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4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5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6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notesSlides/notesSlide7.xml" ContentType="application/vnd.openxmlformats-officedocument.presentationml.notesSlide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6"/>
  </p:notesMasterIdLst>
  <p:sldIdLst>
    <p:sldId id="256" r:id="rId5"/>
    <p:sldId id="293" r:id="rId6"/>
    <p:sldId id="31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6" r:id="rId17"/>
    <p:sldId id="320" r:id="rId18"/>
    <p:sldId id="321" r:id="rId19"/>
    <p:sldId id="322" r:id="rId20"/>
    <p:sldId id="327" r:id="rId21"/>
    <p:sldId id="323" r:id="rId22"/>
    <p:sldId id="324" r:id="rId23"/>
    <p:sldId id="325" r:id="rId24"/>
    <p:sldId id="32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87342" autoAdjust="0"/>
  </p:normalViewPr>
  <p:slideViewPr>
    <p:cSldViewPr snapToGrid="0" snapToObjects="1">
      <p:cViewPr varScale="1">
        <p:scale>
          <a:sx n="119" d="100"/>
          <a:sy n="119" d="100"/>
        </p:scale>
        <p:origin x="160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E5CC1E4-6C3E-4250-BE59-D5EDB4F79F07}"/>
    <pc:docChg chg="undo custSel addSld delSld modSld">
      <pc:chgData name="Harith Al-Sahaf" userId="1431218d-04c9-4f98-a5bc-1cc5c49498a0" providerId="ADAL" clId="{8E5CC1E4-6C3E-4250-BE59-D5EDB4F79F07}" dt="2020-09-07T11:11:40.970" v="554" actId="1076"/>
      <pc:docMkLst>
        <pc:docMk/>
      </pc:docMkLst>
      <pc:sldChg chg="del">
        <pc:chgData name="Harith Al-Sahaf" userId="1431218d-04c9-4f98-a5bc-1cc5c49498a0" providerId="ADAL" clId="{8E5CC1E4-6C3E-4250-BE59-D5EDB4F79F07}" dt="2020-09-07T10:49:59.409" v="537" actId="2696"/>
        <pc:sldMkLst>
          <pc:docMk/>
          <pc:sldMk cId="346222295" sldId="293"/>
        </pc:sldMkLst>
      </pc:sldChg>
      <pc:sldChg chg="modSp mod">
        <pc:chgData name="Harith Al-Sahaf" userId="1431218d-04c9-4f98-a5bc-1cc5c49498a0" providerId="ADAL" clId="{8E5CC1E4-6C3E-4250-BE59-D5EDB4F79F07}" dt="2020-09-07T11:11:40.970" v="554" actId="1076"/>
        <pc:sldMkLst>
          <pc:docMk/>
          <pc:sldMk cId="926865884" sldId="301"/>
        </pc:sldMkLst>
        <pc:cxnChg chg="mod">
          <ac:chgData name="Harith Al-Sahaf" userId="1431218d-04c9-4f98-a5bc-1cc5c49498a0" providerId="ADAL" clId="{8E5CC1E4-6C3E-4250-BE59-D5EDB4F79F07}" dt="2020-09-07T11:11:40.970" v="554" actId="1076"/>
          <ac:cxnSpMkLst>
            <pc:docMk/>
            <pc:sldMk cId="926865884" sldId="301"/>
            <ac:cxnSpMk id="4" creationId="{0A5878A3-5696-4B0E-A050-A1FCA7AA5127}"/>
          </ac:cxnSpMkLst>
        </pc:cxnChg>
      </pc:sldChg>
      <pc:sldChg chg="addSp delSp modSp mod">
        <pc:chgData name="Harith Al-Sahaf" userId="1431218d-04c9-4f98-a5bc-1cc5c49498a0" providerId="ADAL" clId="{8E5CC1E4-6C3E-4250-BE59-D5EDB4F79F07}" dt="2020-09-07T10:25:07.918" v="479" actId="478"/>
        <pc:sldMkLst>
          <pc:docMk/>
          <pc:sldMk cId="3372599681" sldId="303"/>
        </pc:sldMkLst>
        <pc:spChg chg="mod">
          <ac:chgData name="Harith Al-Sahaf" userId="1431218d-04c9-4f98-a5bc-1cc5c49498a0" providerId="ADAL" clId="{8E5CC1E4-6C3E-4250-BE59-D5EDB4F79F07}" dt="2020-09-07T10:22:27.491" v="437" actId="207"/>
          <ac:spMkLst>
            <pc:docMk/>
            <pc:sldMk cId="3372599681" sldId="303"/>
            <ac:spMk id="3" creationId="{A366A14E-8A78-4770-A2CF-546F53252C1A}"/>
          </ac:spMkLst>
        </pc:spChg>
        <pc:picChg chg="del mod">
          <ac:chgData name="Harith Al-Sahaf" userId="1431218d-04c9-4f98-a5bc-1cc5c49498a0" providerId="ADAL" clId="{8E5CC1E4-6C3E-4250-BE59-D5EDB4F79F07}" dt="2020-09-07T09:54:03.990" v="140" actId="478"/>
          <ac:picMkLst>
            <pc:docMk/>
            <pc:sldMk cId="3372599681" sldId="303"/>
            <ac:picMk id="4" creationId="{3923EAD6-BBA2-41C3-8AD6-74CFC70107FF}"/>
          </ac:picMkLst>
        </pc:picChg>
        <pc:picChg chg="del mod">
          <ac:chgData name="Harith Al-Sahaf" userId="1431218d-04c9-4f98-a5bc-1cc5c49498a0" providerId="ADAL" clId="{8E5CC1E4-6C3E-4250-BE59-D5EDB4F79F07}" dt="2020-09-07T09:53:53.225" v="138" actId="478"/>
          <ac:picMkLst>
            <pc:docMk/>
            <pc:sldMk cId="3372599681" sldId="303"/>
            <ac:picMk id="7" creationId="{80C87E5E-A3BC-4244-B7EE-B4A8426F0F52}"/>
          </ac:picMkLst>
        </pc:picChg>
        <pc:picChg chg="del mod ord">
          <ac:chgData name="Harith Al-Sahaf" userId="1431218d-04c9-4f98-a5bc-1cc5c49498a0" providerId="ADAL" clId="{8E5CC1E4-6C3E-4250-BE59-D5EDB4F79F07}" dt="2020-09-07T10:12:12.830" v="270" actId="478"/>
          <ac:picMkLst>
            <pc:docMk/>
            <pc:sldMk cId="3372599681" sldId="303"/>
            <ac:picMk id="9" creationId="{B81E2143-47D2-4A30-8C84-DD6D3CAB2A55}"/>
          </ac:picMkLst>
        </pc:picChg>
        <pc:picChg chg="add del mod">
          <ac:chgData name="Harith Al-Sahaf" userId="1431218d-04c9-4f98-a5bc-1cc5c49498a0" providerId="ADAL" clId="{8E5CC1E4-6C3E-4250-BE59-D5EDB4F79F07}" dt="2020-09-07T09:55:24.764" v="153" actId="478"/>
          <ac:picMkLst>
            <pc:docMk/>
            <pc:sldMk cId="3372599681" sldId="303"/>
            <ac:picMk id="10" creationId="{74965B52-AE0E-4628-9ECE-9CAD8AF1C1AD}"/>
          </ac:picMkLst>
        </pc:picChg>
        <pc:picChg chg="del mod ord">
          <ac:chgData name="Harith Al-Sahaf" userId="1431218d-04c9-4f98-a5bc-1cc5c49498a0" providerId="ADAL" clId="{8E5CC1E4-6C3E-4250-BE59-D5EDB4F79F07}" dt="2020-09-07T09:57:40.864" v="165" actId="478"/>
          <ac:picMkLst>
            <pc:docMk/>
            <pc:sldMk cId="3372599681" sldId="303"/>
            <ac:picMk id="12" creationId="{F429DCD7-456B-4120-A38E-2B4E07D44414}"/>
          </ac:picMkLst>
        </pc:picChg>
        <pc:picChg chg="del mod ord">
          <ac:chgData name="Harith Al-Sahaf" userId="1431218d-04c9-4f98-a5bc-1cc5c49498a0" providerId="ADAL" clId="{8E5CC1E4-6C3E-4250-BE59-D5EDB4F79F07}" dt="2020-09-07T10:07:07.741" v="221" actId="478"/>
          <ac:picMkLst>
            <pc:docMk/>
            <pc:sldMk cId="3372599681" sldId="303"/>
            <ac:picMk id="14" creationId="{EDBFE0C5-8E69-4934-8FE9-2C5F91AA6ECF}"/>
          </ac:picMkLst>
        </pc:picChg>
        <pc:picChg chg="del mod">
          <ac:chgData name="Harith Al-Sahaf" userId="1431218d-04c9-4f98-a5bc-1cc5c49498a0" providerId="ADAL" clId="{8E5CC1E4-6C3E-4250-BE59-D5EDB4F79F07}" dt="2020-09-07T10:03:17.565" v="184" actId="478"/>
          <ac:picMkLst>
            <pc:docMk/>
            <pc:sldMk cId="3372599681" sldId="303"/>
            <ac:picMk id="16" creationId="{F83B01DA-4DCB-4520-AA0C-0966F587996A}"/>
          </ac:picMkLst>
        </pc:picChg>
        <pc:picChg chg="del mod ord">
          <ac:chgData name="Harith Al-Sahaf" userId="1431218d-04c9-4f98-a5bc-1cc5c49498a0" providerId="ADAL" clId="{8E5CC1E4-6C3E-4250-BE59-D5EDB4F79F07}" dt="2020-09-07T10:05:57.853" v="196" actId="478"/>
          <ac:picMkLst>
            <pc:docMk/>
            <pc:sldMk cId="3372599681" sldId="303"/>
            <ac:picMk id="18" creationId="{C82E55E3-2ADA-4013-BAB6-D05C73480525}"/>
          </ac:picMkLst>
        </pc:picChg>
        <pc:picChg chg="del mod ord">
          <ac:chgData name="Harith Al-Sahaf" userId="1431218d-04c9-4f98-a5bc-1cc5c49498a0" providerId="ADAL" clId="{8E5CC1E4-6C3E-4250-BE59-D5EDB4F79F07}" dt="2020-09-07T10:06:10.489" v="208" actId="478"/>
          <ac:picMkLst>
            <pc:docMk/>
            <pc:sldMk cId="3372599681" sldId="303"/>
            <ac:picMk id="20" creationId="{F588765F-7E26-464C-82BC-BED4D9D14809}"/>
          </ac:picMkLst>
        </pc:picChg>
        <pc:picChg chg="del mod ord">
          <ac:chgData name="Harith Al-Sahaf" userId="1431218d-04c9-4f98-a5bc-1cc5c49498a0" providerId="ADAL" clId="{8E5CC1E4-6C3E-4250-BE59-D5EDB4F79F07}" dt="2020-09-07T10:09:58.322" v="233" actId="478"/>
          <ac:picMkLst>
            <pc:docMk/>
            <pc:sldMk cId="3372599681" sldId="303"/>
            <ac:picMk id="22" creationId="{AD9034D9-9BA8-4A33-8ADA-3112EB89F318}"/>
          </ac:picMkLst>
        </pc:picChg>
        <pc:picChg chg="del mod ord">
          <ac:chgData name="Harith Al-Sahaf" userId="1431218d-04c9-4f98-a5bc-1cc5c49498a0" providerId="ADAL" clId="{8E5CC1E4-6C3E-4250-BE59-D5EDB4F79F07}" dt="2020-09-07T10:11:10.887" v="246" actId="478"/>
          <ac:picMkLst>
            <pc:docMk/>
            <pc:sldMk cId="3372599681" sldId="303"/>
            <ac:picMk id="24" creationId="{27C757BE-29B6-4D96-8B6C-222A6926DE62}"/>
          </ac:picMkLst>
        </pc:picChg>
        <pc:picChg chg="del mod ord">
          <ac:chgData name="Harith Al-Sahaf" userId="1431218d-04c9-4f98-a5bc-1cc5c49498a0" providerId="ADAL" clId="{8E5CC1E4-6C3E-4250-BE59-D5EDB4F79F07}" dt="2020-09-07T10:11:14.368" v="247" actId="478"/>
          <ac:picMkLst>
            <pc:docMk/>
            <pc:sldMk cId="3372599681" sldId="303"/>
            <ac:picMk id="26" creationId="{3CD7E373-496D-4794-8D16-FAA34A8C19C3}"/>
          </ac:picMkLst>
        </pc:picChg>
        <pc:picChg chg="del mod ord">
          <ac:chgData name="Harith Al-Sahaf" userId="1431218d-04c9-4f98-a5bc-1cc5c49498a0" providerId="ADAL" clId="{8E5CC1E4-6C3E-4250-BE59-D5EDB4F79F07}" dt="2020-09-07T10:11:36.915" v="259" actId="478"/>
          <ac:picMkLst>
            <pc:docMk/>
            <pc:sldMk cId="3372599681" sldId="303"/>
            <ac:picMk id="28" creationId="{A41302EA-7CD0-4A15-BBCD-F8FA8B3F90F0}"/>
          </ac:picMkLst>
        </pc:picChg>
        <pc:picChg chg="del mod ord">
          <ac:chgData name="Harith Al-Sahaf" userId="1431218d-04c9-4f98-a5bc-1cc5c49498a0" providerId="ADAL" clId="{8E5CC1E4-6C3E-4250-BE59-D5EDB4F79F07}" dt="2020-09-07T10:12:24.758" v="280" actId="478"/>
          <ac:picMkLst>
            <pc:docMk/>
            <pc:sldMk cId="3372599681" sldId="303"/>
            <ac:picMk id="30" creationId="{B260F303-8B07-471C-93B9-5B96FBFD597B}"/>
          </ac:picMkLst>
        </pc:picChg>
        <pc:picChg chg="del mod ord">
          <ac:chgData name="Harith Al-Sahaf" userId="1431218d-04c9-4f98-a5bc-1cc5c49498a0" providerId="ADAL" clId="{8E5CC1E4-6C3E-4250-BE59-D5EDB4F79F07}" dt="2020-09-07T10:17:47.359" v="338" actId="478"/>
          <ac:picMkLst>
            <pc:docMk/>
            <pc:sldMk cId="3372599681" sldId="303"/>
            <ac:picMk id="32" creationId="{FB484C77-7967-4D90-9146-74F9B330D46D}"/>
          </ac:picMkLst>
        </pc:picChg>
        <pc:picChg chg="del mod ord">
          <ac:chgData name="Harith Al-Sahaf" userId="1431218d-04c9-4f98-a5bc-1cc5c49498a0" providerId="ADAL" clId="{8E5CC1E4-6C3E-4250-BE59-D5EDB4F79F07}" dt="2020-09-07T10:17:36.026" v="326" actId="478"/>
          <ac:picMkLst>
            <pc:docMk/>
            <pc:sldMk cId="3372599681" sldId="303"/>
            <ac:picMk id="34" creationId="{D5443099-1865-4B1C-9D9E-3DA7BA5427FA}"/>
          </ac:picMkLst>
        </pc:picChg>
        <pc:picChg chg="del mod">
          <ac:chgData name="Harith Al-Sahaf" userId="1431218d-04c9-4f98-a5bc-1cc5c49498a0" providerId="ADAL" clId="{8E5CC1E4-6C3E-4250-BE59-D5EDB4F79F07}" dt="2020-09-07T10:17:21.816" v="314" actId="478"/>
          <ac:picMkLst>
            <pc:docMk/>
            <pc:sldMk cId="3372599681" sldId="303"/>
            <ac:picMk id="36" creationId="{C50736EE-6229-420B-81F6-0D2B92E95B30}"/>
          </ac:picMkLst>
        </pc:picChg>
        <pc:picChg chg="del mod ord">
          <ac:chgData name="Harith Al-Sahaf" userId="1431218d-04c9-4f98-a5bc-1cc5c49498a0" providerId="ADAL" clId="{8E5CC1E4-6C3E-4250-BE59-D5EDB4F79F07}" dt="2020-09-07T10:19:07.614" v="375" actId="478"/>
          <ac:picMkLst>
            <pc:docMk/>
            <pc:sldMk cId="3372599681" sldId="303"/>
            <ac:picMk id="38" creationId="{5BB7623C-C8BC-45F4-978E-536DAB8FB665}"/>
          </ac:picMkLst>
        </pc:picChg>
        <pc:picChg chg="del mod ord">
          <ac:chgData name="Harith Al-Sahaf" userId="1431218d-04c9-4f98-a5bc-1cc5c49498a0" providerId="ADAL" clId="{8E5CC1E4-6C3E-4250-BE59-D5EDB4F79F07}" dt="2020-09-07T10:18:56.541" v="365" actId="478"/>
          <ac:picMkLst>
            <pc:docMk/>
            <pc:sldMk cId="3372599681" sldId="303"/>
            <ac:picMk id="40" creationId="{F343AF4E-664D-4BFB-AAA3-3D7EA752715A}"/>
          </ac:picMkLst>
        </pc:picChg>
        <pc:picChg chg="del mod ord">
          <ac:chgData name="Harith Al-Sahaf" userId="1431218d-04c9-4f98-a5bc-1cc5c49498a0" providerId="ADAL" clId="{8E5CC1E4-6C3E-4250-BE59-D5EDB4F79F07}" dt="2020-09-07T10:18:45.965" v="354" actId="478"/>
          <ac:picMkLst>
            <pc:docMk/>
            <pc:sldMk cId="3372599681" sldId="303"/>
            <ac:picMk id="42" creationId="{68265B7C-5A8D-4D4F-AFCE-D12ACD265561}"/>
          </ac:picMkLst>
        </pc:picChg>
        <pc:picChg chg="mod ord">
          <ac:chgData name="Harith Al-Sahaf" userId="1431218d-04c9-4f98-a5bc-1cc5c49498a0" providerId="ADAL" clId="{8E5CC1E4-6C3E-4250-BE59-D5EDB4F79F07}" dt="2020-09-07T10:19:39.465" v="387" actId="1076"/>
          <ac:picMkLst>
            <pc:docMk/>
            <pc:sldMk cId="3372599681" sldId="303"/>
            <ac:picMk id="44" creationId="{9D003984-BAB3-4012-80D5-556BF52367B9}"/>
          </ac:picMkLst>
        </pc:picChg>
        <pc:picChg chg="del mod ord">
          <ac:chgData name="Harith Al-Sahaf" userId="1431218d-04c9-4f98-a5bc-1cc5c49498a0" providerId="ADAL" clId="{8E5CC1E4-6C3E-4250-BE59-D5EDB4F79F07}" dt="2020-09-07T10:24:34.691" v="458" actId="478"/>
          <ac:picMkLst>
            <pc:docMk/>
            <pc:sldMk cId="3372599681" sldId="303"/>
            <ac:picMk id="46" creationId="{5BBF0BD1-C6B3-47DB-BA1F-CD8090948389}"/>
          </ac:picMkLst>
        </pc:picChg>
        <pc:picChg chg="del mod ord">
          <ac:chgData name="Harith Al-Sahaf" userId="1431218d-04c9-4f98-a5bc-1cc5c49498a0" providerId="ADAL" clId="{8E5CC1E4-6C3E-4250-BE59-D5EDB4F79F07}" dt="2020-09-07T10:19:17.988" v="376" actId="21"/>
          <ac:picMkLst>
            <pc:docMk/>
            <pc:sldMk cId="3372599681" sldId="303"/>
            <ac:picMk id="48" creationId="{9003FEFF-3A76-40D2-8972-007DECA74B59}"/>
          </ac:picMkLst>
        </pc:picChg>
        <pc:picChg chg="del mod ord">
          <ac:chgData name="Harith Al-Sahaf" userId="1431218d-04c9-4f98-a5bc-1cc5c49498a0" providerId="ADAL" clId="{8E5CC1E4-6C3E-4250-BE59-D5EDB4F79F07}" dt="2020-09-07T10:24:56.575" v="469" actId="478"/>
          <ac:picMkLst>
            <pc:docMk/>
            <pc:sldMk cId="3372599681" sldId="303"/>
            <ac:picMk id="50" creationId="{22C7E2C2-D849-4650-BC3A-D2E3DAE74A5E}"/>
          </ac:picMkLst>
        </pc:picChg>
        <pc:picChg chg="del mod ord">
          <ac:chgData name="Harith Al-Sahaf" userId="1431218d-04c9-4f98-a5bc-1cc5c49498a0" providerId="ADAL" clId="{8E5CC1E4-6C3E-4250-BE59-D5EDB4F79F07}" dt="2020-09-07T10:25:07.918" v="479" actId="478"/>
          <ac:picMkLst>
            <pc:docMk/>
            <pc:sldMk cId="3372599681" sldId="303"/>
            <ac:picMk id="52" creationId="{AC09D1CA-4145-4A2C-AF9C-8052A3525650}"/>
          </ac:picMkLst>
        </pc:picChg>
        <pc:picChg chg="mod ord">
          <ac:chgData name="Harith Al-Sahaf" userId="1431218d-04c9-4f98-a5bc-1cc5c49498a0" providerId="ADAL" clId="{8E5CC1E4-6C3E-4250-BE59-D5EDB4F79F07}" dt="2020-09-07T10:25:07.918" v="478" actId="108"/>
          <ac:picMkLst>
            <pc:docMk/>
            <pc:sldMk cId="3372599681" sldId="303"/>
            <ac:picMk id="54" creationId="{807E22E3-E06E-4FF2-8479-47D0ECEF6C22}"/>
          </ac:picMkLst>
        </pc:picChg>
      </pc:sldChg>
      <pc:sldChg chg="addSp delSp modSp mod chgLayout">
        <pc:chgData name="Harith Al-Sahaf" userId="1431218d-04c9-4f98-a5bc-1cc5c49498a0" providerId="ADAL" clId="{8E5CC1E4-6C3E-4250-BE59-D5EDB4F79F07}" dt="2020-09-07T10:37:02.932" v="522" actId="20577"/>
        <pc:sldMkLst>
          <pc:docMk/>
          <pc:sldMk cId="3713072509" sldId="305"/>
        </pc:sldMkLst>
        <pc:spChg chg="mod ord">
          <ac:chgData name="Harith Al-Sahaf" userId="1431218d-04c9-4f98-a5bc-1cc5c49498a0" providerId="ADAL" clId="{8E5CC1E4-6C3E-4250-BE59-D5EDB4F79F07}" dt="2020-09-07T10:29:20.830" v="482" actId="20577"/>
          <ac:spMkLst>
            <pc:docMk/>
            <pc:sldMk cId="3713072509" sldId="305"/>
            <ac:spMk id="2" creationId="{7A00AF24-5596-49A9-9270-E528AE08DA22}"/>
          </ac:spMkLst>
        </pc:spChg>
        <pc:spChg chg="del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3" creationId="{077A761A-079B-492A-A5C1-6B9E6CCFBC24}"/>
          </ac:spMkLst>
        </pc:spChg>
        <pc:spChg chg="mod">
          <ac:chgData name="Harith Al-Sahaf" userId="1431218d-04c9-4f98-a5bc-1cc5c49498a0" providerId="ADAL" clId="{8E5CC1E4-6C3E-4250-BE59-D5EDB4F79F07}" dt="2020-09-07T10:29:56.708" v="508" actId="164"/>
          <ac:spMkLst>
            <pc:docMk/>
            <pc:sldMk cId="3713072509" sldId="305"/>
            <ac:spMk id="6" creationId="{6CC637E8-36F9-4F25-946C-72F4206FAAAA}"/>
          </ac:spMkLst>
        </pc:spChg>
        <pc:spChg chg="mod ord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8" creationId="{FDE50579-310C-414A-8D22-EB34C43FC8D6}"/>
          </ac:spMkLst>
        </pc:spChg>
        <pc:spChg chg="add mod ord">
          <ac:chgData name="Harith Al-Sahaf" userId="1431218d-04c9-4f98-a5bc-1cc5c49498a0" providerId="ADAL" clId="{8E5CC1E4-6C3E-4250-BE59-D5EDB4F79F07}" dt="2020-09-07T10:37:02.932" v="522" actId="20577"/>
          <ac:spMkLst>
            <pc:docMk/>
            <pc:sldMk cId="3713072509" sldId="305"/>
            <ac:spMk id="9" creationId="{6EC04BFD-69C2-413B-94FA-EDB725CE5B7B}"/>
          </ac:spMkLst>
        </pc:spChg>
        <pc:grpChg chg="add mod">
          <ac:chgData name="Harith Al-Sahaf" userId="1431218d-04c9-4f98-a5bc-1cc5c49498a0" providerId="ADAL" clId="{8E5CC1E4-6C3E-4250-BE59-D5EDB4F79F07}" dt="2020-09-07T10:30:40.789" v="513" actId="1076"/>
          <ac:grpSpMkLst>
            <pc:docMk/>
            <pc:sldMk cId="3713072509" sldId="305"/>
            <ac:grpSpMk id="10" creationId="{84EA3651-6D1E-4F27-87F6-4D91C0383AA2}"/>
          </ac:grpSpMkLst>
        </pc:grp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4" creationId="{4281B5EB-3005-4B6C-A699-B0B5DA829951}"/>
          </ac:picMkLst>
        </pc:pic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5" creationId="{3A2529A8-F78B-4650-BBD0-5A68B6EEA3A5}"/>
          </ac:picMkLst>
        </pc:picChg>
        <pc:cxnChg chg="mod">
          <ac:chgData name="Harith Al-Sahaf" userId="1431218d-04c9-4f98-a5bc-1cc5c49498a0" providerId="ADAL" clId="{8E5CC1E4-6C3E-4250-BE59-D5EDB4F79F07}" dt="2020-09-07T10:29:56.708" v="508" actId="164"/>
          <ac:cxnSpMkLst>
            <pc:docMk/>
            <pc:sldMk cId="3713072509" sldId="305"/>
            <ac:cxnSpMk id="7" creationId="{1A89FF4E-495F-4077-8BD4-F0F7F201DCC4}"/>
          </ac:cxnSpMkLst>
        </pc:cxnChg>
      </pc:sldChg>
      <pc:sldChg chg="modSp mod chgLayout">
        <pc:chgData name="Harith Al-Sahaf" userId="1431218d-04c9-4f98-a5bc-1cc5c49498a0" providerId="ADAL" clId="{8E5CC1E4-6C3E-4250-BE59-D5EDB4F79F07}" dt="2020-09-07T10:49:26.634" v="536" actId="27636"/>
        <pc:sldMkLst>
          <pc:docMk/>
          <pc:sldMk cId="2053977049" sldId="307"/>
        </pc:sldMkLst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2" creationId="{76F30AD0-A454-47F8-BB75-EECADEF8F4E9}"/>
          </ac:spMkLst>
        </pc:spChg>
        <pc:spChg chg="mod ord">
          <ac:chgData name="Harith Al-Sahaf" userId="1431218d-04c9-4f98-a5bc-1cc5c49498a0" providerId="ADAL" clId="{8E5CC1E4-6C3E-4250-BE59-D5EDB4F79F07}" dt="2020-09-07T10:49:26.634" v="536" actId="27636"/>
          <ac:spMkLst>
            <pc:docMk/>
            <pc:sldMk cId="2053977049" sldId="307"/>
            <ac:spMk id="3" creationId="{3AAF73FB-4EE1-4F3F-9697-C63AFB332F55}"/>
          </ac:spMkLst>
        </pc:spChg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5" creationId="{048DFB2F-452C-40C4-829B-67A43467A842}"/>
          </ac:spMkLst>
        </pc:spChg>
        <pc:picChg chg="mod modCrop">
          <ac:chgData name="Harith Al-Sahaf" userId="1431218d-04c9-4f98-a5bc-1cc5c49498a0" providerId="ADAL" clId="{8E5CC1E4-6C3E-4250-BE59-D5EDB4F79F07}" dt="2020-09-07T10:49:07.841" v="532" actId="14100"/>
          <ac:picMkLst>
            <pc:docMk/>
            <pc:sldMk cId="2053977049" sldId="307"/>
            <ac:picMk id="4" creationId="{3B58840B-1E36-4054-AD19-F2AB937862B5}"/>
          </ac:picMkLst>
        </pc:picChg>
      </pc:sldChg>
      <pc:sldChg chg="modSp mod chgLayout">
        <pc:chgData name="Harith Al-Sahaf" userId="1431218d-04c9-4f98-a5bc-1cc5c49498a0" providerId="ADAL" clId="{8E5CC1E4-6C3E-4250-BE59-D5EDB4F79F07}" dt="2020-09-07T10:51:30.814" v="553" actId="15"/>
        <pc:sldMkLst>
          <pc:docMk/>
          <pc:sldMk cId="1765004633" sldId="309"/>
        </pc:sldMkLst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8E5CC1E4-6C3E-4250-BE59-D5EDB4F79F07}" dt="2020-09-07T10:51:30.814" v="553" actId="15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addSp delSp modSp mod">
        <pc:chgData name="Harith Al-Sahaf" userId="1431218d-04c9-4f98-a5bc-1cc5c49498a0" providerId="ADAL" clId="{8E5CC1E4-6C3E-4250-BE59-D5EDB4F79F07}" dt="2020-09-07T10:35:36.357" v="514" actId="6549"/>
        <pc:sldMkLst>
          <pc:docMk/>
          <pc:sldMk cId="61290766" sldId="315"/>
        </pc:sldMkLst>
        <pc:spChg chg="mod">
          <ac:chgData name="Harith Al-Sahaf" userId="1431218d-04c9-4f98-a5bc-1cc5c49498a0" providerId="ADAL" clId="{8E5CC1E4-6C3E-4250-BE59-D5EDB4F79F07}" dt="2020-09-07T10:35:36.357" v="514" actId="6549"/>
          <ac:spMkLst>
            <pc:docMk/>
            <pc:sldMk cId="61290766" sldId="315"/>
            <ac:spMk id="3" creationId="{59B173AF-8DDC-40AF-BF40-691A6B3C79D1}"/>
          </ac:spMkLst>
        </pc:spChg>
        <pc:spChg chg="add del mod">
          <ac:chgData name="Harith Al-Sahaf" userId="1431218d-04c9-4f98-a5bc-1cc5c49498a0" providerId="ADAL" clId="{8E5CC1E4-6C3E-4250-BE59-D5EDB4F79F07}" dt="2020-09-07T09:44:33.077" v="5" actId="478"/>
          <ac:spMkLst>
            <pc:docMk/>
            <pc:sldMk cId="61290766" sldId="315"/>
            <ac:spMk id="6" creationId="{3BA01FA8-6B14-4AEB-8772-E6E549D5F442}"/>
          </ac:spMkLst>
        </pc:spChg>
        <pc:picChg chg="add mod">
          <ac:chgData name="Harith Al-Sahaf" userId="1431218d-04c9-4f98-a5bc-1cc5c49498a0" providerId="ADAL" clId="{8E5CC1E4-6C3E-4250-BE59-D5EDB4F79F07}" dt="2020-09-07T09:46:29.074" v="13" actId="1076"/>
          <ac:picMkLst>
            <pc:docMk/>
            <pc:sldMk cId="61290766" sldId="315"/>
            <ac:picMk id="7" creationId="{3A1B2742-4098-4877-B48F-65E707C97D08}"/>
          </ac:picMkLst>
        </pc:picChg>
      </pc:sldChg>
      <pc:sldChg chg="addSp delSp modSp new mod">
        <pc:chgData name="Harith Al-Sahaf" userId="1431218d-04c9-4f98-a5bc-1cc5c49498a0" providerId="ADAL" clId="{8E5CC1E4-6C3E-4250-BE59-D5EDB4F79F07}" dt="2020-09-07T10:22:39.873" v="446" actId="20577"/>
        <pc:sldMkLst>
          <pc:docMk/>
          <pc:sldMk cId="3000602286" sldId="316"/>
        </pc:sldMkLst>
        <pc:spChg chg="mod">
          <ac:chgData name="Harith Al-Sahaf" userId="1431218d-04c9-4f98-a5bc-1cc5c49498a0" providerId="ADAL" clId="{8E5CC1E4-6C3E-4250-BE59-D5EDB4F79F07}" dt="2020-09-07T10:22:39.873" v="446" actId="20577"/>
          <ac:spMkLst>
            <pc:docMk/>
            <pc:sldMk cId="3000602286" sldId="316"/>
            <ac:spMk id="2" creationId="{3802573A-D614-48FD-A712-D91C6BB0DA5C}"/>
          </ac:spMkLst>
        </pc:spChg>
        <pc:spChg chg="mod">
          <ac:chgData name="Harith Al-Sahaf" userId="1431218d-04c9-4f98-a5bc-1cc5c49498a0" providerId="ADAL" clId="{8E5CC1E4-6C3E-4250-BE59-D5EDB4F79F07}" dt="2020-09-07T10:22:10.989" v="433" actId="207"/>
          <ac:spMkLst>
            <pc:docMk/>
            <pc:sldMk cId="3000602286" sldId="316"/>
            <ac:spMk id="3" creationId="{CEE5ADC4-0F90-4EC7-89E7-479D608EC0C9}"/>
          </ac:spMkLst>
        </pc:spChg>
        <pc:picChg chg="add del mod">
          <ac:chgData name="Harith Al-Sahaf" userId="1431218d-04c9-4f98-a5bc-1cc5c49498a0" providerId="ADAL" clId="{8E5CC1E4-6C3E-4250-BE59-D5EDB4F79F07}" dt="2020-09-07T10:21:29.412" v="421" actId="478"/>
          <ac:picMkLst>
            <pc:docMk/>
            <pc:sldMk cId="3000602286" sldId="316"/>
            <ac:picMk id="6" creationId="{E2A70F15-9C05-4395-849B-EF12D723FB67}"/>
          </ac:picMkLst>
        </pc:picChg>
        <pc:picChg chg="mod ord">
          <ac:chgData name="Harith Al-Sahaf" userId="1431218d-04c9-4f98-a5bc-1cc5c49498a0" providerId="ADAL" clId="{8E5CC1E4-6C3E-4250-BE59-D5EDB4F79F07}" dt="2020-09-07T10:21:29.412" v="420" actId="108"/>
          <ac:picMkLst>
            <pc:docMk/>
            <pc:sldMk cId="3000602286" sldId="316"/>
            <ac:picMk id="8" creationId="{C8D842C6-DB42-4E1D-AA6A-78681A345617}"/>
          </ac:picMkLst>
        </pc:picChg>
        <pc:picChg chg="mod">
          <ac:chgData name="Harith Al-Sahaf" userId="1431218d-04c9-4f98-a5bc-1cc5c49498a0" providerId="ADAL" clId="{8E5CC1E4-6C3E-4250-BE59-D5EDB4F79F07}" dt="2020-09-07T10:21:51.302" v="431" actId="1076"/>
          <ac:picMkLst>
            <pc:docMk/>
            <pc:sldMk cId="3000602286" sldId="316"/>
            <ac:picMk id="10" creationId="{9110D78D-97A4-4A48-A7FF-90239F3076FF}"/>
          </ac:picMkLst>
        </pc:picChg>
      </pc:sldChg>
    </pc:docChg>
  </pc:docChgLst>
  <pc:docChgLst>
    <pc:chgData name="Harith Al-Sahaf" userId="1431218d-04c9-4f98-a5bc-1cc5c49498a0" providerId="ADAL" clId="{00E06D11-731E-4A70-A0AD-82E228BF0F21}"/>
    <pc:docChg chg="undo custSel addSld delSld modSld">
      <pc:chgData name="Harith Al-Sahaf" userId="1431218d-04c9-4f98-a5bc-1cc5c49498a0" providerId="ADAL" clId="{00E06D11-731E-4A70-A0AD-82E228BF0F21}" dt="2020-09-16T13:31:12.306" v="856" actId="14100"/>
      <pc:docMkLst>
        <pc:docMk/>
      </pc:docMkLst>
      <pc:sldChg chg="modSp mod">
        <pc:chgData name="Harith Al-Sahaf" userId="1431218d-04c9-4f98-a5bc-1cc5c49498a0" providerId="ADAL" clId="{00E06D11-731E-4A70-A0AD-82E228BF0F21}" dt="2020-09-16T10:57:50.750" v="14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0E06D11-731E-4A70-A0AD-82E228BF0F21}" dt="2020-09-16T10:57:50.750" v="14" actId="20577"/>
          <ac:spMkLst>
            <pc:docMk/>
            <pc:sldMk cId="1665816769" sldId="256"/>
            <ac:spMk id="3" creationId="{E2346EBA-D898-4D6A-A7A1-0D17AC0663CE}"/>
          </ac:spMkLst>
        </pc:spChg>
      </pc:sldChg>
      <pc:sldChg chg="modSp del mod chgLayout">
        <pc:chgData name="Harith Al-Sahaf" userId="1431218d-04c9-4f98-a5bc-1cc5c49498a0" providerId="ADAL" clId="{00E06D11-731E-4A70-A0AD-82E228BF0F21}" dt="2020-09-16T11:39:31.618" v="428" actId="2696"/>
        <pc:sldMkLst>
          <pc:docMk/>
          <pc:sldMk cId="1765004633" sldId="30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412484421" sldId="310"/>
        </pc:sldMkLst>
      </pc:sldChg>
      <pc:sldChg chg="addSp delSp modSp mod chgLayout modNotesTx">
        <pc:chgData name="Harith Al-Sahaf" userId="1431218d-04c9-4f98-a5bc-1cc5c49498a0" providerId="ADAL" clId="{00E06D11-731E-4A70-A0AD-82E228BF0F21}" dt="2020-09-16T13:10:23.322" v="642" actId="1036"/>
        <pc:sldMkLst>
          <pc:docMk/>
          <pc:sldMk cId="3813022717" sldId="310"/>
        </pc:sldMkLst>
        <pc:spChg chg="mod ord">
          <ac:chgData name="Harith Al-Sahaf" userId="1431218d-04c9-4f98-a5bc-1cc5c49498a0" providerId="ADAL" clId="{00E06D11-731E-4A70-A0AD-82E228BF0F21}" dt="2020-09-16T11:04:39.861" v="49" actId="20577"/>
          <ac:spMkLst>
            <pc:docMk/>
            <pc:sldMk cId="3813022717" sldId="310"/>
            <ac:spMk id="2" creationId="{0FE8CBD6-83C0-41C7-9B1E-F370F0FDCCA5}"/>
          </ac:spMkLst>
        </pc:spChg>
        <pc:spChg chg="mod ord">
          <ac:chgData name="Harith Al-Sahaf" userId="1431218d-04c9-4f98-a5bc-1cc5c49498a0" providerId="ADAL" clId="{00E06D11-731E-4A70-A0AD-82E228BF0F21}" dt="2020-09-16T11:04:14.471" v="44" actId="207"/>
          <ac:spMkLst>
            <pc:docMk/>
            <pc:sldMk cId="3813022717" sldId="310"/>
            <ac:spMk id="3" creationId="{0EDF90DD-7377-4E51-AC91-EFB4765E1E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3813022717" sldId="310"/>
            <ac:spMk id="4" creationId="{327139A7-B006-45A1-8837-FC84B5A4755D}"/>
          </ac:spMkLst>
        </pc:spChg>
        <pc:spChg chg="add mod">
          <ac:chgData name="Harith Al-Sahaf" userId="1431218d-04c9-4f98-a5bc-1cc5c49498a0" providerId="ADAL" clId="{00E06D11-731E-4A70-A0AD-82E228BF0F21}" dt="2020-09-16T13:10:23.322" v="642" actId="1036"/>
          <ac:spMkLst>
            <pc:docMk/>
            <pc:sldMk cId="3813022717" sldId="310"/>
            <ac:spMk id="7" creationId="{13D34A8C-951A-4BF7-91D8-94693A768AF9}"/>
          </ac:spMkLst>
        </pc:spChg>
        <pc:picChg chg="del mod">
          <ac:chgData name="Harith Al-Sahaf" userId="1431218d-04c9-4f98-a5bc-1cc5c49498a0" providerId="ADAL" clId="{00E06D11-731E-4A70-A0AD-82E228BF0F21}" dt="2020-09-16T13:09:09.278" v="613" actId="478"/>
          <ac:picMkLst>
            <pc:docMk/>
            <pc:sldMk cId="3813022717" sldId="310"/>
            <ac:picMk id="5" creationId="{A1AC64B4-0F7F-4507-BFD4-904E9B92D743}"/>
          </ac:picMkLst>
        </pc:picChg>
        <pc:picChg chg="del mod">
          <ac:chgData name="Harith Al-Sahaf" userId="1431218d-04c9-4f98-a5bc-1cc5c49498a0" providerId="ADAL" clId="{00E06D11-731E-4A70-A0AD-82E228BF0F21}" dt="2020-09-16T13:02:05.697" v="551" actId="478"/>
          <ac:picMkLst>
            <pc:docMk/>
            <pc:sldMk cId="3813022717" sldId="310"/>
            <ac:picMk id="9" creationId="{ED0FC21A-807D-4E18-9398-3674BEB5CE6E}"/>
          </ac:picMkLst>
        </pc:picChg>
        <pc:picChg chg="del mod ord">
          <ac:chgData name="Harith Al-Sahaf" userId="1431218d-04c9-4f98-a5bc-1cc5c49498a0" providerId="ADAL" clId="{00E06D11-731E-4A70-A0AD-82E228BF0F21}" dt="2020-09-16T13:05:41.743" v="564" actId="478"/>
          <ac:picMkLst>
            <pc:docMk/>
            <pc:sldMk cId="3813022717" sldId="310"/>
            <ac:picMk id="11" creationId="{FA2E1DB9-7C10-43E7-B90C-09EF0526DEFC}"/>
          </ac:picMkLst>
        </pc:picChg>
        <pc:picChg chg="del mod ord">
          <ac:chgData name="Harith Al-Sahaf" userId="1431218d-04c9-4f98-a5bc-1cc5c49498a0" providerId="ADAL" clId="{00E06D11-731E-4A70-A0AD-82E228BF0F21}" dt="2020-09-16T13:05:54.077" v="574" actId="478"/>
          <ac:picMkLst>
            <pc:docMk/>
            <pc:sldMk cId="3813022717" sldId="310"/>
            <ac:picMk id="13" creationId="{8CD1B3A0-9C03-47F5-93F7-616E9CB5987C}"/>
          </ac:picMkLst>
        </pc:picChg>
        <pc:picChg chg="del mod ord">
          <ac:chgData name="Harith Al-Sahaf" userId="1431218d-04c9-4f98-a5bc-1cc5c49498a0" providerId="ADAL" clId="{00E06D11-731E-4A70-A0AD-82E228BF0F21}" dt="2020-09-16T13:08:34.707" v="608" actId="478"/>
          <ac:picMkLst>
            <pc:docMk/>
            <pc:sldMk cId="3813022717" sldId="310"/>
            <ac:picMk id="15" creationId="{4BD5376D-3F6F-4557-A924-8FDA291939D1}"/>
          </ac:picMkLst>
        </pc:picChg>
        <pc:picChg chg="mod ord">
          <ac:chgData name="Harith Al-Sahaf" userId="1431218d-04c9-4f98-a5bc-1cc5c49498a0" providerId="ADAL" clId="{00E06D11-731E-4A70-A0AD-82E228BF0F21}" dt="2020-09-16T13:10:23.322" v="642" actId="1036"/>
          <ac:picMkLst>
            <pc:docMk/>
            <pc:sldMk cId="3813022717" sldId="310"/>
            <ac:picMk id="17" creationId="{22E45A29-88B8-4A0E-9892-495B5783872A}"/>
          </ac:picMkLst>
        </pc:picChg>
      </pc:sldChg>
      <pc:sldChg chg="addSp delSp modSp mod chgLayout">
        <pc:chgData name="Harith Al-Sahaf" userId="1431218d-04c9-4f98-a5bc-1cc5c49498a0" providerId="ADAL" clId="{00E06D11-731E-4A70-A0AD-82E228BF0F21}" dt="2020-09-16T13:15:50.758" v="681" actId="1036"/>
        <pc:sldMkLst>
          <pc:docMk/>
          <pc:sldMk cId="2654903161" sldId="311"/>
        </pc:sldMkLst>
        <pc:spChg chg="mod ord">
          <ac:chgData name="Harith Al-Sahaf" userId="1431218d-04c9-4f98-a5bc-1cc5c49498a0" providerId="ADAL" clId="{00E06D11-731E-4A70-A0AD-82E228BF0F21}" dt="2020-09-16T11:05:30.924" v="55" actId="20577"/>
          <ac:spMkLst>
            <pc:docMk/>
            <pc:sldMk cId="2654903161" sldId="311"/>
            <ac:spMk id="2" creationId="{5CC0DC4B-638C-4F63-84E3-3D0FB3A60BA5}"/>
          </ac:spMkLst>
        </pc:spChg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3" creationId="{245764D4-88B3-41D4-B4C1-28A3F2EE7E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4" creationId="{1B646DA4-C355-4A1A-B349-14F1BD866D37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8" creationId="{C1897A06-4315-465B-AFF7-6C74C4881B5F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9" creationId="{B51C83F6-E2A9-4DD0-896D-7B8D962BB5C1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10" creationId="{A3DB576A-6D30-42A2-9EAB-DE0086C93E10}"/>
          </ac:spMkLst>
        </pc:spChg>
        <pc:spChg chg="add mod ord">
          <ac:chgData name="Harith Al-Sahaf" userId="1431218d-04c9-4f98-a5bc-1cc5c49498a0" providerId="ADAL" clId="{00E06D11-731E-4A70-A0AD-82E228BF0F21}" dt="2020-09-16T11:38:46.815" v="425" actId="27636"/>
          <ac:spMkLst>
            <pc:docMk/>
            <pc:sldMk cId="2654903161" sldId="311"/>
            <ac:spMk id="16" creationId="{F8CF2E7D-0291-49A3-8428-713839490BD7}"/>
          </ac:spMkLst>
        </pc:spChg>
        <pc:spChg chg="add mod ord">
          <ac:chgData name="Harith Al-Sahaf" userId="1431218d-04c9-4f98-a5bc-1cc5c49498a0" providerId="ADAL" clId="{00E06D11-731E-4A70-A0AD-82E228BF0F21}" dt="2020-09-16T13:15:29.609" v="672" actId="14100"/>
          <ac:spMkLst>
            <pc:docMk/>
            <pc:sldMk cId="2654903161" sldId="311"/>
            <ac:spMk id="22" creationId="{AC199D7D-A0D6-4B4B-92AC-A74613947CD1}"/>
          </ac:spMkLst>
        </pc:spChg>
        <pc:grpChg chg="del mod">
          <ac:chgData name="Harith Al-Sahaf" userId="1431218d-04c9-4f98-a5bc-1cc5c49498a0" providerId="ADAL" clId="{00E06D11-731E-4A70-A0AD-82E228BF0F21}" dt="2020-09-16T11:59:01.351" v="441" actId="165"/>
          <ac:grpSpMkLst>
            <pc:docMk/>
            <pc:sldMk cId="2654903161" sldId="311"/>
            <ac:grpSpMk id="5" creationId="{47B1BD2F-EC70-45E0-B77A-090C411E7ACF}"/>
          </ac:grpSpMkLst>
        </pc:grpChg>
        <pc:picChg chg="del mod topLvl">
          <ac:chgData name="Harith Al-Sahaf" userId="1431218d-04c9-4f98-a5bc-1cc5c49498a0" providerId="ADAL" clId="{00E06D11-731E-4A70-A0AD-82E228BF0F21}" dt="2020-09-16T11:59:09.356" v="442" actId="478"/>
          <ac:picMkLst>
            <pc:docMk/>
            <pc:sldMk cId="2654903161" sldId="311"/>
            <ac:picMk id="6" creationId="{6A3E0F36-6912-4D4B-A226-E58F825F51E6}"/>
          </ac:picMkLst>
        </pc:picChg>
        <pc:picChg chg="del mod topLvl">
          <ac:chgData name="Harith Al-Sahaf" userId="1431218d-04c9-4f98-a5bc-1cc5c49498a0" providerId="ADAL" clId="{00E06D11-731E-4A70-A0AD-82E228BF0F21}" dt="2020-09-16T13:13:17.937" v="651" actId="478"/>
          <ac:picMkLst>
            <pc:docMk/>
            <pc:sldMk cId="2654903161" sldId="311"/>
            <ac:picMk id="7" creationId="{3C881A19-75BF-432F-880E-25A20D6B37C6}"/>
          </ac:picMkLst>
        </pc:picChg>
        <pc:picChg chg="add mod">
          <ac:chgData name="Harith Al-Sahaf" userId="1431218d-04c9-4f98-a5bc-1cc5c49498a0" providerId="ADAL" clId="{00E06D11-731E-4A70-A0AD-82E228BF0F21}" dt="2020-09-16T12:00:26.695" v="459" actId="1076"/>
          <ac:picMkLst>
            <pc:docMk/>
            <pc:sldMk cId="2654903161" sldId="311"/>
            <ac:picMk id="17" creationId="{3155782B-0A4F-407C-8E82-1821F23C08FD}"/>
          </ac:picMkLst>
        </pc:picChg>
        <pc:picChg chg="mod">
          <ac:chgData name="Harith Al-Sahaf" userId="1431218d-04c9-4f98-a5bc-1cc5c49498a0" providerId="ADAL" clId="{00E06D11-731E-4A70-A0AD-82E228BF0F21}" dt="2020-09-16T13:13:33.578" v="653" actId="14100"/>
          <ac:picMkLst>
            <pc:docMk/>
            <pc:sldMk cId="2654903161" sldId="311"/>
            <ac:picMk id="20" creationId="{9C7EBDA5-9B50-4C33-8BA6-D04CEC594B5F}"/>
          </ac:picMkLst>
        </pc:picChg>
        <pc:cxnChg chg="mod ord topLvl">
          <ac:chgData name="Harith Al-Sahaf" userId="1431218d-04c9-4f98-a5bc-1cc5c49498a0" providerId="ADAL" clId="{00E06D11-731E-4A70-A0AD-82E228BF0F21}" dt="2020-09-16T13:14:16.080" v="656" actId="1076"/>
          <ac:cxnSpMkLst>
            <pc:docMk/>
            <pc:sldMk cId="2654903161" sldId="311"/>
            <ac:cxnSpMk id="11" creationId="{80F8415B-05CA-4B64-B104-9049956189CB}"/>
          </ac:cxnSpMkLst>
        </pc:cxnChg>
        <pc:cxnChg chg="mod ord topLvl">
          <ac:chgData name="Harith Al-Sahaf" userId="1431218d-04c9-4f98-a5bc-1cc5c49498a0" providerId="ADAL" clId="{00E06D11-731E-4A70-A0AD-82E228BF0F21}" dt="2020-09-16T13:14:24.479" v="663" actId="1037"/>
          <ac:cxnSpMkLst>
            <pc:docMk/>
            <pc:sldMk cId="2654903161" sldId="311"/>
            <ac:cxnSpMk id="12" creationId="{2B35F4FC-CDC9-43F9-A5D5-E5D111506FD9}"/>
          </ac:cxnSpMkLst>
        </pc:cxnChg>
        <pc:cxnChg chg="mod ord topLvl">
          <ac:chgData name="Harith Al-Sahaf" userId="1431218d-04c9-4f98-a5bc-1cc5c49498a0" providerId="ADAL" clId="{00E06D11-731E-4A70-A0AD-82E228BF0F21}" dt="2020-09-16T12:00:50.544" v="463" actId="14100"/>
          <ac:cxnSpMkLst>
            <pc:docMk/>
            <pc:sldMk cId="2654903161" sldId="311"/>
            <ac:cxnSpMk id="13" creationId="{F15146F0-A170-4176-A74D-A89CC88BFE8A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4" creationId="{6630D0CF-E93B-4B9A-8A3A-0AE0BCB71F70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5" creationId="{815E2A82-5B46-42FB-A1CD-D7E7CA5C6C5A}"/>
          </ac:cxnSpMkLst>
        </pc:cxn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77271512" sldId="311"/>
        </pc:sldMkLst>
      </pc:sldChg>
      <pc:sldChg chg="modSp mod chgLayout">
        <pc:chgData name="Harith Al-Sahaf" userId="1431218d-04c9-4f98-a5bc-1cc5c49498a0" providerId="ADAL" clId="{00E06D11-731E-4A70-A0AD-82E228BF0F21}" dt="2020-09-16T11:07:28.800" v="100" actId="404"/>
        <pc:sldMkLst>
          <pc:docMk/>
          <pc:sldMk cId="404743150" sldId="312"/>
        </pc:sldMkLst>
        <pc:spChg chg="mod ord">
          <ac:chgData name="Harith Al-Sahaf" userId="1431218d-04c9-4f98-a5bc-1cc5c49498a0" providerId="ADAL" clId="{00E06D11-731E-4A70-A0AD-82E228BF0F21}" dt="2020-09-16T11:05:48.846" v="62" actId="20577"/>
          <ac:spMkLst>
            <pc:docMk/>
            <pc:sldMk cId="404743150" sldId="312"/>
            <ac:spMk id="2" creationId="{4B2CD07A-BF8A-44BF-A6CA-13AD171D96B5}"/>
          </ac:spMkLst>
        </pc:spChg>
        <pc:spChg chg="mod ord">
          <ac:chgData name="Harith Al-Sahaf" userId="1431218d-04c9-4f98-a5bc-1cc5c49498a0" providerId="ADAL" clId="{00E06D11-731E-4A70-A0AD-82E228BF0F21}" dt="2020-09-16T11:07:28.800" v="100" actId="404"/>
          <ac:spMkLst>
            <pc:docMk/>
            <pc:sldMk cId="404743150" sldId="312"/>
            <ac:spMk id="3" creationId="{412FF5CE-2149-491D-8772-B119CC9F5A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04743150" sldId="312"/>
            <ac:spMk id="4" creationId="{D2190AB5-8045-4072-9EF1-42E2C3BEFB37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621510552" sldId="312"/>
        </pc:sldMkLst>
      </pc:sldChg>
      <pc:sldChg chg="addSp delSp modSp mod chgLayout">
        <pc:chgData name="Harith Al-Sahaf" userId="1431218d-04c9-4f98-a5bc-1cc5c49498a0" providerId="ADAL" clId="{00E06D11-731E-4A70-A0AD-82E228BF0F21}" dt="2020-09-16T13:25:19.148" v="796" actId="478"/>
        <pc:sldMkLst>
          <pc:docMk/>
          <pc:sldMk cId="5063381" sldId="313"/>
        </pc:sldMkLst>
        <pc:spChg chg="mod ord">
          <ac:chgData name="Harith Al-Sahaf" userId="1431218d-04c9-4f98-a5bc-1cc5c49498a0" providerId="ADAL" clId="{00E06D11-731E-4A70-A0AD-82E228BF0F21}" dt="2020-09-16T11:07:52.889" v="107" actId="20577"/>
          <ac:spMkLst>
            <pc:docMk/>
            <pc:sldMk cId="5063381" sldId="313"/>
            <ac:spMk id="2" creationId="{974872BF-A249-40D9-A249-DF21B05DFDF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3" creationId="{CF841E9B-3A07-450E-9B93-6360AE7746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4" creationId="{62BF1168-82B3-45DF-AC29-B3B401BF460D}"/>
          </ac:spMkLst>
        </pc:spChg>
        <pc:spChg chg="add del mod">
          <ac:chgData name="Harith Al-Sahaf" userId="1431218d-04c9-4f98-a5bc-1cc5c49498a0" providerId="ADAL" clId="{00E06D11-731E-4A70-A0AD-82E228BF0F21}" dt="2020-09-16T13:25:19.148" v="796" actId="478"/>
          <ac:spMkLst>
            <pc:docMk/>
            <pc:sldMk cId="5063381" sldId="313"/>
            <ac:spMk id="8" creationId="{B88A77A1-10B7-476C-B59A-570662ABF3DA}"/>
          </ac:spMkLst>
        </pc:sp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5" creationId="{F0018A57-BAA5-46E3-B41B-78D647C12943}"/>
          </ac:picMkLst>
        </pc:pic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6" creationId="{00EB2307-D1A1-470A-9728-EEBE1FBC8DED}"/>
          </ac:picMkLst>
        </pc:picChg>
        <pc:picChg chg="add del mod">
          <ac:chgData name="Harith Al-Sahaf" userId="1431218d-04c9-4f98-a5bc-1cc5c49498a0" providerId="ADAL" clId="{00E06D11-731E-4A70-A0AD-82E228BF0F21}" dt="2020-09-16T13:21:43.332" v="695" actId="478"/>
          <ac:picMkLst>
            <pc:docMk/>
            <pc:sldMk cId="5063381" sldId="313"/>
            <ac:picMk id="10" creationId="{08D92F7D-6686-4A93-B4F5-97EE78D7F03B}"/>
          </ac:picMkLst>
        </pc:picChg>
        <pc:picChg chg="del mod ord">
          <ac:chgData name="Harith Al-Sahaf" userId="1431218d-04c9-4f98-a5bc-1cc5c49498a0" providerId="ADAL" clId="{00E06D11-731E-4A70-A0AD-82E228BF0F21}" dt="2020-09-16T13:22:13.382" v="707" actId="478"/>
          <ac:picMkLst>
            <pc:docMk/>
            <pc:sldMk cId="5063381" sldId="313"/>
            <ac:picMk id="12" creationId="{C43EAC22-0BC8-4F4E-8425-FF08B4DF653A}"/>
          </ac:picMkLst>
        </pc:picChg>
        <pc:picChg chg="del mod ord">
          <ac:chgData name="Harith Al-Sahaf" userId="1431218d-04c9-4f98-a5bc-1cc5c49498a0" providerId="ADAL" clId="{00E06D11-731E-4A70-A0AD-82E228BF0F21}" dt="2020-09-16T13:22:36.064" v="719" actId="478"/>
          <ac:picMkLst>
            <pc:docMk/>
            <pc:sldMk cId="5063381" sldId="313"/>
            <ac:picMk id="14" creationId="{AAD04802-259E-42DE-B049-607B8BD6B647}"/>
          </ac:picMkLst>
        </pc:picChg>
        <pc:picChg chg="del mod ord">
          <ac:chgData name="Harith Al-Sahaf" userId="1431218d-04c9-4f98-a5bc-1cc5c49498a0" providerId="ADAL" clId="{00E06D11-731E-4A70-A0AD-82E228BF0F21}" dt="2020-09-16T13:22:56.568" v="731" actId="478"/>
          <ac:picMkLst>
            <pc:docMk/>
            <pc:sldMk cId="5063381" sldId="313"/>
            <ac:picMk id="16" creationId="{7B384F86-BA48-46C6-80BF-CE4AA232B8E7}"/>
          </ac:picMkLst>
        </pc:picChg>
        <pc:picChg chg="del mod ord">
          <ac:chgData name="Harith Al-Sahaf" userId="1431218d-04c9-4f98-a5bc-1cc5c49498a0" providerId="ADAL" clId="{00E06D11-731E-4A70-A0AD-82E228BF0F21}" dt="2020-09-16T13:23:39.127" v="770" actId="478"/>
          <ac:picMkLst>
            <pc:docMk/>
            <pc:sldMk cId="5063381" sldId="313"/>
            <ac:picMk id="18" creationId="{F15F5A19-E0CB-4BD1-A7B0-BC8A7278ABA2}"/>
          </ac:picMkLst>
        </pc:picChg>
        <pc:picChg chg="del mod ord">
          <ac:chgData name="Harith Al-Sahaf" userId="1431218d-04c9-4f98-a5bc-1cc5c49498a0" providerId="ADAL" clId="{00E06D11-731E-4A70-A0AD-82E228BF0F21}" dt="2020-09-16T13:24:30.818" v="782" actId="478"/>
          <ac:picMkLst>
            <pc:docMk/>
            <pc:sldMk cId="5063381" sldId="313"/>
            <ac:picMk id="20" creationId="{FFA908AA-0FBF-4A9E-8BEA-3A521B334E05}"/>
          </ac:picMkLst>
        </pc:picChg>
        <pc:picChg chg="del mod ord">
          <ac:chgData name="Harith Al-Sahaf" userId="1431218d-04c9-4f98-a5bc-1cc5c49498a0" providerId="ADAL" clId="{00E06D11-731E-4A70-A0AD-82E228BF0F21}" dt="2020-09-16T13:24:57.943" v="794" actId="478"/>
          <ac:picMkLst>
            <pc:docMk/>
            <pc:sldMk cId="5063381" sldId="313"/>
            <ac:picMk id="22" creationId="{B343461D-E581-4921-AF04-783D2BDC7FC3}"/>
          </ac:picMkLst>
        </pc:picChg>
        <pc:picChg chg="del mod ord">
          <ac:chgData name="Harith Al-Sahaf" userId="1431218d-04c9-4f98-a5bc-1cc5c49498a0" providerId="ADAL" clId="{00E06D11-731E-4A70-A0AD-82E228BF0F21}" dt="2020-09-16T13:25:17.791" v="795" actId="478"/>
          <ac:picMkLst>
            <pc:docMk/>
            <pc:sldMk cId="5063381" sldId="313"/>
            <ac:picMk id="24" creationId="{CCC5B8B9-C7DE-47D4-8661-40E641300064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999752253" sldId="31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02874487" sldId="314"/>
        </pc:sldMkLst>
      </pc:sldChg>
      <pc:sldChg chg="addSp modSp mod chgLayout">
        <pc:chgData name="Harith Al-Sahaf" userId="1431218d-04c9-4f98-a5bc-1cc5c49498a0" providerId="ADAL" clId="{00E06D11-731E-4A70-A0AD-82E228BF0F21}" dt="2020-09-16T11:15:28.356" v="152" actId="27636"/>
        <pc:sldMkLst>
          <pc:docMk/>
          <pc:sldMk cId="2025465572" sldId="314"/>
        </pc:sldMkLst>
        <pc:spChg chg="mod ord">
          <ac:chgData name="Harith Al-Sahaf" userId="1431218d-04c9-4f98-a5bc-1cc5c49498a0" providerId="ADAL" clId="{00E06D11-731E-4A70-A0AD-82E228BF0F21}" dt="2020-09-16T11:08:33.533" v="114" actId="20577"/>
          <ac:spMkLst>
            <pc:docMk/>
            <pc:sldMk cId="2025465572" sldId="314"/>
            <ac:spMk id="2" creationId="{0B87124B-5152-4B53-9522-B3BA12AF20F7}"/>
          </ac:spMkLst>
        </pc:spChg>
        <pc:spChg chg="mod ord">
          <ac:chgData name="Harith Al-Sahaf" userId="1431218d-04c9-4f98-a5bc-1cc5c49498a0" providerId="ADAL" clId="{00E06D11-731E-4A70-A0AD-82E228BF0F21}" dt="2020-09-16T11:15:24.341" v="150" actId="27636"/>
          <ac:spMkLst>
            <pc:docMk/>
            <pc:sldMk cId="2025465572" sldId="314"/>
            <ac:spMk id="3" creationId="{8EA7C3D0-A259-46BB-AFA9-A6746A1D338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025465572" sldId="314"/>
            <ac:spMk id="4" creationId="{C4185F21-4E35-4665-BC8E-0D6F0DB22823}"/>
          </ac:spMkLst>
        </pc:spChg>
        <pc:spChg chg="add mod">
          <ac:chgData name="Harith Al-Sahaf" userId="1431218d-04c9-4f98-a5bc-1cc5c49498a0" providerId="ADAL" clId="{00E06D11-731E-4A70-A0AD-82E228BF0F21}" dt="2020-09-16T11:15:28.356" v="152" actId="27636"/>
          <ac:spMkLst>
            <pc:docMk/>
            <pc:sldMk cId="2025465572" sldId="314"/>
            <ac:spMk id="6" creationId="{0595E431-9A4A-4DC5-9742-B64D9D6CAE5B}"/>
          </ac:spMkLst>
        </pc:spChg>
        <pc:picChg chg="mod">
          <ac:chgData name="Harith Al-Sahaf" userId="1431218d-04c9-4f98-a5bc-1cc5c49498a0" providerId="ADAL" clId="{00E06D11-731E-4A70-A0AD-82E228BF0F21}" dt="2020-09-16T11:13:42.046" v="123" actId="14100"/>
          <ac:picMkLst>
            <pc:docMk/>
            <pc:sldMk cId="2025465572" sldId="314"/>
            <ac:picMk id="5" creationId="{DCE53674-9D18-4D06-93E3-32BD2B379A29}"/>
          </ac:picMkLst>
        </pc:picChg>
      </pc:sldChg>
      <pc:sldChg chg="modSp mod chgLayout">
        <pc:chgData name="Harith Al-Sahaf" userId="1431218d-04c9-4f98-a5bc-1cc5c49498a0" providerId="ADAL" clId="{00E06D11-731E-4A70-A0AD-82E228BF0F21}" dt="2020-09-16T12:03:38.211" v="486" actId="255"/>
        <pc:sldMkLst>
          <pc:docMk/>
          <pc:sldMk cId="1707882928" sldId="315"/>
        </pc:sldMkLst>
        <pc:spChg chg="mod ord">
          <ac:chgData name="Harith Al-Sahaf" userId="1431218d-04c9-4f98-a5bc-1cc5c49498a0" providerId="ADAL" clId="{00E06D11-731E-4A70-A0AD-82E228BF0F21}" dt="2020-09-16T11:17:03.681" v="162" actId="20577"/>
          <ac:spMkLst>
            <pc:docMk/>
            <pc:sldMk cId="1707882928" sldId="315"/>
            <ac:spMk id="2" creationId="{9FE771CE-ECEA-4368-B2AB-4443683BEBAE}"/>
          </ac:spMkLst>
        </pc:spChg>
        <pc:spChg chg="mod ord">
          <ac:chgData name="Harith Al-Sahaf" userId="1431218d-04c9-4f98-a5bc-1cc5c49498a0" providerId="ADAL" clId="{00E06D11-731E-4A70-A0AD-82E228BF0F21}" dt="2020-09-16T12:03:38.211" v="486" actId="255"/>
          <ac:spMkLst>
            <pc:docMk/>
            <pc:sldMk cId="1707882928" sldId="315"/>
            <ac:spMk id="3" creationId="{28833B08-3C39-4A66-A36E-9DD021CC2D0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07882928" sldId="315"/>
            <ac:spMk id="4" creationId="{8CD01BBE-6C88-40C5-9CAE-3C2D138B76E5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815508418" sldId="31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78353427" sldId="316"/>
        </pc:sldMkLst>
      </pc:sldChg>
      <pc:sldChg chg="modSp mod chgLayout">
        <pc:chgData name="Harith Al-Sahaf" userId="1431218d-04c9-4f98-a5bc-1cc5c49498a0" providerId="ADAL" clId="{00E06D11-731E-4A70-A0AD-82E228BF0F21}" dt="2020-09-16T11:18:56.575" v="177" actId="115"/>
        <pc:sldMkLst>
          <pc:docMk/>
          <pc:sldMk cId="2962419415" sldId="316"/>
        </pc:sldMkLst>
        <pc:spChg chg="mod ord">
          <ac:chgData name="Harith Al-Sahaf" userId="1431218d-04c9-4f98-a5bc-1cc5c49498a0" providerId="ADAL" clId="{00E06D11-731E-4A70-A0AD-82E228BF0F21}" dt="2020-09-16T11:17:16.915" v="165" actId="20577"/>
          <ac:spMkLst>
            <pc:docMk/>
            <pc:sldMk cId="2962419415" sldId="316"/>
            <ac:spMk id="2" creationId="{01F82486-8AD5-4B9F-A096-C9016E2FFE8D}"/>
          </ac:spMkLst>
        </pc:spChg>
        <pc:spChg chg="mod ord">
          <ac:chgData name="Harith Al-Sahaf" userId="1431218d-04c9-4f98-a5bc-1cc5c49498a0" providerId="ADAL" clId="{00E06D11-731E-4A70-A0AD-82E228BF0F21}" dt="2020-09-16T11:18:56.575" v="177" actId="115"/>
          <ac:spMkLst>
            <pc:docMk/>
            <pc:sldMk cId="2962419415" sldId="316"/>
            <ac:spMk id="3" creationId="{52288CC2-0F2F-43AF-91D6-34B11B3503FE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962419415" sldId="316"/>
            <ac:spMk id="4" creationId="{7E8F709A-231C-48A3-BEDC-45D03B8242E8}"/>
          </ac:spMkLst>
        </pc:spChg>
      </pc:sldChg>
      <pc:sldChg chg="modSp mod chgLayout">
        <pc:chgData name="Harith Al-Sahaf" userId="1431218d-04c9-4f98-a5bc-1cc5c49498a0" providerId="ADAL" clId="{00E06D11-731E-4A70-A0AD-82E228BF0F21}" dt="2020-09-16T11:20:07.704" v="189" actId="115"/>
        <pc:sldMkLst>
          <pc:docMk/>
          <pc:sldMk cId="1302496840" sldId="317"/>
        </pc:sldMkLst>
        <pc:spChg chg="mod ord">
          <ac:chgData name="Harith Al-Sahaf" userId="1431218d-04c9-4f98-a5bc-1cc5c49498a0" providerId="ADAL" clId="{00E06D11-731E-4A70-A0AD-82E228BF0F21}" dt="2020-09-16T11:19:14.621" v="183" actId="20577"/>
          <ac:spMkLst>
            <pc:docMk/>
            <pc:sldMk cId="1302496840" sldId="317"/>
            <ac:spMk id="2" creationId="{EFD59863-F30D-440A-979C-8C5E3158E94F}"/>
          </ac:spMkLst>
        </pc:spChg>
        <pc:spChg chg="mod ord">
          <ac:chgData name="Harith Al-Sahaf" userId="1431218d-04c9-4f98-a5bc-1cc5c49498a0" providerId="ADAL" clId="{00E06D11-731E-4A70-A0AD-82E228BF0F21}" dt="2020-09-16T11:20:07.704" v="189" actId="115"/>
          <ac:spMkLst>
            <pc:docMk/>
            <pc:sldMk cId="1302496840" sldId="317"/>
            <ac:spMk id="3" creationId="{3901BD15-8C82-420E-ADA8-AC5C8E2F7F8B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302496840" sldId="317"/>
            <ac:spMk id="4" creationId="{9699B9F7-101C-4A77-ABC8-78CA96ED2620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900358175" sldId="317"/>
        </pc:sldMkLst>
      </pc:sldChg>
      <pc:sldChg chg="modSp mod chgLayout">
        <pc:chgData name="Harith Al-Sahaf" userId="1431218d-04c9-4f98-a5bc-1cc5c49498a0" providerId="ADAL" clId="{00E06D11-731E-4A70-A0AD-82E228BF0F21}" dt="2020-09-16T11:24:47.849" v="223" actId="20577"/>
        <pc:sldMkLst>
          <pc:docMk/>
          <pc:sldMk cId="2329181929" sldId="318"/>
        </pc:sldMkLst>
        <pc:spChg chg="mod ord">
          <ac:chgData name="Harith Al-Sahaf" userId="1431218d-04c9-4f98-a5bc-1cc5c49498a0" providerId="ADAL" clId="{00E06D11-731E-4A70-A0AD-82E228BF0F21}" dt="2020-09-16T11:24:47.849" v="223" actId="20577"/>
          <ac:spMkLst>
            <pc:docMk/>
            <pc:sldMk cId="2329181929" sldId="318"/>
            <ac:spMk id="2" creationId="{E0047A9D-D337-4FB9-8424-7FE21FE8DC39}"/>
          </ac:spMkLst>
        </pc:spChg>
        <pc:spChg chg="mod ord">
          <ac:chgData name="Harith Al-Sahaf" userId="1431218d-04c9-4f98-a5bc-1cc5c49498a0" providerId="ADAL" clId="{00E06D11-731E-4A70-A0AD-82E228BF0F21}" dt="2020-09-16T11:24:05.021" v="216" actId="27636"/>
          <ac:spMkLst>
            <pc:docMk/>
            <pc:sldMk cId="2329181929" sldId="318"/>
            <ac:spMk id="3" creationId="{43DA8BFF-0E9F-45DD-9FA2-C882B93E40A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329181929" sldId="318"/>
            <ac:spMk id="4" creationId="{25BFE9E0-FEAE-4BD0-92E9-73EFB3072481}"/>
          </ac:spMkLst>
        </pc:spChg>
        <pc:picChg chg="mod">
          <ac:chgData name="Harith Al-Sahaf" userId="1431218d-04c9-4f98-a5bc-1cc5c49498a0" providerId="ADAL" clId="{00E06D11-731E-4A70-A0AD-82E228BF0F21}" dt="2020-09-16T11:24:33.006" v="217" actId="1076"/>
          <ac:picMkLst>
            <pc:docMk/>
            <pc:sldMk cId="2329181929" sldId="318"/>
            <ac:picMk id="5" creationId="{FB992558-0132-40BC-B621-AADCB66CFDE1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95783689" sldId="318"/>
        </pc:sldMkLst>
      </pc:sldChg>
      <pc:sldChg chg="addSp delSp modSp mod chgLayout">
        <pc:chgData name="Harith Al-Sahaf" userId="1431218d-04c9-4f98-a5bc-1cc5c49498a0" providerId="ADAL" clId="{00E06D11-731E-4A70-A0AD-82E228BF0F21}" dt="2020-09-16T12:04:25.808" v="506" actId="1035"/>
        <pc:sldMkLst>
          <pc:docMk/>
          <pc:sldMk cId="969841255" sldId="31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2" creationId="{9B47B640-3C1C-4C3D-B2EB-5231B5E61C71}"/>
          </ac:spMkLst>
        </pc:spChg>
        <pc:spChg chg="mod ord">
          <ac:chgData name="Harith Al-Sahaf" userId="1431218d-04c9-4f98-a5bc-1cc5c49498a0" providerId="ADAL" clId="{00E06D11-731E-4A70-A0AD-82E228BF0F21}" dt="2020-09-16T11:52:27.480" v="437" actId="27636"/>
          <ac:spMkLst>
            <pc:docMk/>
            <pc:sldMk cId="969841255" sldId="319"/>
            <ac:spMk id="3" creationId="{37DE3099-55E9-4DDA-A62B-DFD9FF751EF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4" creationId="{C5EEC9B1-105B-4EFB-9415-BEB7BAF29884}"/>
          </ac:spMkLst>
        </pc:spChg>
        <pc:picChg chg="del mod">
          <ac:chgData name="Harith Al-Sahaf" userId="1431218d-04c9-4f98-a5bc-1cc5c49498a0" providerId="ADAL" clId="{00E06D11-731E-4A70-A0AD-82E228BF0F21}" dt="2020-09-16T11:52:01.555" v="432" actId="478"/>
          <ac:picMkLst>
            <pc:docMk/>
            <pc:sldMk cId="969841255" sldId="319"/>
            <ac:picMk id="5" creationId="{00A2A675-177E-4189-BFA5-8067DAC0AD89}"/>
          </ac:picMkLst>
        </pc:picChg>
        <pc:picChg chg="add mod">
          <ac:chgData name="Harith Al-Sahaf" userId="1431218d-04c9-4f98-a5bc-1cc5c49498a0" providerId="ADAL" clId="{00E06D11-731E-4A70-A0AD-82E228BF0F21}" dt="2020-09-16T12:04:25.808" v="506" actId="1035"/>
          <ac:picMkLst>
            <pc:docMk/>
            <pc:sldMk cId="969841255" sldId="319"/>
            <ac:picMk id="6" creationId="{D38D5777-FED4-461F-BC00-A7583C1DC18D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083284642" sldId="319"/>
        </pc:sldMkLst>
      </pc:sldChg>
      <pc:sldChg chg="addSp delSp modSp mod chgLayout">
        <pc:chgData name="Harith Al-Sahaf" userId="1431218d-04c9-4f98-a5bc-1cc5c49498a0" providerId="ADAL" clId="{00E06D11-731E-4A70-A0AD-82E228BF0F21}" dt="2020-09-16T12:10:25.444" v="531" actId="1076"/>
        <pc:sldMkLst>
          <pc:docMk/>
          <pc:sldMk cId="1618820186" sldId="320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2" creationId="{EDF81582-C54C-416E-8DCC-415C5AD7D085}"/>
          </ac:spMkLst>
        </pc:spChg>
        <pc:spChg chg="mod ord">
          <ac:chgData name="Harith Al-Sahaf" userId="1431218d-04c9-4f98-a5bc-1cc5c49498a0" providerId="ADAL" clId="{00E06D11-731E-4A70-A0AD-82E228BF0F21}" dt="2020-09-16T12:10:01.191" v="528" actId="6549"/>
          <ac:spMkLst>
            <pc:docMk/>
            <pc:sldMk cId="1618820186" sldId="320"/>
            <ac:spMk id="3" creationId="{E4BDC718-38EC-4B5F-AA6C-16FCA68F9AB1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4" creationId="{E0432337-E4A1-49E0-8D70-D3A8CAA6528F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8" creationId="{541595F1-A0C4-435B-847A-AA1541D912D5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9" creationId="{53DB1E84-68C3-442F-93FF-DAE5BC598BC8}"/>
          </ac:spMkLst>
        </pc:spChg>
        <pc:picChg chg="del mod">
          <ac:chgData name="Harith Al-Sahaf" userId="1431218d-04c9-4f98-a5bc-1cc5c49498a0" providerId="ADAL" clId="{00E06D11-731E-4A70-A0AD-82E228BF0F21}" dt="2020-09-16T12:08:16.169" v="515" actId="478"/>
          <ac:picMkLst>
            <pc:docMk/>
            <pc:sldMk cId="1618820186" sldId="320"/>
            <ac:picMk id="5" creationId="{5E3DD0E0-B5CE-4EC1-9811-81A8F4B2A45E}"/>
          </ac:picMkLst>
        </pc:picChg>
        <pc:picChg chg="del mod">
          <ac:chgData name="Harith Al-Sahaf" userId="1431218d-04c9-4f98-a5bc-1cc5c49498a0" providerId="ADAL" clId="{00E06D11-731E-4A70-A0AD-82E228BF0F21}" dt="2020-09-16T12:08:15.325" v="514" actId="478"/>
          <ac:picMkLst>
            <pc:docMk/>
            <pc:sldMk cId="1618820186" sldId="320"/>
            <ac:picMk id="6" creationId="{90004E8D-3E00-476C-9F42-B773DB160773}"/>
          </ac:picMkLst>
        </pc:picChg>
        <pc:picChg chg="add mod">
          <ac:chgData name="Harith Al-Sahaf" userId="1431218d-04c9-4f98-a5bc-1cc5c49498a0" providerId="ADAL" clId="{00E06D11-731E-4A70-A0AD-82E228BF0F21}" dt="2020-09-16T12:10:14.412" v="530" actId="1076"/>
          <ac:picMkLst>
            <pc:docMk/>
            <pc:sldMk cId="1618820186" sldId="320"/>
            <ac:picMk id="7" creationId="{A8BFB837-073B-4C3B-B05E-4D29961AC21E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284436390" sldId="320"/>
        </pc:sldMkLst>
      </pc:sldChg>
      <pc:sldChg chg="addSp modSp mod chgLayout">
        <pc:chgData name="Harith Al-Sahaf" userId="1431218d-04c9-4f98-a5bc-1cc5c49498a0" providerId="ADAL" clId="{00E06D11-731E-4A70-A0AD-82E228BF0F21}" dt="2020-09-16T13:31:12.306" v="856" actId="14100"/>
        <pc:sldMkLst>
          <pc:docMk/>
          <pc:sldMk cId="412519397" sldId="321"/>
        </pc:sldMkLst>
        <pc:spChg chg="mod ord">
          <ac:chgData name="Harith Al-Sahaf" userId="1431218d-04c9-4f98-a5bc-1cc5c49498a0" providerId="ADAL" clId="{00E06D11-731E-4A70-A0AD-82E228BF0F21}" dt="2020-09-16T11:27:24.672" v="263" actId="20577"/>
          <ac:spMkLst>
            <pc:docMk/>
            <pc:sldMk cId="412519397" sldId="321"/>
            <ac:spMk id="2" creationId="{77818332-750C-4CFE-A34E-407A3E179716}"/>
          </ac:spMkLst>
        </pc:spChg>
        <pc:spChg chg="mod ord">
          <ac:chgData name="Harith Al-Sahaf" userId="1431218d-04c9-4f98-a5bc-1cc5c49498a0" providerId="ADAL" clId="{00E06D11-731E-4A70-A0AD-82E228BF0F21}" dt="2020-09-16T13:25:48.360" v="798" actId="404"/>
          <ac:spMkLst>
            <pc:docMk/>
            <pc:sldMk cId="412519397" sldId="321"/>
            <ac:spMk id="3" creationId="{0B74A8DB-A4AC-48F8-82C7-931F495E6D98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12519397" sldId="321"/>
            <ac:spMk id="4" creationId="{B30A2210-BB52-48F9-882A-DA4F54302232}"/>
          </ac:spMkLst>
        </pc:spChg>
        <pc:spChg chg="add mod">
          <ac:chgData name="Harith Al-Sahaf" userId="1431218d-04c9-4f98-a5bc-1cc5c49498a0" providerId="ADAL" clId="{00E06D11-731E-4A70-A0AD-82E228BF0F21}" dt="2020-09-16T13:28:49.058" v="844" actId="1036"/>
          <ac:spMkLst>
            <pc:docMk/>
            <pc:sldMk cId="412519397" sldId="321"/>
            <ac:spMk id="6" creationId="{3C470F95-CC9D-4418-B190-F44769981BD5}"/>
          </ac:spMkLst>
        </pc:spChg>
        <pc:spChg chg="add mod">
          <ac:chgData name="Harith Al-Sahaf" userId="1431218d-04c9-4f98-a5bc-1cc5c49498a0" providerId="ADAL" clId="{00E06D11-731E-4A70-A0AD-82E228BF0F21}" dt="2020-09-16T13:28:43.559" v="841" actId="1036"/>
          <ac:spMkLst>
            <pc:docMk/>
            <pc:sldMk cId="412519397" sldId="321"/>
            <ac:spMk id="7" creationId="{DBD898D7-DDCD-4D3F-8887-43FEA7A2B4D4}"/>
          </ac:spMkLst>
        </pc:spChg>
        <pc:spChg chg="add mod">
          <ac:chgData name="Harith Al-Sahaf" userId="1431218d-04c9-4f98-a5bc-1cc5c49498a0" providerId="ADAL" clId="{00E06D11-731E-4A70-A0AD-82E228BF0F21}" dt="2020-09-16T13:30:56.558" v="854" actId="14100"/>
          <ac:spMkLst>
            <pc:docMk/>
            <pc:sldMk cId="412519397" sldId="321"/>
            <ac:spMk id="8" creationId="{8B1EF777-2BC8-4110-859B-5738BDD2440B}"/>
          </ac:spMkLst>
        </pc:spChg>
        <pc:spChg chg="add mod">
          <ac:chgData name="Harith Al-Sahaf" userId="1431218d-04c9-4f98-a5bc-1cc5c49498a0" providerId="ADAL" clId="{00E06D11-731E-4A70-A0AD-82E228BF0F21}" dt="2020-09-16T13:31:12.306" v="856" actId="14100"/>
          <ac:spMkLst>
            <pc:docMk/>
            <pc:sldMk cId="412519397" sldId="321"/>
            <ac:spMk id="9" creationId="{0DD7E7B8-203C-4C20-BE84-8EE23A5018E4}"/>
          </ac:spMkLst>
        </pc:spChg>
        <pc:picChg chg="mod">
          <ac:chgData name="Harith Al-Sahaf" userId="1431218d-04c9-4f98-a5bc-1cc5c49498a0" providerId="ADAL" clId="{00E06D11-731E-4A70-A0AD-82E228BF0F21}" dt="2020-09-16T13:26:29.677" v="811" actId="1035"/>
          <ac:picMkLst>
            <pc:docMk/>
            <pc:sldMk cId="412519397" sldId="321"/>
            <ac:picMk id="5" creationId="{81BF72BD-0ADA-43C7-BF1B-8F354C0C3B88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034934492" sldId="321"/>
        </pc:sldMkLst>
      </pc:sldChg>
      <pc:sldChg chg="addSp delSp modSp mod chgLayout">
        <pc:chgData name="Harith Al-Sahaf" userId="1431218d-04c9-4f98-a5bc-1cc5c49498a0" providerId="ADAL" clId="{00E06D11-731E-4A70-A0AD-82E228BF0F21}" dt="2020-09-16T13:30:21.148" v="851" actId="1036"/>
        <pc:sldMkLst>
          <pc:docMk/>
          <pc:sldMk cId="2504540547" sldId="322"/>
        </pc:sldMkLst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2" creationId="{D1ACF390-9F0F-471C-9FC1-DC51D7476E31}"/>
          </ac:spMkLst>
        </pc:spChg>
        <pc:spChg chg="mod ord">
          <ac:chgData name="Harith Al-Sahaf" userId="1431218d-04c9-4f98-a5bc-1cc5c49498a0" providerId="ADAL" clId="{00E06D11-731E-4A70-A0AD-82E228BF0F21}" dt="2020-09-16T11:28:15.955" v="293" actId="403"/>
          <ac:spMkLst>
            <pc:docMk/>
            <pc:sldMk cId="2504540547" sldId="322"/>
            <ac:spMk id="3" creationId="{E875B848-721D-451C-A931-D27490A880B5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4" creationId="{44E17628-A039-4B6A-85BD-F429F1E8F926}"/>
          </ac:spMkLst>
        </pc:spChg>
        <pc:spChg chg="add mod ord">
          <ac:chgData name="Harith Al-Sahaf" userId="1431218d-04c9-4f98-a5bc-1cc5c49498a0" providerId="ADAL" clId="{00E06D11-731E-4A70-A0AD-82E228BF0F21}" dt="2020-09-16T11:28:02.718" v="269"/>
          <ac:spMkLst>
            <pc:docMk/>
            <pc:sldMk cId="2504540547" sldId="322"/>
            <ac:spMk id="6" creationId="{1078F6D5-72B0-48F4-A510-EA07F3985BD2}"/>
          </ac:spMkLst>
        </pc:spChg>
        <pc:spChg chg="add mod">
          <ac:chgData name="Harith Al-Sahaf" userId="1431218d-04c9-4f98-a5bc-1cc5c49498a0" providerId="ADAL" clId="{00E06D11-731E-4A70-A0AD-82E228BF0F21}" dt="2020-09-16T13:29:16.849" v="846" actId="14100"/>
          <ac:spMkLst>
            <pc:docMk/>
            <pc:sldMk cId="2504540547" sldId="322"/>
            <ac:spMk id="8" creationId="{32F4FA8C-3420-488B-A8D9-EFD5C3C314BC}"/>
          </ac:spMkLst>
        </pc:spChg>
        <pc:spChg chg="add del mod">
          <ac:chgData name="Harith Al-Sahaf" userId="1431218d-04c9-4f98-a5bc-1cc5c49498a0" providerId="ADAL" clId="{00E06D11-731E-4A70-A0AD-82E228BF0F21}" dt="2020-09-16T13:29:08.370" v="845" actId="478"/>
          <ac:spMkLst>
            <pc:docMk/>
            <pc:sldMk cId="2504540547" sldId="322"/>
            <ac:spMk id="10" creationId="{DDBBEC9C-CDE4-43E8-8477-03120FB606EC}"/>
          </ac:spMkLst>
        </pc:spChg>
        <pc:spChg chg="add mod">
          <ac:chgData name="Harith Al-Sahaf" userId="1431218d-04c9-4f98-a5bc-1cc5c49498a0" providerId="ADAL" clId="{00E06D11-731E-4A70-A0AD-82E228BF0F21}" dt="2020-09-16T13:30:21.148" v="851" actId="1036"/>
          <ac:spMkLst>
            <pc:docMk/>
            <pc:sldMk cId="2504540547" sldId="322"/>
            <ac:spMk id="11" creationId="{0876B6CD-4EC0-4BC3-8C9E-D82954E82EE0}"/>
          </ac:spMkLst>
        </pc:spChg>
        <pc:picChg chg="mod">
          <ac:chgData name="Harith Al-Sahaf" userId="1431218d-04c9-4f98-a5bc-1cc5c49498a0" providerId="ADAL" clId="{00E06D11-731E-4A70-A0AD-82E228BF0F21}" dt="2020-09-16T11:27:38.938" v="264" actId="1076"/>
          <ac:picMkLst>
            <pc:docMk/>
            <pc:sldMk cId="2504540547" sldId="322"/>
            <ac:picMk id="5" creationId="{7605DD92-8405-42E7-BC87-EAC72FCB3BAF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237543499" sldId="322"/>
        </pc:sldMkLst>
      </pc:sldChg>
      <pc:sldChg chg="modSp mod chgLayout">
        <pc:chgData name="Harith Al-Sahaf" userId="1431218d-04c9-4f98-a5bc-1cc5c49498a0" providerId="ADAL" clId="{00E06D11-731E-4A70-A0AD-82E228BF0F21}" dt="2020-09-16T11:29:22.114" v="320" actId="27636"/>
        <pc:sldMkLst>
          <pc:docMk/>
          <pc:sldMk cId="1760796509" sldId="323"/>
        </pc:sldMkLst>
        <pc:spChg chg="mod ord">
          <ac:chgData name="Harith Al-Sahaf" userId="1431218d-04c9-4f98-a5bc-1cc5c49498a0" providerId="ADAL" clId="{00E06D11-731E-4A70-A0AD-82E228BF0F21}" dt="2020-09-16T11:28:57.785" v="314" actId="20577"/>
          <ac:spMkLst>
            <pc:docMk/>
            <pc:sldMk cId="1760796509" sldId="323"/>
            <ac:spMk id="2" creationId="{5712E9A0-6126-406B-8756-D995286C2248}"/>
          </ac:spMkLst>
        </pc:spChg>
        <pc:spChg chg="mod ord">
          <ac:chgData name="Harith Al-Sahaf" userId="1431218d-04c9-4f98-a5bc-1cc5c49498a0" providerId="ADAL" clId="{00E06D11-731E-4A70-A0AD-82E228BF0F21}" dt="2020-09-16T11:29:22.114" v="320" actId="27636"/>
          <ac:spMkLst>
            <pc:docMk/>
            <pc:sldMk cId="1760796509" sldId="323"/>
            <ac:spMk id="3" creationId="{C94FF8CA-4FF0-4EB4-BC5D-FCAC6692596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0796509" sldId="323"/>
            <ac:spMk id="4" creationId="{0022BFEA-EE43-4DAB-A9B9-9530D7096043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76092185" sldId="32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753574951" sldId="324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03141058" sldId="32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664517266" sldId="327"/>
        </pc:sldMkLst>
      </pc:sldChg>
      <pc:sldChg chg="modSp mod">
        <pc:chgData name="Harith Al-Sahaf" userId="1431218d-04c9-4f98-a5bc-1cc5c49498a0" providerId="ADAL" clId="{00E06D11-731E-4A70-A0AD-82E228BF0F21}" dt="2020-09-16T11:32:59.853" v="400" actId="20577"/>
        <pc:sldMkLst>
          <pc:docMk/>
          <pc:sldMk cId="1791723652" sldId="328"/>
        </pc:sldMkLst>
        <pc:spChg chg="mod">
          <ac:chgData name="Harith Al-Sahaf" userId="1431218d-04c9-4f98-a5bc-1cc5c49498a0" providerId="ADAL" clId="{00E06D11-731E-4A70-A0AD-82E228BF0F21}" dt="2020-09-16T11:32:59.853" v="400" actId="20577"/>
          <ac:spMkLst>
            <pc:docMk/>
            <pc:sldMk cId="1791723652" sldId="328"/>
            <ac:spMk id="3" creationId="{4F1CE989-2A35-4CDD-A092-9C122A6FD2DF}"/>
          </ac:spMkLst>
        </pc:spChg>
      </pc:sldChg>
      <pc:sldChg chg="modSp mod">
        <pc:chgData name="Harith Al-Sahaf" userId="1431218d-04c9-4f98-a5bc-1cc5c49498a0" providerId="ADAL" clId="{00E06D11-731E-4A70-A0AD-82E228BF0F21}" dt="2020-09-16T11:33:41.270" v="401"/>
        <pc:sldMkLst>
          <pc:docMk/>
          <pc:sldMk cId="1958835223" sldId="329"/>
        </pc:sldMkLst>
        <pc:spChg chg="mod">
          <ac:chgData name="Harith Al-Sahaf" userId="1431218d-04c9-4f98-a5bc-1cc5c49498a0" providerId="ADAL" clId="{00E06D11-731E-4A70-A0AD-82E228BF0F21}" dt="2020-09-16T11:33:41.270" v="401"/>
          <ac:spMkLst>
            <pc:docMk/>
            <pc:sldMk cId="1958835223" sldId="329"/>
            <ac:spMk id="3" creationId="{B7A94FE5-337A-4530-BF3F-4E99323D936A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425816137" sldId="330"/>
        </pc:sldMkLst>
        <pc:spChg chg="mod">
          <ac:chgData name="Harith Al-Sahaf" userId="1431218d-04c9-4f98-a5bc-1cc5c49498a0" providerId="ADAL" clId="{00E06D11-731E-4A70-A0AD-82E228BF0F21}" dt="2020-09-16T10:58:46.261" v="16" actId="20577"/>
          <ac:spMkLst>
            <pc:docMk/>
            <pc:sldMk cId="3425816137" sldId="330"/>
            <ac:spMk id="2" creationId="{1B44D0FD-B02B-478D-9384-4C713615B14A}"/>
          </ac:spMkLst>
        </pc:spChg>
      </pc:sldChg>
      <pc:sldChg chg="modSp new del mod">
        <pc:chgData name="Harith Al-Sahaf" userId="1431218d-04c9-4f98-a5bc-1cc5c49498a0" providerId="ADAL" clId="{00E06D11-731E-4A70-A0AD-82E228BF0F21}" dt="2020-09-16T11:39:07.972" v="427" actId="2696"/>
        <pc:sldMkLst>
          <pc:docMk/>
          <pc:sldMk cId="3471243004" sldId="330"/>
        </pc:sldMkLst>
        <pc:spChg chg="mod">
          <ac:chgData name="Harith Al-Sahaf" userId="1431218d-04c9-4f98-a5bc-1cc5c49498a0" providerId="ADAL" clId="{00E06D11-731E-4A70-A0AD-82E228BF0F21}" dt="2020-09-16T11:37:29.923" v="414"/>
          <ac:spMkLst>
            <pc:docMk/>
            <pc:sldMk cId="3471243004" sldId="330"/>
            <ac:spMk id="3" creationId="{BEFCBCF2-E157-45F7-A593-A5270657D04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233001598" sldId="331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8512761" sldId="332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188204610" sldId="333"/>
        </pc:sldMkLst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2307828219" sldId="334"/>
        </pc:sldMkLst>
        <pc:spChg chg="mod">
          <ac:chgData name="Harith Al-Sahaf" userId="1431218d-04c9-4f98-a5bc-1cc5c49498a0" providerId="ADAL" clId="{00E06D11-731E-4A70-A0AD-82E228BF0F21}" dt="2020-09-16T10:59:47.190" v="22" actId="207"/>
          <ac:spMkLst>
            <pc:docMk/>
            <pc:sldMk cId="2307828219" sldId="334"/>
            <ac:spMk id="3" creationId="{64DC49E0-DAB7-443D-B86D-9601B50E6BF5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960037050" sldId="335"/>
        </pc:sldMkLst>
        <pc:spChg chg="mod">
          <ac:chgData name="Harith Al-Sahaf" userId="1431218d-04c9-4f98-a5bc-1cc5c49498a0" providerId="ADAL" clId="{00E06D11-731E-4A70-A0AD-82E228BF0F21}" dt="2020-09-16T10:59:24.357" v="19" actId="207"/>
          <ac:spMkLst>
            <pc:docMk/>
            <pc:sldMk cId="3960037050" sldId="335"/>
            <ac:spMk id="3" creationId="{FAAF6B5B-C52B-4D14-B675-4573D6CC6690}"/>
          </ac:spMkLst>
        </pc:spChg>
      </pc:sldChg>
    </pc:docChg>
  </pc:docChgLst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3325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849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7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8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592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70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661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03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385.xml"/><Relationship Id="rId21" Type="http://schemas.openxmlformats.org/officeDocument/2006/relationships/tags" Target="../tags/tag289.xml"/><Relationship Id="rId42" Type="http://schemas.openxmlformats.org/officeDocument/2006/relationships/tags" Target="../tags/tag310.xml"/><Relationship Id="rId63" Type="http://schemas.openxmlformats.org/officeDocument/2006/relationships/tags" Target="../tags/tag331.xml"/><Relationship Id="rId84" Type="http://schemas.openxmlformats.org/officeDocument/2006/relationships/tags" Target="../tags/tag352.xml"/><Relationship Id="rId138" Type="http://schemas.openxmlformats.org/officeDocument/2006/relationships/tags" Target="../tags/tag406.xml"/><Relationship Id="rId107" Type="http://schemas.openxmlformats.org/officeDocument/2006/relationships/tags" Target="../tags/tag375.xml"/><Relationship Id="rId11" Type="http://schemas.openxmlformats.org/officeDocument/2006/relationships/tags" Target="../tags/tag279.xml"/><Relationship Id="rId32" Type="http://schemas.openxmlformats.org/officeDocument/2006/relationships/tags" Target="../tags/tag300.xml"/><Relationship Id="rId37" Type="http://schemas.openxmlformats.org/officeDocument/2006/relationships/tags" Target="../tags/tag305.xml"/><Relationship Id="rId53" Type="http://schemas.openxmlformats.org/officeDocument/2006/relationships/tags" Target="../tags/tag321.xml"/><Relationship Id="rId58" Type="http://schemas.openxmlformats.org/officeDocument/2006/relationships/tags" Target="../tags/tag326.xml"/><Relationship Id="rId74" Type="http://schemas.openxmlformats.org/officeDocument/2006/relationships/tags" Target="../tags/tag342.xml"/><Relationship Id="rId79" Type="http://schemas.openxmlformats.org/officeDocument/2006/relationships/tags" Target="../tags/tag347.xml"/><Relationship Id="rId102" Type="http://schemas.openxmlformats.org/officeDocument/2006/relationships/tags" Target="../tags/tag370.xml"/><Relationship Id="rId123" Type="http://schemas.openxmlformats.org/officeDocument/2006/relationships/tags" Target="../tags/tag391.xml"/><Relationship Id="rId128" Type="http://schemas.openxmlformats.org/officeDocument/2006/relationships/tags" Target="../tags/tag396.xml"/><Relationship Id="rId5" Type="http://schemas.openxmlformats.org/officeDocument/2006/relationships/tags" Target="../tags/tag273.xml"/><Relationship Id="rId90" Type="http://schemas.openxmlformats.org/officeDocument/2006/relationships/tags" Target="../tags/tag358.xml"/><Relationship Id="rId95" Type="http://schemas.openxmlformats.org/officeDocument/2006/relationships/tags" Target="../tags/tag363.xml"/><Relationship Id="rId22" Type="http://schemas.openxmlformats.org/officeDocument/2006/relationships/tags" Target="../tags/tag290.xml"/><Relationship Id="rId27" Type="http://schemas.openxmlformats.org/officeDocument/2006/relationships/tags" Target="../tags/tag295.xml"/><Relationship Id="rId43" Type="http://schemas.openxmlformats.org/officeDocument/2006/relationships/tags" Target="../tags/tag311.xml"/><Relationship Id="rId48" Type="http://schemas.openxmlformats.org/officeDocument/2006/relationships/tags" Target="../tags/tag316.xml"/><Relationship Id="rId64" Type="http://schemas.openxmlformats.org/officeDocument/2006/relationships/tags" Target="../tags/tag332.xml"/><Relationship Id="rId69" Type="http://schemas.openxmlformats.org/officeDocument/2006/relationships/tags" Target="../tags/tag337.xml"/><Relationship Id="rId113" Type="http://schemas.openxmlformats.org/officeDocument/2006/relationships/tags" Target="../tags/tag381.xml"/><Relationship Id="rId118" Type="http://schemas.openxmlformats.org/officeDocument/2006/relationships/tags" Target="../tags/tag386.xml"/><Relationship Id="rId134" Type="http://schemas.openxmlformats.org/officeDocument/2006/relationships/tags" Target="../tags/tag402.xml"/><Relationship Id="rId139" Type="http://schemas.openxmlformats.org/officeDocument/2006/relationships/tags" Target="../tags/tag407.xml"/><Relationship Id="rId80" Type="http://schemas.openxmlformats.org/officeDocument/2006/relationships/tags" Target="../tags/tag348.xml"/><Relationship Id="rId85" Type="http://schemas.openxmlformats.org/officeDocument/2006/relationships/tags" Target="../tags/tag353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33" Type="http://schemas.openxmlformats.org/officeDocument/2006/relationships/tags" Target="../tags/tag301.xml"/><Relationship Id="rId38" Type="http://schemas.openxmlformats.org/officeDocument/2006/relationships/tags" Target="../tags/tag306.xml"/><Relationship Id="rId59" Type="http://schemas.openxmlformats.org/officeDocument/2006/relationships/tags" Target="../tags/tag327.xml"/><Relationship Id="rId103" Type="http://schemas.openxmlformats.org/officeDocument/2006/relationships/tags" Target="../tags/tag371.xml"/><Relationship Id="rId108" Type="http://schemas.openxmlformats.org/officeDocument/2006/relationships/tags" Target="../tags/tag376.xml"/><Relationship Id="rId124" Type="http://schemas.openxmlformats.org/officeDocument/2006/relationships/tags" Target="../tags/tag392.xml"/><Relationship Id="rId129" Type="http://schemas.openxmlformats.org/officeDocument/2006/relationships/tags" Target="../tags/tag397.xml"/><Relationship Id="rId54" Type="http://schemas.openxmlformats.org/officeDocument/2006/relationships/tags" Target="../tags/tag322.xml"/><Relationship Id="rId70" Type="http://schemas.openxmlformats.org/officeDocument/2006/relationships/tags" Target="../tags/tag338.xml"/><Relationship Id="rId75" Type="http://schemas.openxmlformats.org/officeDocument/2006/relationships/tags" Target="../tags/tag343.xml"/><Relationship Id="rId91" Type="http://schemas.openxmlformats.org/officeDocument/2006/relationships/tags" Target="../tags/tag359.xml"/><Relationship Id="rId96" Type="http://schemas.openxmlformats.org/officeDocument/2006/relationships/tags" Target="../tags/tag364.xml"/><Relationship Id="rId140" Type="http://schemas.openxmlformats.org/officeDocument/2006/relationships/tags" Target="../tags/tag408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23" Type="http://schemas.openxmlformats.org/officeDocument/2006/relationships/tags" Target="../tags/tag291.xml"/><Relationship Id="rId28" Type="http://schemas.openxmlformats.org/officeDocument/2006/relationships/tags" Target="../tags/tag296.xml"/><Relationship Id="rId49" Type="http://schemas.openxmlformats.org/officeDocument/2006/relationships/tags" Target="../tags/tag317.xml"/><Relationship Id="rId114" Type="http://schemas.openxmlformats.org/officeDocument/2006/relationships/tags" Target="../tags/tag382.xml"/><Relationship Id="rId119" Type="http://schemas.openxmlformats.org/officeDocument/2006/relationships/tags" Target="../tags/tag387.xml"/><Relationship Id="rId44" Type="http://schemas.openxmlformats.org/officeDocument/2006/relationships/tags" Target="../tags/tag312.xml"/><Relationship Id="rId60" Type="http://schemas.openxmlformats.org/officeDocument/2006/relationships/tags" Target="../tags/tag328.xml"/><Relationship Id="rId65" Type="http://schemas.openxmlformats.org/officeDocument/2006/relationships/tags" Target="../tags/tag333.xml"/><Relationship Id="rId81" Type="http://schemas.openxmlformats.org/officeDocument/2006/relationships/tags" Target="../tags/tag349.xml"/><Relationship Id="rId86" Type="http://schemas.openxmlformats.org/officeDocument/2006/relationships/tags" Target="../tags/tag354.xml"/><Relationship Id="rId130" Type="http://schemas.openxmlformats.org/officeDocument/2006/relationships/tags" Target="../tags/tag398.xml"/><Relationship Id="rId135" Type="http://schemas.openxmlformats.org/officeDocument/2006/relationships/tags" Target="../tags/tag403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39" Type="http://schemas.openxmlformats.org/officeDocument/2006/relationships/tags" Target="../tags/tag307.xml"/><Relationship Id="rId109" Type="http://schemas.openxmlformats.org/officeDocument/2006/relationships/tags" Target="../tags/tag377.xml"/><Relationship Id="rId34" Type="http://schemas.openxmlformats.org/officeDocument/2006/relationships/tags" Target="../tags/tag302.xml"/><Relationship Id="rId50" Type="http://schemas.openxmlformats.org/officeDocument/2006/relationships/tags" Target="../tags/tag318.xml"/><Relationship Id="rId55" Type="http://schemas.openxmlformats.org/officeDocument/2006/relationships/tags" Target="../tags/tag323.xml"/><Relationship Id="rId76" Type="http://schemas.openxmlformats.org/officeDocument/2006/relationships/tags" Target="../tags/tag344.xml"/><Relationship Id="rId97" Type="http://schemas.openxmlformats.org/officeDocument/2006/relationships/tags" Target="../tags/tag365.xml"/><Relationship Id="rId104" Type="http://schemas.openxmlformats.org/officeDocument/2006/relationships/tags" Target="../tags/tag372.xml"/><Relationship Id="rId120" Type="http://schemas.openxmlformats.org/officeDocument/2006/relationships/tags" Target="../tags/tag388.xml"/><Relationship Id="rId125" Type="http://schemas.openxmlformats.org/officeDocument/2006/relationships/tags" Target="../tags/tag393.xml"/><Relationship Id="rId141" Type="http://schemas.openxmlformats.org/officeDocument/2006/relationships/tags" Target="../tags/tag409.xml"/><Relationship Id="rId7" Type="http://schemas.openxmlformats.org/officeDocument/2006/relationships/tags" Target="../tags/tag275.xml"/><Relationship Id="rId71" Type="http://schemas.openxmlformats.org/officeDocument/2006/relationships/tags" Target="../tags/tag339.xml"/><Relationship Id="rId92" Type="http://schemas.openxmlformats.org/officeDocument/2006/relationships/tags" Target="../tags/tag360.xml"/><Relationship Id="rId2" Type="http://schemas.openxmlformats.org/officeDocument/2006/relationships/tags" Target="../tags/tag270.xml"/><Relationship Id="rId29" Type="http://schemas.openxmlformats.org/officeDocument/2006/relationships/tags" Target="../tags/tag297.xml"/><Relationship Id="rId24" Type="http://schemas.openxmlformats.org/officeDocument/2006/relationships/tags" Target="../tags/tag292.xml"/><Relationship Id="rId40" Type="http://schemas.openxmlformats.org/officeDocument/2006/relationships/tags" Target="../tags/tag308.xml"/><Relationship Id="rId45" Type="http://schemas.openxmlformats.org/officeDocument/2006/relationships/tags" Target="../tags/tag313.xml"/><Relationship Id="rId66" Type="http://schemas.openxmlformats.org/officeDocument/2006/relationships/tags" Target="../tags/tag334.xml"/><Relationship Id="rId87" Type="http://schemas.openxmlformats.org/officeDocument/2006/relationships/tags" Target="../tags/tag355.xml"/><Relationship Id="rId110" Type="http://schemas.openxmlformats.org/officeDocument/2006/relationships/tags" Target="../tags/tag378.xml"/><Relationship Id="rId115" Type="http://schemas.openxmlformats.org/officeDocument/2006/relationships/tags" Target="../tags/tag383.xml"/><Relationship Id="rId131" Type="http://schemas.openxmlformats.org/officeDocument/2006/relationships/tags" Target="../tags/tag399.xml"/><Relationship Id="rId136" Type="http://schemas.openxmlformats.org/officeDocument/2006/relationships/tags" Target="../tags/tag404.xml"/><Relationship Id="rId61" Type="http://schemas.openxmlformats.org/officeDocument/2006/relationships/tags" Target="../tags/tag329.xml"/><Relationship Id="rId82" Type="http://schemas.openxmlformats.org/officeDocument/2006/relationships/tags" Target="../tags/tag350.xml"/><Relationship Id="rId19" Type="http://schemas.openxmlformats.org/officeDocument/2006/relationships/tags" Target="../tags/tag287.xml"/><Relationship Id="rId14" Type="http://schemas.openxmlformats.org/officeDocument/2006/relationships/tags" Target="../tags/tag282.xml"/><Relationship Id="rId30" Type="http://schemas.openxmlformats.org/officeDocument/2006/relationships/tags" Target="../tags/tag298.xml"/><Relationship Id="rId35" Type="http://schemas.openxmlformats.org/officeDocument/2006/relationships/tags" Target="../tags/tag303.xml"/><Relationship Id="rId56" Type="http://schemas.openxmlformats.org/officeDocument/2006/relationships/tags" Target="../tags/tag324.xml"/><Relationship Id="rId77" Type="http://schemas.openxmlformats.org/officeDocument/2006/relationships/tags" Target="../tags/tag345.xml"/><Relationship Id="rId100" Type="http://schemas.openxmlformats.org/officeDocument/2006/relationships/tags" Target="../tags/tag368.xml"/><Relationship Id="rId105" Type="http://schemas.openxmlformats.org/officeDocument/2006/relationships/tags" Target="../tags/tag373.xml"/><Relationship Id="rId126" Type="http://schemas.openxmlformats.org/officeDocument/2006/relationships/tags" Target="../tags/tag394.xml"/><Relationship Id="rId8" Type="http://schemas.openxmlformats.org/officeDocument/2006/relationships/tags" Target="../tags/tag276.xml"/><Relationship Id="rId51" Type="http://schemas.openxmlformats.org/officeDocument/2006/relationships/tags" Target="../tags/tag319.xml"/><Relationship Id="rId72" Type="http://schemas.openxmlformats.org/officeDocument/2006/relationships/tags" Target="../tags/tag340.xml"/><Relationship Id="rId93" Type="http://schemas.openxmlformats.org/officeDocument/2006/relationships/tags" Target="../tags/tag361.xml"/><Relationship Id="rId98" Type="http://schemas.openxmlformats.org/officeDocument/2006/relationships/tags" Target="../tags/tag366.xml"/><Relationship Id="rId121" Type="http://schemas.openxmlformats.org/officeDocument/2006/relationships/tags" Target="../tags/tag389.xml"/><Relationship Id="rId142" Type="http://schemas.openxmlformats.org/officeDocument/2006/relationships/tags" Target="../tags/tag410.xml"/><Relationship Id="rId3" Type="http://schemas.openxmlformats.org/officeDocument/2006/relationships/tags" Target="../tags/tag271.xml"/><Relationship Id="rId25" Type="http://schemas.openxmlformats.org/officeDocument/2006/relationships/tags" Target="../tags/tag293.xml"/><Relationship Id="rId46" Type="http://schemas.openxmlformats.org/officeDocument/2006/relationships/tags" Target="../tags/tag314.xml"/><Relationship Id="rId67" Type="http://schemas.openxmlformats.org/officeDocument/2006/relationships/tags" Target="../tags/tag335.xml"/><Relationship Id="rId116" Type="http://schemas.openxmlformats.org/officeDocument/2006/relationships/tags" Target="../tags/tag384.xml"/><Relationship Id="rId137" Type="http://schemas.openxmlformats.org/officeDocument/2006/relationships/tags" Target="../tags/tag405.xml"/><Relationship Id="rId20" Type="http://schemas.openxmlformats.org/officeDocument/2006/relationships/tags" Target="../tags/tag288.xml"/><Relationship Id="rId41" Type="http://schemas.openxmlformats.org/officeDocument/2006/relationships/tags" Target="../tags/tag309.xml"/><Relationship Id="rId62" Type="http://schemas.openxmlformats.org/officeDocument/2006/relationships/tags" Target="../tags/tag330.xml"/><Relationship Id="rId83" Type="http://schemas.openxmlformats.org/officeDocument/2006/relationships/tags" Target="../tags/tag351.xml"/><Relationship Id="rId88" Type="http://schemas.openxmlformats.org/officeDocument/2006/relationships/tags" Target="../tags/tag356.xml"/><Relationship Id="rId111" Type="http://schemas.openxmlformats.org/officeDocument/2006/relationships/tags" Target="../tags/tag379.xml"/><Relationship Id="rId132" Type="http://schemas.openxmlformats.org/officeDocument/2006/relationships/tags" Target="../tags/tag400.xml"/><Relationship Id="rId15" Type="http://schemas.openxmlformats.org/officeDocument/2006/relationships/tags" Target="../tags/tag283.xml"/><Relationship Id="rId36" Type="http://schemas.openxmlformats.org/officeDocument/2006/relationships/tags" Target="../tags/tag304.xml"/><Relationship Id="rId57" Type="http://schemas.openxmlformats.org/officeDocument/2006/relationships/tags" Target="../tags/tag325.xml"/><Relationship Id="rId106" Type="http://schemas.openxmlformats.org/officeDocument/2006/relationships/tags" Target="../tags/tag374.xml"/><Relationship Id="rId127" Type="http://schemas.openxmlformats.org/officeDocument/2006/relationships/tags" Target="../tags/tag395.xml"/><Relationship Id="rId10" Type="http://schemas.openxmlformats.org/officeDocument/2006/relationships/tags" Target="../tags/tag278.xml"/><Relationship Id="rId31" Type="http://schemas.openxmlformats.org/officeDocument/2006/relationships/tags" Target="../tags/tag299.xml"/><Relationship Id="rId52" Type="http://schemas.openxmlformats.org/officeDocument/2006/relationships/tags" Target="../tags/tag320.xml"/><Relationship Id="rId73" Type="http://schemas.openxmlformats.org/officeDocument/2006/relationships/tags" Target="../tags/tag341.xml"/><Relationship Id="rId78" Type="http://schemas.openxmlformats.org/officeDocument/2006/relationships/tags" Target="../tags/tag346.xml"/><Relationship Id="rId94" Type="http://schemas.openxmlformats.org/officeDocument/2006/relationships/tags" Target="../tags/tag362.xml"/><Relationship Id="rId99" Type="http://schemas.openxmlformats.org/officeDocument/2006/relationships/tags" Target="../tags/tag367.xml"/><Relationship Id="rId101" Type="http://schemas.openxmlformats.org/officeDocument/2006/relationships/tags" Target="../tags/tag369.xml"/><Relationship Id="rId122" Type="http://schemas.openxmlformats.org/officeDocument/2006/relationships/tags" Target="../tags/tag390.xml"/><Relationship Id="rId143" Type="http://schemas.openxmlformats.org/officeDocument/2006/relationships/slideLayout" Target="../slideLayouts/slideLayout2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26" Type="http://schemas.openxmlformats.org/officeDocument/2006/relationships/tags" Target="../tags/tag294.xml"/><Relationship Id="rId47" Type="http://schemas.openxmlformats.org/officeDocument/2006/relationships/tags" Target="../tags/tag315.xml"/><Relationship Id="rId68" Type="http://schemas.openxmlformats.org/officeDocument/2006/relationships/tags" Target="../tags/tag336.xml"/><Relationship Id="rId89" Type="http://schemas.openxmlformats.org/officeDocument/2006/relationships/tags" Target="../tags/tag357.xml"/><Relationship Id="rId112" Type="http://schemas.openxmlformats.org/officeDocument/2006/relationships/tags" Target="../tags/tag380.xml"/><Relationship Id="rId133" Type="http://schemas.openxmlformats.org/officeDocument/2006/relationships/tags" Target="../tags/tag401.xml"/><Relationship Id="rId16" Type="http://schemas.openxmlformats.org/officeDocument/2006/relationships/tags" Target="../tags/tag28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26" Type="http://schemas.openxmlformats.org/officeDocument/2006/relationships/tags" Target="../tags/tag436.xml"/><Relationship Id="rId39" Type="http://schemas.openxmlformats.org/officeDocument/2006/relationships/tags" Target="../tags/tag449.xml"/><Relationship Id="rId21" Type="http://schemas.openxmlformats.org/officeDocument/2006/relationships/tags" Target="../tags/tag431.xml"/><Relationship Id="rId34" Type="http://schemas.openxmlformats.org/officeDocument/2006/relationships/tags" Target="../tags/tag444.xml"/><Relationship Id="rId42" Type="http://schemas.openxmlformats.org/officeDocument/2006/relationships/tags" Target="../tags/tag452.xml"/><Relationship Id="rId47" Type="http://schemas.openxmlformats.org/officeDocument/2006/relationships/tags" Target="../tags/tag457.xml"/><Relationship Id="rId50" Type="http://schemas.openxmlformats.org/officeDocument/2006/relationships/tags" Target="../tags/tag460.xml"/><Relationship Id="rId55" Type="http://schemas.openxmlformats.org/officeDocument/2006/relationships/image" Target="../media/image2.png"/><Relationship Id="rId7" Type="http://schemas.openxmlformats.org/officeDocument/2006/relationships/tags" Target="../tags/tag417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9" Type="http://schemas.openxmlformats.org/officeDocument/2006/relationships/tags" Target="../tags/tag439.xml"/><Relationship Id="rId11" Type="http://schemas.openxmlformats.org/officeDocument/2006/relationships/tags" Target="../tags/tag421.xml"/><Relationship Id="rId24" Type="http://schemas.openxmlformats.org/officeDocument/2006/relationships/tags" Target="../tags/tag434.xml"/><Relationship Id="rId32" Type="http://schemas.openxmlformats.org/officeDocument/2006/relationships/tags" Target="../tags/tag442.xml"/><Relationship Id="rId37" Type="http://schemas.openxmlformats.org/officeDocument/2006/relationships/tags" Target="../tags/tag447.xml"/><Relationship Id="rId40" Type="http://schemas.openxmlformats.org/officeDocument/2006/relationships/tags" Target="../tags/tag450.xml"/><Relationship Id="rId45" Type="http://schemas.openxmlformats.org/officeDocument/2006/relationships/tags" Target="../tags/tag455.xml"/><Relationship Id="rId53" Type="http://schemas.openxmlformats.org/officeDocument/2006/relationships/image" Target="../media/image8.png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31" Type="http://schemas.openxmlformats.org/officeDocument/2006/relationships/tags" Target="../tags/tag441.xml"/><Relationship Id="rId44" Type="http://schemas.openxmlformats.org/officeDocument/2006/relationships/tags" Target="../tags/tag45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tags" Target="../tags/tag432.xml"/><Relationship Id="rId27" Type="http://schemas.openxmlformats.org/officeDocument/2006/relationships/tags" Target="../tags/tag437.xml"/><Relationship Id="rId30" Type="http://schemas.openxmlformats.org/officeDocument/2006/relationships/tags" Target="../tags/tag440.xml"/><Relationship Id="rId35" Type="http://schemas.openxmlformats.org/officeDocument/2006/relationships/tags" Target="../tags/tag445.xml"/><Relationship Id="rId43" Type="http://schemas.openxmlformats.org/officeDocument/2006/relationships/tags" Target="../tags/tag453.xml"/><Relationship Id="rId48" Type="http://schemas.openxmlformats.org/officeDocument/2006/relationships/tags" Target="../tags/tag458.xml"/><Relationship Id="rId8" Type="http://schemas.openxmlformats.org/officeDocument/2006/relationships/tags" Target="../tags/tag418.xml"/><Relationship Id="rId51" Type="http://schemas.openxmlformats.org/officeDocument/2006/relationships/tags" Target="../tags/tag461.xml"/><Relationship Id="rId3" Type="http://schemas.openxmlformats.org/officeDocument/2006/relationships/tags" Target="../tags/tag413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5" Type="http://schemas.openxmlformats.org/officeDocument/2006/relationships/tags" Target="../tags/tag435.xml"/><Relationship Id="rId33" Type="http://schemas.openxmlformats.org/officeDocument/2006/relationships/tags" Target="../tags/tag443.xml"/><Relationship Id="rId38" Type="http://schemas.openxmlformats.org/officeDocument/2006/relationships/tags" Target="../tags/tag448.xml"/><Relationship Id="rId46" Type="http://schemas.openxmlformats.org/officeDocument/2006/relationships/tags" Target="../tags/tag456.xml"/><Relationship Id="rId20" Type="http://schemas.openxmlformats.org/officeDocument/2006/relationships/tags" Target="../tags/tag430.xml"/><Relationship Id="rId41" Type="http://schemas.openxmlformats.org/officeDocument/2006/relationships/tags" Target="../tags/tag451.xml"/><Relationship Id="rId54" Type="http://schemas.openxmlformats.org/officeDocument/2006/relationships/image" Target="../media/image9.png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5" Type="http://schemas.openxmlformats.org/officeDocument/2006/relationships/tags" Target="../tags/tag425.xml"/><Relationship Id="rId23" Type="http://schemas.openxmlformats.org/officeDocument/2006/relationships/tags" Target="../tags/tag433.xml"/><Relationship Id="rId28" Type="http://schemas.openxmlformats.org/officeDocument/2006/relationships/tags" Target="../tags/tag438.xml"/><Relationship Id="rId36" Type="http://schemas.openxmlformats.org/officeDocument/2006/relationships/tags" Target="../tags/tag446.xml"/><Relationship Id="rId49" Type="http://schemas.openxmlformats.org/officeDocument/2006/relationships/tags" Target="../tags/tag4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578.xml"/><Relationship Id="rId21" Type="http://schemas.openxmlformats.org/officeDocument/2006/relationships/tags" Target="../tags/tag482.xml"/><Relationship Id="rId42" Type="http://schemas.openxmlformats.org/officeDocument/2006/relationships/tags" Target="../tags/tag503.xml"/><Relationship Id="rId63" Type="http://schemas.openxmlformats.org/officeDocument/2006/relationships/tags" Target="../tags/tag524.xml"/><Relationship Id="rId84" Type="http://schemas.openxmlformats.org/officeDocument/2006/relationships/tags" Target="../tags/tag545.xml"/><Relationship Id="rId138" Type="http://schemas.openxmlformats.org/officeDocument/2006/relationships/tags" Target="../tags/tag599.xml"/><Relationship Id="rId159" Type="http://schemas.openxmlformats.org/officeDocument/2006/relationships/tags" Target="../tags/tag620.xml"/><Relationship Id="rId170" Type="http://schemas.openxmlformats.org/officeDocument/2006/relationships/tags" Target="../tags/tag631.xml"/><Relationship Id="rId191" Type="http://schemas.openxmlformats.org/officeDocument/2006/relationships/tags" Target="../tags/tag652.xml"/><Relationship Id="rId205" Type="http://schemas.openxmlformats.org/officeDocument/2006/relationships/tags" Target="../tags/tag666.xml"/><Relationship Id="rId226" Type="http://schemas.openxmlformats.org/officeDocument/2006/relationships/tags" Target="../tags/tag687.xml"/><Relationship Id="rId247" Type="http://schemas.openxmlformats.org/officeDocument/2006/relationships/tags" Target="../tags/tag708.xml"/><Relationship Id="rId107" Type="http://schemas.openxmlformats.org/officeDocument/2006/relationships/tags" Target="../tags/tag568.xml"/><Relationship Id="rId11" Type="http://schemas.openxmlformats.org/officeDocument/2006/relationships/tags" Target="../tags/tag472.xml"/><Relationship Id="rId32" Type="http://schemas.openxmlformats.org/officeDocument/2006/relationships/tags" Target="../tags/tag493.xml"/><Relationship Id="rId53" Type="http://schemas.openxmlformats.org/officeDocument/2006/relationships/tags" Target="../tags/tag514.xml"/><Relationship Id="rId74" Type="http://schemas.openxmlformats.org/officeDocument/2006/relationships/tags" Target="../tags/tag535.xml"/><Relationship Id="rId128" Type="http://schemas.openxmlformats.org/officeDocument/2006/relationships/tags" Target="../tags/tag589.xml"/><Relationship Id="rId149" Type="http://schemas.openxmlformats.org/officeDocument/2006/relationships/tags" Target="../tags/tag610.xml"/><Relationship Id="rId5" Type="http://schemas.openxmlformats.org/officeDocument/2006/relationships/tags" Target="../tags/tag466.xml"/><Relationship Id="rId95" Type="http://schemas.openxmlformats.org/officeDocument/2006/relationships/tags" Target="../tags/tag556.xml"/><Relationship Id="rId160" Type="http://schemas.openxmlformats.org/officeDocument/2006/relationships/tags" Target="../tags/tag621.xml"/><Relationship Id="rId181" Type="http://schemas.openxmlformats.org/officeDocument/2006/relationships/tags" Target="../tags/tag642.xml"/><Relationship Id="rId216" Type="http://schemas.openxmlformats.org/officeDocument/2006/relationships/tags" Target="../tags/tag677.xml"/><Relationship Id="rId237" Type="http://schemas.openxmlformats.org/officeDocument/2006/relationships/tags" Target="../tags/tag698.xml"/><Relationship Id="rId22" Type="http://schemas.openxmlformats.org/officeDocument/2006/relationships/tags" Target="../tags/tag483.xml"/><Relationship Id="rId43" Type="http://schemas.openxmlformats.org/officeDocument/2006/relationships/tags" Target="../tags/tag504.xml"/><Relationship Id="rId64" Type="http://schemas.openxmlformats.org/officeDocument/2006/relationships/tags" Target="../tags/tag525.xml"/><Relationship Id="rId118" Type="http://schemas.openxmlformats.org/officeDocument/2006/relationships/tags" Target="../tags/tag579.xml"/><Relationship Id="rId139" Type="http://schemas.openxmlformats.org/officeDocument/2006/relationships/tags" Target="../tags/tag600.xml"/><Relationship Id="rId85" Type="http://schemas.openxmlformats.org/officeDocument/2006/relationships/tags" Target="../tags/tag546.xml"/><Relationship Id="rId150" Type="http://schemas.openxmlformats.org/officeDocument/2006/relationships/tags" Target="../tags/tag611.xml"/><Relationship Id="rId171" Type="http://schemas.openxmlformats.org/officeDocument/2006/relationships/tags" Target="../tags/tag632.xml"/><Relationship Id="rId192" Type="http://schemas.openxmlformats.org/officeDocument/2006/relationships/tags" Target="../tags/tag653.xml"/><Relationship Id="rId206" Type="http://schemas.openxmlformats.org/officeDocument/2006/relationships/tags" Target="../tags/tag667.xml"/><Relationship Id="rId227" Type="http://schemas.openxmlformats.org/officeDocument/2006/relationships/tags" Target="../tags/tag688.xml"/><Relationship Id="rId248" Type="http://schemas.openxmlformats.org/officeDocument/2006/relationships/tags" Target="../tags/tag709.xml"/><Relationship Id="rId12" Type="http://schemas.openxmlformats.org/officeDocument/2006/relationships/tags" Target="../tags/tag473.xml"/><Relationship Id="rId33" Type="http://schemas.openxmlformats.org/officeDocument/2006/relationships/tags" Target="../tags/tag494.xml"/><Relationship Id="rId108" Type="http://schemas.openxmlformats.org/officeDocument/2006/relationships/tags" Target="../tags/tag569.xml"/><Relationship Id="rId129" Type="http://schemas.openxmlformats.org/officeDocument/2006/relationships/tags" Target="../tags/tag590.xml"/><Relationship Id="rId54" Type="http://schemas.openxmlformats.org/officeDocument/2006/relationships/tags" Target="../tags/tag515.xml"/><Relationship Id="rId75" Type="http://schemas.openxmlformats.org/officeDocument/2006/relationships/tags" Target="../tags/tag536.xml"/><Relationship Id="rId96" Type="http://schemas.openxmlformats.org/officeDocument/2006/relationships/tags" Target="../tags/tag557.xml"/><Relationship Id="rId140" Type="http://schemas.openxmlformats.org/officeDocument/2006/relationships/tags" Target="../tags/tag601.xml"/><Relationship Id="rId161" Type="http://schemas.openxmlformats.org/officeDocument/2006/relationships/tags" Target="../tags/tag622.xml"/><Relationship Id="rId182" Type="http://schemas.openxmlformats.org/officeDocument/2006/relationships/tags" Target="../tags/tag643.xml"/><Relationship Id="rId217" Type="http://schemas.openxmlformats.org/officeDocument/2006/relationships/tags" Target="../tags/tag678.xml"/><Relationship Id="rId6" Type="http://schemas.openxmlformats.org/officeDocument/2006/relationships/tags" Target="../tags/tag467.xml"/><Relationship Id="rId238" Type="http://schemas.openxmlformats.org/officeDocument/2006/relationships/tags" Target="../tags/tag699.xml"/><Relationship Id="rId23" Type="http://schemas.openxmlformats.org/officeDocument/2006/relationships/tags" Target="../tags/tag484.xml"/><Relationship Id="rId119" Type="http://schemas.openxmlformats.org/officeDocument/2006/relationships/tags" Target="../tags/tag580.xml"/><Relationship Id="rId44" Type="http://schemas.openxmlformats.org/officeDocument/2006/relationships/tags" Target="../tags/tag505.xml"/><Relationship Id="rId65" Type="http://schemas.openxmlformats.org/officeDocument/2006/relationships/tags" Target="../tags/tag526.xml"/><Relationship Id="rId86" Type="http://schemas.openxmlformats.org/officeDocument/2006/relationships/tags" Target="../tags/tag547.xml"/><Relationship Id="rId130" Type="http://schemas.openxmlformats.org/officeDocument/2006/relationships/tags" Target="../tags/tag591.xml"/><Relationship Id="rId151" Type="http://schemas.openxmlformats.org/officeDocument/2006/relationships/tags" Target="../tags/tag612.xml"/><Relationship Id="rId172" Type="http://schemas.openxmlformats.org/officeDocument/2006/relationships/tags" Target="../tags/tag633.xml"/><Relationship Id="rId193" Type="http://schemas.openxmlformats.org/officeDocument/2006/relationships/tags" Target="../tags/tag654.xml"/><Relationship Id="rId207" Type="http://schemas.openxmlformats.org/officeDocument/2006/relationships/tags" Target="../tags/tag668.xml"/><Relationship Id="rId228" Type="http://schemas.openxmlformats.org/officeDocument/2006/relationships/tags" Target="../tags/tag689.xml"/><Relationship Id="rId249" Type="http://schemas.openxmlformats.org/officeDocument/2006/relationships/slideLayout" Target="../slideLayouts/slideLayout2.xml"/><Relationship Id="rId13" Type="http://schemas.openxmlformats.org/officeDocument/2006/relationships/tags" Target="../tags/tag474.xml"/><Relationship Id="rId109" Type="http://schemas.openxmlformats.org/officeDocument/2006/relationships/tags" Target="../tags/tag570.xml"/><Relationship Id="rId34" Type="http://schemas.openxmlformats.org/officeDocument/2006/relationships/tags" Target="../tags/tag495.xml"/><Relationship Id="rId55" Type="http://schemas.openxmlformats.org/officeDocument/2006/relationships/tags" Target="../tags/tag516.xml"/><Relationship Id="rId76" Type="http://schemas.openxmlformats.org/officeDocument/2006/relationships/tags" Target="../tags/tag537.xml"/><Relationship Id="rId97" Type="http://schemas.openxmlformats.org/officeDocument/2006/relationships/tags" Target="../tags/tag558.xml"/><Relationship Id="rId120" Type="http://schemas.openxmlformats.org/officeDocument/2006/relationships/tags" Target="../tags/tag581.xml"/><Relationship Id="rId141" Type="http://schemas.openxmlformats.org/officeDocument/2006/relationships/tags" Target="../tags/tag602.xml"/><Relationship Id="rId7" Type="http://schemas.openxmlformats.org/officeDocument/2006/relationships/tags" Target="../tags/tag468.xml"/><Relationship Id="rId162" Type="http://schemas.openxmlformats.org/officeDocument/2006/relationships/tags" Target="../tags/tag623.xml"/><Relationship Id="rId183" Type="http://schemas.openxmlformats.org/officeDocument/2006/relationships/tags" Target="../tags/tag644.xml"/><Relationship Id="rId218" Type="http://schemas.openxmlformats.org/officeDocument/2006/relationships/tags" Target="../tags/tag679.xml"/><Relationship Id="rId239" Type="http://schemas.openxmlformats.org/officeDocument/2006/relationships/tags" Target="../tags/tag700.xml"/><Relationship Id="rId250" Type="http://schemas.openxmlformats.org/officeDocument/2006/relationships/notesSlide" Target="../notesSlides/notesSlide6.xml"/><Relationship Id="rId24" Type="http://schemas.openxmlformats.org/officeDocument/2006/relationships/tags" Target="../tags/tag485.xml"/><Relationship Id="rId45" Type="http://schemas.openxmlformats.org/officeDocument/2006/relationships/tags" Target="../tags/tag506.xml"/><Relationship Id="rId66" Type="http://schemas.openxmlformats.org/officeDocument/2006/relationships/tags" Target="../tags/tag527.xml"/><Relationship Id="rId87" Type="http://schemas.openxmlformats.org/officeDocument/2006/relationships/tags" Target="../tags/tag548.xml"/><Relationship Id="rId110" Type="http://schemas.openxmlformats.org/officeDocument/2006/relationships/tags" Target="../tags/tag571.xml"/><Relationship Id="rId131" Type="http://schemas.openxmlformats.org/officeDocument/2006/relationships/tags" Target="../tags/tag592.xml"/><Relationship Id="rId152" Type="http://schemas.openxmlformats.org/officeDocument/2006/relationships/tags" Target="../tags/tag613.xml"/><Relationship Id="rId173" Type="http://schemas.openxmlformats.org/officeDocument/2006/relationships/tags" Target="../tags/tag634.xml"/><Relationship Id="rId194" Type="http://schemas.openxmlformats.org/officeDocument/2006/relationships/tags" Target="../tags/tag655.xml"/><Relationship Id="rId208" Type="http://schemas.openxmlformats.org/officeDocument/2006/relationships/tags" Target="../tags/tag669.xml"/><Relationship Id="rId229" Type="http://schemas.openxmlformats.org/officeDocument/2006/relationships/tags" Target="../tags/tag690.xml"/><Relationship Id="rId240" Type="http://schemas.openxmlformats.org/officeDocument/2006/relationships/tags" Target="../tags/tag701.xml"/><Relationship Id="rId14" Type="http://schemas.openxmlformats.org/officeDocument/2006/relationships/tags" Target="../tags/tag475.xml"/><Relationship Id="rId35" Type="http://schemas.openxmlformats.org/officeDocument/2006/relationships/tags" Target="../tags/tag496.xml"/><Relationship Id="rId56" Type="http://schemas.openxmlformats.org/officeDocument/2006/relationships/tags" Target="../tags/tag517.xml"/><Relationship Id="rId77" Type="http://schemas.openxmlformats.org/officeDocument/2006/relationships/tags" Target="../tags/tag538.xml"/><Relationship Id="rId100" Type="http://schemas.openxmlformats.org/officeDocument/2006/relationships/tags" Target="../tags/tag561.xml"/><Relationship Id="rId8" Type="http://schemas.openxmlformats.org/officeDocument/2006/relationships/tags" Target="../tags/tag469.xml"/><Relationship Id="rId98" Type="http://schemas.openxmlformats.org/officeDocument/2006/relationships/tags" Target="../tags/tag559.xml"/><Relationship Id="rId121" Type="http://schemas.openxmlformats.org/officeDocument/2006/relationships/tags" Target="../tags/tag582.xml"/><Relationship Id="rId142" Type="http://schemas.openxmlformats.org/officeDocument/2006/relationships/tags" Target="../tags/tag603.xml"/><Relationship Id="rId163" Type="http://schemas.openxmlformats.org/officeDocument/2006/relationships/tags" Target="../tags/tag624.xml"/><Relationship Id="rId184" Type="http://schemas.openxmlformats.org/officeDocument/2006/relationships/tags" Target="../tags/tag645.xml"/><Relationship Id="rId219" Type="http://schemas.openxmlformats.org/officeDocument/2006/relationships/tags" Target="../tags/tag680.xml"/><Relationship Id="rId230" Type="http://schemas.openxmlformats.org/officeDocument/2006/relationships/tags" Target="../tags/tag691.xml"/><Relationship Id="rId25" Type="http://schemas.openxmlformats.org/officeDocument/2006/relationships/tags" Target="../tags/tag486.xml"/><Relationship Id="rId46" Type="http://schemas.openxmlformats.org/officeDocument/2006/relationships/tags" Target="../tags/tag507.xml"/><Relationship Id="rId67" Type="http://schemas.openxmlformats.org/officeDocument/2006/relationships/tags" Target="../tags/tag528.xml"/><Relationship Id="rId88" Type="http://schemas.openxmlformats.org/officeDocument/2006/relationships/tags" Target="../tags/tag549.xml"/><Relationship Id="rId111" Type="http://schemas.openxmlformats.org/officeDocument/2006/relationships/tags" Target="../tags/tag572.xml"/><Relationship Id="rId132" Type="http://schemas.openxmlformats.org/officeDocument/2006/relationships/tags" Target="../tags/tag593.xml"/><Relationship Id="rId153" Type="http://schemas.openxmlformats.org/officeDocument/2006/relationships/tags" Target="../tags/tag614.xml"/><Relationship Id="rId174" Type="http://schemas.openxmlformats.org/officeDocument/2006/relationships/tags" Target="../tags/tag635.xml"/><Relationship Id="rId195" Type="http://schemas.openxmlformats.org/officeDocument/2006/relationships/tags" Target="../tags/tag656.xml"/><Relationship Id="rId209" Type="http://schemas.openxmlformats.org/officeDocument/2006/relationships/tags" Target="../tags/tag670.xml"/><Relationship Id="rId220" Type="http://schemas.openxmlformats.org/officeDocument/2006/relationships/tags" Target="../tags/tag681.xml"/><Relationship Id="rId241" Type="http://schemas.openxmlformats.org/officeDocument/2006/relationships/tags" Target="../tags/tag702.xml"/><Relationship Id="rId15" Type="http://schemas.openxmlformats.org/officeDocument/2006/relationships/tags" Target="../tags/tag476.xml"/><Relationship Id="rId36" Type="http://schemas.openxmlformats.org/officeDocument/2006/relationships/tags" Target="../tags/tag497.xml"/><Relationship Id="rId57" Type="http://schemas.openxmlformats.org/officeDocument/2006/relationships/tags" Target="../tags/tag518.xml"/><Relationship Id="rId78" Type="http://schemas.openxmlformats.org/officeDocument/2006/relationships/tags" Target="../tags/tag539.xml"/><Relationship Id="rId99" Type="http://schemas.openxmlformats.org/officeDocument/2006/relationships/tags" Target="../tags/tag560.xml"/><Relationship Id="rId101" Type="http://schemas.openxmlformats.org/officeDocument/2006/relationships/tags" Target="../tags/tag562.xml"/><Relationship Id="rId122" Type="http://schemas.openxmlformats.org/officeDocument/2006/relationships/tags" Target="../tags/tag583.xml"/><Relationship Id="rId143" Type="http://schemas.openxmlformats.org/officeDocument/2006/relationships/tags" Target="../tags/tag604.xml"/><Relationship Id="rId164" Type="http://schemas.openxmlformats.org/officeDocument/2006/relationships/tags" Target="../tags/tag625.xml"/><Relationship Id="rId185" Type="http://schemas.openxmlformats.org/officeDocument/2006/relationships/tags" Target="../tags/tag646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80" Type="http://schemas.openxmlformats.org/officeDocument/2006/relationships/tags" Target="../tags/tag641.xml"/><Relationship Id="rId210" Type="http://schemas.openxmlformats.org/officeDocument/2006/relationships/tags" Target="../tags/tag671.xml"/><Relationship Id="rId215" Type="http://schemas.openxmlformats.org/officeDocument/2006/relationships/tags" Target="../tags/tag676.xml"/><Relationship Id="rId236" Type="http://schemas.openxmlformats.org/officeDocument/2006/relationships/tags" Target="../tags/tag697.xml"/><Relationship Id="rId26" Type="http://schemas.openxmlformats.org/officeDocument/2006/relationships/tags" Target="../tags/tag487.xml"/><Relationship Id="rId231" Type="http://schemas.openxmlformats.org/officeDocument/2006/relationships/tags" Target="../tags/tag692.xml"/><Relationship Id="rId47" Type="http://schemas.openxmlformats.org/officeDocument/2006/relationships/tags" Target="../tags/tag508.xml"/><Relationship Id="rId68" Type="http://schemas.openxmlformats.org/officeDocument/2006/relationships/tags" Target="../tags/tag529.xml"/><Relationship Id="rId89" Type="http://schemas.openxmlformats.org/officeDocument/2006/relationships/tags" Target="../tags/tag550.xml"/><Relationship Id="rId112" Type="http://schemas.openxmlformats.org/officeDocument/2006/relationships/tags" Target="../tags/tag573.xml"/><Relationship Id="rId133" Type="http://schemas.openxmlformats.org/officeDocument/2006/relationships/tags" Target="../tags/tag594.xml"/><Relationship Id="rId154" Type="http://schemas.openxmlformats.org/officeDocument/2006/relationships/tags" Target="../tags/tag615.xml"/><Relationship Id="rId175" Type="http://schemas.openxmlformats.org/officeDocument/2006/relationships/tags" Target="../tags/tag636.xml"/><Relationship Id="rId196" Type="http://schemas.openxmlformats.org/officeDocument/2006/relationships/tags" Target="../tags/tag657.xml"/><Relationship Id="rId200" Type="http://schemas.openxmlformats.org/officeDocument/2006/relationships/tags" Target="../tags/tag661.xml"/><Relationship Id="rId16" Type="http://schemas.openxmlformats.org/officeDocument/2006/relationships/tags" Target="../tags/tag477.xml"/><Relationship Id="rId221" Type="http://schemas.openxmlformats.org/officeDocument/2006/relationships/tags" Target="../tags/tag682.xml"/><Relationship Id="rId242" Type="http://schemas.openxmlformats.org/officeDocument/2006/relationships/tags" Target="../tags/tag703.xml"/><Relationship Id="rId37" Type="http://schemas.openxmlformats.org/officeDocument/2006/relationships/tags" Target="../tags/tag498.xml"/><Relationship Id="rId58" Type="http://schemas.openxmlformats.org/officeDocument/2006/relationships/tags" Target="../tags/tag519.xml"/><Relationship Id="rId79" Type="http://schemas.openxmlformats.org/officeDocument/2006/relationships/tags" Target="../tags/tag540.xml"/><Relationship Id="rId102" Type="http://schemas.openxmlformats.org/officeDocument/2006/relationships/tags" Target="../tags/tag563.xml"/><Relationship Id="rId123" Type="http://schemas.openxmlformats.org/officeDocument/2006/relationships/tags" Target="../tags/tag584.xml"/><Relationship Id="rId144" Type="http://schemas.openxmlformats.org/officeDocument/2006/relationships/tags" Target="../tags/tag605.xml"/><Relationship Id="rId90" Type="http://schemas.openxmlformats.org/officeDocument/2006/relationships/tags" Target="../tags/tag551.xml"/><Relationship Id="rId165" Type="http://schemas.openxmlformats.org/officeDocument/2006/relationships/tags" Target="../tags/tag626.xml"/><Relationship Id="rId186" Type="http://schemas.openxmlformats.org/officeDocument/2006/relationships/tags" Target="../tags/tag647.xml"/><Relationship Id="rId211" Type="http://schemas.openxmlformats.org/officeDocument/2006/relationships/tags" Target="../tags/tag672.xml"/><Relationship Id="rId232" Type="http://schemas.openxmlformats.org/officeDocument/2006/relationships/tags" Target="../tags/tag693.xml"/><Relationship Id="rId27" Type="http://schemas.openxmlformats.org/officeDocument/2006/relationships/tags" Target="../tags/tag488.xml"/><Relationship Id="rId48" Type="http://schemas.openxmlformats.org/officeDocument/2006/relationships/tags" Target="../tags/tag509.xml"/><Relationship Id="rId69" Type="http://schemas.openxmlformats.org/officeDocument/2006/relationships/tags" Target="../tags/tag530.xml"/><Relationship Id="rId113" Type="http://schemas.openxmlformats.org/officeDocument/2006/relationships/tags" Target="../tags/tag574.xml"/><Relationship Id="rId134" Type="http://schemas.openxmlformats.org/officeDocument/2006/relationships/tags" Target="../tags/tag595.xml"/><Relationship Id="rId80" Type="http://schemas.openxmlformats.org/officeDocument/2006/relationships/tags" Target="../tags/tag541.xml"/><Relationship Id="rId155" Type="http://schemas.openxmlformats.org/officeDocument/2006/relationships/tags" Target="../tags/tag616.xml"/><Relationship Id="rId176" Type="http://schemas.openxmlformats.org/officeDocument/2006/relationships/tags" Target="../tags/tag637.xml"/><Relationship Id="rId197" Type="http://schemas.openxmlformats.org/officeDocument/2006/relationships/tags" Target="../tags/tag658.xml"/><Relationship Id="rId201" Type="http://schemas.openxmlformats.org/officeDocument/2006/relationships/tags" Target="../tags/tag662.xml"/><Relationship Id="rId222" Type="http://schemas.openxmlformats.org/officeDocument/2006/relationships/tags" Target="../tags/tag683.xml"/><Relationship Id="rId243" Type="http://schemas.openxmlformats.org/officeDocument/2006/relationships/tags" Target="../tags/tag704.xml"/><Relationship Id="rId17" Type="http://schemas.openxmlformats.org/officeDocument/2006/relationships/tags" Target="../tags/tag478.xml"/><Relationship Id="rId38" Type="http://schemas.openxmlformats.org/officeDocument/2006/relationships/tags" Target="../tags/tag499.xml"/><Relationship Id="rId59" Type="http://schemas.openxmlformats.org/officeDocument/2006/relationships/tags" Target="../tags/tag520.xml"/><Relationship Id="rId103" Type="http://schemas.openxmlformats.org/officeDocument/2006/relationships/tags" Target="../tags/tag564.xml"/><Relationship Id="rId124" Type="http://schemas.openxmlformats.org/officeDocument/2006/relationships/tags" Target="../tags/tag585.xml"/><Relationship Id="rId70" Type="http://schemas.openxmlformats.org/officeDocument/2006/relationships/tags" Target="../tags/tag531.xml"/><Relationship Id="rId91" Type="http://schemas.openxmlformats.org/officeDocument/2006/relationships/tags" Target="../tags/tag552.xml"/><Relationship Id="rId145" Type="http://schemas.openxmlformats.org/officeDocument/2006/relationships/tags" Target="../tags/tag606.xml"/><Relationship Id="rId166" Type="http://schemas.openxmlformats.org/officeDocument/2006/relationships/tags" Target="../tags/tag627.xml"/><Relationship Id="rId187" Type="http://schemas.openxmlformats.org/officeDocument/2006/relationships/tags" Target="../tags/tag648.xml"/><Relationship Id="rId1" Type="http://schemas.openxmlformats.org/officeDocument/2006/relationships/tags" Target="../tags/tag462.xml"/><Relationship Id="rId212" Type="http://schemas.openxmlformats.org/officeDocument/2006/relationships/tags" Target="../tags/tag673.xml"/><Relationship Id="rId233" Type="http://schemas.openxmlformats.org/officeDocument/2006/relationships/tags" Target="../tags/tag694.xml"/><Relationship Id="rId28" Type="http://schemas.openxmlformats.org/officeDocument/2006/relationships/tags" Target="../tags/tag489.xml"/><Relationship Id="rId49" Type="http://schemas.openxmlformats.org/officeDocument/2006/relationships/tags" Target="../tags/tag510.xml"/><Relationship Id="rId114" Type="http://schemas.openxmlformats.org/officeDocument/2006/relationships/tags" Target="../tags/tag575.xml"/><Relationship Id="rId60" Type="http://schemas.openxmlformats.org/officeDocument/2006/relationships/tags" Target="../tags/tag521.xml"/><Relationship Id="rId81" Type="http://schemas.openxmlformats.org/officeDocument/2006/relationships/tags" Target="../tags/tag542.xml"/><Relationship Id="rId135" Type="http://schemas.openxmlformats.org/officeDocument/2006/relationships/tags" Target="../tags/tag596.xml"/><Relationship Id="rId156" Type="http://schemas.openxmlformats.org/officeDocument/2006/relationships/tags" Target="../tags/tag617.xml"/><Relationship Id="rId177" Type="http://schemas.openxmlformats.org/officeDocument/2006/relationships/tags" Target="../tags/tag638.xml"/><Relationship Id="rId198" Type="http://schemas.openxmlformats.org/officeDocument/2006/relationships/tags" Target="../tags/tag659.xml"/><Relationship Id="rId202" Type="http://schemas.openxmlformats.org/officeDocument/2006/relationships/tags" Target="../tags/tag663.xml"/><Relationship Id="rId223" Type="http://schemas.openxmlformats.org/officeDocument/2006/relationships/tags" Target="../tags/tag684.xml"/><Relationship Id="rId244" Type="http://schemas.openxmlformats.org/officeDocument/2006/relationships/tags" Target="../tags/tag705.xml"/><Relationship Id="rId18" Type="http://schemas.openxmlformats.org/officeDocument/2006/relationships/tags" Target="../tags/tag479.xml"/><Relationship Id="rId39" Type="http://schemas.openxmlformats.org/officeDocument/2006/relationships/tags" Target="../tags/tag500.xml"/><Relationship Id="rId50" Type="http://schemas.openxmlformats.org/officeDocument/2006/relationships/tags" Target="../tags/tag511.xml"/><Relationship Id="rId104" Type="http://schemas.openxmlformats.org/officeDocument/2006/relationships/tags" Target="../tags/tag565.xml"/><Relationship Id="rId125" Type="http://schemas.openxmlformats.org/officeDocument/2006/relationships/tags" Target="../tags/tag586.xml"/><Relationship Id="rId146" Type="http://schemas.openxmlformats.org/officeDocument/2006/relationships/tags" Target="../tags/tag607.xml"/><Relationship Id="rId167" Type="http://schemas.openxmlformats.org/officeDocument/2006/relationships/tags" Target="../tags/tag628.xml"/><Relationship Id="rId188" Type="http://schemas.openxmlformats.org/officeDocument/2006/relationships/tags" Target="../tags/tag649.xml"/><Relationship Id="rId71" Type="http://schemas.openxmlformats.org/officeDocument/2006/relationships/tags" Target="../tags/tag532.xml"/><Relationship Id="rId92" Type="http://schemas.openxmlformats.org/officeDocument/2006/relationships/tags" Target="../tags/tag553.xml"/><Relationship Id="rId213" Type="http://schemas.openxmlformats.org/officeDocument/2006/relationships/tags" Target="../tags/tag674.xml"/><Relationship Id="rId234" Type="http://schemas.openxmlformats.org/officeDocument/2006/relationships/tags" Target="../tags/tag695.xml"/><Relationship Id="rId2" Type="http://schemas.openxmlformats.org/officeDocument/2006/relationships/tags" Target="../tags/tag463.xml"/><Relationship Id="rId29" Type="http://schemas.openxmlformats.org/officeDocument/2006/relationships/tags" Target="../tags/tag490.xml"/><Relationship Id="rId40" Type="http://schemas.openxmlformats.org/officeDocument/2006/relationships/tags" Target="../tags/tag501.xml"/><Relationship Id="rId115" Type="http://schemas.openxmlformats.org/officeDocument/2006/relationships/tags" Target="../tags/tag576.xml"/><Relationship Id="rId136" Type="http://schemas.openxmlformats.org/officeDocument/2006/relationships/tags" Target="../tags/tag597.xml"/><Relationship Id="rId157" Type="http://schemas.openxmlformats.org/officeDocument/2006/relationships/tags" Target="../tags/tag618.xml"/><Relationship Id="rId178" Type="http://schemas.openxmlformats.org/officeDocument/2006/relationships/tags" Target="../tags/tag639.xml"/><Relationship Id="rId61" Type="http://schemas.openxmlformats.org/officeDocument/2006/relationships/tags" Target="../tags/tag522.xml"/><Relationship Id="rId82" Type="http://schemas.openxmlformats.org/officeDocument/2006/relationships/tags" Target="../tags/tag543.xml"/><Relationship Id="rId199" Type="http://schemas.openxmlformats.org/officeDocument/2006/relationships/tags" Target="../tags/tag660.xml"/><Relationship Id="rId203" Type="http://schemas.openxmlformats.org/officeDocument/2006/relationships/tags" Target="../tags/tag664.xml"/><Relationship Id="rId19" Type="http://schemas.openxmlformats.org/officeDocument/2006/relationships/tags" Target="../tags/tag480.xml"/><Relationship Id="rId224" Type="http://schemas.openxmlformats.org/officeDocument/2006/relationships/tags" Target="../tags/tag685.xml"/><Relationship Id="rId245" Type="http://schemas.openxmlformats.org/officeDocument/2006/relationships/tags" Target="../tags/tag706.xml"/><Relationship Id="rId30" Type="http://schemas.openxmlformats.org/officeDocument/2006/relationships/tags" Target="../tags/tag491.xml"/><Relationship Id="rId105" Type="http://schemas.openxmlformats.org/officeDocument/2006/relationships/tags" Target="../tags/tag566.xml"/><Relationship Id="rId126" Type="http://schemas.openxmlformats.org/officeDocument/2006/relationships/tags" Target="../tags/tag587.xml"/><Relationship Id="rId147" Type="http://schemas.openxmlformats.org/officeDocument/2006/relationships/tags" Target="../tags/tag608.xml"/><Relationship Id="rId168" Type="http://schemas.openxmlformats.org/officeDocument/2006/relationships/tags" Target="../tags/tag629.xml"/><Relationship Id="rId51" Type="http://schemas.openxmlformats.org/officeDocument/2006/relationships/tags" Target="../tags/tag512.xml"/><Relationship Id="rId72" Type="http://schemas.openxmlformats.org/officeDocument/2006/relationships/tags" Target="../tags/tag533.xml"/><Relationship Id="rId93" Type="http://schemas.openxmlformats.org/officeDocument/2006/relationships/tags" Target="../tags/tag554.xml"/><Relationship Id="rId189" Type="http://schemas.openxmlformats.org/officeDocument/2006/relationships/tags" Target="../tags/tag650.xml"/><Relationship Id="rId3" Type="http://schemas.openxmlformats.org/officeDocument/2006/relationships/tags" Target="../tags/tag464.xml"/><Relationship Id="rId214" Type="http://schemas.openxmlformats.org/officeDocument/2006/relationships/tags" Target="../tags/tag675.xml"/><Relationship Id="rId235" Type="http://schemas.openxmlformats.org/officeDocument/2006/relationships/tags" Target="../tags/tag696.xml"/><Relationship Id="rId116" Type="http://schemas.openxmlformats.org/officeDocument/2006/relationships/tags" Target="../tags/tag577.xml"/><Relationship Id="rId137" Type="http://schemas.openxmlformats.org/officeDocument/2006/relationships/tags" Target="../tags/tag598.xml"/><Relationship Id="rId158" Type="http://schemas.openxmlformats.org/officeDocument/2006/relationships/tags" Target="../tags/tag619.xml"/><Relationship Id="rId20" Type="http://schemas.openxmlformats.org/officeDocument/2006/relationships/tags" Target="../tags/tag481.xml"/><Relationship Id="rId41" Type="http://schemas.openxmlformats.org/officeDocument/2006/relationships/tags" Target="../tags/tag502.xml"/><Relationship Id="rId62" Type="http://schemas.openxmlformats.org/officeDocument/2006/relationships/tags" Target="../tags/tag523.xml"/><Relationship Id="rId83" Type="http://schemas.openxmlformats.org/officeDocument/2006/relationships/tags" Target="../tags/tag544.xml"/><Relationship Id="rId179" Type="http://schemas.openxmlformats.org/officeDocument/2006/relationships/tags" Target="../tags/tag640.xml"/><Relationship Id="rId190" Type="http://schemas.openxmlformats.org/officeDocument/2006/relationships/tags" Target="../tags/tag651.xml"/><Relationship Id="rId204" Type="http://schemas.openxmlformats.org/officeDocument/2006/relationships/tags" Target="../tags/tag665.xml"/><Relationship Id="rId225" Type="http://schemas.openxmlformats.org/officeDocument/2006/relationships/tags" Target="../tags/tag686.xml"/><Relationship Id="rId246" Type="http://schemas.openxmlformats.org/officeDocument/2006/relationships/tags" Target="../tags/tag707.xml"/><Relationship Id="rId106" Type="http://schemas.openxmlformats.org/officeDocument/2006/relationships/tags" Target="../tags/tag567.xml"/><Relationship Id="rId127" Type="http://schemas.openxmlformats.org/officeDocument/2006/relationships/tags" Target="../tags/tag588.xml"/><Relationship Id="rId10" Type="http://schemas.openxmlformats.org/officeDocument/2006/relationships/tags" Target="../tags/tag471.xml"/><Relationship Id="rId31" Type="http://schemas.openxmlformats.org/officeDocument/2006/relationships/tags" Target="../tags/tag492.xml"/><Relationship Id="rId52" Type="http://schemas.openxmlformats.org/officeDocument/2006/relationships/tags" Target="../tags/tag513.xml"/><Relationship Id="rId73" Type="http://schemas.openxmlformats.org/officeDocument/2006/relationships/tags" Target="../tags/tag534.xml"/><Relationship Id="rId94" Type="http://schemas.openxmlformats.org/officeDocument/2006/relationships/tags" Target="../tags/tag555.xml"/><Relationship Id="rId148" Type="http://schemas.openxmlformats.org/officeDocument/2006/relationships/tags" Target="../tags/tag609.xml"/><Relationship Id="rId169" Type="http://schemas.openxmlformats.org/officeDocument/2006/relationships/tags" Target="../tags/tag630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722.xml"/><Relationship Id="rId18" Type="http://schemas.openxmlformats.org/officeDocument/2006/relationships/tags" Target="../tags/tag727.xml"/><Relationship Id="rId26" Type="http://schemas.openxmlformats.org/officeDocument/2006/relationships/tags" Target="../tags/tag735.xml"/><Relationship Id="rId3" Type="http://schemas.openxmlformats.org/officeDocument/2006/relationships/tags" Target="../tags/tag712.xml"/><Relationship Id="rId21" Type="http://schemas.openxmlformats.org/officeDocument/2006/relationships/tags" Target="../tags/tag730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716.xml"/><Relationship Id="rId12" Type="http://schemas.openxmlformats.org/officeDocument/2006/relationships/tags" Target="../tags/tag721.xml"/><Relationship Id="rId17" Type="http://schemas.openxmlformats.org/officeDocument/2006/relationships/tags" Target="../tags/tag726.xml"/><Relationship Id="rId25" Type="http://schemas.openxmlformats.org/officeDocument/2006/relationships/tags" Target="../tags/tag734.xml"/><Relationship Id="rId33" Type="http://schemas.openxmlformats.org/officeDocument/2006/relationships/tags" Target="../tags/tag742.xml"/><Relationship Id="rId2" Type="http://schemas.openxmlformats.org/officeDocument/2006/relationships/tags" Target="../tags/tag711.xml"/><Relationship Id="rId16" Type="http://schemas.openxmlformats.org/officeDocument/2006/relationships/tags" Target="../tags/tag725.xml"/><Relationship Id="rId20" Type="http://schemas.openxmlformats.org/officeDocument/2006/relationships/tags" Target="../tags/tag729.xml"/><Relationship Id="rId29" Type="http://schemas.openxmlformats.org/officeDocument/2006/relationships/tags" Target="../tags/tag738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11" Type="http://schemas.openxmlformats.org/officeDocument/2006/relationships/tags" Target="../tags/tag720.xml"/><Relationship Id="rId24" Type="http://schemas.openxmlformats.org/officeDocument/2006/relationships/tags" Target="../tags/tag733.xml"/><Relationship Id="rId32" Type="http://schemas.openxmlformats.org/officeDocument/2006/relationships/tags" Target="../tags/tag741.xml"/><Relationship Id="rId5" Type="http://schemas.openxmlformats.org/officeDocument/2006/relationships/tags" Target="../tags/tag714.xml"/><Relationship Id="rId15" Type="http://schemas.openxmlformats.org/officeDocument/2006/relationships/tags" Target="../tags/tag724.xml"/><Relationship Id="rId23" Type="http://schemas.openxmlformats.org/officeDocument/2006/relationships/tags" Target="../tags/tag732.xml"/><Relationship Id="rId28" Type="http://schemas.openxmlformats.org/officeDocument/2006/relationships/tags" Target="../tags/tag737.xml"/><Relationship Id="rId10" Type="http://schemas.openxmlformats.org/officeDocument/2006/relationships/tags" Target="../tags/tag719.xml"/><Relationship Id="rId19" Type="http://schemas.openxmlformats.org/officeDocument/2006/relationships/tags" Target="../tags/tag728.xml"/><Relationship Id="rId31" Type="http://schemas.openxmlformats.org/officeDocument/2006/relationships/tags" Target="../tags/tag740.xml"/><Relationship Id="rId4" Type="http://schemas.openxmlformats.org/officeDocument/2006/relationships/tags" Target="../tags/tag713.xml"/><Relationship Id="rId9" Type="http://schemas.openxmlformats.org/officeDocument/2006/relationships/tags" Target="../tags/tag718.xml"/><Relationship Id="rId14" Type="http://schemas.openxmlformats.org/officeDocument/2006/relationships/tags" Target="../tags/tag723.xml"/><Relationship Id="rId22" Type="http://schemas.openxmlformats.org/officeDocument/2006/relationships/tags" Target="../tags/tag731.xml"/><Relationship Id="rId27" Type="http://schemas.openxmlformats.org/officeDocument/2006/relationships/tags" Target="../tags/tag736.xml"/><Relationship Id="rId30" Type="http://schemas.openxmlformats.org/officeDocument/2006/relationships/tags" Target="../tags/tag739.xml"/><Relationship Id="rId35" Type="http://schemas.openxmlformats.org/officeDocument/2006/relationships/image" Target="../media/image8.png"/><Relationship Id="rId8" Type="http://schemas.openxmlformats.org/officeDocument/2006/relationships/tags" Target="../tags/tag7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768.xml"/><Relationship Id="rId21" Type="http://schemas.openxmlformats.org/officeDocument/2006/relationships/tags" Target="../tags/tag763.xml"/><Relationship Id="rId42" Type="http://schemas.openxmlformats.org/officeDocument/2006/relationships/tags" Target="../tags/tag784.xml"/><Relationship Id="rId47" Type="http://schemas.openxmlformats.org/officeDocument/2006/relationships/tags" Target="../tags/tag789.xml"/><Relationship Id="rId63" Type="http://schemas.openxmlformats.org/officeDocument/2006/relationships/tags" Target="../tags/tag805.xml"/><Relationship Id="rId68" Type="http://schemas.openxmlformats.org/officeDocument/2006/relationships/tags" Target="../tags/tag810.xml"/><Relationship Id="rId84" Type="http://schemas.openxmlformats.org/officeDocument/2006/relationships/tags" Target="../tags/tag826.xml"/><Relationship Id="rId89" Type="http://schemas.openxmlformats.org/officeDocument/2006/relationships/tags" Target="../tags/tag831.xml"/><Relationship Id="rId16" Type="http://schemas.openxmlformats.org/officeDocument/2006/relationships/tags" Target="../tags/tag758.xml"/><Relationship Id="rId11" Type="http://schemas.openxmlformats.org/officeDocument/2006/relationships/tags" Target="../tags/tag753.xml"/><Relationship Id="rId32" Type="http://schemas.openxmlformats.org/officeDocument/2006/relationships/tags" Target="../tags/tag774.xml"/><Relationship Id="rId37" Type="http://schemas.openxmlformats.org/officeDocument/2006/relationships/tags" Target="../tags/tag779.xml"/><Relationship Id="rId53" Type="http://schemas.openxmlformats.org/officeDocument/2006/relationships/tags" Target="../tags/tag795.xml"/><Relationship Id="rId58" Type="http://schemas.openxmlformats.org/officeDocument/2006/relationships/tags" Target="../tags/tag800.xml"/><Relationship Id="rId74" Type="http://schemas.openxmlformats.org/officeDocument/2006/relationships/tags" Target="../tags/tag816.xml"/><Relationship Id="rId79" Type="http://schemas.openxmlformats.org/officeDocument/2006/relationships/tags" Target="../tags/tag821.xml"/><Relationship Id="rId102" Type="http://schemas.openxmlformats.org/officeDocument/2006/relationships/tags" Target="../tags/tag844.xml"/><Relationship Id="rId5" Type="http://schemas.openxmlformats.org/officeDocument/2006/relationships/tags" Target="../tags/tag747.xml"/><Relationship Id="rId90" Type="http://schemas.openxmlformats.org/officeDocument/2006/relationships/tags" Target="../tags/tag832.xml"/><Relationship Id="rId95" Type="http://schemas.openxmlformats.org/officeDocument/2006/relationships/tags" Target="../tags/tag837.xml"/><Relationship Id="rId22" Type="http://schemas.openxmlformats.org/officeDocument/2006/relationships/tags" Target="../tags/tag764.xml"/><Relationship Id="rId27" Type="http://schemas.openxmlformats.org/officeDocument/2006/relationships/tags" Target="../tags/tag769.xml"/><Relationship Id="rId43" Type="http://schemas.openxmlformats.org/officeDocument/2006/relationships/tags" Target="../tags/tag785.xml"/><Relationship Id="rId48" Type="http://schemas.openxmlformats.org/officeDocument/2006/relationships/tags" Target="../tags/tag790.xml"/><Relationship Id="rId64" Type="http://schemas.openxmlformats.org/officeDocument/2006/relationships/tags" Target="../tags/tag806.xml"/><Relationship Id="rId69" Type="http://schemas.openxmlformats.org/officeDocument/2006/relationships/tags" Target="../tags/tag811.xml"/><Relationship Id="rId80" Type="http://schemas.openxmlformats.org/officeDocument/2006/relationships/tags" Target="../tags/tag822.xml"/><Relationship Id="rId85" Type="http://schemas.openxmlformats.org/officeDocument/2006/relationships/tags" Target="../tags/tag827.xml"/><Relationship Id="rId12" Type="http://schemas.openxmlformats.org/officeDocument/2006/relationships/tags" Target="../tags/tag754.xml"/><Relationship Id="rId17" Type="http://schemas.openxmlformats.org/officeDocument/2006/relationships/tags" Target="../tags/tag759.xml"/><Relationship Id="rId25" Type="http://schemas.openxmlformats.org/officeDocument/2006/relationships/tags" Target="../tags/tag767.xml"/><Relationship Id="rId33" Type="http://schemas.openxmlformats.org/officeDocument/2006/relationships/tags" Target="../tags/tag775.xml"/><Relationship Id="rId38" Type="http://schemas.openxmlformats.org/officeDocument/2006/relationships/tags" Target="../tags/tag780.xml"/><Relationship Id="rId46" Type="http://schemas.openxmlformats.org/officeDocument/2006/relationships/tags" Target="../tags/tag788.xml"/><Relationship Id="rId59" Type="http://schemas.openxmlformats.org/officeDocument/2006/relationships/tags" Target="../tags/tag801.xml"/><Relationship Id="rId67" Type="http://schemas.openxmlformats.org/officeDocument/2006/relationships/tags" Target="../tags/tag809.xml"/><Relationship Id="rId103" Type="http://schemas.openxmlformats.org/officeDocument/2006/relationships/slideLayout" Target="../slideLayouts/slideLayout2.xml"/><Relationship Id="rId20" Type="http://schemas.openxmlformats.org/officeDocument/2006/relationships/tags" Target="../tags/tag762.xml"/><Relationship Id="rId41" Type="http://schemas.openxmlformats.org/officeDocument/2006/relationships/tags" Target="../tags/tag783.xml"/><Relationship Id="rId54" Type="http://schemas.openxmlformats.org/officeDocument/2006/relationships/tags" Target="../tags/tag796.xml"/><Relationship Id="rId62" Type="http://schemas.openxmlformats.org/officeDocument/2006/relationships/tags" Target="../tags/tag804.xml"/><Relationship Id="rId70" Type="http://schemas.openxmlformats.org/officeDocument/2006/relationships/tags" Target="../tags/tag812.xml"/><Relationship Id="rId75" Type="http://schemas.openxmlformats.org/officeDocument/2006/relationships/tags" Target="../tags/tag817.xml"/><Relationship Id="rId83" Type="http://schemas.openxmlformats.org/officeDocument/2006/relationships/tags" Target="../tags/tag825.xml"/><Relationship Id="rId88" Type="http://schemas.openxmlformats.org/officeDocument/2006/relationships/tags" Target="../tags/tag830.xml"/><Relationship Id="rId91" Type="http://schemas.openxmlformats.org/officeDocument/2006/relationships/tags" Target="../tags/tag833.xml"/><Relationship Id="rId96" Type="http://schemas.openxmlformats.org/officeDocument/2006/relationships/tags" Target="../tags/tag838.xml"/><Relationship Id="rId1" Type="http://schemas.openxmlformats.org/officeDocument/2006/relationships/tags" Target="../tags/tag743.xml"/><Relationship Id="rId6" Type="http://schemas.openxmlformats.org/officeDocument/2006/relationships/tags" Target="../tags/tag748.xml"/><Relationship Id="rId15" Type="http://schemas.openxmlformats.org/officeDocument/2006/relationships/tags" Target="../tags/tag757.xml"/><Relationship Id="rId23" Type="http://schemas.openxmlformats.org/officeDocument/2006/relationships/tags" Target="../tags/tag765.xml"/><Relationship Id="rId28" Type="http://schemas.openxmlformats.org/officeDocument/2006/relationships/tags" Target="../tags/tag770.xml"/><Relationship Id="rId36" Type="http://schemas.openxmlformats.org/officeDocument/2006/relationships/tags" Target="../tags/tag778.xml"/><Relationship Id="rId49" Type="http://schemas.openxmlformats.org/officeDocument/2006/relationships/tags" Target="../tags/tag791.xml"/><Relationship Id="rId57" Type="http://schemas.openxmlformats.org/officeDocument/2006/relationships/tags" Target="../tags/tag799.xml"/><Relationship Id="rId10" Type="http://schemas.openxmlformats.org/officeDocument/2006/relationships/tags" Target="../tags/tag752.xml"/><Relationship Id="rId31" Type="http://schemas.openxmlformats.org/officeDocument/2006/relationships/tags" Target="../tags/tag773.xml"/><Relationship Id="rId44" Type="http://schemas.openxmlformats.org/officeDocument/2006/relationships/tags" Target="../tags/tag786.xml"/><Relationship Id="rId52" Type="http://schemas.openxmlformats.org/officeDocument/2006/relationships/tags" Target="../tags/tag794.xml"/><Relationship Id="rId60" Type="http://schemas.openxmlformats.org/officeDocument/2006/relationships/tags" Target="../tags/tag802.xml"/><Relationship Id="rId65" Type="http://schemas.openxmlformats.org/officeDocument/2006/relationships/tags" Target="../tags/tag807.xml"/><Relationship Id="rId73" Type="http://schemas.openxmlformats.org/officeDocument/2006/relationships/tags" Target="../tags/tag815.xml"/><Relationship Id="rId78" Type="http://schemas.openxmlformats.org/officeDocument/2006/relationships/tags" Target="../tags/tag820.xml"/><Relationship Id="rId81" Type="http://schemas.openxmlformats.org/officeDocument/2006/relationships/tags" Target="../tags/tag823.xml"/><Relationship Id="rId86" Type="http://schemas.openxmlformats.org/officeDocument/2006/relationships/tags" Target="../tags/tag828.xml"/><Relationship Id="rId94" Type="http://schemas.openxmlformats.org/officeDocument/2006/relationships/tags" Target="../tags/tag836.xml"/><Relationship Id="rId99" Type="http://schemas.openxmlformats.org/officeDocument/2006/relationships/tags" Target="../tags/tag841.xml"/><Relationship Id="rId101" Type="http://schemas.openxmlformats.org/officeDocument/2006/relationships/tags" Target="../tags/tag843.xml"/><Relationship Id="rId4" Type="http://schemas.openxmlformats.org/officeDocument/2006/relationships/tags" Target="../tags/tag746.xml"/><Relationship Id="rId9" Type="http://schemas.openxmlformats.org/officeDocument/2006/relationships/tags" Target="../tags/tag751.xml"/><Relationship Id="rId13" Type="http://schemas.openxmlformats.org/officeDocument/2006/relationships/tags" Target="../tags/tag755.xml"/><Relationship Id="rId18" Type="http://schemas.openxmlformats.org/officeDocument/2006/relationships/tags" Target="../tags/tag760.xml"/><Relationship Id="rId39" Type="http://schemas.openxmlformats.org/officeDocument/2006/relationships/tags" Target="../tags/tag781.xml"/><Relationship Id="rId34" Type="http://schemas.openxmlformats.org/officeDocument/2006/relationships/tags" Target="../tags/tag776.xml"/><Relationship Id="rId50" Type="http://schemas.openxmlformats.org/officeDocument/2006/relationships/tags" Target="../tags/tag792.xml"/><Relationship Id="rId55" Type="http://schemas.openxmlformats.org/officeDocument/2006/relationships/tags" Target="../tags/tag797.xml"/><Relationship Id="rId76" Type="http://schemas.openxmlformats.org/officeDocument/2006/relationships/tags" Target="../tags/tag818.xml"/><Relationship Id="rId97" Type="http://schemas.openxmlformats.org/officeDocument/2006/relationships/tags" Target="../tags/tag839.xml"/><Relationship Id="rId7" Type="http://schemas.openxmlformats.org/officeDocument/2006/relationships/tags" Target="../tags/tag749.xml"/><Relationship Id="rId71" Type="http://schemas.openxmlformats.org/officeDocument/2006/relationships/tags" Target="../tags/tag813.xml"/><Relationship Id="rId92" Type="http://schemas.openxmlformats.org/officeDocument/2006/relationships/tags" Target="../tags/tag834.xml"/><Relationship Id="rId2" Type="http://schemas.openxmlformats.org/officeDocument/2006/relationships/tags" Target="../tags/tag744.xml"/><Relationship Id="rId29" Type="http://schemas.openxmlformats.org/officeDocument/2006/relationships/tags" Target="../tags/tag771.xml"/><Relationship Id="rId24" Type="http://schemas.openxmlformats.org/officeDocument/2006/relationships/tags" Target="../tags/tag766.xml"/><Relationship Id="rId40" Type="http://schemas.openxmlformats.org/officeDocument/2006/relationships/tags" Target="../tags/tag782.xml"/><Relationship Id="rId45" Type="http://schemas.openxmlformats.org/officeDocument/2006/relationships/tags" Target="../tags/tag787.xml"/><Relationship Id="rId66" Type="http://schemas.openxmlformats.org/officeDocument/2006/relationships/tags" Target="../tags/tag808.xml"/><Relationship Id="rId87" Type="http://schemas.openxmlformats.org/officeDocument/2006/relationships/tags" Target="../tags/tag829.xml"/><Relationship Id="rId61" Type="http://schemas.openxmlformats.org/officeDocument/2006/relationships/tags" Target="../tags/tag803.xml"/><Relationship Id="rId82" Type="http://schemas.openxmlformats.org/officeDocument/2006/relationships/tags" Target="../tags/tag824.xml"/><Relationship Id="rId19" Type="http://schemas.openxmlformats.org/officeDocument/2006/relationships/tags" Target="../tags/tag761.xml"/><Relationship Id="rId14" Type="http://schemas.openxmlformats.org/officeDocument/2006/relationships/tags" Target="../tags/tag756.xml"/><Relationship Id="rId30" Type="http://schemas.openxmlformats.org/officeDocument/2006/relationships/tags" Target="../tags/tag772.xml"/><Relationship Id="rId35" Type="http://schemas.openxmlformats.org/officeDocument/2006/relationships/tags" Target="../tags/tag777.xml"/><Relationship Id="rId56" Type="http://schemas.openxmlformats.org/officeDocument/2006/relationships/tags" Target="../tags/tag798.xml"/><Relationship Id="rId77" Type="http://schemas.openxmlformats.org/officeDocument/2006/relationships/tags" Target="../tags/tag819.xml"/><Relationship Id="rId100" Type="http://schemas.openxmlformats.org/officeDocument/2006/relationships/tags" Target="../tags/tag842.xml"/><Relationship Id="rId8" Type="http://schemas.openxmlformats.org/officeDocument/2006/relationships/tags" Target="../tags/tag750.xml"/><Relationship Id="rId51" Type="http://schemas.openxmlformats.org/officeDocument/2006/relationships/tags" Target="../tags/tag793.xml"/><Relationship Id="rId72" Type="http://schemas.openxmlformats.org/officeDocument/2006/relationships/tags" Target="../tags/tag814.xml"/><Relationship Id="rId93" Type="http://schemas.openxmlformats.org/officeDocument/2006/relationships/tags" Target="../tags/tag835.xml"/><Relationship Id="rId98" Type="http://schemas.openxmlformats.org/officeDocument/2006/relationships/tags" Target="../tags/tag840.xml"/><Relationship Id="rId3" Type="http://schemas.openxmlformats.org/officeDocument/2006/relationships/tags" Target="../tags/tag7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slideLayout" Target="../slideLayouts/slideLayout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143.xml"/><Relationship Id="rId117" Type="http://schemas.openxmlformats.org/officeDocument/2006/relationships/tags" Target="../tags/tag234.xml"/><Relationship Id="rId21" Type="http://schemas.openxmlformats.org/officeDocument/2006/relationships/tags" Target="../tags/tag138.xml"/><Relationship Id="rId42" Type="http://schemas.openxmlformats.org/officeDocument/2006/relationships/tags" Target="../tags/tag159.xml"/><Relationship Id="rId47" Type="http://schemas.openxmlformats.org/officeDocument/2006/relationships/tags" Target="../tags/tag164.xml"/><Relationship Id="rId63" Type="http://schemas.openxmlformats.org/officeDocument/2006/relationships/tags" Target="../tags/tag180.xml"/><Relationship Id="rId68" Type="http://schemas.openxmlformats.org/officeDocument/2006/relationships/tags" Target="../tags/tag185.xml"/><Relationship Id="rId84" Type="http://schemas.openxmlformats.org/officeDocument/2006/relationships/tags" Target="../tags/tag201.xml"/><Relationship Id="rId89" Type="http://schemas.openxmlformats.org/officeDocument/2006/relationships/tags" Target="../tags/tag206.xml"/><Relationship Id="rId112" Type="http://schemas.openxmlformats.org/officeDocument/2006/relationships/tags" Target="../tags/tag229.xml"/><Relationship Id="rId16" Type="http://schemas.openxmlformats.org/officeDocument/2006/relationships/tags" Target="../tags/tag133.xml"/><Relationship Id="rId107" Type="http://schemas.openxmlformats.org/officeDocument/2006/relationships/tags" Target="../tags/tag224.xml"/><Relationship Id="rId11" Type="http://schemas.openxmlformats.org/officeDocument/2006/relationships/tags" Target="../tags/tag128.xml"/><Relationship Id="rId32" Type="http://schemas.openxmlformats.org/officeDocument/2006/relationships/tags" Target="../tags/tag149.xml"/><Relationship Id="rId37" Type="http://schemas.openxmlformats.org/officeDocument/2006/relationships/tags" Target="../tags/tag154.xml"/><Relationship Id="rId53" Type="http://schemas.openxmlformats.org/officeDocument/2006/relationships/tags" Target="../tags/tag170.xml"/><Relationship Id="rId58" Type="http://schemas.openxmlformats.org/officeDocument/2006/relationships/tags" Target="../tags/tag175.xml"/><Relationship Id="rId74" Type="http://schemas.openxmlformats.org/officeDocument/2006/relationships/tags" Target="../tags/tag191.xml"/><Relationship Id="rId79" Type="http://schemas.openxmlformats.org/officeDocument/2006/relationships/tags" Target="../tags/tag196.xml"/><Relationship Id="rId102" Type="http://schemas.openxmlformats.org/officeDocument/2006/relationships/tags" Target="../tags/tag219.xml"/><Relationship Id="rId5" Type="http://schemas.openxmlformats.org/officeDocument/2006/relationships/tags" Target="../tags/tag122.xml"/><Relationship Id="rId90" Type="http://schemas.openxmlformats.org/officeDocument/2006/relationships/tags" Target="../tags/tag207.xml"/><Relationship Id="rId95" Type="http://schemas.openxmlformats.org/officeDocument/2006/relationships/tags" Target="../tags/tag212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43" Type="http://schemas.openxmlformats.org/officeDocument/2006/relationships/tags" Target="../tags/tag160.xml"/><Relationship Id="rId48" Type="http://schemas.openxmlformats.org/officeDocument/2006/relationships/tags" Target="../tags/tag165.xml"/><Relationship Id="rId64" Type="http://schemas.openxmlformats.org/officeDocument/2006/relationships/tags" Target="../tags/tag181.xml"/><Relationship Id="rId69" Type="http://schemas.openxmlformats.org/officeDocument/2006/relationships/tags" Target="../tags/tag186.xml"/><Relationship Id="rId113" Type="http://schemas.openxmlformats.org/officeDocument/2006/relationships/tags" Target="../tags/tag230.xml"/><Relationship Id="rId118" Type="http://schemas.openxmlformats.org/officeDocument/2006/relationships/slideLayout" Target="../slideLayouts/slideLayout2.xml"/><Relationship Id="rId80" Type="http://schemas.openxmlformats.org/officeDocument/2006/relationships/tags" Target="../tags/tag197.xml"/><Relationship Id="rId85" Type="http://schemas.openxmlformats.org/officeDocument/2006/relationships/tags" Target="../tags/tag202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33" Type="http://schemas.openxmlformats.org/officeDocument/2006/relationships/tags" Target="../tags/tag150.xml"/><Relationship Id="rId38" Type="http://schemas.openxmlformats.org/officeDocument/2006/relationships/tags" Target="../tags/tag155.xml"/><Relationship Id="rId59" Type="http://schemas.openxmlformats.org/officeDocument/2006/relationships/tags" Target="../tags/tag176.xml"/><Relationship Id="rId103" Type="http://schemas.openxmlformats.org/officeDocument/2006/relationships/tags" Target="../tags/tag220.xml"/><Relationship Id="rId108" Type="http://schemas.openxmlformats.org/officeDocument/2006/relationships/tags" Target="../tags/tag225.xml"/><Relationship Id="rId54" Type="http://schemas.openxmlformats.org/officeDocument/2006/relationships/tags" Target="../tags/tag171.xml"/><Relationship Id="rId70" Type="http://schemas.openxmlformats.org/officeDocument/2006/relationships/tags" Target="../tags/tag187.xml"/><Relationship Id="rId75" Type="http://schemas.openxmlformats.org/officeDocument/2006/relationships/tags" Target="../tags/tag192.xml"/><Relationship Id="rId91" Type="http://schemas.openxmlformats.org/officeDocument/2006/relationships/tags" Target="../tags/tag208.xml"/><Relationship Id="rId96" Type="http://schemas.openxmlformats.org/officeDocument/2006/relationships/tags" Target="../tags/tag21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23" Type="http://schemas.openxmlformats.org/officeDocument/2006/relationships/tags" Target="../tags/tag140.xml"/><Relationship Id="rId28" Type="http://schemas.openxmlformats.org/officeDocument/2006/relationships/tags" Target="../tags/tag145.xml"/><Relationship Id="rId49" Type="http://schemas.openxmlformats.org/officeDocument/2006/relationships/tags" Target="../tags/tag166.xml"/><Relationship Id="rId114" Type="http://schemas.openxmlformats.org/officeDocument/2006/relationships/tags" Target="../tags/tag231.xml"/><Relationship Id="rId119" Type="http://schemas.openxmlformats.org/officeDocument/2006/relationships/notesSlide" Target="../notesSlides/notesSlide4.xml"/><Relationship Id="rId10" Type="http://schemas.openxmlformats.org/officeDocument/2006/relationships/tags" Target="../tags/tag127.xml"/><Relationship Id="rId31" Type="http://schemas.openxmlformats.org/officeDocument/2006/relationships/tags" Target="../tags/tag148.xml"/><Relationship Id="rId44" Type="http://schemas.openxmlformats.org/officeDocument/2006/relationships/tags" Target="../tags/tag161.xml"/><Relationship Id="rId52" Type="http://schemas.openxmlformats.org/officeDocument/2006/relationships/tags" Target="../tags/tag169.xml"/><Relationship Id="rId60" Type="http://schemas.openxmlformats.org/officeDocument/2006/relationships/tags" Target="../tags/tag177.xml"/><Relationship Id="rId65" Type="http://schemas.openxmlformats.org/officeDocument/2006/relationships/tags" Target="../tags/tag182.xml"/><Relationship Id="rId73" Type="http://schemas.openxmlformats.org/officeDocument/2006/relationships/tags" Target="../tags/tag190.xml"/><Relationship Id="rId78" Type="http://schemas.openxmlformats.org/officeDocument/2006/relationships/tags" Target="../tags/tag195.xml"/><Relationship Id="rId81" Type="http://schemas.openxmlformats.org/officeDocument/2006/relationships/tags" Target="../tags/tag198.xml"/><Relationship Id="rId86" Type="http://schemas.openxmlformats.org/officeDocument/2006/relationships/tags" Target="../tags/tag203.xml"/><Relationship Id="rId94" Type="http://schemas.openxmlformats.org/officeDocument/2006/relationships/tags" Target="../tags/tag211.xml"/><Relationship Id="rId99" Type="http://schemas.openxmlformats.org/officeDocument/2006/relationships/tags" Target="../tags/tag216.xml"/><Relationship Id="rId101" Type="http://schemas.openxmlformats.org/officeDocument/2006/relationships/tags" Target="../tags/tag218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39" Type="http://schemas.openxmlformats.org/officeDocument/2006/relationships/tags" Target="../tags/tag156.xml"/><Relationship Id="rId109" Type="http://schemas.openxmlformats.org/officeDocument/2006/relationships/tags" Target="../tags/tag226.xml"/><Relationship Id="rId34" Type="http://schemas.openxmlformats.org/officeDocument/2006/relationships/tags" Target="../tags/tag151.xml"/><Relationship Id="rId50" Type="http://schemas.openxmlformats.org/officeDocument/2006/relationships/tags" Target="../tags/tag167.xml"/><Relationship Id="rId55" Type="http://schemas.openxmlformats.org/officeDocument/2006/relationships/tags" Target="../tags/tag172.xml"/><Relationship Id="rId76" Type="http://schemas.openxmlformats.org/officeDocument/2006/relationships/tags" Target="../tags/tag193.xml"/><Relationship Id="rId97" Type="http://schemas.openxmlformats.org/officeDocument/2006/relationships/tags" Target="../tags/tag214.xml"/><Relationship Id="rId104" Type="http://schemas.openxmlformats.org/officeDocument/2006/relationships/tags" Target="../tags/tag221.xml"/><Relationship Id="rId7" Type="http://schemas.openxmlformats.org/officeDocument/2006/relationships/tags" Target="../tags/tag124.xml"/><Relationship Id="rId71" Type="http://schemas.openxmlformats.org/officeDocument/2006/relationships/tags" Target="../tags/tag188.xml"/><Relationship Id="rId92" Type="http://schemas.openxmlformats.org/officeDocument/2006/relationships/tags" Target="../tags/tag209.xml"/><Relationship Id="rId2" Type="http://schemas.openxmlformats.org/officeDocument/2006/relationships/tags" Target="../tags/tag119.xml"/><Relationship Id="rId29" Type="http://schemas.openxmlformats.org/officeDocument/2006/relationships/tags" Target="../tags/tag146.xml"/><Relationship Id="rId24" Type="http://schemas.openxmlformats.org/officeDocument/2006/relationships/tags" Target="../tags/tag141.xml"/><Relationship Id="rId40" Type="http://schemas.openxmlformats.org/officeDocument/2006/relationships/tags" Target="../tags/tag157.xml"/><Relationship Id="rId45" Type="http://schemas.openxmlformats.org/officeDocument/2006/relationships/tags" Target="../tags/tag162.xml"/><Relationship Id="rId66" Type="http://schemas.openxmlformats.org/officeDocument/2006/relationships/tags" Target="../tags/tag183.xml"/><Relationship Id="rId87" Type="http://schemas.openxmlformats.org/officeDocument/2006/relationships/tags" Target="../tags/tag204.xml"/><Relationship Id="rId110" Type="http://schemas.openxmlformats.org/officeDocument/2006/relationships/tags" Target="../tags/tag227.xml"/><Relationship Id="rId115" Type="http://schemas.openxmlformats.org/officeDocument/2006/relationships/tags" Target="../tags/tag232.xml"/><Relationship Id="rId61" Type="http://schemas.openxmlformats.org/officeDocument/2006/relationships/tags" Target="../tags/tag178.xml"/><Relationship Id="rId82" Type="http://schemas.openxmlformats.org/officeDocument/2006/relationships/tags" Target="../tags/tag199.xml"/><Relationship Id="rId19" Type="http://schemas.openxmlformats.org/officeDocument/2006/relationships/tags" Target="../tags/tag136.xml"/><Relationship Id="rId14" Type="http://schemas.openxmlformats.org/officeDocument/2006/relationships/tags" Target="../tags/tag131.xml"/><Relationship Id="rId30" Type="http://schemas.openxmlformats.org/officeDocument/2006/relationships/tags" Target="../tags/tag147.xml"/><Relationship Id="rId35" Type="http://schemas.openxmlformats.org/officeDocument/2006/relationships/tags" Target="../tags/tag152.xml"/><Relationship Id="rId56" Type="http://schemas.openxmlformats.org/officeDocument/2006/relationships/tags" Target="../tags/tag173.xml"/><Relationship Id="rId77" Type="http://schemas.openxmlformats.org/officeDocument/2006/relationships/tags" Target="../tags/tag194.xml"/><Relationship Id="rId100" Type="http://schemas.openxmlformats.org/officeDocument/2006/relationships/tags" Target="../tags/tag217.xml"/><Relationship Id="rId105" Type="http://schemas.openxmlformats.org/officeDocument/2006/relationships/tags" Target="../tags/tag222.xml"/><Relationship Id="rId8" Type="http://schemas.openxmlformats.org/officeDocument/2006/relationships/tags" Target="../tags/tag125.xml"/><Relationship Id="rId51" Type="http://schemas.openxmlformats.org/officeDocument/2006/relationships/tags" Target="../tags/tag168.xml"/><Relationship Id="rId72" Type="http://schemas.openxmlformats.org/officeDocument/2006/relationships/tags" Target="../tags/tag189.xml"/><Relationship Id="rId93" Type="http://schemas.openxmlformats.org/officeDocument/2006/relationships/tags" Target="../tags/tag210.xml"/><Relationship Id="rId98" Type="http://schemas.openxmlformats.org/officeDocument/2006/relationships/tags" Target="../tags/tag215.xml"/><Relationship Id="rId3" Type="http://schemas.openxmlformats.org/officeDocument/2006/relationships/tags" Target="../tags/tag120.xml"/><Relationship Id="rId25" Type="http://schemas.openxmlformats.org/officeDocument/2006/relationships/tags" Target="../tags/tag142.xml"/><Relationship Id="rId46" Type="http://schemas.openxmlformats.org/officeDocument/2006/relationships/tags" Target="../tags/tag163.xml"/><Relationship Id="rId67" Type="http://schemas.openxmlformats.org/officeDocument/2006/relationships/tags" Target="../tags/tag184.xml"/><Relationship Id="rId116" Type="http://schemas.openxmlformats.org/officeDocument/2006/relationships/tags" Target="../tags/tag233.xml"/><Relationship Id="rId20" Type="http://schemas.openxmlformats.org/officeDocument/2006/relationships/tags" Target="../tags/tag137.xml"/><Relationship Id="rId41" Type="http://schemas.openxmlformats.org/officeDocument/2006/relationships/tags" Target="../tags/tag158.xml"/><Relationship Id="rId62" Type="http://schemas.openxmlformats.org/officeDocument/2006/relationships/tags" Target="../tags/tag179.xml"/><Relationship Id="rId83" Type="http://schemas.openxmlformats.org/officeDocument/2006/relationships/tags" Target="../tags/tag200.xml"/><Relationship Id="rId88" Type="http://schemas.openxmlformats.org/officeDocument/2006/relationships/tags" Target="../tags/tag205.xml"/><Relationship Id="rId111" Type="http://schemas.openxmlformats.org/officeDocument/2006/relationships/tags" Target="../tags/tag228.xml"/><Relationship Id="rId15" Type="http://schemas.openxmlformats.org/officeDocument/2006/relationships/tags" Target="../tags/tag132.xml"/><Relationship Id="rId36" Type="http://schemas.openxmlformats.org/officeDocument/2006/relationships/tags" Target="../tags/tag153.xml"/><Relationship Id="rId57" Type="http://schemas.openxmlformats.org/officeDocument/2006/relationships/tags" Target="../tags/tag174.xml"/><Relationship Id="rId106" Type="http://schemas.openxmlformats.org/officeDocument/2006/relationships/tags" Target="../tags/tag2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47.xml"/><Relationship Id="rId18" Type="http://schemas.openxmlformats.org/officeDocument/2006/relationships/tags" Target="../tags/tag252.xml"/><Relationship Id="rId26" Type="http://schemas.openxmlformats.org/officeDocument/2006/relationships/tags" Target="../tags/tag260.xml"/><Relationship Id="rId3" Type="http://schemas.openxmlformats.org/officeDocument/2006/relationships/tags" Target="../tags/tag237.xml"/><Relationship Id="rId21" Type="http://schemas.openxmlformats.org/officeDocument/2006/relationships/tags" Target="../tags/tag255.xml"/><Relationship Id="rId34" Type="http://schemas.openxmlformats.org/officeDocument/2006/relationships/tags" Target="../tags/tag268.xml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17" Type="http://schemas.openxmlformats.org/officeDocument/2006/relationships/tags" Target="../tags/tag251.xml"/><Relationship Id="rId25" Type="http://schemas.openxmlformats.org/officeDocument/2006/relationships/tags" Target="../tags/tag259.xml"/><Relationship Id="rId33" Type="http://schemas.openxmlformats.org/officeDocument/2006/relationships/tags" Target="../tags/tag267.xml"/><Relationship Id="rId2" Type="http://schemas.openxmlformats.org/officeDocument/2006/relationships/tags" Target="../tags/tag236.xml"/><Relationship Id="rId16" Type="http://schemas.openxmlformats.org/officeDocument/2006/relationships/tags" Target="../tags/tag250.xml"/><Relationship Id="rId20" Type="http://schemas.openxmlformats.org/officeDocument/2006/relationships/tags" Target="../tags/tag254.xml"/><Relationship Id="rId29" Type="http://schemas.openxmlformats.org/officeDocument/2006/relationships/tags" Target="../tags/tag263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24" Type="http://schemas.openxmlformats.org/officeDocument/2006/relationships/tags" Target="../tags/tag258.xml"/><Relationship Id="rId32" Type="http://schemas.openxmlformats.org/officeDocument/2006/relationships/tags" Target="../tags/tag266.xml"/><Relationship Id="rId5" Type="http://schemas.openxmlformats.org/officeDocument/2006/relationships/tags" Target="../tags/tag239.xml"/><Relationship Id="rId15" Type="http://schemas.openxmlformats.org/officeDocument/2006/relationships/tags" Target="../tags/tag249.xml"/><Relationship Id="rId23" Type="http://schemas.openxmlformats.org/officeDocument/2006/relationships/tags" Target="../tags/tag257.xml"/><Relationship Id="rId28" Type="http://schemas.openxmlformats.org/officeDocument/2006/relationships/tags" Target="../tags/tag262.xml"/><Relationship Id="rId10" Type="http://schemas.openxmlformats.org/officeDocument/2006/relationships/tags" Target="../tags/tag244.xml"/><Relationship Id="rId19" Type="http://schemas.openxmlformats.org/officeDocument/2006/relationships/tags" Target="../tags/tag253.xml"/><Relationship Id="rId31" Type="http://schemas.openxmlformats.org/officeDocument/2006/relationships/tags" Target="../tags/tag265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tags" Target="../tags/tag248.xml"/><Relationship Id="rId22" Type="http://schemas.openxmlformats.org/officeDocument/2006/relationships/tags" Target="../tags/tag256.xml"/><Relationship Id="rId27" Type="http://schemas.openxmlformats.org/officeDocument/2006/relationships/tags" Target="../tags/tag261.xml"/><Relationship Id="rId30" Type="http://schemas.openxmlformats.org/officeDocument/2006/relationships/tags" Target="../tags/tag26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2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2330062" y="1585049"/>
            <a:ext cx="4483920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SQL-injection – Attacks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12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F139-D2F1-44C7-99BF-3F778CA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WHERE clause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431A-456F-4368-A50C-BDD5229E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If the condition is </a:t>
            </a:r>
            <a:r>
              <a:rPr lang="en-US" u="sng" dirty="0"/>
              <a:t>always TRUE</a:t>
            </a:r>
            <a:r>
              <a:rPr lang="en-US" dirty="0"/>
              <a:t>, then all the rows are affected by the SQL statement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This 1=1 predicate looks quite </a:t>
            </a:r>
            <a:r>
              <a:rPr lang="en-US" i="1" u="sng" dirty="0"/>
              <a:t>useless</a:t>
            </a:r>
            <a:r>
              <a:rPr lang="en-US" dirty="0"/>
              <a:t> in real queries, but it will become </a:t>
            </a:r>
            <a:r>
              <a:rPr lang="en-US" i="1" u="sng" dirty="0"/>
              <a:t>useful</a:t>
            </a:r>
            <a:r>
              <a:rPr lang="en-US" dirty="0"/>
              <a:t> in SQL-injection attacks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5D115-B21A-407A-AB5B-A964D9C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54764-60E0-4826-BA90-CBD1EC6D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19" y="1792157"/>
            <a:ext cx="6168163" cy="15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DD43-3B5B-443E-A061-0E2FBE78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UPDATE statement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2B4A-50BB-4D13-A8BB-72D8FFF1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dirty="0"/>
              <a:t>UPDATE</a:t>
            </a:r>
            <a:r>
              <a:rPr lang="en-US" dirty="0"/>
              <a:t> Statement to modify an existing record</a:t>
            </a:r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0FE38-B067-408D-B5C4-D2AB6B0E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1112A-B99F-432A-B9A4-3731E1D6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49" y="2405146"/>
            <a:ext cx="6248081" cy="12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143D1E-48E7-4E24-A78F-A07D5B622150}"/>
              </a:ext>
            </a:extLst>
          </p:cNvPr>
          <p:cNvSpPr/>
          <p:nvPr/>
        </p:nvSpPr>
        <p:spPr>
          <a:xfrm>
            <a:off x="1283368" y="3424991"/>
            <a:ext cx="6689558" cy="102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9745-324D-402F-B4D9-C7A1E85E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Comments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9250-606C-408C-A78C-3C9F85B7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supports </a:t>
            </a:r>
            <a:r>
              <a:rPr lang="en-US" u="sng" dirty="0"/>
              <a:t>three</a:t>
            </a:r>
            <a:r>
              <a:rPr lang="en-US" dirty="0"/>
              <a:t> comment styles</a:t>
            </a:r>
          </a:p>
          <a:p>
            <a:pPr lvl="1"/>
            <a:r>
              <a:rPr lang="en-US" dirty="0"/>
              <a:t>Text from the </a:t>
            </a:r>
            <a:r>
              <a:rPr lang="en-US" b="1" dirty="0"/>
              <a:t>#</a:t>
            </a:r>
            <a:r>
              <a:rPr lang="en-US" dirty="0"/>
              <a:t> character to the </a:t>
            </a:r>
            <a:r>
              <a:rPr lang="en-US" u="sng" dirty="0"/>
              <a:t>end of line</a:t>
            </a:r>
            <a:r>
              <a:rPr lang="en-US" dirty="0"/>
              <a:t> is treated as a comment</a:t>
            </a:r>
          </a:p>
          <a:p>
            <a:pPr lvl="1"/>
            <a:r>
              <a:rPr lang="en-US" dirty="0"/>
              <a:t>Text from the “</a:t>
            </a:r>
            <a:r>
              <a:rPr lang="en-US" b="1" dirty="0"/>
              <a:t>--</a:t>
            </a:r>
            <a:r>
              <a:rPr lang="en-US" dirty="0"/>
              <a:t>” to the </a:t>
            </a:r>
            <a:r>
              <a:rPr lang="en-US" u="sng" dirty="0"/>
              <a:t>end of line</a:t>
            </a:r>
            <a:r>
              <a:rPr lang="en-US" dirty="0"/>
              <a:t> is treated as a comment. </a:t>
            </a:r>
          </a:p>
          <a:p>
            <a:pPr lvl="1"/>
            <a:r>
              <a:rPr lang="en-US" dirty="0"/>
              <a:t>Similar to </a:t>
            </a:r>
            <a:r>
              <a:rPr lang="en-US" b="1" dirty="0"/>
              <a:t>C</a:t>
            </a:r>
            <a:r>
              <a:rPr lang="en-US" dirty="0"/>
              <a:t> language, text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b="1" dirty="0"/>
              <a:t>/*</a:t>
            </a:r>
            <a:r>
              <a:rPr lang="en-US" dirty="0"/>
              <a:t> and </a:t>
            </a:r>
            <a:r>
              <a:rPr lang="en-US" b="1" dirty="0"/>
              <a:t>*/</a:t>
            </a:r>
            <a:r>
              <a:rPr lang="en-US" dirty="0"/>
              <a:t> is treated as a comment</a:t>
            </a:r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DE9C-452A-484B-986A-DF161D00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EE915F7D-8615-4229-8908-2FE3717F10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47800" y="3625600"/>
            <a:ext cx="6362700" cy="663576"/>
            <a:chOff x="1447800" y="3905250"/>
            <a:chExt cx="6362700" cy="663576"/>
          </a:xfrm>
        </p:grpSpPr>
        <p:sp>
          <p:nvSpPr>
            <p:cNvPr id="455" name="Freeform 301">
              <a:extLst>
                <a:ext uri="{FF2B5EF4-FFF2-40B4-BE49-F238E27FC236}">
                  <a16:creationId xmlns:a16="http://schemas.microsoft.com/office/drawing/2014/main" id="{05C9449C-B752-479F-9C20-57A084CD77C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47800" y="3943350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0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5" y="30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6" name="Freeform 302">
              <a:extLst>
                <a:ext uri="{FF2B5EF4-FFF2-40B4-BE49-F238E27FC236}">
                  <a16:creationId xmlns:a16="http://schemas.microsoft.com/office/drawing/2014/main" id="{B28DB3AB-C18C-4EEB-9245-D909DF46C86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554163" y="3943350"/>
              <a:ext cx="90488" cy="134938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1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1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7" name="Freeform 303">
              <a:extLst>
                <a:ext uri="{FF2B5EF4-FFF2-40B4-BE49-F238E27FC236}">
                  <a16:creationId xmlns:a16="http://schemas.microsoft.com/office/drawing/2014/main" id="{08084CBC-8724-4AB9-8969-32C190B67F6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663700" y="3941763"/>
              <a:ext cx="73025" cy="92075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4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6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8" name="Freeform 304">
              <a:extLst>
                <a:ext uri="{FF2B5EF4-FFF2-40B4-BE49-F238E27FC236}">
                  <a16:creationId xmlns:a16="http://schemas.microsoft.com/office/drawing/2014/main" id="{EDFD5723-DADE-4BEA-9145-83D805D5CF4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57363" y="3943350"/>
              <a:ext cx="95250" cy="133350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8 h 329"/>
                <a:gd name="T4" fmla="*/ 203 w 248"/>
                <a:gd name="T5" fmla="*/ 298 h 329"/>
                <a:gd name="T6" fmla="*/ 203 w 248"/>
                <a:gd name="T7" fmla="*/ 20 h 329"/>
                <a:gd name="T8" fmla="*/ 187 w 248"/>
                <a:gd name="T9" fmla="*/ 0 h 329"/>
                <a:gd name="T10" fmla="*/ 169 w 248"/>
                <a:gd name="T11" fmla="*/ 27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8 h 329"/>
                <a:gd name="T22" fmla="*/ 145 w 248"/>
                <a:gd name="T23" fmla="*/ 298 h 329"/>
                <a:gd name="T24" fmla="*/ 125 w 248"/>
                <a:gd name="T25" fmla="*/ 313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0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8"/>
                    <a:pt x="236" y="298"/>
                    <a:pt x="228" y="298"/>
                  </a:cubicBezTo>
                  <a:lnTo>
                    <a:pt x="203" y="298"/>
                  </a:lnTo>
                  <a:lnTo>
                    <a:pt x="203" y="20"/>
                  </a:lnTo>
                  <a:cubicBezTo>
                    <a:pt x="203" y="11"/>
                    <a:pt x="203" y="0"/>
                    <a:pt x="187" y="0"/>
                  </a:cubicBezTo>
                  <a:cubicBezTo>
                    <a:pt x="169" y="0"/>
                    <a:pt x="169" y="8"/>
                    <a:pt x="169" y="27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7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8"/>
                  </a:lnTo>
                  <a:lnTo>
                    <a:pt x="145" y="298"/>
                  </a:lnTo>
                  <a:cubicBezTo>
                    <a:pt x="137" y="298"/>
                    <a:pt x="125" y="298"/>
                    <a:pt x="125" y="313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0"/>
                    <a:pt x="109" y="30"/>
                  </a:cubicBezTo>
                  <a:cubicBezTo>
                    <a:pt x="147" y="30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9" name="Freeform 305">
              <a:extLst>
                <a:ext uri="{FF2B5EF4-FFF2-40B4-BE49-F238E27FC236}">
                  <a16:creationId xmlns:a16="http://schemas.microsoft.com/office/drawing/2014/main" id="{91F085A2-A857-4F2A-AED1-2516DB9CDD61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862138" y="3906838"/>
              <a:ext cx="77788" cy="125413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1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0" name="Freeform 306">
              <a:extLst>
                <a:ext uri="{FF2B5EF4-FFF2-40B4-BE49-F238E27FC236}">
                  <a16:creationId xmlns:a16="http://schemas.microsoft.com/office/drawing/2014/main" id="{19E4C824-DE02-43CB-BE3A-863F109E14C8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966913" y="3921125"/>
              <a:ext cx="115888" cy="119063"/>
            </a:xfrm>
            <a:custGeom>
              <a:avLst/>
              <a:gdLst>
                <a:gd name="T0" fmla="*/ 305 w 305"/>
                <a:gd name="T1" fmla="*/ 144 h 289"/>
                <a:gd name="T2" fmla="*/ 296 w 305"/>
                <a:gd name="T3" fmla="*/ 133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2 w 305"/>
                <a:gd name="T13" fmla="*/ 144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5 h 289"/>
                <a:gd name="T22" fmla="*/ 296 w 305"/>
                <a:gd name="T23" fmla="*/ 155 h 289"/>
                <a:gd name="T24" fmla="*/ 305 w 305"/>
                <a:gd name="T25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4"/>
                  </a:moveTo>
                  <a:cubicBezTo>
                    <a:pt x="305" y="138"/>
                    <a:pt x="301" y="136"/>
                    <a:pt x="296" y="133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4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4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5"/>
                  </a:cubicBezTo>
                  <a:lnTo>
                    <a:pt x="296" y="155"/>
                  </a:lnTo>
                  <a:cubicBezTo>
                    <a:pt x="301" y="153"/>
                    <a:pt x="305" y="150"/>
                    <a:pt x="305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1" name="Freeform 307">
              <a:extLst>
                <a:ext uri="{FF2B5EF4-FFF2-40B4-BE49-F238E27FC236}">
                  <a16:creationId xmlns:a16="http://schemas.microsoft.com/office/drawing/2014/main" id="{15031167-B3C0-4EA3-AD6A-91D89916D9B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09800" y="3905250"/>
              <a:ext cx="80963" cy="128588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5 h 316"/>
                <a:gd name="T6" fmla="*/ 72 w 209"/>
                <a:gd name="T7" fmla="*/ 126 h 316"/>
                <a:gd name="T8" fmla="*/ 32 w 209"/>
                <a:gd name="T9" fmla="*/ 80 h 316"/>
                <a:gd name="T10" fmla="*/ 92 w 209"/>
                <a:gd name="T11" fmla="*/ 30 h 316"/>
                <a:gd name="T12" fmla="*/ 162 w 209"/>
                <a:gd name="T13" fmla="*/ 92 h 316"/>
                <a:gd name="T14" fmla="*/ 178 w 209"/>
                <a:gd name="T15" fmla="*/ 106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3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4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2" name="Freeform 308">
              <a:extLst>
                <a:ext uri="{FF2B5EF4-FFF2-40B4-BE49-F238E27FC236}">
                  <a16:creationId xmlns:a16="http://schemas.microsoft.com/office/drawing/2014/main" id="{1B8B1E4C-B4FD-46AC-82B5-7984DF0EB40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05050" y="3906838"/>
              <a:ext cx="92075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2 w 237"/>
                <a:gd name="T7" fmla="*/ 240 h 305"/>
                <a:gd name="T8" fmla="*/ 202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2" y="220"/>
                    <a:pt x="202" y="230"/>
                    <a:pt x="202" y="240"/>
                  </a:cubicBezTo>
                  <a:lnTo>
                    <a:pt x="202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3" name="Freeform 309">
              <a:extLst>
                <a:ext uri="{FF2B5EF4-FFF2-40B4-BE49-F238E27FC236}">
                  <a16:creationId xmlns:a16="http://schemas.microsoft.com/office/drawing/2014/main" id="{38BD9556-7E79-4ED0-AF9C-7E039BD93300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406650" y="3906838"/>
              <a:ext cx="87313" cy="125413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5 h 305"/>
                <a:gd name="T10" fmla="*/ 73 w 227"/>
                <a:gd name="T11" fmla="*/ 275 h 305"/>
                <a:gd name="T12" fmla="*/ 73 w 227"/>
                <a:gd name="T13" fmla="*/ 31 h 305"/>
                <a:gd name="T14" fmla="*/ 101 w 227"/>
                <a:gd name="T15" fmla="*/ 31 h 305"/>
                <a:gd name="T16" fmla="*/ 121 w 227"/>
                <a:gd name="T17" fmla="*/ 16 h 305"/>
                <a:gd name="T18" fmla="*/ 101 w 227"/>
                <a:gd name="T19" fmla="*/ 0 h 305"/>
                <a:gd name="T20" fmla="*/ 20 w 227"/>
                <a:gd name="T21" fmla="*/ 0 h 305"/>
                <a:gd name="T22" fmla="*/ 0 w 227"/>
                <a:gd name="T23" fmla="*/ 16 h 305"/>
                <a:gd name="T24" fmla="*/ 20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20 w 227"/>
                <a:gd name="T31" fmla="*/ 275 h 305"/>
                <a:gd name="T32" fmla="*/ 0 w 227"/>
                <a:gd name="T33" fmla="*/ 290 h 305"/>
                <a:gd name="T34" fmla="*/ 20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7" y="305"/>
                  </a:lnTo>
                  <a:cubicBezTo>
                    <a:pt x="224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4" name="Freeform 310">
              <a:extLst>
                <a:ext uri="{FF2B5EF4-FFF2-40B4-BE49-F238E27FC236}">
                  <a16:creationId xmlns:a16="http://schemas.microsoft.com/office/drawing/2014/main" id="{F5E21D15-A708-47B7-B9AF-B5C4EB1D8392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506663" y="3906838"/>
              <a:ext cx="90488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5" name="Freeform 311">
              <a:extLst>
                <a:ext uri="{FF2B5EF4-FFF2-40B4-BE49-F238E27FC236}">
                  <a16:creationId xmlns:a16="http://schemas.microsoft.com/office/drawing/2014/main" id="{AF2EC02D-849E-4BF5-A497-69E5340C9C6A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608263" y="3905250"/>
              <a:ext cx="85725" cy="128588"/>
            </a:xfrm>
            <a:custGeom>
              <a:avLst/>
              <a:gdLst>
                <a:gd name="T0" fmla="*/ 221 w 221"/>
                <a:gd name="T1" fmla="*/ 226 h 316"/>
                <a:gd name="T2" fmla="*/ 204 w 221"/>
                <a:gd name="T3" fmla="*/ 210 h 316"/>
                <a:gd name="T4" fmla="*/ 187 w 221"/>
                <a:gd name="T5" fmla="*/ 224 h 316"/>
                <a:gd name="T6" fmla="*/ 123 w 221"/>
                <a:gd name="T7" fmla="*/ 285 h 316"/>
                <a:gd name="T8" fmla="*/ 34 w 221"/>
                <a:gd name="T9" fmla="*/ 157 h 316"/>
                <a:gd name="T10" fmla="*/ 122 w 221"/>
                <a:gd name="T11" fmla="*/ 30 h 316"/>
                <a:gd name="T12" fmla="*/ 187 w 221"/>
                <a:gd name="T13" fmla="*/ 93 h 316"/>
                <a:gd name="T14" fmla="*/ 204 w 221"/>
                <a:gd name="T15" fmla="*/ 110 h 316"/>
                <a:gd name="T16" fmla="*/ 221 w 221"/>
                <a:gd name="T17" fmla="*/ 90 h 316"/>
                <a:gd name="T18" fmla="*/ 221 w 221"/>
                <a:gd name="T19" fmla="*/ 20 h 316"/>
                <a:gd name="T20" fmla="*/ 207 w 221"/>
                <a:gd name="T21" fmla="*/ 0 h 316"/>
                <a:gd name="T22" fmla="*/ 193 w 221"/>
                <a:gd name="T23" fmla="*/ 8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7 h 316"/>
                <a:gd name="T30" fmla="*/ 121 w 221"/>
                <a:gd name="T31" fmla="*/ 316 h 316"/>
                <a:gd name="T32" fmla="*/ 221 w 221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99"/>
                    <a:pt x="221" y="90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7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9" y="316"/>
                    <a:pt x="221" y="271"/>
                    <a:pt x="221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6" name="Freeform 312">
              <a:extLst>
                <a:ext uri="{FF2B5EF4-FFF2-40B4-BE49-F238E27FC236}">
                  <a16:creationId xmlns:a16="http://schemas.microsoft.com/office/drawing/2014/main" id="{CBF392BC-675C-449B-8BA4-6FDEAA5268D4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706688" y="3906838"/>
              <a:ext cx="90488" cy="1254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8 h 305"/>
                <a:gd name="T14" fmla="*/ 34 w 235"/>
                <a:gd name="T15" fmla="*/ 57 h 305"/>
                <a:gd name="T16" fmla="*/ 34 w 235"/>
                <a:gd name="T17" fmla="*/ 31 h 305"/>
                <a:gd name="T18" fmla="*/ 101 w 235"/>
                <a:gd name="T19" fmla="*/ 31 h 305"/>
                <a:gd name="T20" fmla="*/ 101 w 235"/>
                <a:gd name="T21" fmla="*/ 275 h 305"/>
                <a:gd name="T22" fmla="*/ 75 w 235"/>
                <a:gd name="T23" fmla="*/ 275 h 305"/>
                <a:gd name="T24" fmla="*/ 55 w 235"/>
                <a:gd name="T25" fmla="*/ 290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8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5" y="78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7" name="Freeform 313">
              <a:extLst>
                <a:ext uri="{FF2B5EF4-FFF2-40B4-BE49-F238E27FC236}">
                  <a16:creationId xmlns:a16="http://schemas.microsoft.com/office/drawing/2014/main" id="{516DAF62-C015-408A-AEE2-EC976B69D7E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916238" y="3925888"/>
              <a:ext cx="73025" cy="87313"/>
            </a:xfrm>
            <a:custGeom>
              <a:avLst/>
              <a:gdLst>
                <a:gd name="T0" fmla="*/ 193 w 193"/>
                <a:gd name="T1" fmla="*/ 153 h 215"/>
                <a:gd name="T2" fmla="*/ 186 w 193"/>
                <a:gd name="T3" fmla="*/ 140 h 215"/>
                <a:gd name="T4" fmla="*/ 127 w 193"/>
                <a:gd name="T5" fmla="*/ 108 h 215"/>
                <a:gd name="T6" fmla="*/ 181 w 193"/>
                <a:gd name="T7" fmla="*/ 78 h 215"/>
                <a:gd name="T8" fmla="*/ 193 w 193"/>
                <a:gd name="T9" fmla="*/ 62 h 215"/>
                <a:gd name="T10" fmla="*/ 173 w 193"/>
                <a:gd name="T11" fmla="*/ 45 h 215"/>
                <a:gd name="T12" fmla="*/ 111 w 193"/>
                <a:gd name="T13" fmla="*/ 81 h 215"/>
                <a:gd name="T14" fmla="*/ 113 w 193"/>
                <a:gd name="T15" fmla="*/ 21 h 215"/>
                <a:gd name="T16" fmla="*/ 96 w 193"/>
                <a:gd name="T17" fmla="*/ 0 h 215"/>
                <a:gd name="T18" fmla="*/ 80 w 193"/>
                <a:gd name="T19" fmla="*/ 21 h 215"/>
                <a:gd name="T20" fmla="*/ 82 w 193"/>
                <a:gd name="T21" fmla="*/ 81 h 215"/>
                <a:gd name="T22" fmla="*/ 28 w 193"/>
                <a:gd name="T23" fmla="*/ 50 h 215"/>
                <a:gd name="T24" fmla="*/ 16 w 193"/>
                <a:gd name="T25" fmla="*/ 45 h 215"/>
                <a:gd name="T26" fmla="*/ 0 w 193"/>
                <a:gd name="T27" fmla="*/ 62 h 215"/>
                <a:gd name="T28" fmla="*/ 12 w 193"/>
                <a:gd name="T29" fmla="*/ 78 h 215"/>
                <a:gd name="T30" fmla="*/ 66 w 193"/>
                <a:gd name="T31" fmla="*/ 107 h 215"/>
                <a:gd name="T32" fmla="*/ 12 w 193"/>
                <a:gd name="T33" fmla="*/ 137 h 215"/>
                <a:gd name="T34" fmla="*/ 0 w 193"/>
                <a:gd name="T35" fmla="*/ 153 h 215"/>
                <a:gd name="T36" fmla="*/ 20 w 193"/>
                <a:gd name="T37" fmla="*/ 170 h 215"/>
                <a:gd name="T38" fmla="*/ 82 w 193"/>
                <a:gd name="T39" fmla="*/ 134 h 215"/>
                <a:gd name="T40" fmla="*/ 80 w 193"/>
                <a:gd name="T41" fmla="*/ 194 h 215"/>
                <a:gd name="T42" fmla="*/ 96 w 193"/>
                <a:gd name="T43" fmla="*/ 215 h 215"/>
                <a:gd name="T44" fmla="*/ 113 w 193"/>
                <a:gd name="T45" fmla="*/ 194 h 215"/>
                <a:gd name="T46" fmla="*/ 111 w 193"/>
                <a:gd name="T47" fmla="*/ 134 h 215"/>
                <a:gd name="T48" fmla="*/ 158 w 193"/>
                <a:gd name="T49" fmla="*/ 162 h 215"/>
                <a:gd name="T50" fmla="*/ 177 w 193"/>
                <a:gd name="T51" fmla="*/ 170 h 215"/>
                <a:gd name="T52" fmla="*/ 193 w 193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93" y="153"/>
                  </a:moveTo>
                  <a:cubicBezTo>
                    <a:pt x="193" y="145"/>
                    <a:pt x="187" y="140"/>
                    <a:pt x="186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5"/>
                    <a:pt x="173" y="45"/>
                  </a:cubicBezTo>
                  <a:lnTo>
                    <a:pt x="111" y="81"/>
                  </a:lnTo>
                  <a:cubicBezTo>
                    <a:pt x="112" y="68"/>
                    <a:pt x="113" y="36"/>
                    <a:pt x="113" y="21"/>
                  </a:cubicBezTo>
                  <a:cubicBezTo>
                    <a:pt x="113" y="17"/>
                    <a:pt x="113" y="0"/>
                    <a:pt x="96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6" y="45"/>
                  </a:cubicBezTo>
                  <a:cubicBezTo>
                    <a:pt x="6" y="45"/>
                    <a:pt x="0" y="54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7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6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2" y="147"/>
                    <a:pt x="111" y="134"/>
                  </a:cubicBezTo>
                  <a:cubicBezTo>
                    <a:pt x="142" y="151"/>
                    <a:pt x="123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8" name="Freeform 314">
              <a:extLst>
                <a:ext uri="{FF2B5EF4-FFF2-40B4-BE49-F238E27FC236}">
                  <a16:creationId xmlns:a16="http://schemas.microsoft.com/office/drawing/2014/main" id="{B37F8232-4640-4690-9748-D67ED867E3D3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108325" y="3906838"/>
              <a:ext cx="88900" cy="125413"/>
            </a:xfrm>
            <a:custGeom>
              <a:avLst/>
              <a:gdLst>
                <a:gd name="T0" fmla="*/ 230 w 230"/>
                <a:gd name="T1" fmla="*/ 57 h 305"/>
                <a:gd name="T2" fmla="*/ 230 w 230"/>
                <a:gd name="T3" fmla="*/ 21 h 305"/>
                <a:gd name="T4" fmla="*/ 210 w 230"/>
                <a:gd name="T5" fmla="*/ 0 h 305"/>
                <a:gd name="T6" fmla="*/ 20 w 230"/>
                <a:gd name="T7" fmla="*/ 0 h 305"/>
                <a:gd name="T8" fmla="*/ 0 w 230"/>
                <a:gd name="T9" fmla="*/ 16 h 305"/>
                <a:gd name="T10" fmla="*/ 20 w 230"/>
                <a:gd name="T11" fmla="*/ 31 h 305"/>
                <a:gd name="T12" fmla="*/ 37 w 230"/>
                <a:gd name="T13" fmla="*/ 31 h 305"/>
                <a:gd name="T14" fmla="*/ 37 w 230"/>
                <a:gd name="T15" fmla="*/ 275 h 305"/>
                <a:gd name="T16" fmla="*/ 20 w 230"/>
                <a:gd name="T17" fmla="*/ 275 h 305"/>
                <a:gd name="T18" fmla="*/ 0 w 230"/>
                <a:gd name="T19" fmla="*/ 290 h 305"/>
                <a:gd name="T20" fmla="*/ 20 w 230"/>
                <a:gd name="T21" fmla="*/ 305 h 305"/>
                <a:gd name="T22" fmla="*/ 97 w 230"/>
                <a:gd name="T23" fmla="*/ 305 h 305"/>
                <a:gd name="T24" fmla="*/ 117 w 230"/>
                <a:gd name="T25" fmla="*/ 290 h 305"/>
                <a:gd name="T26" fmla="*/ 97 w 230"/>
                <a:gd name="T27" fmla="*/ 275 h 305"/>
                <a:gd name="T28" fmla="*/ 71 w 230"/>
                <a:gd name="T29" fmla="*/ 275 h 305"/>
                <a:gd name="T30" fmla="*/ 71 w 230"/>
                <a:gd name="T31" fmla="*/ 168 h 305"/>
                <a:gd name="T32" fmla="*/ 139 w 230"/>
                <a:gd name="T33" fmla="*/ 168 h 305"/>
                <a:gd name="T34" fmla="*/ 156 w 230"/>
                <a:gd name="T35" fmla="*/ 196 h 305"/>
                <a:gd name="T36" fmla="*/ 173 w 230"/>
                <a:gd name="T37" fmla="*/ 176 h 305"/>
                <a:gd name="T38" fmla="*/ 173 w 230"/>
                <a:gd name="T39" fmla="*/ 129 h 305"/>
                <a:gd name="T40" fmla="*/ 156 w 230"/>
                <a:gd name="T41" fmla="*/ 109 h 305"/>
                <a:gd name="T42" fmla="*/ 139 w 230"/>
                <a:gd name="T43" fmla="*/ 137 h 305"/>
                <a:gd name="T44" fmla="*/ 71 w 230"/>
                <a:gd name="T45" fmla="*/ 137 h 305"/>
                <a:gd name="T46" fmla="*/ 71 w 230"/>
                <a:gd name="T47" fmla="*/ 31 h 305"/>
                <a:gd name="T48" fmla="*/ 196 w 230"/>
                <a:gd name="T49" fmla="*/ 31 h 305"/>
                <a:gd name="T50" fmla="*/ 196 w 230"/>
                <a:gd name="T51" fmla="*/ 57 h 305"/>
                <a:gd name="T52" fmla="*/ 213 w 230"/>
                <a:gd name="T53" fmla="*/ 78 h 305"/>
                <a:gd name="T54" fmla="*/ 230 w 230"/>
                <a:gd name="T5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230" y="57"/>
                  </a:move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  <a:lnTo>
                    <a:pt x="139" y="168"/>
                  </a:lnTo>
                  <a:cubicBezTo>
                    <a:pt x="139" y="188"/>
                    <a:pt x="139" y="196"/>
                    <a:pt x="156" y="196"/>
                  </a:cubicBezTo>
                  <a:cubicBezTo>
                    <a:pt x="173" y="196"/>
                    <a:pt x="173" y="185"/>
                    <a:pt x="173" y="176"/>
                  </a:cubicBezTo>
                  <a:lnTo>
                    <a:pt x="173" y="129"/>
                  </a:lnTo>
                  <a:cubicBezTo>
                    <a:pt x="173" y="120"/>
                    <a:pt x="173" y="109"/>
                    <a:pt x="156" y="109"/>
                  </a:cubicBezTo>
                  <a:cubicBezTo>
                    <a:pt x="139" y="109"/>
                    <a:pt x="139" y="117"/>
                    <a:pt x="139" y="137"/>
                  </a:cubicBezTo>
                  <a:lnTo>
                    <a:pt x="71" y="137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9" name="Freeform 315">
              <a:extLst>
                <a:ext uri="{FF2B5EF4-FFF2-40B4-BE49-F238E27FC236}">
                  <a16:creationId xmlns:a16="http://schemas.microsoft.com/office/drawing/2014/main" id="{A8230BEC-D9B3-494C-9033-D0E27355F196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208338" y="3906838"/>
              <a:ext cx="95250" cy="127000"/>
            </a:xfrm>
            <a:custGeom>
              <a:avLst/>
              <a:gdLst>
                <a:gd name="T0" fmla="*/ 250 w 250"/>
                <a:gd name="T1" fmla="*/ 259 h 311"/>
                <a:gd name="T2" fmla="*/ 232 w 250"/>
                <a:gd name="T3" fmla="*/ 243 h 311"/>
                <a:gd name="T4" fmla="*/ 215 w 250"/>
                <a:gd name="T5" fmla="*/ 258 h 311"/>
                <a:gd name="T6" fmla="*/ 206 w 250"/>
                <a:gd name="T7" fmla="*/ 280 h 311"/>
                <a:gd name="T8" fmla="*/ 192 w 250"/>
                <a:gd name="T9" fmla="*/ 231 h 311"/>
                <a:gd name="T10" fmla="*/ 187 w 250"/>
                <a:gd name="T11" fmla="*/ 184 h 311"/>
                <a:gd name="T12" fmla="*/ 163 w 250"/>
                <a:gd name="T13" fmla="*/ 153 h 311"/>
                <a:gd name="T14" fmla="*/ 205 w 250"/>
                <a:gd name="T15" fmla="*/ 84 h 311"/>
                <a:gd name="T16" fmla="*/ 109 w 250"/>
                <a:gd name="T17" fmla="*/ 0 h 311"/>
                <a:gd name="T18" fmla="*/ 20 w 250"/>
                <a:gd name="T19" fmla="*/ 0 h 311"/>
                <a:gd name="T20" fmla="*/ 0 w 250"/>
                <a:gd name="T21" fmla="*/ 16 h 311"/>
                <a:gd name="T22" fmla="*/ 20 w 250"/>
                <a:gd name="T23" fmla="*/ 31 h 311"/>
                <a:gd name="T24" fmla="*/ 33 w 250"/>
                <a:gd name="T25" fmla="*/ 31 h 311"/>
                <a:gd name="T26" fmla="*/ 33 w 250"/>
                <a:gd name="T27" fmla="*/ 275 h 311"/>
                <a:gd name="T28" fmla="*/ 20 w 250"/>
                <a:gd name="T29" fmla="*/ 275 h 311"/>
                <a:gd name="T30" fmla="*/ 0 w 250"/>
                <a:gd name="T31" fmla="*/ 290 h 311"/>
                <a:gd name="T32" fmla="*/ 20 w 250"/>
                <a:gd name="T33" fmla="*/ 305 h 311"/>
                <a:gd name="T34" fmla="*/ 80 w 250"/>
                <a:gd name="T35" fmla="*/ 305 h 311"/>
                <a:gd name="T36" fmla="*/ 100 w 250"/>
                <a:gd name="T37" fmla="*/ 290 h 311"/>
                <a:gd name="T38" fmla="*/ 80 w 250"/>
                <a:gd name="T39" fmla="*/ 275 h 311"/>
                <a:gd name="T40" fmla="*/ 67 w 250"/>
                <a:gd name="T41" fmla="*/ 275 h 311"/>
                <a:gd name="T42" fmla="*/ 67 w 250"/>
                <a:gd name="T43" fmla="*/ 168 h 311"/>
                <a:gd name="T44" fmla="*/ 106 w 250"/>
                <a:gd name="T45" fmla="*/ 168 h 311"/>
                <a:gd name="T46" fmla="*/ 146 w 250"/>
                <a:gd name="T47" fmla="*/ 182 h 311"/>
                <a:gd name="T48" fmla="*/ 157 w 250"/>
                <a:gd name="T49" fmla="*/ 224 h 311"/>
                <a:gd name="T50" fmla="*/ 167 w 250"/>
                <a:gd name="T51" fmla="*/ 288 h 311"/>
                <a:gd name="T52" fmla="*/ 206 w 250"/>
                <a:gd name="T53" fmla="*/ 311 h 311"/>
                <a:gd name="T54" fmla="*/ 250 w 250"/>
                <a:gd name="T55" fmla="*/ 259 h 311"/>
                <a:gd name="T56" fmla="*/ 171 w 250"/>
                <a:gd name="T57" fmla="*/ 84 h 311"/>
                <a:gd name="T58" fmla="*/ 103 w 250"/>
                <a:gd name="T59" fmla="*/ 137 h 311"/>
                <a:gd name="T60" fmla="*/ 67 w 250"/>
                <a:gd name="T61" fmla="*/ 137 h 311"/>
                <a:gd name="T62" fmla="*/ 67 w 250"/>
                <a:gd name="T63" fmla="*/ 31 h 311"/>
                <a:gd name="T64" fmla="*/ 103 w 250"/>
                <a:gd name="T65" fmla="*/ 31 h 311"/>
                <a:gd name="T66" fmla="*/ 171 w 250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311">
                  <a:moveTo>
                    <a:pt x="250" y="259"/>
                  </a:moveTo>
                  <a:cubicBezTo>
                    <a:pt x="250" y="243"/>
                    <a:pt x="238" y="243"/>
                    <a:pt x="232" y="243"/>
                  </a:cubicBezTo>
                  <a:cubicBezTo>
                    <a:pt x="227" y="243"/>
                    <a:pt x="216" y="243"/>
                    <a:pt x="215" y="258"/>
                  </a:cubicBezTo>
                  <a:cubicBezTo>
                    <a:pt x="215" y="262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1"/>
                  </a:cubicBezTo>
                  <a:cubicBezTo>
                    <a:pt x="192" y="199"/>
                    <a:pt x="192" y="195"/>
                    <a:pt x="187" y="184"/>
                  </a:cubicBezTo>
                  <a:cubicBezTo>
                    <a:pt x="181" y="169"/>
                    <a:pt x="170" y="159"/>
                    <a:pt x="163" y="153"/>
                  </a:cubicBezTo>
                  <a:cubicBezTo>
                    <a:pt x="196" y="135"/>
                    <a:pt x="205" y="104"/>
                    <a:pt x="205" y="84"/>
                  </a:cubicBezTo>
                  <a:cubicBezTo>
                    <a:pt x="205" y="41"/>
                    <a:pt x="167" y="0"/>
                    <a:pt x="10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0" y="305"/>
                  </a:lnTo>
                  <a:cubicBezTo>
                    <a:pt x="87" y="305"/>
                    <a:pt x="100" y="305"/>
                    <a:pt x="100" y="290"/>
                  </a:cubicBezTo>
                  <a:cubicBezTo>
                    <a:pt x="100" y="275"/>
                    <a:pt x="88" y="275"/>
                    <a:pt x="80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6" y="168"/>
                    <a:pt x="131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7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8" y="311"/>
                    <a:pt x="250" y="278"/>
                    <a:pt x="250" y="259"/>
                  </a:cubicBezTo>
                  <a:close/>
                  <a:moveTo>
                    <a:pt x="171" y="84"/>
                  </a:moveTo>
                  <a:cubicBezTo>
                    <a:pt x="171" y="108"/>
                    <a:pt x="148" y="137"/>
                    <a:pt x="103" y="137"/>
                  </a:cubicBezTo>
                  <a:lnTo>
                    <a:pt x="67" y="137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0" name="Freeform 316">
              <a:extLst>
                <a:ext uri="{FF2B5EF4-FFF2-40B4-BE49-F238E27FC236}">
                  <a16:creationId xmlns:a16="http://schemas.microsoft.com/office/drawing/2014/main" id="{14662613-B484-4D37-A94D-CB96EC6E3BB7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314700" y="3905250"/>
              <a:ext cx="79375" cy="128588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71 w 205"/>
                <a:gd name="T11" fmla="*/ 153 h 316"/>
                <a:gd name="T12" fmla="*/ 165 w 205"/>
                <a:gd name="T13" fmla="*/ 247 h 316"/>
                <a:gd name="T14" fmla="*/ 103 w 205"/>
                <a:gd name="T15" fmla="*/ 285 h 316"/>
                <a:gd name="T16" fmla="*/ 40 w 205"/>
                <a:gd name="T17" fmla="*/ 250 h 316"/>
                <a:gd name="T18" fmla="*/ 34 w 205"/>
                <a:gd name="T19" fmla="*/ 153 h 316"/>
                <a:gd name="T20" fmla="*/ 40 w 205"/>
                <a:gd name="T21" fmla="*/ 66 h 316"/>
                <a:gd name="T22" fmla="*/ 103 w 205"/>
                <a:gd name="T23" fmla="*/ 30 h 316"/>
                <a:gd name="T24" fmla="*/ 165 w 205"/>
                <a:gd name="T25" fmla="*/ 62 h 316"/>
                <a:gd name="T26" fmla="*/ 171 w 205"/>
                <a:gd name="T27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0" y="0"/>
                    <a:pt x="0" y="13"/>
                    <a:pt x="0" y="158"/>
                  </a:cubicBezTo>
                  <a:cubicBezTo>
                    <a:pt x="0" y="302"/>
                    <a:pt x="10" y="316"/>
                    <a:pt x="103" y="316"/>
                  </a:cubicBezTo>
                  <a:cubicBezTo>
                    <a:pt x="194" y="316"/>
                    <a:pt x="205" y="302"/>
                    <a:pt x="205" y="158"/>
                  </a:cubicBezTo>
                  <a:close/>
                  <a:moveTo>
                    <a:pt x="171" y="153"/>
                  </a:moveTo>
                  <a:cubicBezTo>
                    <a:pt x="171" y="184"/>
                    <a:pt x="171" y="220"/>
                    <a:pt x="165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3"/>
                  </a:cubicBezTo>
                  <a:cubicBezTo>
                    <a:pt x="34" y="122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7" y="35"/>
                    <a:pt x="165" y="62"/>
                  </a:cubicBezTo>
                  <a:cubicBezTo>
                    <a:pt x="171" y="86"/>
                    <a:pt x="171" y="123"/>
                    <a:pt x="171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1" name="Freeform 317">
              <a:extLst>
                <a:ext uri="{FF2B5EF4-FFF2-40B4-BE49-F238E27FC236}">
                  <a16:creationId xmlns:a16="http://schemas.microsoft.com/office/drawing/2014/main" id="{A1E2CE51-4F7C-4AC3-A6FA-5FB27E3819E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408363" y="3906838"/>
              <a:ext cx="93663" cy="125413"/>
            </a:xfrm>
            <a:custGeom>
              <a:avLst/>
              <a:gdLst>
                <a:gd name="T0" fmla="*/ 244 w 244"/>
                <a:gd name="T1" fmla="*/ 290 h 305"/>
                <a:gd name="T2" fmla="*/ 218 w 244"/>
                <a:gd name="T3" fmla="*/ 275 h 305"/>
                <a:gd name="T4" fmla="*/ 218 w 244"/>
                <a:gd name="T5" fmla="*/ 31 h 305"/>
                <a:gd name="T6" fmla="*/ 244 w 244"/>
                <a:gd name="T7" fmla="*/ 15 h 305"/>
                <a:gd name="T8" fmla="*/ 224 w 244"/>
                <a:gd name="T9" fmla="*/ 0 h 305"/>
                <a:gd name="T10" fmla="*/ 196 w 244"/>
                <a:gd name="T11" fmla="*/ 0 h 305"/>
                <a:gd name="T12" fmla="*/ 169 w 244"/>
                <a:gd name="T13" fmla="*/ 20 h 305"/>
                <a:gd name="T14" fmla="*/ 136 w 244"/>
                <a:gd name="T15" fmla="*/ 121 h 305"/>
                <a:gd name="T16" fmla="*/ 123 w 244"/>
                <a:gd name="T17" fmla="*/ 168 h 305"/>
                <a:gd name="T18" fmla="*/ 122 w 244"/>
                <a:gd name="T19" fmla="*/ 168 h 305"/>
                <a:gd name="T20" fmla="*/ 72 w 244"/>
                <a:gd name="T21" fmla="*/ 12 h 305"/>
                <a:gd name="T22" fmla="*/ 48 w 244"/>
                <a:gd name="T23" fmla="*/ 0 h 305"/>
                <a:gd name="T24" fmla="*/ 20 w 244"/>
                <a:gd name="T25" fmla="*/ 0 h 305"/>
                <a:gd name="T26" fmla="*/ 0 w 244"/>
                <a:gd name="T27" fmla="*/ 15 h 305"/>
                <a:gd name="T28" fmla="*/ 26 w 244"/>
                <a:gd name="T29" fmla="*/ 31 h 305"/>
                <a:gd name="T30" fmla="*/ 26 w 244"/>
                <a:gd name="T31" fmla="*/ 275 h 305"/>
                <a:gd name="T32" fmla="*/ 0 w 244"/>
                <a:gd name="T33" fmla="*/ 290 h 305"/>
                <a:gd name="T34" fmla="*/ 20 w 244"/>
                <a:gd name="T35" fmla="*/ 305 h 305"/>
                <a:gd name="T36" fmla="*/ 61 w 244"/>
                <a:gd name="T37" fmla="*/ 305 h 305"/>
                <a:gd name="T38" fmla="*/ 81 w 244"/>
                <a:gd name="T39" fmla="*/ 290 h 305"/>
                <a:gd name="T40" fmla="*/ 54 w 244"/>
                <a:gd name="T41" fmla="*/ 275 h 305"/>
                <a:gd name="T42" fmla="*/ 54 w 244"/>
                <a:gd name="T43" fmla="*/ 37 h 305"/>
                <a:gd name="T44" fmla="*/ 55 w 244"/>
                <a:gd name="T45" fmla="*/ 37 h 305"/>
                <a:gd name="T46" fmla="*/ 94 w 244"/>
                <a:gd name="T47" fmla="*/ 162 h 305"/>
                <a:gd name="T48" fmla="*/ 107 w 244"/>
                <a:gd name="T49" fmla="*/ 196 h 305"/>
                <a:gd name="T50" fmla="*/ 122 w 244"/>
                <a:gd name="T51" fmla="*/ 203 h 305"/>
                <a:gd name="T52" fmla="*/ 140 w 244"/>
                <a:gd name="T53" fmla="*/ 192 h 305"/>
                <a:gd name="T54" fmla="*/ 189 w 244"/>
                <a:gd name="T55" fmla="*/ 37 h 305"/>
                <a:gd name="T56" fmla="*/ 190 w 244"/>
                <a:gd name="T57" fmla="*/ 37 h 305"/>
                <a:gd name="T58" fmla="*/ 190 w 244"/>
                <a:gd name="T59" fmla="*/ 275 h 305"/>
                <a:gd name="T60" fmla="*/ 163 w 244"/>
                <a:gd name="T61" fmla="*/ 290 h 305"/>
                <a:gd name="T62" fmla="*/ 183 w 244"/>
                <a:gd name="T63" fmla="*/ 305 h 305"/>
                <a:gd name="T64" fmla="*/ 224 w 244"/>
                <a:gd name="T65" fmla="*/ 305 h 305"/>
                <a:gd name="T66" fmla="*/ 244 w 244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244" y="290"/>
                  </a:move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  <a:cubicBezTo>
                    <a:pt x="130" y="139"/>
                    <a:pt x="126" y="153"/>
                    <a:pt x="123" y="168"/>
                  </a:cubicBezTo>
                  <a:lnTo>
                    <a:pt x="122" y="168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5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2" name="Freeform 318">
              <a:extLst>
                <a:ext uri="{FF2B5EF4-FFF2-40B4-BE49-F238E27FC236}">
                  <a16:creationId xmlns:a16="http://schemas.microsoft.com/office/drawing/2014/main" id="{9BF57DCF-BE4A-41A2-BC4C-C1548B452EF5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616325" y="394176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3" name="Freeform 319">
              <a:extLst>
                <a:ext uri="{FF2B5EF4-FFF2-40B4-BE49-F238E27FC236}">
                  <a16:creationId xmlns:a16="http://schemas.microsoft.com/office/drawing/2014/main" id="{DC988A78-3329-483D-9FC3-BC3BF3859E6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705225" y="3943350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4 w 259"/>
                <a:gd name="T55" fmla="*/ 30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4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4" name="Freeform 320">
              <a:extLst>
                <a:ext uri="{FF2B5EF4-FFF2-40B4-BE49-F238E27FC236}">
                  <a16:creationId xmlns:a16="http://schemas.microsoft.com/office/drawing/2014/main" id="{F8E88625-340E-4A48-BB92-D632D63DF956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808413" y="3943350"/>
              <a:ext cx="90488" cy="133350"/>
            </a:xfrm>
            <a:custGeom>
              <a:avLst/>
              <a:gdLst>
                <a:gd name="T0" fmla="*/ 237 w 237"/>
                <a:gd name="T1" fmla="*/ 110 h 329"/>
                <a:gd name="T2" fmla="*/ 140 w 237"/>
                <a:gd name="T3" fmla="*/ 0 h 329"/>
                <a:gd name="T4" fmla="*/ 76 w 237"/>
                <a:gd name="T5" fmla="*/ 24 h 329"/>
                <a:gd name="T6" fmla="*/ 56 w 237"/>
                <a:gd name="T7" fmla="*/ 3 h 329"/>
                <a:gd name="T8" fmla="*/ 20 w 237"/>
                <a:gd name="T9" fmla="*/ 3 h 329"/>
                <a:gd name="T10" fmla="*/ 0 w 237"/>
                <a:gd name="T11" fmla="*/ 18 h 329"/>
                <a:gd name="T12" fmla="*/ 19 w 237"/>
                <a:gd name="T13" fmla="*/ 33 h 329"/>
                <a:gd name="T14" fmla="*/ 42 w 237"/>
                <a:gd name="T15" fmla="*/ 33 h 329"/>
                <a:gd name="T16" fmla="*/ 42 w 237"/>
                <a:gd name="T17" fmla="*/ 298 h 329"/>
                <a:gd name="T18" fmla="*/ 20 w 237"/>
                <a:gd name="T19" fmla="*/ 298 h 329"/>
                <a:gd name="T20" fmla="*/ 0 w 237"/>
                <a:gd name="T21" fmla="*/ 314 h 329"/>
                <a:gd name="T22" fmla="*/ 19 w 237"/>
                <a:gd name="T23" fmla="*/ 329 h 329"/>
                <a:gd name="T24" fmla="*/ 99 w 237"/>
                <a:gd name="T25" fmla="*/ 329 h 329"/>
                <a:gd name="T26" fmla="*/ 119 w 237"/>
                <a:gd name="T27" fmla="*/ 314 h 329"/>
                <a:gd name="T28" fmla="*/ 98 w 237"/>
                <a:gd name="T29" fmla="*/ 298 h 329"/>
                <a:gd name="T30" fmla="*/ 76 w 237"/>
                <a:gd name="T31" fmla="*/ 298 h 329"/>
                <a:gd name="T32" fmla="*/ 76 w 237"/>
                <a:gd name="T33" fmla="*/ 196 h 329"/>
                <a:gd name="T34" fmla="*/ 134 w 237"/>
                <a:gd name="T35" fmla="*/ 221 h 329"/>
                <a:gd name="T36" fmla="*/ 237 w 237"/>
                <a:gd name="T37" fmla="*/ 110 h 329"/>
                <a:gd name="T38" fmla="*/ 202 w 237"/>
                <a:gd name="T39" fmla="*/ 110 h 329"/>
                <a:gd name="T40" fmla="*/ 133 w 237"/>
                <a:gd name="T41" fmla="*/ 191 h 329"/>
                <a:gd name="T42" fmla="*/ 76 w 237"/>
                <a:gd name="T43" fmla="*/ 123 h 329"/>
                <a:gd name="T44" fmla="*/ 76 w 237"/>
                <a:gd name="T45" fmla="*/ 86 h 329"/>
                <a:gd name="T46" fmla="*/ 137 w 237"/>
                <a:gd name="T47" fmla="*/ 30 h 329"/>
                <a:gd name="T48" fmla="*/ 202 w 237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237" y="110"/>
                  </a:moveTo>
                  <a:cubicBezTo>
                    <a:pt x="237" y="49"/>
                    <a:pt x="192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2" y="329"/>
                    <a:pt x="19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  <a:cubicBezTo>
                    <a:pt x="97" y="217"/>
                    <a:pt x="118" y="221"/>
                    <a:pt x="134" y="221"/>
                  </a:cubicBezTo>
                  <a:cubicBezTo>
                    <a:pt x="188" y="221"/>
                    <a:pt x="237" y="174"/>
                    <a:pt x="237" y="110"/>
                  </a:cubicBezTo>
                  <a:close/>
                  <a:moveTo>
                    <a:pt x="202" y="110"/>
                  </a:moveTo>
                  <a:cubicBezTo>
                    <a:pt x="202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2" y="67"/>
                    <a:pt x="20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5" name="Freeform 321">
              <a:extLst>
                <a:ext uri="{FF2B5EF4-FFF2-40B4-BE49-F238E27FC236}">
                  <a16:creationId xmlns:a16="http://schemas.microsoft.com/office/drawing/2014/main" id="{A46DF523-CE6C-4C60-A103-28D2FDC5C80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917950" y="390683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6" name="Freeform 322">
              <a:extLst>
                <a:ext uri="{FF2B5EF4-FFF2-40B4-BE49-F238E27FC236}">
                  <a16:creationId xmlns:a16="http://schemas.microsoft.com/office/drawing/2014/main" id="{C59D786C-3C4F-42BB-A8C2-02F4C0F2CFB4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017963" y="3941763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7" name="Freeform 323">
              <a:extLst>
                <a:ext uri="{FF2B5EF4-FFF2-40B4-BE49-F238E27FC236}">
                  <a16:creationId xmlns:a16="http://schemas.microsoft.com/office/drawing/2014/main" id="{59129493-0E51-4945-831D-870B77394D68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111625" y="3943350"/>
              <a:ext cx="90488" cy="134938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9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2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2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8" name="Freeform 324">
              <a:extLst>
                <a:ext uri="{FF2B5EF4-FFF2-40B4-BE49-F238E27FC236}">
                  <a16:creationId xmlns:a16="http://schemas.microsoft.com/office/drawing/2014/main" id="{54C25287-69BE-42A0-B28D-A1C1FAEA5CDB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4217988" y="394176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9" name="Freeform 325">
              <a:extLst>
                <a:ext uri="{FF2B5EF4-FFF2-40B4-BE49-F238E27FC236}">
                  <a16:creationId xmlns:a16="http://schemas.microsoft.com/office/drawing/2014/main" id="{0D6ECE8B-130C-462D-9E2C-17C1ECDD2ACD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318000" y="3941763"/>
              <a:ext cx="77788" cy="92075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5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5"/>
                  </a:cubicBezTo>
                  <a:cubicBezTo>
                    <a:pt x="203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0" name="Freeform 326">
              <a:extLst>
                <a:ext uri="{FF2B5EF4-FFF2-40B4-BE49-F238E27FC236}">
                  <a16:creationId xmlns:a16="http://schemas.microsoft.com/office/drawing/2014/main" id="{5BD2F648-38F5-4543-AF0A-28219AB8C01B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441825" y="3943350"/>
              <a:ext cx="30163" cy="117475"/>
            </a:xfrm>
            <a:custGeom>
              <a:avLst/>
              <a:gdLst>
                <a:gd name="T0" fmla="*/ 73 w 75"/>
                <a:gd name="T1" fmla="*/ 31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3 w 75"/>
                <a:gd name="T9" fmla="*/ 31 h 284"/>
                <a:gd name="T10" fmla="*/ 75 w 75"/>
                <a:gd name="T11" fmla="*/ 202 h 284"/>
                <a:gd name="T12" fmla="*/ 41 w 75"/>
                <a:gd name="T13" fmla="*/ 153 h 284"/>
                <a:gd name="T14" fmla="*/ 10 w 75"/>
                <a:gd name="T15" fmla="*/ 184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1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3" y="47"/>
                    <a:pt x="73" y="31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1" name="Freeform 327">
              <a:extLst>
                <a:ext uri="{FF2B5EF4-FFF2-40B4-BE49-F238E27FC236}">
                  <a16:creationId xmlns:a16="http://schemas.microsoft.com/office/drawing/2014/main" id="{91E38AB7-3217-4D02-A7F8-B6A11C4F87BE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4916488" y="3906838"/>
              <a:ext cx="87313" cy="125413"/>
            </a:xfrm>
            <a:custGeom>
              <a:avLst/>
              <a:gdLst>
                <a:gd name="T0" fmla="*/ 226 w 226"/>
                <a:gd name="T1" fmla="*/ 206 h 305"/>
                <a:gd name="T2" fmla="*/ 203 w 226"/>
                <a:gd name="T3" fmla="*/ 189 h 305"/>
                <a:gd name="T4" fmla="*/ 170 w 226"/>
                <a:gd name="T5" fmla="*/ 189 h 305"/>
                <a:gd name="T6" fmla="*/ 179 w 226"/>
                <a:gd name="T7" fmla="*/ 116 h 305"/>
                <a:gd name="T8" fmla="*/ 203 w 226"/>
                <a:gd name="T9" fmla="*/ 116 h 305"/>
                <a:gd name="T10" fmla="*/ 226 w 226"/>
                <a:gd name="T11" fmla="*/ 98 h 305"/>
                <a:gd name="T12" fmla="*/ 203 w 226"/>
                <a:gd name="T13" fmla="*/ 81 h 305"/>
                <a:gd name="T14" fmla="*/ 184 w 226"/>
                <a:gd name="T15" fmla="*/ 81 h 305"/>
                <a:gd name="T16" fmla="*/ 191 w 226"/>
                <a:gd name="T17" fmla="*/ 24 h 305"/>
                <a:gd name="T18" fmla="*/ 174 w 226"/>
                <a:gd name="T19" fmla="*/ 0 h 305"/>
                <a:gd name="T20" fmla="*/ 156 w 226"/>
                <a:gd name="T21" fmla="*/ 21 h 305"/>
                <a:gd name="T22" fmla="*/ 148 w 226"/>
                <a:gd name="T23" fmla="*/ 81 h 305"/>
                <a:gd name="T24" fmla="*/ 97 w 226"/>
                <a:gd name="T25" fmla="*/ 81 h 305"/>
                <a:gd name="T26" fmla="*/ 104 w 226"/>
                <a:gd name="T27" fmla="*/ 24 h 305"/>
                <a:gd name="T28" fmla="*/ 87 w 226"/>
                <a:gd name="T29" fmla="*/ 0 h 305"/>
                <a:gd name="T30" fmla="*/ 69 w 226"/>
                <a:gd name="T31" fmla="*/ 21 h 305"/>
                <a:gd name="T32" fmla="*/ 62 w 226"/>
                <a:gd name="T33" fmla="*/ 81 h 305"/>
                <a:gd name="T34" fmla="*/ 23 w 226"/>
                <a:gd name="T35" fmla="*/ 81 h 305"/>
                <a:gd name="T36" fmla="*/ 0 w 226"/>
                <a:gd name="T37" fmla="*/ 98 h 305"/>
                <a:gd name="T38" fmla="*/ 23 w 226"/>
                <a:gd name="T39" fmla="*/ 116 h 305"/>
                <a:gd name="T40" fmla="*/ 57 w 226"/>
                <a:gd name="T41" fmla="*/ 116 h 305"/>
                <a:gd name="T42" fmla="*/ 48 w 226"/>
                <a:gd name="T43" fmla="*/ 189 h 305"/>
                <a:gd name="T44" fmla="*/ 23 w 226"/>
                <a:gd name="T45" fmla="*/ 189 h 305"/>
                <a:gd name="T46" fmla="*/ 0 w 226"/>
                <a:gd name="T47" fmla="*/ 206 h 305"/>
                <a:gd name="T48" fmla="*/ 23 w 226"/>
                <a:gd name="T49" fmla="*/ 224 h 305"/>
                <a:gd name="T50" fmla="*/ 43 w 226"/>
                <a:gd name="T51" fmla="*/ 224 h 305"/>
                <a:gd name="T52" fmla="*/ 35 w 226"/>
                <a:gd name="T53" fmla="*/ 288 h 305"/>
                <a:gd name="T54" fmla="*/ 52 w 226"/>
                <a:gd name="T55" fmla="*/ 305 h 305"/>
                <a:gd name="T56" fmla="*/ 70 w 226"/>
                <a:gd name="T57" fmla="*/ 285 h 305"/>
                <a:gd name="T58" fmla="*/ 78 w 226"/>
                <a:gd name="T59" fmla="*/ 224 h 305"/>
                <a:gd name="T60" fmla="*/ 129 w 226"/>
                <a:gd name="T61" fmla="*/ 224 h 305"/>
                <a:gd name="T62" fmla="*/ 121 w 226"/>
                <a:gd name="T63" fmla="*/ 288 h 305"/>
                <a:gd name="T64" fmla="*/ 139 w 226"/>
                <a:gd name="T65" fmla="*/ 305 h 305"/>
                <a:gd name="T66" fmla="*/ 157 w 226"/>
                <a:gd name="T67" fmla="*/ 285 h 305"/>
                <a:gd name="T68" fmla="*/ 165 w 226"/>
                <a:gd name="T69" fmla="*/ 224 h 305"/>
                <a:gd name="T70" fmla="*/ 203 w 226"/>
                <a:gd name="T71" fmla="*/ 224 h 305"/>
                <a:gd name="T72" fmla="*/ 226 w 226"/>
                <a:gd name="T73" fmla="*/ 206 h 305"/>
                <a:gd name="T74" fmla="*/ 143 w 226"/>
                <a:gd name="T75" fmla="*/ 116 h 305"/>
                <a:gd name="T76" fmla="*/ 134 w 226"/>
                <a:gd name="T77" fmla="*/ 189 h 305"/>
                <a:gd name="T78" fmla="*/ 83 w 226"/>
                <a:gd name="T79" fmla="*/ 189 h 305"/>
                <a:gd name="T80" fmla="*/ 92 w 226"/>
                <a:gd name="T81" fmla="*/ 116 h 305"/>
                <a:gd name="T82" fmla="*/ 143 w 226"/>
                <a:gd name="T83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6" h="305">
                  <a:moveTo>
                    <a:pt x="226" y="206"/>
                  </a:moveTo>
                  <a:cubicBezTo>
                    <a:pt x="226" y="189"/>
                    <a:pt x="209" y="189"/>
                    <a:pt x="203" y="189"/>
                  </a:cubicBezTo>
                  <a:lnTo>
                    <a:pt x="170" y="189"/>
                  </a:lnTo>
                  <a:lnTo>
                    <a:pt x="179" y="116"/>
                  </a:lnTo>
                  <a:lnTo>
                    <a:pt x="203" y="116"/>
                  </a:lnTo>
                  <a:cubicBezTo>
                    <a:pt x="209" y="116"/>
                    <a:pt x="226" y="116"/>
                    <a:pt x="226" y="98"/>
                  </a:cubicBezTo>
                  <a:cubicBezTo>
                    <a:pt x="226" y="81"/>
                    <a:pt x="209" y="81"/>
                    <a:pt x="203" y="81"/>
                  </a:cubicBezTo>
                  <a:lnTo>
                    <a:pt x="184" y="81"/>
                  </a:lnTo>
                  <a:lnTo>
                    <a:pt x="191" y="24"/>
                  </a:lnTo>
                  <a:cubicBezTo>
                    <a:pt x="193" y="5"/>
                    <a:pt x="181" y="0"/>
                    <a:pt x="174" y="0"/>
                  </a:cubicBezTo>
                  <a:cubicBezTo>
                    <a:pt x="158" y="0"/>
                    <a:pt x="156" y="15"/>
                    <a:pt x="156" y="21"/>
                  </a:cubicBezTo>
                  <a:lnTo>
                    <a:pt x="148" y="81"/>
                  </a:lnTo>
                  <a:lnTo>
                    <a:pt x="97" y="81"/>
                  </a:lnTo>
                  <a:lnTo>
                    <a:pt x="104" y="24"/>
                  </a:lnTo>
                  <a:cubicBezTo>
                    <a:pt x="106" y="5"/>
                    <a:pt x="94" y="0"/>
                    <a:pt x="87" y="0"/>
                  </a:cubicBezTo>
                  <a:cubicBezTo>
                    <a:pt x="71" y="0"/>
                    <a:pt x="69" y="15"/>
                    <a:pt x="69" y="21"/>
                  </a:cubicBezTo>
                  <a:lnTo>
                    <a:pt x="62" y="81"/>
                  </a:lnTo>
                  <a:lnTo>
                    <a:pt x="23" y="81"/>
                  </a:lnTo>
                  <a:cubicBezTo>
                    <a:pt x="17" y="81"/>
                    <a:pt x="0" y="81"/>
                    <a:pt x="0" y="98"/>
                  </a:cubicBezTo>
                  <a:cubicBezTo>
                    <a:pt x="0" y="116"/>
                    <a:pt x="17" y="116"/>
                    <a:pt x="23" y="116"/>
                  </a:cubicBezTo>
                  <a:lnTo>
                    <a:pt x="57" y="116"/>
                  </a:lnTo>
                  <a:lnTo>
                    <a:pt x="48" y="189"/>
                  </a:lnTo>
                  <a:lnTo>
                    <a:pt x="23" y="189"/>
                  </a:lnTo>
                  <a:cubicBezTo>
                    <a:pt x="17" y="189"/>
                    <a:pt x="0" y="189"/>
                    <a:pt x="0" y="206"/>
                  </a:cubicBezTo>
                  <a:cubicBezTo>
                    <a:pt x="0" y="224"/>
                    <a:pt x="17" y="224"/>
                    <a:pt x="23" y="224"/>
                  </a:cubicBezTo>
                  <a:lnTo>
                    <a:pt x="43" y="224"/>
                  </a:lnTo>
                  <a:cubicBezTo>
                    <a:pt x="35" y="285"/>
                    <a:pt x="35" y="288"/>
                    <a:pt x="35" y="288"/>
                  </a:cubicBezTo>
                  <a:cubicBezTo>
                    <a:pt x="35" y="297"/>
                    <a:pt x="42" y="305"/>
                    <a:pt x="52" y="305"/>
                  </a:cubicBezTo>
                  <a:cubicBezTo>
                    <a:pt x="67" y="305"/>
                    <a:pt x="69" y="291"/>
                    <a:pt x="70" y="285"/>
                  </a:cubicBezTo>
                  <a:lnTo>
                    <a:pt x="78" y="224"/>
                  </a:lnTo>
                  <a:lnTo>
                    <a:pt x="129" y="224"/>
                  </a:lnTo>
                  <a:cubicBezTo>
                    <a:pt x="121" y="285"/>
                    <a:pt x="121" y="288"/>
                    <a:pt x="121" y="288"/>
                  </a:cubicBezTo>
                  <a:cubicBezTo>
                    <a:pt x="121" y="297"/>
                    <a:pt x="128" y="305"/>
                    <a:pt x="139" y="305"/>
                  </a:cubicBezTo>
                  <a:cubicBezTo>
                    <a:pt x="154" y="305"/>
                    <a:pt x="156" y="291"/>
                    <a:pt x="157" y="285"/>
                  </a:cubicBezTo>
                  <a:lnTo>
                    <a:pt x="165" y="224"/>
                  </a:lnTo>
                  <a:lnTo>
                    <a:pt x="203" y="224"/>
                  </a:lnTo>
                  <a:cubicBezTo>
                    <a:pt x="209" y="224"/>
                    <a:pt x="226" y="224"/>
                    <a:pt x="226" y="206"/>
                  </a:cubicBezTo>
                  <a:close/>
                  <a:moveTo>
                    <a:pt x="143" y="116"/>
                  </a:moveTo>
                  <a:lnTo>
                    <a:pt x="134" y="189"/>
                  </a:lnTo>
                  <a:lnTo>
                    <a:pt x="83" y="189"/>
                  </a:lnTo>
                  <a:lnTo>
                    <a:pt x="92" y="116"/>
                  </a:lnTo>
                  <a:lnTo>
                    <a:pt x="143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2" name="Freeform 328">
              <a:extLst>
                <a:ext uri="{FF2B5EF4-FFF2-40B4-BE49-F238E27FC236}">
                  <a16:creationId xmlns:a16="http://schemas.microsoft.com/office/drawing/2014/main" id="{4929A7B6-53BE-4CF1-A76A-4E139A06478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118100" y="3905250"/>
              <a:ext cx="85725" cy="128588"/>
            </a:xfrm>
            <a:custGeom>
              <a:avLst/>
              <a:gdLst>
                <a:gd name="T0" fmla="*/ 222 w 222"/>
                <a:gd name="T1" fmla="*/ 226 h 316"/>
                <a:gd name="T2" fmla="*/ 204 w 222"/>
                <a:gd name="T3" fmla="*/ 210 h 316"/>
                <a:gd name="T4" fmla="*/ 187 w 222"/>
                <a:gd name="T5" fmla="*/ 224 h 316"/>
                <a:gd name="T6" fmla="*/ 123 w 222"/>
                <a:gd name="T7" fmla="*/ 285 h 316"/>
                <a:gd name="T8" fmla="*/ 35 w 222"/>
                <a:gd name="T9" fmla="*/ 157 h 316"/>
                <a:gd name="T10" fmla="*/ 122 w 222"/>
                <a:gd name="T11" fmla="*/ 30 h 316"/>
                <a:gd name="T12" fmla="*/ 187 w 222"/>
                <a:gd name="T13" fmla="*/ 93 h 316"/>
                <a:gd name="T14" fmla="*/ 204 w 222"/>
                <a:gd name="T15" fmla="*/ 110 h 316"/>
                <a:gd name="T16" fmla="*/ 222 w 222"/>
                <a:gd name="T17" fmla="*/ 90 h 316"/>
                <a:gd name="T18" fmla="*/ 222 w 222"/>
                <a:gd name="T19" fmla="*/ 20 h 316"/>
                <a:gd name="T20" fmla="*/ 207 w 222"/>
                <a:gd name="T21" fmla="*/ 0 h 316"/>
                <a:gd name="T22" fmla="*/ 193 w 222"/>
                <a:gd name="T23" fmla="*/ 8 h 316"/>
                <a:gd name="T24" fmla="*/ 185 w 222"/>
                <a:gd name="T25" fmla="*/ 24 h 316"/>
                <a:gd name="T26" fmla="*/ 120 w 222"/>
                <a:gd name="T27" fmla="*/ 0 h 316"/>
                <a:gd name="T28" fmla="*/ 0 w 222"/>
                <a:gd name="T29" fmla="*/ 157 h 316"/>
                <a:gd name="T30" fmla="*/ 121 w 222"/>
                <a:gd name="T31" fmla="*/ 316 h 316"/>
                <a:gd name="T32" fmla="*/ 222 w 222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316">
                  <a:moveTo>
                    <a:pt x="222" y="226"/>
                  </a:moveTo>
                  <a:cubicBezTo>
                    <a:pt x="222" y="210"/>
                    <a:pt x="210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5" y="232"/>
                    <a:pt x="35" y="157"/>
                  </a:cubicBezTo>
                  <a:cubicBezTo>
                    <a:pt x="35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2" y="110"/>
                    <a:pt x="222" y="99"/>
                    <a:pt x="222" y="90"/>
                  </a:cubicBezTo>
                  <a:lnTo>
                    <a:pt x="222" y="20"/>
                  </a:lnTo>
                  <a:cubicBezTo>
                    <a:pt x="222" y="12"/>
                    <a:pt x="222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7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9" y="316"/>
                    <a:pt x="222" y="271"/>
                    <a:pt x="222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3" name="Freeform 329">
              <a:extLst>
                <a:ext uri="{FF2B5EF4-FFF2-40B4-BE49-F238E27FC236}">
                  <a16:creationId xmlns:a16="http://schemas.microsoft.com/office/drawing/2014/main" id="{572B1D8A-583D-4310-9614-1A6A26BB68EE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222875" y="3941763"/>
              <a:ext cx="77788" cy="920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4" name="Freeform 330">
              <a:extLst>
                <a:ext uri="{FF2B5EF4-FFF2-40B4-BE49-F238E27FC236}">
                  <a16:creationId xmlns:a16="http://schemas.microsoft.com/office/drawing/2014/main" id="{D96298B1-E791-490E-B842-318FA06980E5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311775" y="3943350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0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5" y="30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5" name="Freeform 331">
              <a:extLst>
                <a:ext uri="{FF2B5EF4-FFF2-40B4-BE49-F238E27FC236}">
                  <a16:creationId xmlns:a16="http://schemas.microsoft.com/office/drawing/2014/main" id="{FC082F96-07FC-49DA-8A7A-E14ABCD4860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411788" y="3943350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5 w 259"/>
                <a:gd name="T55" fmla="*/ 30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6" name="Freeform 332">
              <a:extLst>
                <a:ext uri="{FF2B5EF4-FFF2-40B4-BE49-F238E27FC236}">
                  <a16:creationId xmlns:a16="http://schemas.microsoft.com/office/drawing/2014/main" id="{6AF05E0B-6D61-447C-9464-95C4D5881006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522913" y="394176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7" name="Freeform 333">
              <a:extLst>
                <a:ext uri="{FF2B5EF4-FFF2-40B4-BE49-F238E27FC236}">
                  <a16:creationId xmlns:a16="http://schemas.microsoft.com/office/drawing/2014/main" id="{DD68C49A-6C58-4671-8968-725412533284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5614988" y="3943350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8" name="Freeform 334">
              <a:extLst>
                <a:ext uri="{FF2B5EF4-FFF2-40B4-BE49-F238E27FC236}">
                  <a16:creationId xmlns:a16="http://schemas.microsoft.com/office/drawing/2014/main" id="{C6D28A50-A83C-45D7-8303-D4AEC182695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718175" y="3919538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4 w 211"/>
                <a:gd name="T35" fmla="*/ 91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9" name="Freeform 335">
              <a:extLst>
                <a:ext uri="{FF2B5EF4-FFF2-40B4-BE49-F238E27FC236}">
                  <a16:creationId xmlns:a16="http://schemas.microsoft.com/office/drawing/2014/main" id="{741132FD-5DC7-4147-B50A-69A945175372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918200" y="3919538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1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4 w 211"/>
                <a:gd name="T35" fmla="*/ 91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0" name="Freeform 336">
              <a:extLst>
                <a:ext uri="{FF2B5EF4-FFF2-40B4-BE49-F238E27FC236}">
                  <a16:creationId xmlns:a16="http://schemas.microsoft.com/office/drawing/2014/main" id="{8DBBE5B3-F70F-45C8-A744-B6978A696911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6026150" y="3941763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6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1" name="Freeform 337">
              <a:extLst>
                <a:ext uri="{FF2B5EF4-FFF2-40B4-BE49-F238E27FC236}">
                  <a16:creationId xmlns:a16="http://schemas.microsoft.com/office/drawing/2014/main" id="{1D02017B-57A2-46F8-A024-CC698902C535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219825" y="3919538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2" name="Freeform 338">
              <a:extLst>
                <a:ext uri="{FF2B5EF4-FFF2-40B4-BE49-F238E27FC236}">
                  <a16:creationId xmlns:a16="http://schemas.microsoft.com/office/drawing/2014/main" id="{8C482706-2530-4F1D-9370-C6522492A4CD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318250" y="3906838"/>
              <a:ext cx="95250" cy="125413"/>
            </a:xfrm>
            <a:custGeom>
              <a:avLst/>
              <a:gdLst>
                <a:gd name="T0" fmla="*/ 249 w 249"/>
                <a:gd name="T1" fmla="*/ 290 h 305"/>
                <a:gd name="T2" fmla="*/ 229 w 249"/>
                <a:gd name="T3" fmla="*/ 275 h 305"/>
                <a:gd name="T4" fmla="*/ 207 w 249"/>
                <a:gd name="T5" fmla="*/ 275 h 305"/>
                <a:gd name="T6" fmla="*/ 207 w 249"/>
                <a:gd name="T7" fmla="*/ 159 h 305"/>
                <a:gd name="T8" fmla="*/ 142 w 249"/>
                <a:gd name="T9" fmla="*/ 87 h 305"/>
                <a:gd name="T10" fmla="*/ 76 w 249"/>
                <a:gd name="T11" fmla="*/ 113 h 305"/>
                <a:gd name="T12" fmla="*/ 76 w 249"/>
                <a:gd name="T13" fmla="*/ 21 h 305"/>
                <a:gd name="T14" fmla="*/ 56 w 249"/>
                <a:gd name="T15" fmla="*/ 0 h 305"/>
                <a:gd name="T16" fmla="*/ 20 w 249"/>
                <a:gd name="T17" fmla="*/ 0 h 305"/>
                <a:gd name="T18" fmla="*/ 0 w 249"/>
                <a:gd name="T19" fmla="*/ 16 h 305"/>
                <a:gd name="T20" fmla="*/ 20 w 249"/>
                <a:gd name="T21" fmla="*/ 31 h 305"/>
                <a:gd name="T22" fmla="*/ 42 w 249"/>
                <a:gd name="T23" fmla="*/ 31 h 305"/>
                <a:gd name="T24" fmla="*/ 42 w 249"/>
                <a:gd name="T25" fmla="*/ 275 h 305"/>
                <a:gd name="T26" fmla="*/ 20 w 249"/>
                <a:gd name="T27" fmla="*/ 275 h 305"/>
                <a:gd name="T28" fmla="*/ 0 w 249"/>
                <a:gd name="T29" fmla="*/ 290 h 305"/>
                <a:gd name="T30" fmla="*/ 20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8 w 249"/>
                <a:gd name="T37" fmla="*/ 275 h 305"/>
                <a:gd name="T38" fmla="*/ 76 w 249"/>
                <a:gd name="T39" fmla="*/ 275 h 305"/>
                <a:gd name="T40" fmla="*/ 76 w 249"/>
                <a:gd name="T41" fmla="*/ 186 h 305"/>
                <a:gd name="T42" fmla="*/ 139 w 249"/>
                <a:gd name="T43" fmla="*/ 117 h 305"/>
                <a:gd name="T44" fmla="*/ 172 w 249"/>
                <a:gd name="T45" fmla="*/ 161 h 305"/>
                <a:gd name="T46" fmla="*/ 172 w 249"/>
                <a:gd name="T47" fmla="*/ 275 h 305"/>
                <a:gd name="T48" fmla="*/ 153 w 249"/>
                <a:gd name="T49" fmla="*/ 275 h 305"/>
                <a:gd name="T50" fmla="*/ 132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5"/>
                    <a:pt x="236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8"/>
                    <a:pt x="181" y="87"/>
                    <a:pt x="142" y="87"/>
                  </a:cubicBezTo>
                  <a:cubicBezTo>
                    <a:pt x="108" y="87"/>
                    <a:pt x="86" y="104"/>
                    <a:pt x="76" y="113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6" y="275"/>
                    <a:pt x="98" y="275"/>
                  </a:cubicBezTo>
                  <a:lnTo>
                    <a:pt x="76" y="275"/>
                  </a:lnTo>
                  <a:lnTo>
                    <a:pt x="76" y="186"/>
                  </a:lnTo>
                  <a:cubicBezTo>
                    <a:pt x="76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2" y="275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3" name="Freeform 339">
              <a:extLst>
                <a:ext uri="{FF2B5EF4-FFF2-40B4-BE49-F238E27FC236}">
                  <a16:creationId xmlns:a16="http://schemas.microsoft.com/office/drawing/2014/main" id="{D40D9A65-0629-43C7-9ADA-54502FBBAD2C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6426200" y="3941763"/>
              <a:ext cx="79375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4" name="Freeform 340">
              <a:extLst>
                <a:ext uri="{FF2B5EF4-FFF2-40B4-BE49-F238E27FC236}">
                  <a16:creationId xmlns:a16="http://schemas.microsoft.com/office/drawing/2014/main" id="{C9E48EB9-646C-48FA-A70B-2801C40DD8D9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6627813" y="394176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5" name="Freeform 341">
              <a:extLst>
                <a:ext uri="{FF2B5EF4-FFF2-40B4-BE49-F238E27FC236}">
                  <a16:creationId xmlns:a16="http://schemas.microsoft.com/office/drawing/2014/main" id="{6EE5891A-C32B-4881-BDD0-0FBFE4F7750A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6719888" y="3943350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6" name="Freeform 342">
              <a:extLst>
                <a:ext uri="{FF2B5EF4-FFF2-40B4-BE49-F238E27FC236}">
                  <a16:creationId xmlns:a16="http://schemas.microsoft.com/office/drawing/2014/main" id="{1005063D-92F8-458F-A26F-8207C8D5263E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824663" y="3906838"/>
              <a:ext cx="90488" cy="127000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2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4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7" name="Freeform 343">
              <a:extLst>
                <a:ext uri="{FF2B5EF4-FFF2-40B4-BE49-F238E27FC236}">
                  <a16:creationId xmlns:a16="http://schemas.microsoft.com/office/drawing/2014/main" id="{728E9802-FCD5-4035-B3B9-E7B9EE9B662A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7029450" y="3941763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8" name="Freeform 344">
              <a:extLst>
                <a:ext uri="{FF2B5EF4-FFF2-40B4-BE49-F238E27FC236}">
                  <a16:creationId xmlns:a16="http://schemas.microsoft.com/office/drawing/2014/main" id="{4EFE0A66-233B-4D02-AFBC-439298EEB67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7126288" y="3905250"/>
              <a:ext cx="76200" cy="127000"/>
            </a:xfrm>
            <a:custGeom>
              <a:avLst/>
              <a:gdLst>
                <a:gd name="T0" fmla="*/ 197 w 197"/>
                <a:gd name="T1" fmla="*/ 30 h 308"/>
                <a:gd name="T2" fmla="*/ 149 w 197"/>
                <a:gd name="T3" fmla="*/ 0 h 308"/>
                <a:gd name="T4" fmla="*/ 71 w 197"/>
                <a:gd name="T5" fmla="*/ 67 h 308"/>
                <a:gd name="T6" fmla="*/ 71 w 197"/>
                <a:gd name="T7" fmla="*/ 93 h 308"/>
                <a:gd name="T8" fmla="*/ 21 w 197"/>
                <a:gd name="T9" fmla="*/ 93 h 308"/>
                <a:gd name="T10" fmla="*/ 0 w 197"/>
                <a:gd name="T11" fmla="*/ 108 h 308"/>
                <a:gd name="T12" fmla="*/ 20 w 197"/>
                <a:gd name="T13" fmla="*/ 123 h 308"/>
                <a:gd name="T14" fmla="*/ 71 w 197"/>
                <a:gd name="T15" fmla="*/ 123 h 308"/>
                <a:gd name="T16" fmla="*/ 71 w 197"/>
                <a:gd name="T17" fmla="*/ 278 h 308"/>
                <a:gd name="T18" fmla="*/ 20 w 197"/>
                <a:gd name="T19" fmla="*/ 278 h 308"/>
                <a:gd name="T20" fmla="*/ 0 w 197"/>
                <a:gd name="T21" fmla="*/ 293 h 308"/>
                <a:gd name="T22" fmla="*/ 20 w 197"/>
                <a:gd name="T23" fmla="*/ 308 h 308"/>
                <a:gd name="T24" fmla="*/ 155 w 197"/>
                <a:gd name="T25" fmla="*/ 308 h 308"/>
                <a:gd name="T26" fmla="*/ 176 w 197"/>
                <a:gd name="T27" fmla="*/ 293 h 308"/>
                <a:gd name="T28" fmla="*/ 155 w 197"/>
                <a:gd name="T29" fmla="*/ 278 h 308"/>
                <a:gd name="T30" fmla="*/ 105 w 197"/>
                <a:gd name="T31" fmla="*/ 278 h 308"/>
                <a:gd name="T32" fmla="*/ 105 w 197"/>
                <a:gd name="T33" fmla="*/ 123 h 308"/>
                <a:gd name="T34" fmla="*/ 166 w 197"/>
                <a:gd name="T35" fmla="*/ 123 h 308"/>
                <a:gd name="T36" fmla="*/ 186 w 197"/>
                <a:gd name="T37" fmla="*/ 108 h 308"/>
                <a:gd name="T38" fmla="*/ 166 w 197"/>
                <a:gd name="T39" fmla="*/ 93 h 308"/>
                <a:gd name="T40" fmla="*/ 105 w 197"/>
                <a:gd name="T41" fmla="*/ 93 h 308"/>
                <a:gd name="T42" fmla="*/ 105 w 197"/>
                <a:gd name="T43" fmla="*/ 70 h 308"/>
                <a:gd name="T44" fmla="*/ 153 w 197"/>
                <a:gd name="T45" fmla="*/ 31 h 308"/>
                <a:gd name="T46" fmla="*/ 175 w 197"/>
                <a:gd name="T47" fmla="*/ 52 h 308"/>
                <a:gd name="T48" fmla="*/ 197 w 197"/>
                <a:gd name="T4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97" y="30"/>
                  </a:move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1" y="123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3"/>
                  </a:ln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9" name="Freeform 345">
              <a:extLst>
                <a:ext uri="{FF2B5EF4-FFF2-40B4-BE49-F238E27FC236}">
                  <a16:creationId xmlns:a16="http://schemas.microsoft.com/office/drawing/2014/main" id="{89B1B7CC-3034-49A4-8C62-1A889E6EE619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7331075" y="390683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0" name="Freeform 346">
              <a:extLst>
                <a:ext uri="{FF2B5EF4-FFF2-40B4-BE49-F238E27FC236}">
                  <a16:creationId xmlns:a16="http://schemas.microsoft.com/office/drawing/2014/main" id="{CB6A99E9-809A-40E8-8C65-7B7686D92AF8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7434263" y="3908425"/>
              <a:ext cx="73025" cy="123825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5 w 188"/>
                <a:gd name="T5" fmla="*/ 272 h 302"/>
                <a:gd name="T6" fmla="*/ 115 w 188"/>
                <a:gd name="T7" fmla="*/ 107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7 h 302"/>
                <a:gd name="T16" fmla="*/ 81 w 188"/>
                <a:gd name="T17" fmla="*/ 117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5" y="272"/>
                  </a:lnTo>
                  <a:lnTo>
                    <a:pt x="115" y="107"/>
                  </a:lnTo>
                  <a:cubicBezTo>
                    <a:pt x="115" y="92"/>
                    <a:pt x="112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5" y="117"/>
                  </a:cubicBezTo>
                  <a:lnTo>
                    <a:pt x="81" y="117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1" name="Freeform 347">
              <a:extLst>
                <a:ext uri="{FF2B5EF4-FFF2-40B4-BE49-F238E27FC236}">
                  <a16:creationId xmlns:a16="http://schemas.microsoft.com/office/drawing/2014/main" id="{74CC999F-AB23-47E1-B841-7E4C5C9C0510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7523163" y="3943350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2" name="Freeform 348">
              <a:extLst>
                <a:ext uri="{FF2B5EF4-FFF2-40B4-BE49-F238E27FC236}">
                  <a16:creationId xmlns:a16="http://schemas.microsoft.com/office/drawing/2014/main" id="{BFEFD294-9E85-414E-BFB8-23ABED85A83D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7631113" y="394176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3" name="Freeform 349">
              <a:extLst>
                <a:ext uri="{FF2B5EF4-FFF2-40B4-BE49-F238E27FC236}">
                  <a16:creationId xmlns:a16="http://schemas.microsoft.com/office/drawing/2014/main" id="{7CBDD03D-C6E8-471E-A2D7-A19D4E8DB85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447800" y="4187825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0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5" y="30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4" name="Freeform 350">
              <a:extLst>
                <a:ext uri="{FF2B5EF4-FFF2-40B4-BE49-F238E27FC236}">
                  <a16:creationId xmlns:a16="http://schemas.microsoft.com/office/drawing/2014/main" id="{19ED2636-C5BD-4BDA-B5C6-955883D68F44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554163" y="4189413"/>
              <a:ext cx="90488" cy="133350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1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1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5" name="Freeform 351">
              <a:extLst>
                <a:ext uri="{FF2B5EF4-FFF2-40B4-BE49-F238E27FC236}">
                  <a16:creationId xmlns:a16="http://schemas.microsoft.com/office/drawing/2014/main" id="{430C0A53-916C-46CC-8F6A-ECF794E58009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663700" y="4186238"/>
              <a:ext cx="73025" cy="92075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4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6" name="Freeform 352">
              <a:extLst>
                <a:ext uri="{FF2B5EF4-FFF2-40B4-BE49-F238E27FC236}">
                  <a16:creationId xmlns:a16="http://schemas.microsoft.com/office/drawing/2014/main" id="{F290A155-0E2D-4B00-8FAA-AC64471AF8E7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757363" y="4187825"/>
              <a:ext cx="95250" cy="134938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8 h 329"/>
                <a:gd name="T4" fmla="*/ 203 w 248"/>
                <a:gd name="T5" fmla="*/ 298 h 329"/>
                <a:gd name="T6" fmla="*/ 203 w 248"/>
                <a:gd name="T7" fmla="*/ 20 h 329"/>
                <a:gd name="T8" fmla="*/ 187 w 248"/>
                <a:gd name="T9" fmla="*/ 0 h 329"/>
                <a:gd name="T10" fmla="*/ 169 w 248"/>
                <a:gd name="T11" fmla="*/ 27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8 h 329"/>
                <a:gd name="T22" fmla="*/ 145 w 248"/>
                <a:gd name="T23" fmla="*/ 298 h 329"/>
                <a:gd name="T24" fmla="*/ 125 w 248"/>
                <a:gd name="T25" fmla="*/ 313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0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8"/>
                    <a:pt x="236" y="298"/>
                    <a:pt x="228" y="298"/>
                  </a:cubicBezTo>
                  <a:lnTo>
                    <a:pt x="203" y="298"/>
                  </a:lnTo>
                  <a:lnTo>
                    <a:pt x="203" y="20"/>
                  </a:lnTo>
                  <a:cubicBezTo>
                    <a:pt x="203" y="11"/>
                    <a:pt x="203" y="0"/>
                    <a:pt x="187" y="0"/>
                  </a:cubicBezTo>
                  <a:cubicBezTo>
                    <a:pt x="169" y="0"/>
                    <a:pt x="169" y="9"/>
                    <a:pt x="169" y="27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7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8"/>
                  </a:lnTo>
                  <a:lnTo>
                    <a:pt x="145" y="298"/>
                  </a:lnTo>
                  <a:cubicBezTo>
                    <a:pt x="137" y="298"/>
                    <a:pt x="125" y="298"/>
                    <a:pt x="125" y="313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0"/>
                    <a:pt x="109" y="30"/>
                  </a:cubicBezTo>
                  <a:cubicBezTo>
                    <a:pt x="147" y="30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7" name="Freeform 353">
              <a:extLst>
                <a:ext uri="{FF2B5EF4-FFF2-40B4-BE49-F238E27FC236}">
                  <a16:creationId xmlns:a16="http://schemas.microsoft.com/office/drawing/2014/main" id="{17820623-C826-4DF4-9C06-E8D785F42F23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862138" y="4151313"/>
              <a:ext cx="77788" cy="125413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1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8" name="Freeform 354">
              <a:extLst>
                <a:ext uri="{FF2B5EF4-FFF2-40B4-BE49-F238E27FC236}">
                  <a16:creationId xmlns:a16="http://schemas.microsoft.com/office/drawing/2014/main" id="{790F5CF6-0242-4297-A43A-02464E3B35CE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966913" y="4167188"/>
              <a:ext cx="115888" cy="117475"/>
            </a:xfrm>
            <a:custGeom>
              <a:avLst/>
              <a:gdLst>
                <a:gd name="T0" fmla="*/ 305 w 305"/>
                <a:gd name="T1" fmla="*/ 144 h 289"/>
                <a:gd name="T2" fmla="*/ 296 w 305"/>
                <a:gd name="T3" fmla="*/ 133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2 w 305"/>
                <a:gd name="T13" fmla="*/ 144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6 h 289"/>
                <a:gd name="T22" fmla="*/ 296 w 305"/>
                <a:gd name="T23" fmla="*/ 155 h 289"/>
                <a:gd name="T24" fmla="*/ 305 w 305"/>
                <a:gd name="T25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4"/>
                  </a:moveTo>
                  <a:cubicBezTo>
                    <a:pt x="305" y="138"/>
                    <a:pt x="301" y="136"/>
                    <a:pt x="296" y="133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4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6" y="155"/>
                  </a:lnTo>
                  <a:cubicBezTo>
                    <a:pt x="301" y="153"/>
                    <a:pt x="305" y="150"/>
                    <a:pt x="305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9" name="Freeform 355">
              <a:extLst>
                <a:ext uri="{FF2B5EF4-FFF2-40B4-BE49-F238E27FC236}">
                  <a16:creationId xmlns:a16="http://schemas.microsoft.com/office/drawing/2014/main" id="{6245D55F-77BB-4484-B8FB-EE06A842880F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209800" y="4149725"/>
              <a:ext cx="80963" cy="130175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5 h 316"/>
                <a:gd name="T6" fmla="*/ 72 w 209"/>
                <a:gd name="T7" fmla="*/ 126 h 316"/>
                <a:gd name="T8" fmla="*/ 32 w 209"/>
                <a:gd name="T9" fmla="*/ 80 h 316"/>
                <a:gd name="T10" fmla="*/ 92 w 209"/>
                <a:gd name="T11" fmla="*/ 30 h 316"/>
                <a:gd name="T12" fmla="*/ 162 w 209"/>
                <a:gd name="T13" fmla="*/ 93 h 316"/>
                <a:gd name="T14" fmla="*/ 178 w 209"/>
                <a:gd name="T15" fmla="*/ 106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3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9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4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0" name="Freeform 356">
              <a:extLst>
                <a:ext uri="{FF2B5EF4-FFF2-40B4-BE49-F238E27FC236}">
                  <a16:creationId xmlns:a16="http://schemas.microsoft.com/office/drawing/2014/main" id="{2433799C-BDF1-49FA-AEE3-A9408EDD7C83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305050" y="4151313"/>
              <a:ext cx="92075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2 w 237"/>
                <a:gd name="T7" fmla="*/ 240 h 305"/>
                <a:gd name="T8" fmla="*/ 202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2" y="220"/>
                    <a:pt x="202" y="230"/>
                    <a:pt x="202" y="240"/>
                  </a:cubicBezTo>
                  <a:lnTo>
                    <a:pt x="202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1" name="Freeform 357">
              <a:extLst>
                <a:ext uri="{FF2B5EF4-FFF2-40B4-BE49-F238E27FC236}">
                  <a16:creationId xmlns:a16="http://schemas.microsoft.com/office/drawing/2014/main" id="{3A09D0AC-209C-4435-BA84-C64142554E14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406650" y="4151313"/>
              <a:ext cx="87313" cy="125413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5 h 305"/>
                <a:gd name="T10" fmla="*/ 73 w 227"/>
                <a:gd name="T11" fmla="*/ 275 h 305"/>
                <a:gd name="T12" fmla="*/ 73 w 227"/>
                <a:gd name="T13" fmla="*/ 31 h 305"/>
                <a:gd name="T14" fmla="*/ 101 w 227"/>
                <a:gd name="T15" fmla="*/ 31 h 305"/>
                <a:gd name="T16" fmla="*/ 121 w 227"/>
                <a:gd name="T17" fmla="*/ 16 h 305"/>
                <a:gd name="T18" fmla="*/ 101 w 227"/>
                <a:gd name="T19" fmla="*/ 0 h 305"/>
                <a:gd name="T20" fmla="*/ 20 w 227"/>
                <a:gd name="T21" fmla="*/ 0 h 305"/>
                <a:gd name="T22" fmla="*/ 0 w 227"/>
                <a:gd name="T23" fmla="*/ 16 h 305"/>
                <a:gd name="T24" fmla="*/ 20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20 w 227"/>
                <a:gd name="T31" fmla="*/ 275 h 305"/>
                <a:gd name="T32" fmla="*/ 0 w 227"/>
                <a:gd name="T33" fmla="*/ 290 h 305"/>
                <a:gd name="T34" fmla="*/ 20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7" y="305"/>
                  </a:lnTo>
                  <a:cubicBezTo>
                    <a:pt x="224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2" name="Freeform 358">
              <a:extLst>
                <a:ext uri="{FF2B5EF4-FFF2-40B4-BE49-F238E27FC236}">
                  <a16:creationId xmlns:a16="http://schemas.microsoft.com/office/drawing/2014/main" id="{B59D9161-B0EF-4973-975C-98F302810327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506663" y="4151313"/>
              <a:ext cx="90488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3" name="Freeform 359">
              <a:extLst>
                <a:ext uri="{FF2B5EF4-FFF2-40B4-BE49-F238E27FC236}">
                  <a16:creationId xmlns:a16="http://schemas.microsoft.com/office/drawing/2014/main" id="{E8CCD8A3-A6BF-4D11-958B-2AF2C8B75D64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608263" y="4149725"/>
              <a:ext cx="85725" cy="130175"/>
            </a:xfrm>
            <a:custGeom>
              <a:avLst/>
              <a:gdLst>
                <a:gd name="T0" fmla="*/ 221 w 221"/>
                <a:gd name="T1" fmla="*/ 226 h 316"/>
                <a:gd name="T2" fmla="*/ 204 w 221"/>
                <a:gd name="T3" fmla="*/ 210 h 316"/>
                <a:gd name="T4" fmla="*/ 187 w 221"/>
                <a:gd name="T5" fmla="*/ 224 h 316"/>
                <a:gd name="T6" fmla="*/ 123 w 221"/>
                <a:gd name="T7" fmla="*/ 285 h 316"/>
                <a:gd name="T8" fmla="*/ 34 w 221"/>
                <a:gd name="T9" fmla="*/ 157 h 316"/>
                <a:gd name="T10" fmla="*/ 122 w 221"/>
                <a:gd name="T11" fmla="*/ 30 h 316"/>
                <a:gd name="T12" fmla="*/ 187 w 221"/>
                <a:gd name="T13" fmla="*/ 94 h 316"/>
                <a:gd name="T14" fmla="*/ 204 w 221"/>
                <a:gd name="T15" fmla="*/ 110 h 316"/>
                <a:gd name="T16" fmla="*/ 221 w 221"/>
                <a:gd name="T17" fmla="*/ 90 h 316"/>
                <a:gd name="T18" fmla="*/ 221 w 221"/>
                <a:gd name="T19" fmla="*/ 20 h 316"/>
                <a:gd name="T20" fmla="*/ 207 w 221"/>
                <a:gd name="T21" fmla="*/ 0 h 316"/>
                <a:gd name="T22" fmla="*/ 193 w 221"/>
                <a:gd name="T23" fmla="*/ 8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7 h 316"/>
                <a:gd name="T30" fmla="*/ 121 w 221"/>
                <a:gd name="T31" fmla="*/ 316 h 316"/>
                <a:gd name="T32" fmla="*/ 221 w 221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100"/>
                    <a:pt x="221" y="90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7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9" y="316"/>
                    <a:pt x="221" y="271"/>
                    <a:pt x="221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4" name="Freeform 360">
              <a:extLst>
                <a:ext uri="{FF2B5EF4-FFF2-40B4-BE49-F238E27FC236}">
                  <a16:creationId xmlns:a16="http://schemas.microsoft.com/office/drawing/2014/main" id="{A72398A7-BA54-4BFD-86CB-AF98E1FD0381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706688" y="4151313"/>
              <a:ext cx="90488" cy="1254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8 h 305"/>
                <a:gd name="T14" fmla="*/ 34 w 235"/>
                <a:gd name="T15" fmla="*/ 57 h 305"/>
                <a:gd name="T16" fmla="*/ 34 w 235"/>
                <a:gd name="T17" fmla="*/ 31 h 305"/>
                <a:gd name="T18" fmla="*/ 101 w 235"/>
                <a:gd name="T19" fmla="*/ 31 h 305"/>
                <a:gd name="T20" fmla="*/ 101 w 235"/>
                <a:gd name="T21" fmla="*/ 275 h 305"/>
                <a:gd name="T22" fmla="*/ 75 w 235"/>
                <a:gd name="T23" fmla="*/ 275 h 305"/>
                <a:gd name="T24" fmla="*/ 55 w 235"/>
                <a:gd name="T25" fmla="*/ 290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8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5" y="78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5" name="Freeform 361">
              <a:extLst>
                <a:ext uri="{FF2B5EF4-FFF2-40B4-BE49-F238E27FC236}">
                  <a16:creationId xmlns:a16="http://schemas.microsoft.com/office/drawing/2014/main" id="{0A9680DE-021E-43D7-A934-3455E0491BEF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916238" y="4170363"/>
              <a:ext cx="73025" cy="87313"/>
            </a:xfrm>
            <a:custGeom>
              <a:avLst/>
              <a:gdLst>
                <a:gd name="T0" fmla="*/ 193 w 193"/>
                <a:gd name="T1" fmla="*/ 153 h 215"/>
                <a:gd name="T2" fmla="*/ 186 w 193"/>
                <a:gd name="T3" fmla="*/ 140 h 215"/>
                <a:gd name="T4" fmla="*/ 127 w 193"/>
                <a:gd name="T5" fmla="*/ 108 h 215"/>
                <a:gd name="T6" fmla="*/ 181 w 193"/>
                <a:gd name="T7" fmla="*/ 78 h 215"/>
                <a:gd name="T8" fmla="*/ 193 w 193"/>
                <a:gd name="T9" fmla="*/ 62 h 215"/>
                <a:gd name="T10" fmla="*/ 173 w 193"/>
                <a:gd name="T11" fmla="*/ 46 h 215"/>
                <a:gd name="T12" fmla="*/ 111 w 193"/>
                <a:gd name="T13" fmla="*/ 81 h 215"/>
                <a:gd name="T14" fmla="*/ 113 w 193"/>
                <a:gd name="T15" fmla="*/ 21 h 215"/>
                <a:gd name="T16" fmla="*/ 96 w 193"/>
                <a:gd name="T17" fmla="*/ 0 h 215"/>
                <a:gd name="T18" fmla="*/ 80 w 193"/>
                <a:gd name="T19" fmla="*/ 21 h 215"/>
                <a:gd name="T20" fmla="*/ 82 w 193"/>
                <a:gd name="T21" fmla="*/ 81 h 215"/>
                <a:gd name="T22" fmla="*/ 28 w 193"/>
                <a:gd name="T23" fmla="*/ 50 h 215"/>
                <a:gd name="T24" fmla="*/ 16 w 193"/>
                <a:gd name="T25" fmla="*/ 46 h 215"/>
                <a:gd name="T26" fmla="*/ 0 w 193"/>
                <a:gd name="T27" fmla="*/ 62 h 215"/>
                <a:gd name="T28" fmla="*/ 12 w 193"/>
                <a:gd name="T29" fmla="*/ 78 h 215"/>
                <a:gd name="T30" fmla="*/ 66 w 193"/>
                <a:gd name="T31" fmla="*/ 107 h 215"/>
                <a:gd name="T32" fmla="*/ 12 w 193"/>
                <a:gd name="T33" fmla="*/ 137 h 215"/>
                <a:gd name="T34" fmla="*/ 0 w 193"/>
                <a:gd name="T35" fmla="*/ 153 h 215"/>
                <a:gd name="T36" fmla="*/ 20 w 193"/>
                <a:gd name="T37" fmla="*/ 170 h 215"/>
                <a:gd name="T38" fmla="*/ 82 w 193"/>
                <a:gd name="T39" fmla="*/ 134 h 215"/>
                <a:gd name="T40" fmla="*/ 80 w 193"/>
                <a:gd name="T41" fmla="*/ 194 h 215"/>
                <a:gd name="T42" fmla="*/ 96 w 193"/>
                <a:gd name="T43" fmla="*/ 215 h 215"/>
                <a:gd name="T44" fmla="*/ 113 w 193"/>
                <a:gd name="T45" fmla="*/ 194 h 215"/>
                <a:gd name="T46" fmla="*/ 111 w 193"/>
                <a:gd name="T47" fmla="*/ 134 h 215"/>
                <a:gd name="T48" fmla="*/ 158 w 193"/>
                <a:gd name="T49" fmla="*/ 162 h 215"/>
                <a:gd name="T50" fmla="*/ 177 w 193"/>
                <a:gd name="T51" fmla="*/ 170 h 215"/>
                <a:gd name="T52" fmla="*/ 193 w 193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93" y="153"/>
                  </a:moveTo>
                  <a:cubicBezTo>
                    <a:pt x="193" y="145"/>
                    <a:pt x="187" y="140"/>
                    <a:pt x="186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3" y="71"/>
                    <a:pt x="193" y="62"/>
                  </a:cubicBezTo>
                  <a:cubicBezTo>
                    <a:pt x="193" y="60"/>
                    <a:pt x="193" y="46"/>
                    <a:pt x="173" y="46"/>
                  </a:cubicBezTo>
                  <a:lnTo>
                    <a:pt x="111" y="81"/>
                  </a:lnTo>
                  <a:cubicBezTo>
                    <a:pt x="112" y="68"/>
                    <a:pt x="113" y="36"/>
                    <a:pt x="113" y="21"/>
                  </a:cubicBezTo>
                  <a:cubicBezTo>
                    <a:pt x="113" y="17"/>
                    <a:pt x="113" y="0"/>
                    <a:pt x="96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6" y="46"/>
                  </a:cubicBezTo>
                  <a:cubicBezTo>
                    <a:pt x="6" y="46"/>
                    <a:pt x="0" y="54"/>
                    <a:pt x="0" y="62"/>
                  </a:cubicBezTo>
                  <a:cubicBezTo>
                    <a:pt x="0" y="71"/>
                    <a:pt x="5" y="74"/>
                    <a:pt x="12" y="78"/>
                  </a:cubicBezTo>
                  <a:lnTo>
                    <a:pt x="66" y="107"/>
                  </a:lnTo>
                  <a:lnTo>
                    <a:pt x="12" y="137"/>
                  </a:lnTo>
                  <a:cubicBezTo>
                    <a:pt x="6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6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2" y="147"/>
                    <a:pt x="111" y="134"/>
                  </a:cubicBezTo>
                  <a:cubicBezTo>
                    <a:pt x="142" y="151"/>
                    <a:pt x="123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6" name="Freeform 362">
              <a:extLst>
                <a:ext uri="{FF2B5EF4-FFF2-40B4-BE49-F238E27FC236}">
                  <a16:creationId xmlns:a16="http://schemas.microsoft.com/office/drawing/2014/main" id="{E2D24FB3-7EA5-4103-9E29-7161B26157C8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108325" y="4151313"/>
              <a:ext cx="88900" cy="125413"/>
            </a:xfrm>
            <a:custGeom>
              <a:avLst/>
              <a:gdLst>
                <a:gd name="T0" fmla="*/ 230 w 230"/>
                <a:gd name="T1" fmla="*/ 57 h 305"/>
                <a:gd name="T2" fmla="*/ 230 w 230"/>
                <a:gd name="T3" fmla="*/ 21 h 305"/>
                <a:gd name="T4" fmla="*/ 210 w 230"/>
                <a:gd name="T5" fmla="*/ 0 h 305"/>
                <a:gd name="T6" fmla="*/ 20 w 230"/>
                <a:gd name="T7" fmla="*/ 0 h 305"/>
                <a:gd name="T8" fmla="*/ 0 w 230"/>
                <a:gd name="T9" fmla="*/ 16 h 305"/>
                <a:gd name="T10" fmla="*/ 20 w 230"/>
                <a:gd name="T11" fmla="*/ 31 h 305"/>
                <a:gd name="T12" fmla="*/ 37 w 230"/>
                <a:gd name="T13" fmla="*/ 31 h 305"/>
                <a:gd name="T14" fmla="*/ 37 w 230"/>
                <a:gd name="T15" fmla="*/ 275 h 305"/>
                <a:gd name="T16" fmla="*/ 20 w 230"/>
                <a:gd name="T17" fmla="*/ 275 h 305"/>
                <a:gd name="T18" fmla="*/ 0 w 230"/>
                <a:gd name="T19" fmla="*/ 290 h 305"/>
                <a:gd name="T20" fmla="*/ 20 w 230"/>
                <a:gd name="T21" fmla="*/ 305 h 305"/>
                <a:gd name="T22" fmla="*/ 97 w 230"/>
                <a:gd name="T23" fmla="*/ 305 h 305"/>
                <a:gd name="T24" fmla="*/ 117 w 230"/>
                <a:gd name="T25" fmla="*/ 290 h 305"/>
                <a:gd name="T26" fmla="*/ 97 w 230"/>
                <a:gd name="T27" fmla="*/ 275 h 305"/>
                <a:gd name="T28" fmla="*/ 71 w 230"/>
                <a:gd name="T29" fmla="*/ 275 h 305"/>
                <a:gd name="T30" fmla="*/ 71 w 230"/>
                <a:gd name="T31" fmla="*/ 168 h 305"/>
                <a:gd name="T32" fmla="*/ 139 w 230"/>
                <a:gd name="T33" fmla="*/ 168 h 305"/>
                <a:gd name="T34" fmla="*/ 156 w 230"/>
                <a:gd name="T35" fmla="*/ 196 h 305"/>
                <a:gd name="T36" fmla="*/ 173 w 230"/>
                <a:gd name="T37" fmla="*/ 176 h 305"/>
                <a:gd name="T38" fmla="*/ 173 w 230"/>
                <a:gd name="T39" fmla="*/ 129 h 305"/>
                <a:gd name="T40" fmla="*/ 156 w 230"/>
                <a:gd name="T41" fmla="*/ 109 h 305"/>
                <a:gd name="T42" fmla="*/ 139 w 230"/>
                <a:gd name="T43" fmla="*/ 137 h 305"/>
                <a:gd name="T44" fmla="*/ 71 w 230"/>
                <a:gd name="T45" fmla="*/ 137 h 305"/>
                <a:gd name="T46" fmla="*/ 71 w 230"/>
                <a:gd name="T47" fmla="*/ 31 h 305"/>
                <a:gd name="T48" fmla="*/ 196 w 230"/>
                <a:gd name="T49" fmla="*/ 31 h 305"/>
                <a:gd name="T50" fmla="*/ 196 w 230"/>
                <a:gd name="T51" fmla="*/ 57 h 305"/>
                <a:gd name="T52" fmla="*/ 213 w 230"/>
                <a:gd name="T53" fmla="*/ 78 h 305"/>
                <a:gd name="T54" fmla="*/ 230 w 230"/>
                <a:gd name="T5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230" y="57"/>
                  </a:move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  <a:lnTo>
                    <a:pt x="139" y="168"/>
                  </a:lnTo>
                  <a:cubicBezTo>
                    <a:pt x="139" y="188"/>
                    <a:pt x="139" y="196"/>
                    <a:pt x="156" y="196"/>
                  </a:cubicBezTo>
                  <a:cubicBezTo>
                    <a:pt x="173" y="196"/>
                    <a:pt x="173" y="185"/>
                    <a:pt x="173" y="176"/>
                  </a:cubicBezTo>
                  <a:lnTo>
                    <a:pt x="173" y="129"/>
                  </a:lnTo>
                  <a:cubicBezTo>
                    <a:pt x="173" y="120"/>
                    <a:pt x="173" y="109"/>
                    <a:pt x="156" y="109"/>
                  </a:cubicBezTo>
                  <a:cubicBezTo>
                    <a:pt x="139" y="109"/>
                    <a:pt x="139" y="117"/>
                    <a:pt x="139" y="137"/>
                  </a:cubicBezTo>
                  <a:lnTo>
                    <a:pt x="71" y="137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7" name="Freeform 363">
              <a:extLst>
                <a:ext uri="{FF2B5EF4-FFF2-40B4-BE49-F238E27FC236}">
                  <a16:creationId xmlns:a16="http://schemas.microsoft.com/office/drawing/2014/main" id="{9A17EC66-3AA0-4BBD-8C21-7258720B5AF4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3208338" y="4151313"/>
              <a:ext cx="95250" cy="128588"/>
            </a:xfrm>
            <a:custGeom>
              <a:avLst/>
              <a:gdLst>
                <a:gd name="T0" fmla="*/ 250 w 250"/>
                <a:gd name="T1" fmla="*/ 259 h 311"/>
                <a:gd name="T2" fmla="*/ 232 w 250"/>
                <a:gd name="T3" fmla="*/ 243 h 311"/>
                <a:gd name="T4" fmla="*/ 215 w 250"/>
                <a:gd name="T5" fmla="*/ 258 h 311"/>
                <a:gd name="T6" fmla="*/ 206 w 250"/>
                <a:gd name="T7" fmla="*/ 280 h 311"/>
                <a:gd name="T8" fmla="*/ 192 w 250"/>
                <a:gd name="T9" fmla="*/ 231 h 311"/>
                <a:gd name="T10" fmla="*/ 187 w 250"/>
                <a:gd name="T11" fmla="*/ 184 h 311"/>
                <a:gd name="T12" fmla="*/ 163 w 250"/>
                <a:gd name="T13" fmla="*/ 153 h 311"/>
                <a:gd name="T14" fmla="*/ 205 w 250"/>
                <a:gd name="T15" fmla="*/ 84 h 311"/>
                <a:gd name="T16" fmla="*/ 109 w 250"/>
                <a:gd name="T17" fmla="*/ 0 h 311"/>
                <a:gd name="T18" fmla="*/ 20 w 250"/>
                <a:gd name="T19" fmla="*/ 0 h 311"/>
                <a:gd name="T20" fmla="*/ 0 w 250"/>
                <a:gd name="T21" fmla="*/ 16 h 311"/>
                <a:gd name="T22" fmla="*/ 20 w 250"/>
                <a:gd name="T23" fmla="*/ 31 h 311"/>
                <a:gd name="T24" fmla="*/ 33 w 250"/>
                <a:gd name="T25" fmla="*/ 31 h 311"/>
                <a:gd name="T26" fmla="*/ 33 w 250"/>
                <a:gd name="T27" fmla="*/ 275 h 311"/>
                <a:gd name="T28" fmla="*/ 20 w 250"/>
                <a:gd name="T29" fmla="*/ 275 h 311"/>
                <a:gd name="T30" fmla="*/ 0 w 250"/>
                <a:gd name="T31" fmla="*/ 290 h 311"/>
                <a:gd name="T32" fmla="*/ 20 w 250"/>
                <a:gd name="T33" fmla="*/ 305 h 311"/>
                <a:gd name="T34" fmla="*/ 80 w 250"/>
                <a:gd name="T35" fmla="*/ 305 h 311"/>
                <a:gd name="T36" fmla="*/ 100 w 250"/>
                <a:gd name="T37" fmla="*/ 290 h 311"/>
                <a:gd name="T38" fmla="*/ 80 w 250"/>
                <a:gd name="T39" fmla="*/ 275 h 311"/>
                <a:gd name="T40" fmla="*/ 67 w 250"/>
                <a:gd name="T41" fmla="*/ 275 h 311"/>
                <a:gd name="T42" fmla="*/ 67 w 250"/>
                <a:gd name="T43" fmla="*/ 168 h 311"/>
                <a:gd name="T44" fmla="*/ 106 w 250"/>
                <a:gd name="T45" fmla="*/ 168 h 311"/>
                <a:gd name="T46" fmla="*/ 146 w 250"/>
                <a:gd name="T47" fmla="*/ 182 h 311"/>
                <a:gd name="T48" fmla="*/ 157 w 250"/>
                <a:gd name="T49" fmla="*/ 224 h 311"/>
                <a:gd name="T50" fmla="*/ 167 w 250"/>
                <a:gd name="T51" fmla="*/ 288 h 311"/>
                <a:gd name="T52" fmla="*/ 206 w 250"/>
                <a:gd name="T53" fmla="*/ 311 h 311"/>
                <a:gd name="T54" fmla="*/ 250 w 250"/>
                <a:gd name="T55" fmla="*/ 259 h 311"/>
                <a:gd name="T56" fmla="*/ 171 w 250"/>
                <a:gd name="T57" fmla="*/ 84 h 311"/>
                <a:gd name="T58" fmla="*/ 103 w 250"/>
                <a:gd name="T59" fmla="*/ 137 h 311"/>
                <a:gd name="T60" fmla="*/ 67 w 250"/>
                <a:gd name="T61" fmla="*/ 137 h 311"/>
                <a:gd name="T62" fmla="*/ 67 w 250"/>
                <a:gd name="T63" fmla="*/ 31 h 311"/>
                <a:gd name="T64" fmla="*/ 103 w 250"/>
                <a:gd name="T65" fmla="*/ 31 h 311"/>
                <a:gd name="T66" fmla="*/ 171 w 250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311">
                  <a:moveTo>
                    <a:pt x="250" y="259"/>
                  </a:moveTo>
                  <a:cubicBezTo>
                    <a:pt x="250" y="243"/>
                    <a:pt x="238" y="243"/>
                    <a:pt x="232" y="243"/>
                  </a:cubicBezTo>
                  <a:cubicBezTo>
                    <a:pt x="227" y="243"/>
                    <a:pt x="216" y="243"/>
                    <a:pt x="215" y="258"/>
                  </a:cubicBezTo>
                  <a:cubicBezTo>
                    <a:pt x="215" y="262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1"/>
                  </a:cubicBezTo>
                  <a:cubicBezTo>
                    <a:pt x="192" y="199"/>
                    <a:pt x="192" y="195"/>
                    <a:pt x="187" y="184"/>
                  </a:cubicBezTo>
                  <a:cubicBezTo>
                    <a:pt x="181" y="169"/>
                    <a:pt x="170" y="159"/>
                    <a:pt x="163" y="153"/>
                  </a:cubicBezTo>
                  <a:cubicBezTo>
                    <a:pt x="196" y="135"/>
                    <a:pt x="205" y="104"/>
                    <a:pt x="205" y="84"/>
                  </a:cubicBezTo>
                  <a:cubicBezTo>
                    <a:pt x="205" y="41"/>
                    <a:pt x="167" y="0"/>
                    <a:pt x="10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0" y="305"/>
                  </a:lnTo>
                  <a:cubicBezTo>
                    <a:pt x="87" y="305"/>
                    <a:pt x="100" y="305"/>
                    <a:pt x="100" y="290"/>
                  </a:cubicBezTo>
                  <a:cubicBezTo>
                    <a:pt x="100" y="275"/>
                    <a:pt x="88" y="275"/>
                    <a:pt x="80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6" y="168"/>
                    <a:pt x="131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7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8" y="311"/>
                    <a:pt x="250" y="278"/>
                    <a:pt x="250" y="259"/>
                  </a:cubicBezTo>
                  <a:close/>
                  <a:moveTo>
                    <a:pt x="171" y="84"/>
                  </a:moveTo>
                  <a:cubicBezTo>
                    <a:pt x="171" y="108"/>
                    <a:pt x="148" y="137"/>
                    <a:pt x="103" y="137"/>
                  </a:cubicBezTo>
                  <a:lnTo>
                    <a:pt x="67" y="137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8" name="Freeform 364">
              <a:extLst>
                <a:ext uri="{FF2B5EF4-FFF2-40B4-BE49-F238E27FC236}">
                  <a16:creationId xmlns:a16="http://schemas.microsoft.com/office/drawing/2014/main" id="{E8A616ED-C4C3-4E81-8787-B7C366A008F3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3314700" y="4149725"/>
              <a:ext cx="79375" cy="130175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71 w 205"/>
                <a:gd name="T11" fmla="*/ 153 h 316"/>
                <a:gd name="T12" fmla="*/ 165 w 205"/>
                <a:gd name="T13" fmla="*/ 247 h 316"/>
                <a:gd name="T14" fmla="*/ 103 w 205"/>
                <a:gd name="T15" fmla="*/ 285 h 316"/>
                <a:gd name="T16" fmla="*/ 40 w 205"/>
                <a:gd name="T17" fmla="*/ 250 h 316"/>
                <a:gd name="T18" fmla="*/ 34 w 205"/>
                <a:gd name="T19" fmla="*/ 153 h 316"/>
                <a:gd name="T20" fmla="*/ 40 w 205"/>
                <a:gd name="T21" fmla="*/ 66 h 316"/>
                <a:gd name="T22" fmla="*/ 103 w 205"/>
                <a:gd name="T23" fmla="*/ 30 h 316"/>
                <a:gd name="T24" fmla="*/ 165 w 205"/>
                <a:gd name="T25" fmla="*/ 62 h 316"/>
                <a:gd name="T26" fmla="*/ 171 w 205"/>
                <a:gd name="T27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0" y="0"/>
                    <a:pt x="0" y="13"/>
                    <a:pt x="0" y="158"/>
                  </a:cubicBezTo>
                  <a:cubicBezTo>
                    <a:pt x="0" y="302"/>
                    <a:pt x="10" y="316"/>
                    <a:pt x="103" y="316"/>
                  </a:cubicBezTo>
                  <a:cubicBezTo>
                    <a:pt x="194" y="316"/>
                    <a:pt x="205" y="302"/>
                    <a:pt x="205" y="158"/>
                  </a:cubicBezTo>
                  <a:close/>
                  <a:moveTo>
                    <a:pt x="171" y="153"/>
                  </a:moveTo>
                  <a:cubicBezTo>
                    <a:pt x="171" y="184"/>
                    <a:pt x="171" y="220"/>
                    <a:pt x="165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3"/>
                  </a:cubicBezTo>
                  <a:cubicBezTo>
                    <a:pt x="34" y="122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7" y="35"/>
                    <a:pt x="165" y="62"/>
                  </a:cubicBezTo>
                  <a:cubicBezTo>
                    <a:pt x="171" y="86"/>
                    <a:pt x="171" y="123"/>
                    <a:pt x="171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9" name="Freeform 365">
              <a:extLst>
                <a:ext uri="{FF2B5EF4-FFF2-40B4-BE49-F238E27FC236}">
                  <a16:creationId xmlns:a16="http://schemas.microsoft.com/office/drawing/2014/main" id="{4F7733AF-E4CC-4C58-B5D5-89730D16B624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408363" y="4151313"/>
              <a:ext cx="93663" cy="125413"/>
            </a:xfrm>
            <a:custGeom>
              <a:avLst/>
              <a:gdLst>
                <a:gd name="T0" fmla="*/ 244 w 244"/>
                <a:gd name="T1" fmla="*/ 290 h 305"/>
                <a:gd name="T2" fmla="*/ 218 w 244"/>
                <a:gd name="T3" fmla="*/ 275 h 305"/>
                <a:gd name="T4" fmla="*/ 218 w 244"/>
                <a:gd name="T5" fmla="*/ 31 h 305"/>
                <a:gd name="T6" fmla="*/ 244 w 244"/>
                <a:gd name="T7" fmla="*/ 15 h 305"/>
                <a:gd name="T8" fmla="*/ 224 w 244"/>
                <a:gd name="T9" fmla="*/ 0 h 305"/>
                <a:gd name="T10" fmla="*/ 196 w 244"/>
                <a:gd name="T11" fmla="*/ 0 h 305"/>
                <a:gd name="T12" fmla="*/ 169 w 244"/>
                <a:gd name="T13" fmla="*/ 20 h 305"/>
                <a:gd name="T14" fmla="*/ 136 w 244"/>
                <a:gd name="T15" fmla="*/ 121 h 305"/>
                <a:gd name="T16" fmla="*/ 123 w 244"/>
                <a:gd name="T17" fmla="*/ 168 h 305"/>
                <a:gd name="T18" fmla="*/ 122 w 244"/>
                <a:gd name="T19" fmla="*/ 168 h 305"/>
                <a:gd name="T20" fmla="*/ 72 w 244"/>
                <a:gd name="T21" fmla="*/ 12 h 305"/>
                <a:gd name="T22" fmla="*/ 48 w 244"/>
                <a:gd name="T23" fmla="*/ 0 h 305"/>
                <a:gd name="T24" fmla="*/ 20 w 244"/>
                <a:gd name="T25" fmla="*/ 0 h 305"/>
                <a:gd name="T26" fmla="*/ 0 w 244"/>
                <a:gd name="T27" fmla="*/ 15 h 305"/>
                <a:gd name="T28" fmla="*/ 26 w 244"/>
                <a:gd name="T29" fmla="*/ 31 h 305"/>
                <a:gd name="T30" fmla="*/ 26 w 244"/>
                <a:gd name="T31" fmla="*/ 275 h 305"/>
                <a:gd name="T32" fmla="*/ 0 w 244"/>
                <a:gd name="T33" fmla="*/ 290 h 305"/>
                <a:gd name="T34" fmla="*/ 20 w 244"/>
                <a:gd name="T35" fmla="*/ 305 h 305"/>
                <a:gd name="T36" fmla="*/ 61 w 244"/>
                <a:gd name="T37" fmla="*/ 305 h 305"/>
                <a:gd name="T38" fmla="*/ 81 w 244"/>
                <a:gd name="T39" fmla="*/ 290 h 305"/>
                <a:gd name="T40" fmla="*/ 54 w 244"/>
                <a:gd name="T41" fmla="*/ 275 h 305"/>
                <a:gd name="T42" fmla="*/ 54 w 244"/>
                <a:gd name="T43" fmla="*/ 37 h 305"/>
                <a:gd name="T44" fmla="*/ 55 w 244"/>
                <a:gd name="T45" fmla="*/ 37 h 305"/>
                <a:gd name="T46" fmla="*/ 94 w 244"/>
                <a:gd name="T47" fmla="*/ 162 h 305"/>
                <a:gd name="T48" fmla="*/ 107 w 244"/>
                <a:gd name="T49" fmla="*/ 196 h 305"/>
                <a:gd name="T50" fmla="*/ 122 w 244"/>
                <a:gd name="T51" fmla="*/ 203 h 305"/>
                <a:gd name="T52" fmla="*/ 140 w 244"/>
                <a:gd name="T53" fmla="*/ 192 h 305"/>
                <a:gd name="T54" fmla="*/ 189 w 244"/>
                <a:gd name="T55" fmla="*/ 37 h 305"/>
                <a:gd name="T56" fmla="*/ 190 w 244"/>
                <a:gd name="T57" fmla="*/ 37 h 305"/>
                <a:gd name="T58" fmla="*/ 190 w 244"/>
                <a:gd name="T59" fmla="*/ 275 h 305"/>
                <a:gd name="T60" fmla="*/ 163 w 244"/>
                <a:gd name="T61" fmla="*/ 290 h 305"/>
                <a:gd name="T62" fmla="*/ 183 w 244"/>
                <a:gd name="T63" fmla="*/ 305 h 305"/>
                <a:gd name="T64" fmla="*/ 224 w 244"/>
                <a:gd name="T65" fmla="*/ 305 h 305"/>
                <a:gd name="T66" fmla="*/ 244 w 244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244" y="290"/>
                  </a:move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  <a:cubicBezTo>
                    <a:pt x="130" y="139"/>
                    <a:pt x="126" y="153"/>
                    <a:pt x="123" y="168"/>
                  </a:cubicBezTo>
                  <a:lnTo>
                    <a:pt x="122" y="168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5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0" name="Freeform 366">
              <a:extLst>
                <a:ext uri="{FF2B5EF4-FFF2-40B4-BE49-F238E27FC236}">
                  <a16:creationId xmlns:a16="http://schemas.microsoft.com/office/drawing/2014/main" id="{A05FC494-01EF-4611-B2D1-113D8C6C00AA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3616325" y="4186238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1" name="Freeform 367">
              <a:extLst>
                <a:ext uri="{FF2B5EF4-FFF2-40B4-BE49-F238E27FC236}">
                  <a16:creationId xmlns:a16="http://schemas.microsoft.com/office/drawing/2014/main" id="{7F4CB976-2778-44E8-A32A-17D2FC79E70B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705225" y="4187825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4 w 259"/>
                <a:gd name="T55" fmla="*/ 30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4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2" name="Freeform 368">
              <a:extLst>
                <a:ext uri="{FF2B5EF4-FFF2-40B4-BE49-F238E27FC236}">
                  <a16:creationId xmlns:a16="http://schemas.microsoft.com/office/drawing/2014/main" id="{D8F5D49C-0CA5-4976-B5B0-353A4498C93D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3808413" y="4187825"/>
              <a:ext cx="90488" cy="134938"/>
            </a:xfrm>
            <a:custGeom>
              <a:avLst/>
              <a:gdLst>
                <a:gd name="T0" fmla="*/ 237 w 237"/>
                <a:gd name="T1" fmla="*/ 110 h 329"/>
                <a:gd name="T2" fmla="*/ 140 w 237"/>
                <a:gd name="T3" fmla="*/ 0 h 329"/>
                <a:gd name="T4" fmla="*/ 76 w 237"/>
                <a:gd name="T5" fmla="*/ 24 h 329"/>
                <a:gd name="T6" fmla="*/ 56 w 237"/>
                <a:gd name="T7" fmla="*/ 3 h 329"/>
                <a:gd name="T8" fmla="*/ 20 w 237"/>
                <a:gd name="T9" fmla="*/ 3 h 329"/>
                <a:gd name="T10" fmla="*/ 0 w 237"/>
                <a:gd name="T11" fmla="*/ 18 h 329"/>
                <a:gd name="T12" fmla="*/ 19 w 237"/>
                <a:gd name="T13" fmla="*/ 33 h 329"/>
                <a:gd name="T14" fmla="*/ 42 w 237"/>
                <a:gd name="T15" fmla="*/ 33 h 329"/>
                <a:gd name="T16" fmla="*/ 42 w 237"/>
                <a:gd name="T17" fmla="*/ 298 h 329"/>
                <a:gd name="T18" fmla="*/ 20 w 237"/>
                <a:gd name="T19" fmla="*/ 298 h 329"/>
                <a:gd name="T20" fmla="*/ 0 w 237"/>
                <a:gd name="T21" fmla="*/ 314 h 329"/>
                <a:gd name="T22" fmla="*/ 19 w 237"/>
                <a:gd name="T23" fmla="*/ 329 h 329"/>
                <a:gd name="T24" fmla="*/ 99 w 237"/>
                <a:gd name="T25" fmla="*/ 329 h 329"/>
                <a:gd name="T26" fmla="*/ 119 w 237"/>
                <a:gd name="T27" fmla="*/ 314 h 329"/>
                <a:gd name="T28" fmla="*/ 98 w 237"/>
                <a:gd name="T29" fmla="*/ 298 h 329"/>
                <a:gd name="T30" fmla="*/ 76 w 237"/>
                <a:gd name="T31" fmla="*/ 298 h 329"/>
                <a:gd name="T32" fmla="*/ 76 w 237"/>
                <a:gd name="T33" fmla="*/ 196 h 329"/>
                <a:gd name="T34" fmla="*/ 134 w 237"/>
                <a:gd name="T35" fmla="*/ 221 h 329"/>
                <a:gd name="T36" fmla="*/ 237 w 237"/>
                <a:gd name="T37" fmla="*/ 110 h 329"/>
                <a:gd name="T38" fmla="*/ 202 w 237"/>
                <a:gd name="T39" fmla="*/ 110 h 329"/>
                <a:gd name="T40" fmla="*/ 133 w 237"/>
                <a:gd name="T41" fmla="*/ 191 h 329"/>
                <a:gd name="T42" fmla="*/ 76 w 237"/>
                <a:gd name="T43" fmla="*/ 123 h 329"/>
                <a:gd name="T44" fmla="*/ 76 w 237"/>
                <a:gd name="T45" fmla="*/ 86 h 329"/>
                <a:gd name="T46" fmla="*/ 137 w 237"/>
                <a:gd name="T47" fmla="*/ 30 h 329"/>
                <a:gd name="T48" fmla="*/ 202 w 237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237" y="110"/>
                  </a:moveTo>
                  <a:cubicBezTo>
                    <a:pt x="237" y="49"/>
                    <a:pt x="192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2" y="329"/>
                    <a:pt x="19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  <a:cubicBezTo>
                    <a:pt x="97" y="217"/>
                    <a:pt x="118" y="221"/>
                    <a:pt x="134" y="221"/>
                  </a:cubicBezTo>
                  <a:cubicBezTo>
                    <a:pt x="188" y="221"/>
                    <a:pt x="237" y="174"/>
                    <a:pt x="237" y="110"/>
                  </a:cubicBezTo>
                  <a:close/>
                  <a:moveTo>
                    <a:pt x="202" y="110"/>
                  </a:moveTo>
                  <a:cubicBezTo>
                    <a:pt x="202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2" y="67"/>
                    <a:pt x="20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3" name="Freeform 369">
              <a:extLst>
                <a:ext uri="{FF2B5EF4-FFF2-40B4-BE49-F238E27FC236}">
                  <a16:creationId xmlns:a16="http://schemas.microsoft.com/office/drawing/2014/main" id="{957DA768-B9CB-4EC3-87A9-7BA22AF419FC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917950" y="4151313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4" name="Freeform 370">
              <a:extLst>
                <a:ext uri="{FF2B5EF4-FFF2-40B4-BE49-F238E27FC236}">
                  <a16:creationId xmlns:a16="http://schemas.microsoft.com/office/drawing/2014/main" id="{45E5DB11-B0E4-4EE0-8458-7D6A60074660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4017963" y="4186238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5" name="Freeform 371">
              <a:extLst>
                <a:ext uri="{FF2B5EF4-FFF2-40B4-BE49-F238E27FC236}">
                  <a16:creationId xmlns:a16="http://schemas.microsoft.com/office/drawing/2014/main" id="{EADC83B5-C305-4953-BFC4-AA362B3ECAE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111625" y="4189413"/>
              <a:ext cx="90488" cy="133350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9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2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2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6" name="Freeform 372">
              <a:extLst>
                <a:ext uri="{FF2B5EF4-FFF2-40B4-BE49-F238E27FC236}">
                  <a16:creationId xmlns:a16="http://schemas.microsoft.com/office/drawing/2014/main" id="{C3AC6FA9-B2A4-405D-B20D-8DCCC763979D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4217988" y="4186238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7" name="Freeform 373">
              <a:extLst>
                <a:ext uri="{FF2B5EF4-FFF2-40B4-BE49-F238E27FC236}">
                  <a16:creationId xmlns:a16="http://schemas.microsoft.com/office/drawing/2014/main" id="{721029E4-9899-4A02-BFF1-867FAFE6BDE3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4318000" y="4186238"/>
              <a:ext cx="77788" cy="92075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5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5"/>
                  </a:cubicBezTo>
                  <a:cubicBezTo>
                    <a:pt x="203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8" name="Freeform 374">
              <a:extLst>
                <a:ext uri="{FF2B5EF4-FFF2-40B4-BE49-F238E27FC236}">
                  <a16:creationId xmlns:a16="http://schemas.microsoft.com/office/drawing/2014/main" id="{DF456603-D73E-4A4C-9BFA-CC49B05E981E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4441825" y="4189413"/>
              <a:ext cx="30163" cy="115888"/>
            </a:xfrm>
            <a:custGeom>
              <a:avLst/>
              <a:gdLst>
                <a:gd name="T0" fmla="*/ 73 w 75"/>
                <a:gd name="T1" fmla="*/ 31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3 w 75"/>
                <a:gd name="T9" fmla="*/ 31 h 284"/>
                <a:gd name="T10" fmla="*/ 75 w 75"/>
                <a:gd name="T11" fmla="*/ 202 h 284"/>
                <a:gd name="T12" fmla="*/ 41 w 75"/>
                <a:gd name="T13" fmla="*/ 153 h 284"/>
                <a:gd name="T14" fmla="*/ 10 w 75"/>
                <a:gd name="T15" fmla="*/ 184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1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3" y="47"/>
                    <a:pt x="73" y="31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9" name="Freeform 375">
              <a:extLst>
                <a:ext uri="{FF2B5EF4-FFF2-40B4-BE49-F238E27FC236}">
                  <a16:creationId xmlns:a16="http://schemas.microsoft.com/office/drawing/2014/main" id="{DB147E90-91AD-40F0-A087-25A735989F44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921250" y="4206875"/>
              <a:ext cx="79375" cy="14288"/>
            </a:xfrm>
            <a:custGeom>
              <a:avLst/>
              <a:gdLst>
                <a:gd name="T0" fmla="*/ 206 w 206"/>
                <a:gd name="T1" fmla="*/ 17 h 35"/>
                <a:gd name="T2" fmla="*/ 182 w 206"/>
                <a:gd name="T3" fmla="*/ 0 h 35"/>
                <a:gd name="T4" fmla="*/ 24 w 206"/>
                <a:gd name="T5" fmla="*/ 0 h 35"/>
                <a:gd name="T6" fmla="*/ 0 w 206"/>
                <a:gd name="T7" fmla="*/ 17 h 35"/>
                <a:gd name="T8" fmla="*/ 24 w 206"/>
                <a:gd name="T9" fmla="*/ 35 h 35"/>
                <a:gd name="T10" fmla="*/ 182 w 206"/>
                <a:gd name="T11" fmla="*/ 35 h 35"/>
                <a:gd name="T12" fmla="*/ 206 w 206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206" y="17"/>
                  </a:move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  <a:cubicBezTo>
                    <a:pt x="188" y="35"/>
                    <a:pt x="206" y="35"/>
                    <a:pt x="206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0" name="Freeform 376">
              <a:extLst>
                <a:ext uri="{FF2B5EF4-FFF2-40B4-BE49-F238E27FC236}">
                  <a16:creationId xmlns:a16="http://schemas.microsoft.com/office/drawing/2014/main" id="{3D615F73-1124-4903-947E-950C27F3920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5021263" y="4206875"/>
              <a:ext cx="79375" cy="14288"/>
            </a:xfrm>
            <a:custGeom>
              <a:avLst/>
              <a:gdLst>
                <a:gd name="T0" fmla="*/ 205 w 205"/>
                <a:gd name="T1" fmla="*/ 17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7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7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1" name="Freeform 377">
              <a:extLst>
                <a:ext uri="{FF2B5EF4-FFF2-40B4-BE49-F238E27FC236}">
                  <a16:creationId xmlns:a16="http://schemas.microsoft.com/office/drawing/2014/main" id="{341F1EE5-BD5D-4250-8351-2493BD12387A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5219700" y="4149725"/>
              <a:ext cx="84138" cy="130175"/>
            </a:xfrm>
            <a:custGeom>
              <a:avLst/>
              <a:gdLst>
                <a:gd name="T0" fmla="*/ 221 w 221"/>
                <a:gd name="T1" fmla="*/ 226 h 316"/>
                <a:gd name="T2" fmla="*/ 204 w 221"/>
                <a:gd name="T3" fmla="*/ 210 h 316"/>
                <a:gd name="T4" fmla="*/ 187 w 221"/>
                <a:gd name="T5" fmla="*/ 224 h 316"/>
                <a:gd name="T6" fmla="*/ 123 w 221"/>
                <a:gd name="T7" fmla="*/ 285 h 316"/>
                <a:gd name="T8" fmla="*/ 34 w 221"/>
                <a:gd name="T9" fmla="*/ 157 h 316"/>
                <a:gd name="T10" fmla="*/ 122 w 221"/>
                <a:gd name="T11" fmla="*/ 30 h 316"/>
                <a:gd name="T12" fmla="*/ 186 w 221"/>
                <a:gd name="T13" fmla="*/ 94 h 316"/>
                <a:gd name="T14" fmla="*/ 204 w 221"/>
                <a:gd name="T15" fmla="*/ 110 h 316"/>
                <a:gd name="T16" fmla="*/ 221 w 221"/>
                <a:gd name="T17" fmla="*/ 90 h 316"/>
                <a:gd name="T18" fmla="*/ 221 w 221"/>
                <a:gd name="T19" fmla="*/ 20 h 316"/>
                <a:gd name="T20" fmla="*/ 206 w 221"/>
                <a:gd name="T21" fmla="*/ 0 h 316"/>
                <a:gd name="T22" fmla="*/ 192 w 221"/>
                <a:gd name="T23" fmla="*/ 8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7 h 316"/>
                <a:gd name="T30" fmla="*/ 121 w 221"/>
                <a:gd name="T31" fmla="*/ 316 h 316"/>
                <a:gd name="T32" fmla="*/ 221 w 221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4"/>
                  </a:cubicBezTo>
                  <a:cubicBezTo>
                    <a:pt x="183" y="273"/>
                    <a:pt x="143" y="285"/>
                    <a:pt x="123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8" y="30"/>
                    <a:pt x="122" y="30"/>
                  </a:cubicBezTo>
                  <a:cubicBezTo>
                    <a:pt x="152" y="30"/>
                    <a:pt x="179" y="53"/>
                    <a:pt x="186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100"/>
                    <a:pt x="221" y="90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7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8" y="316"/>
                    <a:pt x="221" y="271"/>
                    <a:pt x="221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2" name="Freeform 378">
              <a:extLst>
                <a:ext uri="{FF2B5EF4-FFF2-40B4-BE49-F238E27FC236}">
                  <a16:creationId xmlns:a16="http://schemas.microsoft.com/office/drawing/2014/main" id="{91DF1B78-CFD9-4786-9E3A-86133F5F7B59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5322888" y="4186238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3" name="Freeform 379">
              <a:extLst>
                <a:ext uri="{FF2B5EF4-FFF2-40B4-BE49-F238E27FC236}">
                  <a16:creationId xmlns:a16="http://schemas.microsoft.com/office/drawing/2014/main" id="{C0D083F3-4416-4AE1-B250-3C6F7B83F980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5411788" y="4187825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5 w 259"/>
                <a:gd name="T55" fmla="*/ 30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4" name="Freeform 380">
              <a:extLst>
                <a:ext uri="{FF2B5EF4-FFF2-40B4-BE49-F238E27FC236}">
                  <a16:creationId xmlns:a16="http://schemas.microsoft.com/office/drawing/2014/main" id="{ECE68A58-EE47-46E1-9390-5F609167C1C6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5511800" y="4187825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0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5" y="30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5" name="Freeform 381">
              <a:extLst>
                <a:ext uri="{FF2B5EF4-FFF2-40B4-BE49-F238E27FC236}">
                  <a16:creationId xmlns:a16="http://schemas.microsoft.com/office/drawing/2014/main" id="{2652D325-FF20-4490-8E99-1F15D0D2D848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622925" y="4186238"/>
              <a:ext cx="79375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60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3" y="30"/>
                    <a:pt x="108" y="30"/>
                  </a:cubicBezTo>
                  <a:cubicBezTo>
                    <a:pt x="134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6" name="Freeform 382">
              <a:extLst>
                <a:ext uri="{FF2B5EF4-FFF2-40B4-BE49-F238E27FC236}">
                  <a16:creationId xmlns:a16="http://schemas.microsoft.com/office/drawing/2014/main" id="{B0525695-5D68-40C7-B0A2-037DA0D85E58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5716588" y="4187825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6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19 w 249"/>
                <a:gd name="T19" fmla="*/ 33 h 218"/>
                <a:gd name="T20" fmla="*/ 42 w 249"/>
                <a:gd name="T21" fmla="*/ 33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7" name="Freeform 383">
              <a:extLst>
                <a:ext uri="{FF2B5EF4-FFF2-40B4-BE49-F238E27FC236}">
                  <a16:creationId xmlns:a16="http://schemas.microsoft.com/office/drawing/2014/main" id="{92A84685-D197-4CC4-B971-EC07110A0F2E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818188" y="4164013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19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19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8" name="Freeform 384">
              <a:extLst>
                <a:ext uri="{FF2B5EF4-FFF2-40B4-BE49-F238E27FC236}">
                  <a16:creationId xmlns:a16="http://schemas.microsoft.com/office/drawing/2014/main" id="{078754D6-CAD7-4A6C-B52F-4DE2F2F2D59E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6019800" y="4164013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9" name="Freeform 385">
              <a:extLst>
                <a:ext uri="{FF2B5EF4-FFF2-40B4-BE49-F238E27FC236}">
                  <a16:creationId xmlns:a16="http://schemas.microsoft.com/office/drawing/2014/main" id="{0DC30088-EDF7-4907-9A91-8851764A9E51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6126163" y="4186238"/>
              <a:ext cx="77788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0" name="Freeform 386">
              <a:extLst>
                <a:ext uri="{FF2B5EF4-FFF2-40B4-BE49-F238E27FC236}">
                  <a16:creationId xmlns:a16="http://schemas.microsoft.com/office/drawing/2014/main" id="{EFE16650-73E1-47BA-A064-90B88115027E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319838" y="4164013"/>
              <a:ext cx="82550" cy="1143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1 h 279"/>
                <a:gd name="T12" fmla="*/ 180 w 212"/>
                <a:gd name="T13" fmla="*/ 91 h 279"/>
                <a:gd name="T14" fmla="*/ 200 w 212"/>
                <a:gd name="T15" fmla="*/ 76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6 h 279"/>
                <a:gd name="T32" fmla="*/ 20 w 212"/>
                <a:gd name="T33" fmla="*/ 91 h 279"/>
                <a:gd name="T34" fmla="*/ 64 w 212"/>
                <a:gd name="T35" fmla="*/ 91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1" name="Freeform 387">
              <a:extLst>
                <a:ext uri="{FF2B5EF4-FFF2-40B4-BE49-F238E27FC236}">
                  <a16:creationId xmlns:a16="http://schemas.microsoft.com/office/drawing/2014/main" id="{DD65A363-2000-4562-8CCB-78E19059BBAC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6418263" y="4151313"/>
              <a:ext cx="95250" cy="125413"/>
            </a:xfrm>
            <a:custGeom>
              <a:avLst/>
              <a:gdLst>
                <a:gd name="T0" fmla="*/ 250 w 250"/>
                <a:gd name="T1" fmla="*/ 290 h 305"/>
                <a:gd name="T2" fmla="*/ 229 w 250"/>
                <a:gd name="T3" fmla="*/ 275 h 305"/>
                <a:gd name="T4" fmla="*/ 207 w 250"/>
                <a:gd name="T5" fmla="*/ 275 h 305"/>
                <a:gd name="T6" fmla="*/ 207 w 250"/>
                <a:gd name="T7" fmla="*/ 159 h 305"/>
                <a:gd name="T8" fmla="*/ 142 w 250"/>
                <a:gd name="T9" fmla="*/ 87 h 305"/>
                <a:gd name="T10" fmla="*/ 77 w 250"/>
                <a:gd name="T11" fmla="*/ 113 h 305"/>
                <a:gd name="T12" fmla="*/ 77 w 250"/>
                <a:gd name="T13" fmla="*/ 21 h 305"/>
                <a:gd name="T14" fmla="*/ 57 w 250"/>
                <a:gd name="T15" fmla="*/ 0 h 305"/>
                <a:gd name="T16" fmla="*/ 21 w 250"/>
                <a:gd name="T17" fmla="*/ 0 h 305"/>
                <a:gd name="T18" fmla="*/ 0 w 250"/>
                <a:gd name="T19" fmla="*/ 16 h 305"/>
                <a:gd name="T20" fmla="*/ 20 w 250"/>
                <a:gd name="T21" fmla="*/ 31 h 305"/>
                <a:gd name="T22" fmla="*/ 43 w 250"/>
                <a:gd name="T23" fmla="*/ 31 h 305"/>
                <a:gd name="T24" fmla="*/ 43 w 250"/>
                <a:gd name="T25" fmla="*/ 275 h 305"/>
                <a:gd name="T26" fmla="*/ 21 w 250"/>
                <a:gd name="T27" fmla="*/ 275 h 305"/>
                <a:gd name="T28" fmla="*/ 0 w 250"/>
                <a:gd name="T29" fmla="*/ 290 h 305"/>
                <a:gd name="T30" fmla="*/ 20 w 250"/>
                <a:gd name="T31" fmla="*/ 305 h 305"/>
                <a:gd name="T32" fmla="*/ 99 w 250"/>
                <a:gd name="T33" fmla="*/ 305 h 305"/>
                <a:gd name="T34" fmla="*/ 119 w 250"/>
                <a:gd name="T35" fmla="*/ 290 h 305"/>
                <a:gd name="T36" fmla="*/ 99 w 250"/>
                <a:gd name="T37" fmla="*/ 275 h 305"/>
                <a:gd name="T38" fmla="*/ 77 w 250"/>
                <a:gd name="T39" fmla="*/ 275 h 305"/>
                <a:gd name="T40" fmla="*/ 77 w 250"/>
                <a:gd name="T41" fmla="*/ 186 h 305"/>
                <a:gd name="T42" fmla="*/ 139 w 250"/>
                <a:gd name="T43" fmla="*/ 117 h 305"/>
                <a:gd name="T44" fmla="*/ 173 w 250"/>
                <a:gd name="T45" fmla="*/ 161 h 305"/>
                <a:gd name="T46" fmla="*/ 173 w 250"/>
                <a:gd name="T47" fmla="*/ 275 h 305"/>
                <a:gd name="T48" fmla="*/ 153 w 250"/>
                <a:gd name="T49" fmla="*/ 275 h 305"/>
                <a:gd name="T50" fmla="*/ 133 w 250"/>
                <a:gd name="T51" fmla="*/ 290 h 305"/>
                <a:gd name="T52" fmla="*/ 153 w 250"/>
                <a:gd name="T53" fmla="*/ 305 h 305"/>
                <a:gd name="T54" fmla="*/ 230 w 250"/>
                <a:gd name="T55" fmla="*/ 305 h 305"/>
                <a:gd name="T56" fmla="*/ 250 w 250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50" y="290"/>
                  </a:moveTo>
                  <a:cubicBezTo>
                    <a:pt x="250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8"/>
                    <a:pt x="182" y="87"/>
                    <a:pt x="142" y="87"/>
                  </a:cubicBezTo>
                  <a:cubicBezTo>
                    <a:pt x="109" y="87"/>
                    <a:pt x="86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6" y="305"/>
                    <a:pt x="250" y="305"/>
                    <a:pt x="250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2" name="Freeform 388">
              <a:extLst>
                <a:ext uri="{FF2B5EF4-FFF2-40B4-BE49-F238E27FC236}">
                  <a16:creationId xmlns:a16="http://schemas.microsoft.com/office/drawing/2014/main" id="{F17AEA4A-A149-42C4-BC9C-3A624FFAD0FA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6526213" y="4186238"/>
              <a:ext cx="79375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3" name="Freeform 389">
              <a:extLst>
                <a:ext uri="{FF2B5EF4-FFF2-40B4-BE49-F238E27FC236}">
                  <a16:creationId xmlns:a16="http://schemas.microsoft.com/office/drawing/2014/main" id="{5B30B212-DE33-4075-AEF4-BD17ADD36B56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6727825" y="4186238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4" name="Freeform 390">
              <a:extLst>
                <a:ext uri="{FF2B5EF4-FFF2-40B4-BE49-F238E27FC236}">
                  <a16:creationId xmlns:a16="http://schemas.microsoft.com/office/drawing/2014/main" id="{45B69E77-7524-4C7F-B62E-9BAF72C851D4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6819900" y="4187825"/>
              <a:ext cx="95250" cy="88900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6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8 h 218"/>
                <a:gd name="T18" fmla="*/ 20 w 250"/>
                <a:gd name="T19" fmla="*/ 33 h 218"/>
                <a:gd name="T20" fmla="*/ 43 w 250"/>
                <a:gd name="T21" fmla="*/ 33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99 w 250"/>
                <a:gd name="T31" fmla="*/ 218 h 218"/>
                <a:gd name="T32" fmla="*/ 119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99 h 218"/>
                <a:gd name="T40" fmla="*/ 139 w 250"/>
                <a:gd name="T41" fmla="*/ 30 h 218"/>
                <a:gd name="T42" fmla="*/ 173 w 250"/>
                <a:gd name="T43" fmla="*/ 74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7" y="17"/>
                    <a:pt x="77" y="26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5" name="Freeform 391">
              <a:extLst>
                <a:ext uri="{FF2B5EF4-FFF2-40B4-BE49-F238E27FC236}">
                  <a16:creationId xmlns:a16="http://schemas.microsoft.com/office/drawing/2014/main" id="{BB9226BA-2C23-4C4F-B263-6F65ADC7C770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6924675" y="4151313"/>
              <a:ext cx="90488" cy="127000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8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0 w 237"/>
                <a:gd name="T17" fmla="*/ 31 h 308"/>
                <a:gd name="T18" fmla="*/ 160 w 237"/>
                <a:gd name="T19" fmla="*/ 109 h 308"/>
                <a:gd name="T20" fmla="*/ 102 w 237"/>
                <a:gd name="T21" fmla="*/ 87 h 308"/>
                <a:gd name="T22" fmla="*/ 0 w 237"/>
                <a:gd name="T23" fmla="*/ 198 h 308"/>
                <a:gd name="T24" fmla="*/ 97 w 237"/>
                <a:gd name="T25" fmla="*/ 308 h 308"/>
                <a:gd name="T26" fmla="*/ 160 w 237"/>
                <a:gd name="T27" fmla="*/ 280 h 308"/>
                <a:gd name="T28" fmla="*/ 180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0 w 237"/>
                <a:gd name="T35" fmla="*/ 208 h 308"/>
                <a:gd name="T36" fmla="*/ 99 w 237"/>
                <a:gd name="T37" fmla="*/ 278 h 308"/>
                <a:gd name="T38" fmla="*/ 34 w 237"/>
                <a:gd name="T39" fmla="*/ 198 h 308"/>
                <a:gd name="T40" fmla="*/ 104 w 237"/>
                <a:gd name="T41" fmla="*/ 117 h 308"/>
                <a:gd name="T42" fmla="*/ 160 w 237"/>
                <a:gd name="T43" fmla="*/ 173 h 308"/>
                <a:gd name="T44" fmla="*/ 160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09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3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6" name="Freeform 392">
              <a:extLst>
                <a:ext uri="{FF2B5EF4-FFF2-40B4-BE49-F238E27FC236}">
                  <a16:creationId xmlns:a16="http://schemas.microsoft.com/office/drawing/2014/main" id="{72BC19B6-7F51-442D-A345-BDB5C5906900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7129463" y="4186238"/>
              <a:ext cx="79375" cy="92075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2 w 205"/>
                <a:gd name="T13" fmla="*/ 192 h 222"/>
                <a:gd name="T14" fmla="*/ 35 w 205"/>
                <a:gd name="T15" fmla="*/ 108 h 222"/>
                <a:gd name="T16" fmla="*/ 102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7" name="Freeform 393">
              <a:extLst>
                <a:ext uri="{FF2B5EF4-FFF2-40B4-BE49-F238E27FC236}">
                  <a16:creationId xmlns:a16="http://schemas.microsoft.com/office/drawing/2014/main" id="{B3C2DA78-E8D7-4B83-B098-25D17D2A20EB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7226300" y="4151313"/>
              <a:ext cx="76200" cy="125413"/>
            </a:xfrm>
            <a:custGeom>
              <a:avLst/>
              <a:gdLst>
                <a:gd name="T0" fmla="*/ 197 w 197"/>
                <a:gd name="T1" fmla="*/ 30 h 308"/>
                <a:gd name="T2" fmla="*/ 149 w 197"/>
                <a:gd name="T3" fmla="*/ 0 h 308"/>
                <a:gd name="T4" fmla="*/ 71 w 197"/>
                <a:gd name="T5" fmla="*/ 67 h 308"/>
                <a:gd name="T6" fmla="*/ 71 w 197"/>
                <a:gd name="T7" fmla="*/ 93 h 308"/>
                <a:gd name="T8" fmla="*/ 21 w 197"/>
                <a:gd name="T9" fmla="*/ 93 h 308"/>
                <a:gd name="T10" fmla="*/ 1 w 197"/>
                <a:gd name="T11" fmla="*/ 108 h 308"/>
                <a:gd name="T12" fmla="*/ 21 w 197"/>
                <a:gd name="T13" fmla="*/ 123 h 308"/>
                <a:gd name="T14" fmla="*/ 71 w 197"/>
                <a:gd name="T15" fmla="*/ 123 h 308"/>
                <a:gd name="T16" fmla="*/ 71 w 197"/>
                <a:gd name="T17" fmla="*/ 278 h 308"/>
                <a:gd name="T18" fmla="*/ 21 w 197"/>
                <a:gd name="T19" fmla="*/ 278 h 308"/>
                <a:gd name="T20" fmla="*/ 0 w 197"/>
                <a:gd name="T21" fmla="*/ 293 h 308"/>
                <a:gd name="T22" fmla="*/ 21 w 197"/>
                <a:gd name="T23" fmla="*/ 308 h 308"/>
                <a:gd name="T24" fmla="*/ 156 w 197"/>
                <a:gd name="T25" fmla="*/ 308 h 308"/>
                <a:gd name="T26" fmla="*/ 176 w 197"/>
                <a:gd name="T27" fmla="*/ 293 h 308"/>
                <a:gd name="T28" fmla="*/ 156 w 197"/>
                <a:gd name="T29" fmla="*/ 278 h 308"/>
                <a:gd name="T30" fmla="*/ 106 w 197"/>
                <a:gd name="T31" fmla="*/ 278 h 308"/>
                <a:gd name="T32" fmla="*/ 106 w 197"/>
                <a:gd name="T33" fmla="*/ 123 h 308"/>
                <a:gd name="T34" fmla="*/ 166 w 197"/>
                <a:gd name="T35" fmla="*/ 123 h 308"/>
                <a:gd name="T36" fmla="*/ 186 w 197"/>
                <a:gd name="T37" fmla="*/ 108 h 308"/>
                <a:gd name="T38" fmla="*/ 166 w 197"/>
                <a:gd name="T39" fmla="*/ 93 h 308"/>
                <a:gd name="T40" fmla="*/ 106 w 197"/>
                <a:gd name="T41" fmla="*/ 93 h 308"/>
                <a:gd name="T42" fmla="*/ 106 w 197"/>
                <a:gd name="T43" fmla="*/ 70 h 308"/>
                <a:gd name="T44" fmla="*/ 154 w 197"/>
                <a:gd name="T45" fmla="*/ 31 h 308"/>
                <a:gd name="T46" fmla="*/ 176 w 197"/>
                <a:gd name="T47" fmla="*/ 52 h 308"/>
                <a:gd name="T48" fmla="*/ 197 w 197"/>
                <a:gd name="T4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97" y="30"/>
                  </a:move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8"/>
                  </a:lnTo>
                  <a:lnTo>
                    <a:pt x="21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6" y="278"/>
                  </a:cubicBezTo>
                  <a:lnTo>
                    <a:pt x="106" y="278"/>
                  </a:lnTo>
                  <a:lnTo>
                    <a:pt x="106" y="123"/>
                  </a:ln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6" y="93"/>
                  </a:lnTo>
                  <a:lnTo>
                    <a:pt x="106" y="70"/>
                  </a:lnTo>
                  <a:cubicBezTo>
                    <a:pt x="106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8" name="Freeform 394">
              <a:extLst>
                <a:ext uri="{FF2B5EF4-FFF2-40B4-BE49-F238E27FC236}">
                  <a16:creationId xmlns:a16="http://schemas.microsoft.com/office/drawing/2014/main" id="{BB7F1085-7809-4E7C-A0CC-1A5ABE1D7318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7431088" y="4151313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9" name="Freeform 395">
              <a:extLst>
                <a:ext uri="{FF2B5EF4-FFF2-40B4-BE49-F238E27FC236}">
                  <a16:creationId xmlns:a16="http://schemas.microsoft.com/office/drawing/2014/main" id="{27E19DDD-7D8F-4E8B-B2CA-1DE58CEE845C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7535863" y="4152900"/>
              <a:ext cx="71438" cy="123825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2 h 302"/>
                <a:gd name="T4" fmla="*/ 115 w 188"/>
                <a:gd name="T5" fmla="*/ 272 h 302"/>
                <a:gd name="T6" fmla="*/ 115 w 188"/>
                <a:gd name="T7" fmla="*/ 107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7 h 302"/>
                <a:gd name="T16" fmla="*/ 81 w 188"/>
                <a:gd name="T17" fmla="*/ 117 h 302"/>
                <a:gd name="T18" fmla="*/ 81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7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4" y="117"/>
                  </a:cubicBezTo>
                  <a:lnTo>
                    <a:pt x="81" y="117"/>
                  </a:lnTo>
                  <a:lnTo>
                    <a:pt x="81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0" name="Freeform 396">
              <a:extLst>
                <a:ext uri="{FF2B5EF4-FFF2-40B4-BE49-F238E27FC236}">
                  <a16:creationId xmlns:a16="http://schemas.microsoft.com/office/drawing/2014/main" id="{263F09BD-1454-472D-8FB4-F898362E4BEE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7623175" y="4187825"/>
              <a:ext cx="95250" cy="88900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6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8 h 218"/>
                <a:gd name="T18" fmla="*/ 20 w 250"/>
                <a:gd name="T19" fmla="*/ 33 h 218"/>
                <a:gd name="T20" fmla="*/ 43 w 250"/>
                <a:gd name="T21" fmla="*/ 33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99 h 218"/>
                <a:gd name="T40" fmla="*/ 139 w 250"/>
                <a:gd name="T41" fmla="*/ 30 h 218"/>
                <a:gd name="T42" fmla="*/ 173 w 250"/>
                <a:gd name="T43" fmla="*/ 74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7" y="17"/>
                    <a:pt x="77" y="26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1" name="Freeform 397">
              <a:extLst>
                <a:ext uri="{FF2B5EF4-FFF2-40B4-BE49-F238E27FC236}">
                  <a16:creationId xmlns:a16="http://schemas.microsoft.com/office/drawing/2014/main" id="{6CB79CBC-7AAC-4424-9798-409A5BD67BC7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7731125" y="4186238"/>
              <a:ext cx="79375" cy="92075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5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5"/>
                  </a:cubicBezTo>
                  <a:cubicBezTo>
                    <a:pt x="203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2" name="Freeform 398">
              <a:extLst>
                <a:ext uri="{FF2B5EF4-FFF2-40B4-BE49-F238E27FC236}">
                  <a16:creationId xmlns:a16="http://schemas.microsoft.com/office/drawing/2014/main" id="{2DDBE66C-C9AC-49DF-A5C0-ECE67F80283E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1447800" y="4432300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2 w 259"/>
                <a:gd name="T57" fmla="*/ 72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5" y="31"/>
                    <a:pt x="202" y="39"/>
                    <a:pt x="202" y="72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3" name="Freeform 399">
              <a:extLst>
                <a:ext uri="{FF2B5EF4-FFF2-40B4-BE49-F238E27FC236}">
                  <a16:creationId xmlns:a16="http://schemas.microsoft.com/office/drawing/2014/main" id="{FEAF813B-F73C-443E-9738-C29213E93450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1554163" y="4433888"/>
              <a:ext cx="90488" cy="134938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2 w 236"/>
                <a:gd name="T45" fmla="*/ 288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4" name="Freeform 400">
              <a:extLst>
                <a:ext uri="{FF2B5EF4-FFF2-40B4-BE49-F238E27FC236}">
                  <a16:creationId xmlns:a16="http://schemas.microsoft.com/office/drawing/2014/main" id="{CACAC1E1-B451-4114-AC36-A38871C02810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1663700" y="4432300"/>
              <a:ext cx="73025" cy="904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4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5" name="Freeform 401">
              <a:extLst>
                <a:ext uri="{FF2B5EF4-FFF2-40B4-BE49-F238E27FC236}">
                  <a16:creationId xmlns:a16="http://schemas.microsoft.com/office/drawing/2014/main" id="{57BF92B9-C903-4449-A472-43E1555EB4C0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1757363" y="4432300"/>
              <a:ext cx="95250" cy="134938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9 h 329"/>
                <a:gd name="T4" fmla="*/ 203 w 248"/>
                <a:gd name="T5" fmla="*/ 299 h 329"/>
                <a:gd name="T6" fmla="*/ 203 w 248"/>
                <a:gd name="T7" fmla="*/ 21 h 329"/>
                <a:gd name="T8" fmla="*/ 187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9 h 329"/>
                <a:gd name="T22" fmla="*/ 145 w 248"/>
                <a:gd name="T23" fmla="*/ 299 h 329"/>
                <a:gd name="T24" fmla="*/ 125 w 248"/>
                <a:gd name="T25" fmla="*/ 314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9"/>
                    <a:pt x="236" y="299"/>
                    <a:pt x="228" y="299"/>
                  </a:cubicBezTo>
                  <a:lnTo>
                    <a:pt x="203" y="299"/>
                  </a:lnTo>
                  <a:lnTo>
                    <a:pt x="203" y="21"/>
                  </a:lnTo>
                  <a:cubicBezTo>
                    <a:pt x="203" y="11"/>
                    <a:pt x="203" y="0"/>
                    <a:pt x="187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8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9"/>
                  </a:lnTo>
                  <a:lnTo>
                    <a:pt x="145" y="299"/>
                  </a:lnTo>
                  <a:cubicBezTo>
                    <a:pt x="137" y="299"/>
                    <a:pt x="125" y="299"/>
                    <a:pt x="125" y="314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1"/>
                    <a:pt x="109" y="31"/>
                  </a:cubicBezTo>
                  <a:cubicBezTo>
                    <a:pt x="147" y="31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6" name="Freeform 402">
              <a:extLst>
                <a:ext uri="{FF2B5EF4-FFF2-40B4-BE49-F238E27FC236}">
                  <a16:creationId xmlns:a16="http://schemas.microsoft.com/office/drawing/2014/main" id="{D8C85D14-FA9C-4971-B26F-81376B0FD137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1862138" y="4397375"/>
              <a:ext cx="77788" cy="123825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1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7" name="Freeform 403">
              <a:extLst>
                <a:ext uri="{FF2B5EF4-FFF2-40B4-BE49-F238E27FC236}">
                  <a16:creationId xmlns:a16="http://schemas.microsoft.com/office/drawing/2014/main" id="{310D3F9D-89B1-48F6-A61E-D89C751DAC55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1966913" y="4411663"/>
              <a:ext cx="115888" cy="117475"/>
            </a:xfrm>
            <a:custGeom>
              <a:avLst/>
              <a:gdLst>
                <a:gd name="T0" fmla="*/ 305 w 305"/>
                <a:gd name="T1" fmla="*/ 145 h 289"/>
                <a:gd name="T2" fmla="*/ 296 w 305"/>
                <a:gd name="T3" fmla="*/ 134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2 w 305"/>
                <a:gd name="T13" fmla="*/ 145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6 h 289"/>
                <a:gd name="T22" fmla="*/ 296 w 305"/>
                <a:gd name="T23" fmla="*/ 156 h 289"/>
                <a:gd name="T24" fmla="*/ 305 w 305"/>
                <a:gd name="T25" fmla="*/ 14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5"/>
                  </a:moveTo>
                  <a:cubicBezTo>
                    <a:pt x="305" y="139"/>
                    <a:pt x="301" y="136"/>
                    <a:pt x="296" y="134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5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6" y="156"/>
                  </a:lnTo>
                  <a:cubicBezTo>
                    <a:pt x="301" y="153"/>
                    <a:pt x="305" y="151"/>
                    <a:pt x="305" y="14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8" name="Freeform 404">
              <a:extLst>
                <a:ext uri="{FF2B5EF4-FFF2-40B4-BE49-F238E27FC236}">
                  <a16:creationId xmlns:a16="http://schemas.microsoft.com/office/drawing/2014/main" id="{9ED4B93F-9AE7-4499-8E15-A71D7389A623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2209800" y="4394200"/>
              <a:ext cx="80963" cy="130175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2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3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4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6"/>
                    <a:pt x="191" y="175"/>
                    <a:pt x="185" y="168"/>
                  </a:cubicBezTo>
                  <a:cubicBezTo>
                    <a:pt x="165" y="148"/>
                    <a:pt x="152" y="145"/>
                    <a:pt x="113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9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4"/>
                  </a:lnTo>
                  <a:cubicBezTo>
                    <a:pt x="136" y="177"/>
                    <a:pt x="177" y="187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4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9" name="Freeform 405">
              <a:extLst>
                <a:ext uri="{FF2B5EF4-FFF2-40B4-BE49-F238E27FC236}">
                  <a16:creationId xmlns:a16="http://schemas.microsoft.com/office/drawing/2014/main" id="{F2D5C183-57E5-485D-ADE3-0BBF2B60DBF3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305050" y="4397375"/>
              <a:ext cx="92075" cy="123825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2 w 237"/>
                <a:gd name="T7" fmla="*/ 240 h 305"/>
                <a:gd name="T8" fmla="*/ 202 w 237"/>
                <a:gd name="T9" fmla="*/ 275 h 305"/>
                <a:gd name="T10" fmla="*/ 69 w 237"/>
                <a:gd name="T11" fmla="*/ 275 h 305"/>
                <a:gd name="T12" fmla="*/ 69 w 237"/>
                <a:gd name="T13" fmla="*/ 163 h 305"/>
                <a:gd name="T14" fmla="*/ 135 w 237"/>
                <a:gd name="T15" fmla="*/ 163 h 305"/>
                <a:gd name="T16" fmla="*/ 152 w 237"/>
                <a:gd name="T17" fmla="*/ 191 h 305"/>
                <a:gd name="T18" fmla="*/ 169 w 237"/>
                <a:gd name="T19" fmla="*/ 171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2" y="220"/>
                    <a:pt x="202" y="230"/>
                    <a:pt x="202" y="240"/>
                  </a:cubicBezTo>
                  <a:lnTo>
                    <a:pt x="202" y="275"/>
                  </a:lnTo>
                  <a:lnTo>
                    <a:pt x="69" y="275"/>
                  </a:lnTo>
                  <a:lnTo>
                    <a:pt x="69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1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0" name="Freeform 406">
              <a:extLst>
                <a:ext uri="{FF2B5EF4-FFF2-40B4-BE49-F238E27FC236}">
                  <a16:creationId xmlns:a16="http://schemas.microsoft.com/office/drawing/2014/main" id="{207E59AE-28C4-4286-9C51-1A675E17C0F7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2406650" y="4397375"/>
              <a:ext cx="87313" cy="123825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5 h 305"/>
                <a:gd name="T10" fmla="*/ 73 w 227"/>
                <a:gd name="T11" fmla="*/ 275 h 305"/>
                <a:gd name="T12" fmla="*/ 73 w 227"/>
                <a:gd name="T13" fmla="*/ 31 h 305"/>
                <a:gd name="T14" fmla="*/ 101 w 227"/>
                <a:gd name="T15" fmla="*/ 31 h 305"/>
                <a:gd name="T16" fmla="*/ 121 w 227"/>
                <a:gd name="T17" fmla="*/ 16 h 305"/>
                <a:gd name="T18" fmla="*/ 101 w 227"/>
                <a:gd name="T19" fmla="*/ 0 h 305"/>
                <a:gd name="T20" fmla="*/ 20 w 227"/>
                <a:gd name="T21" fmla="*/ 0 h 305"/>
                <a:gd name="T22" fmla="*/ 0 w 227"/>
                <a:gd name="T23" fmla="*/ 16 h 305"/>
                <a:gd name="T24" fmla="*/ 20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20 w 227"/>
                <a:gd name="T31" fmla="*/ 275 h 305"/>
                <a:gd name="T32" fmla="*/ 0 w 227"/>
                <a:gd name="T33" fmla="*/ 290 h 305"/>
                <a:gd name="T34" fmla="*/ 20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7" y="305"/>
                  </a:lnTo>
                  <a:cubicBezTo>
                    <a:pt x="224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1" name="Freeform 407">
              <a:extLst>
                <a:ext uri="{FF2B5EF4-FFF2-40B4-BE49-F238E27FC236}">
                  <a16:creationId xmlns:a16="http://schemas.microsoft.com/office/drawing/2014/main" id="{E3480FDA-510C-4F1C-ABD6-C156D4B71A16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506663" y="4397375"/>
              <a:ext cx="90488" cy="123825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3 h 305"/>
                <a:gd name="T14" fmla="*/ 135 w 237"/>
                <a:gd name="T15" fmla="*/ 163 h 305"/>
                <a:gd name="T16" fmla="*/ 152 w 237"/>
                <a:gd name="T17" fmla="*/ 191 h 305"/>
                <a:gd name="T18" fmla="*/ 169 w 237"/>
                <a:gd name="T19" fmla="*/ 171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1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2" name="Freeform 408">
              <a:extLst>
                <a:ext uri="{FF2B5EF4-FFF2-40B4-BE49-F238E27FC236}">
                  <a16:creationId xmlns:a16="http://schemas.microsoft.com/office/drawing/2014/main" id="{CB684AE9-0105-4DF8-8108-3AC1D1370F16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608263" y="4394200"/>
              <a:ext cx="85725" cy="130175"/>
            </a:xfrm>
            <a:custGeom>
              <a:avLst/>
              <a:gdLst>
                <a:gd name="T0" fmla="*/ 221 w 221"/>
                <a:gd name="T1" fmla="*/ 226 h 316"/>
                <a:gd name="T2" fmla="*/ 204 w 221"/>
                <a:gd name="T3" fmla="*/ 210 h 316"/>
                <a:gd name="T4" fmla="*/ 187 w 221"/>
                <a:gd name="T5" fmla="*/ 224 h 316"/>
                <a:gd name="T6" fmla="*/ 123 w 221"/>
                <a:gd name="T7" fmla="*/ 285 h 316"/>
                <a:gd name="T8" fmla="*/ 34 w 221"/>
                <a:gd name="T9" fmla="*/ 158 h 316"/>
                <a:gd name="T10" fmla="*/ 122 w 221"/>
                <a:gd name="T11" fmla="*/ 30 h 316"/>
                <a:gd name="T12" fmla="*/ 187 w 221"/>
                <a:gd name="T13" fmla="*/ 94 h 316"/>
                <a:gd name="T14" fmla="*/ 204 w 221"/>
                <a:gd name="T15" fmla="*/ 110 h 316"/>
                <a:gd name="T16" fmla="*/ 221 w 221"/>
                <a:gd name="T17" fmla="*/ 90 h 316"/>
                <a:gd name="T18" fmla="*/ 221 w 221"/>
                <a:gd name="T19" fmla="*/ 20 h 316"/>
                <a:gd name="T20" fmla="*/ 207 w 221"/>
                <a:gd name="T21" fmla="*/ 0 h 316"/>
                <a:gd name="T22" fmla="*/ 193 w 221"/>
                <a:gd name="T23" fmla="*/ 8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8 h 316"/>
                <a:gd name="T30" fmla="*/ 121 w 221"/>
                <a:gd name="T31" fmla="*/ 316 h 316"/>
                <a:gd name="T32" fmla="*/ 221 w 221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4" y="232"/>
                    <a:pt x="34" y="158"/>
                  </a:cubicBezTo>
                  <a:cubicBezTo>
                    <a:pt x="34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100"/>
                    <a:pt x="221" y="90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8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9" y="316"/>
                    <a:pt x="221" y="271"/>
                    <a:pt x="221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3" name="Freeform 409">
              <a:extLst>
                <a:ext uri="{FF2B5EF4-FFF2-40B4-BE49-F238E27FC236}">
                  <a16:creationId xmlns:a16="http://schemas.microsoft.com/office/drawing/2014/main" id="{D891B9C4-9D8B-416F-9890-76FED773D242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706688" y="4397375"/>
              <a:ext cx="90488" cy="123825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8 h 305"/>
                <a:gd name="T14" fmla="*/ 34 w 235"/>
                <a:gd name="T15" fmla="*/ 57 h 305"/>
                <a:gd name="T16" fmla="*/ 34 w 235"/>
                <a:gd name="T17" fmla="*/ 31 h 305"/>
                <a:gd name="T18" fmla="*/ 101 w 235"/>
                <a:gd name="T19" fmla="*/ 31 h 305"/>
                <a:gd name="T20" fmla="*/ 101 w 235"/>
                <a:gd name="T21" fmla="*/ 275 h 305"/>
                <a:gd name="T22" fmla="*/ 75 w 235"/>
                <a:gd name="T23" fmla="*/ 275 h 305"/>
                <a:gd name="T24" fmla="*/ 55 w 235"/>
                <a:gd name="T25" fmla="*/ 290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8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5" y="78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4" name="Freeform 410">
              <a:extLst>
                <a:ext uri="{FF2B5EF4-FFF2-40B4-BE49-F238E27FC236}">
                  <a16:creationId xmlns:a16="http://schemas.microsoft.com/office/drawing/2014/main" id="{78BE9099-1FE3-4166-AF42-33F0B56773CA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916238" y="4414838"/>
              <a:ext cx="73025" cy="88900"/>
            </a:xfrm>
            <a:custGeom>
              <a:avLst/>
              <a:gdLst>
                <a:gd name="T0" fmla="*/ 193 w 193"/>
                <a:gd name="T1" fmla="*/ 153 h 215"/>
                <a:gd name="T2" fmla="*/ 186 w 193"/>
                <a:gd name="T3" fmla="*/ 140 h 215"/>
                <a:gd name="T4" fmla="*/ 127 w 193"/>
                <a:gd name="T5" fmla="*/ 108 h 215"/>
                <a:gd name="T6" fmla="*/ 181 w 193"/>
                <a:gd name="T7" fmla="*/ 79 h 215"/>
                <a:gd name="T8" fmla="*/ 193 w 193"/>
                <a:gd name="T9" fmla="*/ 62 h 215"/>
                <a:gd name="T10" fmla="*/ 173 w 193"/>
                <a:gd name="T11" fmla="*/ 46 h 215"/>
                <a:gd name="T12" fmla="*/ 111 w 193"/>
                <a:gd name="T13" fmla="*/ 82 h 215"/>
                <a:gd name="T14" fmla="*/ 113 w 193"/>
                <a:gd name="T15" fmla="*/ 21 h 215"/>
                <a:gd name="T16" fmla="*/ 96 w 193"/>
                <a:gd name="T17" fmla="*/ 0 h 215"/>
                <a:gd name="T18" fmla="*/ 80 w 193"/>
                <a:gd name="T19" fmla="*/ 21 h 215"/>
                <a:gd name="T20" fmla="*/ 82 w 193"/>
                <a:gd name="T21" fmla="*/ 82 h 215"/>
                <a:gd name="T22" fmla="*/ 28 w 193"/>
                <a:gd name="T23" fmla="*/ 50 h 215"/>
                <a:gd name="T24" fmla="*/ 16 w 193"/>
                <a:gd name="T25" fmla="*/ 46 h 215"/>
                <a:gd name="T26" fmla="*/ 0 w 193"/>
                <a:gd name="T27" fmla="*/ 62 h 215"/>
                <a:gd name="T28" fmla="*/ 12 w 193"/>
                <a:gd name="T29" fmla="*/ 78 h 215"/>
                <a:gd name="T30" fmla="*/ 66 w 193"/>
                <a:gd name="T31" fmla="*/ 108 h 215"/>
                <a:gd name="T32" fmla="*/ 12 w 193"/>
                <a:gd name="T33" fmla="*/ 137 h 215"/>
                <a:gd name="T34" fmla="*/ 0 w 193"/>
                <a:gd name="T35" fmla="*/ 153 h 215"/>
                <a:gd name="T36" fmla="*/ 20 w 193"/>
                <a:gd name="T37" fmla="*/ 170 h 215"/>
                <a:gd name="T38" fmla="*/ 82 w 193"/>
                <a:gd name="T39" fmla="*/ 134 h 215"/>
                <a:gd name="T40" fmla="*/ 80 w 193"/>
                <a:gd name="T41" fmla="*/ 194 h 215"/>
                <a:gd name="T42" fmla="*/ 96 w 193"/>
                <a:gd name="T43" fmla="*/ 215 h 215"/>
                <a:gd name="T44" fmla="*/ 113 w 193"/>
                <a:gd name="T45" fmla="*/ 194 h 215"/>
                <a:gd name="T46" fmla="*/ 111 w 193"/>
                <a:gd name="T47" fmla="*/ 134 h 215"/>
                <a:gd name="T48" fmla="*/ 158 w 193"/>
                <a:gd name="T49" fmla="*/ 162 h 215"/>
                <a:gd name="T50" fmla="*/ 177 w 193"/>
                <a:gd name="T51" fmla="*/ 170 h 215"/>
                <a:gd name="T52" fmla="*/ 193 w 193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93" y="153"/>
                  </a:moveTo>
                  <a:cubicBezTo>
                    <a:pt x="193" y="145"/>
                    <a:pt x="187" y="141"/>
                    <a:pt x="186" y="140"/>
                  </a:cubicBezTo>
                  <a:cubicBezTo>
                    <a:pt x="174" y="132"/>
                    <a:pt x="140" y="115"/>
                    <a:pt x="127" y="108"/>
                  </a:cubicBezTo>
                  <a:lnTo>
                    <a:pt x="181" y="79"/>
                  </a:lnTo>
                  <a:cubicBezTo>
                    <a:pt x="187" y="75"/>
                    <a:pt x="193" y="72"/>
                    <a:pt x="193" y="62"/>
                  </a:cubicBezTo>
                  <a:cubicBezTo>
                    <a:pt x="193" y="60"/>
                    <a:pt x="193" y="46"/>
                    <a:pt x="173" y="46"/>
                  </a:cubicBezTo>
                  <a:lnTo>
                    <a:pt x="111" y="82"/>
                  </a:lnTo>
                  <a:cubicBezTo>
                    <a:pt x="112" y="69"/>
                    <a:pt x="113" y="36"/>
                    <a:pt x="113" y="21"/>
                  </a:cubicBezTo>
                  <a:cubicBezTo>
                    <a:pt x="113" y="17"/>
                    <a:pt x="113" y="0"/>
                    <a:pt x="96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1" y="69"/>
                    <a:pt x="82" y="82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6" y="46"/>
                  </a:cubicBezTo>
                  <a:cubicBezTo>
                    <a:pt x="6" y="46"/>
                    <a:pt x="0" y="55"/>
                    <a:pt x="0" y="62"/>
                  </a:cubicBezTo>
                  <a:cubicBezTo>
                    <a:pt x="0" y="72"/>
                    <a:pt x="5" y="75"/>
                    <a:pt x="12" y="78"/>
                  </a:cubicBezTo>
                  <a:lnTo>
                    <a:pt x="66" y="108"/>
                  </a:lnTo>
                  <a:lnTo>
                    <a:pt x="12" y="137"/>
                  </a:lnTo>
                  <a:cubicBezTo>
                    <a:pt x="6" y="141"/>
                    <a:pt x="0" y="144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6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2" y="147"/>
                    <a:pt x="111" y="134"/>
                  </a:cubicBezTo>
                  <a:cubicBezTo>
                    <a:pt x="142" y="151"/>
                    <a:pt x="123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5" name="Freeform 411">
              <a:extLst>
                <a:ext uri="{FF2B5EF4-FFF2-40B4-BE49-F238E27FC236}">
                  <a16:creationId xmlns:a16="http://schemas.microsoft.com/office/drawing/2014/main" id="{E420C7FF-52F2-4F75-BCFE-02F833D67E2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108325" y="4397375"/>
              <a:ext cx="88900" cy="123825"/>
            </a:xfrm>
            <a:custGeom>
              <a:avLst/>
              <a:gdLst>
                <a:gd name="T0" fmla="*/ 230 w 230"/>
                <a:gd name="T1" fmla="*/ 57 h 305"/>
                <a:gd name="T2" fmla="*/ 230 w 230"/>
                <a:gd name="T3" fmla="*/ 21 h 305"/>
                <a:gd name="T4" fmla="*/ 210 w 230"/>
                <a:gd name="T5" fmla="*/ 0 h 305"/>
                <a:gd name="T6" fmla="*/ 20 w 230"/>
                <a:gd name="T7" fmla="*/ 0 h 305"/>
                <a:gd name="T8" fmla="*/ 0 w 230"/>
                <a:gd name="T9" fmla="*/ 16 h 305"/>
                <a:gd name="T10" fmla="*/ 20 w 230"/>
                <a:gd name="T11" fmla="*/ 31 h 305"/>
                <a:gd name="T12" fmla="*/ 37 w 230"/>
                <a:gd name="T13" fmla="*/ 31 h 305"/>
                <a:gd name="T14" fmla="*/ 37 w 230"/>
                <a:gd name="T15" fmla="*/ 275 h 305"/>
                <a:gd name="T16" fmla="*/ 20 w 230"/>
                <a:gd name="T17" fmla="*/ 275 h 305"/>
                <a:gd name="T18" fmla="*/ 0 w 230"/>
                <a:gd name="T19" fmla="*/ 290 h 305"/>
                <a:gd name="T20" fmla="*/ 20 w 230"/>
                <a:gd name="T21" fmla="*/ 305 h 305"/>
                <a:gd name="T22" fmla="*/ 97 w 230"/>
                <a:gd name="T23" fmla="*/ 305 h 305"/>
                <a:gd name="T24" fmla="*/ 117 w 230"/>
                <a:gd name="T25" fmla="*/ 290 h 305"/>
                <a:gd name="T26" fmla="*/ 97 w 230"/>
                <a:gd name="T27" fmla="*/ 275 h 305"/>
                <a:gd name="T28" fmla="*/ 71 w 230"/>
                <a:gd name="T29" fmla="*/ 275 h 305"/>
                <a:gd name="T30" fmla="*/ 71 w 230"/>
                <a:gd name="T31" fmla="*/ 168 h 305"/>
                <a:gd name="T32" fmla="*/ 139 w 230"/>
                <a:gd name="T33" fmla="*/ 168 h 305"/>
                <a:gd name="T34" fmla="*/ 156 w 230"/>
                <a:gd name="T35" fmla="*/ 196 h 305"/>
                <a:gd name="T36" fmla="*/ 173 w 230"/>
                <a:gd name="T37" fmla="*/ 176 h 305"/>
                <a:gd name="T38" fmla="*/ 173 w 230"/>
                <a:gd name="T39" fmla="*/ 130 h 305"/>
                <a:gd name="T40" fmla="*/ 156 w 230"/>
                <a:gd name="T41" fmla="*/ 109 h 305"/>
                <a:gd name="T42" fmla="*/ 139 w 230"/>
                <a:gd name="T43" fmla="*/ 138 h 305"/>
                <a:gd name="T44" fmla="*/ 71 w 230"/>
                <a:gd name="T45" fmla="*/ 138 h 305"/>
                <a:gd name="T46" fmla="*/ 71 w 230"/>
                <a:gd name="T47" fmla="*/ 31 h 305"/>
                <a:gd name="T48" fmla="*/ 196 w 230"/>
                <a:gd name="T49" fmla="*/ 31 h 305"/>
                <a:gd name="T50" fmla="*/ 196 w 230"/>
                <a:gd name="T51" fmla="*/ 57 h 305"/>
                <a:gd name="T52" fmla="*/ 213 w 230"/>
                <a:gd name="T53" fmla="*/ 78 h 305"/>
                <a:gd name="T54" fmla="*/ 230 w 230"/>
                <a:gd name="T5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230" y="57"/>
                  </a:move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  <a:lnTo>
                    <a:pt x="139" y="168"/>
                  </a:lnTo>
                  <a:cubicBezTo>
                    <a:pt x="139" y="189"/>
                    <a:pt x="139" y="196"/>
                    <a:pt x="156" y="196"/>
                  </a:cubicBezTo>
                  <a:cubicBezTo>
                    <a:pt x="173" y="196"/>
                    <a:pt x="173" y="186"/>
                    <a:pt x="173" y="176"/>
                  </a:cubicBezTo>
                  <a:lnTo>
                    <a:pt x="173" y="130"/>
                  </a:lnTo>
                  <a:cubicBezTo>
                    <a:pt x="173" y="120"/>
                    <a:pt x="173" y="109"/>
                    <a:pt x="156" y="109"/>
                  </a:cubicBezTo>
                  <a:cubicBezTo>
                    <a:pt x="139" y="109"/>
                    <a:pt x="139" y="117"/>
                    <a:pt x="139" y="138"/>
                  </a:cubicBezTo>
                  <a:lnTo>
                    <a:pt x="71" y="138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6" name="Freeform 412">
              <a:extLst>
                <a:ext uri="{FF2B5EF4-FFF2-40B4-BE49-F238E27FC236}">
                  <a16:creationId xmlns:a16="http://schemas.microsoft.com/office/drawing/2014/main" id="{A7A36D3C-C831-49EA-8976-C04CBF287619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208338" y="4397375"/>
              <a:ext cx="95250" cy="127000"/>
            </a:xfrm>
            <a:custGeom>
              <a:avLst/>
              <a:gdLst>
                <a:gd name="T0" fmla="*/ 250 w 250"/>
                <a:gd name="T1" fmla="*/ 259 h 311"/>
                <a:gd name="T2" fmla="*/ 232 w 250"/>
                <a:gd name="T3" fmla="*/ 243 h 311"/>
                <a:gd name="T4" fmla="*/ 215 w 250"/>
                <a:gd name="T5" fmla="*/ 258 h 311"/>
                <a:gd name="T6" fmla="*/ 206 w 250"/>
                <a:gd name="T7" fmla="*/ 280 h 311"/>
                <a:gd name="T8" fmla="*/ 192 w 250"/>
                <a:gd name="T9" fmla="*/ 231 h 311"/>
                <a:gd name="T10" fmla="*/ 187 w 250"/>
                <a:gd name="T11" fmla="*/ 184 h 311"/>
                <a:gd name="T12" fmla="*/ 163 w 250"/>
                <a:gd name="T13" fmla="*/ 154 h 311"/>
                <a:gd name="T14" fmla="*/ 205 w 250"/>
                <a:gd name="T15" fmla="*/ 84 h 311"/>
                <a:gd name="T16" fmla="*/ 109 w 250"/>
                <a:gd name="T17" fmla="*/ 0 h 311"/>
                <a:gd name="T18" fmla="*/ 20 w 250"/>
                <a:gd name="T19" fmla="*/ 0 h 311"/>
                <a:gd name="T20" fmla="*/ 0 w 250"/>
                <a:gd name="T21" fmla="*/ 16 h 311"/>
                <a:gd name="T22" fmla="*/ 20 w 250"/>
                <a:gd name="T23" fmla="*/ 31 h 311"/>
                <a:gd name="T24" fmla="*/ 33 w 250"/>
                <a:gd name="T25" fmla="*/ 31 h 311"/>
                <a:gd name="T26" fmla="*/ 33 w 250"/>
                <a:gd name="T27" fmla="*/ 275 h 311"/>
                <a:gd name="T28" fmla="*/ 20 w 250"/>
                <a:gd name="T29" fmla="*/ 275 h 311"/>
                <a:gd name="T30" fmla="*/ 0 w 250"/>
                <a:gd name="T31" fmla="*/ 290 h 311"/>
                <a:gd name="T32" fmla="*/ 20 w 250"/>
                <a:gd name="T33" fmla="*/ 305 h 311"/>
                <a:gd name="T34" fmla="*/ 80 w 250"/>
                <a:gd name="T35" fmla="*/ 305 h 311"/>
                <a:gd name="T36" fmla="*/ 100 w 250"/>
                <a:gd name="T37" fmla="*/ 290 h 311"/>
                <a:gd name="T38" fmla="*/ 80 w 250"/>
                <a:gd name="T39" fmla="*/ 275 h 311"/>
                <a:gd name="T40" fmla="*/ 67 w 250"/>
                <a:gd name="T41" fmla="*/ 275 h 311"/>
                <a:gd name="T42" fmla="*/ 67 w 250"/>
                <a:gd name="T43" fmla="*/ 168 h 311"/>
                <a:gd name="T44" fmla="*/ 106 w 250"/>
                <a:gd name="T45" fmla="*/ 168 h 311"/>
                <a:gd name="T46" fmla="*/ 146 w 250"/>
                <a:gd name="T47" fmla="*/ 182 h 311"/>
                <a:gd name="T48" fmla="*/ 157 w 250"/>
                <a:gd name="T49" fmla="*/ 224 h 311"/>
                <a:gd name="T50" fmla="*/ 167 w 250"/>
                <a:gd name="T51" fmla="*/ 288 h 311"/>
                <a:gd name="T52" fmla="*/ 206 w 250"/>
                <a:gd name="T53" fmla="*/ 311 h 311"/>
                <a:gd name="T54" fmla="*/ 250 w 250"/>
                <a:gd name="T55" fmla="*/ 259 h 311"/>
                <a:gd name="T56" fmla="*/ 171 w 250"/>
                <a:gd name="T57" fmla="*/ 84 h 311"/>
                <a:gd name="T58" fmla="*/ 103 w 250"/>
                <a:gd name="T59" fmla="*/ 138 h 311"/>
                <a:gd name="T60" fmla="*/ 67 w 250"/>
                <a:gd name="T61" fmla="*/ 138 h 311"/>
                <a:gd name="T62" fmla="*/ 67 w 250"/>
                <a:gd name="T63" fmla="*/ 31 h 311"/>
                <a:gd name="T64" fmla="*/ 103 w 250"/>
                <a:gd name="T65" fmla="*/ 31 h 311"/>
                <a:gd name="T66" fmla="*/ 171 w 250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311">
                  <a:moveTo>
                    <a:pt x="250" y="259"/>
                  </a:moveTo>
                  <a:cubicBezTo>
                    <a:pt x="250" y="243"/>
                    <a:pt x="238" y="243"/>
                    <a:pt x="232" y="243"/>
                  </a:cubicBezTo>
                  <a:cubicBezTo>
                    <a:pt x="227" y="243"/>
                    <a:pt x="216" y="243"/>
                    <a:pt x="215" y="258"/>
                  </a:cubicBezTo>
                  <a:cubicBezTo>
                    <a:pt x="215" y="262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1"/>
                  </a:cubicBezTo>
                  <a:cubicBezTo>
                    <a:pt x="192" y="199"/>
                    <a:pt x="192" y="196"/>
                    <a:pt x="187" y="184"/>
                  </a:cubicBezTo>
                  <a:cubicBezTo>
                    <a:pt x="181" y="170"/>
                    <a:pt x="170" y="159"/>
                    <a:pt x="163" y="154"/>
                  </a:cubicBezTo>
                  <a:cubicBezTo>
                    <a:pt x="196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0" y="305"/>
                  </a:lnTo>
                  <a:cubicBezTo>
                    <a:pt x="87" y="305"/>
                    <a:pt x="100" y="305"/>
                    <a:pt x="100" y="290"/>
                  </a:cubicBezTo>
                  <a:cubicBezTo>
                    <a:pt x="100" y="275"/>
                    <a:pt x="88" y="275"/>
                    <a:pt x="80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6" y="168"/>
                    <a:pt x="131" y="168"/>
                    <a:pt x="146" y="182"/>
                  </a:cubicBezTo>
                  <a:cubicBezTo>
                    <a:pt x="157" y="193"/>
                    <a:pt x="157" y="203"/>
                    <a:pt x="157" y="224"/>
                  </a:cubicBezTo>
                  <a:cubicBezTo>
                    <a:pt x="157" y="257"/>
                    <a:pt x="157" y="272"/>
                    <a:pt x="167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8" y="311"/>
                    <a:pt x="250" y="278"/>
                    <a:pt x="250" y="259"/>
                  </a:cubicBezTo>
                  <a:close/>
                  <a:moveTo>
                    <a:pt x="171" y="84"/>
                  </a:moveTo>
                  <a:cubicBezTo>
                    <a:pt x="171" y="109"/>
                    <a:pt x="148" y="138"/>
                    <a:pt x="103" y="138"/>
                  </a:cubicBezTo>
                  <a:lnTo>
                    <a:pt x="67" y="138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7" name="Freeform 413">
              <a:extLst>
                <a:ext uri="{FF2B5EF4-FFF2-40B4-BE49-F238E27FC236}">
                  <a16:creationId xmlns:a16="http://schemas.microsoft.com/office/drawing/2014/main" id="{5A11AAB9-DDFF-4017-B01E-EC885D622C9C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314700" y="4394200"/>
              <a:ext cx="79375" cy="130175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71 w 205"/>
                <a:gd name="T11" fmla="*/ 154 h 316"/>
                <a:gd name="T12" fmla="*/ 165 w 205"/>
                <a:gd name="T13" fmla="*/ 247 h 316"/>
                <a:gd name="T14" fmla="*/ 103 w 205"/>
                <a:gd name="T15" fmla="*/ 285 h 316"/>
                <a:gd name="T16" fmla="*/ 40 w 205"/>
                <a:gd name="T17" fmla="*/ 250 h 316"/>
                <a:gd name="T18" fmla="*/ 34 w 205"/>
                <a:gd name="T19" fmla="*/ 154 h 316"/>
                <a:gd name="T20" fmla="*/ 40 w 205"/>
                <a:gd name="T21" fmla="*/ 66 h 316"/>
                <a:gd name="T22" fmla="*/ 103 w 205"/>
                <a:gd name="T23" fmla="*/ 30 h 316"/>
                <a:gd name="T24" fmla="*/ 165 w 205"/>
                <a:gd name="T25" fmla="*/ 62 h 316"/>
                <a:gd name="T26" fmla="*/ 171 w 205"/>
                <a:gd name="T27" fmla="*/ 15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0" y="0"/>
                    <a:pt x="0" y="13"/>
                    <a:pt x="0" y="158"/>
                  </a:cubicBezTo>
                  <a:cubicBezTo>
                    <a:pt x="0" y="302"/>
                    <a:pt x="10" y="316"/>
                    <a:pt x="103" y="316"/>
                  </a:cubicBezTo>
                  <a:cubicBezTo>
                    <a:pt x="194" y="316"/>
                    <a:pt x="205" y="302"/>
                    <a:pt x="205" y="158"/>
                  </a:cubicBezTo>
                  <a:close/>
                  <a:moveTo>
                    <a:pt x="171" y="154"/>
                  </a:moveTo>
                  <a:cubicBezTo>
                    <a:pt x="171" y="185"/>
                    <a:pt x="171" y="220"/>
                    <a:pt x="165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4"/>
                  </a:cubicBezTo>
                  <a:cubicBezTo>
                    <a:pt x="34" y="123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7" y="35"/>
                    <a:pt x="165" y="62"/>
                  </a:cubicBezTo>
                  <a:cubicBezTo>
                    <a:pt x="171" y="86"/>
                    <a:pt x="171" y="123"/>
                    <a:pt x="171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8" name="Freeform 414">
              <a:extLst>
                <a:ext uri="{FF2B5EF4-FFF2-40B4-BE49-F238E27FC236}">
                  <a16:creationId xmlns:a16="http://schemas.microsoft.com/office/drawing/2014/main" id="{88930736-25E1-4E13-B67A-4DE302A32C1B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408363" y="4397375"/>
              <a:ext cx="93663" cy="123825"/>
            </a:xfrm>
            <a:custGeom>
              <a:avLst/>
              <a:gdLst>
                <a:gd name="T0" fmla="*/ 244 w 244"/>
                <a:gd name="T1" fmla="*/ 290 h 305"/>
                <a:gd name="T2" fmla="*/ 218 w 244"/>
                <a:gd name="T3" fmla="*/ 275 h 305"/>
                <a:gd name="T4" fmla="*/ 218 w 244"/>
                <a:gd name="T5" fmla="*/ 31 h 305"/>
                <a:gd name="T6" fmla="*/ 244 w 244"/>
                <a:gd name="T7" fmla="*/ 15 h 305"/>
                <a:gd name="T8" fmla="*/ 224 w 244"/>
                <a:gd name="T9" fmla="*/ 0 h 305"/>
                <a:gd name="T10" fmla="*/ 196 w 244"/>
                <a:gd name="T11" fmla="*/ 0 h 305"/>
                <a:gd name="T12" fmla="*/ 169 w 244"/>
                <a:gd name="T13" fmla="*/ 20 h 305"/>
                <a:gd name="T14" fmla="*/ 136 w 244"/>
                <a:gd name="T15" fmla="*/ 121 h 305"/>
                <a:gd name="T16" fmla="*/ 123 w 244"/>
                <a:gd name="T17" fmla="*/ 168 h 305"/>
                <a:gd name="T18" fmla="*/ 122 w 244"/>
                <a:gd name="T19" fmla="*/ 168 h 305"/>
                <a:gd name="T20" fmla="*/ 72 w 244"/>
                <a:gd name="T21" fmla="*/ 12 h 305"/>
                <a:gd name="T22" fmla="*/ 48 w 244"/>
                <a:gd name="T23" fmla="*/ 0 h 305"/>
                <a:gd name="T24" fmla="*/ 20 w 244"/>
                <a:gd name="T25" fmla="*/ 0 h 305"/>
                <a:gd name="T26" fmla="*/ 0 w 244"/>
                <a:gd name="T27" fmla="*/ 15 h 305"/>
                <a:gd name="T28" fmla="*/ 26 w 244"/>
                <a:gd name="T29" fmla="*/ 31 h 305"/>
                <a:gd name="T30" fmla="*/ 26 w 244"/>
                <a:gd name="T31" fmla="*/ 275 h 305"/>
                <a:gd name="T32" fmla="*/ 0 w 244"/>
                <a:gd name="T33" fmla="*/ 290 h 305"/>
                <a:gd name="T34" fmla="*/ 20 w 244"/>
                <a:gd name="T35" fmla="*/ 305 h 305"/>
                <a:gd name="T36" fmla="*/ 61 w 244"/>
                <a:gd name="T37" fmla="*/ 305 h 305"/>
                <a:gd name="T38" fmla="*/ 81 w 244"/>
                <a:gd name="T39" fmla="*/ 290 h 305"/>
                <a:gd name="T40" fmla="*/ 54 w 244"/>
                <a:gd name="T41" fmla="*/ 275 h 305"/>
                <a:gd name="T42" fmla="*/ 54 w 244"/>
                <a:gd name="T43" fmla="*/ 37 h 305"/>
                <a:gd name="T44" fmla="*/ 55 w 244"/>
                <a:gd name="T45" fmla="*/ 37 h 305"/>
                <a:gd name="T46" fmla="*/ 94 w 244"/>
                <a:gd name="T47" fmla="*/ 162 h 305"/>
                <a:gd name="T48" fmla="*/ 107 w 244"/>
                <a:gd name="T49" fmla="*/ 196 h 305"/>
                <a:gd name="T50" fmla="*/ 122 w 244"/>
                <a:gd name="T51" fmla="*/ 203 h 305"/>
                <a:gd name="T52" fmla="*/ 140 w 244"/>
                <a:gd name="T53" fmla="*/ 193 h 305"/>
                <a:gd name="T54" fmla="*/ 189 w 244"/>
                <a:gd name="T55" fmla="*/ 37 h 305"/>
                <a:gd name="T56" fmla="*/ 190 w 244"/>
                <a:gd name="T57" fmla="*/ 37 h 305"/>
                <a:gd name="T58" fmla="*/ 190 w 244"/>
                <a:gd name="T59" fmla="*/ 275 h 305"/>
                <a:gd name="T60" fmla="*/ 163 w 244"/>
                <a:gd name="T61" fmla="*/ 290 h 305"/>
                <a:gd name="T62" fmla="*/ 183 w 244"/>
                <a:gd name="T63" fmla="*/ 305 h 305"/>
                <a:gd name="T64" fmla="*/ 224 w 244"/>
                <a:gd name="T65" fmla="*/ 305 h 305"/>
                <a:gd name="T66" fmla="*/ 244 w 244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244" y="290"/>
                  </a:move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4"/>
                    <a:pt x="105" y="193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3"/>
                  </a:cubicBezTo>
                  <a:cubicBezTo>
                    <a:pt x="141" y="190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9" name="Freeform 415">
              <a:extLst>
                <a:ext uri="{FF2B5EF4-FFF2-40B4-BE49-F238E27FC236}">
                  <a16:creationId xmlns:a16="http://schemas.microsoft.com/office/drawing/2014/main" id="{DCCF9382-189E-4B9D-A3FF-802BAE861BDC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616325" y="4379913"/>
              <a:ext cx="77788" cy="158750"/>
            </a:xfrm>
            <a:custGeom>
              <a:avLst/>
              <a:gdLst>
                <a:gd name="T0" fmla="*/ 204 w 204"/>
                <a:gd name="T1" fmla="*/ 17 h 388"/>
                <a:gd name="T2" fmla="*/ 186 w 204"/>
                <a:gd name="T3" fmla="*/ 0 h 388"/>
                <a:gd name="T4" fmla="*/ 169 w 204"/>
                <a:gd name="T5" fmla="*/ 14 h 388"/>
                <a:gd name="T6" fmla="*/ 4 w 204"/>
                <a:gd name="T7" fmla="*/ 358 h 388"/>
                <a:gd name="T8" fmla="*/ 0 w 204"/>
                <a:gd name="T9" fmla="*/ 370 h 388"/>
                <a:gd name="T10" fmla="*/ 18 w 204"/>
                <a:gd name="T11" fmla="*/ 388 h 388"/>
                <a:gd name="T12" fmla="*/ 35 w 204"/>
                <a:gd name="T13" fmla="*/ 374 h 388"/>
                <a:gd name="T14" fmla="*/ 200 w 204"/>
                <a:gd name="T15" fmla="*/ 29 h 388"/>
                <a:gd name="T16" fmla="*/ 204 w 204"/>
                <a:gd name="T17" fmla="*/ 1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8">
                  <a:moveTo>
                    <a:pt x="204" y="17"/>
                  </a:move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8"/>
                  </a:lnTo>
                  <a:cubicBezTo>
                    <a:pt x="1" y="366"/>
                    <a:pt x="0" y="366"/>
                    <a:pt x="0" y="370"/>
                  </a:cubicBezTo>
                  <a:cubicBezTo>
                    <a:pt x="0" y="379"/>
                    <a:pt x="8" y="388"/>
                    <a:pt x="18" y="388"/>
                  </a:cubicBezTo>
                  <a:cubicBezTo>
                    <a:pt x="29" y="388"/>
                    <a:pt x="32" y="380"/>
                    <a:pt x="35" y="374"/>
                  </a:cubicBezTo>
                  <a:lnTo>
                    <a:pt x="200" y="29"/>
                  </a:lnTo>
                  <a:cubicBezTo>
                    <a:pt x="203" y="21"/>
                    <a:pt x="204" y="21"/>
                    <a:pt x="204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0" name="Freeform 416">
              <a:extLst>
                <a:ext uri="{FF2B5EF4-FFF2-40B4-BE49-F238E27FC236}">
                  <a16:creationId xmlns:a16="http://schemas.microsoft.com/office/drawing/2014/main" id="{AB9F7920-707B-42AF-91D5-B91D4642A631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717925" y="4414838"/>
              <a:ext cx="74613" cy="88900"/>
            </a:xfrm>
            <a:custGeom>
              <a:avLst/>
              <a:gdLst>
                <a:gd name="T0" fmla="*/ 193 w 193"/>
                <a:gd name="T1" fmla="*/ 153 h 215"/>
                <a:gd name="T2" fmla="*/ 186 w 193"/>
                <a:gd name="T3" fmla="*/ 140 h 215"/>
                <a:gd name="T4" fmla="*/ 127 w 193"/>
                <a:gd name="T5" fmla="*/ 108 h 215"/>
                <a:gd name="T6" fmla="*/ 181 w 193"/>
                <a:gd name="T7" fmla="*/ 79 h 215"/>
                <a:gd name="T8" fmla="*/ 193 w 193"/>
                <a:gd name="T9" fmla="*/ 62 h 215"/>
                <a:gd name="T10" fmla="*/ 173 w 193"/>
                <a:gd name="T11" fmla="*/ 46 h 215"/>
                <a:gd name="T12" fmla="*/ 112 w 193"/>
                <a:gd name="T13" fmla="*/ 82 h 215"/>
                <a:gd name="T14" fmla="*/ 113 w 193"/>
                <a:gd name="T15" fmla="*/ 21 h 215"/>
                <a:gd name="T16" fmla="*/ 97 w 193"/>
                <a:gd name="T17" fmla="*/ 0 h 215"/>
                <a:gd name="T18" fmla="*/ 80 w 193"/>
                <a:gd name="T19" fmla="*/ 21 h 215"/>
                <a:gd name="T20" fmla="*/ 82 w 193"/>
                <a:gd name="T21" fmla="*/ 82 h 215"/>
                <a:gd name="T22" fmla="*/ 28 w 193"/>
                <a:gd name="T23" fmla="*/ 50 h 215"/>
                <a:gd name="T24" fmla="*/ 16 w 193"/>
                <a:gd name="T25" fmla="*/ 46 h 215"/>
                <a:gd name="T26" fmla="*/ 0 w 193"/>
                <a:gd name="T27" fmla="*/ 62 h 215"/>
                <a:gd name="T28" fmla="*/ 12 w 193"/>
                <a:gd name="T29" fmla="*/ 78 h 215"/>
                <a:gd name="T30" fmla="*/ 66 w 193"/>
                <a:gd name="T31" fmla="*/ 108 h 215"/>
                <a:gd name="T32" fmla="*/ 12 w 193"/>
                <a:gd name="T33" fmla="*/ 137 h 215"/>
                <a:gd name="T34" fmla="*/ 0 w 193"/>
                <a:gd name="T35" fmla="*/ 153 h 215"/>
                <a:gd name="T36" fmla="*/ 20 w 193"/>
                <a:gd name="T37" fmla="*/ 170 h 215"/>
                <a:gd name="T38" fmla="*/ 82 w 193"/>
                <a:gd name="T39" fmla="*/ 134 h 215"/>
                <a:gd name="T40" fmla="*/ 80 w 193"/>
                <a:gd name="T41" fmla="*/ 194 h 215"/>
                <a:gd name="T42" fmla="*/ 97 w 193"/>
                <a:gd name="T43" fmla="*/ 215 h 215"/>
                <a:gd name="T44" fmla="*/ 113 w 193"/>
                <a:gd name="T45" fmla="*/ 194 h 215"/>
                <a:gd name="T46" fmla="*/ 112 w 193"/>
                <a:gd name="T47" fmla="*/ 134 h 215"/>
                <a:gd name="T48" fmla="*/ 158 w 193"/>
                <a:gd name="T49" fmla="*/ 162 h 215"/>
                <a:gd name="T50" fmla="*/ 177 w 193"/>
                <a:gd name="T51" fmla="*/ 170 h 215"/>
                <a:gd name="T52" fmla="*/ 193 w 193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93" y="153"/>
                  </a:moveTo>
                  <a:cubicBezTo>
                    <a:pt x="193" y="145"/>
                    <a:pt x="187" y="141"/>
                    <a:pt x="186" y="140"/>
                  </a:cubicBezTo>
                  <a:cubicBezTo>
                    <a:pt x="174" y="132"/>
                    <a:pt x="140" y="115"/>
                    <a:pt x="127" y="108"/>
                  </a:cubicBezTo>
                  <a:lnTo>
                    <a:pt x="181" y="79"/>
                  </a:lnTo>
                  <a:cubicBezTo>
                    <a:pt x="187" y="75"/>
                    <a:pt x="193" y="72"/>
                    <a:pt x="193" y="62"/>
                  </a:cubicBezTo>
                  <a:cubicBezTo>
                    <a:pt x="193" y="60"/>
                    <a:pt x="193" y="46"/>
                    <a:pt x="173" y="46"/>
                  </a:cubicBezTo>
                  <a:lnTo>
                    <a:pt x="112" y="82"/>
                  </a:lnTo>
                  <a:cubicBezTo>
                    <a:pt x="113" y="69"/>
                    <a:pt x="113" y="36"/>
                    <a:pt x="113" y="21"/>
                  </a:cubicBezTo>
                  <a:cubicBezTo>
                    <a:pt x="113" y="17"/>
                    <a:pt x="113" y="0"/>
                    <a:pt x="97" y="0"/>
                  </a:cubicBezTo>
                  <a:cubicBezTo>
                    <a:pt x="80" y="0"/>
                    <a:pt x="80" y="17"/>
                    <a:pt x="80" y="21"/>
                  </a:cubicBezTo>
                  <a:cubicBezTo>
                    <a:pt x="80" y="36"/>
                    <a:pt x="81" y="69"/>
                    <a:pt x="82" y="82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6" y="46"/>
                  </a:cubicBezTo>
                  <a:cubicBezTo>
                    <a:pt x="6" y="46"/>
                    <a:pt x="0" y="55"/>
                    <a:pt x="0" y="62"/>
                  </a:cubicBezTo>
                  <a:cubicBezTo>
                    <a:pt x="0" y="72"/>
                    <a:pt x="5" y="75"/>
                    <a:pt x="12" y="78"/>
                  </a:cubicBezTo>
                  <a:lnTo>
                    <a:pt x="66" y="108"/>
                  </a:lnTo>
                  <a:lnTo>
                    <a:pt x="12" y="137"/>
                  </a:lnTo>
                  <a:cubicBezTo>
                    <a:pt x="6" y="141"/>
                    <a:pt x="0" y="144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9"/>
                    <a:pt x="80" y="215"/>
                    <a:pt x="97" y="215"/>
                  </a:cubicBezTo>
                  <a:cubicBezTo>
                    <a:pt x="113" y="215"/>
                    <a:pt x="113" y="199"/>
                    <a:pt x="113" y="194"/>
                  </a:cubicBezTo>
                  <a:cubicBezTo>
                    <a:pt x="113" y="180"/>
                    <a:pt x="113" y="147"/>
                    <a:pt x="112" y="134"/>
                  </a:cubicBezTo>
                  <a:cubicBezTo>
                    <a:pt x="142" y="151"/>
                    <a:pt x="124" y="141"/>
                    <a:pt x="158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3" y="161"/>
                    <a:pt x="19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1" name="Freeform 417">
              <a:extLst>
                <a:ext uri="{FF2B5EF4-FFF2-40B4-BE49-F238E27FC236}">
                  <a16:creationId xmlns:a16="http://schemas.microsoft.com/office/drawing/2014/main" id="{E90D4507-C0CF-441B-A503-36E640880BF0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921125" y="4397375"/>
              <a:ext cx="69850" cy="123825"/>
            </a:xfrm>
            <a:custGeom>
              <a:avLst/>
              <a:gdLst>
                <a:gd name="T0" fmla="*/ 183 w 183"/>
                <a:gd name="T1" fmla="*/ 290 h 305"/>
                <a:gd name="T2" fmla="*/ 163 w 183"/>
                <a:gd name="T3" fmla="*/ 275 h 305"/>
                <a:gd name="T4" fmla="*/ 109 w 183"/>
                <a:gd name="T5" fmla="*/ 275 h 305"/>
                <a:gd name="T6" fmla="*/ 109 w 183"/>
                <a:gd name="T7" fmla="*/ 31 h 305"/>
                <a:gd name="T8" fmla="*/ 163 w 183"/>
                <a:gd name="T9" fmla="*/ 31 h 305"/>
                <a:gd name="T10" fmla="*/ 183 w 183"/>
                <a:gd name="T11" fmla="*/ 16 h 305"/>
                <a:gd name="T12" fmla="*/ 163 w 183"/>
                <a:gd name="T13" fmla="*/ 0 h 305"/>
                <a:gd name="T14" fmla="*/ 21 w 183"/>
                <a:gd name="T15" fmla="*/ 0 h 305"/>
                <a:gd name="T16" fmla="*/ 0 w 183"/>
                <a:gd name="T17" fmla="*/ 15 h 305"/>
                <a:gd name="T18" fmla="*/ 21 w 183"/>
                <a:gd name="T19" fmla="*/ 31 h 305"/>
                <a:gd name="T20" fmla="*/ 75 w 183"/>
                <a:gd name="T21" fmla="*/ 31 h 305"/>
                <a:gd name="T22" fmla="*/ 75 w 183"/>
                <a:gd name="T23" fmla="*/ 275 h 305"/>
                <a:gd name="T24" fmla="*/ 21 w 183"/>
                <a:gd name="T25" fmla="*/ 275 h 305"/>
                <a:gd name="T26" fmla="*/ 0 w 183"/>
                <a:gd name="T27" fmla="*/ 290 h 305"/>
                <a:gd name="T28" fmla="*/ 21 w 183"/>
                <a:gd name="T29" fmla="*/ 305 h 305"/>
                <a:gd name="T30" fmla="*/ 163 w 183"/>
                <a:gd name="T31" fmla="*/ 305 h 305"/>
                <a:gd name="T32" fmla="*/ 183 w 183"/>
                <a:gd name="T3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83" y="290"/>
                  </a:moveTo>
                  <a:cubicBezTo>
                    <a:pt x="183" y="275"/>
                    <a:pt x="170" y="275"/>
                    <a:pt x="163" y="275"/>
                  </a:cubicBezTo>
                  <a:lnTo>
                    <a:pt x="109" y="275"/>
                  </a:lnTo>
                  <a:lnTo>
                    <a:pt x="109" y="31"/>
                  </a:lnTo>
                  <a:lnTo>
                    <a:pt x="163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75" y="31"/>
                  </a:lnTo>
                  <a:lnTo>
                    <a:pt x="7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3" y="305"/>
                  </a:lnTo>
                  <a:cubicBezTo>
                    <a:pt x="170" y="305"/>
                    <a:pt x="183" y="305"/>
                    <a:pt x="18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2" name="Freeform 418">
              <a:extLst>
                <a:ext uri="{FF2B5EF4-FFF2-40B4-BE49-F238E27FC236}">
                  <a16:creationId xmlns:a16="http://schemas.microsoft.com/office/drawing/2014/main" id="{A1D496D2-0E00-49A0-B616-A92EFD83D3EE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4010025" y="4432300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3" name="Freeform 419">
              <a:extLst>
                <a:ext uri="{FF2B5EF4-FFF2-40B4-BE49-F238E27FC236}">
                  <a16:creationId xmlns:a16="http://schemas.microsoft.com/office/drawing/2014/main" id="{FAE73F47-1C70-4B9B-B0E8-CBA33C3F1A61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4117975" y="4451350"/>
              <a:ext cx="79375" cy="14288"/>
            </a:xfrm>
            <a:custGeom>
              <a:avLst/>
              <a:gdLst>
                <a:gd name="T0" fmla="*/ 205 w 205"/>
                <a:gd name="T1" fmla="*/ 18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8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8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4" name="Freeform 420">
              <a:extLst>
                <a:ext uri="{FF2B5EF4-FFF2-40B4-BE49-F238E27FC236}">
                  <a16:creationId xmlns:a16="http://schemas.microsoft.com/office/drawing/2014/main" id="{36B4575E-8537-42BB-959B-A0E8717E64FD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219575" y="4397375"/>
              <a:ext cx="77788" cy="123825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1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5" name="Freeform 421">
              <a:extLst>
                <a:ext uri="{FF2B5EF4-FFF2-40B4-BE49-F238E27FC236}">
                  <a16:creationId xmlns:a16="http://schemas.microsoft.com/office/drawing/2014/main" id="{843B390A-75F3-44B2-97D1-F21D0273AA8F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4322763" y="4397375"/>
              <a:ext cx="73025" cy="123825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5 w 188"/>
                <a:gd name="T5" fmla="*/ 272 h 302"/>
                <a:gd name="T6" fmla="*/ 115 w 188"/>
                <a:gd name="T7" fmla="*/ 108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4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6" name="Freeform 422">
              <a:extLst>
                <a:ext uri="{FF2B5EF4-FFF2-40B4-BE49-F238E27FC236}">
                  <a16:creationId xmlns:a16="http://schemas.microsoft.com/office/drawing/2014/main" id="{78A2628D-4F96-4606-8BD5-668B6BCB2C09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4410075" y="4432300"/>
              <a:ext cx="96838" cy="88900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7" name="Freeform 423">
              <a:extLst>
                <a:ext uri="{FF2B5EF4-FFF2-40B4-BE49-F238E27FC236}">
                  <a16:creationId xmlns:a16="http://schemas.microsoft.com/office/drawing/2014/main" id="{1FD17B05-4D63-46EB-A141-F92EAA99223B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4519613" y="4432300"/>
              <a:ext cx="77788" cy="90488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6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6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8" name="Freeform 424">
              <a:extLst>
                <a:ext uri="{FF2B5EF4-FFF2-40B4-BE49-F238E27FC236}">
                  <a16:creationId xmlns:a16="http://schemas.microsoft.com/office/drawing/2014/main" id="{50FC8346-0AAD-41BA-AF4D-61BB40D21513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722813" y="4432300"/>
              <a:ext cx="76200" cy="904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6" y="222"/>
                    <a:pt x="109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9" name="Freeform 425">
              <a:extLst>
                <a:ext uri="{FF2B5EF4-FFF2-40B4-BE49-F238E27FC236}">
                  <a16:creationId xmlns:a16="http://schemas.microsoft.com/office/drawing/2014/main" id="{CE07F757-B356-4BF0-99F2-F75A3BB91994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4821238" y="4432300"/>
              <a:ext cx="77788" cy="90488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2 w 205"/>
                <a:gd name="T13" fmla="*/ 192 h 222"/>
                <a:gd name="T14" fmla="*/ 35 w 205"/>
                <a:gd name="T15" fmla="*/ 108 h 222"/>
                <a:gd name="T16" fmla="*/ 102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0" name="Freeform 426">
              <a:extLst>
                <a:ext uri="{FF2B5EF4-FFF2-40B4-BE49-F238E27FC236}">
                  <a16:creationId xmlns:a16="http://schemas.microsoft.com/office/drawing/2014/main" id="{F06086FC-DB92-4900-BCCB-C6B7E2E952BC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4910138" y="4432300"/>
              <a:ext cx="98425" cy="88900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8 h 218"/>
                <a:gd name="T4" fmla="*/ 231 w 260"/>
                <a:gd name="T5" fmla="*/ 67 h 218"/>
                <a:gd name="T6" fmla="*/ 187 w 260"/>
                <a:gd name="T7" fmla="*/ 0 h 218"/>
                <a:gd name="T8" fmla="*/ 137 w 260"/>
                <a:gd name="T9" fmla="*/ 26 h 218"/>
                <a:gd name="T10" fmla="*/ 99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4 h 218"/>
                <a:gd name="T22" fmla="*/ 29 w 260"/>
                <a:gd name="T23" fmla="*/ 188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8 h 218"/>
                <a:gd name="T34" fmla="*/ 57 w 260"/>
                <a:gd name="T35" fmla="*/ 99 h 218"/>
                <a:gd name="T36" fmla="*/ 97 w 260"/>
                <a:gd name="T37" fmla="*/ 31 h 218"/>
                <a:gd name="T38" fmla="*/ 116 w 260"/>
                <a:gd name="T39" fmla="*/ 72 h 218"/>
                <a:gd name="T40" fmla="*/ 116 w 260"/>
                <a:gd name="T41" fmla="*/ 188 h 218"/>
                <a:gd name="T42" fmla="*/ 94 w 260"/>
                <a:gd name="T43" fmla="*/ 203 h 218"/>
                <a:gd name="T44" fmla="*/ 114 w 260"/>
                <a:gd name="T45" fmla="*/ 218 h 218"/>
                <a:gd name="T46" fmla="*/ 152 w 260"/>
                <a:gd name="T47" fmla="*/ 218 h 218"/>
                <a:gd name="T48" fmla="*/ 172 w 260"/>
                <a:gd name="T49" fmla="*/ 203 h 218"/>
                <a:gd name="T50" fmla="*/ 144 w 260"/>
                <a:gd name="T51" fmla="*/ 188 h 218"/>
                <a:gd name="T52" fmla="*/ 144 w 260"/>
                <a:gd name="T53" fmla="*/ 99 h 218"/>
                <a:gd name="T54" fmla="*/ 185 w 260"/>
                <a:gd name="T55" fmla="*/ 31 h 218"/>
                <a:gd name="T56" fmla="*/ 203 w 260"/>
                <a:gd name="T57" fmla="*/ 72 h 218"/>
                <a:gd name="T58" fmla="*/ 203 w 260"/>
                <a:gd name="T59" fmla="*/ 188 h 218"/>
                <a:gd name="T60" fmla="*/ 181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9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1" name="Freeform 427">
              <a:extLst>
                <a:ext uri="{FF2B5EF4-FFF2-40B4-BE49-F238E27FC236}">
                  <a16:creationId xmlns:a16="http://schemas.microsoft.com/office/drawing/2014/main" id="{FE8BEA6E-83B2-473E-8220-E9B7A6231869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5010150" y="4432300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2" name="Freeform 428">
              <a:extLst>
                <a:ext uri="{FF2B5EF4-FFF2-40B4-BE49-F238E27FC236}">
                  <a16:creationId xmlns:a16="http://schemas.microsoft.com/office/drawing/2014/main" id="{FC9C7C28-0C14-4700-BB7A-64B276941821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5121275" y="4432300"/>
              <a:ext cx="79375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3" name="Freeform 429">
              <a:extLst>
                <a:ext uri="{FF2B5EF4-FFF2-40B4-BE49-F238E27FC236}">
                  <a16:creationId xmlns:a16="http://schemas.microsoft.com/office/drawing/2014/main" id="{DB066AA8-5304-49D0-8A02-714A4A1F8494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5213350" y="4432300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100 h 218"/>
                <a:gd name="T40" fmla="*/ 139 w 249"/>
                <a:gd name="T41" fmla="*/ 31 h 218"/>
                <a:gd name="T42" fmla="*/ 173 w 249"/>
                <a:gd name="T43" fmla="*/ 75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4" name="Freeform 430">
              <a:extLst>
                <a:ext uri="{FF2B5EF4-FFF2-40B4-BE49-F238E27FC236}">
                  <a16:creationId xmlns:a16="http://schemas.microsoft.com/office/drawing/2014/main" id="{28F6DE22-7763-479A-B6C5-D744E5AC2C3B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5316538" y="4408488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5" name="Freeform 431">
              <a:extLst>
                <a:ext uri="{FF2B5EF4-FFF2-40B4-BE49-F238E27FC236}">
                  <a16:creationId xmlns:a16="http://schemas.microsoft.com/office/drawing/2014/main" id="{F0C6A61B-3B0D-4465-8DDB-59DC4CC880BF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5526088" y="4414838"/>
              <a:ext cx="74613" cy="88900"/>
            </a:xfrm>
            <a:custGeom>
              <a:avLst/>
              <a:gdLst>
                <a:gd name="T0" fmla="*/ 194 w 194"/>
                <a:gd name="T1" fmla="*/ 153 h 215"/>
                <a:gd name="T2" fmla="*/ 187 w 194"/>
                <a:gd name="T3" fmla="*/ 140 h 215"/>
                <a:gd name="T4" fmla="*/ 128 w 194"/>
                <a:gd name="T5" fmla="*/ 108 h 215"/>
                <a:gd name="T6" fmla="*/ 181 w 194"/>
                <a:gd name="T7" fmla="*/ 79 h 215"/>
                <a:gd name="T8" fmla="*/ 194 w 194"/>
                <a:gd name="T9" fmla="*/ 62 h 215"/>
                <a:gd name="T10" fmla="*/ 174 w 194"/>
                <a:gd name="T11" fmla="*/ 46 h 215"/>
                <a:gd name="T12" fmla="*/ 112 w 194"/>
                <a:gd name="T13" fmla="*/ 82 h 215"/>
                <a:gd name="T14" fmla="*/ 114 w 194"/>
                <a:gd name="T15" fmla="*/ 21 h 215"/>
                <a:gd name="T16" fmla="*/ 97 w 194"/>
                <a:gd name="T17" fmla="*/ 0 h 215"/>
                <a:gd name="T18" fmla="*/ 81 w 194"/>
                <a:gd name="T19" fmla="*/ 21 h 215"/>
                <a:gd name="T20" fmla="*/ 82 w 194"/>
                <a:gd name="T21" fmla="*/ 82 h 215"/>
                <a:gd name="T22" fmla="*/ 28 w 194"/>
                <a:gd name="T23" fmla="*/ 50 h 215"/>
                <a:gd name="T24" fmla="*/ 17 w 194"/>
                <a:gd name="T25" fmla="*/ 46 h 215"/>
                <a:gd name="T26" fmla="*/ 0 w 194"/>
                <a:gd name="T27" fmla="*/ 62 h 215"/>
                <a:gd name="T28" fmla="*/ 12 w 194"/>
                <a:gd name="T29" fmla="*/ 78 h 215"/>
                <a:gd name="T30" fmla="*/ 67 w 194"/>
                <a:gd name="T31" fmla="*/ 108 h 215"/>
                <a:gd name="T32" fmla="*/ 13 w 194"/>
                <a:gd name="T33" fmla="*/ 137 h 215"/>
                <a:gd name="T34" fmla="*/ 0 w 194"/>
                <a:gd name="T35" fmla="*/ 153 h 215"/>
                <a:gd name="T36" fmla="*/ 20 w 194"/>
                <a:gd name="T37" fmla="*/ 170 h 215"/>
                <a:gd name="T38" fmla="*/ 82 w 194"/>
                <a:gd name="T39" fmla="*/ 134 h 215"/>
                <a:gd name="T40" fmla="*/ 81 w 194"/>
                <a:gd name="T41" fmla="*/ 194 h 215"/>
                <a:gd name="T42" fmla="*/ 97 w 194"/>
                <a:gd name="T43" fmla="*/ 215 h 215"/>
                <a:gd name="T44" fmla="*/ 114 w 194"/>
                <a:gd name="T45" fmla="*/ 194 h 215"/>
                <a:gd name="T46" fmla="*/ 112 w 194"/>
                <a:gd name="T47" fmla="*/ 134 h 215"/>
                <a:gd name="T48" fmla="*/ 159 w 194"/>
                <a:gd name="T49" fmla="*/ 162 h 215"/>
                <a:gd name="T50" fmla="*/ 177 w 194"/>
                <a:gd name="T51" fmla="*/ 170 h 215"/>
                <a:gd name="T52" fmla="*/ 194 w 194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194" y="153"/>
                  </a:moveTo>
                  <a:cubicBezTo>
                    <a:pt x="194" y="145"/>
                    <a:pt x="188" y="141"/>
                    <a:pt x="187" y="140"/>
                  </a:cubicBezTo>
                  <a:cubicBezTo>
                    <a:pt x="174" y="132"/>
                    <a:pt x="141" y="115"/>
                    <a:pt x="128" y="108"/>
                  </a:cubicBezTo>
                  <a:lnTo>
                    <a:pt x="181" y="79"/>
                  </a:lnTo>
                  <a:cubicBezTo>
                    <a:pt x="187" y="75"/>
                    <a:pt x="194" y="72"/>
                    <a:pt x="194" y="62"/>
                  </a:cubicBezTo>
                  <a:cubicBezTo>
                    <a:pt x="194" y="60"/>
                    <a:pt x="194" y="46"/>
                    <a:pt x="174" y="46"/>
                  </a:cubicBezTo>
                  <a:lnTo>
                    <a:pt x="112" y="82"/>
                  </a:lnTo>
                  <a:cubicBezTo>
                    <a:pt x="113" y="69"/>
                    <a:pt x="114" y="36"/>
                    <a:pt x="114" y="21"/>
                  </a:cubicBezTo>
                  <a:cubicBezTo>
                    <a:pt x="114" y="17"/>
                    <a:pt x="114" y="0"/>
                    <a:pt x="97" y="0"/>
                  </a:cubicBezTo>
                  <a:cubicBezTo>
                    <a:pt x="81" y="0"/>
                    <a:pt x="81" y="17"/>
                    <a:pt x="81" y="21"/>
                  </a:cubicBezTo>
                  <a:cubicBezTo>
                    <a:pt x="81" y="36"/>
                    <a:pt x="81" y="69"/>
                    <a:pt x="82" y="82"/>
                  </a:cubicBezTo>
                  <a:lnTo>
                    <a:pt x="28" y="50"/>
                  </a:lnTo>
                  <a:cubicBezTo>
                    <a:pt x="21" y="46"/>
                    <a:pt x="20" y="46"/>
                    <a:pt x="17" y="46"/>
                  </a:cubicBezTo>
                  <a:cubicBezTo>
                    <a:pt x="7" y="46"/>
                    <a:pt x="0" y="55"/>
                    <a:pt x="0" y="62"/>
                  </a:cubicBezTo>
                  <a:cubicBezTo>
                    <a:pt x="0" y="72"/>
                    <a:pt x="6" y="75"/>
                    <a:pt x="12" y="78"/>
                  </a:cubicBezTo>
                  <a:lnTo>
                    <a:pt x="67" y="108"/>
                  </a:lnTo>
                  <a:lnTo>
                    <a:pt x="13" y="137"/>
                  </a:lnTo>
                  <a:cubicBezTo>
                    <a:pt x="7" y="141"/>
                    <a:pt x="0" y="144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1" y="180"/>
                    <a:pt x="81" y="194"/>
                  </a:cubicBezTo>
                  <a:cubicBezTo>
                    <a:pt x="81" y="199"/>
                    <a:pt x="81" y="215"/>
                    <a:pt x="97" y="215"/>
                  </a:cubicBezTo>
                  <a:cubicBezTo>
                    <a:pt x="114" y="215"/>
                    <a:pt x="114" y="199"/>
                    <a:pt x="114" y="194"/>
                  </a:cubicBezTo>
                  <a:cubicBezTo>
                    <a:pt x="114" y="180"/>
                    <a:pt x="113" y="147"/>
                    <a:pt x="112" y="134"/>
                  </a:cubicBezTo>
                  <a:cubicBezTo>
                    <a:pt x="143" y="151"/>
                    <a:pt x="124" y="141"/>
                    <a:pt x="159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4" y="161"/>
                    <a:pt x="194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6" name="Freeform 432">
              <a:extLst>
                <a:ext uri="{FF2B5EF4-FFF2-40B4-BE49-F238E27FC236}">
                  <a16:creationId xmlns:a16="http://schemas.microsoft.com/office/drawing/2014/main" id="{80BB1DC1-C72E-4BB6-AB4D-C599A9A109ED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5624513" y="4379913"/>
              <a:ext cx="77788" cy="158750"/>
            </a:xfrm>
            <a:custGeom>
              <a:avLst/>
              <a:gdLst>
                <a:gd name="T0" fmla="*/ 203 w 203"/>
                <a:gd name="T1" fmla="*/ 17 h 388"/>
                <a:gd name="T2" fmla="*/ 186 w 203"/>
                <a:gd name="T3" fmla="*/ 0 h 388"/>
                <a:gd name="T4" fmla="*/ 168 w 203"/>
                <a:gd name="T5" fmla="*/ 14 h 388"/>
                <a:gd name="T6" fmla="*/ 4 w 203"/>
                <a:gd name="T7" fmla="*/ 358 h 388"/>
                <a:gd name="T8" fmla="*/ 0 w 203"/>
                <a:gd name="T9" fmla="*/ 370 h 388"/>
                <a:gd name="T10" fmla="*/ 17 w 203"/>
                <a:gd name="T11" fmla="*/ 388 h 388"/>
                <a:gd name="T12" fmla="*/ 35 w 203"/>
                <a:gd name="T13" fmla="*/ 374 h 388"/>
                <a:gd name="T14" fmla="*/ 199 w 203"/>
                <a:gd name="T15" fmla="*/ 29 h 388"/>
                <a:gd name="T16" fmla="*/ 203 w 203"/>
                <a:gd name="T17" fmla="*/ 1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8">
                  <a:moveTo>
                    <a:pt x="203" y="17"/>
                  </a:move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8"/>
                  </a:lnTo>
                  <a:cubicBezTo>
                    <a:pt x="0" y="366"/>
                    <a:pt x="0" y="366"/>
                    <a:pt x="0" y="370"/>
                  </a:cubicBezTo>
                  <a:cubicBezTo>
                    <a:pt x="0" y="379"/>
                    <a:pt x="7" y="388"/>
                    <a:pt x="17" y="388"/>
                  </a:cubicBezTo>
                  <a:cubicBezTo>
                    <a:pt x="28" y="388"/>
                    <a:pt x="32" y="380"/>
                    <a:pt x="35" y="374"/>
                  </a:cubicBezTo>
                  <a:lnTo>
                    <a:pt x="199" y="29"/>
                  </a:lnTo>
                  <a:cubicBezTo>
                    <a:pt x="203" y="21"/>
                    <a:pt x="203" y="21"/>
                    <a:pt x="203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7" name="Freeform 433">
              <a:extLst>
                <a:ext uri="{FF2B5EF4-FFF2-40B4-BE49-F238E27FC236}">
                  <a16:creationId xmlns:a16="http://schemas.microsoft.com/office/drawing/2014/main" id="{8101D7F4-9A6B-4C4E-A244-0261158FFC85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5824538" y="4432300"/>
              <a:ext cx="77788" cy="904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1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5 w 204"/>
                <a:gd name="T11" fmla="*/ 124 h 222"/>
                <a:gd name="T12" fmla="*/ 204 w 204"/>
                <a:gd name="T13" fmla="*/ 106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1" y="162"/>
                  </a:cubicBezTo>
                  <a:cubicBezTo>
                    <a:pt x="160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5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3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5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8" name="Freeform 434">
              <a:extLst>
                <a:ext uri="{FF2B5EF4-FFF2-40B4-BE49-F238E27FC236}">
                  <a16:creationId xmlns:a16="http://schemas.microsoft.com/office/drawing/2014/main" id="{EA3F4425-7854-42C1-9E84-8E3A96B81248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5913438" y="4432300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9" name="Freeform 435">
              <a:extLst>
                <a:ext uri="{FF2B5EF4-FFF2-40B4-BE49-F238E27FC236}">
                  <a16:creationId xmlns:a16="http://schemas.microsoft.com/office/drawing/2014/main" id="{A3D7ADD1-E989-4EDE-B79B-B43CC6C61FF5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6016625" y="4432300"/>
              <a:ext cx="90488" cy="134938"/>
            </a:xfrm>
            <a:custGeom>
              <a:avLst/>
              <a:gdLst>
                <a:gd name="T0" fmla="*/ 237 w 237"/>
                <a:gd name="T1" fmla="*/ 110 h 329"/>
                <a:gd name="T2" fmla="*/ 140 w 237"/>
                <a:gd name="T3" fmla="*/ 0 h 329"/>
                <a:gd name="T4" fmla="*/ 77 w 237"/>
                <a:gd name="T5" fmla="*/ 25 h 329"/>
                <a:gd name="T6" fmla="*/ 57 w 237"/>
                <a:gd name="T7" fmla="*/ 3 h 329"/>
                <a:gd name="T8" fmla="*/ 21 w 237"/>
                <a:gd name="T9" fmla="*/ 3 h 329"/>
                <a:gd name="T10" fmla="*/ 0 w 237"/>
                <a:gd name="T11" fmla="*/ 19 h 329"/>
                <a:gd name="T12" fmla="*/ 20 w 237"/>
                <a:gd name="T13" fmla="*/ 34 h 329"/>
                <a:gd name="T14" fmla="*/ 42 w 237"/>
                <a:gd name="T15" fmla="*/ 34 h 329"/>
                <a:gd name="T16" fmla="*/ 42 w 237"/>
                <a:gd name="T17" fmla="*/ 299 h 329"/>
                <a:gd name="T18" fmla="*/ 21 w 237"/>
                <a:gd name="T19" fmla="*/ 299 h 329"/>
                <a:gd name="T20" fmla="*/ 0 w 237"/>
                <a:gd name="T21" fmla="*/ 314 h 329"/>
                <a:gd name="T22" fmla="*/ 20 w 237"/>
                <a:gd name="T23" fmla="*/ 329 h 329"/>
                <a:gd name="T24" fmla="*/ 99 w 237"/>
                <a:gd name="T25" fmla="*/ 329 h 329"/>
                <a:gd name="T26" fmla="*/ 119 w 237"/>
                <a:gd name="T27" fmla="*/ 314 h 329"/>
                <a:gd name="T28" fmla="*/ 99 w 237"/>
                <a:gd name="T29" fmla="*/ 299 h 329"/>
                <a:gd name="T30" fmla="*/ 77 w 237"/>
                <a:gd name="T31" fmla="*/ 299 h 329"/>
                <a:gd name="T32" fmla="*/ 77 w 237"/>
                <a:gd name="T33" fmla="*/ 196 h 329"/>
                <a:gd name="T34" fmla="*/ 135 w 237"/>
                <a:gd name="T35" fmla="*/ 221 h 329"/>
                <a:gd name="T36" fmla="*/ 237 w 237"/>
                <a:gd name="T37" fmla="*/ 110 h 329"/>
                <a:gd name="T38" fmla="*/ 203 w 237"/>
                <a:gd name="T39" fmla="*/ 110 h 329"/>
                <a:gd name="T40" fmla="*/ 133 w 237"/>
                <a:gd name="T41" fmla="*/ 191 h 329"/>
                <a:gd name="T42" fmla="*/ 77 w 237"/>
                <a:gd name="T43" fmla="*/ 123 h 329"/>
                <a:gd name="T44" fmla="*/ 77 w 237"/>
                <a:gd name="T45" fmla="*/ 87 h 329"/>
                <a:gd name="T46" fmla="*/ 137 w 237"/>
                <a:gd name="T47" fmla="*/ 31 h 329"/>
                <a:gd name="T48" fmla="*/ 203 w 237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237" y="110"/>
                  </a:move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1" y="299"/>
                  </a:lnTo>
                  <a:cubicBezTo>
                    <a:pt x="13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7" y="299"/>
                    <a:pt x="99" y="299"/>
                  </a:cubicBezTo>
                  <a:lnTo>
                    <a:pt x="77" y="299"/>
                  </a:lnTo>
                  <a:lnTo>
                    <a:pt x="77" y="196"/>
                  </a:ln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7" y="174"/>
                    <a:pt x="237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7"/>
                  </a:ln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0" name="Freeform 436">
              <a:extLst>
                <a:ext uri="{FF2B5EF4-FFF2-40B4-BE49-F238E27FC236}">
                  <a16:creationId xmlns:a16="http://schemas.microsoft.com/office/drawing/2014/main" id="{DFB12AE7-BA72-4C21-BA36-3B5CF49A8BFD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6126163" y="4397375"/>
              <a:ext cx="77788" cy="123825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20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20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1" name="Freeform 437">
              <a:extLst>
                <a:ext uri="{FF2B5EF4-FFF2-40B4-BE49-F238E27FC236}">
                  <a16:creationId xmlns:a16="http://schemas.microsoft.com/office/drawing/2014/main" id="{38A3D689-09A1-480C-99FE-165444448737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6226175" y="4432300"/>
              <a:ext cx="77788" cy="90488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2" name="Freeform 438">
              <a:extLst>
                <a:ext uri="{FF2B5EF4-FFF2-40B4-BE49-F238E27FC236}">
                  <a16:creationId xmlns:a16="http://schemas.microsoft.com/office/drawing/2014/main" id="{1AFE8CAE-FAD9-41CC-BBBC-A5659251EB97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6321425" y="4433888"/>
              <a:ext cx="90488" cy="134938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2 w 236"/>
                <a:gd name="T17" fmla="*/ 180 h 329"/>
                <a:gd name="T18" fmla="*/ 112 w 236"/>
                <a:gd name="T19" fmla="*/ 150 h 329"/>
                <a:gd name="T20" fmla="*/ 65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1 w 236"/>
                <a:gd name="T45" fmla="*/ 288 h 329"/>
                <a:gd name="T46" fmla="*/ 30 w 236"/>
                <a:gd name="T47" fmla="*/ 266 h 329"/>
                <a:gd name="T48" fmla="*/ 8 w 236"/>
                <a:gd name="T49" fmla="*/ 288 h 329"/>
                <a:gd name="T50" fmla="*/ 49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80"/>
                  </a:cubicBezTo>
                  <a:lnTo>
                    <a:pt x="122" y="180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5" y="31"/>
                  </a:lnTo>
                  <a:lnTo>
                    <a:pt x="78" y="31"/>
                  </a:lnTo>
                  <a:cubicBezTo>
                    <a:pt x="85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5" y="257"/>
                    <a:pt x="89" y="270"/>
                  </a:cubicBezTo>
                  <a:cubicBezTo>
                    <a:pt x="74" y="297"/>
                    <a:pt x="56" y="298"/>
                    <a:pt x="49" y="299"/>
                  </a:cubicBezTo>
                  <a:cubicBezTo>
                    <a:pt x="49" y="299"/>
                    <a:pt x="51" y="294"/>
                    <a:pt x="51" y="288"/>
                  </a:cubicBezTo>
                  <a:cubicBezTo>
                    <a:pt x="51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49" y="329"/>
                  </a:cubicBezTo>
                  <a:cubicBezTo>
                    <a:pt x="99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3" name="Freeform 439">
              <a:extLst>
                <a:ext uri="{FF2B5EF4-FFF2-40B4-BE49-F238E27FC236}">
                  <a16:creationId xmlns:a16="http://schemas.microsoft.com/office/drawing/2014/main" id="{7EEE4AE7-1408-46EE-8AAA-995AB20361EB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6426200" y="4432300"/>
              <a:ext cx="79375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4" name="Freeform 440">
              <a:extLst>
                <a:ext uri="{FF2B5EF4-FFF2-40B4-BE49-F238E27FC236}">
                  <a16:creationId xmlns:a16="http://schemas.microsoft.com/office/drawing/2014/main" id="{21878225-8EC7-4304-AA9A-491FF25CA8ED}"/>
                </a:ext>
              </a:extLst>
            </p:cNvPr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6526213" y="4432300"/>
              <a:ext cx="79375" cy="904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" name="Freeform 441">
              <a:extLst>
                <a:ext uri="{FF2B5EF4-FFF2-40B4-BE49-F238E27FC236}">
                  <a16:creationId xmlns:a16="http://schemas.microsoft.com/office/drawing/2014/main" id="{B99A23FD-E655-4F92-82F1-9414077397E7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6651625" y="4433888"/>
              <a:ext cx="28575" cy="115888"/>
            </a:xfrm>
            <a:custGeom>
              <a:avLst/>
              <a:gdLst>
                <a:gd name="T0" fmla="*/ 72 w 75"/>
                <a:gd name="T1" fmla="*/ 32 h 285"/>
                <a:gd name="T2" fmla="*/ 41 w 75"/>
                <a:gd name="T3" fmla="*/ 0 h 285"/>
                <a:gd name="T4" fmla="*/ 10 w 75"/>
                <a:gd name="T5" fmla="*/ 31 h 285"/>
                <a:gd name="T6" fmla="*/ 41 w 75"/>
                <a:gd name="T7" fmla="*/ 63 h 285"/>
                <a:gd name="T8" fmla="*/ 72 w 75"/>
                <a:gd name="T9" fmla="*/ 32 h 285"/>
                <a:gd name="T10" fmla="*/ 75 w 75"/>
                <a:gd name="T11" fmla="*/ 202 h 285"/>
                <a:gd name="T12" fmla="*/ 41 w 75"/>
                <a:gd name="T13" fmla="*/ 153 h 285"/>
                <a:gd name="T14" fmla="*/ 10 w 75"/>
                <a:gd name="T15" fmla="*/ 184 h 285"/>
                <a:gd name="T16" fmla="*/ 43 w 75"/>
                <a:gd name="T17" fmla="*/ 215 h 285"/>
                <a:gd name="T18" fmla="*/ 10 w 75"/>
                <a:gd name="T19" fmla="*/ 256 h 285"/>
                <a:gd name="T20" fmla="*/ 0 w 75"/>
                <a:gd name="T21" fmla="*/ 269 h 285"/>
                <a:gd name="T22" fmla="*/ 16 w 75"/>
                <a:gd name="T23" fmla="*/ 285 h 285"/>
                <a:gd name="T24" fmla="*/ 75 w 75"/>
                <a:gd name="T25" fmla="*/ 20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5">
                  <a:moveTo>
                    <a:pt x="72" y="32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2" y="47"/>
                    <a:pt x="72" y="32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8" y="215"/>
                    <a:pt x="43" y="215"/>
                  </a:cubicBezTo>
                  <a:cubicBezTo>
                    <a:pt x="36" y="242"/>
                    <a:pt x="17" y="252"/>
                    <a:pt x="10" y="256"/>
                  </a:cubicBezTo>
                  <a:cubicBezTo>
                    <a:pt x="7" y="257"/>
                    <a:pt x="0" y="261"/>
                    <a:pt x="0" y="269"/>
                  </a:cubicBezTo>
                  <a:cubicBezTo>
                    <a:pt x="0" y="276"/>
                    <a:pt x="7" y="285"/>
                    <a:pt x="16" y="285"/>
                  </a:cubicBezTo>
                  <a:cubicBezTo>
                    <a:pt x="27" y="285"/>
                    <a:pt x="75" y="258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37936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74D25C40-FBEE-4C3A-89C8-07C5B40287FC}"/>
              </a:ext>
            </a:extLst>
          </p:cNvPr>
          <p:cNvSpPr/>
          <p:nvPr/>
        </p:nvSpPr>
        <p:spPr>
          <a:xfrm>
            <a:off x="6426298" y="3339817"/>
            <a:ext cx="2543966" cy="10606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E94F6-1385-49E5-B207-DBAA273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involved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4460-C244-4448-9CDD-DEA5BE4E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E5CDF-7FCE-471D-B462-D6FA7FA22FAC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3201835" y="3339817"/>
            <a:ext cx="3166881" cy="106067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7453F06B-E102-4EBC-BECF-49EEB75FCA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08583" y="3560592"/>
            <a:ext cx="2322513" cy="619126"/>
            <a:chOff x="2540000" y="2540000"/>
            <a:chExt cx="2322513" cy="61912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C58233C-6F1F-47F5-91C7-EDE7B796AA97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7938" y="2540000"/>
              <a:ext cx="80963" cy="128588"/>
            </a:xfrm>
            <a:custGeom>
              <a:avLst/>
              <a:gdLst>
                <a:gd name="T0" fmla="*/ 210 w 210"/>
                <a:gd name="T1" fmla="*/ 227 h 315"/>
                <a:gd name="T2" fmla="*/ 186 w 210"/>
                <a:gd name="T3" fmla="*/ 168 h 315"/>
                <a:gd name="T4" fmla="*/ 113 w 210"/>
                <a:gd name="T5" fmla="*/ 135 h 315"/>
                <a:gd name="T6" fmla="*/ 72 w 210"/>
                <a:gd name="T7" fmla="*/ 126 h 315"/>
                <a:gd name="T8" fmla="*/ 32 w 210"/>
                <a:gd name="T9" fmla="*/ 79 h 315"/>
                <a:gd name="T10" fmla="*/ 92 w 210"/>
                <a:gd name="T11" fmla="*/ 30 h 315"/>
                <a:gd name="T12" fmla="*/ 162 w 210"/>
                <a:gd name="T13" fmla="*/ 92 h 315"/>
                <a:gd name="T14" fmla="*/ 179 w 210"/>
                <a:gd name="T15" fmla="*/ 106 h 315"/>
                <a:gd name="T16" fmla="*/ 196 w 210"/>
                <a:gd name="T17" fmla="*/ 86 h 315"/>
                <a:gd name="T18" fmla="*/ 196 w 210"/>
                <a:gd name="T19" fmla="*/ 20 h 315"/>
                <a:gd name="T20" fmla="*/ 181 w 210"/>
                <a:gd name="T21" fmla="*/ 0 h 315"/>
                <a:gd name="T22" fmla="*/ 163 w 210"/>
                <a:gd name="T23" fmla="*/ 23 h 315"/>
                <a:gd name="T24" fmla="*/ 93 w 210"/>
                <a:gd name="T25" fmla="*/ 0 h 315"/>
                <a:gd name="T26" fmla="*/ 0 w 210"/>
                <a:gd name="T27" fmla="*/ 81 h 315"/>
                <a:gd name="T28" fmla="*/ 64 w 210"/>
                <a:gd name="T29" fmla="*/ 160 h 315"/>
                <a:gd name="T30" fmla="*/ 122 w 210"/>
                <a:gd name="T31" fmla="*/ 173 h 315"/>
                <a:gd name="T32" fmla="*/ 177 w 210"/>
                <a:gd name="T33" fmla="*/ 230 h 315"/>
                <a:gd name="T34" fmla="*/ 116 w 210"/>
                <a:gd name="T35" fmla="*/ 285 h 315"/>
                <a:gd name="T36" fmla="*/ 58 w 210"/>
                <a:gd name="T37" fmla="*/ 270 h 315"/>
                <a:gd name="T38" fmla="*/ 34 w 210"/>
                <a:gd name="T39" fmla="*/ 226 h 315"/>
                <a:gd name="T40" fmla="*/ 18 w 210"/>
                <a:gd name="T41" fmla="*/ 209 h 315"/>
                <a:gd name="T42" fmla="*/ 0 w 210"/>
                <a:gd name="T43" fmla="*/ 229 h 315"/>
                <a:gd name="T44" fmla="*/ 0 w 210"/>
                <a:gd name="T45" fmla="*/ 295 h 315"/>
                <a:gd name="T46" fmla="*/ 15 w 210"/>
                <a:gd name="T47" fmla="*/ 315 h 315"/>
                <a:gd name="T48" fmla="*/ 33 w 210"/>
                <a:gd name="T49" fmla="*/ 292 h 315"/>
                <a:gd name="T50" fmla="*/ 116 w 210"/>
                <a:gd name="T51" fmla="*/ 315 h 315"/>
                <a:gd name="T52" fmla="*/ 210 w 210"/>
                <a:gd name="T53" fmla="*/ 2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4" y="315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3756B53-D41E-43D5-8C98-68EAC69ED7D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44775" y="2541588"/>
              <a:ext cx="92075" cy="1254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0"/>
                    <a:pt x="237" y="2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63B0A29-CCE3-4385-91E7-C2CCBE48EAD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46375" y="2541588"/>
              <a:ext cx="88900" cy="125413"/>
            </a:xfrm>
            <a:custGeom>
              <a:avLst/>
              <a:gdLst>
                <a:gd name="T0" fmla="*/ 228 w 228"/>
                <a:gd name="T1" fmla="*/ 284 h 305"/>
                <a:gd name="T2" fmla="*/ 228 w 228"/>
                <a:gd name="T3" fmla="*/ 240 h 305"/>
                <a:gd name="T4" fmla="*/ 211 w 228"/>
                <a:gd name="T5" fmla="*/ 220 h 305"/>
                <a:gd name="T6" fmla="*/ 193 w 228"/>
                <a:gd name="T7" fmla="*/ 240 h 305"/>
                <a:gd name="T8" fmla="*/ 193 w 228"/>
                <a:gd name="T9" fmla="*/ 275 h 305"/>
                <a:gd name="T10" fmla="*/ 73 w 228"/>
                <a:gd name="T11" fmla="*/ 275 h 305"/>
                <a:gd name="T12" fmla="*/ 73 w 228"/>
                <a:gd name="T13" fmla="*/ 31 h 305"/>
                <a:gd name="T14" fmla="*/ 101 w 228"/>
                <a:gd name="T15" fmla="*/ 31 h 305"/>
                <a:gd name="T16" fmla="*/ 121 w 228"/>
                <a:gd name="T17" fmla="*/ 16 h 305"/>
                <a:gd name="T18" fmla="*/ 101 w 228"/>
                <a:gd name="T19" fmla="*/ 0 h 305"/>
                <a:gd name="T20" fmla="*/ 20 w 228"/>
                <a:gd name="T21" fmla="*/ 0 h 305"/>
                <a:gd name="T22" fmla="*/ 0 w 228"/>
                <a:gd name="T23" fmla="*/ 16 h 305"/>
                <a:gd name="T24" fmla="*/ 20 w 228"/>
                <a:gd name="T25" fmla="*/ 31 h 305"/>
                <a:gd name="T26" fmla="*/ 39 w 228"/>
                <a:gd name="T27" fmla="*/ 31 h 305"/>
                <a:gd name="T28" fmla="*/ 39 w 228"/>
                <a:gd name="T29" fmla="*/ 275 h 305"/>
                <a:gd name="T30" fmla="*/ 20 w 228"/>
                <a:gd name="T31" fmla="*/ 275 h 305"/>
                <a:gd name="T32" fmla="*/ 0 w 228"/>
                <a:gd name="T33" fmla="*/ 290 h 305"/>
                <a:gd name="T34" fmla="*/ 20 w 228"/>
                <a:gd name="T35" fmla="*/ 305 h 305"/>
                <a:gd name="T36" fmla="*/ 208 w 228"/>
                <a:gd name="T37" fmla="*/ 305 h 305"/>
                <a:gd name="T38" fmla="*/ 228 w 228"/>
                <a:gd name="T39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305">
                  <a:moveTo>
                    <a:pt x="228" y="284"/>
                  </a:moveTo>
                  <a:lnTo>
                    <a:pt x="228" y="240"/>
                  </a:lnTo>
                  <a:cubicBezTo>
                    <a:pt x="228" y="230"/>
                    <a:pt x="228" y="220"/>
                    <a:pt x="211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9" y="31"/>
                  </a:lnTo>
                  <a:lnTo>
                    <a:pt x="39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8" y="305"/>
                  </a:lnTo>
                  <a:cubicBezTo>
                    <a:pt x="224" y="305"/>
                    <a:pt x="228" y="300"/>
                    <a:pt x="228" y="2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458949A-2968-4724-B1D2-5EBC0E21879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46388" y="2541588"/>
              <a:ext cx="92075" cy="1254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70 w 237"/>
                <a:gd name="T11" fmla="*/ 275 h 305"/>
                <a:gd name="T12" fmla="*/ 70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0409D1-5B99-4FDE-8931-78FE38566A69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951163" y="2540000"/>
              <a:ext cx="85725" cy="128588"/>
            </a:xfrm>
            <a:custGeom>
              <a:avLst/>
              <a:gdLst>
                <a:gd name="T0" fmla="*/ 222 w 222"/>
                <a:gd name="T1" fmla="*/ 226 h 315"/>
                <a:gd name="T2" fmla="*/ 204 w 222"/>
                <a:gd name="T3" fmla="*/ 210 h 315"/>
                <a:gd name="T4" fmla="*/ 187 w 222"/>
                <a:gd name="T5" fmla="*/ 224 h 315"/>
                <a:gd name="T6" fmla="*/ 123 w 222"/>
                <a:gd name="T7" fmla="*/ 285 h 315"/>
                <a:gd name="T8" fmla="*/ 35 w 222"/>
                <a:gd name="T9" fmla="*/ 157 h 315"/>
                <a:gd name="T10" fmla="*/ 122 w 222"/>
                <a:gd name="T11" fmla="*/ 30 h 315"/>
                <a:gd name="T12" fmla="*/ 187 w 222"/>
                <a:gd name="T13" fmla="*/ 93 h 315"/>
                <a:gd name="T14" fmla="*/ 204 w 222"/>
                <a:gd name="T15" fmla="*/ 110 h 315"/>
                <a:gd name="T16" fmla="*/ 222 w 222"/>
                <a:gd name="T17" fmla="*/ 89 h 315"/>
                <a:gd name="T18" fmla="*/ 222 w 222"/>
                <a:gd name="T19" fmla="*/ 20 h 315"/>
                <a:gd name="T20" fmla="*/ 207 w 222"/>
                <a:gd name="T21" fmla="*/ 0 h 315"/>
                <a:gd name="T22" fmla="*/ 193 w 222"/>
                <a:gd name="T23" fmla="*/ 8 h 315"/>
                <a:gd name="T24" fmla="*/ 185 w 222"/>
                <a:gd name="T25" fmla="*/ 24 h 315"/>
                <a:gd name="T26" fmla="*/ 120 w 222"/>
                <a:gd name="T27" fmla="*/ 0 h 315"/>
                <a:gd name="T28" fmla="*/ 0 w 222"/>
                <a:gd name="T29" fmla="*/ 157 h 315"/>
                <a:gd name="T30" fmla="*/ 121 w 222"/>
                <a:gd name="T31" fmla="*/ 315 h 315"/>
                <a:gd name="T32" fmla="*/ 222 w 222"/>
                <a:gd name="T33" fmla="*/ 22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315">
                  <a:moveTo>
                    <a:pt x="222" y="226"/>
                  </a:moveTo>
                  <a:cubicBezTo>
                    <a:pt x="222" y="210"/>
                    <a:pt x="210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8" y="285"/>
                    <a:pt x="35" y="232"/>
                    <a:pt x="35" y="157"/>
                  </a:cubicBezTo>
                  <a:cubicBezTo>
                    <a:pt x="35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2" y="110"/>
                    <a:pt x="222" y="99"/>
                    <a:pt x="222" y="89"/>
                  </a:cubicBezTo>
                  <a:lnTo>
                    <a:pt x="222" y="20"/>
                  </a:lnTo>
                  <a:cubicBezTo>
                    <a:pt x="222" y="12"/>
                    <a:pt x="222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6"/>
                    <a:pt x="0" y="157"/>
                  </a:cubicBezTo>
                  <a:cubicBezTo>
                    <a:pt x="0" y="249"/>
                    <a:pt x="56" y="315"/>
                    <a:pt x="121" y="315"/>
                  </a:cubicBezTo>
                  <a:cubicBezTo>
                    <a:pt x="179" y="315"/>
                    <a:pt x="222" y="271"/>
                    <a:pt x="222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CA01D53-F6F7-45B8-A5CA-F022BC60C82F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049588" y="2541588"/>
              <a:ext cx="90488" cy="1254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7 h 305"/>
                <a:gd name="T14" fmla="*/ 34 w 235"/>
                <a:gd name="T15" fmla="*/ 57 h 305"/>
                <a:gd name="T16" fmla="*/ 34 w 235"/>
                <a:gd name="T17" fmla="*/ 31 h 305"/>
                <a:gd name="T18" fmla="*/ 101 w 235"/>
                <a:gd name="T19" fmla="*/ 31 h 305"/>
                <a:gd name="T20" fmla="*/ 101 w 235"/>
                <a:gd name="T21" fmla="*/ 275 h 305"/>
                <a:gd name="T22" fmla="*/ 75 w 235"/>
                <a:gd name="T23" fmla="*/ 275 h 305"/>
                <a:gd name="T24" fmla="*/ 55 w 235"/>
                <a:gd name="T25" fmla="*/ 289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7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4" y="77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89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A62923-8938-436C-A684-14C6E187B770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262313" y="2543175"/>
              <a:ext cx="73025" cy="123825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2 h 302"/>
                <a:gd name="T4" fmla="*/ 115 w 188"/>
                <a:gd name="T5" fmla="*/ 272 h 302"/>
                <a:gd name="T6" fmla="*/ 115 w 188"/>
                <a:gd name="T7" fmla="*/ 107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7 h 302"/>
                <a:gd name="T16" fmla="*/ 81 w 188"/>
                <a:gd name="T17" fmla="*/ 117 h 302"/>
                <a:gd name="T18" fmla="*/ 81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7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4" y="117"/>
                  </a:cubicBezTo>
                  <a:lnTo>
                    <a:pt x="81" y="117"/>
                  </a:lnTo>
                  <a:lnTo>
                    <a:pt x="81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4448494-C7FE-4A16-A9DE-4A036E57AC5D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354388" y="2541588"/>
              <a:ext cx="92075" cy="125413"/>
            </a:xfrm>
            <a:custGeom>
              <a:avLst/>
              <a:gdLst>
                <a:gd name="T0" fmla="*/ 238 w 238"/>
                <a:gd name="T1" fmla="*/ 289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9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3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89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5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89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A4B7384-DD94-48C3-8CC4-D7503AB4E7F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484563" y="2641600"/>
              <a:ext cx="31750" cy="52388"/>
            </a:xfrm>
            <a:custGeom>
              <a:avLst/>
              <a:gdLst>
                <a:gd name="T0" fmla="*/ 82 w 82"/>
                <a:gd name="T1" fmla="*/ 49 h 131"/>
                <a:gd name="T2" fmla="*/ 41 w 82"/>
                <a:gd name="T3" fmla="*/ 0 h 131"/>
                <a:gd name="T4" fmla="*/ 10 w 82"/>
                <a:gd name="T5" fmla="*/ 31 h 131"/>
                <a:gd name="T6" fmla="*/ 41 w 82"/>
                <a:gd name="T7" fmla="*/ 62 h 131"/>
                <a:gd name="T8" fmla="*/ 51 w 82"/>
                <a:gd name="T9" fmla="*/ 60 h 131"/>
                <a:gd name="T10" fmla="*/ 14 w 82"/>
                <a:gd name="T11" fmla="*/ 101 h 131"/>
                <a:gd name="T12" fmla="*/ 0 w 82"/>
                <a:gd name="T13" fmla="*/ 115 h 131"/>
                <a:gd name="T14" fmla="*/ 16 w 82"/>
                <a:gd name="T15" fmla="*/ 131 h 131"/>
                <a:gd name="T16" fmla="*/ 82 w 82"/>
                <a:gd name="T17" fmla="*/ 4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82" y="49"/>
                  </a:move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4"/>
                    <a:pt x="82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5B7C8DF-AC08-4CAA-92B5-102D5D6210DB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654425" y="2576513"/>
              <a:ext cx="96838" cy="904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96B8D1C-D15F-407F-AAF7-B84D17788181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762375" y="2576513"/>
              <a:ext cx="90488" cy="90488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90 h 223"/>
                <a:gd name="T4" fmla="*/ 184 w 234"/>
                <a:gd name="T5" fmla="*/ 186 h 223"/>
                <a:gd name="T6" fmla="*/ 184 w 234"/>
                <a:gd name="T7" fmla="*/ 78 h 223"/>
                <a:gd name="T8" fmla="*/ 86 w 234"/>
                <a:gd name="T9" fmla="*/ 0 h 223"/>
                <a:gd name="T10" fmla="*/ 13 w 234"/>
                <a:gd name="T11" fmla="*/ 37 h 223"/>
                <a:gd name="T12" fmla="*/ 36 w 234"/>
                <a:gd name="T13" fmla="*/ 60 h 223"/>
                <a:gd name="T14" fmla="*/ 58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3 w 234"/>
                <a:gd name="T25" fmla="*/ 223 h 223"/>
                <a:gd name="T26" fmla="*/ 156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1 w 234"/>
                <a:gd name="T35" fmla="*/ 184 h 223"/>
                <a:gd name="T36" fmla="*/ 86 w 234"/>
                <a:gd name="T37" fmla="*/ 193 h 223"/>
                <a:gd name="T38" fmla="*/ 35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90"/>
                    <a:pt x="222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8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1"/>
                    <a:pt x="32" y="223"/>
                    <a:pt x="83" y="223"/>
                  </a:cubicBezTo>
                  <a:cubicBezTo>
                    <a:pt x="101" y="223"/>
                    <a:pt x="132" y="219"/>
                    <a:pt x="156" y="204"/>
                  </a:cubicBezTo>
                  <a:cubicBezTo>
                    <a:pt x="167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5"/>
                    <a:pt x="150" y="175"/>
                    <a:pt x="131" y="184"/>
                  </a:cubicBezTo>
                  <a:cubicBezTo>
                    <a:pt x="113" y="193"/>
                    <a:pt x="90" y="193"/>
                    <a:pt x="86" y="193"/>
                  </a:cubicBezTo>
                  <a:cubicBezTo>
                    <a:pt x="55" y="193"/>
                    <a:pt x="35" y="176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62981AA-F2CF-4042-B606-9CA90F32673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852863" y="2576513"/>
              <a:ext cx="101600" cy="90488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7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1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1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5 w 259"/>
                <a:gd name="T55" fmla="*/ 30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2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8" y="33"/>
                  </a:cubicBezTo>
                  <a:lnTo>
                    <a:pt x="28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E4D8820-ADAF-4B39-9EF8-9FE985F1E67C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965575" y="2576513"/>
              <a:ext cx="79375" cy="90488"/>
            </a:xfrm>
            <a:custGeom>
              <a:avLst/>
              <a:gdLst>
                <a:gd name="T0" fmla="*/ 204 w 204"/>
                <a:gd name="T1" fmla="*/ 166 h 223"/>
                <a:gd name="T2" fmla="*/ 187 w 204"/>
                <a:gd name="T3" fmla="*/ 152 h 223"/>
                <a:gd name="T4" fmla="*/ 170 w 204"/>
                <a:gd name="T5" fmla="*/ 163 h 223"/>
                <a:gd name="T6" fmla="*/ 118 w 204"/>
                <a:gd name="T7" fmla="*/ 193 h 223"/>
                <a:gd name="T8" fmla="*/ 35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5 w 204"/>
                <a:gd name="T19" fmla="*/ 223 h 223"/>
                <a:gd name="T20" fmla="*/ 204 w 204"/>
                <a:gd name="T21" fmla="*/ 166 h 223"/>
                <a:gd name="T22" fmla="*/ 169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9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6"/>
                  </a:move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3" y="168"/>
                    <a:pt x="35" y="125"/>
                  </a:cubicBezTo>
                  <a:lnTo>
                    <a:pt x="184" y="125"/>
                  </a:ln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lose/>
                  <a:moveTo>
                    <a:pt x="169" y="95"/>
                  </a:moveTo>
                  <a:lnTo>
                    <a:pt x="36" y="95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7447627-3C26-4184-AC72-AB691E5F4624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090988" y="2641600"/>
              <a:ext cx="33338" cy="52388"/>
            </a:xfrm>
            <a:custGeom>
              <a:avLst/>
              <a:gdLst>
                <a:gd name="T0" fmla="*/ 83 w 83"/>
                <a:gd name="T1" fmla="*/ 49 h 131"/>
                <a:gd name="T2" fmla="*/ 41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0 h 131"/>
                <a:gd name="T10" fmla="*/ 14 w 83"/>
                <a:gd name="T11" fmla="*/ 101 h 131"/>
                <a:gd name="T12" fmla="*/ 0 w 83"/>
                <a:gd name="T13" fmla="*/ 115 h 131"/>
                <a:gd name="T14" fmla="*/ 16 w 83"/>
                <a:gd name="T15" fmla="*/ 131 h 131"/>
                <a:gd name="T16" fmla="*/ 83 w 83"/>
                <a:gd name="T17" fmla="*/ 4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49"/>
                  </a:move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0C8AB5-3DC8-4554-B0AC-449E5E28439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273550" y="2576513"/>
              <a:ext cx="74613" cy="90488"/>
            </a:xfrm>
            <a:custGeom>
              <a:avLst/>
              <a:gdLst>
                <a:gd name="T0" fmla="*/ 193 w 193"/>
                <a:gd name="T1" fmla="*/ 158 h 223"/>
                <a:gd name="T2" fmla="*/ 113 w 193"/>
                <a:gd name="T3" fmla="*/ 93 h 223"/>
                <a:gd name="T4" fmla="*/ 79 w 193"/>
                <a:gd name="T5" fmla="*/ 87 h 223"/>
                <a:gd name="T6" fmla="*/ 31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6 h 223"/>
                <a:gd name="T14" fmla="*/ 178 w 193"/>
                <a:gd name="T15" fmla="*/ 55 h 223"/>
                <a:gd name="T16" fmla="*/ 178 w 193"/>
                <a:gd name="T17" fmla="*/ 21 h 223"/>
                <a:gd name="T18" fmla="*/ 163 w 193"/>
                <a:gd name="T19" fmla="*/ 0 h 223"/>
                <a:gd name="T20" fmla="*/ 148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8 w 193"/>
                <a:gd name="T27" fmla="*/ 121 h 223"/>
                <a:gd name="T28" fmla="*/ 163 w 193"/>
                <a:gd name="T29" fmla="*/ 158 h 223"/>
                <a:gd name="T30" fmla="*/ 99 w 193"/>
                <a:gd name="T31" fmla="*/ 193 h 223"/>
                <a:gd name="T32" fmla="*/ 35 w 193"/>
                <a:gd name="T33" fmla="*/ 148 h 223"/>
                <a:gd name="T34" fmla="*/ 18 w 193"/>
                <a:gd name="T35" fmla="*/ 134 h 223"/>
                <a:gd name="T36" fmla="*/ 0 w 193"/>
                <a:gd name="T37" fmla="*/ 154 h 223"/>
                <a:gd name="T38" fmla="*/ 0 w 193"/>
                <a:gd name="T39" fmla="*/ 202 h 223"/>
                <a:gd name="T40" fmla="*/ 15 w 193"/>
                <a:gd name="T41" fmla="*/ 223 h 223"/>
                <a:gd name="T42" fmla="*/ 33 w 193"/>
                <a:gd name="T43" fmla="*/ 204 h 223"/>
                <a:gd name="T44" fmla="*/ 98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9" y="95"/>
                    <a:pt x="113" y="93"/>
                  </a:cubicBezTo>
                  <a:lnTo>
                    <a:pt x="79" y="87"/>
                  </a:lnTo>
                  <a:cubicBezTo>
                    <a:pt x="64" y="85"/>
                    <a:pt x="31" y="79"/>
                    <a:pt x="31" y="59"/>
                  </a:cubicBezTo>
                  <a:cubicBezTo>
                    <a:pt x="31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3"/>
                    <a:pt x="99" y="193"/>
                  </a:cubicBezTo>
                  <a:cubicBezTo>
                    <a:pt x="75" y="193"/>
                    <a:pt x="47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714F1C9-F91C-4FE5-9414-EE8306714D32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370388" y="2576513"/>
              <a:ext cx="90488" cy="90488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90 h 223"/>
                <a:gd name="T4" fmla="*/ 184 w 234"/>
                <a:gd name="T5" fmla="*/ 186 h 223"/>
                <a:gd name="T6" fmla="*/ 184 w 234"/>
                <a:gd name="T7" fmla="*/ 78 h 223"/>
                <a:gd name="T8" fmla="*/ 85 w 234"/>
                <a:gd name="T9" fmla="*/ 0 h 223"/>
                <a:gd name="T10" fmla="*/ 13 w 234"/>
                <a:gd name="T11" fmla="*/ 37 h 223"/>
                <a:gd name="T12" fmla="*/ 35 w 234"/>
                <a:gd name="T13" fmla="*/ 60 h 223"/>
                <a:gd name="T14" fmla="*/ 57 w 234"/>
                <a:gd name="T15" fmla="*/ 37 h 223"/>
                <a:gd name="T16" fmla="*/ 67 w 234"/>
                <a:gd name="T17" fmla="*/ 31 h 223"/>
                <a:gd name="T18" fmla="*/ 85 w 234"/>
                <a:gd name="T19" fmla="*/ 31 h 223"/>
                <a:gd name="T20" fmla="*/ 149 w 234"/>
                <a:gd name="T21" fmla="*/ 82 h 223"/>
                <a:gd name="T22" fmla="*/ 0 w 234"/>
                <a:gd name="T23" fmla="*/ 156 h 223"/>
                <a:gd name="T24" fmla="*/ 82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49 w 234"/>
                <a:gd name="T33" fmla="*/ 153 h 223"/>
                <a:gd name="T34" fmla="*/ 130 w 234"/>
                <a:gd name="T35" fmla="*/ 184 h 223"/>
                <a:gd name="T36" fmla="*/ 85 w 234"/>
                <a:gd name="T37" fmla="*/ 193 h 223"/>
                <a:gd name="T38" fmla="*/ 34 w 234"/>
                <a:gd name="T39" fmla="*/ 156 h 223"/>
                <a:gd name="T40" fmla="*/ 149 w 234"/>
                <a:gd name="T41" fmla="*/ 111 h 223"/>
                <a:gd name="T42" fmla="*/ 149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6" y="55"/>
                    <a:pt x="57" y="37"/>
                  </a:cubicBezTo>
                  <a:cubicBezTo>
                    <a:pt x="57" y="33"/>
                    <a:pt x="57" y="32"/>
                    <a:pt x="67" y="31"/>
                  </a:cubicBezTo>
                  <a:cubicBezTo>
                    <a:pt x="74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49" y="153"/>
                  </a:move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89" y="193"/>
                    <a:pt x="85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  <a:lnTo>
                    <a:pt x="149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79775CE-1EC3-4349-83B2-4756C5BE137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73575" y="254158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20 w 204"/>
                <a:gd name="T5" fmla="*/ 275 h 305"/>
                <a:gd name="T6" fmla="*/ 120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4B28A9C-484F-4185-A74E-4DE5834C403B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573588" y="2576513"/>
              <a:ext cx="90488" cy="90488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90 h 223"/>
                <a:gd name="T4" fmla="*/ 184 w 234"/>
                <a:gd name="T5" fmla="*/ 186 h 223"/>
                <a:gd name="T6" fmla="*/ 184 w 234"/>
                <a:gd name="T7" fmla="*/ 78 h 223"/>
                <a:gd name="T8" fmla="*/ 85 w 234"/>
                <a:gd name="T9" fmla="*/ 0 h 223"/>
                <a:gd name="T10" fmla="*/ 13 w 234"/>
                <a:gd name="T11" fmla="*/ 37 h 223"/>
                <a:gd name="T12" fmla="*/ 35 w 234"/>
                <a:gd name="T13" fmla="*/ 60 h 223"/>
                <a:gd name="T14" fmla="*/ 57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2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0 w 234"/>
                <a:gd name="T35" fmla="*/ 184 h 223"/>
                <a:gd name="T36" fmla="*/ 86 w 234"/>
                <a:gd name="T37" fmla="*/ 193 h 223"/>
                <a:gd name="T38" fmla="*/ 34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119F514-BAF0-45C2-A127-CB38A9EB8E2D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670425" y="2576513"/>
              <a:ext cx="87313" cy="904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1 w 227"/>
                <a:gd name="T17" fmla="*/ 33 h 218"/>
                <a:gd name="T18" fmla="*/ 61 w 227"/>
                <a:gd name="T19" fmla="*/ 188 h 218"/>
                <a:gd name="T20" fmla="*/ 20 w 227"/>
                <a:gd name="T21" fmla="*/ 188 h 218"/>
                <a:gd name="T22" fmla="*/ 0 w 227"/>
                <a:gd name="T23" fmla="*/ 202 h 218"/>
                <a:gd name="T24" fmla="*/ 20 w 227"/>
                <a:gd name="T25" fmla="*/ 218 h 218"/>
                <a:gd name="T26" fmla="*/ 151 w 227"/>
                <a:gd name="T27" fmla="*/ 218 h 218"/>
                <a:gd name="T28" fmla="*/ 171 w 227"/>
                <a:gd name="T29" fmla="*/ 203 h 218"/>
                <a:gd name="T30" fmla="*/ 151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5" y="0"/>
                    <a:pt x="123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1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1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8"/>
                    <a:pt x="125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6465365A-CB20-414C-BF0E-0CF69F62F6C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770438" y="2578100"/>
              <a:ext cx="92075" cy="134938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8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1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1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9FA2295-273A-4FB3-8B2B-0B748F7659E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43175" y="2786063"/>
              <a:ext cx="88900" cy="125413"/>
            </a:xfrm>
            <a:custGeom>
              <a:avLst/>
              <a:gdLst>
                <a:gd name="T0" fmla="*/ 230 w 230"/>
                <a:gd name="T1" fmla="*/ 57 h 305"/>
                <a:gd name="T2" fmla="*/ 230 w 230"/>
                <a:gd name="T3" fmla="*/ 21 h 305"/>
                <a:gd name="T4" fmla="*/ 211 w 230"/>
                <a:gd name="T5" fmla="*/ 0 h 305"/>
                <a:gd name="T6" fmla="*/ 21 w 230"/>
                <a:gd name="T7" fmla="*/ 0 h 305"/>
                <a:gd name="T8" fmla="*/ 0 w 230"/>
                <a:gd name="T9" fmla="*/ 16 h 305"/>
                <a:gd name="T10" fmla="*/ 21 w 230"/>
                <a:gd name="T11" fmla="*/ 31 h 305"/>
                <a:gd name="T12" fmla="*/ 37 w 230"/>
                <a:gd name="T13" fmla="*/ 31 h 305"/>
                <a:gd name="T14" fmla="*/ 37 w 230"/>
                <a:gd name="T15" fmla="*/ 275 h 305"/>
                <a:gd name="T16" fmla="*/ 21 w 230"/>
                <a:gd name="T17" fmla="*/ 275 h 305"/>
                <a:gd name="T18" fmla="*/ 0 w 230"/>
                <a:gd name="T19" fmla="*/ 290 h 305"/>
                <a:gd name="T20" fmla="*/ 21 w 230"/>
                <a:gd name="T21" fmla="*/ 305 h 305"/>
                <a:gd name="T22" fmla="*/ 97 w 230"/>
                <a:gd name="T23" fmla="*/ 305 h 305"/>
                <a:gd name="T24" fmla="*/ 117 w 230"/>
                <a:gd name="T25" fmla="*/ 290 h 305"/>
                <a:gd name="T26" fmla="*/ 97 w 230"/>
                <a:gd name="T27" fmla="*/ 275 h 305"/>
                <a:gd name="T28" fmla="*/ 71 w 230"/>
                <a:gd name="T29" fmla="*/ 275 h 305"/>
                <a:gd name="T30" fmla="*/ 71 w 230"/>
                <a:gd name="T31" fmla="*/ 168 h 305"/>
                <a:gd name="T32" fmla="*/ 139 w 230"/>
                <a:gd name="T33" fmla="*/ 168 h 305"/>
                <a:gd name="T34" fmla="*/ 157 w 230"/>
                <a:gd name="T35" fmla="*/ 196 h 305"/>
                <a:gd name="T36" fmla="*/ 174 w 230"/>
                <a:gd name="T37" fmla="*/ 176 h 305"/>
                <a:gd name="T38" fmla="*/ 174 w 230"/>
                <a:gd name="T39" fmla="*/ 130 h 305"/>
                <a:gd name="T40" fmla="*/ 157 w 230"/>
                <a:gd name="T41" fmla="*/ 109 h 305"/>
                <a:gd name="T42" fmla="*/ 139 w 230"/>
                <a:gd name="T43" fmla="*/ 138 h 305"/>
                <a:gd name="T44" fmla="*/ 71 w 230"/>
                <a:gd name="T45" fmla="*/ 138 h 305"/>
                <a:gd name="T46" fmla="*/ 71 w 230"/>
                <a:gd name="T47" fmla="*/ 31 h 305"/>
                <a:gd name="T48" fmla="*/ 196 w 230"/>
                <a:gd name="T49" fmla="*/ 31 h 305"/>
                <a:gd name="T50" fmla="*/ 196 w 230"/>
                <a:gd name="T51" fmla="*/ 57 h 305"/>
                <a:gd name="T52" fmla="*/ 213 w 230"/>
                <a:gd name="T53" fmla="*/ 78 h 305"/>
                <a:gd name="T54" fmla="*/ 230 w 230"/>
                <a:gd name="T5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230" y="57"/>
                  </a:moveTo>
                  <a:lnTo>
                    <a:pt x="230" y="21"/>
                  </a:lnTo>
                  <a:cubicBezTo>
                    <a:pt x="230" y="5"/>
                    <a:pt x="227" y="0"/>
                    <a:pt x="211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  <a:lnTo>
                    <a:pt x="139" y="168"/>
                  </a:lnTo>
                  <a:cubicBezTo>
                    <a:pt x="139" y="188"/>
                    <a:pt x="139" y="196"/>
                    <a:pt x="157" y="196"/>
                  </a:cubicBezTo>
                  <a:cubicBezTo>
                    <a:pt x="174" y="196"/>
                    <a:pt x="174" y="185"/>
                    <a:pt x="174" y="176"/>
                  </a:cubicBezTo>
                  <a:lnTo>
                    <a:pt x="174" y="130"/>
                  </a:lnTo>
                  <a:cubicBezTo>
                    <a:pt x="174" y="120"/>
                    <a:pt x="174" y="109"/>
                    <a:pt x="157" y="109"/>
                  </a:cubicBezTo>
                  <a:cubicBezTo>
                    <a:pt x="139" y="109"/>
                    <a:pt x="139" y="117"/>
                    <a:pt x="139" y="138"/>
                  </a:cubicBezTo>
                  <a:lnTo>
                    <a:pt x="71" y="138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50C6829-68E5-442E-A37E-1400D02A182C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643188" y="2786063"/>
              <a:ext cx="96838" cy="127000"/>
            </a:xfrm>
            <a:custGeom>
              <a:avLst/>
              <a:gdLst>
                <a:gd name="T0" fmla="*/ 249 w 249"/>
                <a:gd name="T1" fmla="*/ 259 h 311"/>
                <a:gd name="T2" fmla="*/ 232 w 249"/>
                <a:gd name="T3" fmla="*/ 243 h 311"/>
                <a:gd name="T4" fmla="*/ 215 w 249"/>
                <a:gd name="T5" fmla="*/ 258 h 311"/>
                <a:gd name="T6" fmla="*/ 205 w 249"/>
                <a:gd name="T7" fmla="*/ 280 h 311"/>
                <a:gd name="T8" fmla="*/ 191 w 249"/>
                <a:gd name="T9" fmla="*/ 231 h 311"/>
                <a:gd name="T10" fmla="*/ 187 w 249"/>
                <a:gd name="T11" fmla="*/ 184 h 311"/>
                <a:gd name="T12" fmla="*/ 162 w 249"/>
                <a:gd name="T13" fmla="*/ 154 h 311"/>
                <a:gd name="T14" fmla="*/ 205 w 249"/>
                <a:gd name="T15" fmla="*/ 84 h 311"/>
                <a:gd name="T16" fmla="*/ 108 w 249"/>
                <a:gd name="T17" fmla="*/ 0 h 311"/>
                <a:gd name="T18" fmla="*/ 20 w 249"/>
                <a:gd name="T19" fmla="*/ 0 h 311"/>
                <a:gd name="T20" fmla="*/ 0 w 249"/>
                <a:gd name="T21" fmla="*/ 16 h 311"/>
                <a:gd name="T22" fmla="*/ 20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20 w 249"/>
                <a:gd name="T29" fmla="*/ 275 h 311"/>
                <a:gd name="T30" fmla="*/ 0 w 249"/>
                <a:gd name="T31" fmla="*/ 290 h 311"/>
                <a:gd name="T32" fmla="*/ 20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6 w 249"/>
                <a:gd name="T53" fmla="*/ 311 h 311"/>
                <a:gd name="T54" fmla="*/ 249 w 249"/>
                <a:gd name="T55" fmla="*/ 259 h 311"/>
                <a:gd name="T56" fmla="*/ 170 w 249"/>
                <a:gd name="T57" fmla="*/ 84 h 311"/>
                <a:gd name="T58" fmla="*/ 102 w 249"/>
                <a:gd name="T59" fmla="*/ 138 h 311"/>
                <a:gd name="T60" fmla="*/ 66 w 249"/>
                <a:gd name="T61" fmla="*/ 138 h 311"/>
                <a:gd name="T62" fmla="*/ 66 w 249"/>
                <a:gd name="T63" fmla="*/ 31 h 311"/>
                <a:gd name="T64" fmla="*/ 102 w 249"/>
                <a:gd name="T65" fmla="*/ 31 h 311"/>
                <a:gd name="T66" fmla="*/ 170 w 249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249" y="259"/>
                  </a:moveTo>
                  <a:cubicBezTo>
                    <a:pt x="249" y="243"/>
                    <a:pt x="237" y="243"/>
                    <a:pt x="232" y="243"/>
                  </a:cubicBezTo>
                  <a:cubicBezTo>
                    <a:pt x="227" y="243"/>
                    <a:pt x="215" y="243"/>
                    <a:pt x="215" y="258"/>
                  </a:cubicBezTo>
                  <a:cubicBezTo>
                    <a:pt x="215" y="262"/>
                    <a:pt x="214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69"/>
                    <a:pt x="169" y="159"/>
                    <a:pt x="162" y="154"/>
                  </a:cubicBezTo>
                  <a:cubicBezTo>
                    <a:pt x="195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7" y="311"/>
                    <a:pt x="249" y="278"/>
                    <a:pt x="249" y="259"/>
                  </a:cubicBezTo>
                  <a:close/>
                  <a:moveTo>
                    <a:pt x="170" y="84"/>
                  </a:move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91DBAE7-1A8E-4BF5-B5A1-F37699BE7226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751138" y="2784475"/>
              <a:ext cx="79375" cy="128588"/>
            </a:xfrm>
            <a:custGeom>
              <a:avLst/>
              <a:gdLst>
                <a:gd name="T0" fmla="*/ 206 w 206"/>
                <a:gd name="T1" fmla="*/ 158 h 316"/>
                <a:gd name="T2" fmla="*/ 103 w 206"/>
                <a:gd name="T3" fmla="*/ 0 h 316"/>
                <a:gd name="T4" fmla="*/ 0 w 206"/>
                <a:gd name="T5" fmla="*/ 158 h 316"/>
                <a:gd name="T6" fmla="*/ 103 w 206"/>
                <a:gd name="T7" fmla="*/ 316 h 316"/>
                <a:gd name="T8" fmla="*/ 206 w 206"/>
                <a:gd name="T9" fmla="*/ 158 h 316"/>
                <a:gd name="T10" fmla="*/ 171 w 206"/>
                <a:gd name="T11" fmla="*/ 154 h 316"/>
                <a:gd name="T12" fmla="*/ 166 w 206"/>
                <a:gd name="T13" fmla="*/ 247 h 316"/>
                <a:gd name="T14" fmla="*/ 103 w 206"/>
                <a:gd name="T15" fmla="*/ 285 h 316"/>
                <a:gd name="T16" fmla="*/ 41 w 206"/>
                <a:gd name="T17" fmla="*/ 250 h 316"/>
                <a:gd name="T18" fmla="*/ 35 w 206"/>
                <a:gd name="T19" fmla="*/ 154 h 316"/>
                <a:gd name="T20" fmla="*/ 40 w 206"/>
                <a:gd name="T21" fmla="*/ 66 h 316"/>
                <a:gd name="T22" fmla="*/ 103 w 206"/>
                <a:gd name="T23" fmla="*/ 30 h 316"/>
                <a:gd name="T24" fmla="*/ 165 w 206"/>
                <a:gd name="T25" fmla="*/ 62 h 316"/>
                <a:gd name="T26" fmla="*/ 171 w 206"/>
                <a:gd name="T27" fmla="*/ 15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16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95" y="316"/>
                    <a:pt x="206" y="302"/>
                    <a:pt x="206" y="158"/>
                  </a:cubicBezTo>
                  <a:close/>
                  <a:moveTo>
                    <a:pt x="171" y="154"/>
                  </a:moveTo>
                  <a:cubicBezTo>
                    <a:pt x="171" y="184"/>
                    <a:pt x="171" y="220"/>
                    <a:pt x="166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7" y="275"/>
                    <a:pt x="41" y="250"/>
                  </a:cubicBezTo>
                  <a:cubicBezTo>
                    <a:pt x="35" y="224"/>
                    <a:pt x="35" y="181"/>
                    <a:pt x="35" y="154"/>
                  </a:cubicBezTo>
                  <a:cubicBezTo>
                    <a:pt x="35" y="123"/>
                    <a:pt x="35" y="89"/>
                    <a:pt x="40" y="66"/>
                  </a:cubicBezTo>
                  <a:cubicBezTo>
                    <a:pt x="47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ABBAFEB-7E3A-48E0-B21A-171A6FE8C80E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44800" y="2786063"/>
              <a:ext cx="95250" cy="125413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5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2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5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5 h 305"/>
                <a:gd name="T42" fmla="*/ 55 w 245"/>
                <a:gd name="T43" fmla="*/ 37 h 305"/>
                <a:gd name="T44" fmla="*/ 55 w 245"/>
                <a:gd name="T45" fmla="*/ 37 h 305"/>
                <a:gd name="T46" fmla="*/ 94 w 245"/>
                <a:gd name="T47" fmla="*/ 162 h 305"/>
                <a:gd name="T48" fmla="*/ 107 w 245"/>
                <a:gd name="T49" fmla="*/ 196 h 305"/>
                <a:gd name="T50" fmla="*/ 122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5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5"/>
                    <a:pt x="71" y="275"/>
                    <a:pt x="55" y="275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60"/>
                    <a:pt x="92" y="156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857CF5C-7A43-4E9B-9262-CF728CA9CDD7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059113" y="2820988"/>
              <a:ext cx="74613" cy="92075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8753802-167B-411D-BA9D-A6F95BB0FAC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151188" y="2822575"/>
              <a:ext cx="88900" cy="88900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1 w 227"/>
                <a:gd name="T17" fmla="*/ 34 h 218"/>
                <a:gd name="T18" fmla="*/ 61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5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8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213AD32-7B70-4237-9BA4-2EE0E6508B0A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257550" y="2820988"/>
              <a:ext cx="79375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2C2F462-AF33-4A52-ADC7-9EDE1598B079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354388" y="2786063"/>
              <a:ext cx="92075" cy="127000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9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10 h 308"/>
                <a:gd name="T20" fmla="*/ 103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5 w 238"/>
                <a:gd name="T41" fmla="*/ 118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8"/>
                    <a:pt x="105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AA24279-A99E-422C-9C95-EFEF83ED4DA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459163" y="2820988"/>
              <a:ext cx="79375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AA7404CF-8C49-466E-A123-A4CBDA8ED865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552825" y="2822575"/>
              <a:ext cx="96838" cy="88900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3 w 250"/>
                <a:gd name="T9" fmla="*/ 0 h 218"/>
                <a:gd name="T10" fmla="*/ 77 w 250"/>
                <a:gd name="T11" fmla="*/ 27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9 h 218"/>
                <a:gd name="T18" fmla="*/ 20 w 250"/>
                <a:gd name="T19" fmla="*/ 34 h 218"/>
                <a:gd name="T20" fmla="*/ 43 w 250"/>
                <a:gd name="T21" fmla="*/ 34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99 h 218"/>
                <a:gd name="T40" fmla="*/ 140 w 250"/>
                <a:gd name="T41" fmla="*/ 31 h 218"/>
                <a:gd name="T42" fmla="*/ 173 w 250"/>
                <a:gd name="T43" fmla="*/ 74 h 218"/>
                <a:gd name="T44" fmla="*/ 173 w 250"/>
                <a:gd name="T45" fmla="*/ 188 h 218"/>
                <a:gd name="T46" fmla="*/ 154 w 250"/>
                <a:gd name="T47" fmla="*/ 188 h 218"/>
                <a:gd name="T48" fmla="*/ 133 w 250"/>
                <a:gd name="T49" fmla="*/ 203 h 218"/>
                <a:gd name="T50" fmla="*/ 154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3" y="0"/>
                  </a:cubicBezTo>
                  <a:cubicBezTo>
                    <a:pt x="109" y="0"/>
                    <a:pt x="87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40" y="31"/>
                  </a:cubicBezTo>
                  <a:cubicBezTo>
                    <a:pt x="166" y="31"/>
                    <a:pt x="173" y="45"/>
                    <a:pt x="173" y="74"/>
                  </a:cubicBezTo>
                  <a:lnTo>
                    <a:pt x="173" y="188"/>
                  </a:lnTo>
                  <a:lnTo>
                    <a:pt x="154" y="188"/>
                  </a:lnTo>
                  <a:cubicBezTo>
                    <a:pt x="146" y="188"/>
                    <a:pt x="133" y="188"/>
                    <a:pt x="133" y="203"/>
                  </a:cubicBezTo>
                  <a:cubicBezTo>
                    <a:pt x="133" y="218"/>
                    <a:pt x="147" y="218"/>
                    <a:pt x="154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01F1E54-491D-438E-BA1A-FD8B8725A1AA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656013" y="2798763"/>
              <a:ext cx="82550" cy="1143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2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6477F4F-FA68-4F8E-83B4-D8A687D077B2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768725" y="2787650"/>
              <a:ext cx="71438" cy="123825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6 w 188"/>
                <a:gd name="T5" fmla="*/ 272 h 302"/>
                <a:gd name="T6" fmla="*/ 116 w 188"/>
                <a:gd name="T7" fmla="*/ 108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6" y="272"/>
                  </a:lnTo>
                  <a:lnTo>
                    <a:pt x="116" y="108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5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D23799D9-DBBE-4FD9-A09B-2D96330936B9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863975" y="2820988"/>
              <a:ext cx="90488" cy="92075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7312A309-41F8-4C42-A88A-DB998D4DBB79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67163" y="2786063"/>
              <a:ext cx="77788" cy="125413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1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4305B0F-2542-43CA-9EA6-C046890C9491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540000" y="3030538"/>
              <a:ext cx="96838" cy="127000"/>
            </a:xfrm>
            <a:custGeom>
              <a:avLst/>
              <a:gdLst>
                <a:gd name="T0" fmla="*/ 250 w 250"/>
                <a:gd name="T1" fmla="*/ 16 h 309"/>
                <a:gd name="T2" fmla="*/ 230 w 250"/>
                <a:gd name="T3" fmla="*/ 0 h 309"/>
                <a:gd name="T4" fmla="*/ 190 w 250"/>
                <a:gd name="T5" fmla="*/ 0 h 309"/>
                <a:gd name="T6" fmla="*/ 170 w 250"/>
                <a:gd name="T7" fmla="*/ 16 h 309"/>
                <a:gd name="T8" fmla="*/ 190 w 250"/>
                <a:gd name="T9" fmla="*/ 31 h 309"/>
                <a:gd name="T10" fmla="*/ 203 w 250"/>
                <a:gd name="T11" fmla="*/ 31 h 309"/>
                <a:gd name="T12" fmla="*/ 181 w 250"/>
                <a:gd name="T13" fmla="*/ 197 h 309"/>
                <a:gd name="T14" fmla="*/ 173 w 250"/>
                <a:gd name="T15" fmla="*/ 267 h 309"/>
                <a:gd name="T16" fmla="*/ 172 w 250"/>
                <a:gd name="T17" fmla="*/ 267 h 309"/>
                <a:gd name="T18" fmla="*/ 145 w 250"/>
                <a:gd name="T19" fmla="*/ 134 h 309"/>
                <a:gd name="T20" fmla="*/ 125 w 250"/>
                <a:gd name="T21" fmla="*/ 122 h 309"/>
                <a:gd name="T22" fmla="*/ 105 w 250"/>
                <a:gd name="T23" fmla="*/ 133 h 309"/>
                <a:gd name="T24" fmla="*/ 77 w 250"/>
                <a:gd name="T25" fmla="*/ 267 h 309"/>
                <a:gd name="T26" fmla="*/ 77 w 250"/>
                <a:gd name="T27" fmla="*/ 267 h 309"/>
                <a:gd name="T28" fmla="*/ 73 w 250"/>
                <a:gd name="T29" fmla="*/ 228 h 309"/>
                <a:gd name="T30" fmla="*/ 47 w 250"/>
                <a:gd name="T31" fmla="*/ 31 h 309"/>
                <a:gd name="T32" fmla="*/ 59 w 250"/>
                <a:gd name="T33" fmla="*/ 31 h 309"/>
                <a:gd name="T34" fmla="*/ 79 w 250"/>
                <a:gd name="T35" fmla="*/ 16 h 309"/>
                <a:gd name="T36" fmla="*/ 59 w 250"/>
                <a:gd name="T37" fmla="*/ 0 h 309"/>
                <a:gd name="T38" fmla="*/ 20 w 250"/>
                <a:gd name="T39" fmla="*/ 0 h 309"/>
                <a:gd name="T40" fmla="*/ 0 w 250"/>
                <a:gd name="T41" fmla="*/ 16 h 309"/>
                <a:gd name="T42" fmla="*/ 18 w 250"/>
                <a:gd name="T43" fmla="*/ 31 h 309"/>
                <a:gd name="T44" fmla="*/ 19 w 250"/>
                <a:gd name="T45" fmla="*/ 31 h 309"/>
                <a:gd name="T46" fmla="*/ 54 w 250"/>
                <a:gd name="T47" fmla="*/ 292 h 309"/>
                <a:gd name="T48" fmla="*/ 75 w 250"/>
                <a:gd name="T49" fmla="*/ 309 h 309"/>
                <a:gd name="T50" fmla="*/ 94 w 250"/>
                <a:gd name="T51" fmla="*/ 299 h 309"/>
                <a:gd name="T52" fmla="*/ 125 w 250"/>
                <a:gd name="T53" fmla="*/ 159 h 309"/>
                <a:gd name="T54" fmla="*/ 125 w 250"/>
                <a:gd name="T55" fmla="*/ 159 h 309"/>
                <a:gd name="T56" fmla="*/ 155 w 250"/>
                <a:gd name="T57" fmla="*/ 297 h 309"/>
                <a:gd name="T58" fmla="*/ 175 w 250"/>
                <a:gd name="T59" fmla="*/ 309 h 309"/>
                <a:gd name="T60" fmla="*/ 195 w 250"/>
                <a:gd name="T61" fmla="*/ 292 h 309"/>
                <a:gd name="T62" fmla="*/ 231 w 250"/>
                <a:gd name="T63" fmla="*/ 31 h 309"/>
                <a:gd name="T64" fmla="*/ 250 w 250"/>
                <a:gd name="T65" fmla="*/ 1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09">
                  <a:moveTo>
                    <a:pt x="250" y="16"/>
                  </a:moveTo>
                  <a:cubicBezTo>
                    <a:pt x="250" y="0"/>
                    <a:pt x="237" y="0"/>
                    <a:pt x="230" y="0"/>
                  </a:cubicBezTo>
                  <a:lnTo>
                    <a:pt x="190" y="0"/>
                  </a:lnTo>
                  <a:cubicBezTo>
                    <a:pt x="182" y="0"/>
                    <a:pt x="170" y="0"/>
                    <a:pt x="170" y="16"/>
                  </a:cubicBezTo>
                  <a:cubicBezTo>
                    <a:pt x="170" y="31"/>
                    <a:pt x="183" y="31"/>
                    <a:pt x="190" y="31"/>
                  </a:cubicBezTo>
                  <a:lnTo>
                    <a:pt x="203" y="31"/>
                  </a:lnTo>
                  <a:lnTo>
                    <a:pt x="181" y="197"/>
                  </a:lnTo>
                  <a:cubicBezTo>
                    <a:pt x="177" y="227"/>
                    <a:pt x="173" y="253"/>
                    <a:pt x="173" y="267"/>
                  </a:cubicBezTo>
                  <a:lnTo>
                    <a:pt x="172" y="267"/>
                  </a:lnTo>
                  <a:cubicBezTo>
                    <a:pt x="169" y="235"/>
                    <a:pt x="146" y="137"/>
                    <a:pt x="145" y="134"/>
                  </a:cubicBezTo>
                  <a:cubicBezTo>
                    <a:pt x="141" y="122"/>
                    <a:pt x="129" y="122"/>
                    <a:pt x="125" y="122"/>
                  </a:cubicBezTo>
                  <a:cubicBezTo>
                    <a:pt x="120" y="122"/>
                    <a:pt x="110" y="122"/>
                    <a:pt x="105" y="133"/>
                  </a:cubicBezTo>
                  <a:cubicBezTo>
                    <a:pt x="103" y="137"/>
                    <a:pt x="80" y="236"/>
                    <a:pt x="77" y="267"/>
                  </a:cubicBezTo>
                  <a:lnTo>
                    <a:pt x="77" y="267"/>
                  </a:lnTo>
                  <a:cubicBezTo>
                    <a:pt x="77" y="265"/>
                    <a:pt x="76" y="255"/>
                    <a:pt x="73" y="228"/>
                  </a:cubicBezTo>
                  <a:lnTo>
                    <a:pt x="47" y="31"/>
                  </a:lnTo>
                  <a:lnTo>
                    <a:pt x="59" y="31"/>
                  </a:lnTo>
                  <a:cubicBezTo>
                    <a:pt x="67" y="31"/>
                    <a:pt x="79" y="31"/>
                    <a:pt x="79" y="16"/>
                  </a:cubicBezTo>
                  <a:cubicBezTo>
                    <a:pt x="79" y="0"/>
                    <a:pt x="67" y="0"/>
                    <a:pt x="59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4" y="31"/>
                    <a:pt x="18" y="31"/>
                  </a:cubicBezTo>
                  <a:lnTo>
                    <a:pt x="19" y="31"/>
                  </a:lnTo>
                  <a:lnTo>
                    <a:pt x="54" y="292"/>
                  </a:lnTo>
                  <a:cubicBezTo>
                    <a:pt x="57" y="309"/>
                    <a:pt x="69" y="309"/>
                    <a:pt x="75" y="309"/>
                  </a:cubicBezTo>
                  <a:cubicBezTo>
                    <a:pt x="79" y="309"/>
                    <a:pt x="89" y="309"/>
                    <a:pt x="94" y="299"/>
                  </a:cubicBezTo>
                  <a:cubicBezTo>
                    <a:pt x="96" y="296"/>
                    <a:pt x="123" y="179"/>
                    <a:pt x="125" y="159"/>
                  </a:cubicBezTo>
                  <a:lnTo>
                    <a:pt x="125" y="159"/>
                  </a:lnTo>
                  <a:cubicBezTo>
                    <a:pt x="127" y="182"/>
                    <a:pt x="154" y="296"/>
                    <a:pt x="155" y="297"/>
                  </a:cubicBezTo>
                  <a:cubicBezTo>
                    <a:pt x="158" y="309"/>
                    <a:pt x="171" y="309"/>
                    <a:pt x="175" y="309"/>
                  </a:cubicBezTo>
                  <a:cubicBezTo>
                    <a:pt x="181" y="309"/>
                    <a:pt x="193" y="309"/>
                    <a:pt x="195" y="292"/>
                  </a:cubicBezTo>
                  <a:lnTo>
                    <a:pt x="231" y="31"/>
                  </a:lnTo>
                  <a:cubicBezTo>
                    <a:pt x="236" y="31"/>
                    <a:pt x="250" y="31"/>
                    <a:pt x="250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E83FC900-AB7F-442B-B704-BE8A1BDA97B1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643188" y="3030538"/>
              <a:ext cx="93663" cy="125413"/>
            </a:xfrm>
            <a:custGeom>
              <a:avLst/>
              <a:gdLst>
                <a:gd name="T0" fmla="*/ 239 w 239"/>
                <a:gd name="T1" fmla="*/ 290 h 305"/>
                <a:gd name="T2" fmla="*/ 219 w 239"/>
                <a:gd name="T3" fmla="*/ 275 h 305"/>
                <a:gd name="T4" fmla="*/ 207 w 239"/>
                <a:gd name="T5" fmla="*/ 275 h 305"/>
                <a:gd name="T6" fmla="*/ 207 w 239"/>
                <a:gd name="T7" fmla="*/ 31 h 305"/>
                <a:gd name="T8" fmla="*/ 219 w 239"/>
                <a:gd name="T9" fmla="*/ 31 h 305"/>
                <a:gd name="T10" fmla="*/ 239 w 239"/>
                <a:gd name="T11" fmla="*/ 16 h 305"/>
                <a:gd name="T12" fmla="*/ 219 w 239"/>
                <a:gd name="T13" fmla="*/ 0 h 305"/>
                <a:gd name="T14" fmla="*/ 160 w 239"/>
                <a:gd name="T15" fmla="*/ 0 h 305"/>
                <a:gd name="T16" fmla="*/ 140 w 239"/>
                <a:gd name="T17" fmla="*/ 15 h 305"/>
                <a:gd name="T18" fmla="*/ 160 w 239"/>
                <a:gd name="T19" fmla="*/ 31 h 305"/>
                <a:gd name="T20" fmla="*/ 172 w 239"/>
                <a:gd name="T21" fmla="*/ 31 h 305"/>
                <a:gd name="T22" fmla="*/ 172 w 239"/>
                <a:gd name="T23" fmla="*/ 132 h 305"/>
                <a:gd name="T24" fmla="*/ 66 w 239"/>
                <a:gd name="T25" fmla="*/ 132 h 305"/>
                <a:gd name="T26" fmla="*/ 66 w 239"/>
                <a:gd name="T27" fmla="*/ 31 h 305"/>
                <a:gd name="T28" fmla="*/ 79 w 239"/>
                <a:gd name="T29" fmla="*/ 31 h 305"/>
                <a:gd name="T30" fmla="*/ 99 w 239"/>
                <a:gd name="T31" fmla="*/ 16 h 305"/>
                <a:gd name="T32" fmla="*/ 79 w 239"/>
                <a:gd name="T33" fmla="*/ 0 h 305"/>
                <a:gd name="T34" fmla="*/ 20 w 239"/>
                <a:gd name="T35" fmla="*/ 0 h 305"/>
                <a:gd name="T36" fmla="*/ 0 w 239"/>
                <a:gd name="T37" fmla="*/ 16 h 305"/>
                <a:gd name="T38" fmla="*/ 20 w 239"/>
                <a:gd name="T39" fmla="*/ 31 h 305"/>
                <a:gd name="T40" fmla="*/ 32 w 239"/>
                <a:gd name="T41" fmla="*/ 31 h 305"/>
                <a:gd name="T42" fmla="*/ 32 w 239"/>
                <a:gd name="T43" fmla="*/ 275 h 305"/>
                <a:gd name="T44" fmla="*/ 20 w 239"/>
                <a:gd name="T45" fmla="*/ 275 h 305"/>
                <a:gd name="T46" fmla="*/ 0 w 239"/>
                <a:gd name="T47" fmla="*/ 290 h 305"/>
                <a:gd name="T48" fmla="*/ 20 w 239"/>
                <a:gd name="T49" fmla="*/ 305 h 305"/>
                <a:gd name="T50" fmla="*/ 79 w 239"/>
                <a:gd name="T51" fmla="*/ 305 h 305"/>
                <a:gd name="T52" fmla="*/ 99 w 239"/>
                <a:gd name="T53" fmla="*/ 290 h 305"/>
                <a:gd name="T54" fmla="*/ 79 w 239"/>
                <a:gd name="T55" fmla="*/ 275 h 305"/>
                <a:gd name="T56" fmla="*/ 66 w 239"/>
                <a:gd name="T57" fmla="*/ 275 h 305"/>
                <a:gd name="T58" fmla="*/ 66 w 239"/>
                <a:gd name="T59" fmla="*/ 162 h 305"/>
                <a:gd name="T60" fmla="*/ 172 w 239"/>
                <a:gd name="T61" fmla="*/ 162 h 305"/>
                <a:gd name="T62" fmla="*/ 172 w 239"/>
                <a:gd name="T63" fmla="*/ 275 h 305"/>
                <a:gd name="T64" fmla="*/ 160 w 239"/>
                <a:gd name="T65" fmla="*/ 275 h 305"/>
                <a:gd name="T66" fmla="*/ 140 w 239"/>
                <a:gd name="T67" fmla="*/ 290 h 305"/>
                <a:gd name="T68" fmla="*/ 160 w 239"/>
                <a:gd name="T69" fmla="*/ 305 h 305"/>
                <a:gd name="T70" fmla="*/ 219 w 239"/>
                <a:gd name="T71" fmla="*/ 305 h 305"/>
                <a:gd name="T72" fmla="*/ 239 w 239"/>
                <a:gd name="T7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39" y="290"/>
                  </a:moveTo>
                  <a:cubicBezTo>
                    <a:pt x="239" y="275"/>
                    <a:pt x="227" y="275"/>
                    <a:pt x="219" y="275"/>
                  </a:cubicBezTo>
                  <a:lnTo>
                    <a:pt x="207" y="275"/>
                  </a:lnTo>
                  <a:lnTo>
                    <a:pt x="207" y="31"/>
                  </a:lnTo>
                  <a:lnTo>
                    <a:pt x="219" y="31"/>
                  </a:lnTo>
                  <a:cubicBezTo>
                    <a:pt x="227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2"/>
                  </a:lnTo>
                  <a:lnTo>
                    <a:pt x="66" y="132"/>
                  </a:ln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2"/>
                  </a:lnTo>
                  <a:lnTo>
                    <a:pt x="172" y="162"/>
                  </a:lnTo>
                  <a:lnTo>
                    <a:pt x="172" y="275"/>
                  </a:lnTo>
                  <a:lnTo>
                    <a:pt x="160" y="275"/>
                  </a:lnTo>
                  <a:cubicBezTo>
                    <a:pt x="152" y="275"/>
                    <a:pt x="140" y="275"/>
                    <a:pt x="140" y="290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7" y="305"/>
                    <a:pt x="239" y="305"/>
                    <a:pt x="23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CA7E6CF0-CAEF-4FCE-9F1C-94928255BF31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746375" y="3030538"/>
              <a:ext cx="92075" cy="125413"/>
            </a:xfrm>
            <a:custGeom>
              <a:avLst/>
              <a:gdLst>
                <a:gd name="T0" fmla="*/ 238 w 238"/>
                <a:gd name="T1" fmla="*/ 285 h 305"/>
                <a:gd name="T2" fmla="*/ 238 w 238"/>
                <a:gd name="T3" fmla="*/ 240 h 305"/>
                <a:gd name="T4" fmla="*/ 221 w 238"/>
                <a:gd name="T5" fmla="*/ 220 h 305"/>
                <a:gd name="T6" fmla="*/ 203 w 238"/>
                <a:gd name="T7" fmla="*/ 240 h 305"/>
                <a:gd name="T8" fmla="*/ 203 w 238"/>
                <a:gd name="T9" fmla="*/ 275 h 305"/>
                <a:gd name="T10" fmla="*/ 70 w 238"/>
                <a:gd name="T11" fmla="*/ 275 h 305"/>
                <a:gd name="T12" fmla="*/ 70 w 238"/>
                <a:gd name="T13" fmla="*/ 163 h 305"/>
                <a:gd name="T14" fmla="*/ 135 w 238"/>
                <a:gd name="T15" fmla="*/ 163 h 305"/>
                <a:gd name="T16" fmla="*/ 153 w 238"/>
                <a:gd name="T17" fmla="*/ 191 h 305"/>
                <a:gd name="T18" fmla="*/ 170 w 238"/>
                <a:gd name="T19" fmla="*/ 171 h 305"/>
                <a:gd name="T20" fmla="*/ 170 w 238"/>
                <a:gd name="T21" fmla="*/ 124 h 305"/>
                <a:gd name="T22" fmla="*/ 153 w 238"/>
                <a:gd name="T23" fmla="*/ 104 h 305"/>
                <a:gd name="T24" fmla="*/ 135 w 238"/>
                <a:gd name="T25" fmla="*/ 132 h 305"/>
                <a:gd name="T26" fmla="*/ 70 w 238"/>
                <a:gd name="T27" fmla="*/ 132 h 305"/>
                <a:gd name="T28" fmla="*/ 70 w 238"/>
                <a:gd name="T29" fmla="*/ 31 h 305"/>
                <a:gd name="T30" fmla="*/ 192 w 238"/>
                <a:gd name="T31" fmla="*/ 31 h 305"/>
                <a:gd name="T32" fmla="*/ 192 w 238"/>
                <a:gd name="T33" fmla="*/ 57 h 305"/>
                <a:gd name="T34" fmla="*/ 209 w 238"/>
                <a:gd name="T35" fmla="*/ 78 h 305"/>
                <a:gd name="T36" fmla="*/ 227 w 238"/>
                <a:gd name="T37" fmla="*/ 57 h 305"/>
                <a:gd name="T38" fmla="*/ 227 w 238"/>
                <a:gd name="T39" fmla="*/ 21 h 305"/>
                <a:gd name="T40" fmla="*/ 207 w 238"/>
                <a:gd name="T41" fmla="*/ 0 h 305"/>
                <a:gd name="T42" fmla="*/ 21 w 238"/>
                <a:gd name="T43" fmla="*/ 0 h 305"/>
                <a:gd name="T44" fmla="*/ 0 w 238"/>
                <a:gd name="T45" fmla="*/ 15 h 305"/>
                <a:gd name="T46" fmla="*/ 21 w 238"/>
                <a:gd name="T47" fmla="*/ 31 h 305"/>
                <a:gd name="T48" fmla="*/ 36 w 238"/>
                <a:gd name="T49" fmla="*/ 31 h 305"/>
                <a:gd name="T50" fmla="*/ 36 w 238"/>
                <a:gd name="T51" fmla="*/ 275 h 305"/>
                <a:gd name="T52" fmla="*/ 21 w 238"/>
                <a:gd name="T53" fmla="*/ 275 h 305"/>
                <a:gd name="T54" fmla="*/ 0 w 238"/>
                <a:gd name="T55" fmla="*/ 290 h 305"/>
                <a:gd name="T56" fmla="*/ 21 w 238"/>
                <a:gd name="T57" fmla="*/ 305 h 305"/>
                <a:gd name="T58" fmla="*/ 218 w 238"/>
                <a:gd name="T59" fmla="*/ 305 h 305"/>
                <a:gd name="T60" fmla="*/ 238 w 238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305">
                  <a:moveTo>
                    <a:pt x="238" y="285"/>
                  </a:moveTo>
                  <a:lnTo>
                    <a:pt x="238" y="240"/>
                  </a:lnTo>
                  <a:cubicBezTo>
                    <a:pt x="238" y="231"/>
                    <a:pt x="238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7" y="78"/>
                    <a:pt x="227" y="67"/>
                    <a:pt x="227" y="57"/>
                  </a:cubicBezTo>
                  <a:lnTo>
                    <a:pt x="227" y="21"/>
                  </a:lnTo>
                  <a:cubicBezTo>
                    <a:pt x="227" y="5"/>
                    <a:pt x="224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8" y="301"/>
                    <a:pt x="238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26F0D753-E4E7-439C-83B4-EC2E14D0DE21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2846388" y="3030538"/>
              <a:ext cx="96838" cy="128588"/>
            </a:xfrm>
            <a:custGeom>
              <a:avLst/>
              <a:gdLst>
                <a:gd name="T0" fmla="*/ 249 w 249"/>
                <a:gd name="T1" fmla="*/ 259 h 311"/>
                <a:gd name="T2" fmla="*/ 232 w 249"/>
                <a:gd name="T3" fmla="*/ 243 h 311"/>
                <a:gd name="T4" fmla="*/ 215 w 249"/>
                <a:gd name="T5" fmla="*/ 258 h 311"/>
                <a:gd name="T6" fmla="*/ 205 w 249"/>
                <a:gd name="T7" fmla="*/ 280 h 311"/>
                <a:gd name="T8" fmla="*/ 191 w 249"/>
                <a:gd name="T9" fmla="*/ 231 h 311"/>
                <a:gd name="T10" fmla="*/ 187 w 249"/>
                <a:gd name="T11" fmla="*/ 184 h 311"/>
                <a:gd name="T12" fmla="*/ 162 w 249"/>
                <a:gd name="T13" fmla="*/ 154 h 311"/>
                <a:gd name="T14" fmla="*/ 205 w 249"/>
                <a:gd name="T15" fmla="*/ 84 h 311"/>
                <a:gd name="T16" fmla="*/ 108 w 249"/>
                <a:gd name="T17" fmla="*/ 0 h 311"/>
                <a:gd name="T18" fmla="*/ 20 w 249"/>
                <a:gd name="T19" fmla="*/ 0 h 311"/>
                <a:gd name="T20" fmla="*/ 0 w 249"/>
                <a:gd name="T21" fmla="*/ 16 h 311"/>
                <a:gd name="T22" fmla="*/ 20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20 w 249"/>
                <a:gd name="T29" fmla="*/ 275 h 311"/>
                <a:gd name="T30" fmla="*/ 0 w 249"/>
                <a:gd name="T31" fmla="*/ 290 h 311"/>
                <a:gd name="T32" fmla="*/ 20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7 w 249"/>
                <a:gd name="T41" fmla="*/ 275 h 311"/>
                <a:gd name="T42" fmla="*/ 67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6 w 249"/>
                <a:gd name="T53" fmla="*/ 311 h 311"/>
                <a:gd name="T54" fmla="*/ 249 w 249"/>
                <a:gd name="T55" fmla="*/ 259 h 311"/>
                <a:gd name="T56" fmla="*/ 170 w 249"/>
                <a:gd name="T57" fmla="*/ 84 h 311"/>
                <a:gd name="T58" fmla="*/ 102 w 249"/>
                <a:gd name="T59" fmla="*/ 138 h 311"/>
                <a:gd name="T60" fmla="*/ 67 w 249"/>
                <a:gd name="T61" fmla="*/ 138 h 311"/>
                <a:gd name="T62" fmla="*/ 67 w 249"/>
                <a:gd name="T63" fmla="*/ 31 h 311"/>
                <a:gd name="T64" fmla="*/ 102 w 249"/>
                <a:gd name="T65" fmla="*/ 31 h 311"/>
                <a:gd name="T66" fmla="*/ 170 w 249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249" y="259"/>
                  </a:moveTo>
                  <a:cubicBezTo>
                    <a:pt x="249" y="243"/>
                    <a:pt x="237" y="243"/>
                    <a:pt x="232" y="243"/>
                  </a:cubicBezTo>
                  <a:cubicBezTo>
                    <a:pt x="227" y="243"/>
                    <a:pt x="215" y="243"/>
                    <a:pt x="215" y="258"/>
                  </a:cubicBezTo>
                  <a:cubicBezTo>
                    <a:pt x="215" y="262"/>
                    <a:pt x="214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70"/>
                    <a:pt x="169" y="159"/>
                    <a:pt x="162" y="154"/>
                  </a:cubicBezTo>
                  <a:cubicBezTo>
                    <a:pt x="195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7" y="311"/>
                    <a:pt x="249" y="278"/>
                    <a:pt x="249" y="259"/>
                  </a:cubicBezTo>
                  <a:close/>
                  <a:moveTo>
                    <a:pt x="170" y="84"/>
                  </a:moveTo>
                  <a:cubicBezTo>
                    <a:pt x="170" y="109"/>
                    <a:pt x="148" y="138"/>
                    <a:pt x="102" y="138"/>
                  </a:cubicBezTo>
                  <a:lnTo>
                    <a:pt x="67" y="138"/>
                  </a:lnTo>
                  <a:lnTo>
                    <a:pt x="67" y="31"/>
                  </a:ln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5D14C9DC-E79A-4518-B49A-A426001553C4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947988" y="3030538"/>
              <a:ext cx="92075" cy="125413"/>
            </a:xfrm>
            <a:custGeom>
              <a:avLst/>
              <a:gdLst>
                <a:gd name="T0" fmla="*/ 238 w 238"/>
                <a:gd name="T1" fmla="*/ 285 h 305"/>
                <a:gd name="T2" fmla="*/ 238 w 238"/>
                <a:gd name="T3" fmla="*/ 240 h 305"/>
                <a:gd name="T4" fmla="*/ 221 w 238"/>
                <a:gd name="T5" fmla="*/ 220 h 305"/>
                <a:gd name="T6" fmla="*/ 203 w 238"/>
                <a:gd name="T7" fmla="*/ 240 h 305"/>
                <a:gd name="T8" fmla="*/ 203 w 238"/>
                <a:gd name="T9" fmla="*/ 275 h 305"/>
                <a:gd name="T10" fmla="*/ 70 w 238"/>
                <a:gd name="T11" fmla="*/ 275 h 305"/>
                <a:gd name="T12" fmla="*/ 70 w 238"/>
                <a:gd name="T13" fmla="*/ 163 h 305"/>
                <a:gd name="T14" fmla="*/ 135 w 238"/>
                <a:gd name="T15" fmla="*/ 163 h 305"/>
                <a:gd name="T16" fmla="*/ 153 w 238"/>
                <a:gd name="T17" fmla="*/ 191 h 305"/>
                <a:gd name="T18" fmla="*/ 170 w 238"/>
                <a:gd name="T19" fmla="*/ 171 h 305"/>
                <a:gd name="T20" fmla="*/ 170 w 238"/>
                <a:gd name="T21" fmla="*/ 124 h 305"/>
                <a:gd name="T22" fmla="*/ 153 w 238"/>
                <a:gd name="T23" fmla="*/ 104 h 305"/>
                <a:gd name="T24" fmla="*/ 135 w 238"/>
                <a:gd name="T25" fmla="*/ 132 h 305"/>
                <a:gd name="T26" fmla="*/ 70 w 238"/>
                <a:gd name="T27" fmla="*/ 132 h 305"/>
                <a:gd name="T28" fmla="*/ 70 w 238"/>
                <a:gd name="T29" fmla="*/ 31 h 305"/>
                <a:gd name="T30" fmla="*/ 192 w 238"/>
                <a:gd name="T31" fmla="*/ 31 h 305"/>
                <a:gd name="T32" fmla="*/ 192 w 238"/>
                <a:gd name="T33" fmla="*/ 57 h 305"/>
                <a:gd name="T34" fmla="*/ 209 w 238"/>
                <a:gd name="T35" fmla="*/ 78 h 305"/>
                <a:gd name="T36" fmla="*/ 227 w 238"/>
                <a:gd name="T37" fmla="*/ 57 h 305"/>
                <a:gd name="T38" fmla="*/ 227 w 238"/>
                <a:gd name="T39" fmla="*/ 21 h 305"/>
                <a:gd name="T40" fmla="*/ 207 w 238"/>
                <a:gd name="T41" fmla="*/ 0 h 305"/>
                <a:gd name="T42" fmla="*/ 21 w 238"/>
                <a:gd name="T43" fmla="*/ 0 h 305"/>
                <a:gd name="T44" fmla="*/ 0 w 238"/>
                <a:gd name="T45" fmla="*/ 15 h 305"/>
                <a:gd name="T46" fmla="*/ 21 w 238"/>
                <a:gd name="T47" fmla="*/ 31 h 305"/>
                <a:gd name="T48" fmla="*/ 36 w 238"/>
                <a:gd name="T49" fmla="*/ 31 h 305"/>
                <a:gd name="T50" fmla="*/ 36 w 238"/>
                <a:gd name="T51" fmla="*/ 275 h 305"/>
                <a:gd name="T52" fmla="*/ 21 w 238"/>
                <a:gd name="T53" fmla="*/ 275 h 305"/>
                <a:gd name="T54" fmla="*/ 0 w 238"/>
                <a:gd name="T55" fmla="*/ 290 h 305"/>
                <a:gd name="T56" fmla="*/ 21 w 238"/>
                <a:gd name="T57" fmla="*/ 305 h 305"/>
                <a:gd name="T58" fmla="*/ 218 w 238"/>
                <a:gd name="T59" fmla="*/ 305 h 305"/>
                <a:gd name="T60" fmla="*/ 238 w 238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305">
                  <a:moveTo>
                    <a:pt x="238" y="285"/>
                  </a:moveTo>
                  <a:lnTo>
                    <a:pt x="238" y="240"/>
                  </a:lnTo>
                  <a:cubicBezTo>
                    <a:pt x="238" y="231"/>
                    <a:pt x="238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7" y="78"/>
                    <a:pt x="227" y="67"/>
                    <a:pt x="227" y="57"/>
                  </a:cubicBezTo>
                  <a:lnTo>
                    <a:pt x="227" y="21"/>
                  </a:lnTo>
                  <a:cubicBezTo>
                    <a:pt x="227" y="5"/>
                    <a:pt x="224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8" y="301"/>
                    <a:pt x="238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B2DF38A-ADA4-4AAA-8354-5C290E311866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155950" y="3067050"/>
              <a:ext cx="79375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9855A39-5CCA-46D4-87BC-634CCC50D8AB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3262313" y="3032125"/>
              <a:ext cx="73025" cy="123825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2 h 302"/>
                <a:gd name="T4" fmla="*/ 115 w 188"/>
                <a:gd name="T5" fmla="*/ 272 h 302"/>
                <a:gd name="T6" fmla="*/ 115 w 188"/>
                <a:gd name="T7" fmla="*/ 108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4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501CB756-715E-4D23-ABA3-BFF0067B2D92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354388" y="3030538"/>
              <a:ext cx="92075" cy="127000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9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10 h 308"/>
                <a:gd name="T20" fmla="*/ 103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5 w 238"/>
                <a:gd name="T41" fmla="*/ 118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8"/>
                    <a:pt x="105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4DADCFC0-AFA8-4488-91CC-7FB2312DABC5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3455988" y="3070225"/>
              <a:ext cx="87313" cy="46038"/>
            </a:xfrm>
            <a:custGeom>
              <a:avLst/>
              <a:gdLst>
                <a:gd name="T0" fmla="*/ 223 w 223"/>
                <a:gd name="T1" fmla="*/ 18 h 111"/>
                <a:gd name="T2" fmla="*/ 198 w 223"/>
                <a:gd name="T3" fmla="*/ 0 h 111"/>
                <a:gd name="T4" fmla="*/ 25 w 223"/>
                <a:gd name="T5" fmla="*/ 0 h 111"/>
                <a:gd name="T6" fmla="*/ 0 w 223"/>
                <a:gd name="T7" fmla="*/ 18 h 111"/>
                <a:gd name="T8" fmla="*/ 22 w 223"/>
                <a:gd name="T9" fmla="*/ 35 h 111"/>
                <a:gd name="T10" fmla="*/ 201 w 223"/>
                <a:gd name="T11" fmla="*/ 35 h 111"/>
                <a:gd name="T12" fmla="*/ 223 w 223"/>
                <a:gd name="T13" fmla="*/ 18 h 111"/>
                <a:gd name="T14" fmla="*/ 223 w 223"/>
                <a:gd name="T15" fmla="*/ 93 h 111"/>
                <a:gd name="T16" fmla="*/ 201 w 223"/>
                <a:gd name="T17" fmla="*/ 76 h 111"/>
                <a:gd name="T18" fmla="*/ 22 w 223"/>
                <a:gd name="T19" fmla="*/ 76 h 111"/>
                <a:gd name="T20" fmla="*/ 0 w 223"/>
                <a:gd name="T21" fmla="*/ 93 h 111"/>
                <a:gd name="T22" fmla="*/ 25 w 223"/>
                <a:gd name="T23" fmla="*/ 111 h 111"/>
                <a:gd name="T24" fmla="*/ 198 w 223"/>
                <a:gd name="T25" fmla="*/ 111 h 111"/>
                <a:gd name="T26" fmla="*/ 223 w 223"/>
                <a:gd name="T27" fmla="*/ 9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23" y="18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ubicBezTo>
                    <a:pt x="207" y="35"/>
                    <a:pt x="223" y="35"/>
                    <a:pt x="223" y="18"/>
                  </a:cubicBezTo>
                  <a:close/>
                  <a:moveTo>
                    <a:pt x="223" y="93"/>
                  </a:move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  <a:cubicBezTo>
                    <a:pt x="205" y="111"/>
                    <a:pt x="223" y="111"/>
                    <a:pt x="22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E98FC9F-4E4F-415B-9F78-CE6B8D1BDC83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694113" y="3028950"/>
              <a:ext cx="17463" cy="60325"/>
            </a:xfrm>
            <a:custGeom>
              <a:avLst/>
              <a:gdLst>
                <a:gd name="T0" fmla="*/ 45 w 45"/>
                <a:gd name="T1" fmla="*/ 20 h 147"/>
                <a:gd name="T2" fmla="*/ 24 w 45"/>
                <a:gd name="T3" fmla="*/ 0 h 147"/>
                <a:gd name="T4" fmla="*/ 21 w 45"/>
                <a:gd name="T5" fmla="*/ 0 h 147"/>
                <a:gd name="T6" fmla="*/ 0 w 45"/>
                <a:gd name="T7" fmla="*/ 20 h 147"/>
                <a:gd name="T8" fmla="*/ 6 w 45"/>
                <a:gd name="T9" fmla="*/ 116 h 147"/>
                <a:gd name="T10" fmla="*/ 24 w 45"/>
                <a:gd name="T11" fmla="*/ 147 h 147"/>
                <a:gd name="T12" fmla="*/ 39 w 45"/>
                <a:gd name="T13" fmla="*/ 119 h 147"/>
                <a:gd name="T14" fmla="*/ 39 w 45"/>
                <a:gd name="T15" fmla="*/ 114 h 147"/>
                <a:gd name="T16" fmla="*/ 44 w 45"/>
                <a:gd name="T17" fmla="*/ 33 h 147"/>
                <a:gd name="T18" fmla="*/ 45 w 45"/>
                <a:gd name="T19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7">
                  <a:moveTo>
                    <a:pt x="45" y="20"/>
                  </a:moveTo>
                  <a:cubicBezTo>
                    <a:pt x="44" y="9"/>
                    <a:pt x="35" y="0"/>
                    <a:pt x="24" y="0"/>
                  </a:cubicBezTo>
                  <a:lnTo>
                    <a:pt x="21" y="0"/>
                  </a:lnTo>
                  <a:cubicBezTo>
                    <a:pt x="10" y="0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7"/>
                    <a:pt x="24" y="147"/>
                  </a:cubicBezTo>
                  <a:cubicBezTo>
                    <a:pt x="38" y="147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2" y="60"/>
                    <a:pt x="44" y="33"/>
                  </a:cubicBezTo>
                  <a:cubicBezTo>
                    <a:pt x="45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62C95B0-763D-4431-9E90-0988149F2F4B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3763963" y="3028950"/>
              <a:ext cx="79375" cy="130175"/>
            </a:xfrm>
            <a:custGeom>
              <a:avLst/>
              <a:gdLst>
                <a:gd name="T0" fmla="*/ 208 w 208"/>
                <a:gd name="T1" fmla="*/ 155 h 316"/>
                <a:gd name="T2" fmla="*/ 106 w 208"/>
                <a:gd name="T3" fmla="*/ 0 h 316"/>
                <a:gd name="T4" fmla="*/ 0 w 208"/>
                <a:gd name="T5" fmla="*/ 102 h 316"/>
                <a:gd name="T6" fmla="*/ 99 w 208"/>
                <a:gd name="T7" fmla="*/ 203 h 316"/>
                <a:gd name="T8" fmla="*/ 173 w 208"/>
                <a:gd name="T9" fmla="*/ 174 h 316"/>
                <a:gd name="T10" fmla="*/ 81 w 208"/>
                <a:gd name="T11" fmla="*/ 285 h 316"/>
                <a:gd name="T12" fmla="*/ 48 w 208"/>
                <a:gd name="T13" fmla="*/ 277 h 316"/>
                <a:gd name="T14" fmla="*/ 53 w 208"/>
                <a:gd name="T15" fmla="*/ 263 h 316"/>
                <a:gd name="T16" fmla="*/ 31 w 208"/>
                <a:gd name="T17" fmla="*/ 241 h 316"/>
                <a:gd name="T18" fmla="*/ 8 w 208"/>
                <a:gd name="T19" fmla="*/ 264 h 316"/>
                <a:gd name="T20" fmla="*/ 81 w 208"/>
                <a:gd name="T21" fmla="*/ 316 h 316"/>
                <a:gd name="T22" fmla="*/ 208 w 208"/>
                <a:gd name="T23" fmla="*/ 155 h 316"/>
                <a:gd name="T24" fmla="*/ 169 w 208"/>
                <a:gd name="T25" fmla="*/ 116 h 316"/>
                <a:gd name="T26" fmla="*/ 101 w 208"/>
                <a:gd name="T27" fmla="*/ 172 h 316"/>
                <a:gd name="T28" fmla="*/ 34 w 208"/>
                <a:gd name="T29" fmla="*/ 102 h 316"/>
                <a:gd name="T30" fmla="*/ 106 w 208"/>
                <a:gd name="T31" fmla="*/ 30 h 316"/>
                <a:gd name="T32" fmla="*/ 149 w 208"/>
                <a:gd name="T33" fmla="*/ 52 h 316"/>
                <a:gd name="T34" fmla="*/ 169 w 208"/>
                <a:gd name="T35" fmla="*/ 1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316">
                  <a:moveTo>
                    <a:pt x="208" y="155"/>
                  </a:moveTo>
                  <a:cubicBezTo>
                    <a:pt x="208" y="34"/>
                    <a:pt x="153" y="0"/>
                    <a:pt x="106" y="0"/>
                  </a:cubicBezTo>
                  <a:cubicBezTo>
                    <a:pt x="50" y="0"/>
                    <a:pt x="0" y="41"/>
                    <a:pt x="0" y="102"/>
                  </a:cubicBezTo>
                  <a:cubicBezTo>
                    <a:pt x="0" y="159"/>
                    <a:pt x="44" y="203"/>
                    <a:pt x="99" y="203"/>
                  </a:cubicBezTo>
                  <a:cubicBezTo>
                    <a:pt x="125" y="203"/>
                    <a:pt x="151" y="194"/>
                    <a:pt x="173" y="174"/>
                  </a:cubicBezTo>
                  <a:cubicBezTo>
                    <a:pt x="168" y="236"/>
                    <a:pt x="129" y="285"/>
                    <a:pt x="81" y="285"/>
                  </a:cubicBezTo>
                  <a:cubicBezTo>
                    <a:pt x="77" y="285"/>
                    <a:pt x="59" y="285"/>
                    <a:pt x="48" y="277"/>
                  </a:cubicBezTo>
                  <a:cubicBezTo>
                    <a:pt x="50" y="274"/>
                    <a:pt x="53" y="271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8" y="241"/>
                    <a:pt x="8" y="249"/>
                    <a:pt x="8" y="264"/>
                  </a:cubicBezTo>
                  <a:cubicBezTo>
                    <a:pt x="8" y="280"/>
                    <a:pt x="17" y="316"/>
                    <a:pt x="81" y="316"/>
                  </a:cubicBezTo>
                  <a:cubicBezTo>
                    <a:pt x="147" y="316"/>
                    <a:pt x="208" y="253"/>
                    <a:pt x="208" y="155"/>
                  </a:cubicBezTo>
                  <a:close/>
                  <a:moveTo>
                    <a:pt x="169" y="116"/>
                  </a:moveTo>
                  <a:cubicBezTo>
                    <a:pt x="169" y="144"/>
                    <a:pt x="143" y="172"/>
                    <a:pt x="101" y="172"/>
                  </a:cubicBezTo>
                  <a:cubicBezTo>
                    <a:pt x="61" y="172"/>
                    <a:pt x="34" y="139"/>
                    <a:pt x="34" y="102"/>
                  </a:cubicBezTo>
                  <a:cubicBezTo>
                    <a:pt x="34" y="58"/>
                    <a:pt x="70" y="30"/>
                    <a:pt x="106" y="30"/>
                  </a:cubicBezTo>
                  <a:cubicBezTo>
                    <a:pt x="127" y="30"/>
                    <a:pt x="141" y="42"/>
                    <a:pt x="149" y="52"/>
                  </a:cubicBezTo>
                  <a:cubicBezTo>
                    <a:pt x="165" y="71"/>
                    <a:pt x="169" y="81"/>
                    <a:pt x="169" y="1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FB3A18A-EA63-499C-A12C-2579A4C85F7D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3863975" y="3028950"/>
              <a:ext cx="80963" cy="130175"/>
            </a:xfrm>
            <a:custGeom>
              <a:avLst/>
              <a:gdLst>
                <a:gd name="T0" fmla="*/ 209 w 209"/>
                <a:gd name="T1" fmla="*/ 155 h 316"/>
                <a:gd name="T2" fmla="*/ 106 w 209"/>
                <a:gd name="T3" fmla="*/ 0 h 316"/>
                <a:gd name="T4" fmla="*/ 0 w 209"/>
                <a:gd name="T5" fmla="*/ 102 h 316"/>
                <a:gd name="T6" fmla="*/ 99 w 209"/>
                <a:gd name="T7" fmla="*/ 203 h 316"/>
                <a:gd name="T8" fmla="*/ 174 w 209"/>
                <a:gd name="T9" fmla="*/ 174 h 316"/>
                <a:gd name="T10" fmla="*/ 82 w 209"/>
                <a:gd name="T11" fmla="*/ 285 h 316"/>
                <a:gd name="T12" fmla="*/ 49 w 209"/>
                <a:gd name="T13" fmla="*/ 277 h 316"/>
                <a:gd name="T14" fmla="*/ 53 w 209"/>
                <a:gd name="T15" fmla="*/ 263 h 316"/>
                <a:gd name="T16" fmla="*/ 31 w 209"/>
                <a:gd name="T17" fmla="*/ 241 h 316"/>
                <a:gd name="T18" fmla="*/ 9 w 209"/>
                <a:gd name="T19" fmla="*/ 264 h 316"/>
                <a:gd name="T20" fmla="*/ 82 w 209"/>
                <a:gd name="T21" fmla="*/ 316 h 316"/>
                <a:gd name="T22" fmla="*/ 209 w 209"/>
                <a:gd name="T23" fmla="*/ 155 h 316"/>
                <a:gd name="T24" fmla="*/ 170 w 209"/>
                <a:gd name="T25" fmla="*/ 116 h 316"/>
                <a:gd name="T26" fmla="*/ 102 w 209"/>
                <a:gd name="T27" fmla="*/ 172 h 316"/>
                <a:gd name="T28" fmla="*/ 35 w 209"/>
                <a:gd name="T29" fmla="*/ 102 h 316"/>
                <a:gd name="T30" fmla="*/ 106 w 209"/>
                <a:gd name="T31" fmla="*/ 30 h 316"/>
                <a:gd name="T32" fmla="*/ 150 w 209"/>
                <a:gd name="T33" fmla="*/ 52 h 316"/>
                <a:gd name="T34" fmla="*/ 170 w 209"/>
                <a:gd name="T35" fmla="*/ 1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316">
                  <a:moveTo>
                    <a:pt x="209" y="155"/>
                  </a:moveTo>
                  <a:cubicBezTo>
                    <a:pt x="209" y="34"/>
                    <a:pt x="154" y="0"/>
                    <a:pt x="106" y="0"/>
                  </a:cubicBezTo>
                  <a:cubicBezTo>
                    <a:pt x="51" y="0"/>
                    <a:pt x="0" y="41"/>
                    <a:pt x="0" y="102"/>
                  </a:cubicBezTo>
                  <a:cubicBezTo>
                    <a:pt x="0" y="159"/>
                    <a:pt x="44" y="203"/>
                    <a:pt x="99" y="203"/>
                  </a:cubicBezTo>
                  <a:cubicBezTo>
                    <a:pt x="125" y="203"/>
                    <a:pt x="151" y="194"/>
                    <a:pt x="174" y="174"/>
                  </a:cubicBezTo>
                  <a:cubicBezTo>
                    <a:pt x="169" y="236"/>
                    <a:pt x="130" y="285"/>
                    <a:pt x="82" y="285"/>
                  </a:cubicBezTo>
                  <a:cubicBezTo>
                    <a:pt x="77" y="285"/>
                    <a:pt x="59" y="285"/>
                    <a:pt x="49" y="277"/>
                  </a:cubicBezTo>
                  <a:cubicBezTo>
                    <a:pt x="51" y="274"/>
                    <a:pt x="53" y="271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9" y="241"/>
                    <a:pt x="9" y="249"/>
                    <a:pt x="9" y="264"/>
                  </a:cubicBezTo>
                  <a:cubicBezTo>
                    <a:pt x="9" y="280"/>
                    <a:pt x="18" y="316"/>
                    <a:pt x="82" y="316"/>
                  </a:cubicBezTo>
                  <a:cubicBezTo>
                    <a:pt x="148" y="316"/>
                    <a:pt x="209" y="253"/>
                    <a:pt x="209" y="155"/>
                  </a:cubicBezTo>
                  <a:close/>
                  <a:moveTo>
                    <a:pt x="170" y="116"/>
                  </a:moveTo>
                  <a:cubicBezTo>
                    <a:pt x="170" y="144"/>
                    <a:pt x="143" y="172"/>
                    <a:pt x="102" y="172"/>
                  </a:cubicBezTo>
                  <a:cubicBezTo>
                    <a:pt x="61" y="172"/>
                    <a:pt x="35" y="139"/>
                    <a:pt x="35" y="102"/>
                  </a:cubicBezTo>
                  <a:cubicBezTo>
                    <a:pt x="35" y="58"/>
                    <a:pt x="70" y="30"/>
                    <a:pt x="106" y="30"/>
                  </a:cubicBezTo>
                  <a:cubicBezTo>
                    <a:pt x="128" y="30"/>
                    <a:pt x="142" y="42"/>
                    <a:pt x="150" y="52"/>
                  </a:cubicBezTo>
                  <a:cubicBezTo>
                    <a:pt x="166" y="71"/>
                    <a:pt x="170" y="81"/>
                    <a:pt x="170" y="1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DF552489-A482-4F21-9726-79834F918D25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965575" y="3028950"/>
              <a:ext cx="80963" cy="130175"/>
            </a:xfrm>
            <a:custGeom>
              <a:avLst/>
              <a:gdLst>
                <a:gd name="T0" fmla="*/ 209 w 209"/>
                <a:gd name="T1" fmla="*/ 155 h 316"/>
                <a:gd name="T2" fmla="*/ 106 w 209"/>
                <a:gd name="T3" fmla="*/ 0 h 316"/>
                <a:gd name="T4" fmla="*/ 0 w 209"/>
                <a:gd name="T5" fmla="*/ 102 h 316"/>
                <a:gd name="T6" fmla="*/ 99 w 209"/>
                <a:gd name="T7" fmla="*/ 203 h 316"/>
                <a:gd name="T8" fmla="*/ 173 w 209"/>
                <a:gd name="T9" fmla="*/ 174 h 316"/>
                <a:gd name="T10" fmla="*/ 81 w 209"/>
                <a:gd name="T11" fmla="*/ 285 h 316"/>
                <a:gd name="T12" fmla="*/ 49 w 209"/>
                <a:gd name="T13" fmla="*/ 277 h 316"/>
                <a:gd name="T14" fmla="*/ 53 w 209"/>
                <a:gd name="T15" fmla="*/ 263 h 316"/>
                <a:gd name="T16" fmla="*/ 31 w 209"/>
                <a:gd name="T17" fmla="*/ 241 h 316"/>
                <a:gd name="T18" fmla="*/ 9 w 209"/>
                <a:gd name="T19" fmla="*/ 264 h 316"/>
                <a:gd name="T20" fmla="*/ 81 w 209"/>
                <a:gd name="T21" fmla="*/ 316 h 316"/>
                <a:gd name="T22" fmla="*/ 209 w 209"/>
                <a:gd name="T23" fmla="*/ 155 h 316"/>
                <a:gd name="T24" fmla="*/ 170 w 209"/>
                <a:gd name="T25" fmla="*/ 116 h 316"/>
                <a:gd name="T26" fmla="*/ 101 w 209"/>
                <a:gd name="T27" fmla="*/ 172 h 316"/>
                <a:gd name="T28" fmla="*/ 35 w 209"/>
                <a:gd name="T29" fmla="*/ 102 h 316"/>
                <a:gd name="T30" fmla="*/ 106 w 209"/>
                <a:gd name="T31" fmla="*/ 30 h 316"/>
                <a:gd name="T32" fmla="*/ 149 w 209"/>
                <a:gd name="T33" fmla="*/ 52 h 316"/>
                <a:gd name="T34" fmla="*/ 170 w 209"/>
                <a:gd name="T35" fmla="*/ 1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316">
                  <a:moveTo>
                    <a:pt x="209" y="155"/>
                  </a:moveTo>
                  <a:cubicBezTo>
                    <a:pt x="209" y="34"/>
                    <a:pt x="153" y="0"/>
                    <a:pt x="106" y="0"/>
                  </a:cubicBezTo>
                  <a:cubicBezTo>
                    <a:pt x="51" y="0"/>
                    <a:pt x="0" y="41"/>
                    <a:pt x="0" y="102"/>
                  </a:cubicBezTo>
                  <a:cubicBezTo>
                    <a:pt x="0" y="159"/>
                    <a:pt x="44" y="203"/>
                    <a:pt x="99" y="203"/>
                  </a:cubicBezTo>
                  <a:cubicBezTo>
                    <a:pt x="125" y="203"/>
                    <a:pt x="151" y="194"/>
                    <a:pt x="173" y="174"/>
                  </a:cubicBezTo>
                  <a:cubicBezTo>
                    <a:pt x="168" y="236"/>
                    <a:pt x="129" y="285"/>
                    <a:pt x="81" y="285"/>
                  </a:cubicBezTo>
                  <a:cubicBezTo>
                    <a:pt x="77" y="285"/>
                    <a:pt x="59" y="285"/>
                    <a:pt x="49" y="277"/>
                  </a:cubicBezTo>
                  <a:cubicBezTo>
                    <a:pt x="51" y="274"/>
                    <a:pt x="53" y="271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9" y="241"/>
                    <a:pt x="9" y="249"/>
                    <a:pt x="9" y="264"/>
                  </a:cubicBezTo>
                  <a:cubicBezTo>
                    <a:pt x="9" y="280"/>
                    <a:pt x="18" y="316"/>
                    <a:pt x="81" y="316"/>
                  </a:cubicBezTo>
                  <a:cubicBezTo>
                    <a:pt x="147" y="316"/>
                    <a:pt x="209" y="253"/>
                    <a:pt x="209" y="155"/>
                  </a:cubicBezTo>
                  <a:close/>
                  <a:moveTo>
                    <a:pt x="170" y="116"/>
                  </a:moveTo>
                  <a:cubicBezTo>
                    <a:pt x="170" y="144"/>
                    <a:pt x="143" y="172"/>
                    <a:pt x="101" y="172"/>
                  </a:cubicBezTo>
                  <a:cubicBezTo>
                    <a:pt x="61" y="172"/>
                    <a:pt x="35" y="139"/>
                    <a:pt x="35" y="102"/>
                  </a:cubicBezTo>
                  <a:cubicBezTo>
                    <a:pt x="35" y="58"/>
                    <a:pt x="70" y="30"/>
                    <a:pt x="106" y="30"/>
                  </a:cubicBezTo>
                  <a:cubicBezTo>
                    <a:pt x="127" y="30"/>
                    <a:pt x="141" y="42"/>
                    <a:pt x="149" y="52"/>
                  </a:cubicBezTo>
                  <a:cubicBezTo>
                    <a:pt x="165" y="71"/>
                    <a:pt x="170" y="81"/>
                    <a:pt x="170" y="1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9E8D499-CF7E-42AA-AB96-E0D8115EF794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4067175" y="3028950"/>
              <a:ext cx="80963" cy="130175"/>
            </a:xfrm>
            <a:custGeom>
              <a:avLst/>
              <a:gdLst>
                <a:gd name="T0" fmla="*/ 208 w 208"/>
                <a:gd name="T1" fmla="*/ 155 h 316"/>
                <a:gd name="T2" fmla="*/ 105 w 208"/>
                <a:gd name="T3" fmla="*/ 0 h 316"/>
                <a:gd name="T4" fmla="*/ 0 w 208"/>
                <a:gd name="T5" fmla="*/ 102 h 316"/>
                <a:gd name="T6" fmla="*/ 98 w 208"/>
                <a:gd name="T7" fmla="*/ 203 h 316"/>
                <a:gd name="T8" fmla="*/ 173 w 208"/>
                <a:gd name="T9" fmla="*/ 174 h 316"/>
                <a:gd name="T10" fmla="*/ 81 w 208"/>
                <a:gd name="T11" fmla="*/ 285 h 316"/>
                <a:gd name="T12" fmla="*/ 48 w 208"/>
                <a:gd name="T13" fmla="*/ 277 h 316"/>
                <a:gd name="T14" fmla="*/ 53 w 208"/>
                <a:gd name="T15" fmla="*/ 263 h 316"/>
                <a:gd name="T16" fmla="*/ 31 w 208"/>
                <a:gd name="T17" fmla="*/ 241 h 316"/>
                <a:gd name="T18" fmla="*/ 8 w 208"/>
                <a:gd name="T19" fmla="*/ 264 h 316"/>
                <a:gd name="T20" fmla="*/ 81 w 208"/>
                <a:gd name="T21" fmla="*/ 316 h 316"/>
                <a:gd name="T22" fmla="*/ 208 w 208"/>
                <a:gd name="T23" fmla="*/ 155 h 316"/>
                <a:gd name="T24" fmla="*/ 169 w 208"/>
                <a:gd name="T25" fmla="*/ 116 h 316"/>
                <a:gd name="T26" fmla="*/ 101 w 208"/>
                <a:gd name="T27" fmla="*/ 172 h 316"/>
                <a:gd name="T28" fmla="*/ 34 w 208"/>
                <a:gd name="T29" fmla="*/ 102 h 316"/>
                <a:gd name="T30" fmla="*/ 105 w 208"/>
                <a:gd name="T31" fmla="*/ 30 h 316"/>
                <a:gd name="T32" fmla="*/ 149 w 208"/>
                <a:gd name="T33" fmla="*/ 52 h 316"/>
                <a:gd name="T34" fmla="*/ 169 w 208"/>
                <a:gd name="T35" fmla="*/ 1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316">
                  <a:moveTo>
                    <a:pt x="208" y="155"/>
                  </a:moveTo>
                  <a:cubicBezTo>
                    <a:pt x="208" y="34"/>
                    <a:pt x="153" y="0"/>
                    <a:pt x="105" y="0"/>
                  </a:cubicBezTo>
                  <a:cubicBezTo>
                    <a:pt x="50" y="0"/>
                    <a:pt x="0" y="41"/>
                    <a:pt x="0" y="102"/>
                  </a:cubicBezTo>
                  <a:cubicBezTo>
                    <a:pt x="0" y="159"/>
                    <a:pt x="44" y="203"/>
                    <a:pt x="98" y="203"/>
                  </a:cubicBezTo>
                  <a:cubicBezTo>
                    <a:pt x="124" y="203"/>
                    <a:pt x="150" y="194"/>
                    <a:pt x="173" y="174"/>
                  </a:cubicBezTo>
                  <a:cubicBezTo>
                    <a:pt x="168" y="236"/>
                    <a:pt x="129" y="285"/>
                    <a:pt x="81" y="285"/>
                  </a:cubicBezTo>
                  <a:cubicBezTo>
                    <a:pt x="77" y="285"/>
                    <a:pt x="59" y="285"/>
                    <a:pt x="48" y="277"/>
                  </a:cubicBezTo>
                  <a:cubicBezTo>
                    <a:pt x="50" y="274"/>
                    <a:pt x="53" y="271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8" y="241"/>
                    <a:pt x="8" y="249"/>
                    <a:pt x="8" y="264"/>
                  </a:cubicBezTo>
                  <a:cubicBezTo>
                    <a:pt x="8" y="280"/>
                    <a:pt x="17" y="316"/>
                    <a:pt x="81" y="316"/>
                  </a:cubicBezTo>
                  <a:cubicBezTo>
                    <a:pt x="147" y="316"/>
                    <a:pt x="208" y="253"/>
                    <a:pt x="208" y="155"/>
                  </a:cubicBezTo>
                  <a:close/>
                  <a:moveTo>
                    <a:pt x="169" y="116"/>
                  </a:moveTo>
                  <a:cubicBezTo>
                    <a:pt x="169" y="144"/>
                    <a:pt x="142" y="172"/>
                    <a:pt x="101" y="172"/>
                  </a:cubicBezTo>
                  <a:cubicBezTo>
                    <a:pt x="61" y="172"/>
                    <a:pt x="34" y="139"/>
                    <a:pt x="34" y="102"/>
                  </a:cubicBezTo>
                  <a:cubicBezTo>
                    <a:pt x="34" y="58"/>
                    <a:pt x="70" y="30"/>
                    <a:pt x="105" y="30"/>
                  </a:cubicBezTo>
                  <a:cubicBezTo>
                    <a:pt x="127" y="30"/>
                    <a:pt x="141" y="42"/>
                    <a:pt x="149" y="52"/>
                  </a:cubicBezTo>
                  <a:cubicBezTo>
                    <a:pt x="165" y="71"/>
                    <a:pt x="169" y="81"/>
                    <a:pt x="169" y="1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51222AD-2488-4ABB-AAAA-BF4F43083F22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4168775" y="3028950"/>
              <a:ext cx="80963" cy="130175"/>
            </a:xfrm>
            <a:custGeom>
              <a:avLst/>
              <a:gdLst>
                <a:gd name="T0" fmla="*/ 209 w 209"/>
                <a:gd name="T1" fmla="*/ 155 h 316"/>
                <a:gd name="T2" fmla="*/ 106 w 209"/>
                <a:gd name="T3" fmla="*/ 0 h 316"/>
                <a:gd name="T4" fmla="*/ 0 w 209"/>
                <a:gd name="T5" fmla="*/ 102 h 316"/>
                <a:gd name="T6" fmla="*/ 99 w 209"/>
                <a:gd name="T7" fmla="*/ 203 h 316"/>
                <a:gd name="T8" fmla="*/ 173 w 209"/>
                <a:gd name="T9" fmla="*/ 174 h 316"/>
                <a:gd name="T10" fmla="*/ 82 w 209"/>
                <a:gd name="T11" fmla="*/ 285 h 316"/>
                <a:gd name="T12" fmla="*/ 49 w 209"/>
                <a:gd name="T13" fmla="*/ 277 h 316"/>
                <a:gd name="T14" fmla="*/ 53 w 209"/>
                <a:gd name="T15" fmla="*/ 263 h 316"/>
                <a:gd name="T16" fmla="*/ 31 w 209"/>
                <a:gd name="T17" fmla="*/ 241 h 316"/>
                <a:gd name="T18" fmla="*/ 9 w 209"/>
                <a:gd name="T19" fmla="*/ 264 h 316"/>
                <a:gd name="T20" fmla="*/ 82 w 209"/>
                <a:gd name="T21" fmla="*/ 316 h 316"/>
                <a:gd name="T22" fmla="*/ 209 w 209"/>
                <a:gd name="T23" fmla="*/ 155 h 316"/>
                <a:gd name="T24" fmla="*/ 170 w 209"/>
                <a:gd name="T25" fmla="*/ 116 h 316"/>
                <a:gd name="T26" fmla="*/ 101 w 209"/>
                <a:gd name="T27" fmla="*/ 172 h 316"/>
                <a:gd name="T28" fmla="*/ 35 w 209"/>
                <a:gd name="T29" fmla="*/ 102 h 316"/>
                <a:gd name="T30" fmla="*/ 106 w 209"/>
                <a:gd name="T31" fmla="*/ 30 h 316"/>
                <a:gd name="T32" fmla="*/ 149 w 209"/>
                <a:gd name="T33" fmla="*/ 52 h 316"/>
                <a:gd name="T34" fmla="*/ 170 w 209"/>
                <a:gd name="T35" fmla="*/ 1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316">
                  <a:moveTo>
                    <a:pt x="209" y="155"/>
                  </a:moveTo>
                  <a:cubicBezTo>
                    <a:pt x="209" y="34"/>
                    <a:pt x="153" y="0"/>
                    <a:pt x="106" y="0"/>
                  </a:cubicBezTo>
                  <a:cubicBezTo>
                    <a:pt x="51" y="0"/>
                    <a:pt x="0" y="41"/>
                    <a:pt x="0" y="102"/>
                  </a:cubicBezTo>
                  <a:cubicBezTo>
                    <a:pt x="0" y="159"/>
                    <a:pt x="44" y="203"/>
                    <a:pt x="99" y="203"/>
                  </a:cubicBezTo>
                  <a:cubicBezTo>
                    <a:pt x="125" y="203"/>
                    <a:pt x="151" y="194"/>
                    <a:pt x="173" y="174"/>
                  </a:cubicBezTo>
                  <a:cubicBezTo>
                    <a:pt x="168" y="236"/>
                    <a:pt x="129" y="285"/>
                    <a:pt x="82" y="285"/>
                  </a:cubicBezTo>
                  <a:cubicBezTo>
                    <a:pt x="77" y="285"/>
                    <a:pt x="59" y="285"/>
                    <a:pt x="49" y="277"/>
                  </a:cubicBezTo>
                  <a:cubicBezTo>
                    <a:pt x="51" y="274"/>
                    <a:pt x="53" y="271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9" y="241"/>
                    <a:pt x="9" y="249"/>
                    <a:pt x="9" y="264"/>
                  </a:cubicBezTo>
                  <a:cubicBezTo>
                    <a:pt x="9" y="280"/>
                    <a:pt x="18" y="316"/>
                    <a:pt x="82" y="316"/>
                  </a:cubicBezTo>
                  <a:cubicBezTo>
                    <a:pt x="147" y="316"/>
                    <a:pt x="209" y="253"/>
                    <a:pt x="209" y="155"/>
                  </a:cubicBezTo>
                  <a:close/>
                  <a:moveTo>
                    <a:pt x="170" y="116"/>
                  </a:moveTo>
                  <a:cubicBezTo>
                    <a:pt x="170" y="144"/>
                    <a:pt x="143" y="172"/>
                    <a:pt x="101" y="172"/>
                  </a:cubicBezTo>
                  <a:cubicBezTo>
                    <a:pt x="61" y="172"/>
                    <a:pt x="35" y="139"/>
                    <a:pt x="35" y="102"/>
                  </a:cubicBezTo>
                  <a:cubicBezTo>
                    <a:pt x="35" y="58"/>
                    <a:pt x="70" y="30"/>
                    <a:pt x="106" y="30"/>
                  </a:cubicBezTo>
                  <a:cubicBezTo>
                    <a:pt x="127" y="30"/>
                    <a:pt x="141" y="42"/>
                    <a:pt x="149" y="52"/>
                  </a:cubicBezTo>
                  <a:cubicBezTo>
                    <a:pt x="165" y="71"/>
                    <a:pt x="170" y="81"/>
                    <a:pt x="170" y="1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91D6176-B4EA-45D0-A953-C141DC834E98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4302125" y="3028950"/>
              <a:ext cx="15875" cy="60325"/>
            </a:xfrm>
            <a:custGeom>
              <a:avLst/>
              <a:gdLst>
                <a:gd name="T0" fmla="*/ 44 w 44"/>
                <a:gd name="T1" fmla="*/ 20 h 147"/>
                <a:gd name="T2" fmla="*/ 23 w 44"/>
                <a:gd name="T3" fmla="*/ 0 h 147"/>
                <a:gd name="T4" fmla="*/ 21 w 44"/>
                <a:gd name="T5" fmla="*/ 0 h 147"/>
                <a:gd name="T6" fmla="*/ 0 w 44"/>
                <a:gd name="T7" fmla="*/ 20 h 147"/>
                <a:gd name="T8" fmla="*/ 6 w 44"/>
                <a:gd name="T9" fmla="*/ 116 h 147"/>
                <a:gd name="T10" fmla="*/ 24 w 44"/>
                <a:gd name="T11" fmla="*/ 147 h 147"/>
                <a:gd name="T12" fmla="*/ 38 w 44"/>
                <a:gd name="T13" fmla="*/ 119 h 147"/>
                <a:gd name="T14" fmla="*/ 38 w 44"/>
                <a:gd name="T15" fmla="*/ 114 h 147"/>
                <a:gd name="T16" fmla="*/ 43 w 44"/>
                <a:gd name="T17" fmla="*/ 33 h 147"/>
                <a:gd name="T18" fmla="*/ 44 w 44"/>
                <a:gd name="T19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47">
                  <a:moveTo>
                    <a:pt x="44" y="20"/>
                  </a:moveTo>
                  <a:cubicBezTo>
                    <a:pt x="43" y="9"/>
                    <a:pt x="34" y="0"/>
                    <a:pt x="23" y="0"/>
                  </a:cubicBezTo>
                  <a:lnTo>
                    <a:pt x="21" y="0"/>
                  </a:lnTo>
                  <a:cubicBezTo>
                    <a:pt x="9" y="0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7"/>
                    <a:pt x="24" y="147"/>
                  </a:cubicBezTo>
                  <a:cubicBezTo>
                    <a:pt x="37" y="147"/>
                    <a:pt x="38" y="129"/>
                    <a:pt x="38" y="119"/>
                  </a:cubicBezTo>
                  <a:lnTo>
                    <a:pt x="38" y="114"/>
                  </a:lnTo>
                  <a:cubicBezTo>
                    <a:pt x="39" y="87"/>
                    <a:pt x="41" y="60"/>
                    <a:pt x="43" y="33"/>
                  </a:cubicBezTo>
                  <a:cubicBezTo>
                    <a:pt x="44" y="29"/>
                    <a:pt x="44" y="24"/>
                    <a:pt x="44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pic>
        <p:nvPicPr>
          <p:cNvPr id="67" name="Content Placeholder 4">
            <a:extLst>
              <a:ext uri="{FF2B5EF4-FFF2-40B4-BE49-F238E27FC236}">
                <a16:creationId xmlns:a16="http://schemas.microsoft.com/office/drawing/2014/main" id="{5A8D5A24-ABBD-4DE6-AFBF-B444850C594C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l="1376" t="51438" r="66372" b="5628"/>
          <a:stretch/>
        </p:blipFill>
        <p:spPr>
          <a:xfrm>
            <a:off x="312904" y="3072062"/>
            <a:ext cx="2831349" cy="1596189"/>
          </a:xfrm>
          <a:prstGeom prst="rect">
            <a:avLst/>
          </a:prstGeom>
        </p:spPr>
      </p:pic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9277FC18-E22D-48FB-9EBE-C9658834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57391B-1D53-4E9A-87D5-0BF1ADD45246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12905" y="842210"/>
            <a:ext cx="8582442" cy="23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AA0B-85F8-4D38-B76F-865D5799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user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B3DA-4877-4E48-8C46-33922121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example shows a form where users can type their data. Once the </a:t>
            </a:r>
            <a:r>
              <a:rPr lang="en-US" u="sng" dirty="0"/>
              <a:t>submit</a:t>
            </a:r>
            <a:r>
              <a:rPr lang="en-US" dirty="0"/>
              <a:t> button is clicked, an HTTP request will be sent out with the data attached</a:t>
            </a:r>
          </a:p>
          <a:p>
            <a:pPr>
              <a:lnSpc>
                <a:spcPct val="110000"/>
              </a:lnSpc>
            </a:pPr>
            <a:endParaRPr lang="en-US" sz="2700" dirty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dirty="0"/>
              <a:t>The HTML source of the above form is given below: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sz="3500" dirty="0"/>
          </a:p>
          <a:p>
            <a:pPr>
              <a:lnSpc>
                <a:spcPct val="110000"/>
              </a:lnSpc>
            </a:pPr>
            <a:r>
              <a:rPr lang="en-US" dirty="0"/>
              <a:t>Request generated is: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AFE5-F612-40FC-A6AC-0832899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DD3A-0D3B-485F-8AAA-FF4B397A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14" y="2079076"/>
            <a:ext cx="7010049" cy="26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F04-C765-4408-8880-A47A7E6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user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14F2-9459-4DFE-BCAC-7BF49653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request shown is an </a:t>
            </a:r>
            <a:r>
              <a:rPr lang="en-US" sz="2000" b="1" dirty="0"/>
              <a:t>HTTP</a:t>
            </a:r>
            <a:r>
              <a:rPr lang="en-US" sz="2000" dirty="0"/>
              <a:t> </a:t>
            </a:r>
            <a:r>
              <a:rPr lang="en-US" sz="2000" b="1" u="sng" dirty="0"/>
              <a:t>GET</a:t>
            </a:r>
            <a:r>
              <a:rPr lang="en-US" sz="2000" dirty="0"/>
              <a:t> request, because the method field in the HTML code specified the ‘</a:t>
            </a:r>
            <a:r>
              <a:rPr lang="en-US" sz="2000" u="sng" dirty="0"/>
              <a:t>get’</a:t>
            </a:r>
            <a:r>
              <a:rPr lang="en-US" sz="2000" dirty="0"/>
              <a:t> type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GET</a:t>
            </a:r>
            <a:r>
              <a:rPr lang="en-US" sz="2000" dirty="0"/>
              <a:t> requests, parameters are attached after the question mark in the </a:t>
            </a:r>
            <a:r>
              <a:rPr lang="en-US" sz="2000" u="sng" dirty="0"/>
              <a:t>URL</a:t>
            </a:r>
          </a:p>
          <a:p>
            <a:r>
              <a:rPr lang="en-US" sz="2000" dirty="0"/>
              <a:t>Each parameter has a </a:t>
            </a:r>
            <a:r>
              <a:rPr lang="en-US" sz="2000" i="1" u="sng" dirty="0"/>
              <a:t>name=value</a:t>
            </a:r>
            <a:r>
              <a:rPr lang="en-US" sz="2000" i="1" dirty="0"/>
              <a:t> </a:t>
            </a:r>
            <a:r>
              <a:rPr lang="en-US" sz="2000" dirty="0"/>
              <a:t>pair and are separated by “</a:t>
            </a:r>
            <a:r>
              <a:rPr lang="en-US" sz="2000" b="1" dirty="0"/>
              <a:t>&amp;</a:t>
            </a:r>
            <a:r>
              <a:rPr lang="en-US" sz="2000" dirty="0"/>
              <a:t>”</a:t>
            </a:r>
          </a:p>
          <a:p>
            <a:r>
              <a:rPr lang="en-US" sz="2000" dirty="0"/>
              <a:t>In the case of </a:t>
            </a:r>
            <a:r>
              <a:rPr lang="en-US" sz="2000" b="1" dirty="0"/>
              <a:t>HTTPS</a:t>
            </a:r>
            <a:r>
              <a:rPr lang="en-US" sz="2000" dirty="0"/>
              <a:t>, the format would be similar but the data will be </a:t>
            </a:r>
            <a:r>
              <a:rPr lang="en-US" sz="2000" u="sng" dirty="0"/>
              <a:t>encrypted</a:t>
            </a:r>
          </a:p>
          <a:p>
            <a:r>
              <a:rPr lang="en-US" sz="2000" dirty="0"/>
              <a:t>Once this request reached the target PHP script, the parameters inside the HTTP request will be saved to an array </a:t>
            </a:r>
            <a:r>
              <a:rPr lang="en-US" sz="2000" b="1" dirty="0"/>
              <a:t>$_GET </a:t>
            </a:r>
            <a:r>
              <a:rPr lang="en-US" sz="2000" dirty="0"/>
              <a:t>or </a:t>
            </a:r>
            <a:r>
              <a:rPr lang="en-US" sz="2000" b="1" dirty="0"/>
              <a:t>$_POST</a:t>
            </a:r>
            <a:r>
              <a:rPr lang="en-US" sz="2000" dirty="0"/>
              <a:t>. The following example shows a PHP script getting data from a GET request</a:t>
            </a:r>
            <a:endParaRPr lang="en-NZ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130F9-9E8F-44BE-969B-6059CFF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114DE-8910-451B-B6ED-5E295562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96" y="3694552"/>
            <a:ext cx="4901609" cy="9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886BAD-F9C4-48FD-93F0-E2355A97A6A6}"/>
              </a:ext>
            </a:extLst>
          </p:cNvPr>
          <p:cNvSpPr/>
          <p:nvPr/>
        </p:nvSpPr>
        <p:spPr>
          <a:xfrm>
            <a:off x="3745832" y="1435803"/>
            <a:ext cx="5224432" cy="2454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4CB7-4508-47E0-8D4F-234B655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applications interact with database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B807-20A7-45C7-85E3-418BFBCE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3497829" cy="376310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Connecting to MySQL Database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PHP program connects to the database server before conducting query on database. 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The code shown here uses new </a:t>
            </a:r>
            <a:r>
              <a:rPr lang="en-US" sz="2400" b="1" dirty="0" err="1"/>
              <a:t>mysqli</a:t>
            </a:r>
            <a:r>
              <a:rPr lang="en-US" sz="2400" b="1" dirty="0"/>
              <a:t>(…) </a:t>
            </a:r>
            <a:r>
              <a:rPr lang="en-US" sz="2400" dirty="0"/>
              <a:t>along with its 4 arguments to create the database connection.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5D30-9126-4C66-8A53-97FDDD89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2030" name="Group 2029">
            <a:extLst>
              <a:ext uri="{FF2B5EF4-FFF2-40B4-BE49-F238E27FC236}">
                <a16:creationId xmlns:a16="http://schemas.microsoft.com/office/drawing/2014/main" id="{C93CB3C6-4F84-47CF-A543-D41F6F416C5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12141" y="1509231"/>
            <a:ext cx="5048009" cy="2312988"/>
            <a:chOff x="3700463" y="876300"/>
            <a:chExt cx="5373687" cy="2462213"/>
          </a:xfrm>
        </p:grpSpPr>
        <p:sp>
          <p:nvSpPr>
            <p:cNvPr id="1830" name="Freeform 1021">
              <a:extLst>
                <a:ext uri="{FF2B5EF4-FFF2-40B4-BE49-F238E27FC236}">
                  <a16:creationId xmlns:a16="http://schemas.microsoft.com/office/drawing/2014/main" id="{3B6CFE8F-C35E-4C14-B930-46D24A950F9F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700463" y="895350"/>
              <a:ext cx="58737" cy="92075"/>
            </a:xfrm>
            <a:custGeom>
              <a:avLst/>
              <a:gdLst>
                <a:gd name="T0" fmla="*/ 197 w 197"/>
                <a:gd name="T1" fmla="*/ 30 h 308"/>
                <a:gd name="T2" fmla="*/ 149 w 197"/>
                <a:gd name="T3" fmla="*/ 0 h 308"/>
                <a:gd name="T4" fmla="*/ 71 w 197"/>
                <a:gd name="T5" fmla="*/ 67 h 308"/>
                <a:gd name="T6" fmla="*/ 71 w 197"/>
                <a:gd name="T7" fmla="*/ 93 h 308"/>
                <a:gd name="T8" fmla="*/ 21 w 197"/>
                <a:gd name="T9" fmla="*/ 93 h 308"/>
                <a:gd name="T10" fmla="*/ 0 w 197"/>
                <a:gd name="T11" fmla="*/ 109 h 308"/>
                <a:gd name="T12" fmla="*/ 20 w 197"/>
                <a:gd name="T13" fmla="*/ 124 h 308"/>
                <a:gd name="T14" fmla="*/ 71 w 197"/>
                <a:gd name="T15" fmla="*/ 124 h 308"/>
                <a:gd name="T16" fmla="*/ 71 w 197"/>
                <a:gd name="T17" fmla="*/ 278 h 308"/>
                <a:gd name="T18" fmla="*/ 20 w 197"/>
                <a:gd name="T19" fmla="*/ 278 h 308"/>
                <a:gd name="T20" fmla="*/ 0 w 197"/>
                <a:gd name="T21" fmla="*/ 293 h 308"/>
                <a:gd name="T22" fmla="*/ 20 w 197"/>
                <a:gd name="T23" fmla="*/ 308 h 308"/>
                <a:gd name="T24" fmla="*/ 155 w 197"/>
                <a:gd name="T25" fmla="*/ 308 h 308"/>
                <a:gd name="T26" fmla="*/ 176 w 197"/>
                <a:gd name="T27" fmla="*/ 293 h 308"/>
                <a:gd name="T28" fmla="*/ 155 w 197"/>
                <a:gd name="T29" fmla="*/ 278 h 308"/>
                <a:gd name="T30" fmla="*/ 105 w 197"/>
                <a:gd name="T31" fmla="*/ 278 h 308"/>
                <a:gd name="T32" fmla="*/ 105 w 197"/>
                <a:gd name="T33" fmla="*/ 124 h 308"/>
                <a:gd name="T34" fmla="*/ 166 w 197"/>
                <a:gd name="T35" fmla="*/ 124 h 308"/>
                <a:gd name="T36" fmla="*/ 186 w 197"/>
                <a:gd name="T37" fmla="*/ 109 h 308"/>
                <a:gd name="T38" fmla="*/ 166 w 197"/>
                <a:gd name="T39" fmla="*/ 93 h 308"/>
                <a:gd name="T40" fmla="*/ 105 w 197"/>
                <a:gd name="T41" fmla="*/ 93 h 308"/>
                <a:gd name="T42" fmla="*/ 105 w 197"/>
                <a:gd name="T43" fmla="*/ 70 h 308"/>
                <a:gd name="T44" fmla="*/ 153 w 197"/>
                <a:gd name="T45" fmla="*/ 31 h 308"/>
                <a:gd name="T46" fmla="*/ 175 w 197"/>
                <a:gd name="T47" fmla="*/ 52 h 308"/>
                <a:gd name="T48" fmla="*/ 197 w 197"/>
                <a:gd name="T4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97" y="30"/>
                  </a:move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9"/>
                  </a:cubicBezTo>
                  <a:cubicBezTo>
                    <a:pt x="0" y="124"/>
                    <a:pt x="13" y="124"/>
                    <a:pt x="20" y="124"/>
                  </a:cubicBezTo>
                  <a:lnTo>
                    <a:pt x="71" y="124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4"/>
                  </a:lnTo>
                  <a:lnTo>
                    <a:pt x="166" y="124"/>
                  </a:lnTo>
                  <a:cubicBezTo>
                    <a:pt x="173" y="124"/>
                    <a:pt x="186" y="124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1" name="Freeform 1022">
              <a:extLst>
                <a:ext uri="{FF2B5EF4-FFF2-40B4-BE49-F238E27FC236}">
                  <a16:creationId xmlns:a16="http://schemas.microsoft.com/office/drawing/2014/main" id="{C21C45DF-024C-4B90-A3A5-24E1D03C997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773488" y="923925"/>
              <a:ext cx="73025" cy="65088"/>
            </a:xfrm>
            <a:custGeom>
              <a:avLst/>
              <a:gdLst>
                <a:gd name="T0" fmla="*/ 250 w 250"/>
                <a:gd name="T1" fmla="*/ 200 h 218"/>
                <a:gd name="T2" fmla="*/ 230 w 250"/>
                <a:gd name="T3" fmla="*/ 185 h 218"/>
                <a:gd name="T4" fmla="*/ 207 w 250"/>
                <a:gd name="T5" fmla="*/ 185 h 218"/>
                <a:gd name="T6" fmla="*/ 207 w 250"/>
                <a:gd name="T7" fmla="*/ 21 h 218"/>
                <a:gd name="T8" fmla="*/ 187 w 250"/>
                <a:gd name="T9" fmla="*/ 0 h 218"/>
                <a:gd name="T10" fmla="*/ 151 w 250"/>
                <a:gd name="T11" fmla="*/ 0 h 218"/>
                <a:gd name="T12" fmla="*/ 131 w 250"/>
                <a:gd name="T13" fmla="*/ 16 h 218"/>
                <a:gd name="T14" fmla="*/ 151 w 250"/>
                <a:gd name="T15" fmla="*/ 31 h 218"/>
                <a:gd name="T16" fmla="*/ 173 w 250"/>
                <a:gd name="T17" fmla="*/ 31 h 218"/>
                <a:gd name="T18" fmla="*/ 173 w 250"/>
                <a:gd name="T19" fmla="*/ 137 h 218"/>
                <a:gd name="T20" fmla="*/ 117 w 250"/>
                <a:gd name="T21" fmla="*/ 188 h 218"/>
                <a:gd name="T22" fmla="*/ 77 w 250"/>
                <a:gd name="T23" fmla="*/ 155 h 218"/>
                <a:gd name="T24" fmla="*/ 77 w 250"/>
                <a:gd name="T25" fmla="*/ 21 h 218"/>
                <a:gd name="T26" fmla="*/ 57 w 250"/>
                <a:gd name="T27" fmla="*/ 0 h 218"/>
                <a:gd name="T28" fmla="*/ 21 w 250"/>
                <a:gd name="T29" fmla="*/ 0 h 218"/>
                <a:gd name="T30" fmla="*/ 0 w 250"/>
                <a:gd name="T31" fmla="*/ 16 h 218"/>
                <a:gd name="T32" fmla="*/ 20 w 250"/>
                <a:gd name="T33" fmla="*/ 31 h 218"/>
                <a:gd name="T34" fmla="*/ 43 w 250"/>
                <a:gd name="T35" fmla="*/ 31 h 218"/>
                <a:gd name="T36" fmla="*/ 43 w 250"/>
                <a:gd name="T37" fmla="*/ 158 h 218"/>
                <a:gd name="T38" fmla="*/ 114 w 250"/>
                <a:gd name="T39" fmla="*/ 218 h 218"/>
                <a:gd name="T40" fmla="*/ 173 w 250"/>
                <a:gd name="T41" fmla="*/ 199 h 218"/>
                <a:gd name="T42" fmla="*/ 193 w 250"/>
                <a:gd name="T43" fmla="*/ 215 h 218"/>
                <a:gd name="T44" fmla="*/ 229 w 250"/>
                <a:gd name="T45" fmla="*/ 215 h 218"/>
                <a:gd name="T46" fmla="*/ 250 w 250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250" y="200"/>
                  </a:move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6"/>
                  </a:cubicBezTo>
                  <a:cubicBezTo>
                    <a:pt x="131" y="31"/>
                    <a:pt x="144" y="31"/>
                    <a:pt x="151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3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5" y="213"/>
                    <a:pt x="173" y="199"/>
                  </a:cubicBez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2" name="Freeform 1023">
              <a:extLst>
                <a:ext uri="{FF2B5EF4-FFF2-40B4-BE49-F238E27FC236}">
                  <a16:creationId xmlns:a16="http://schemas.microsoft.com/office/drawing/2014/main" id="{977DDC1B-72CB-4F93-AED0-C8161E21F0C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851275" y="922338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3" name="Freeform 1024">
              <a:extLst>
                <a:ext uri="{FF2B5EF4-FFF2-40B4-BE49-F238E27FC236}">
                  <a16:creationId xmlns:a16="http://schemas.microsoft.com/office/drawing/2014/main" id="{741312BF-9400-46BE-95C6-2FDED833BEC8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937000" y="922338"/>
              <a:ext cx="57150" cy="66675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4" name="Freeform 1025">
              <a:extLst>
                <a:ext uri="{FF2B5EF4-FFF2-40B4-BE49-F238E27FC236}">
                  <a16:creationId xmlns:a16="http://schemas.microsoft.com/office/drawing/2014/main" id="{E1217ED6-D84B-4107-8393-9951027E232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006850" y="904875"/>
              <a:ext cx="61912" cy="8413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2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5" name="Freeform 1026">
              <a:extLst>
                <a:ext uri="{FF2B5EF4-FFF2-40B4-BE49-F238E27FC236}">
                  <a16:creationId xmlns:a16="http://schemas.microsoft.com/office/drawing/2014/main" id="{EF344A11-0DCE-4780-9299-80725DE8B038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4090988" y="896938"/>
              <a:ext cx="55562" cy="90488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6 w 188"/>
                <a:gd name="T5" fmla="*/ 272 h 302"/>
                <a:gd name="T6" fmla="*/ 116 w 188"/>
                <a:gd name="T7" fmla="*/ 108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6" y="272"/>
                  </a:lnTo>
                  <a:lnTo>
                    <a:pt x="116" y="108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5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6" name="Freeform 1027">
              <a:extLst>
                <a:ext uri="{FF2B5EF4-FFF2-40B4-BE49-F238E27FC236}">
                  <a16:creationId xmlns:a16="http://schemas.microsoft.com/office/drawing/2014/main" id="{4B7E3439-C805-426B-861A-C27F33ED4431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4165600" y="922338"/>
              <a:ext cx="60325" cy="666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7" name="Freeform 1028">
              <a:extLst>
                <a:ext uri="{FF2B5EF4-FFF2-40B4-BE49-F238E27FC236}">
                  <a16:creationId xmlns:a16="http://schemas.microsoft.com/office/drawing/2014/main" id="{6CF92D92-FD84-4E6E-BE50-435825824B8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4237038" y="922338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19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8" name="Freeform 1029">
              <a:extLst>
                <a:ext uri="{FF2B5EF4-FFF2-40B4-BE49-F238E27FC236}">
                  <a16:creationId xmlns:a16="http://schemas.microsoft.com/office/drawing/2014/main" id="{96743992-9AA5-48D2-AC77-4CF59D39F48C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392613" y="922338"/>
              <a:ext cx="71437" cy="98425"/>
            </a:xfrm>
            <a:custGeom>
              <a:avLst/>
              <a:gdLst>
                <a:gd name="T0" fmla="*/ 239 w 239"/>
                <a:gd name="T1" fmla="*/ 27 h 334"/>
                <a:gd name="T2" fmla="*/ 203 w 239"/>
                <a:gd name="T3" fmla="*/ 0 h 334"/>
                <a:gd name="T4" fmla="*/ 150 w 239"/>
                <a:gd name="T5" fmla="*/ 17 h 334"/>
                <a:gd name="T6" fmla="*/ 102 w 239"/>
                <a:gd name="T7" fmla="*/ 2 h 334"/>
                <a:gd name="T8" fmla="*/ 20 w 239"/>
                <a:gd name="T9" fmla="*/ 82 h 334"/>
                <a:gd name="T10" fmla="*/ 35 w 239"/>
                <a:gd name="T11" fmla="*/ 129 h 334"/>
                <a:gd name="T12" fmla="*/ 25 w 239"/>
                <a:gd name="T13" fmla="*/ 163 h 334"/>
                <a:gd name="T14" fmla="*/ 37 w 239"/>
                <a:gd name="T15" fmla="*/ 199 h 334"/>
                <a:gd name="T16" fmla="*/ 0 w 239"/>
                <a:gd name="T17" fmla="*/ 261 h 334"/>
                <a:gd name="T18" fmla="*/ 116 w 239"/>
                <a:gd name="T19" fmla="*/ 334 h 334"/>
                <a:gd name="T20" fmla="*/ 232 w 239"/>
                <a:gd name="T21" fmla="*/ 261 h 334"/>
                <a:gd name="T22" fmla="*/ 198 w 239"/>
                <a:gd name="T23" fmla="*/ 204 h 334"/>
                <a:gd name="T24" fmla="*/ 126 w 239"/>
                <a:gd name="T25" fmla="*/ 190 h 334"/>
                <a:gd name="T26" fmla="*/ 91 w 239"/>
                <a:gd name="T27" fmla="*/ 190 h 334"/>
                <a:gd name="T28" fmla="*/ 76 w 239"/>
                <a:gd name="T29" fmla="*/ 189 h 334"/>
                <a:gd name="T30" fmla="*/ 60 w 239"/>
                <a:gd name="T31" fmla="*/ 182 h 334"/>
                <a:gd name="T32" fmla="*/ 54 w 239"/>
                <a:gd name="T33" fmla="*/ 164 h 334"/>
                <a:gd name="T34" fmla="*/ 57 w 239"/>
                <a:gd name="T35" fmla="*/ 150 h 334"/>
                <a:gd name="T36" fmla="*/ 102 w 239"/>
                <a:gd name="T37" fmla="*/ 162 h 334"/>
                <a:gd name="T38" fmla="*/ 184 w 239"/>
                <a:gd name="T39" fmla="*/ 82 h 334"/>
                <a:gd name="T40" fmla="*/ 171 w 239"/>
                <a:gd name="T41" fmla="*/ 39 h 334"/>
                <a:gd name="T42" fmla="*/ 200 w 239"/>
                <a:gd name="T43" fmla="*/ 30 h 334"/>
                <a:gd name="T44" fmla="*/ 219 w 239"/>
                <a:gd name="T45" fmla="*/ 47 h 334"/>
                <a:gd name="T46" fmla="*/ 239 w 239"/>
                <a:gd name="T47" fmla="*/ 27 h 334"/>
                <a:gd name="T48" fmla="*/ 150 w 239"/>
                <a:gd name="T49" fmla="*/ 82 h 334"/>
                <a:gd name="T50" fmla="*/ 102 w 239"/>
                <a:gd name="T51" fmla="*/ 132 h 334"/>
                <a:gd name="T52" fmla="*/ 54 w 239"/>
                <a:gd name="T53" fmla="*/ 82 h 334"/>
                <a:gd name="T54" fmla="*/ 102 w 239"/>
                <a:gd name="T55" fmla="*/ 32 h 334"/>
                <a:gd name="T56" fmla="*/ 150 w 239"/>
                <a:gd name="T57" fmla="*/ 82 h 334"/>
                <a:gd name="T58" fmla="*/ 203 w 239"/>
                <a:gd name="T59" fmla="*/ 261 h 334"/>
                <a:gd name="T60" fmla="*/ 116 w 239"/>
                <a:gd name="T61" fmla="*/ 304 h 334"/>
                <a:gd name="T62" fmla="*/ 29 w 239"/>
                <a:gd name="T63" fmla="*/ 261 h 334"/>
                <a:gd name="T64" fmla="*/ 49 w 239"/>
                <a:gd name="T65" fmla="*/ 226 h 334"/>
                <a:gd name="T66" fmla="*/ 103 w 239"/>
                <a:gd name="T67" fmla="*/ 218 h 334"/>
                <a:gd name="T68" fmla="*/ 203 w 239"/>
                <a:gd name="T69" fmla="*/ 26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4">
                  <a:moveTo>
                    <a:pt x="239" y="27"/>
                  </a:moveTo>
                  <a:cubicBezTo>
                    <a:pt x="239" y="15"/>
                    <a:pt x="230" y="0"/>
                    <a:pt x="203" y="0"/>
                  </a:cubicBezTo>
                  <a:cubicBezTo>
                    <a:pt x="198" y="0"/>
                    <a:pt x="173" y="0"/>
                    <a:pt x="150" y="17"/>
                  </a:cubicBezTo>
                  <a:cubicBezTo>
                    <a:pt x="142" y="12"/>
                    <a:pt x="125" y="2"/>
                    <a:pt x="102" y="2"/>
                  </a:cubicBezTo>
                  <a:cubicBezTo>
                    <a:pt x="55" y="2"/>
                    <a:pt x="20" y="40"/>
                    <a:pt x="20" y="82"/>
                  </a:cubicBezTo>
                  <a:cubicBezTo>
                    <a:pt x="20" y="103"/>
                    <a:pt x="28" y="120"/>
                    <a:pt x="35" y="129"/>
                  </a:cubicBezTo>
                  <a:cubicBezTo>
                    <a:pt x="30" y="137"/>
                    <a:pt x="25" y="148"/>
                    <a:pt x="25" y="163"/>
                  </a:cubicBezTo>
                  <a:cubicBezTo>
                    <a:pt x="25" y="181"/>
                    <a:pt x="32" y="193"/>
                    <a:pt x="37" y="199"/>
                  </a:cubicBezTo>
                  <a:cubicBezTo>
                    <a:pt x="0" y="222"/>
                    <a:pt x="0" y="255"/>
                    <a:pt x="0" y="261"/>
                  </a:cubicBezTo>
                  <a:cubicBezTo>
                    <a:pt x="0" y="304"/>
                    <a:pt x="52" y="334"/>
                    <a:pt x="116" y="334"/>
                  </a:cubicBezTo>
                  <a:cubicBezTo>
                    <a:pt x="180" y="334"/>
                    <a:pt x="232" y="303"/>
                    <a:pt x="232" y="261"/>
                  </a:cubicBezTo>
                  <a:cubicBezTo>
                    <a:pt x="232" y="242"/>
                    <a:pt x="223" y="218"/>
                    <a:pt x="198" y="204"/>
                  </a:cubicBezTo>
                  <a:cubicBezTo>
                    <a:pt x="192" y="201"/>
                    <a:pt x="171" y="190"/>
                    <a:pt x="126" y="190"/>
                  </a:cubicBezTo>
                  <a:lnTo>
                    <a:pt x="91" y="190"/>
                  </a:lnTo>
                  <a:cubicBezTo>
                    <a:pt x="87" y="190"/>
                    <a:pt x="80" y="190"/>
                    <a:pt x="76" y="189"/>
                  </a:cubicBezTo>
                  <a:cubicBezTo>
                    <a:pt x="69" y="189"/>
                    <a:pt x="66" y="189"/>
                    <a:pt x="60" y="182"/>
                  </a:cubicBezTo>
                  <a:cubicBezTo>
                    <a:pt x="54" y="175"/>
                    <a:pt x="54" y="164"/>
                    <a:pt x="54" y="164"/>
                  </a:cubicBezTo>
                  <a:cubicBezTo>
                    <a:pt x="54" y="162"/>
                    <a:pt x="55" y="155"/>
                    <a:pt x="57" y="150"/>
                  </a:cubicBezTo>
                  <a:cubicBezTo>
                    <a:pt x="58" y="151"/>
                    <a:pt x="77" y="162"/>
                    <a:pt x="102" y="162"/>
                  </a:cubicBezTo>
                  <a:cubicBezTo>
                    <a:pt x="148" y="162"/>
                    <a:pt x="184" y="126"/>
                    <a:pt x="184" y="82"/>
                  </a:cubicBezTo>
                  <a:cubicBezTo>
                    <a:pt x="184" y="67"/>
                    <a:pt x="180" y="52"/>
                    <a:pt x="171" y="39"/>
                  </a:cubicBezTo>
                  <a:cubicBezTo>
                    <a:pt x="182" y="33"/>
                    <a:pt x="194" y="31"/>
                    <a:pt x="200" y="30"/>
                  </a:cubicBezTo>
                  <a:cubicBezTo>
                    <a:pt x="203" y="44"/>
                    <a:pt x="214" y="47"/>
                    <a:pt x="219" y="47"/>
                  </a:cubicBezTo>
                  <a:cubicBezTo>
                    <a:pt x="228" y="47"/>
                    <a:pt x="239" y="41"/>
                    <a:pt x="239" y="27"/>
                  </a:cubicBezTo>
                  <a:close/>
                  <a:moveTo>
                    <a:pt x="150" y="82"/>
                  </a:moveTo>
                  <a:cubicBezTo>
                    <a:pt x="150" y="110"/>
                    <a:pt x="128" y="132"/>
                    <a:pt x="102" y="132"/>
                  </a:cubicBezTo>
                  <a:cubicBezTo>
                    <a:pt x="75" y="132"/>
                    <a:pt x="54" y="109"/>
                    <a:pt x="54" y="82"/>
                  </a:cubicBezTo>
                  <a:cubicBezTo>
                    <a:pt x="54" y="54"/>
                    <a:pt x="76" y="32"/>
                    <a:pt x="102" y="32"/>
                  </a:cubicBezTo>
                  <a:cubicBezTo>
                    <a:pt x="129" y="32"/>
                    <a:pt x="150" y="55"/>
                    <a:pt x="150" y="82"/>
                  </a:cubicBezTo>
                  <a:close/>
                  <a:moveTo>
                    <a:pt x="203" y="261"/>
                  </a:moveTo>
                  <a:cubicBezTo>
                    <a:pt x="203" y="283"/>
                    <a:pt x="166" y="304"/>
                    <a:pt x="116" y="304"/>
                  </a:cubicBezTo>
                  <a:cubicBezTo>
                    <a:pt x="66" y="304"/>
                    <a:pt x="29" y="283"/>
                    <a:pt x="29" y="261"/>
                  </a:cubicBezTo>
                  <a:cubicBezTo>
                    <a:pt x="29" y="252"/>
                    <a:pt x="33" y="236"/>
                    <a:pt x="49" y="226"/>
                  </a:cubicBezTo>
                  <a:cubicBezTo>
                    <a:pt x="62" y="218"/>
                    <a:pt x="66" y="218"/>
                    <a:pt x="103" y="218"/>
                  </a:cubicBezTo>
                  <a:cubicBezTo>
                    <a:pt x="147" y="218"/>
                    <a:pt x="203" y="218"/>
                    <a:pt x="203" y="2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9" name="Freeform 1030">
              <a:extLst>
                <a:ext uri="{FF2B5EF4-FFF2-40B4-BE49-F238E27FC236}">
                  <a16:creationId xmlns:a16="http://schemas.microsoft.com/office/drawing/2014/main" id="{4C51A708-D5B2-4A12-AAA0-B0800C0E1604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4473575" y="922338"/>
              <a:ext cx="60325" cy="66675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5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5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0" name="Freeform 1031">
              <a:extLst>
                <a:ext uri="{FF2B5EF4-FFF2-40B4-BE49-F238E27FC236}">
                  <a16:creationId xmlns:a16="http://schemas.microsoft.com/office/drawing/2014/main" id="{8316BC09-2A02-4A3C-BBBC-CFC1ECECE32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546600" y="904875"/>
              <a:ext cx="61912" cy="8413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1" name="Freeform 1032">
              <a:extLst>
                <a:ext uri="{FF2B5EF4-FFF2-40B4-BE49-F238E27FC236}">
                  <a16:creationId xmlns:a16="http://schemas.microsoft.com/office/drawing/2014/main" id="{C53DBB0B-EAFB-47B6-8EBA-C83BB217A1E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4622800" y="896938"/>
              <a:ext cx="68262" cy="90488"/>
            </a:xfrm>
            <a:custGeom>
              <a:avLst/>
              <a:gdLst>
                <a:gd name="T0" fmla="*/ 232 w 232"/>
                <a:gd name="T1" fmla="*/ 155 h 305"/>
                <a:gd name="T2" fmla="*/ 123 w 232"/>
                <a:gd name="T3" fmla="*/ 0 h 305"/>
                <a:gd name="T4" fmla="*/ 20 w 232"/>
                <a:gd name="T5" fmla="*/ 0 h 305"/>
                <a:gd name="T6" fmla="*/ 0 w 232"/>
                <a:gd name="T7" fmla="*/ 16 h 305"/>
                <a:gd name="T8" fmla="*/ 20 w 232"/>
                <a:gd name="T9" fmla="*/ 31 h 305"/>
                <a:gd name="T10" fmla="*/ 31 w 232"/>
                <a:gd name="T11" fmla="*/ 31 h 305"/>
                <a:gd name="T12" fmla="*/ 31 w 232"/>
                <a:gd name="T13" fmla="*/ 275 h 305"/>
                <a:gd name="T14" fmla="*/ 20 w 232"/>
                <a:gd name="T15" fmla="*/ 275 h 305"/>
                <a:gd name="T16" fmla="*/ 0 w 232"/>
                <a:gd name="T17" fmla="*/ 290 h 305"/>
                <a:gd name="T18" fmla="*/ 20 w 232"/>
                <a:gd name="T19" fmla="*/ 305 h 305"/>
                <a:gd name="T20" fmla="*/ 123 w 232"/>
                <a:gd name="T21" fmla="*/ 305 h 305"/>
                <a:gd name="T22" fmla="*/ 232 w 232"/>
                <a:gd name="T23" fmla="*/ 155 h 305"/>
                <a:gd name="T24" fmla="*/ 198 w 232"/>
                <a:gd name="T25" fmla="*/ 155 h 305"/>
                <a:gd name="T26" fmla="*/ 113 w 232"/>
                <a:gd name="T27" fmla="*/ 275 h 305"/>
                <a:gd name="T28" fmla="*/ 65 w 232"/>
                <a:gd name="T29" fmla="*/ 275 h 305"/>
                <a:gd name="T30" fmla="*/ 65 w 232"/>
                <a:gd name="T31" fmla="*/ 31 h 305"/>
                <a:gd name="T32" fmla="*/ 113 w 232"/>
                <a:gd name="T33" fmla="*/ 31 h 305"/>
                <a:gd name="T34" fmla="*/ 198 w 232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32" y="155"/>
                  </a:moveTo>
                  <a:cubicBezTo>
                    <a:pt x="232" y="75"/>
                    <a:pt x="189" y="0"/>
                    <a:pt x="123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1" y="31"/>
                  </a:lnTo>
                  <a:lnTo>
                    <a:pt x="3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23" y="305"/>
                  </a:lnTo>
                  <a:cubicBezTo>
                    <a:pt x="188" y="305"/>
                    <a:pt x="232" y="235"/>
                    <a:pt x="232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5"/>
                    <a:pt x="113" y="275"/>
                  </a:cubicBezTo>
                  <a:lnTo>
                    <a:pt x="65" y="275"/>
                  </a:lnTo>
                  <a:lnTo>
                    <a:pt x="65" y="31"/>
                  </a:lnTo>
                  <a:lnTo>
                    <a:pt x="113" y="31"/>
                  </a:lnTo>
                  <a:cubicBezTo>
                    <a:pt x="170" y="31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2" name="Freeform 1033">
              <a:extLst>
                <a:ext uri="{FF2B5EF4-FFF2-40B4-BE49-F238E27FC236}">
                  <a16:creationId xmlns:a16="http://schemas.microsoft.com/office/drawing/2014/main" id="{CDEFF0E8-F0AF-4D9F-BBA5-7B1B044D8A31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0588" y="896938"/>
              <a:ext cx="66675" cy="90488"/>
            </a:xfrm>
            <a:custGeom>
              <a:avLst/>
              <a:gdLst>
                <a:gd name="T0" fmla="*/ 229 w 229"/>
                <a:gd name="T1" fmla="*/ 222 h 305"/>
                <a:gd name="T2" fmla="*/ 165 w 229"/>
                <a:gd name="T3" fmla="*/ 145 h 305"/>
                <a:gd name="T4" fmla="*/ 219 w 229"/>
                <a:gd name="T5" fmla="*/ 78 h 305"/>
                <a:gd name="T6" fmla="*/ 133 w 229"/>
                <a:gd name="T7" fmla="*/ 0 h 305"/>
                <a:gd name="T8" fmla="*/ 20 w 229"/>
                <a:gd name="T9" fmla="*/ 0 h 305"/>
                <a:gd name="T10" fmla="*/ 0 w 229"/>
                <a:gd name="T11" fmla="*/ 15 h 305"/>
                <a:gd name="T12" fmla="*/ 21 w 229"/>
                <a:gd name="T13" fmla="*/ 31 h 305"/>
                <a:gd name="T14" fmla="*/ 34 w 229"/>
                <a:gd name="T15" fmla="*/ 31 h 305"/>
                <a:gd name="T16" fmla="*/ 34 w 229"/>
                <a:gd name="T17" fmla="*/ 275 h 305"/>
                <a:gd name="T18" fmla="*/ 21 w 229"/>
                <a:gd name="T19" fmla="*/ 275 h 305"/>
                <a:gd name="T20" fmla="*/ 0 w 229"/>
                <a:gd name="T21" fmla="*/ 290 h 305"/>
                <a:gd name="T22" fmla="*/ 20 w 229"/>
                <a:gd name="T23" fmla="*/ 305 h 305"/>
                <a:gd name="T24" fmla="*/ 143 w 229"/>
                <a:gd name="T25" fmla="*/ 305 h 305"/>
                <a:gd name="T26" fmla="*/ 229 w 229"/>
                <a:gd name="T27" fmla="*/ 222 h 305"/>
                <a:gd name="T28" fmla="*/ 184 w 229"/>
                <a:gd name="T29" fmla="*/ 78 h 305"/>
                <a:gd name="T30" fmla="*/ 120 w 229"/>
                <a:gd name="T31" fmla="*/ 132 h 305"/>
                <a:gd name="T32" fmla="*/ 68 w 229"/>
                <a:gd name="T33" fmla="*/ 132 h 305"/>
                <a:gd name="T34" fmla="*/ 68 w 229"/>
                <a:gd name="T35" fmla="*/ 31 h 305"/>
                <a:gd name="T36" fmla="*/ 131 w 229"/>
                <a:gd name="T37" fmla="*/ 31 h 305"/>
                <a:gd name="T38" fmla="*/ 184 w 229"/>
                <a:gd name="T39" fmla="*/ 78 h 305"/>
                <a:gd name="T40" fmla="*/ 195 w 229"/>
                <a:gd name="T41" fmla="*/ 221 h 305"/>
                <a:gd name="T42" fmla="*/ 132 w 229"/>
                <a:gd name="T43" fmla="*/ 275 h 305"/>
                <a:gd name="T44" fmla="*/ 68 w 229"/>
                <a:gd name="T45" fmla="*/ 275 h 305"/>
                <a:gd name="T46" fmla="*/ 68 w 229"/>
                <a:gd name="T47" fmla="*/ 162 h 305"/>
                <a:gd name="T48" fmla="*/ 137 w 229"/>
                <a:gd name="T49" fmla="*/ 162 h 305"/>
                <a:gd name="T50" fmla="*/ 195 w 229"/>
                <a:gd name="T51" fmla="*/ 2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05">
                  <a:moveTo>
                    <a:pt x="229" y="222"/>
                  </a:moveTo>
                  <a:cubicBezTo>
                    <a:pt x="229" y="187"/>
                    <a:pt x="205" y="155"/>
                    <a:pt x="165" y="145"/>
                  </a:cubicBezTo>
                  <a:cubicBezTo>
                    <a:pt x="197" y="135"/>
                    <a:pt x="219" y="109"/>
                    <a:pt x="219" y="78"/>
                  </a:cubicBezTo>
                  <a:cubicBezTo>
                    <a:pt x="219" y="41"/>
                    <a:pt x="188" y="0"/>
                    <a:pt x="13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4" y="31"/>
                  </a:lnTo>
                  <a:lnTo>
                    <a:pt x="34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43" y="305"/>
                  </a:lnTo>
                  <a:cubicBezTo>
                    <a:pt x="199" y="305"/>
                    <a:pt x="229" y="261"/>
                    <a:pt x="229" y="222"/>
                  </a:cubicBezTo>
                  <a:close/>
                  <a:moveTo>
                    <a:pt x="184" y="78"/>
                  </a:moveTo>
                  <a:cubicBezTo>
                    <a:pt x="184" y="99"/>
                    <a:pt x="168" y="132"/>
                    <a:pt x="120" y="132"/>
                  </a:cubicBezTo>
                  <a:lnTo>
                    <a:pt x="68" y="132"/>
                  </a:lnTo>
                  <a:lnTo>
                    <a:pt x="68" y="31"/>
                  </a:lnTo>
                  <a:lnTo>
                    <a:pt x="131" y="31"/>
                  </a:lnTo>
                  <a:cubicBezTo>
                    <a:pt x="173" y="31"/>
                    <a:pt x="184" y="62"/>
                    <a:pt x="184" y="78"/>
                  </a:cubicBezTo>
                  <a:close/>
                  <a:moveTo>
                    <a:pt x="195" y="221"/>
                  </a:moveTo>
                  <a:cubicBezTo>
                    <a:pt x="195" y="245"/>
                    <a:pt x="175" y="275"/>
                    <a:pt x="132" y="275"/>
                  </a:cubicBezTo>
                  <a:lnTo>
                    <a:pt x="68" y="275"/>
                  </a:lnTo>
                  <a:lnTo>
                    <a:pt x="68" y="162"/>
                  </a:lnTo>
                  <a:lnTo>
                    <a:pt x="137" y="162"/>
                  </a:lnTo>
                  <a:cubicBezTo>
                    <a:pt x="180" y="162"/>
                    <a:pt x="195" y="198"/>
                    <a:pt x="195" y="2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3" name="Freeform 1034">
              <a:extLst>
                <a:ext uri="{FF2B5EF4-FFF2-40B4-BE49-F238E27FC236}">
                  <a16:creationId xmlns:a16="http://schemas.microsoft.com/office/drawing/2014/main" id="{915C4531-E517-4573-A67A-1FD24A8FA6A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799013" y="884238"/>
              <a:ext cx="39687" cy="115888"/>
            </a:xfrm>
            <a:custGeom>
              <a:avLst/>
              <a:gdLst>
                <a:gd name="T0" fmla="*/ 132 w 132"/>
                <a:gd name="T1" fmla="*/ 373 h 387"/>
                <a:gd name="T2" fmla="*/ 120 w 132"/>
                <a:gd name="T3" fmla="*/ 358 h 387"/>
                <a:gd name="T4" fmla="*/ 35 w 132"/>
                <a:gd name="T5" fmla="*/ 193 h 387"/>
                <a:gd name="T6" fmla="*/ 121 w 132"/>
                <a:gd name="T7" fmla="*/ 29 h 387"/>
                <a:gd name="T8" fmla="*/ 132 w 132"/>
                <a:gd name="T9" fmla="*/ 14 h 387"/>
                <a:gd name="T10" fmla="*/ 117 w 132"/>
                <a:gd name="T11" fmla="*/ 0 h 387"/>
                <a:gd name="T12" fmla="*/ 0 w 132"/>
                <a:gd name="T13" fmla="*/ 193 h 387"/>
                <a:gd name="T14" fmla="*/ 41 w 132"/>
                <a:gd name="T15" fmla="*/ 323 h 387"/>
                <a:gd name="T16" fmla="*/ 117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5"/>
                    <a:pt x="129" y="363"/>
                    <a:pt x="120" y="358"/>
                  </a:cubicBezTo>
                  <a:cubicBezTo>
                    <a:pt x="58" y="316"/>
                    <a:pt x="35" y="249"/>
                    <a:pt x="35" y="193"/>
                  </a:cubicBezTo>
                  <a:cubicBezTo>
                    <a:pt x="35" y="144"/>
                    <a:pt x="54" y="74"/>
                    <a:pt x="121" y="29"/>
                  </a:cubicBezTo>
                  <a:cubicBezTo>
                    <a:pt x="129" y="23"/>
                    <a:pt x="132" y="21"/>
                    <a:pt x="132" y="14"/>
                  </a:cubicBezTo>
                  <a:cubicBezTo>
                    <a:pt x="132" y="10"/>
                    <a:pt x="130" y="0"/>
                    <a:pt x="117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5" y="387"/>
                    <a:pt x="117" y="387"/>
                  </a:cubicBezTo>
                  <a:cubicBezTo>
                    <a:pt x="130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4" name="Freeform 1035">
              <a:extLst>
                <a:ext uri="{FF2B5EF4-FFF2-40B4-BE49-F238E27FC236}">
                  <a16:creationId xmlns:a16="http://schemas.microsoft.com/office/drawing/2014/main" id="{0FA4430B-83F6-4EBF-B681-4B48F924B33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864100" y="884238"/>
              <a:ext cx="38100" cy="115888"/>
            </a:xfrm>
            <a:custGeom>
              <a:avLst/>
              <a:gdLst>
                <a:gd name="T0" fmla="*/ 131 w 131"/>
                <a:gd name="T1" fmla="*/ 193 h 387"/>
                <a:gd name="T2" fmla="*/ 91 w 131"/>
                <a:gd name="T3" fmla="*/ 64 h 387"/>
                <a:gd name="T4" fmla="*/ 15 w 131"/>
                <a:gd name="T5" fmla="*/ 0 h 387"/>
                <a:gd name="T6" fmla="*/ 0 w 131"/>
                <a:gd name="T7" fmla="*/ 14 h 387"/>
                <a:gd name="T8" fmla="*/ 8 w 131"/>
                <a:gd name="T9" fmla="*/ 26 h 387"/>
                <a:gd name="T10" fmla="*/ 97 w 131"/>
                <a:gd name="T11" fmla="*/ 193 h 387"/>
                <a:gd name="T12" fmla="*/ 11 w 131"/>
                <a:gd name="T13" fmla="*/ 358 h 387"/>
                <a:gd name="T14" fmla="*/ 0 w 131"/>
                <a:gd name="T15" fmla="*/ 373 h 387"/>
                <a:gd name="T16" fmla="*/ 15 w 131"/>
                <a:gd name="T17" fmla="*/ 387 h 387"/>
                <a:gd name="T18" fmla="*/ 131 w 131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193"/>
                  </a:moveTo>
                  <a:cubicBezTo>
                    <a:pt x="131" y="134"/>
                    <a:pt x="108" y="89"/>
                    <a:pt x="91" y="64"/>
                  </a:cubicBezTo>
                  <a:cubicBezTo>
                    <a:pt x="64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89" y="81"/>
                    <a:pt x="97" y="161"/>
                    <a:pt x="97" y="193"/>
                  </a:cubicBezTo>
                  <a:cubicBezTo>
                    <a:pt x="97" y="243"/>
                    <a:pt x="78" y="313"/>
                    <a:pt x="11" y="358"/>
                  </a:cubicBezTo>
                  <a:cubicBezTo>
                    <a:pt x="4" y="363"/>
                    <a:pt x="0" y="365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29" y="387"/>
                    <a:pt x="131" y="321"/>
                    <a:pt x="131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5" name="Freeform 1036">
              <a:extLst>
                <a:ext uri="{FF2B5EF4-FFF2-40B4-BE49-F238E27FC236}">
                  <a16:creationId xmlns:a16="http://schemas.microsoft.com/office/drawing/2014/main" id="{62EB7D0A-E44A-4D46-B6D4-43C03F821503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938713" y="876300"/>
              <a:ext cx="52387" cy="147638"/>
            </a:xfrm>
            <a:custGeom>
              <a:avLst/>
              <a:gdLst>
                <a:gd name="T0" fmla="*/ 106 w 177"/>
                <a:gd name="T1" fmla="*/ 66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2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49 h 499"/>
                <a:gd name="T18" fmla="*/ 8 w 177"/>
                <a:gd name="T19" fmla="*/ 255 h 499"/>
                <a:gd name="T20" fmla="*/ 71 w 177"/>
                <a:gd name="T21" fmla="*/ 299 h 499"/>
                <a:gd name="T22" fmla="*/ 72 w 177"/>
                <a:gd name="T23" fmla="*/ 324 h 499"/>
                <a:gd name="T24" fmla="*/ 72 w 177"/>
                <a:gd name="T25" fmla="*/ 422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4 h 499"/>
                <a:gd name="T36" fmla="*/ 106 w 177"/>
                <a:gd name="T37" fmla="*/ 421 h 499"/>
                <a:gd name="T38" fmla="*/ 106 w 177"/>
                <a:gd name="T39" fmla="*/ 316 h 499"/>
                <a:gd name="T40" fmla="*/ 86 w 177"/>
                <a:gd name="T41" fmla="*/ 269 h 499"/>
                <a:gd name="T42" fmla="*/ 47 w 177"/>
                <a:gd name="T43" fmla="*/ 249 h 499"/>
                <a:gd name="T44" fmla="*/ 106 w 177"/>
                <a:gd name="T45" fmla="*/ 186 h 499"/>
                <a:gd name="T46" fmla="*/ 106 w 177"/>
                <a:gd name="T47" fmla="*/ 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6" y="66"/>
                  </a:moveTo>
                  <a:cubicBezTo>
                    <a:pt x="106" y="46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3" y="26"/>
                    <a:pt x="72" y="62"/>
                  </a:cubicBezTo>
                  <a:lnTo>
                    <a:pt x="72" y="176"/>
                  </a:lnTo>
                  <a:cubicBezTo>
                    <a:pt x="72" y="196"/>
                    <a:pt x="72" y="211"/>
                    <a:pt x="52" y="228"/>
                  </a:cubicBezTo>
                  <a:cubicBezTo>
                    <a:pt x="35" y="242"/>
                    <a:pt x="16" y="243"/>
                    <a:pt x="5" y="244"/>
                  </a:cubicBezTo>
                  <a:cubicBezTo>
                    <a:pt x="2" y="244"/>
                    <a:pt x="0" y="246"/>
                    <a:pt x="0" y="249"/>
                  </a:cubicBezTo>
                  <a:cubicBezTo>
                    <a:pt x="0" y="254"/>
                    <a:pt x="3" y="254"/>
                    <a:pt x="8" y="255"/>
                  </a:cubicBezTo>
                  <a:cubicBezTo>
                    <a:pt x="41" y="257"/>
                    <a:pt x="65" y="275"/>
                    <a:pt x="71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2"/>
                  </a:lnTo>
                  <a:cubicBezTo>
                    <a:pt x="72" y="443"/>
                    <a:pt x="72" y="459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4"/>
                  </a:cubicBezTo>
                  <a:cubicBezTo>
                    <a:pt x="106" y="440"/>
                    <a:pt x="106" y="439"/>
                    <a:pt x="106" y="421"/>
                  </a:cubicBezTo>
                  <a:lnTo>
                    <a:pt x="106" y="316"/>
                  </a:lnTo>
                  <a:cubicBezTo>
                    <a:pt x="106" y="293"/>
                    <a:pt x="102" y="285"/>
                    <a:pt x="86" y="269"/>
                  </a:cubicBezTo>
                  <a:cubicBezTo>
                    <a:pt x="75" y="258"/>
                    <a:pt x="61" y="253"/>
                    <a:pt x="47" y="249"/>
                  </a:cubicBezTo>
                  <a:cubicBezTo>
                    <a:pt x="88" y="238"/>
                    <a:pt x="106" y="215"/>
                    <a:pt x="106" y="186"/>
                  </a:cubicBezTo>
                  <a:lnTo>
                    <a:pt x="106" y="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6" name="Freeform 1037">
              <a:extLst>
                <a:ext uri="{FF2B5EF4-FFF2-40B4-BE49-F238E27FC236}">
                  <a16:creationId xmlns:a16="http://schemas.microsoft.com/office/drawing/2014/main" id="{6FBB1B64-B70C-4941-8402-B115743EABC4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4011613" y="1062038"/>
              <a:ext cx="60325" cy="115888"/>
            </a:xfrm>
            <a:custGeom>
              <a:avLst/>
              <a:gdLst>
                <a:gd name="T0" fmla="*/ 203 w 203"/>
                <a:gd name="T1" fmla="*/ 261 h 387"/>
                <a:gd name="T2" fmla="*/ 117 w 203"/>
                <a:gd name="T3" fmla="*/ 173 h 387"/>
                <a:gd name="T4" fmla="*/ 117 w 203"/>
                <a:gd name="T5" fmla="*/ 70 h 387"/>
                <a:gd name="T6" fmla="*/ 166 w 203"/>
                <a:gd name="T7" fmla="*/ 104 h 387"/>
                <a:gd name="T8" fmla="*/ 159 w 203"/>
                <a:gd name="T9" fmla="*/ 121 h 387"/>
                <a:gd name="T10" fmla="*/ 181 w 203"/>
                <a:gd name="T11" fmla="*/ 142 h 387"/>
                <a:gd name="T12" fmla="*/ 203 w 203"/>
                <a:gd name="T13" fmla="*/ 118 h 387"/>
                <a:gd name="T14" fmla="*/ 117 w 203"/>
                <a:gd name="T15" fmla="*/ 39 h 387"/>
                <a:gd name="T16" fmla="*/ 117 w 203"/>
                <a:gd name="T17" fmla="*/ 20 h 387"/>
                <a:gd name="T18" fmla="*/ 102 w 203"/>
                <a:gd name="T19" fmla="*/ 0 h 387"/>
                <a:gd name="T20" fmla="*/ 87 w 203"/>
                <a:gd name="T21" fmla="*/ 20 h 387"/>
                <a:gd name="T22" fmla="*/ 87 w 203"/>
                <a:gd name="T23" fmla="*/ 39 h 387"/>
                <a:gd name="T24" fmla="*/ 0 w 203"/>
                <a:gd name="T25" fmla="*/ 121 h 387"/>
                <a:gd name="T26" fmla="*/ 87 w 203"/>
                <a:gd name="T27" fmla="*/ 202 h 387"/>
                <a:gd name="T28" fmla="*/ 87 w 203"/>
                <a:gd name="T29" fmla="*/ 318 h 387"/>
                <a:gd name="T30" fmla="*/ 36 w 203"/>
                <a:gd name="T31" fmla="*/ 278 h 387"/>
                <a:gd name="T32" fmla="*/ 44 w 203"/>
                <a:gd name="T33" fmla="*/ 261 h 387"/>
                <a:gd name="T34" fmla="*/ 22 w 203"/>
                <a:gd name="T35" fmla="*/ 238 h 387"/>
                <a:gd name="T36" fmla="*/ 0 w 203"/>
                <a:gd name="T37" fmla="*/ 263 h 387"/>
                <a:gd name="T38" fmla="*/ 87 w 203"/>
                <a:gd name="T39" fmla="*/ 348 h 387"/>
                <a:gd name="T40" fmla="*/ 87 w 203"/>
                <a:gd name="T41" fmla="*/ 367 h 387"/>
                <a:gd name="T42" fmla="*/ 102 w 203"/>
                <a:gd name="T43" fmla="*/ 387 h 387"/>
                <a:gd name="T44" fmla="*/ 117 w 203"/>
                <a:gd name="T45" fmla="*/ 367 h 387"/>
                <a:gd name="T46" fmla="*/ 117 w 203"/>
                <a:gd name="T47" fmla="*/ 348 h 387"/>
                <a:gd name="T48" fmla="*/ 203 w 203"/>
                <a:gd name="T49" fmla="*/ 261 h 387"/>
                <a:gd name="T50" fmla="*/ 87 w 203"/>
                <a:gd name="T51" fmla="*/ 167 h 387"/>
                <a:gd name="T52" fmla="*/ 32 w 203"/>
                <a:gd name="T53" fmla="*/ 119 h 387"/>
                <a:gd name="T54" fmla="*/ 87 w 203"/>
                <a:gd name="T55" fmla="*/ 70 h 387"/>
                <a:gd name="T56" fmla="*/ 87 w 203"/>
                <a:gd name="T57" fmla="*/ 167 h 387"/>
                <a:gd name="T58" fmla="*/ 171 w 203"/>
                <a:gd name="T59" fmla="*/ 263 h 387"/>
                <a:gd name="T60" fmla="*/ 117 w 203"/>
                <a:gd name="T61" fmla="*/ 317 h 387"/>
                <a:gd name="T62" fmla="*/ 117 w 203"/>
                <a:gd name="T63" fmla="*/ 208 h 387"/>
                <a:gd name="T64" fmla="*/ 171 w 203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203" y="261"/>
                  </a:move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2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4" y="314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8"/>
                  </a:lnTo>
                  <a:cubicBezTo>
                    <a:pt x="150" y="215"/>
                    <a:pt x="171" y="237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7" name="Freeform 1038">
              <a:extLst>
                <a:ext uri="{FF2B5EF4-FFF2-40B4-BE49-F238E27FC236}">
                  <a16:creationId xmlns:a16="http://schemas.microsoft.com/office/drawing/2014/main" id="{64221054-B0E7-41A9-BCF0-54905CB0DAC2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086225" y="1074738"/>
              <a:ext cx="69850" cy="92075"/>
            </a:xfrm>
            <a:custGeom>
              <a:avLst/>
              <a:gdLst>
                <a:gd name="T0" fmla="*/ 238 w 238"/>
                <a:gd name="T1" fmla="*/ 289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9 w 238"/>
                <a:gd name="T13" fmla="*/ 16 h 308"/>
                <a:gd name="T14" fmla="*/ 139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3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89 h 308"/>
                <a:gd name="T34" fmla="*/ 161 w 238"/>
                <a:gd name="T35" fmla="*/ 208 h 308"/>
                <a:gd name="T36" fmla="*/ 100 w 238"/>
                <a:gd name="T37" fmla="*/ 277 h 308"/>
                <a:gd name="T38" fmla="*/ 35 w 238"/>
                <a:gd name="T39" fmla="*/ 198 h 308"/>
                <a:gd name="T40" fmla="*/ 105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89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2" y="31"/>
                    <a:pt x="139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5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9" y="277"/>
                    <a:pt x="100" y="277"/>
                  </a:cubicBezTo>
                  <a:cubicBezTo>
                    <a:pt x="65" y="277"/>
                    <a:pt x="35" y="242"/>
                    <a:pt x="35" y="198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7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8" name="Freeform 1039">
              <a:extLst>
                <a:ext uri="{FF2B5EF4-FFF2-40B4-BE49-F238E27FC236}">
                  <a16:creationId xmlns:a16="http://schemas.microsoft.com/office/drawing/2014/main" id="{BCC691F9-843A-4095-8C01-43496F1D6B0B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4159250" y="1074738"/>
              <a:ext cx="69850" cy="92075"/>
            </a:xfrm>
            <a:custGeom>
              <a:avLst/>
              <a:gdLst>
                <a:gd name="T0" fmla="*/ 237 w 237"/>
                <a:gd name="T1" fmla="*/ 197 h 308"/>
                <a:gd name="T2" fmla="*/ 140 w 237"/>
                <a:gd name="T3" fmla="*/ 87 h 308"/>
                <a:gd name="T4" fmla="*/ 77 w 237"/>
                <a:gd name="T5" fmla="*/ 111 h 308"/>
                <a:gd name="T6" fmla="*/ 77 w 237"/>
                <a:gd name="T7" fmla="*/ 21 h 308"/>
                <a:gd name="T8" fmla="*/ 57 w 237"/>
                <a:gd name="T9" fmla="*/ 0 h 308"/>
                <a:gd name="T10" fmla="*/ 20 w 237"/>
                <a:gd name="T11" fmla="*/ 0 h 308"/>
                <a:gd name="T12" fmla="*/ 0 w 237"/>
                <a:gd name="T13" fmla="*/ 16 h 308"/>
                <a:gd name="T14" fmla="*/ 20 w 237"/>
                <a:gd name="T15" fmla="*/ 31 h 308"/>
                <a:gd name="T16" fmla="*/ 42 w 237"/>
                <a:gd name="T17" fmla="*/ 31 h 308"/>
                <a:gd name="T18" fmla="*/ 42 w 237"/>
                <a:gd name="T19" fmla="*/ 284 h 308"/>
                <a:gd name="T20" fmla="*/ 60 w 237"/>
                <a:gd name="T21" fmla="*/ 305 h 308"/>
                <a:gd name="T22" fmla="*/ 77 w 237"/>
                <a:gd name="T23" fmla="*/ 282 h 308"/>
                <a:gd name="T24" fmla="*/ 135 w 237"/>
                <a:gd name="T25" fmla="*/ 308 h 308"/>
                <a:gd name="T26" fmla="*/ 237 w 237"/>
                <a:gd name="T27" fmla="*/ 197 h 308"/>
                <a:gd name="T28" fmla="*/ 203 w 237"/>
                <a:gd name="T29" fmla="*/ 197 h 308"/>
                <a:gd name="T30" fmla="*/ 133 w 237"/>
                <a:gd name="T31" fmla="*/ 277 h 308"/>
                <a:gd name="T32" fmla="*/ 77 w 237"/>
                <a:gd name="T33" fmla="*/ 210 h 308"/>
                <a:gd name="T34" fmla="*/ 77 w 237"/>
                <a:gd name="T35" fmla="*/ 173 h 308"/>
                <a:gd name="T36" fmla="*/ 137 w 237"/>
                <a:gd name="T37" fmla="*/ 117 h 308"/>
                <a:gd name="T38" fmla="*/ 203 w 237"/>
                <a:gd name="T39" fmla="*/ 1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237" y="197"/>
                  </a:move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1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4"/>
                    <a:pt x="77" y="210"/>
                  </a:cubicBez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9" name="Freeform 1040">
              <a:extLst>
                <a:ext uri="{FF2B5EF4-FFF2-40B4-BE49-F238E27FC236}">
                  <a16:creationId xmlns:a16="http://schemas.microsoft.com/office/drawing/2014/main" id="{E777ADCD-1C85-4C53-BA5E-B30AFA8FF9AA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237038" y="1074738"/>
              <a:ext cx="73025" cy="90488"/>
            </a:xfrm>
            <a:custGeom>
              <a:avLst/>
              <a:gdLst>
                <a:gd name="T0" fmla="*/ 249 w 249"/>
                <a:gd name="T1" fmla="*/ 290 h 305"/>
                <a:gd name="T2" fmla="*/ 228 w 249"/>
                <a:gd name="T3" fmla="*/ 275 h 305"/>
                <a:gd name="T4" fmla="*/ 206 w 249"/>
                <a:gd name="T5" fmla="*/ 275 h 305"/>
                <a:gd name="T6" fmla="*/ 206 w 249"/>
                <a:gd name="T7" fmla="*/ 159 h 305"/>
                <a:gd name="T8" fmla="*/ 142 w 249"/>
                <a:gd name="T9" fmla="*/ 87 h 305"/>
                <a:gd name="T10" fmla="*/ 76 w 249"/>
                <a:gd name="T11" fmla="*/ 113 h 305"/>
                <a:gd name="T12" fmla="*/ 76 w 249"/>
                <a:gd name="T13" fmla="*/ 21 h 305"/>
                <a:gd name="T14" fmla="*/ 56 w 249"/>
                <a:gd name="T15" fmla="*/ 0 h 305"/>
                <a:gd name="T16" fmla="*/ 20 w 249"/>
                <a:gd name="T17" fmla="*/ 0 h 305"/>
                <a:gd name="T18" fmla="*/ 0 w 249"/>
                <a:gd name="T19" fmla="*/ 16 h 305"/>
                <a:gd name="T20" fmla="*/ 19 w 249"/>
                <a:gd name="T21" fmla="*/ 31 h 305"/>
                <a:gd name="T22" fmla="*/ 42 w 249"/>
                <a:gd name="T23" fmla="*/ 31 h 305"/>
                <a:gd name="T24" fmla="*/ 42 w 249"/>
                <a:gd name="T25" fmla="*/ 275 h 305"/>
                <a:gd name="T26" fmla="*/ 20 w 249"/>
                <a:gd name="T27" fmla="*/ 275 h 305"/>
                <a:gd name="T28" fmla="*/ 0 w 249"/>
                <a:gd name="T29" fmla="*/ 290 h 305"/>
                <a:gd name="T30" fmla="*/ 19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8 w 249"/>
                <a:gd name="T37" fmla="*/ 275 h 305"/>
                <a:gd name="T38" fmla="*/ 76 w 249"/>
                <a:gd name="T39" fmla="*/ 275 h 305"/>
                <a:gd name="T40" fmla="*/ 76 w 249"/>
                <a:gd name="T41" fmla="*/ 186 h 305"/>
                <a:gd name="T42" fmla="*/ 139 w 249"/>
                <a:gd name="T43" fmla="*/ 117 h 305"/>
                <a:gd name="T44" fmla="*/ 172 w 249"/>
                <a:gd name="T45" fmla="*/ 161 h 305"/>
                <a:gd name="T46" fmla="*/ 172 w 249"/>
                <a:gd name="T47" fmla="*/ 275 h 305"/>
                <a:gd name="T48" fmla="*/ 153 w 249"/>
                <a:gd name="T49" fmla="*/ 275 h 305"/>
                <a:gd name="T50" fmla="*/ 132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5"/>
                    <a:pt x="236" y="275"/>
                    <a:pt x="228" y="275"/>
                  </a:cubicBezTo>
                  <a:lnTo>
                    <a:pt x="206" y="275"/>
                  </a:lnTo>
                  <a:lnTo>
                    <a:pt x="206" y="159"/>
                  </a:lnTo>
                  <a:cubicBezTo>
                    <a:pt x="206" y="108"/>
                    <a:pt x="181" y="87"/>
                    <a:pt x="142" y="87"/>
                  </a:cubicBezTo>
                  <a:cubicBezTo>
                    <a:pt x="108" y="87"/>
                    <a:pt x="86" y="104"/>
                    <a:pt x="76" y="113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19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19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6" y="275"/>
                    <a:pt x="98" y="275"/>
                  </a:cubicBezTo>
                  <a:lnTo>
                    <a:pt x="76" y="275"/>
                  </a:lnTo>
                  <a:lnTo>
                    <a:pt x="76" y="186"/>
                  </a:lnTo>
                  <a:cubicBezTo>
                    <a:pt x="76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2" y="275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0" name="Freeform 1041">
              <a:extLst>
                <a:ext uri="{FF2B5EF4-FFF2-40B4-BE49-F238E27FC236}">
                  <a16:creationId xmlns:a16="http://schemas.microsoft.com/office/drawing/2014/main" id="{C77C861B-8055-4602-B77D-BAD097766A9D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4319588" y="1100138"/>
              <a:ext cx="60325" cy="66675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70 w 204"/>
                <a:gd name="T11" fmla="*/ 109 h 223"/>
                <a:gd name="T12" fmla="*/ 102 w 204"/>
                <a:gd name="T13" fmla="*/ 192 h 223"/>
                <a:gd name="T14" fmla="*/ 34 w 204"/>
                <a:gd name="T15" fmla="*/ 109 h 223"/>
                <a:gd name="T16" fmla="*/ 102 w 204"/>
                <a:gd name="T17" fmla="*/ 31 h 223"/>
                <a:gd name="T18" fmla="*/ 170 w 204"/>
                <a:gd name="T19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70" y="109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1" name="Freeform 1042">
              <a:extLst>
                <a:ext uri="{FF2B5EF4-FFF2-40B4-BE49-F238E27FC236}">
                  <a16:creationId xmlns:a16="http://schemas.microsoft.com/office/drawing/2014/main" id="{3DF1C016-6B6D-431D-8022-C4ACE27905E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398963" y="1100138"/>
              <a:ext cx="57150" cy="66675"/>
            </a:xfrm>
            <a:custGeom>
              <a:avLst/>
              <a:gdLst>
                <a:gd name="T0" fmla="*/ 193 w 193"/>
                <a:gd name="T1" fmla="*/ 158 h 223"/>
                <a:gd name="T2" fmla="*/ 113 w 193"/>
                <a:gd name="T3" fmla="*/ 93 h 223"/>
                <a:gd name="T4" fmla="*/ 79 w 193"/>
                <a:gd name="T5" fmla="*/ 87 h 223"/>
                <a:gd name="T6" fmla="*/ 31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6 h 223"/>
                <a:gd name="T14" fmla="*/ 179 w 193"/>
                <a:gd name="T15" fmla="*/ 55 h 223"/>
                <a:gd name="T16" fmla="*/ 179 w 193"/>
                <a:gd name="T17" fmla="*/ 21 h 223"/>
                <a:gd name="T18" fmla="*/ 164 w 193"/>
                <a:gd name="T19" fmla="*/ 0 h 223"/>
                <a:gd name="T20" fmla="*/ 149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9 w 193"/>
                <a:gd name="T27" fmla="*/ 121 h 223"/>
                <a:gd name="T28" fmla="*/ 163 w 193"/>
                <a:gd name="T29" fmla="*/ 158 h 223"/>
                <a:gd name="T30" fmla="*/ 99 w 193"/>
                <a:gd name="T31" fmla="*/ 192 h 223"/>
                <a:gd name="T32" fmla="*/ 35 w 193"/>
                <a:gd name="T33" fmla="*/ 148 h 223"/>
                <a:gd name="T34" fmla="*/ 18 w 193"/>
                <a:gd name="T35" fmla="*/ 134 h 223"/>
                <a:gd name="T36" fmla="*/ 0 w 193"/>
                <a:gd name="T37" fmla="*/ 154 h 223"/>
                <a:gd name="T38" fmla="*/ 0 w 193"/>
                <a:gd name="T39" fmla="*/ 202 h 223"/>
                <a:gd name="T40" fmla="*/ 15 w 193"/>
                <a:gd name="T41" fmla="*/ 223 h 223"/>
                <a:gd name="T42" fmla="*/ 34 w 193"/>
                <a:gd name="T43" fmla="*/ 204 h 223"/>
                <a:gd name="T44" fmla="*/ 99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9" y="95"/>
                    <a:pt x="113" y="93"/>
                  </a:cubicBezTo>
                  <a:lnTo>
                    <a:pt x="79" y="87"/>
                  </a:ln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6" y="31"/>
                    <a:pt x="143" y="46"/>
                    <a:pt x="144" y="59"/>
                  </a:cubicBezTo>
                  <a:cubicBezTo>
                    <a:pt x="145" y="67"/>
                    <a:pt x="146" y="76"/>
                    <a:pt x="161" y="76"/>
                  </a:cubicBezTo>
                  <a:cubicBezTo>
                    <a:pt x="179" y="76"/>
                    <a:pt x="179" y="65"/>
                    <a:pt x="179" y="55"/>
                  </a:cubicBezTo>
                  <a:lnTo>
                    <a:pt x="179" y="21"/>
                  </a:lnTo>
                  <a:cubicBezTo>
                    <a:pt x="179" y="13"/>
                    <a:pt x="179" y="0"/>
                    <a:pt x="164" y="0"/>
                  </a:cubicBezTo>
                  <a:cubicBezTo>
                    <a:pt x="152" y="0"/>
                    <a:pt x="150" y="7"/>
                    <a:pt x="149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2" name="Freeform 1043">
              <a:extLst>
                <a:ext uri="{FF2B5EF4-FFF2-40B4-BE49-F238E27FC236}">
                  <a16:creationId xmlns:a16="http://schemas.microsoft.com/office/drawing/2014/main" id="{7080A19B-01F5-41DA-8ED3-0A524C87EECE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468813" y="1082675"/>
              <a:ext cx="63500" cy="84138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8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8"/>
                    <a:pt x="136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3" name="Freeform 1044">
              <a:extLst>
                <a:ext uri="{FF2B5EF4-FFF2-40B4-BE49-F238E27FC236}">
                  <a16:creationId xmlns:a16="http://schemas.microsoft.com/office/drawing/2014/main" id="{6E50F900-4047-47E8-9AF4-E2AB6FE3A530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4548188" y="1103313"/>
              <a:ext cx="66675" cy="33338"/>
            </a:xfrm>
            <a:custGeom>
              <a:avLst/>
              <a:gdLst>
                <a:gd name="T0" fmla="*/ 223 w 223"/>
                <a:gd name="T1" fmla="*/ 17 h 111"/>
                <a:gd name="T2" fmla="*/ 198 w 223"/>
                <a:gd name="T3" fmla="*/ 0 h 111"/>
                <a:gd name="T4" fmla="*/ 25 w 223"/>
                <a:gd name="T5" fmla="*/ 0 h 111"/>
                <a:gd name="T6" fmla="*/ 0 w 223"/>
                <a:gd name="T7" fmla="*/ 17 h 111"/>
                <a:gd name="T8" fmla="*/ 22 w 223"/>
                <a:gd name="T9" fmla="*/ 35 h 111"/>
                <a:gd name="T10" fmla="*/ 201 w 223"/>
                <a:gd name="T11" fmla="*/ 35 h 111"/>
                <a:gd name="T12" fmla="*/ 223 w 223"/>
                <a:gd name="T13" fmla="*/ 17 h 111"/>
                <a:gd name="T14" fmla="*/ 223 w 223"/>
                <a:gd name="T15" fmla="*/ 93 h 111"/>
                <a:gd name="T16" fmla="*/ 201 w 223"/>
                <a:gd name="T17" fmla="*/ 76 h 111"/>
                <a:gd name="T18" fmla="*/ 22 w 223"/>
                <a:gd name="T19" fmla="*/ 76 h 111"/>
                <a:gd name="T20" fmla="*/ 0 w 223"/>
                <a:gd name="T21" fmla="*/ 93 h 111"/>
                <a:gd name="T22" fmla="*/ 25 w 223"/>
                <a:gd name="T23" fmla="*/ 111 h 111"/>
                <a:gd name="T24" fmla="*/ 198 w 223"/>
                <a:gd name="T25" fmla="*/ 111 h 111"/>
                <a:gd name="T26" fmla="*/ 223 w 223"/>
                <a:gd name="T27" fmla="*/ 9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23" y="17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ubicBezTo>
                    <a:pt x="207" y="35"/>
                    <a:pt x="223" y="35"/>
                    <a:pt x="223" y="17"/>
                  </a:cubicBezTo>
                  <a:close/>
                  <a:moveTo>
                    <a:pt x="223" y="93"/>
                  </a:move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  <a:cubicBezTo>
                    <a:pt x="205" y="111"/>
                    <a:pt x="223" y="111"/>
                    <a:pt x="22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4" name="Freeform 1045">
              <a:extLst>
                <a:ext uri="{FF2B5EF4-FFF2-40B4-BE49-F238E27FC236}">
                  <a16:creationId xmlns:a16="http://schemas.microsoft.com/office/drawing/2014/main" id="{AAE60249-FDEF-487D-897C-42828239556F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638675" y="1073150"/>
              <a:ext cx="39687" cy="42863"/>
            </a:xfrm>
            <a:custGeom>
              <a:avLst/>
              <a:gdLst>
                <a:gd name="T0" fmla="*/ 134 w 136"/>
                <a:gd name="T1" fmla="*/ 27 h 146"/>
                <a:gd name="T2" fmla="*/ 112 w 136"/>
                <a:gd name="T3" fmla="*/ 0 h 146"/>
                <a:gd name="T4" fmla="*/ 90 w 136"/>
                <a:gd name="T5" fmla="*/ 27 h 146"/>
                <a:gd name="T6" fmla="*/ 96 w 136"/>
                <a:gd name="T7" fmla="*/ 128 h 146"/>
                <a:gd name="T8" fmla="*/ 112 w 136"/>
                <a:gd name="T9" fmla="*/ 146 h 146"/>
                <a:gd name="T10" fmla="*/ 128 w 136"/>
                <a:gd name="T11" fmla="*/ 129 h 146"/>
                <a:gd name="T12" fmla="*/ 134 w 136"/>
                <a:gd name="T13" fmla="*/ 27 h 146"/>
                <a:gd name="T14" fmla="*/ 46 w 136"/>
                <a:gd name="T15" fmla="*/ 27 h 146"/>
                <a:gd name="T16" fmla="*/ 24 w 136"/>
                <a:gd name="T17" fmla="*/ 0 h 146"/>
                <a:gd name="T18" fmla="*/ 1 w 136"/>
                <a:gd name="T19" fmla="*/ 27 h 146"/>
                <a:gd name="T20" fmla="*/ 8 w 136"/>
                <a:gd name="T21" fmla="*/ 128 h 146"/>
                <a:gd name="T22" fmla="*/ 24 w 136"/>
                <a:gd name="T23" fmla="*/ 146 h 146"/>
                <a:gd name="T24" fmla="*/ 39 w 136"/>
                <a:gd name="T25" fmla="*/ 129 h 146"/>
                <a:gd name="T26" fmla="*/ 46 w 136"/>
                <a:gd name="T27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6">
                  <a:moveTo>
                    <a:pt x="134" y="27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5"/>
                    <a:pt x="90" y="27"/>
                  </a:cubicBezTo>
                  <a:lnTo>
                    <a:pt x="96" y="128"/>
                  </a:lnTo>
                  <a:cubicBezTo>
                    <a:pt x="97" y="136"/>
                    <a:pt x="98" y="146"/>
                    <a:pt x="112" y="146"/>
                  </a:cubicBezTo>
                  <a:cubicBezTo>
                    <a:pt x="125" y="146"/>
                    <a:pt x="127" y="137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5"/>
                    <a:pt x="1" y="27"/>
                  </a:cubicBezTo>
                  <a:lnTo>
                    <a:pt x="8" y="128"/>
                  </a:lnTo>
                  <a:cubicBezTo>
                    <a:pt x="8" y="136"/>
                    <a:pt x="10" y="146"/>
                    <a:pt x="24" y="146"/>
                  </a:cubicBezTo>
                  <a:cubicBezTo>
                    <a:pt x="36" y="146"/>
                    <a:pt x="39" y="137"/>
                    <a:pt x="39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5" name="Freeform 1046">
              <a:extLst>
                <a:ext uri="{FF2B5EF4-FFF2-40B4-BE49-F238E27FC236}">
                  <a16:creationId xmlns:a16="http://schemas.microsoft.com/office/drawing/2014/main" id="{07F34CE6-0C72-4E90-92EA-EB48D15CC54D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705350" y="1074738"/>
              <a:ext cx="60325" cy="9048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4 w 204"/>
                <a:gd name="T17" fmla="*/ 31 h 305"/>
                <a:gd name="T18" fmla="*/ 84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6" name="Freeform 1047">
              <a:extLst>
                <a:ext uri="{FF2B5EF4-FFF2-40B4-BE49-F238E27FC236}">
                  <a16:creationId xmlns:a16="http://schemas.microsoft.com/office/drawing/2014/main" id="{165D2124-822B-489E-B977-5F31DA47EBF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4783138" y="1100138"/>
              <a:ext cx="60325" cy="66675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70 w 204"/>
                <a:gd name="T11" fmla="*/ 109 h 223"/>
                <a:gd name="T12" fmla="*/ 102 w 204"/>
                <a:gd name="T13" fmla="*/ 192 h 223"/>
                <a:gd name="T14" fmla="*/ 34 w 204"/>
                <a:gd name="T15" fmla="*/ 109 h 223"/>
                <a:gd name="T16" fmla="*/ 102 w 204"/>
                <a:gd name="T17" fmla="*/ 31 h 223"/>
                <a:gd name="T18" fmla="*/ 170 w 204"/>
                <a:gd name="T19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70" y="109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7" name="Freeform 1048">
              <a:extLst>
                <a:ext uri="{FF2B5EF4-FFF2-40B4-BE49-F238E27FC236}">
                  <a16:creationId xmlns:a16="http://schemas.microsoft.com/office/drawing/2014/main" id="{0F0E5F0A-703E-4397-9920-C5396503508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862513" y="1100138"/>
              <a:ext cx="57150" cy="66675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8" name="Freeform 1049">
              <a:extLst>
                <a:ext uri="{FF2B5EF4-FFF2-40B4-BE49-F238E27FC236}">
                  <a16:creationId xmlns:a16="http://schemas.microsoft.com/office/drawing/2014/main" id="{F2A97CE3-5135-43E3-9C8E-835F10A95621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4935538" y="1100138"/>
              <a:ext cx="68262" cy="66675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90 h 223"/>
                <a:gd name="T4" fmla="*/ 184 w 234"/>
                <a:gd name="T5" fmla="*/ 186 h 223"/>
                <a:gd name="T6" fmla="*/ 184 w 234"/>
                <a:gd name="T7" fmla="*/ 78 h 223"/>
                <a:gd name="T8" fmla="*/ 86 w 234"/>
                <a:gd name="T9" fmla="*/ 0 h 223"/>
                <a:gd name="T10" fmla="*/ 13 w 234"/>
                <a:gd name="T11" fmla="*/ 37 h 223"/>
                <a:gd name="T12" fmla="*/ 36 w 234"/>
                <a:gd name="T13" fmla="*/ 60 h 223"/>
                <a:gd name="T14" fmla="*/ 58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3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0 w 234"/>
                <a:gd name="T35" fmla="*/ 184 h 223"/>
                <a:gd name="T36" fmla="*/ 86 w 234"/>
                <a:gd name="T37" fmla="*/ 192 h 223"/>
                <a:gd name="T38" fmla="*/ 35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90"/>
                    <a:pt x="222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5"/>
                    <a:pt x="150" y="175"/>
                    <a:pt x="130" y="184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6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9" name="Freeform 1050">
              <a:extLst>
                <a:ext uri="{FF2B5EF4-FFF2-40B4-BE49-F238E27FC236}">
                  <a16:creationId xmlns:a16="http://schemas.microsoft.com/office/drawing/2014/main" id="{EE91E20B-2286-4780-A394-850078305936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013325" y="1074738"/>
              <a:ext cx="60325" cy="9048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0" name="Freeform 1051">
              <a:extLst>
                <a:ext uri="{FF2B5EF4-FFF2-40B4-BE49-F238E27FC236}">
                  <a16:creationId xmlns:a16="http://schemas.microsoft.com/office/drawing/2014/main" id="{1F3BB74A-CE52-42EB-A63C-6D6142376196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084763" y="1074738"/>
              <a:ext cx="73025" cy="90488"/>
            </a:xfrm>
            <a:custGeom>
              <a:avLst/>
              <a:gdLst>
                <a:gd name="T0" fmla="*/ 250 w 250"/>
                <a:gd name="T1" fmla="*/ 290 h 305"/>
                <a:gd name="T2" fmla="*/ 229 w 250"/>
                <a:gd name="T3" fmla="*/ 275 h 305"/>
                <a:gd name="T4" fmla="*/ 207 w 250"/>
                <a:gd name="T5" fmla="*/ 275 h 305"/>
                <a:gd name="T6" fmla="*/ 207 w 250"/>
                <a:gd name="T7" fmla="*/ 159 h 305"/>
                <a:gd name="T8" fmla="*/ 143 w 250"/>
                <a:gd name="T9" fmla="*/ 87 h 305"/>
                <a:gd name="T10" fmla="*/ 77 w 250"/>
                <a:gd name="T11" fmla="*/ 113 h 305"/>
                <a:gd name="T12" fmla="*/ 77 w 250"/>
                <a:gd name="T13" fmla="*/ 21 h 305"/>
                <a:gd name="T14" fmla="*/ 57 w 250"/>
                <a:gd name="T15" fmla="*/ 0 h 305"/>
                <a:gd name="T16" fmla="*/ 21 w 250"/>
                <a:gd name="T17" fmla="*/ 0 h 305"/>
                <a:gd name="T18" fmla="*/ 0 w 250"/>
                <a:gd name="T19" fmla="*/ 16 h 305"/>
                <a:gd name="T20" fmla="*/ 20 w 250"/>
                <a:gd name="T21" fmla="*/ 31 h 305"/>
                <a:gd name="T22" fmla="*/ 43 w 250"/>
                <a:gd name="T23" fmla="*/ 31 h 305"/>
                <a:gd name="T24" fmla="*/ 43 w 250"/>
                <a:gd name="T25" fmla="*/ 275 h 305"/>
                <a:gd name="T26" fmla="*/ 21 w 250"/>
                <a:gd name="T27" fmla="*/ 275 h 305"/>
                <a:gd name="T28" fmla="*/ 0 w 250"/>
                <a:gd name="T29" fmla="*/ 290 h 305"/>
                <a:gd name="T30" fmla="*/ 20 w 250"/>
                <a:gd name="T31" fmla="*/ 305 h 305"/>
                <a:gd name="T32" fmla="*/ 100 w 250"/>
                <a:gd name="T33" fmla="*/ 305 h 305"/>
                <a:gd name="T34" fmla="*/ 120 w 250"/>
                <a:gd name="T35" fmla="*/ 290 h 305"/>
                <a:gd name="T36" fmla="*/ 99 w 250"/>
                <a:gd name="T37" fmla="*/ 275 h 305"/>
                <a:gd name="T38" fmla="*/ 77 w 250"/>
                <a:gd name="T39" fmla="*/ 275 h 305"/>
                <a:gd name="T40" fmla="*/ 77 w 250"/>
                <a:gd name="T41" fmla="*/ 186 h 305"/>
                <a:gd name="T42" fmla="*/ 140 w 250"/>
                <a:gd name="T43" fmla="*/ 117 h 305"/>
                <a:gd name="T44" fmla="*/ 173 w 250"/>
                <a:gd name="T45" fmla="*/ 161 h 305"/>
                <a:gd name="T46" fmla="*/ 173 w 250"/>
                <a:gd name="T47" fmla="*/ 275 h 305"/>
                <a:gd name="T48" fmla="*/ 153 w 250"/>
                <a:gd name="T49" fmla="*/ 275 h 305"/>
                <a:gd name="T50" fmla="*/ 133 w 250"/>
                <a:gd name="T51" fmla="*/ 290 h 305"/>
                <a:gd name="T52" fmla="*/ 153 w 250"/>
                <a:gd name="T53" fmla="*/ 305 h 305"/>
                <a:gd name="T54" fmla="*/ 230 w 250"/>
                <a:gd name="T55" fmla="*/ 305 h 305"/>
                <a:gd name="T56" fmla="*/ 250 w 250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50" y="290"/>
                  </a:moveTo>
                  <a:cubicBezTo>
                    <a:pt x="250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8"/>
                    <a:pt x="182" y="87"/>
                    <a:pt x="143" y="87"/>
                  </a:cubicBezTo>
                  <a:cubicBezTo>
                    <a:pt x="109" y="87"/>
                    <a:pt x="87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00" y="305"/>
                  </a:lnTo>
                  <a:cubicBezTo>
                    <a:pt x="107" y="305"/>
                    <a:pt x="120" y="305"/>
                    <a:pt x="120" y="290"/>
                  </a:cubicBezTo>
                  <a:cubicBezTo>
                    <a:pt x="120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40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5"/>
                  </a:lnTo>
                  <a:lnTo>
                    <a:pt x="153" y="275"/>
                  </a:lnTo>
                  <a:cubicBezTo>
                    <a:pt x="146" y="275"/>
                    <a:pt x="133" y="275"/>
                    <a:pt x="133" y="290"/>
                  </a:cubicBezTo>
                  <a:cubicBezTo>
                    <a:pt x="133" y="305"/>
                    <a:pt x="147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1" name="Freeform 1052">
              <a:extLst>
                <a:ext uri="{FF2B5EF4-FFF2-40B4-BE49-F238E27FC236}">
                  <a16:creationId xmlns:a16="http://schemas.microsoft.com/office/drawing/2014/main" id="{59205E57-4CB4-48C8-A2BC-E40D91FB6F48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167313" y="1100138"/>
              <a:ext cx="60325" cy="66675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70 w 205"/>
                <a:gd name="T11" fmla="*/ 109 h 223"/>
                <a:gd name="T12" fmla="*/ 103 w 205"/>
                <a:gd name="T13" fmla="*/ 192 h 223"/>
                <a:gd name="T14" fmla="*/ 35 w 205"/>
                <a:gd name="T15" fmla="*/ 109 h 223"/>
                <a:gd name="T16" fmla="*/ 103 w 205"/>
                <a:gd name="T17" fmla="*/ 31 h 223"/>
                <a:gd name="T18" fmla="*/ 170 w 205"/>
                <a:gd name="T19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6"/>
                    <a:pt x="48" y="223"/>
                    <a:pt x="103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70" y="109"/>
                  </a:moveTo>
                  <a:cubicBezTo>
                    <a:pt x="170" y="155"/>
                    <a:pt x="139" y="192"/>
                    <a:pt x="103" y="192"/>
                  </a:cubicBez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8" y="31"/>
                    <a:pt x="170" y="63"/>
                    <a:pt x="17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2" name="Freeform 1053">
              <a:extLst>
                <a:ext uri="{FF2B5EF4-FFF2-40B4-BE49-F238E27FC236}">
                  <a16:creationId xmlns:a16="http://schemas.microsoft.com/office/drawing/2014/main" id="{670666FD-EFE3-4881-9E5B-179B2EF7A1D5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5246688" y="1100138"/>
              <a:ext cx="57150" cy="66675"/>
            </a:xfrm>
            <a:custGeom>
              <a:avLst/>
              <a:gdLst>
                <a:gd name="T0" fmla="*/ 193 w 193"/>
                <a:gd name="T1" fmla="*/ 158 h 223"/>
                <a:gd name="T2" fmla="*/ 113 w 193"/>
                <a:gd name="T3" fmla="*/ 93 h 223"/>
                <a:gd name="T4" fmla="*/ 79 w 193"/>
                <a:gd name="T5" fmla="*/ 87 h 223"/>
                <a:gd name="T6" fmla="*/ 31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6 h 223"/>
                <a:gd name="T14" fmla="*/ 178 w 193"/>
                <a:gd name="T15" fmla="*/ 55 h 223"/>
                <a:gd name="T16" fmla="*/ 178 w 193"/>
                <a:gd name="T17" fmla="*/ 21 h 223"/>
                <a:gd name="T18" fmla="*/ 163 w 193"/>
                <a:gd name="T19" fmla="*/ 0 h 223"/>
                <a:gd name="T20" fmla="*/ 148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9 w 193"/>
                <a:gd name="T27" fmla="*/ 121 h 223"/>
                <a:gd name="T28" fmla="*/ 163 w 193"/>
                <a:gd name="T29" fmla="*/ 158 h 223"/>
                <a:gd name="T30" fmla="*/ 99 w 193"/>
                <a:gd name="T31" fmla="*/ 192 h 223"/>
                <a:gd name="T32" fmla="*/ 35 w 193"/>
                <a:gd name="T33" fmla="*/ 148 h 223"/>
                <a:gd name="T34" fmla="*/ 18 w 193"/>
                <a:gd name="T35" fmla="*/ 134 h 223"/>
                <a:gd name="T36" fmla="*/ 0 w 193"/>
                <a:gd name="T37" fmla="*/ 154 h 223"/>
                <a:gd name="T38" fmla="*/ 0 w 193"/>
                <a:gd name="T39" fmla="*/ 202 h 223"/>
                <a:gd name="T40" fmla="*/ 15 w 193"/>
                <a:gd name="T41" fmla="*/ 223 h 223"/>
                <a:gd name="T42" fmla="*/ 34 w 193"/>
                <a:gd name="T43" fmla="*/ 204 h 223"/>
                <a:gd name="T44" fmla="*/ 99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9" y="95"/>
                    <a:pt x="113" y="93"/>
                  </a:cubicBezTo>
                  <a:lnTo>
                    <a:pt x="79" y="87"/>
                  </a:ln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3" name="Freeform 1054">
              <a:extLst>
                <a:ext uri="{FF2B5EF4-FFF2-40B4-BE49-F238E27FC236}">
                  <a16:creationId xmlns:a16="http://schemas.microsoft.com/office/drawing/2014/main" id="{8BC77DF0-BA77-42B5-82A4-34D79F4D434E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316538" y="1082675"/>
              <a:ext cx="63500" cy="8413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8 h 279"/>
                <a:gd name="T8" fmla="*/ 99 w 212"/>
                <a:gd name="T9" fmla="*/ 210 h 279"/>
                <a:gd name="T10" fmla="*/ 99 w 212"/>
                <a:gd name="T11" fmla="*/ 91 h 279"/>
                <a:gd name="T12" fmla="*/ 180 w 212"/>
                <a:gd name="T13" fmla="*/ 91 h 279"/>
                <a:gd name="T14" fmla="*/ 200 w 212"/>
                <a:gd name="T15" fmla="*/ 76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6 h 279"/>
                <a:gd name="T32" fmla="*/ 20 w 212"/>
                <a:gd name="T33" fmla="*/ 91 h 279"/>
                <a:gd name="T34" fmla="*/ 64 w 212"/>
                <a:gd name="T35" fmla="*/ 91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8"/>
                    <a:pt x="137" y="248"/>
                  </a:cubicBezTo>
                  <a:cubicBezTo>
                    <a:pt x="99" y="248"/>
                    <a:pt x="99" y="223"/>
                    <a:pt x="99" y="210"/>
                  </a:cubicBezTo>
                  <a:lnTo>
                    <a:pt x="99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2" y="279"/>
                    <a:pt x="212" y="257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4" name="Freeform 1055">
              <a:extLst>
                <a:ext uri="{FF2B5EF4-FFF2-40B4-BE49-F238E27FC236}">
                  <a16:creationId xmlns:a16="http://schemas.microsoft.com/office/drawing/2014/main" id="{1493423D-965E-43C6-9F91-3078786EAE3F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408613" y="1073150"/>
              <a:ext cx="41275" cy="42863"/>
            </a:xfrm>
            <a:custGeom>
              <a:avLst/>
              <a:gdLst>
                <a:gd name="T0" fmla="*/ 134 w 136"/>
                <a:gd name="T1" fmla="*/ 27 h 146"/>
                <a:gd name="T2" fmla="*/ 113 w 136"/>
                <a:gd name="T3" fmla="*/ 0 h 146"/>
                <a:gd name="T4" fmla="*/ 90 w 136"/>
                <a:gd name="T5" fmla="*/ 27 h 146"/>
                <a:gd name="T6" fmla="*/ 97 w 136"/>
                <a:gd name="T7" fmla="*/ 128 h 146"/>
                <a:gd name="T8" fmla="*/ 113 w 136"/>
                <a:gd name="T9" fmla="*/ 146 h 146"/>
                <a:gd name="T10" fmla="*/ 128 w 136"/>
                <a:gd name="T11" fmla="*/ 129 h 146"/>
                <a:gd name="T12" fmla="*/ 134 w 136"/>
                <a:gd name="T13" fmla="*/ 27 h 146"/>
                <a:gd name="T14" fmla="*/ 46 w 136"/>
                <a:gd name="T15" fmla="*/ 27 h 146"/>
                <a:gd name="T16" fmla="*/ 24 w 136"/>
                <a:gd name="T17" fmla="*/ 0 h 146"/>
                <a:gd name="T18" fmla="*/ 2 w 136"/>
                <a:gd name="T19" fmla="*/ 27 h 146"/>
                <a:gd name="T20" fmla="*/ 8 w 136"/>
                <a:gd name="T21" fmla="*/ 128 h 146"/>
                <a:gd name="T22" fmla="*/ 24 w 136"/>
                <a:gd name="T23" fmla="*/ 146 h 146"/>
                <a:gd name="T24" fmla="*/ 40 w 136"/>
                <a:gd name="T25" fmla="*/ 129 h 146"/>
                <a:gd name="T26" fmla="*/ 46 w 136"/>
                <a:gd name="T27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6">
                  <a:moveTo>
                    <a:pt x="134" y="27"/>
                  </a:moveTo>
                  <a:cubicBezTo>
                    <a:pt x="136" y="4"/>
                    <a:pt x="119" y="0"/>
                    <a:pt x="113" y="0"/>
                  </a:cubicBezTo>
                  <a:cubicBezTo>
                    <a:pt x="103" y="0"/>
                    <a:pt x="89" y="5"/>
                    <a:pt x="90" y="27"/>
                  </a:cubicBezTo>
                  <a:lnTo>
                    <a:pt x="97" y="128"/>
                  </a:lnTo>
                  <a:cubicBezTo>
                    <a:pt x="97" y="136"/>
                    <a:pt x="99" y="146"/>
                    <a:pt x="113" y="146"/>
                  </a:cubicBezTo>
                  <a:cubicBezTo>
                    <a:pt x="125" y="146"/>
                    <a:pt x="127" y="137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8" y="4"/>
                    <a:pt x="31" y="0"/>
                    <a:pt x="24" y="0"/>
                  </a:cubicBezTo>
                  <a:cubicBezTo>
                    <a:pt x="15" y="0"/>
                    <a:pt x="0" y="5"/>
                    <a:pt x="2" y="27"/>
                  </a:cubicBezTo>
                  <a:lnTo>
                    <a:pt x="8" y="128"/>
                  </a:lnTo>
                  <a:cubicBezTo>
                    <a:pt x="9" y="136"/>
                    <a:pt x="10" y="146"/>
                    <a:pt x="24" y="146"/>
                  </a:cubicBezTo>
                  <a:cubicBezTo>
                    <a:pt x="37" y="146"/>
                    <a:pt x="39" y="137"/>
                    <a:pt x="40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5" name="Freeform 1056">
              <a:extLst>
                <a:ext uri="{FF2B5EF4-FFF2-40B4-BE49-F238E27FC236}">
                  <a16:creationId xmlns:a16="http://schemas.microsoft.com/office/drawing/2014/main" id="{B87F571D-DCC9-45B3-A868-99E44987BA3D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5494338" y="1101725"/>
              <a:ext cx="22225" cy="84138"/>
            </a:xfrm>
            <a:custGeom>
              <a:avLst/>
              <a:gdLst>
                <a:gd name="T0" fmla="*/ 72 w 75"/>
                <a:gd name="T1" fmla="*/ 31 h 284"/>
                <a:gd name="T2" fmla="*/ 41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2 w 75"/>
                <a:gd name="T9" fmla="*/ 31 h 284"/>
                <a:gd name="T10" fmla="*/ 75 w 75"/>
                <a:gd name="T11" fmla="*/ 201 h 284"/>
                <a:gd name="T12" fmla="*/ 41 w 75"/>
                <a:gd name="T13" fmla="*/ 153 h 284"/>
                <a:gd name="T14" fmla="*/ 10 w 75"/>
                <a:gd name="T15" fmla="*/ 183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2" y="47"/>
                    <a:pt x="72" y="31"/>
                  </a:cubicBezTo>
                  <a:close/>
                  <a:moveTo>
                    <a:pt x="75" y="201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3"/>
                  </a:cubicBezTo>
                  <a:cubicBezTo>
                    <a:pt x="10" y="197"/>
                    <a:pt x="18" y="215"/>
                    <a:pt x="43" y="215"/>
                  </a:cubicBezTo>
                  <a:cubicBezTo>
                    <a:pt x="36" y="242"/>
                    <a:pt x="17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7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6" name="Freeform 1057">
              <a:extLst>
                <a:ext uri="{FF2B5EF4-FFF2-40B4-BE49-F238E27FC236}">
                  <a16:creationId xmlns:a16="http://schemas.microsoft.com/office/drawing/2014/main" id="{DBD5B92E-D4CB-4E64-AE55-FD134131886E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011613" y="1239838"/>
              <a:ext cx="60325" cy="115888"/>
            </a:xfrm>
            <a:custGeom>
              <a:avLst/>
              <a:gdLst>
                <a:gd name="T0" fmla="*/ 203 w 203"/>
                <a:gd name="T1" fmla="*/ 260 h 387"/>
                <a:gd name="T2" fmla="*/ 117 w 203"/>
                <a:gd name="T3" fmla="*/ 173 h 387"/>
                <a:gd name="T4" fmla="*/ 117 w 203"/>
                <a:gd name="T5" fmla="*/ 69 h 387"/>
                <a:gd name="T6" fmla="*/ 166 w 203"/>
                <a:gd name="T7" fmla="*/ 104 h 387"/>
                <a:gd name="T8" fmla="*/ 159 w 203"/>
                <a:gd name="T9" fmla="*/ 120 h 387"/>
                <a:gd name="T10" fmla="*/ 181 w 203"/>
                <a:gd name="T11" fmla="*/ 142 h 387"/>
                <a:gd name="T12" fmla="*/ 203 w 203"/>
                <a:gd name="T13" fmla="*/ 118 h 387"/>
                <a:gd name="T14" fmla="*/ 117 w 203"/>
                <a:gd name="T15" fmla="*/ 38 h 387"/>
                <a:gd name="T16" fmla="*/ 117 w 203"/>
                <a:gd name="T17" fmla="*/ 20 h 387"/>
                <a:gd name="T18" fmla="*/ 102 w 203"/>
                <a:gd name="T19" fmla="*/ 0 h 387"/>
                <a:gd name="T20" fmla="*/ 87 w 203"/>
                <a:gd name="T21" fmla="*/ 20 h 387"/>
                <a:gd name="T22" fmla="*/ 87 w 203"/>
                <a:gd name="T23" fmla="*/ 39 h 387"/>
                <a:gd name="T24" fmla="*/ 0 w 203"/>
                <a:gd name="T25" fmla="*/ 120 h 387"/>
                <a:gd name="T26" fmla="*/ 87 w 203"/>
                <a:gd name="T27" fmla="*/ 201 h 387"/>
                <a:gd name="T28" fmla="*/ 87 w 203"/>
                <a:gd name="T29" fmla="*/ 317 h 387"/>
                <a:gd name="T30" fmla="*/ 36 w 203"/>
                <a:gd name="T31" fmla="*/ 278 h 387"/>
                <a:gd name="T32" fmla="*/ 44 w 203"/>
                <a:gd name="T33" fmla="*/ 260 h 387"/>
                <a:gd name="T34" fmla="*/ 22 w 203"/>
                <a:gd name="T35" fmla="*/ 238 h 387"/>
                <a:gd name="T36" fmla="*/ 0 w 203"/>
                <a:gd name="T37" fmla="*/ 263 h 387"/>
                <a:gd name="T38" fmla="*/ 87 w 203"/>
                <a:gd name="T39" fmla="*/ 348 h 387"/>
                <a:gd name="T40" fmla="*/ 87 w 203"/>
                <a:gd name="T41" fmla="*/ 367 h 387"/>
                <a:gd name="T42" fmla="*/ 102 w 203"/>
                <a:gd name="T43" fmla="*/ 387 h 387"/>
                <a:gd name="T44" fmla="*/ 117 w 203"/>
                <a:gd name="T45" fmla="*/ 367 h 387"/>
                <a:gd name="T46" fmla="*/ 117 w 203"/>
                <a:gd name="T47" fmla="*/ 348 h 387"/>
                <a:gd name="T48" fmla="*/ 203 w 203"/>
                <a:gd name="T49" fmla="*/ 260 h 387"/>
                <a:gd name="T50" fmla="*/ 87 w 203"/>
                <a:gd name="T51" fmla="*/ 167 h 387"/>
                <a:gd name="T52" fmla="*/ 32 w 203"/>
                <a:gd name="T53" fmla="*/ 118 h 387"/>
                <a:gd name="T54" fmla="*/ 87 w 203"/>
                <a:gd name="T55" fmla="*/ 69 h 387"/>
                <a:gd name="T56" fmla="*/ 87 w 203"/>
                <a:gd name="T57" fmla="*/ 167 h 387"/>
                <a:gd name="T58" fmla="*/ 171 w 203"/>
                <a:gd name="T59" fmla="*/ 262 h 387"/>
                <a:gd name="T60" fmla="*/ 117 w 203"/>
                <a:gd name="T61" fmla="*/ 317 h 387"/>
                <a:gd name="T62" fmla="*/ 117 w 203"/>
                <a:gd name="T63" fmla="*/ 208 h 387"/>
                <a:gd name="T64" fmla="*/ 171 w 203"/>
                <a:gd name="T65" fmla="*/ 2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203" y="260"/>
                  </a:moveTo>
                  <a:cubicBezTo>
                    <a:pt x="203" y="236"/>
                    <a:pt x="189" y="187"/>
                    <a:pt x="117" y="173"/>
                  </a:cubicBezTo>
                  <a:lnTo>
                    <a:pt x="117" y="69"/>
                  </a:lnTo>
                  <a:cubicBezTo>
                    <a:pt x="134" y="71"/>
                    <a:pt x="158" y="78"/>
                    <a:pt x="166" y="104"/>
                  </a:cubicBezTo>
                  <a:cubicBezTo>
                    <a:pt x="161" y="108"/>
                    <a:pt x="159" y="114"/>
                    <a:pt x="159" y="120"/>
                  </a:cubicBezTo>
                  <a:cubicBezTo>
                    <a:pt x="159" y="132"/>
                    <a:pt x="167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79"/>
                    <a:pt x="176" y="43"/>
                    <a:pt x="117" y="38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5"/>
                    <a:pt x="0" y="83"/>
                    <a:pt x="0" y="120"/>
                  </a:cubicBezTo>
                  <a:cubicBezTo>
                    <a:pt x="0" y="132"/>
                    <a:pt x="3" y="186"/>
                    <a:pt x="87" y="201"/>
                  </a:cubicBezTo>
                  <a:lnTo>
                    <a:pt x="87" y="317"/>
                  </a:lnTo>
                  <a:cubicBezTo>
                    <a:pt x="64" y="314"/>
                    <a:pt x="44" y="303"/>
                    <a:pt x="36" y="278"/>
                  </a:cubicBezTo>
                  <a:cubicBezTo>
                    <a:pt x="39" y="276"/>
                    <a:pt x="44" y="272"/>
                    <a:pt x="44" y="260"/>
                  </a:cubicBezTo>
                  <a:cubicBezTo>
                    <a:pt x="44" y="246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4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5"/>
                    <a:pt x="203" y="260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8"/>
                  </a:cubicBezTo>
                  <a:cubicBezTo>
                    <a:pt x="32" y="94"/>
                    <a:pt x="56" y="74"/>
                    <a:pt x="87" y="69"/>
                  </a:cubicBezTo>
                  <a:lnTo>
                    <a:pt x="87" y="167"/>
                  </a:lnTo>
                  <a:close/>
                  <a:moveTo>
                    <a:pt x="171" y="262"/>
                  </a:moveTo>
                  <a:cubicBezTo>
                    <a:pt x="171" y="288"/>
                    <a:pt x="149" y="311"/>
                    <a:pt x="117" y="317"/>
                  </a:cubicBezTo>
                  <a:lnTo>
                    <a:pt x="117" y="208"/>
                  </a:lnTo>
                  <a:cubicBezTo>
                    <a:pt x="150" y="214"/>
                    <a:pt x="171" y="237"/>
                    <a:pt x="171" y="26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7" name="Freeform 1058">
              <a:extLst>
                <a:ext uri="{FF2B5EF4-FFF2-40B4-BE49-F238E27FC236}">
                  <a16:creationId xmlns:a16="http://schemas.microsoft.com/office/drawing/2014/main" id="{011421D6-565D-4579-A177-47219F4186D7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086225" y="1252538"/>
              <a:ext cx="69850" cy="92075"/>
            </a:xfrm>
            <a:custGeom>
              <a:avLst/>
              <a:gdLst>
                <a:gd name="T0" fmla="*/ 238 w 238"/>
                <a:gd name="T1" fmla="*/ 289 h 308"/>
                <a:gd name="T2" fmla="*/ 218 w 238"/>
                <a:gd name="T3" fmla="*/ 274 h 308"/>
                <a:gd name="T4" fmla="*/ 195 w 238"/>
                <a:gd name="T5" fmla="*/ 274 h 308"/>
                <a:gd name="T6" fmla="*/ 195 w 238"/>
                <a:gd name="T7" fmla="*/ 20 h 308"/>
                <a:gd name="T8" fmla="*/ 175 w 238"/>
                <a:gd name="T9" fmla="*/ 0 h 308"/>
                <a:gd name="T10" fmla="*/ 139 w 238"/>
                <a:gd name="T11" fmla="*/ 0 h 308"/>
                <a:gd name="T12" fmla="*/ 119 w 238"/>
                <a:gd name="T13" fmla="*/ 15 h 308"/>
                <a:gd name="T14" fmla="*/ 139 w 238"/>
                <a:gd name="T15" fmla="*/ 30 h 308"/>
                <a:gd name="T16" fmla="*/ 161 w 238"/>
                <a:gd name="T17" fmla="*/ 30 h 308"/>
                <a:gd name="T18" fmla="*/ 161 w 238"/>
                <a:gd name="T19" fmla="*/ 109 h 308"/>
                <a:gd name="T20" fmla="*/ 103 w 238"/>
                <a:gd name="T21" fmla="*/ 87 h 308"/>
                <a:gd name="T22" fmla="*/ 0 w 238"/>
                <a:gd name="T23" fmla="*/ 197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89 h 308"/>
                <a:gd name="T34" fmla="*/ 161 w 238"/>
                <a:gd name="T35" fmla="*/ 208 h 308"/>
                <a:gd name="T36" fmla="*/ 100 w 238"/>
                <a:gd name="T37" fmla="*/ 277 h 308"/>
                <a:gd name="T38" fmla="*/ 35 w 238"/>
                <a:gd name="T39" fmla="*/ 197 h 308"/>
                <a:gd name="T40" fmla="*/ 105 w 238"/>
                <a:gd name="T41" fmla="*/ 117 h 308"/>
                <a:gd name="T42" fmla="*/ 161 w 238"/>
                <a:gd name="T43" fmla="*/ 172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5"/>
                  </a:cubicBezTo>
                  <a:cubicBezTo>
                    <a:pt x="119" y="30"/>
                    <a:pt x="132" y="30"/>
                    <a:pt x="139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5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9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7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8" name="Freeform 1059">
              <a:extLst>
                <a:ext uri="{FF2B5EF4-FFF2-40B4-BE49-F238E27FC236}">
                  <a16:creationId xmlns:a16="http://schemas.microsoft.com/office/drawing/2014/main" id="{881CB055-1A8F-429E-8E3B-8821DC957C79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159250" y="1252538"/>
              <a:ext cx="69850" cy="92075"/>
            </a:xfrm>
            <a:custGeom>
              <a:avLst/>
              <a:gdLst>
                <a:gd name="T0" fmla="*/ 237 w 237"/>
                <a:gd name="T1" fmla="*/ 197 h 308"/>
                <a:gd name="T2" fmla="*/ 140 w 237"/>
                <a:gd name="T3" fmla="*/ 87 h 308"/>
                <a:gd name="T4" fmla="*/ 77 w 237"/>
                <a:gd name="T5" fmla="*/ 111 h 308"/>
                <a:gd name="T6" fmla="*/ 77 w 237"/>
                <a:gd name="T7" fmla="*/ 20 h 308"/>
                <a:gd name="T8" fmla="*/ 57 w 237"/>
                <a:gd name="T9" fmla="*/ 0 h 308"/>
                <a:gd name="T10" fmla="*/ 20 w 237"/>
                <a:gd name="T11" fmla="*/ 0 h 308"/>
                <a:gd name="T12" fmla="*/ 0 w 237"/>
                <a:gd name="T13" fmla="*/ 15 h 308"/>
                <a:gd name="T14" fmla="*/ 20 w 237"/>
                <a:gd name="T15" fmla="*/ 30 h 308"/>
                <a:gd name="T16" fmla="*/ 42 w 237"/>
                <a:gd name="T17" fmla="*/ 30 h 308"/>
                <a:gd name="T18" fmla="*/ 42 w 237"/>
                <a:gd name="T19" fmla="*/ 284 h 308"/>
                <a:gd name="T20" fmla="*/ 60 w 237"/>
                <a:gd name="T21" fmla="*/ 305 h 308"/>
                <a:gd name="T22" fmla="*/ 77 w 237"/>
                <a:gd name="T23" fmla="*/ 282 h 308"/>
                <a:gd name="T24" fmla="*/ 135 w 237"/>
                <a:gd name="T25" fmla="*/ 308 h 308"/>
                <a:gd name="T26" fmla="*/ 237 w 237"/>
                <a:gd name="T27" fmla="*/ 197 h 308"/>
                <a:gd name="T28" fmla="*/ 203 w 237"/>
                <a:gd name="T29" fmla="*/ 197 h 308"/>
                <a:gd name="T30" fmla="*/ 133 w 237"/>
                <a:gd name="T31" fmla="*/ 277 h 308"/>
                <a:gd name="T32" fmla="*/ 77 w 237"/>
                <a:gd name="T33" fmla="*/ 209 h 308"/>
                <a:gd name="T34" fmla="*/ 77 w 237"/>
                <a:gd name="T35" fmla="*/ 173 h 308"/>
                <a:gd name="T36" fmla="*/ 137 w 237"/>
                <a:gd name="T37" fmla="*/ 117 h 308"/>
                <a:gd name="T38" fmla="*/ 203 w 237"/>
                <a:gd name="T39" fmla="*/ 1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237" y="197"/>
                  </a:move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9" name="Freeform 1060">
              <a:extLst>
                <a:ext uri="{FF2B5EF4-FFF2-40B4-BE49-F238E27FC236}">
                  <a16:creationId xmlns:a16="http://schemas.microsoft.com/office/drawing/2014/main" id="{D73947A4-0654-4269-8D98-7B2F2D458AF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237038" y="1279525"/>
              <a:ext cx="73025" cy="65088"/>
            </a:xfrm>
            <a:custGeom>
              <a:avLst/>
              <a:gdLst>
                <a:gd name="T0" fmla="*/ 249 w 249"/>
                <a:gd name="T1" fmla="*/ 199 h 218"/>
                <a:gd name="T2" fmla="*/ 229 w 249"/>
                <a:gd name="T3" fmla="*/ 184 h 218"/>
                <a:gd name="T4" fmla="*/ 206 w 249"/>
                <a:gd name="T5" fmla="*/ 184 h 218"/>
                <a:gd name="T6" fmla="*/ 206 w 249"/>
                <a:gd name="T7" fmla="*/ 20 h 218"/>
                <a:gd name="T8" fmla="*/ 187 w 249"/>
                <a:gd name="T9" fmla="*/ 0 h 218"/>
                <a:gd name="T10" fmla="*/ 150 w 249"/>
                <a:gd name="T11" fmla="*/ 0 h 218"/>
                <a:gd name="T12" fmla="*/ 130 w 249"/>
                <a:gd name="T13" fmla="*/ 15 h 218"/>
                <a:gd name="T14" fmla="*/ 150 w 249"/>
                <a:gd name="T15" fmla="*/ 30 h 218"/>
                <a:gd name="T16" fmla="*/ 172 w 249"/>
                <a:gd name="T17" fmla="*/ 30 h 218"/>
                <a:gd name="T18" fmla="*/ 172 w 249"/>
                <a:gd name="T19" fmla="*/ 136 h 218"/>
                <a:gd name="T20" fmla="*/ 116 w 249"/>
                <a:gd name="T21" fmla="*/ 187 h 218"/>
                <a:gd name="T22" fmla="*/ 76 w 249"/>
                <a:gd name="T23" fmla="*/ 155 h 218"/>
                <a:gd name="T24" fmla="*/ 76 w 249"/>
                <a:gd name="T25" fmla="*/ 20 h 218"/>
                <a:gd name="T26" fmla="*/ 56 w 249"/>
                <a:gd name="T27" fmla="*/ 0 h 218"/>
                <a:gd name="T28" fmla="*/ 20 w 249"/>
                <a:gd name="T29" fmla="*/ 0 h 218"/>
                <a:gd name="T30" fmla="*/ 0 w 249"/>
                <a:gd name="T31" fmla="*/ 15 h 218"/>
                <a:gd name="T32" fmla="*/ 19 w 249"/>
                <a:gd name="T33" fmla="*/ 30 h 218"/>
                <a:gd name="T34" fmla="*/ 42 w 249"/>
                <a:gd name="T35" fmla="*/ 30 h 218"/>
                <a:gd name="T36" fmla="*/ 42 w 249"/>
                <a:gd name="T37" fmla="*/ 158 h 218"/>
                <a:gd name="T38" fmla="*/ 113 w 249"/>
                <a:gd name="T39" fmla="*/ 218 h 218"/>
                <a:gd name="T40" fmla="*/ 172 w 249"/>
                <a:gd name="T41" fmla="*/ 199 h 218"/>
                <a:gd name="T42" fmla="*/ 192 w 249"/>
                <a:gd name="T43" fmla="*/ 215 h 218"/>
                <a:gd name="T44" fmla="*/ 228 w 249"/>
                <a:gd name="T45" fmla="*/ 215 h 218"/>
                <a:gd name="T46" fmla="*/ 249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6" y="184"/>
                  </a:lnTo>
                  <a:lnTo>
                    <a:pt x="206" y="20"/>
                  </a:lnTo>
                  <a:cubicBezTo>
                    <a:pt x="206" y="5"/>
                    <a:pt x="203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19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0" name="Freeform 1061">
              <a:extLst>
                <a:ext uri="{FF2B5EF4-FFF2-40B4-BE49-F238E27FC236}">
                  <a16:creationId xmlns:a16="http://schemas.microsoft.com/office/drawing/2014/main" id="{D6B44CAA-B8E3-4C70-8838-1AB225A5B450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322763" y="1277938"/>
              <a:ext cx="55562" cy="66675"/>
            </a:xfrm>
            <a:custGeom>
              <a:avLst/>
              <a:gdLst>
                <a:gd name="T0" fmla="*/ 193 w 193"/>
                <a:gd name="T1" fmla="*/ 157 h 223"/>
                <a:gd name="T2" fmla="*/ 113 w 193"/>
                <a:gd name="T3" fmla="*/ 92 h 223"/>
                <a:gd name="T4" fmla="*/ 79 w 193"/>
                <a:gd name="T5" fmla="*/ 86 h 223"/>
                <a:gd name="T6" fmla="*/ 30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5 h 223"/>
                <a:gd name="T14" fmla="*/ 178 w 193"/>
                <a:gd name="T15" fmla="*/ 55 h 223"/>
                <a:gd name="T16" fmla="*/ 178 w 193"/>
                <a:gd name="T17" fmla="*/ 21 h 223"/>
                <a:gd name="T18" fmla="*/ 163 w 193"/>
                <a:gd name="T19" fmla="*/ 0 h 223"/>
                <a:gd name="T20" fmla="*/ 148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8 w 193"/>
                <a:gd name="T27" fmla="*/ 120 h 223"/>
                <a:gd name="T28" fmla="*/ 163 w 193"/>
                <a:gd name="T29" fmla="*/ 157 h 223"/>
                <a:gd name="T30" fmla="*/ 99 w 193"/>
                <a:gd name="T31" fmla="*/ 192 h 223"/>
                <a:gd name="T32" fmla="*/ 35 w 193"/>
                <a:gd name="T33" fmla="*/ 148 h 223"/>
                <a:gd name="T34" fmla="*/ 17 w 193"/>
                <a:gd name="T35" fmla="*/ 133 h 223"/>
                <a:gd name="T36" fmla="*/ 0 w 193"/>
                <a:gd name="T37" fmla="*/ 154 h 223"/>
                <a:gd name="T38" fmla="*/ 0 w 193"/>
                <a:gd name="T39" fmla="*/ 202 h 223"/>
                <a:gd name="T40" fmla="*/ 15 w 193"/>
                <a:gd name="T41" fmla="*/ 223 h 223"/>
                <a:gd name="T42" fmla="*/ 33 w 193"/>
                <a:gd name="T43" fmla="*/ 204 h 223"/>
                <a:gd name="T44" fmla="*/ 98 w 193"/>
                <a:gd name="T45" fmla="*/ 223 h 223"/>
                <a:gd name="T46" fmla="*/ 193 w 193"/>
                <a:gd name="T47" fmla="*/ 15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1" name="Freeform 1062">
              <a:extLst>
                <a:ext uri="{FF2B5EF4-FFF2-40B4-BE49-F238E27FC236}">
                  <a16:creationId xmlns:a16="http://schemas.microsoft.com/office/drawing/2014/main" id="{C7E8E775-6C14-4F64-AB70-B2B9672E688F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397375" y="1277938"/>
              <a:ext cx="58737" cy="66675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5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4 h 223"/>
                <a:gd name="T24" fmla="*/ 36 w 204"/>
                <a:gd name="T25" fmla="*/ 94 h 223"/>
                <a:gd name="T26" fmla="*/ 107 w 204"/>
                <a:gd name="T27" fmla="*/ 31 h 223"/>
                <a:gd name="T28" fmla="*/ 169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2" name="Freeform 1063">
              <a:extLst>
                <a:ext uri="{FF2B5EF4-FFF2-40B4-BE49-F238E27FC236}">
                  <a16:creationId xmlns:a16="http://schemas.microsoft.com/office/drawing/2014/main" id="{155F53E2-3345-4CE4-9C73-A90453DC76CA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470400" y="1277938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0 w 227"/>
                <a:gd name="T17" fmla="*/ 33 h 218"/>
                <a:gd name="T18" fmla="*/ 60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3" name="Freeform 1064">
              <a:extLst>
                <a:ext uri="{FF2B5EF4-FFF2-40B4-BE49-F238E27FC236}">
                  <a16:creationId xmlns:a16="http://schemas.microsoft.com/office/drawing/2014/main" id="{678844E1-F115-41B0-8EEA-80714EBCC517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548188" y="1281113"/>
              <a:ext cx="66675" cy="33338"/>
            </a:xfrm>
            <a:custGeom>
              <a:avLst/>
              <a:gdLst>
                <a:gd name="T0" fmla="*/ 223 w 223"/>
                <a:gd name="T1" fmla="*/ 17 h 110"/>
                <a:gd name="T2" fmla="*/ 198 w 223"/>
                <a:gd name="T3" fmla="*/ 0 h 110"/>
                <a:gd name="T4" fmla="*/ 25 w 223"/>
                <a:gd name="T5" fmla="*/ 0 h 110"/>
                <a:gd name="T6" fmla="*/ 0 w 223"/>
                <a:gd name="T7" fmla="*/ 17 h 110"/>
                <a:gd name="T8" fmla="*/ 22 w 223"/>
                <a:gd name="T9" fmla="*/ 35 h 110"/>
                <a:gd name="T10" fmla="*/ 201 w 223"/>
                <a:gd name="T11" fmla="*/ 35 h 110"/>
                <a:gd name="T12" fmla="*/ 223 w 223"/>
                <a:gd name="T13" fmla="*/ 17 h 110"/>
                <a:gd name="T14" fmla="*/ 223 w 223"/>
                <a:gd name="T15" fmla="*/ 93 h 110"/>
                <a:gd name="T16" fmla="*/ 201 w 223"/>
                <a:gd name="T17" fmla="*/ 75 h 110"/>
                <a:gd name="T18" fmla="*/ 22 w 223"/>
                <a:gd name="T19" fmla="*/ 75 h 110"/>
                <a:gd name="T20" fmla="*/ 0 w 223"/>
                <a:gd name="T21" fmla="*/ 93 h 110"/>
                <a:gd name="T22" fmla="*/ 25 w 223"/>
                <a:gd name="T23" fmla="*/ 110 h 110"/>
                <a:gd name="T24" fmla="*/ 198 w 223"/>
                <a:gd name="T25" fmla="*/ 110 h 110"/>
                <a:gd name="T26" fmla="*/ 223 w 223"/>
                <a:gd name="T2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0">
                  <a:moveTo>
                    <a:pt x="223" y="17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ubicBezTo>
                    <a:pt x="207" y="35"/>
                    <a:pt x="223" y="35"/>
                    <a:pt x="223" y="17"/>
                  </a:cubicBezTo>
                  <a:close/>
                  <a:moveTo>
                    <a:pt x="223" y="93"/>
                  </a:moveTo>
                  <a:cubicBezTo>
                    <a:pt x="223" y="75"/>
                    <a:pt x="207" y="75"/>
                    <a:pt x="201" y="75"/>
                  </a:cubicBezTo>
                  <a:lnTo>
                    <a:pt x="22" y="75"/>
                  </a:lnTo>
                  <a:cubicBezTo>
                    <a:pt x="16" y="75"/>
                    <a:pt x="0" y="75"/>
                    <a:pt x="0" y="93"/>
                  </a:cubicBezTo>
                  <a:cubicBezTo>
                    <a:pt x="0" y="110"/>
                    <a:pt x="18" y="110"/>
                    <a:pt x="25" y="110"/>
                  </a:cubicBezTo>
                  <a:lnTo>
                    <a:pt x="198" y="110"/>
                  </a:lnTo>
                  <a:cubicBezTo>
                    <a:pt x="205" y="110"/>
                    <a:pt x="223" y="110"/>
                    <a:pt x="22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4" name="Freeform 1065">
              <a:extLst>
                <a:ext uri="{FF2B5EF4-FFF2-40B4-BE49-F238E27FC236}">
                  <a16:creationId xmlns:a16="http://schemas.microsoft.com/office/drawing/2014/main" id="{9EB1A92E-060A-4F23-B257-A2541163113C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638675" y="1250950"/>
              <a:ext cx="39687" cy="44450"/>
            </a:xfrm>
            <a:custGeom>
              <a:avLst/>
              <a:gdLst>
                <a:gd name="T0" fmla="*/ 134 w 136"/>
                <a:gd name="T1" fmla="*/ 28 h 147"/>
                <a:gd name="T2" fmla="*/ 112 w 136"/>
                <a:gd name="T3" fmla="*/ 0 h 147"/>
                <a:gd name="T4" fmla="*/ 90 w 136"/>
                <a:gd name="T5" fmla="*/ 28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30 h 147"/>
                <a:gd name="T12" fmla="*/ 134 w 136"/>
                <a:gd name="T13" fmla="*/ 28 h 147"/>
                <a:gd name="T14" fmla="*/ 46 w 136"/>
                <a:gd name="T15" fmla="*/ 28 h 147"/>
                <a:gd name="T16" fmla="*/ 24 w 136"/>
                <a:gd name="T17" fmla="*/ 0 h 147"/>
                <a:gd name="T18" fmla="*/ 1 w 136"/>
                <a:gd name="T19" fmla="*/ 28 h 147"/>
                <a:gd name="T20" fmla="*/ 8 w 136"/>
                <a:gd name="T21" fmla="*/ 129 h 147"/>
                <a:gd name="T22" fmla="*/ 24 w 136"/>
                <a:gd name="T23" fmla="*/ 147 h 147"/>
                <a:gd name="T24" fmla="*/ 39 w 136"/>
                <a:gd name="T25" fmla="*/ 130 h 147"/>
                <a:gd name="T26" fmla="*/ 46 w 136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8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7" y="137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30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7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30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5" name="Freeform 1066">
              <a:extLst>
                <a:ext uri="{FF2B5EF4-FFF2-40B4-BE49-F238E27FC236}">
                  <a16:creationId xmlns:a16="http://schemas.microsoft.com/office/drawing/2014/main" id="{25F391FC-8178-4CB8-A0D6-3213D0A4E7F2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702175" y="1277938"/>
              <a:ext cx="66675" cy="65088"/>
            </a:xfrm>
            <a:custGeom>
              <a:avLst/>
              <a:gdLst>
                <a:gd name="T0" fmla="*/ 226 w 226"/>
                <a:gd name="T1" fmla="*/ 31 h 218"/>
                <a:gd name="T2" fmla="*/ 179 w 226"/>
                <a:gd name="T3" fmla="*/ 0 h 218"/>
                <a:gd name="T4" fmla="*/ 94 w 226"/>
                <a:gd name="T5" fmla="*/ 40 h 218"/>
                <a:gd name="T6" fmla="*/ 94 w 226"/>
                <a:gd name="T7" fmla="*/ 23 h 218"/>
                <a:gd name="T8" fmla="*/ 74 w 226"/>
                <a:gd name="T9" fmla="*/ 3 h 218"/>
                <a:gd name="T10" fmla="*/ 20 w 226"/>
                <a:gd name="T11" fmla="*/ 3 h 218"/>
                <a:gd name="T12" fmla="*/ 0 w 226"/>
                <a:gd name="T13" fmla="*/ 18 h 218"/>
                <a:gd name="T14" fmla="*/ 20 w 226"/>
                <a:gd name="T15" fmla="*/ 33 h 218"/>
                <a:gd name="T16" fmla="*/ 60 w 226"/>
                <a:gd name="T17" fmla="*/ 33 h 218"/>
                <a:gd name="T18" fmla="*/ 60 w 226"/>
                <a:gd name="T19" fmla="*/ 187 h 218"/>
                <a:gd name="T20" fmla="*/ 20 w 226"/>
                <a:gd name="T21" fmla="*/ 187 h 218"/>
                <a:gd name="T22" fmla="*/ 0 w 226"/>
                <a:gd name="T23" fmla="*/ 202 h 218"/>
                <a:gd name="T24" fmla="*/ 20 w 226"/>
                <a:gd name="T25" fmla="*/ 218 h 218"/>
                <a:gd name="T26" fmla="*/ 150 w 226"/>
                <a:gd name="T27" fmla="*/ 218 h 218"/>
                <a:gd name="T28" fmla="*/ 170 w 226"/>
                <a:gd name="T29" fmla="*/ 203 h 218"/>
                <a:gd name="T30" fmla="*/ 150 w 226"/>
                <a:gd name="T31" fmla="*/ 187 h 218"/>
                <a:gd name="T32" fmla="*/ 94 w 226"/>
                <a:gd name="T33" fmla="*/ 187 h 218"/>
                <a:gd name="T34" fmla="*/ 94 w 226"/>
                <a:gd name="T35" fmla="*/ 125 h 218"/>
                <a:gd name="T36" fmla="*/ 184 w 226"/>
                <a:gd name="T37" fmla="*/ 30 h 218"/>
                <a:gd name="T38" fmla="*/ 206 w 226"/>
                <a:gd name="T39" fmla="*/ 52 h 218"/>
                <a:gd name="T40" fmla="*/ 226 w 226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226" y="31"/>
                  </a:move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4" y="187"/>
                  </a:lnTo>
                  <a:lnTo>
                    <a:pt x="94" y="125"/>
                  </a:ln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6" y="44"/>
                    <a:pt x="226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6" name="Freeform 1067">
              <a:extLst>
                <a:ext uri="{FF2B5EF4-FFF2-40B4-BE49-F238E27FC236}">
                  <a16:creationId xmlns:a16="http://schemas.microsoft.com/office/drawing/2014/main" id="{FC7E2A9F-E151-4806-BE2A-302DF379B4DC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4783138" y="1277938"/>
              <a:ext cx="60325" cy="66675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70 w 204"/>
                <a:gd name="T11" fmla="*/ 108 h 223"/>
                <a:gd name="T12" fmla="*/ 102 w 204"/>
                <a:gd name="T13" fmla="*/ 192 h 223"/>
                <a:gd name="T14" fmla="*/ 34 w 204"/>
                <a:gd name="T15" fmla="*/ 108 h 223"/>
                <a:gd name="T16" fmla="*/ 102 w 204"/>
                <a:gd name="T17" fmla="*/ 31 h 223"/>
                <a:gd name="T18" fmla="*/ 170 w 204"/>
                <a:gd name="T19" fmla="*/ 10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7" name="Freeform 1068">
              <a:extLst>
                <a:ext uri="{FF2B5EF4-FFF2-40B4-BE49-F238E27FC236}">
                  <a16:creationId xmlns:a16="http://schemas.microsoft.com/office/drawing/2014/main" id="{4F5D4A3D-44B8-43B2-A134-29FE6F33A0C0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4859338" y="1277938"/>
              <a:ext cx="60325" cy="66675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70 w 205"/>
                <a:gd name="T11" fmla="*/ 108 h 223"/>
                <a:gd name="T12" fmla="*/ 103 w 205"/>
                <a:gd name="T13" fmla="*/ 192 h 223"/>
                <a:gd name="T14" fmla="*/ 35 w 205"/>
                <a:gd name="T15" fmla="*/ 108 h 223"/>
                <a:gd name="T16" fmla="*/ 103 w 205"/>
                <a:gd name="T17" fmla="*/ 31 h 223"/>
                <a:gd name="T18" fmla="*/ 170 w 205"/>
                <a:gd name="T19" fmla="*/ 10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3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39" y="192"/>
                    <a:pt x="103" y="192"/>
                  </a:cubicBezTo>
                  <a:cubicBezTo>
                    <a:pt x="66" y="192"/>
                    <a:pt x="35" y="155"/>
                    <a:pt x="35" y="108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8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8" name="Freeform 1069">
              <a:extLst>
                <a:ext uri="{FF2B5EF4-FFF2-40B4-BE49-F238E27FC236}">
                  <a16:creationId xmlns:a16="http://schemas.microsoft.com/office/drawing/2014/main" id="{CAB96197-809F-4A59-B75E-9C0E1CD3048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932363" y="1260475"/>
              <a:ext cx="61912" cy="84138"/>
            </a:xfrm>
            <a:custGeom>
              <a:avLst/>
              <a:gdLst>
                <a:gd name="T0" fmla="*/ 211 w 211"/>
                <a:gd name="T1" fmla="*/ 214 h 280"/>
                <a:gd name="T2" fmla="*/ 194 w 211"/>
                <a:gd name="T3" fmla="*/ 194 h 280"/>
                <a:gd name="T4" fmla="*/ 177 w 211"/>
                <a:gd name="T5" fmla="*/ 213 h 280"/>
                <a:gd name="T6" fmla="*/ 136 w 211"/>
                <a:gd name="T7" fmla="*/ 249 h 280"/>
                <a:gd name="T8" fmla="*/ 98 w 211"/>
                <a:gd name="T9" fmla="*/ 211 h 280"/>
                <a:gd name="T10" fmla="*/ 98 w 211"/>
                <a:gd name="T11" fmla="*/ 92 h 280"/>
                <a:gd name="T12" fmla="*/ 180 w 211"/>
                <a:gd name="T13" fmla="*/ 92 h 280"/>
                <a:gd name="T14" fmla="*/ 200 w 211"/>
                <a:gd name="T15" fmla="*/ 77 h 280"/>
                <a:gd name="T16" fmla="*/ 180 w 211"/>
                <a:gd name="T17" fmla="*/ 62 h 280"/>
                <a:gd name="T18" fmla="*/ 98 w 211"/>
                <a:gd name="T19" fmla="*/ 62 h 280"/>
                <a:gd name="T20" fmla="*/ 98 w 211"/>
                <a:gd name="T21" fmla="*/ 21 h 280"/>
                <a:gd name="T22" fmla="*/ 81 w 211"/>
                <a:gd name="T23" fmla="*/ 0 h 280"/>
                <a:gd name="T24" fmla="*/ 64 w 211"/>
                <a:gd name="T25" fmla="*/ 21 h 280"/>
                <a:gd name="T26" fmla="*/ 64 w 211"/>
                <a:gd name="T27" fmla="*/ 62 h 280"/>
                <a:gd name="T28" fmla="*/ 20 w 211"/>
                <a:gd name="T29" fmla="*/ 62 h 280"/>
                <a:gd name="T30" fmla="*/ 0 w 211"/>
                <a:gd name="T31" fmla="*/ 77 h 280"/>
                <a:gd name="T32" fmla="*/ 20 w 211"/>
                <a:gd name="T33" fmla="*/ 92 h 280"/>
                <a:gd name="T34" fmla="*/ 64 w 211"/>
                <a:gd name="T35" fmla="*/ 92 h 280"/>
                <a:gd name="T36" fmla="*/ 64 w 211"/>
                <a:gd name="T37" fmla="*/ 214 h 280"/>
                <a:gd name="T38" fmla="*/ 134 w 211"/>
                <a:gd name="T39" fmla="*/ 280 h 280"/>
                <a:gd name="T40" fmla="*/ 211 w 211"/>
                <a:gd name="T41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211" y="214"/>
                  </a:move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9" name="Freeform 1070">
              <a:extLst>
                <a:ext uri="{FF2B5EF4-FFF2-40B4-BE49-F238E27FC236}">
                  <a16:creationId xmlns:a16="http://schemas.microsoft.com/office/drawing/2014/main" id="{43E107D1-A2E0-4BE4-B3BE-173CDF4111B0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5024438" y="1250950"/>
              <a:ext cx="39687" cy="44450"/>
            </a:xfrm>
            <a:custGeom>
              <a:avLst/>
              <a:gdLst>
                <a:gd name="T0" fmla="*/ 134 w 135"/>
                <a:gd name="T1" fmla="*/ 28 h 147"/>
                <a:gd name="T2" fmla="*/ 112 w 135"/>
                <a:gd name="T3" fmla="*/ 0 h 147"/>
                <a:gd name="T4" fmla="*/ 90 w 135"/>
                <a:gd name="T5" fmla="*/ 28 h 147"/>
                <a:gd name="T6" fmla="*/ 96 w 135"/>
                <a:gd name="T7" fmla="*/ 129 h 147"/>
                <a:gd name="T8" fmla="*/ 112 w 135"/>
                <a:gd name="T9" fmla="*/ 147 h 147"/>
                <a:gd name="T10" fmla="*/ 127 w 135"/>
                <a:gd name="T11" fmla="*/ 130 h 147"/>
                <a:gd name="T12" fmla="*/ 134 w 135"/>
                <a:gd name="T13" fmla="*/ 28 h 147"/>
                <a:gd name="T14" fmla="*/ 46 w 135"/>
                <a:gd name="T15" fmla="*/ 28 h 147"/>
                <a:gd name="T16" fmla="*/ 24 w 135"/>
                <a:gd name="T17" fmla="*/ 0 h 147"/>
                <a:gd name="T18" fmla="*/ 1 w 135"/>
                <a:gd name="T19" fmla="*/ 28 h 147"/>
                <a:gd name="T20" fmla="*/ 8 w 135"/>
                <a:gd name="T21" fmla="*/ 129 h 147"/>
                <a:gd name="T22" fmla="*/ 24 w 135"/>
                <a:gd name="T23" fmla="*/ 147 h 147"/>
                <a:gd name="T24" fmla="*/ 39 w 135"/>
                <a:gd name="T25" fmla="*/ 130 h 147"/>
                <a:gd name="T26" fmla="*/ 46 w 135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47">
                  <a:moveTo>
                    <a:pt x="134" y="28"/>
                  </a:moveTo>
                  <a:cubicBezTo>
                    <a:pt x="135" y="4"/>
                    <a:pt x="118" y="0"/>
                    <a:pt x="112" y="0"/>
                  </a:cubicBezTo>
                  <a:cubicBezTo>
                    <a:pt x="102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6" y="137"/>
                    <a:pt x="98" y="147"/>
                    <a:pt x="112" y="147"/>
                  </a:cubicBezTo>
                  <a:cubicBezTo>
                    <a:pt x="124" y="147"/>
                    <a:pt x="127" y="138"/>
                    <a:pt x="127" y="130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7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30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0" name="Freeform 1071">
              <a:extLst>
                <a:ext uri="{FF2B5EF4-FFF2-40B4-BE49-F238E27FC236}">
                  <a16:creationId xmlns:a16="http://schemas.microsoft.com/office/drawing/2014/main" id="{23023627-E235-47C3-A7EA-B48365BFB422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5108575" y="1279525"/>
              <a:ext cx="22225" cy="84138"/>
            </a:xfrm>
            <a:custGeom>
              <a:avLst/>
              <a:gdLst>
                <a:gd name="T0" fmla="*/ 72 w 75"/>
                <a:gd name="T1" fmla="*/ 31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2 w 75"/>
                <a:gd name="T9" fmla="*/ 31 h 284"/>
                <a:gd name="T10" fmla="*/ 75 w 75"/>
                <a:gd name="T11" fmla="*/ 201 h 284"/>
                <a:gd name="T12" fmla="*/ 41 w 75"/>
                <a:gd name="T13" fmla="*/ 152 h 284"/>
                <a:gd name="T14" fmla="*/ 10 w 75"/>
                <a:gd name="T15" fmla="*/ 183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2" y="31"/>
                  </a:moveTo>
                  <a:cubicBezTo>
                    <a:pt x="72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2" y="47"/>
                    <a:pt x="72" y="31"/>
                  </a:cubicBezTo>
                  <a:close/>
                  <a:moveTo>
                    <a:pt x="75" y="201"/>
                  </a:moveTo>
                  <a:cubicBezTo>
                    <a:pt x="75" y="168"/>
                    <a:pt x="60" y="152"/>
                    <a:pt x="41" y="152"/>
                  </a:cubicBezTo>
                  <a:cubicBezTo>
                    <a:pt x="23" y="152"/>
                    <a:pt x="10" y="166"/>
                    <a:pt x="10" y="183"/>
                  </a:cubicBezTo>
                  <a:cubicBezTo>
                    <a:pt x="10" y="197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6"/>
                    <a:pt x="0" y="260"/>
                    <a:pt x="0" y="268"/>
                  </a:cubicBezTo>
                  <a:cubicBezTo>
                    <a:pt x="0" y="275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1" name="Freeform 1072">
              <a:extLst>
                <a:ext uri="{FF2B5EF4-FFF2-40B4-BE49-F238E27FC236}">
                  <a16:creationId xmlns:a16="http://schemas.microsoft.com/office/drawing/2014/main" id="{6523BAE7-791E-473B-A9F9-69AB982AA779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011613" y="1417638"/>
              <a:ext cx="60325" cy="1158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5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9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7 w 203"/>
                <a:gd name="T21" fmla="*/ 21 h 388"/>
                <a:gd name="T22" fmla="*/ 87 w 203"/>
                <a:gd name="T23" fmla="*/ 40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9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8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5"/>
                  </a:cubicBezTo>
                  <a:cubicBezTo>
                    <a:pt x="161" y="109"/>
                    <a:pt x="159" y="115"/>
                    <a:pt x="159" y="121"/>
                  </a:cubicBezTo>
                  <a:cubicBezTo>
                    <a:pt x="159" y="133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9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5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9"/>
                    <a:pt x="149" y="312"/>
                    <a:pt x="117" y="318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2" name="Freeform 1073">
              <a:extLst>
                <a:ext uri="{FF2B5EF4-FFF2-40B4-BE49-F238E27FC236}">
                  <a16:creationId xmlns:a16="http://schemas.microsoft.com/office/drawing/2014/main" id="{975DA526-645F-4226-A111-43F7E14087B3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4086225" y="1430338"/>
              <a:ext cx="69850" cy="92075"/>
            </a:xfrm>
            <a:custGeom>
              <a:avLst/>
              <a:gdLst>
                <a:gd name="T0" fmla="*/ 238 w 238"/>
                <a:gd name="T1" fmla="*/ 289 h 307"/>
                <a:gd name="T2" fmla="*/ 218 w 238"/>
                <a:gd name="T3" fmla="*/ 274 h 307"/>
                <a:gd name="T4" fmla="*/ 195 w 238"/>
                <a:gd name="T5" fmla="*/ 274 h 307"/>
                <a:gd name="T6" fmla="*/ 195 w 238"/>
                <a:gd name="T7" fmla="*/ 20 h 307"/>
                <a:gd name="T8" fmla="*/ 175 w 238"/>
                <a:gd name="T9" fmla="*/ 0 h 307"/>
                <a:gd name="T10" fmla="*/ 139 w 238"/>
                <a:gd name="T11" fmla="*/ 0 h 307"/>
                <a:gd name="T12" fmla="*/ 119 w 238"/>
                <a:gd name="T13" fmla="*/ 15 h 307"/>
                <a:gd name="T14" fmla="*/ 139 w 238"/>
                <a:gd name="T15" fmla="*/ 30 h 307"/>
                <a:gd name="T16" fmla="*/ 161 w 238"/>
                <a:gd name="T17" fmla="*/ 30 h 307"/>
                <a:gd name="T18" fmla="*/ 161 w 238"/>
                <a:gd name="T19" fmla="*/ 109 h 307"/>
                <a:gd name="T20" fmla="*/ 103 w 238"/>
                <a:gd name="T21" fmla="*/ 87 h 307"/>
                <a:gd name="T22" fmla="*/ 0 w 238"/>
                <a:gd name="T23" fmla="*/ 197 h 307"/>
                <a:gd name="T24" fmla="*/ 98 w 238"/>
                <a:gd name="T25" fmla="*/ 307 h 307"/>
                <a:gd name="T26" fmla="*/ 161 w 238"/>
                <a:gd name="T27" fmla="*/ 280 h 307"/>
                <a:gd name="T28" fmla="*/ 181 w 238"/>
                <a:gd name="T29" fmla="*/ 304 h 307"/>
                <a:gd name="T30" fmla="*/ 217 w 238"/>
                <a:gd name="T31" fmla="*/ 304 h 307"/>
                <a:gd name="T32" fmla="*/ 238 w 238"/>
                <a:gd name="T33" fmla="*/ 289 h 307"/>
                <a:gd name="T34" fmla="*/ 161 w 238"/>
                <a:gd name="T35" fmla="*/ 208 h 307"/>
                <a:gd name="T36" fmla="*/ 100 w 238"/>
                <a:gd name="T37" fmla="*/ 277 h 307"/>
                <a:gd name="T38" fmla="*/ 35 w 238"/>
                <a:gd name="T39" fmla="*/ 197 h 307"/>
                <a:gd name="T40" fmla="*/ 105 w 238"/>
                <a:gd name="T41" fmla="*/ 117 h 307"/>
                <a:gd name="T42" fmla="*/ 161 w 238"/>
                <a:gd name="T43" fmla="*/ 172 h 307"/>
                <a:gd name="T44" fmla="*/ 161 w 238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7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5"/>
                  </a:cubicBezTo>
                  <a:cubicBezTo>
                    <a:pt x="119" y="30"/>
                    <a:pt x="132" y="30"/>
                    <a:pt x="139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5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80"/>
                  </a:cubicBezTo>
                  <a:cubicBezTo>
                    <a:pt x="161" y="297"/>
                    <a:pt x="161" y="304"/>
                    <a:pt x="181" y="304"/>
                  </a:cubicBezTo>
                  <a:lnTo>
                    <a:pt x="217" y="304"/>
                  </a:lnTo>
                  <a:cubicBezTo>
                    <a:pt x="225" y="304"/>
                    <a:pt x="238" y="304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9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49"/>
                    <a:pt x="70" y="117"/>
                    <a:pt x="105" y="117"/>
                  </a:cubicBezTo>
                  <a:cubicBezTo>
                    <a:pt x="137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3" name="Freeform 1074">
              <a:extLst>
                <a:ext uri="{FF2B5EF4-FFF2-40B4-BE49-F238E27FC236}">
                  <a16:creationId xmlns:a16="http://schemas.microsoft.com/office/drawing/2014/main" id="{9049C61D-CF0C-4848-807E-E36C38FBA2F2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4159250" y="1430338"/>
              <a:ext cx="69850" cy="92075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7 h 307"/>
                <a:gd name="T4" fmla="*/ 77 w 237"/>
                <a:gd name="T5" fmla="*/ 111 h 307"/>
                <a:gd name="T6" fmla="*/ 77 w 237"/>
                <a:gd name="T7" fmla="*/ 20 h 307"/>
                <a:gd name="T8" fmla="*/ 57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20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60 w 237"/>
                <a:gd name="T21" fmla="*/ 304 h 307"/>
                <a:gd name="T22" fmla="*/ 77 w 237"/>
                <a:gd name="T23" fmla="*/ 282 h 307"/>
                <a:gd name="T24" fmla="*/ 135 w 237"/>
                <a:gd name="T25" fmla="*/ 307 h 307"/>
                <a:gd name="T26" fmla="*/ 237 w 237"/>
                <a:gd name="T27" fmla="*/ 197 h 307"/>
                <a:gd name="T28" fmla="*/ 203 w 237"/>
                <a:gd name="T29" fmla="*/ 197 h 307"/>
                <a:gd name="T30" fmla="*/ 133 w 237"/>
                <a:gd name="T31" fmla="*/ 277 h 307"/>
                <a:gd name="T32" fmla="*/ 77 w 237"/>
                <a:gd name="T33" fmla="*/ 209 h 307"/>
                <a:gd name="T34" fmla="*/ 77 w 237"/>
                <a:gd name="T35" fmla="*/ 173 h 307"/>
                <a:gd name="T36" fmla="*/ 137 w 237"/>
                <a:gd name="T37" fmla="*/ 117 h 307"/>
                <a:gd name="T38" fmla="*/ 203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60" y="304"/>
                  </a:cubicBezTo>
                  <a:cubicBezTo>
                    <a:pt x="77" y="304"/>
                    <a:pt x="77" y="295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4" name="Freeform 1075">
              <a:extLst>
                <a:ext uri="{FF2B5EF4-FFF2-40B4-BE49-F238E27FC236}">
                  <a16:creationId xmlns:a16="http://schemas.microsoft.com/office/drawing/2014/main" id="{D9C4ECCE-978B-41AA-98F7-9C3E36A55279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4237038" y="1457325"/>
              <a:ext cx="69850" cy="96838"/>
            </a:xfrm>
            <a:custGeom>
              <a:avLst/>
              <a:gdLst>
                <a:gd name="T0" fmla="*/ 237 w 237"/>
                <a:gd name="T1" fmla="*/ 110 h 328"/>
                <a:gd name="T2" fmla="*/ 140 w 237"/>
                <a:gd name="T3" fmla="*/ 0 h 328"/>
                <a:gd name="T4" fmla="*/ 76 w 237"/>
                <a:gd name="T5" fmla="*/ 24 h 328"/>
                <a:gd name="T6" fmla="*/ 56 w 237"/>
                <a:gd name="T7" fmla="*/ 3 h 328"/>
                <a:gd name="T8" fmla="*/ 20 w 237"/>
                <a:gd name="T9" fmla="*/ 3 h 328"/>
                <a:gd name="T10" fmla="*/ 0 w 237"/>
                <a:gd name="T11" fmla="*/ 18 h 328"/>
                <a:gd name="T12" fmla="*/ 19 w 237"/>
                <a:gd name="T13" fmla="*/ 33 h 328"/>
                <a:gd name="T14" fmla="*/ 42 w 237"/>
                <a:gd name="T15" fmla="*/ 33 h 328"/>
                <a:gd name="T16" fmla="*/ 42 w 237"/>
                <a:gd name="T17" fmla="*/ 298 h 328"/>
                <a:gd name="T18" fmla="*/ 20 w 237"/>
                <a:gd name="T19" fmla="*/ 298 h 328"/>
                <a:gd name="T20" fmla="*/ 0 w 237"/>
                <a:gd name="T21" fmla="*/ 313 h 328"/>
                <a:gd name="T22" fmla="*/ 19 w 237"/>
                <a:gd name="T23" fmla="*/ 328 h 328"/>
                <a:gd name="T24" fmla="*/ 99 w 237"/>
                <a:gd name="T25" fmla="*/ 328 h 328"/>
                <a:gd name="T26" fmla="*/ 119 w 237"/>
                <a:gd name="T27" fmla="*/ 313 h 328"/>
                <a:gd name="T28" fmla="*/ 98 w 237"/>
                <a:gd name="T29" fmla="*/ 298 h 328"/>
                <a:gd name="T30" fmla="*/ 76 w 237"/>
                <a:gd name="T31" fmla="*/ 298 h 328"/>
                <a:gd name="T32" fmla="*/ 76 w 237"/>
                <a:gd name="T33" fmla="*/ 195 h 328"/>
                <a:gd name="T34" fmla="*/ 134 w 237"/>
                <a:gd name="T35" fmla="*/ 220 h 328"/>
                <a:gd name="T36" fmla="*/ 237 w 237"/>
                <a:gd name="T37" fmla="*/ 110 h 328"/>
                <a:gd name="T38" fmla="*/ 202 w 237"/>
                <a:gd name="T39" fmla="*/ 110 h 328"/>
                <a:gd name="T40" fmla="*/ 133 w 237"/>
                <a:gd name="T41" fmla="*/ 190 h 328"/>
                <a:gd name="T42" fmla="*/ 76 w 237"/>
                <a:gd name="T43" fmla="*/ 122 h 328"/>
                <a:gd name="T44" fmla="*/ 76 w 237"/>
                <a:gd name="T45" fmla="*/ 86 h 328"/>
                <a:gd name="T46" fmla="*/ 137 w 237"/>
                <a:gd name="T47" fmla="*/ 30 h 328"/>
                <a:gd name="T48" fmla="*/ 202 w 237"/>
                <a:gd name="T49" fmla="*/ 11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8">
                  <a:moveTo>
                    <a:pt x="237" y="110"/>
                  </a:moveTo>
                  <a:cubicBezTo>
                    <a:pt x="237" y="48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3"/>
                  </a:cubicBezTo>
                  <a:cubicBezTo>
                    <a:pt x="0" y="328"/>
                    <a:pt x="13" y="328"/>
                    <a:pt x="19" y="328"/>
                  </a:cubicBezTo>
                  <a:lnTo>
                    <a:pt x="99" y="328"/>
                  </a:lnTo>
                  <a:cubicBezTo>
                    <a:pt x="106" y="328"/>
                    <a:pt x="119" y="328"/>
                    <a:pt x="119" y="313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  <a:cubicBezTo>
                    <a:pt x="97" y="216"/>
                    <a:pt x="118" y="220"/>
                    <a:pt x="134" y="220"/>
                  </a:cubicBezTo>
                  <a:cubicBezTo>
                    <a:pt x="189" y="220"/>
                    <a:pt x="237" y="173"/>
                    <a:pt x="237" y="110"/>
                  </a:cubicBezTo>
                  <a:close/>
                  <a:moveTo>
                    <a:pt x="202" y="110"/>
                  </a:moveTo>
                  <a:cubicBezTo>
                    <a:pt x="202" y="158"/>
                    <a:pt x="168" y="190"/>
                    <a:pt x="133" y="190"/>
                  </a:cubicBezTo>
                  <a:cubicBezTo>
                    <a:pt x="94" y="190"/>
                    <a:pt x="76" y="146"/>
                    <a:pt x="76" y="122"/>
                  </a:cubicBezTo>
                  <a:lnTo>
                    <a:pt x="76" y="86"/>
                  </a:lnTo>
                  <a:cubicBezTo>
                    <a:pt x="76" y="56"/>
                    <a:pt x="105" y="30"/>
                    <a:pt x="137" y="30"/>
                  </a:cubicBezTo>
                  <a:cubicBezTo>
                    <a:pt x="174" y="30"/>
                    <a:pt x="202" y="66"/>
                    <a:pt x="202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5" name="Freeform 1076">
              <a:extLst>
                <a:ext uri="{FF2B5EF4-FFF2-40B4-BE49-F238E27FC236}">
                  <a16:creationId xmlns:a16="http://schemas.microsoft.com/office/drawing/2014/main" id="{C7BC1A83-BFED-4D14-A242-72F1B40D3493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4319588" y="1455738"/>
              <a:ext cx="68262" cy="66675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6 h 222"/>
                <a:gd name="T24" fmla="*/ 82 w 234"/>
                <a:gd name="T25" fmla="*/ 222 h 222"/>
                <a:gd name="T26" fmla="*/ 155 w 234"/>
                <a:gd name="T27" fmla="*/ 204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3 h 222"/>
                <a:gd name="T34" fmla="*/ 130 w 234"/>
                <a:gd name="T35" fmla="*/ 184 h 222"/>
                <a:gd name="T36" fmla="*/ 86 w 234"/>
                <a:gd name="T37" fmla="*/ 192 h 222"/>
                <a:gd name="T38" fmla="*/ 34 w 234"/>
                <a:gd name="T39" fmla="*/ 156 h 222"/>
                <a:gd name="T40" fmla="*/ 150 w 234"/>
                <a:gd name="T41" fmla="*/ 111 h 222"/>
                <a:gd name="T42" fmla="*/ 150 w 234"/>
                <a:gd name="T43" fmla="*/ 15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4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6" name="Freeform 1077">
              <a:extLst>
                <a:ext uri="{FF2B5EF4-FFF2-40B4-BE49-F238E27FC236}">
                  <a16:creationId xmlns:a16="http://schemas.microsoft.com/office/drawing/2014/main" id="{E076CDBD-A48D-450E-A61F-7EB96DE19D92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4398963" y="1455738"/>
              <a:ext cx="57150" cy="66675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9 w 193"/>
                <a:gd name="T15" fmla="*/ 55 h 222"/>
                <a:gd name="T16" fmla="*/ 179 w 193"/>
                <a:gd name="T17" fmla="*/ 21 h 222"/>
                <a:gd name="T18" fmla="*/ 164 w 193"/>
                <a:gd name="T19" fmla="*/ 0 h 222"/>
                <a:gd name="T20" fmla="*/ 149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8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4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9" y="75"/>
                    <a:pt x="179" y="65"/>
                    <a:pt x="179" y="55"/>
                  </a:cubicBezTo>
                  <a:lnTo>
                    <a:pt x="179" y="21"/>
                  </a:lnTo>
                  <a:cubicBezTo>
                    <a:pt x="179" y="13"/>
                    <a:pt x="179" y="0"/>
                    <a:pt x="164" y="0"/>
                  </a:cubicBezTo>
                  <a:cubicBezTo>
                    <a:pt x="152" y="0"/>
                    <a:pt x="150" y="7"/>
                    <a:pt x="149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4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7" name="Freeform 1078">
              <a:extLst>
                <a:ext uri="{FF2B5EF4-FFF2-40B4-BE49-F238E27FC236}">
                  <a16:creationId xmlns:a16="http://schemas.microsoft.com/office/drawing/2014/main" id="{C7D14217-B359-42FC-9E82-937E09FD287F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4476750" y="1455738"/>
              <a:ext cx="57150" cy="66675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0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7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4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4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8" name="Freeform 1079">
              <a:extLst>
                <a:ext uri="{FF2B5EF4-FFF2-40B4-BE49-F238E27FC236}">
                  <a16:creationId xmlns:a16="http://schemas.microsoft.com/office/drawing/2014/main" id="{F276E952-C8D7-4327-AA64-2DE41F63402A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4548188" y="1458913"/>
              <a:ext cx="66675" cy="33338"/>
            </a:xfrm>
            <a:custGeom>
              <a:avLst/>
              <a:gdLst>
                <a:gd name="T0" fmla="*/ 223 w 223"/>
                <a:gd name="T1" fmla="*/ 17 h 110"/>
                <a:gd name="T2" fmla="*/ 198 w 223"/>
                <a:gd name="T3" fmla="*/ 0 h 110"/>
                <a:gd name="T4" fmla="*/ 25 w 223"/>
                <a:gd name="T5" fmla="*/ 0 h 110"/>
                <a:gd name="T6" fmla="*/ 0 w 223"/>
                <a:gd name="T7" fmla="*/ 17 h 110"/>
                <a:gd name="T8" fmla="*/ 22 w 223"/>
                <a:gd name="T9" fmla="*/ 34 h 110"/>
                <a:gd name="T10" fmla="*/ 201 w 223"/>
                <a:gd name="T11" fmla="*/ 34 h 110"/>
                <a:gd name="T12" fmla="*/ 223 w 223"/>
                <a:gd name="T13" fmla="*/ 17 h 110"/>
                <a:gd name="T14" fmla="*/ 223 w 223"/>
                <a:gd name="T15" fmla="*/ 93 h 110"/>
                <a:gd name="T16" fmla="*/ 201 w 223"/>
                <a:gd name="T17" fmla="*/ 75 h 110"/>
                <a:gd name="T18" fmla="*/ 22 w 223"/>
                <a:gd name="T19" fmla="*/ 75 h 110"/>
                <a:gd name="T20" fmla="*/ 0 w 223"/>
                <a:gd name="T21" fmla="*/ 93 h 110"/>
                <a:gd name="T22" fmla="*/ 25 w 223"/>
                <a:gd name="T23" fmla="*/ 110 h 110"/>
                <a:gd name="T24" fmla="*/ 198 w 223"/>
                <a:gd name="T25" fmla="*/ 110 h 110"/>
                <a:gd name="T26" fmla="*/ 223 w 223"/>
                <a:gd name="T2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0">
                  <a:moveTo>
                    <a:pt x="223" y="17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4"/>
                    <a:pt x="16" y="34"/>
                    <a:pt x="22" y="34"/>
                  </a:cubicBezTo>
                  <a:lnTo>
                    <a:pt x="201" y="34"/>
                  </a:lnTo>
                  <a:cubicBezTo>
                    <a:pt x="207" y="34"/>
                    <a:pt x="223" y="34"/>
                    <a:pt x="223" y="17"/>
                  </a:cubicBezTo>
                  <a:close/>
                  <a:moveTo>
                    <a:pt x="223" y="93"/>
                  </a:moveTo>
                  <a:cubicBezTo>
                    <a:pt x="223" y="75"/>
                    <a:pt x="207" y="75"/>
                    <a:pt x="201" y="75"/>
                  </a:cubicBezTo>
                  <a:lnTo>
                    <a:pt x="22" y="75"/>
                  </a:lnTo>
                  <a:cubicBezTo>
                    <a:pt x="16" y="75"/>
                    <a:pt x="0" y="75"/>
                    <a:pt x="0" y="93"/>
                  </a:cubicBezTo>
                  <a:cubicBezTo>
                    <a:pt x="0" y="110"/>
                    <a:pt x="18" y="110"/>
                    <a:pt x="25" y="110"/>
                  </a:cubicBezTo>
                  <a:lnTo>
                    <a:pt x="198" y="110"/>
                  </a:lnTo>
                  <a:cubicBezTo>
                    <a:pt x="205" y="110"/>
                    <a:pt x="223" y="110"/>
                    <a:pt x="22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9" name="Freeform 1080">
              <a:extLst>
                <a:ext uri="{FF2B5EF4-FFF2-40B4-BE49-F238E27FC236}">
                  <a16:creationId xmlns:a16="http://schemas.microsoft.com/office/drawing/2014/main" id="{D5F08462-371D-4BB9-96B6-AC0A11BF8759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4638675" y="1428750"/>
              <a:ext cx="39687" cy="44450"/>
            </a:xfrm>
            <a:custGeom>
              <a:avLst/>
              <a:gdLst>
                <a:gd name="T0" fmla="*/ 134 w 136"/>
                <a:gd name="T1" fmla="*/ 28 h 147"/>
                <a:gd name="T2" fmla="*/ 112 w 136"/>
                <a:gd name="T3" fmla="*/ 0 h 147"/>
                <a:gd name="T4" fmla="*/ 90 w 136"/>
                <a:gd name="T5" fmla="*/ 28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8 h 147"/>
                <a:gd name="T14" fmla="*/ 46 w 136"/>
                <a:gd name="T15" fmla="*/ 28 h 147"/>
                <a:gd name="T16" fmla="*/ 24 w 136"/>
                <a:gd name="T17" fmla="*/ 0 h 147"/>
                <a:gd name="T18" fmla="*/ 1 w 136"/>
                <a:gd name="T19" fmla="*/ 28 h 147"/>
                <a:gd name="T20" fmla="*/ 8 w 136"/>
                <a:gd name="T21" fmla="*/ 129 h 147"/>
                <a:gd name="T22" fmla="*/ 24 w 136"/>
                <a:gd name="T23" fmla="*/ 147 h 147"/>
                <a:gd name="T24" fmla="*/ 39 w 136"/>
                <a:gd name="T25" fmla="*/ 129 h 147"/>
                <a:gd name="T26" fmla="*/ 46 w 136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8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0" name="Freeform 1081">
              <a:extLst>
                <a:ext uri="{FF2B5EF4-FFF2-40B4-BE49-F238E27FC236}">
                  <a16:creationId xmlns:a16="http://schemas.microsoft.com/office/drawing/2014/main" id="{207D63A3-90DB-4D99-A47B-8E48C5A37FCC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4706938" y="1455738"/>
              <a:ext cx="57150" cy="66675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9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4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4 w 193"/>
                <a:gd name="T33" fmla="*/ 148 h 222"/>
                <a:gd name="T34" fmla="*/ 17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4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5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4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1" name="Freeform 1082">
              <a:extLst>
                <a:ext uri="{FF2B5EF4-FFF2-40B4-BE49-F238E27FC236}">
                  <a16:creationId xmlns:a16="http://schemas.microsoft.com/office/drawing/2014/main" id="{DB803261-0147-4DB0-85B9-5FE74F00E70C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4781550" y="1455738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8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2" name="Freeform 1083">
              <a:extLst>
                <a:ext uri="{FF2B5EF4-FFF2-40B4-BE49-F238E27FC236}">
                  <a16:creationId xmlns:a16="http://schemas.microsoft.com/office/drawing/2014/main" id="{8C982268-BB55-4276-BCF5-68CC22466039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4859338" y="1455738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3" name="Freeform 1084">
              <a:extLst>
                <a:ext uri="{FF2B5EF4-FFF2-40B4-BE49-F238E27FC236}">
                  <a16:creationId xmlns:a16="http://schemas.microsoft.com/office/drawing/2014/main" id="{BD10C15C-4F14-4CDD-88D1-8743B7717985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4933950" y="1430338"/>
              <a:ext cx="69850" cy="92075"/>
            </a:xfrm>
            <a:custGeom>
              <a:avLst/>
              <a:gdLst>
                <a:gd name="T0" fmla="*/ 238 w 238"/>
                <a:gd name="T1" fmla="*/ 289 h 307"/>
                <a:gd name="T2" fmla="*/ 218 w 238"/>
                <a:gd name="T3" fmla="*/ 274 h 307"/>
                <a:gd name="T4" fmla="*/ 195 w 238"/>
                <a:gd name="T5" fmla="*/ 274 h 307"/>
                <a:gd name="T6" fmla="*/ 195 w 238"/>
                <a:gd name="T7" fmla="*/ 20 h 307"/>
                <a:gd name="T8" fmla="*/ 175 w 238"/>
                <a:gd name="T9" fmla="*/ 0 h 307"/>
                <a:gd name="T10" fmla="*/ 139 w 238"/>
                <a:gd name="T11" fmla="*/ 0 h 307"/>
                <a:gd name="T12" fmla="*/ 119 w 238"/>
                <a:gd name="T13" fmla="*/ 15 h 307"/>
                <a:gd name="T14" fmla="*/ 138 w 238"/>
                <a:gd name="T15" fmla="*/ 30 h 307"/>
                <a:gd name="T16" fmla="*/ 161 w 238"/>
                <a:gd name="T17" fmla="*/ 30 h 307"/>
                <a:gd name="T18" fmla="*/ 161 w 238"/>
                <a:gd name="T19" fmla="*/ 109 h 307"/>
                <a:gd name="T20" fmla="*/ 103 w 238"/>
                <a:gd name="T21" fmla="*/ 87 h 307"/>
                <a:gd name="T22" fmla="*/ 0 w 238"/>
                <a:gd name="T23" fmla="*/ 197 h 307"/>
                <a:gd name="T24" fmla="*/ 98 w 238"/>
                <a:gd name="T25" fmla="*/ 307 h 307"/>
                <a:gd name="T26" fmla="*/ 161 w 238"/>
                <a:gd name="T27" fmla="*/ 280 h 307"/>
                <a:gd name="T28" fmla="*/ 181 w 238"/>
                <a:gd name="T29" fmla="*/ 304 h 307"/>
                <a:gd name="T30" fmla="*/ 217 w 238"/>
                <a:gd name="T31" fmla="*/ 304 h 307"/>
                <a:gd name="T32" fmla="*/ 238 w 238"/>
                <a:gd name="T33" fmla="*/ 289 h 307"/>
                <a:gd name="T34" fmla="*/ 161 w 238"/>
                <a:gd name="T35" fmla="*/ 208 h 307"/>
                <a:gd name="T36" fmla="*/ 100 w 238"/>
                <a:gd name="T37" fmla="*/ 277 h 307"/>
                <a:gd name="T38" fmla="*/ 35 w 238"/>
                <a:gd name="T39" fmla="*/ 197 h 307"/>
                <a:gd name="T40" fmla="*/ 105 w 238"/>
                <a:gd name="T41" fmla="*/ 117 h 307"/>
                <a:gd name="T42" fmla="*/ 161 w 238"/>
                <a:gd name="T43" fmla="*/ 172 h 307"/>
                <a:gd name="T44" fmla="*/ 161 w 238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7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5"/>
                  </a:cubicBezTo>
                  <a:cubicBezTo>
                    <a:pt x="119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80"/>
                  </a:cubicBezTo>
                  <a:cubicBezTo>
                    <a:pt x="161" y="297"/>
                    <a:pt x="161" y="304"/>
                    <a:pt x="181" y="304"/>
                  </a:cubicBezTo>
                  <a:lnTo>
                    <a:pt x="217" y="304"/>
                  </a:lnTo>
                  <a:cubicBezTo>
                    <a:pt x="225" y="304"/>
                    <a:pt x="238" y="304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49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4" name="Freeform 1085">
              <a:extLst>
                <a:ext uri="{FF2B5EF4-FFF2-40B4-BE49-F238E27FC236}">
                  <a16:creationId xmlns:a16="http://schemas.microsoft.com/office/drawing/2014/main" id="{8B26B843-0798-4E22-941A-6450519C177A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5006975" y="1457325"/>
              <a:ext cx="73025" cy="65088"/>
            </a:xfrm>
            <a:custGeom>
              <a:avLst/>
              <a:gdLst>
                <a:gd name="T0" fmla="*/ 249 w 249"/>
                <a:gd name="T1" fmla="*/ 199 h 217"/>
                <a:gd name="T2" fmla="*/ 229 w 249"/>
                <a:gd name="T3" fmla="*/ 184 h 217"/>
                <a:gd name="T4" fmla="*/ 207 w 249"/>
                <a:gd name="T5" fmla="*/ 184 h 217"/>
                <a:gd name="T6" fmla="*/ 207 w 249"/>
                <a:gd name="T7" fmla="*/ 20 h 217"/>
                <a:gd name="T8" fmla="*/ 187 w 249"/>
                <a:gd name="T9" fmla="*/ 0 h 217"/>
                <a:gd name="T10" fmla="*/ 150 w 249"/>
                <a:gd name="T11" fmla="*/ 0 h 217"/>
                <a:gd name="T12" fmla="*/ 130 w 249"/>
                <a:gd name="T13" fmla="*/ 15 h 217"/>
                <a:gd name="T14" fmla="*/ 150 w 249"/>
                <a:gd name="T15" fmla="*/ 30 h 217"/>
                <a:gd name="T16" fmla="*/ 172 w 249"/>
                <a:gd name="T17" fmla="*/ 30 h 217"/>
                <a:gd name="T18" fmla="*/ 172 w 249"/>
                <a:gd name="T19" fmla="*/ 136 h 217"/>
                <a:gd name="T20" fmla="*/ 116 w 249"/>
                <a:gd name="T21" fmla="*/ 187 h 217"/>
                <a:gd name="T22" fmla="*/ 77 w 249"/>
                <a:gd name="T23" fmla="*/ 155 h 217"/>
                <a:gd name="T24" fmla="*/ 77 w 249"/>
                <a:gd name="T25" fmla="*/ 20 h 217"/>
                <a:gd name="T26" fmla="*/ 57 w 249"/>
                <a:gd name="T27" fmla="*/ 0 h 217"/>
                <a:gd name="T28" fmla="*/ 20 w 249"/>
                <a:gd name="T29" fmla="*/ 0 h 217"/>
                <a:gd name="T30" fmla="*/ 0 w 249"/>
                <a:gd name="T31" fmla="*/ 15 h 217"/>
                <a:gd name="T32" fmla="*/ 20 w 249"/>
                <a:gd name="T33" fmla="*/ 30 h 217"/>
                <a:gd name="T34" fmla="*/ 42 w 249"/>
                <a:gd name="T35" fmla="*/ 30 h 217"/>
                <a:gd name="T36" fmla="*/ 42 w 249"/>
                <a:gd name="T37" fmla="*/ 158 h 217"/>
                <a:gd name="T38" fmla="*/ 113 w 249"/>
                <a:gd name="T39" fmla="*/ 217 h 217"/>
                <a:gd name="T40" fmla="*/ 172 w 249"/>
                <a:gd name="T41" fmla="*/ 199 h 217"/>
                <a:gd name="T42" fmla="*/ 192 w 249"/>
                <a:gd name="T43" fmla="*/ 214 h 217"/>
                <a:gd name="T44" fmla="*/ 229 w 249"/>
                <a:gd name="T45" fmla="*/ 214 h 217"/>
                <a:gd name="T46" fmla="*/ 249 w 249"/>
                <a:gd name="T4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7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7" y="187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5"/>
                    <a:pt x="77" y="217"/>
                    <a:pt x="113" y="217"/>
                  </a:cubicBezTo>
                  <a:cubicBezTo>
                    <a:pt x="134" y="217"/>
                    <a:pt x="154" y="212"/>
                    <a:pt x="172" y="199"/>
                  </a:cubicBezTo>
                  <a:cubicBezTo>
                    <a:pt x="173" y="214"/>
                    <a:pt x="183" y="214"/>
                    <a:pt x="192" y="214"/>
                  </a:cubicBezTo>
                  <a:lnTo>
                    <a:pt x="229" y="214"/>
                  </a:lnTo>
                  <a:cubicBezTo>
                    <a:pt x="237" y="214"/>
                    <a:pt x="249" y="214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5" name="Freeform 1086">
              <a:extLst>
                <a:ext uri="{FF2B5EF4-FFF2-40B4-BE49-F238E27FC236}">
                  <a16:creationId xmlns:a16="http://schemas.microsoft.com/office/drawing/2014/main" id="{18B0FB2D-4307-46CC-A72A-B54A926823E9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5084763" y="1430338"/>
              <a:ext cx="69850" cy="92075"/>
            </a:xfrm>
            <a:custGeom>
              <a:avLst/>
              <a:gdLst>
                <a:gd name="T0" fmla="*/ 238 w 238"/>
                <a:gd name="T1" fmla="*/ 197 h 307"/>
                <a:gd name="T2" fmla="*/ 141 w 238"/>
                <a:gd name="T3" fmla="*/ 87 h 307"/>
                <a:gd name="T4" fmla="*/ 77 w 238"/>
                <a:gd name="T5" fmla="*/ 111 h 307"/>
                <a:gd name="T6" fmla="*/ 77 w 238"/>
                <a:gd name="T7" fmla="*/ 20 h 307"/>
                <a:gd name="T8" fmla="*/ 57 w 238"/>
                <a:gd name="T9" fmla="*/ 0 h 307"/>
                <a:gd name="T10" fmla="*/ 21 w 238"/>
                <a:gd name="T11" fmla="*/ 0 h 307"/>
                <a:gd name="T12" fmla="*/ 0 w 238"/>
                <a:gd name="T13" fmla="*/ 15 h 307"/>
                <a:gd name="T14" fmla="*/ 20 w 238"/>
                <a:gd name="T15" fmla="*/ 30 h 307"/>
                <a:gd name="T16" fmla="*/ 43 w 238"/>
                <a:gd name="T17" fmla="*/ 30 h 307"/>
                <a:gd name="T18" fmla="*/ 43 w 238"/>
                <a:gd name="T19" fmla="*/ 284 h 307"/>
                <a:gd name="T20" fmla="*/ 60 w 238"/>
                <a:gd name="T21" fmla="*/ 304 h 307"/>
                <a:gd name="T22" fmla="*/ 77 w 238"/>
                <a:gd name="T23" fmla="*/ 282 h 307"/>
                <a:gd name="T24" fmla="*/ 135 w 238"/>
                <a:gd name="T25" fmla="*/ 307 h 307"/>
                <a:gd name="T26" fmla="*/ 238 w 238"/>
                <a:gd name="T27" fmla="*/ 197 h 307"/>
                <a:gd name="T28" fmla="*/ 203 w 238"/>
                <a:gd name="T29" fmla="*/ 197 h 307"/>
                <a:gd name="T30" fmla="*/ 134 w 238"/>
                <a:gd name="T31" fmla="*/ 277 h 307"/>
                <a:gd name="T32" fmla="*/ 77 w 238"/>
                <a:gd name="T33" fmla="*/ 209 h 307"/>
                <a:gd name="T34" fmla="*/ 77 w 238"/>
                <a:gd name="T35" fmla="*/ 173 h 307"/>
                <a:gd name="T36" fmla="*/ 138 w 238"/>
                <a:gd name="T37" fmla="*/ 117 h 307"/>
                <a:gd name="T38" fmla="*/ 203 w 238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7">
                  <a:moveTo>
                    <a:pt x="238" y="197"/>
                  </a:moveTo>
                  <a:cubicBezTo>
                    <a:pt x="238" y="135"/>
                    <a:pt x="193" y="87"/>
                    <a:pt x="141" y="87"/>
                  </a:cubicBezTo>
                  <a:cubicBezTo>
                    <a:pt x="117" y="87"/>
                    <a:pt x="94" y="96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84"/>
                  </a:lnTo>
                  <a:cubicBezTo>
                    <a:pt x="43" y="294"/>
                    <a:pt x="43" y="304"/>
                    <a:pt x="60" y="304"/>
                  </a:cubicBezTo>
                  <a:cubicBezTo>
                    <a:pt x="77" y="304"/>
                    <a:pt x="77" y="295"/>
                    <a:pt x="77" y="282"/>
                  </a:cubicBezTo>
                  <a:cubicBezTo>
                    <a:pt x="98" y="303"/>
                    <a:pt x="119" y="307"/>
                    <a:pt x="135" y="307"/>
                  </a:cubicBezTo>
                  <a:cubicBezTo>
                    <a:pt x="189" y="307"/>
                    <a:pt x="238" y="260"/>
                    <a:pt x="238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4" y="277"/>
                  </a:cubicBezTo>
                  <a:cubicBezTo>
                    <a:pt x="95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8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6" name="Freeform 1087">
              <a:extLst>
                <a:ext uri="{FF2B5EF4-FFF2-40B4-BE49-F238E27FC236}">
                  <a16:creationId xmlns:a16="http://schemas.microsoft.com/office/drawing/2014/main" id="{32379215-A3F1-42D6-8F0D-EBAF2FB2436B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5160963" y="1457325"/>
              <a:ext cx="73025" cy="65088"/>
            </a:xfrm>
            <a:custGeom>
              <a:avLst/>
              <a:gdLst>
                <a:gd name="T0" fmla="*/ 249 w 249"/>
                <a:gd name="T1" fmla="*/ 199 h 217"/>
                <a:gd name="T2" fmla="*/ 229 w 249"/>
                <a:gd name="T3" fmla="*/ 184 h 217"/>
                <a:gd name="T4" fmla="*/ 207 w 249"/>
                <a:gd name="T5" fmla="*/ 184 h 217"/>
                <a:gd name="T6" fmla="*/ 207 w 249"/>
                <a:gd name="T7" fmla="*/ 20 h 217"/>
                <a:gd name="T8" fmla="*/ 187 w 249"/>
                <a:gd name="T9" fmla="*/ 0 h 217"/>
                <a:gd name="T10" fmla="*/ 151 w 249"/>
                <a:gd name="T11" fmla="*/ 0 h 217"/>
                <a:gd name="T12" fmla="*/ 130 w 249"/>
                <a:gd name="T13" fmla="*/ 15 h 217"/>
                <a:gd name="T14" fmla="*/ 150 w 249"/>
                <a:gd name="T15" fmla="*/ 30 h 217"/>
                <a:gd name="T16" fmla="*/ 172 w 249"/>
                <a:gd name="T17" fmla="*/ 30 h 217"/>
                <a:gd name="T18" fmla="*/ 172 w 249"/>
                <a:gd name="T19" fmla="*/ 136 h 217"/>
                <a:gd name="T20" fmla="*/ 116 w 249"/>
                <a:gd name="T21" fmla="*/ 187 h 217"/>
                <a:gd name="T22" fmla="*/ 77 w 249"/>
                <a:gd name="T23" fmla="*/ 155 h 217"/>
                <a:gd name="T24" fmla="*/ 77 w 249"/>
                <a:gd name="T25" fmla="*/ 20 h 217"/>
                <a:gd name="T26" fmla="*/ 57 w 249"/>
                <a:gd name="T27" fmla="*/ 0 h 217"/>
                <a:gd name="T28" fmla="*/ 20 w 249"/>
                <a:gd name="T29" fmla="*/ 0 h 217"/>
                <a:gd name="T30" fmla="*/ 0 w 249"/>
                <a:gd name="T31" fmla="*/ 15 h 217"/>
                <a:gd name="T32" fmla="*/ 20 w 249"/>
                <a:gd name="T33" fmla="*/ 30 h 217"/>
                <a:gd name="T34" fmla="*/ 42 w 249"/>
                <a:gd name="T35" fmla="*/ 30 h 217"/>
                <a:gd name="T36" fmla="*/ 42 w 249"/>
                <a:gd name="T37" fmla="*/ 158 h 217"/>
                <a:gd name="T38" fmla="*/ 113 w 249"/>
                <a:gd name="T39" fmla="*/ 217 h 217"/>
                <a:gd name="T40" fmla="*/ 172 w 249"/>
                <a:gd name="T41" fmla="*/ 199 h 217"/>
                <a:gd name="T42" fmla="*/ 192 w 249"/>
                <a:gd name="T43" fmla="*/ 214 h 217"/>
                <a:gd name="T44" fmla="*/ 229 w 249"/>
                <a:gd name="T45" fmla="*/ 214 h 217"/>
                <a:gd name="T46" fmla="*/ 249 w 249"/>
                <a:gd name="T4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7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7" y="187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5"/>
                    <a:pt x="77" y="217"/>
                    <a:pt x="113" y="217"/>
                  </a:cubicBezTo>
                  <a:cubicBezTo>
                    <a:pt x="134" y="217"/>
                    <a:pt x="154" y="212"/>
                    <a:pt x="172" y="199"/>
                  </a:cubicBezTo>
                  <a:cubicBezTo>
                    <a:pt x="173" y="214"/>
                    <a:pt x="183" y="214"/>
                    <a:pt x="192" y="214"/>
                  </a:cubicBezTo>
                  <a:lnTo>
                    <a:pt x="229" y="214"/>
                  </a:lnTo>
                  <a:cubicBezTo>
                    <a:pt x="237" y="214"/>
                    <a:pt x="249" y="214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7" name="Freeform 1088">
              <a:extLst>
                <a:ext uri="{FF2B5EF4-FFF2-40B4-BE49-F238E27FC236}">
                  <a16:creationId xmlns:a16="http://schemas.microsoft.com/office/drawing/2014/main" id="{0A2CE77E-96DD-48E0-9576-18860EC7575C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5238750" y="1457325"/>
              <a:ext cx="73025" cy="63500"/>
            </a:xfrm>
            <a:custGeom>
              <a:avLst/>
              <a:gdLst>
                <a:gd name="T0" fmla="*/ 250 w 250"/>
                <a:gd name="T1" fmla="*/ 203 h 217"/>
                <a:gd name="T2" fmla="*/ 229 w 250"/>
                <a:gd name="T3" fmla="*/ 187 h 217"/>
                <a:gd name="T4" fmla="*/ 207 w 250"/>
                <a:gd name="T5" fmla="*/ 187 h 217"/>
                <a:gd name="T6" fmla="*/ 207 w 250"/>
                <a:gd name="T7" fmla="*/ 71 h 217"/>
                <a:gd name="T8" fmla="*/ 143 w 250"/>
                <a:gd name="T9" fmla="*/ 0 h 217"/>
                <a:gd name="T10" fmla="*/ 77 w 250"/>
                <a:gd name="T11" fmla="*/ 26 h 217"/>
                <a:gd name="T12" fmla="*/ 57 w 250"/>
                <a:gd name="T13" fmla="*/ 3 h 217"/>
                <a:gd name="T14" fmla="*/ 21 w 250"/>
                <a:gd name="T15" fmla="*/ 3 h 217"/>
                <a:gd name="T16" fmla="*/ 0 w 250"/>
                <a:gd name="T17" fmla="*/ 18 h 217"/>
                <a:gd name="T18" fmla="*/ 20 w 250"/>
                <a:gd name="T19" fmla="*/ 33 h 217"/>
                <a:gd name="T20" fmla="*/ 43 w 250"/>
                <a:gd name="T21" fmla="*/ 33 h 217"/>
                <a:gd name="T22" fmla="*/ 43 w 250"/>
                <a:gd name="T23" fmla="*/ 187 h 217"/>
                <a:gd name="T24" fmla="*/ 21 w 250"/>
                <a:gd name="T25" fmla="*/ 187 h 217"/>
                <a:gd name="T26" fmla="*/ 0 w 250"/>
                <a:gd name="T27" fmla="*/ 203 h 217"/>
                <a:gd name="T28" fmla="*/ 20 w 250"/>
                <a:gd name="T29" fmla="*/ 217 h 217"/>
                <a:gd name="T30" fmla="*/ 100 w 250"/>
                <a:gd name="T31" fmla="*/ 217 h 217"/>
                <a:gd name="T32" fmla="*/ 120 w 250"/>
                <a:gd name="T33" fmla="*/ 203 h 217"/>
                <a:gd name="T34" fmla="*/ 99 w 250"/>
                <a:gd name="T35" fmla="*/ 187 h 217"/>
                <a:gd name="T36" fmla="*/ 77 w 250"/>
                <a:gd name="T37" fmla="*/ 187 h 217"/>
                <a:gd name="T38" fmla="*/ 77 w 250"/>
                <a:gd name="T39" fmla="*/ 99 h 217"/>
                <a:gd name="T40" fmla="*/ 140 w 250"/>
                <a:gd name="T41" fmla="*/ 30 h 217"/>
                <a:gd name="T42" fmla="*/ 173 w 250"/>
                <a:gd name="T43" fmla="*/ 74 h 217"/>
                <a:gd name="T44" fmla="*/ 173 w 250"/>
                <a:gd name="T45" fmla="*/ 187 h 217"/>
                <a:gd name="T46" fmla="*/ 153 w 250"/>
                <a:gd name="T47" fmla="*/ 187 h 217"/>
                <a:gd name="T48" fmla="*/ 133 w 250"/>
                <a:gd name="T49" fmla="*/ 203 h 217"/>
                <a:gd name="T50" fmla="*/ 153 w 250"/>
                <a:gd name="T51" fmla="*/ 217 h 217"/>
                <a:gd name="T52" fmla="*/ 230 w 250"/>
                <a:gd name="T53" fmla="*/ 217 h 217"/>
                <a:gd name="T54" fmla="*/ 250 w 250"/>
                <a:gd name="T55" fmla="*/ 20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7">
                  <a:moveTo>
                    <a:pt x="250" y="203"/>
                  </a:move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3" y="0"/>
                  </a:cubicBezTo>
                  <a:cubicBezTo>
                    <a:pt x="109" y="0"/>
                    <a:pt x="87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7"/>
                    <a:pt x="13" y="217"/>
                    <a:pt x="20" y="217"/>
                  </a:cubicBezTo>
                  <a:lnTo>
                    <a:pt x="100" y="217"/>
                  </a:lnTo>
                  <a:cubicBezTo>
                    <a:pt x="107" y="217"/>
                    <a:pt x="120" y="217"/>
                    <a:pt x="120" y="203"/>
                  </a:cubicBezTo>
                  <a:cubicBezTo>
                    <a:pt x="120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40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6" y="187"/>
                    <a:pt x="133" y="187"/>
                    <a:pt x="133" y="203"/>
                  </a:cubicBezTo>
                  <a:cubicBezTo>
                    <a:pt x="133" y="217"/>
                    <a:pt x="147" y="217"/>
                    <a:pt x="153" y="217"/>
                  </a:cubicBezTo>
                  <a:lnTo>
                    <a:pt x="230" y="217"/>
                  </a:lnTo>
                  <a:cubicBezTo>
                    <a:pt x="237" y="217"/>
                    <a:pt x="250" y="217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8" name="Freeform 1089">
              <a:extLst>
                <a:ext uri="{FF2B5EF4-FFF2-40B4-BE49-F238E27FC236}">
                  <a16:creationId xmlns:a16="http://schemas.microsoft.com/office/drawing/2014/main" id="{CE02D1CD-77B9-41E3-BCF9-B1AAFFC085E8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5316538" y="1438275"/>
              <a:ext cx="63500" cy="84138"/>
            </a:xfrm>
            <a:custGeom>
              <a:avLst/>
              <a:gdLst>
                <a:gd name="T0" fmla="*/ 212 w 212"/>
                <a:gd name="T1" fmla="*/ 214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1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2 h 279"/>
                <a:gd name="T18" fmla="*/ 99 w 212"/>
                <a:gd name="T19" fmla="*/ 62 h 279"/>
                <a:gd name="T20" fmla="*/ 99 w 212"/>
                <a:gd name="T21" fmla="*/ 21 h 279"/>
                <a:gd name="T22" fmla="*/ 82 w 212"/>
                <a:gd name="T23" fmla="*/ 0 h 279"/>
                <a:gd name="T24" fmla="*/ 64 w 212"/>
                <a:gd name="T25" fmla="*/ 21 h 279"/>
                <a:gd name="T26" fmla="*/ 64 w 212"/>
                <a:gd name="T27" fmla="*/ 62 h 279"/>
                <a:gd name="T28" fmla="*/ 21 w 212"/>
                <a:gd name="T29" fmla="*/ 62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4 h 279"/>
                <a:gd name="T38" fmla="*/ 135 w 212"/>
                <a:gd name="T39" fmla="*/ 279 h 279"/>
                <a:gd name="T40" fmla="*/ 212 w 212"/>
                <a:gd name="T41" fmla="*/ 2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4"/>
                  </a:move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1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9" y="62"/>
                  </a:lnTo>
                  <a:lnTo>
                    <a:pt x="99" y="21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1" y="62"/>
                  </a:lnTo>
                  <a:cubicBezTo>
                    <a:pt x="13" y="62"/>
                    <a:pt x="0" y="62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79"/>
                    <a:pt x="135" y="279"/>
                  </a:cubicBezTo>
                  <a:cubicBezTo>
                    <a:pt x="172" y="279"/>
                    <a:pt x="212" y="258"/>
                    <a:pt x="212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9" name="Freeform 1090">
              <a:extLst>
                <a:ext uri="{FF2B5EF4-FFF2-40B4-BE49-F238E27FC236}">
                  <a16:creationId xmlns:a16="http://schemas.microsoft.com/office/drawing/2014/main" id="{5BEE2783-3119-4622-AD42-AD8DACE5B6CD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392738" y="1457325"/>
              <a:ext cx="73025" cy="65088"/>
            </a:xfrm>
            <a:custGeom>
              <a:avLst/>
              <a:gdLst>
                <a:gd name="T0" fmla="*/ 249 w 249"/>
                <a:gd name="T1" fmla="*/ 199 h 217"/>
                <a:gd name="T2" fmla="*/ 229 w 249"/>
                <a:gd name="T3" fmla="*/ 184 h 217"/>
                <a:gd name="T4" fmla="*/ 206 w 249"/>
                <a:gd name="T5" fmla="*/ 184 h 217"/>
                <a:gd name="T6" fmla="*/ 206 w 249"/>
                <a:gd name="T7" fmla="*/ 20 h 217"/>
                <a:gd name="T8" fmla="*/ 186 w 249"/>
                <a:gd name="T9" fmla="*/ 0 h 217"/>
                <a:gd name="T10" fmla="*/ 150 w 249"/>
                <a:gd name="T11" fmla="*/ 0 h 217"/>
                <a:gd name="T12" fmla="*/ 130 w 249"/>
                <a:gd name="T13" fmla="*/ 15 h 217"/>
                <a:gd name="T14" fmla="*/ 150 w 249"/>
                <a:gd name="T15" fmla="*/ 30 h 217"/>
                <a:gd name="T16" fmla="*/ 172 w 249"/>
                <a:gd name="T17" fmla="*/ 30 h 217"/>
                <a:gd name="T18" fmla="*/ 172 w 249"/>
                <a:gd name="T19" fmla="*/ 136 h 217"/>
                <a:gd name="T20" fmla="*/ 116 w 249"/>
                <a:gd name="T21" fmla="*/ 187 h 217"/>
                <a:gd name="T22" fmla="*/ 76 w 249"/>
                <a:gd name="T23" fmla="*/ 155 h 217"/>
                <a:gd name="T24" fmla="*/ 76 w 249"/>
                <a:gd name="T25" fmla="*/ 20 h 217"/>
                <a:gd name="T26" fmla="*/ 56 w 249"/>
                <a:gd name="T27" fmla="*/ 0 h 217"/>
                <a:gd name="T28" fmla="*/ 20 w 249"/>
                <a:gd name="T29" fmla="*/ 0 h 217"/>
                <a:gd name="T30" fmla="*/ 0 w 249"/>
                <a:gd name="T31" fmla="*/ 15 h 217"/>
                <a:gd name="T32" fmla="*/ 19 w 249"/>
                <a:gd name="T33" fmla="*/ 30 h 217"/>
                <a:gd name="T34" fmla="*/ 42 w 249"/>
                <a:gd name="T35" fmla="*/ 30 h 217"/>
                <a:gd name="T36" fmla="*/ 42 w 249"/>
                <a:gd name="T37" fmla="*/ 158 h 217"/>
                <a:gd name="T38" fmla="*/ 113 w 249"/>
                <a:gd name="T39" fmla="*/ 217 h 217"/>
                <a:gd name="T40" fmla="*/ 172 w 249"/>
                <a:gd name="T41" fmla="*/ 199 h 217"/>
                <a:gd name="T42" fmla="*/ 192 w 249"/>
                <a:gd name="T43" fmla="*/ 214 h 217"/>
                <a:gd name="T44" fmla="*/ 228 w 249"/>
                <a:gd name="T45" fmla="*/ 214 h 217"/>
                <a:gd name="T46" fmla="*/ 249 w 249"/>
                <a:gd name="T4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7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6" y="184"/>
                  </a:lnTo>
                  <a:lnTo>
                    <a:pt x="206" y="20"/>
                  </a:lnTo>
                  <a:cubicBezTo>
                    <a:pt x="206" y="5"/>
                    <a:pt x="203" y="0"/>
                    <a:pt x="186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19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5"/>
                    <a:pt x="76" y="217"/>
                    <a:pt x="113" y="217"/>
                  </a:cubicBezTo>
                  <a:cubicBezTo>
                    <a:pt x="133" y="217"/>
                    <a:pt x="154" y="212"/>
                    <a:pt x="172" y="199"/>
                  </a:cubicBezTo>
                  <a:cubicBezTo>
                    <a:pt x="173" y="214"/>
                    <a:pt x="183" y="214"/>
                    <a:pt x="192" y="214"/>
                  </a:cubicBezTo>
                  <a:lnTo>
                    <a:pt x="228" y="214"/>
                  </a:lnTo>
                  <a:cubicBezTo>
                    <a:pt x="236" y="214"/>
                    <a:pt x="249" y="214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0" name="Freeform 1091">
              <a:extLst>
                <a:ext uri="{FF2B5EF4-FFF2-40B4-BE49-F238E27FC236}">
                  <a16:creationId xmlns:a16="http://schemas.microsoft.com/office/drawing/2014/main" id="{D3130AB6-C164-4093-8D50-938E0BC6F122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5486400" y="1428750"/>
              <a:ext cx="39687" cy="44450"/>
            </a:xfrm>
            <a:custGeom>
              <a:avLst/>
              <a:gdLst>
                <a:gd name="T0" fmla="*/ 134 w 135"/>
                <a:gd name="T1" fmla="*/ 28 h 147"/>
                <a:gd name="T2" fmla="*/ 112 w 135"/>
                <a:gd name="T3" fmla="*/ 0 h 147"/>
                <a:gd name="T4" fmla="*/ 90 w 135"/>
                <a:gd name="T5" fmla="*/ 28 h 147"/>
                <a:gd name="T6" fmla="*/ 96 w 135"/>
                <a:gd name="T7" fmla="*/ 129 h 147"/>
                <a:gd name="T8" fmla="*/ 112 w 135"/>
                <a:gd name="T9" fmla="*/ 147 h 147"/>
                <a:gd name="T10" fmla="*/ 128 w 135"/>
                <a:gd name="T11" fmla="*/ 129 h 147"/>
                <a:gd name="T12" fmla="*/ 134 w 135"/>
                <a:gd name="T13" fmla="*/ 28 h 147"/>
                <a:gd name="T14" fmla="*/ 46 w 135"/>
                <a:gd name="T15" fmla="*/ 28 h 147"/>
                <a:gd name="T16" fmla="*/ 24 w 135"/>
                <a:gd name="T17" fmla="*/ 0 h 147"/>
                <a:gd name="T18" fmla="*/ 1 w 135"/>
                <a:gd name="T19" fmla="*/ 28 h 147"/>
                <a:gd name="T20" fmla="*/ 8 w 135"/>
                <a:gd name="T21" fmla="*/ 129 h 147"/>
                <a:gd name="T22" fmla="*/ 24 w 135"/>
                <a:gd name="T23" fmla="*/ 147 h 147"/>
                <a:gd name="T24" fmla="*/ 39 w 135"/>
                <a:gd name="T25" fmla="*/ 129 h 147"/>
                <a:gd name="T26" fmla="*/ 46 w 135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47">
                  <a:moveTo>
                    <a:pt x="134" y="28"/>
                  </a:moveTo>
                  <a:cubicBezTo>
                    <a:pt x="135" y="4"/>
                    <a:pt x="119" y="0"/>
                    <a:pt x="112" y="0"/>
                  </a:cubicBezTo>
                  <a:cubicBezTo>
                    <a:pt x="103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1" name="Freeform 1092">
              <a:extLst>
                <a:ext uri="{FF2B5EF4-FFF2-40B4-BE49-F238E27FC236}">
                  <a16:creationId xmlns:a16="http://schemas.microsoft.com/office/drawing/2014/main" id="{03267C90-0AB0-4EEC-A325-183397EB7895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5572125" y="1457325"/>
              <a:ext cx="20637" cy="84138"/>
            </a:xfrm>
            <a:custGeom>
              <a:avLst/>
              <a:gdLst>
                <a:gd name="T0" fmla="*/ 73 w 75"/>
                <a:gd name="T1" fmla="*/ 31 h 284"/>
                <a:gd name="T2" fmla="*/ 42 w 75"/>
                <a:gd name="T3" fmla="*/ 0 h 284"/>
                <a:gd name="T4" fmla="*/ 10 w 75"/>
                <a:gd name="T5" fmla="*/ 30 h 284"/>
                <a:gd name="T6" fmla="*/ 41 w 75"/>
                <a:gd name="T7" fmla="*/ 62 h 284"/>
                <a:gd name="T8" fmla="*/ 73 w 75"/>
                <a:gd name="T9" fmla="*/ 31 h 284"/>
                <a:gd name="T10" fmla="*/ 75 w 75"/>
                <a:gd name="T11" fmla="*/ 201 h 284"/>
                <a:gd name="T12" fmla="*/ 41 w 75"/>
                <a:gd name="T13" fmla="*/ 152 h 284"/>
                <a:gd name="T14" fmla="*/ 10 w 75"/>
                <a:gd name="T15" fmla="*/ 183 h 284"/>
                <a:gd name="T16" fmla="*/ 43 w 75"/>
                <a:gd name="T17" fmla="*/ 214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1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3" y="46"/>
                    <a:pt x="73" y="31"/>
                  </a:cubicBezTo>
                  <a:close/>
                  <a:moveTo>
                    <a:pt x="75" y="201"/>
                  </a:moveTo>
                  <a:cubicBezTo>
                    <a:pt x="75" y="168"/>
                    <a:pt x="60" y="152"/>
                    <a:pt x="41" y="152"/>
                  </a:cubicBezTo>
                  <a:cubicBezTo>
                    <a:pt x="23" y="152"/>
                    <a:pt x="10" y="166"/>
                    <a:pt x="10" y="183"/>
                  </a:cubicBezTo>
                  <a:cubicBezTo>
                    <a:pt x="10" y="197"/>
                    <a:pt x="19" y="214"/>
                    <a:pt x="43" y="214"/>
                  </a:cubicBezTo>
                  <a:cubicBezTo>
                    <a:pt x="37" y="241"/>
                    <a:pt x="18" y="251"/>
                    <a:pt x="10" y="255"/>
                  </a:cubicBezTo>
                  <a:cubicBezTo>
                    <a:pt x="7" y="256"/>
                    <a:pt x="0" y="260"/>
                    <a:pt x="0" y="268"/>
                  </a:cubicBezTo>
                  <a:cubicBezTo>
                    <a:pt x="0" y="275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2" name="Freeform 1093">
              <a:extLst>
                <a:ext uri="{FF2B5EF4-FFF2-40B4-BE49-F238E27FC236}">
                  <a16:creationId xmlns:a16="http://schemas.microsoft.com/office/drawing/2014/main" id="{AAAD454A-2766-454C-A27D-71E65390980D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4011613" y="1595438"/>
              <a:ext cx="60325" cy="1158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5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9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7 w 203"/>
                <a:gd name="T21" fmla="*/ 21 h 388"/>
                <a:gd name="T22" fmla="*/ 87 w 203"/>
                <a:gd name="T23" fmla="*/ 40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9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7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5"/>
                  </a:cubicBezTo>
                  <a:cubicBezTo>
                    <a:pt x="161" y="109"/>
                    <a:pt x="159" y="115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9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9"/>
                    <a:pt x="149" y="312"/>
                    <a:pt x="117" y="317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3" name="Freeform 1094">
              <a:extLst>
                <a:ext uri="{FF2B5EF4-FFF2-40B4-BE49-F238E27FC236}">
                  <a16:creationId xmlns:a16="http://schemas.microsoft.com/office/drawing/2014/main" id="{06301E10-8566-4621-B835-E88168E298CB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4086225" y="1608138"/>
              <a:ext cx="69850" cy="92075"/>
            </a:xfrm>
            <a:custGeom>
              <a:avLst/>
              <a:gdLst>
                <a:gd name="T0" fmla="*/ 238 w 238"/>
                <a:gd name="T1" fmla="*/ 289 h 307"/>
                <a:gd name="T2" fmla="*/ 218 w 238"/>
                <a:gd name="T3" fmla="*/ 274 h 307"/>
                <a:gd name="T4" fmla="*/ 195 w 238"/>
                <a:gd name="T5" fmla="*/ 274 h 307"/>
                <a:gd name="T6" fmla="*/ 195 w 238"/>
                <a:gd name="T7" fmla="*/ 20 h 307"/>
                <a:gd name="T8" fmla="*/ 175 w 238"/>
                <a:gd name="T9" fmla="*/ 0 h 307"/>
                <a:gd name="T10" fmla="*/ 139 w 238"/>
                <a:gd name="T11" fmla="*/ 0 h 307"/>
                <a:gd name="T12" fmla="*/ 119 w 238"/>
                <a:gd name="T13" fmla="*/ 15 h 307"/>
                <a:gd name="T14" fmla="*/ 139 w 238"/>
                <a:gd name="T15" fmla="*/ 30 h 307"/>
                <a:gd name="T16" fmla="*/ 161 w 238"/>
                <a:gd name="T17" fmla="*/ 30 h 307"/>
                <a:gd name="T18" fmla="*/ 161 w 238"/>
                <a:gd name="T19" fmla="*/ 109 h 307"/>
                <a:gd name="T20" fmla="*/ 103 w 238"/>
                <a:gd name="T21" fmla="*/ 86 h 307"/>
                <a:gd name="T22" fmla="*/ 0 w 238"/>
                <a:gd name="T23" fmla="*/ 197 h 307"/>
                <a:gd name="T24" fmla="*/ 98 w 238"/>
                <a:gd name="T25" fmla="*/ 307 h 307"/>
                <a:gd name="T26" fmla="*/ 161 w 238"/>
                <a:gd name="T27" fmla="*/ 279 h 307"/>
                <a:gd name="T28" fmla="*/ 181 w 238"/>
                <a:gd name="T29" fmla="*/ 304 h 307"/>
                <a:gd name="T30" fmla="*/ 217 w 238"/>
                <a:gd name="T31" fmla="*/ 304 h 307"/>
                <a:gd name="T32" fmla="*/ 238 w 238"/>
                <a:gd name="T33" fmla="*/ 289 h 307"/>
                <a:gd name="T34" fmla="*/ 161 w 238"/>
                <a:gd name="T35" fmla="*/ 208 h 307"/>
                <a:gd name="T36" fmla="*/ 100 w 238"/>
                <a:gd name="T37" fmla="*/ 277 h 307"/>
                <a:gd name="T38" fmla="*/ 35 w 238"/>
                <a:gd name="T39" fmla="*/ 197 h 307"/>
                <a:gd name="T40" fmla="*/ 105 w 238"/>
                <a:gd name="T41" fmla="*/ 117 h 307"/>
                <a:gd name="T42" fmla="*/ 161 w 238"/>
                <a:gd name="T43" fmla="*/ 172 h 307"/>
                <a:gd name="T44" fmla="*/ 161 w 238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7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5"/>
                  </a:cubicBezTo>
                  <a:cubicBezTo>
                    <a:pt x="119" y="30"/>
                    <a:pt x="132" y="30"/>
                    <a:pt x="139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5" y="94"/>
                    <a:pt x="124" y="86"/>
                    <a:pt x="103" y="86"/>
                  </a:cubicBezTo>
                  <a:cubicBezTo>
                    <a:pt x="48" y="86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79"/>
                  </a:cubicBezTo>
                  <a:cubicBezTo>
                    <a:pt x="161" y="297"/>
                    <a:pt x="161" y="304"/>
                    <a:pt x="181" y="304"/>
                  </a:cubicBezTo>
                  <a:lnTo>
                    <a:pt x="217" y="304"/>
                  </a:lnTo>
                  <a:cubicBezTo>
                    <a:pt x="225" y="304"/>
                    <a:pt x="238" y="304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9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49"/>
                    <a:pt x="70" y="117"/>
                    <a:pt x="105" y="117"/>
                  </a:cubicBezTo>
                  <a:cubicBezTo>
                    <a:pt x="137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4" name="Freeform 1095">
              <a:extLst>
                <a:ext uri="{FF2B5EF4-FFF2-40B4-BE49-F238E27FC236}">
                  <a16:creationId xmlns:a16="http://schemas.microsoft.com/office/drawing/2014/main" id="{6F174A42-8DCD-4C3F-8EEA-EDDB0641BD60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4159250" y="1608138"/>
              <a:ext cx="69850" cy="92075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6 h 307"/>
                <a:gd name="T4" fmla="*/ 77 w 237"/>
                <a:gd name="T5" fmla="*/ 111 h 307"/>
                <a:gd name="T6" fmla="*/ 77 w 237"/>
                <a:gd name="T7" fmla="*/ 20 h 307"/>
                <a:gd name="T8" fmla="*/ 57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20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60 w 237"/>
                <a:gd name="T21" fmla="*/ 304 h 307"/>
                <a:gd name="T22" fmla="*/ 77 w 237"/>
                <a:gd name="T23" fmla="*/ 282 h 307"/>
                <a:gd name="T24" fmla="*/ 135 w 237"/>
                <a:gd name="T25" fmla="*/ 307 h 307"/>
                <a:gd name="T26" fmla="*/ 237 w 237"/>
                <a:gd name="T27" fmla="*/ 197 h 307"/>
                <a:gd name="T28" fmla="*/ 203 w 237"/>
                <a:gd name="T29" fmla="*/ 197 h 307"/>
                <a:gd name="T30" fmla="*/ 133 w 237"/>
                <a:gd name="T31" fmla="*/ 277 h 307"/>
                <a:gd name="T32" fmla="*/ 77 w 237"/>
                <a:gd name="T33" fmla="*/ 209 h 307"/>
                <a:gd name="T34" fmla="*/ 77 w 237"/>
                <a:gd name="T35" fmla="*/ 173 h 307"/>
                <a:gd name="T36" fmla="*/ 137 w 237"/>
                <a:gd name="T37" fmla="*/ 117 h 307"/>
                <a:gd name="T38" fmla="*/ 203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3" y="86"/>
                    <a:pt x="140" y="86"/>
                  </a:cubicBezTo>
                  <a:cubicBezTo>
                    <a:pt x="116" y="86"/>
                    <a:pt x="94" y="95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5" name="Freeform 1096">
              <a:extLst>
                <a:ext uri="{FF2B5EF4-FFF2-40B4-BE49-F238E27FC236}">
                  <a16:creationId xmlns:a16="http://schemas.microsoft.com/office/drawing/2014/main" id="{1E2B63B8-9034-4638-AFC5-6DDB4D5E3C4A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4237038" y="1633538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19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6" name="Freeform 1097">
              <a:extLst>
                <a:ext uri="{FF2B5EF4-FFF2-40B4-BE49-F238E27FC236}">
                  <a16:creationId xmlns:a16="http://schemas.microsoft.com/office/drawing/2014/main" id="{85B957FE-8F22-4E0F-9A78-F43D9CF1FBC4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4319588" y="1633538"/>
              <a:ext cx="68262" cy="66675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6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3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6 h 222"/>
                <a:gd name="T40" fmla="*/ 150 w 234"/>
                <a:gd name="T41" fmla="*/ 111 h 222"/>
                <a:gd name="T42" fmla="*/ 150 w 234"/>
                <a:gd name="T43" fmla="*/ 15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7" name="Freeform 1098">
              <a:extLst>
                <a:ext uri="{FF2B5EF4-FFF2-40B4-BE49-F238E27FC236}">
                  <a16:creationId xmlns:a16="http://schemas.microsoft.com/office/drawing/2014/main" id="{E1688E5E-1E4C-418D-8AE7-D8C9A6569AF5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4387850" y="1633538"/>
              <a:ext cx="76200" cy="65088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8" name="Freeform 1099">
              <a:extLst>
                <a:ext uri="{FF2B5EF4-FFF2-40B4-BE49-F238E27FC236}">
                  <a16:creationId xmlns:a16="http://schemas.microsoft.com/office/drawing/2014/main" id="{5709B8AB-E77A-4D74-9B14-987A9AE23456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4473575" y="1633538"/>
              <a:ext cx="60325" cy="66675"/>
            </a:xfrm>
            <a:custGeom>
              <a:avLst/>
              <a:gdLst>
                <a:gd name="T0" fmla="*/ 203 w 203"/>
                <a:gd name="T1" fmla="*/ 165 h 222"/>
                <a:gd name="T2" fmla="*/ 186 w 203"/>
                <a:gd name="T3" fmla="*/ 151 h 222"/>
                <a:gd name="T4" fmla="*/ 170 w 203"/>
                <a:gd name="T5" fmla="*/ 162 h 222"/>
                <a:gd name="T6" fmla="*/ 118 w 203"/>
                <a:gd name="T7" fmla="*/ 192 h 222"/>
                <a:gd name="T8" fmla="*/ 35 w 203"/>
                <a:gd name="T9" fmla="*/ 124 h 222"/>
                <a:gd name="T10" fmla="*/ 184 w 203"/>
                <a:gd name="T11" fmla="*/ 124 h 222"/>
                <a:gd name="T12" fmla="*/ 203 w 203"/>
                <a:gd name="T13" fmla="*/ 106 h 222"/>
                <a:gd name="T14" fmla="*/ 107 w 203"/>
                <a:gd name="T15" fmla="*/ 0 h 222"/>
                <a:gd name="T16" fmla="*/ 0 w 203"/>
                <a:gd name="T17" fmla="*/ 111 h 222"/>
                <a:gd name="T18" fmla="*/ 114 w 203"/>
                <a:gd name="T19" fmla="*/ 222 h 222"/>
                <a:gd name="T20" fmla="*/ 203 w 203"/>
                <a:gd name="T21" fmla="*/ 165 h 222"/>
                <a:gd name="T22" fmla="*/ 168 w 203"/>
                <a:gd name="T23" fmla="*/ 94 h 222"/>
                <a:gd name="T24" fmla="*/ 35 w 203"/>
                <a:gd name="T25" fmla="*/ 94 h 222"/>
                <a:gd name="T26" fmla="*/ 107 w 203"/>
                <a:gd name="T27" fmla="*/ 30 h 222"/>
                <a:gd name="T28" fmla="*/ 168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203" y="165"/>
                  </a:move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3" y="124"/>
                    <a:pt x="203" y="106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9" name="Freeform 1100">
              <a:extLst>
                <a:ext uri="{FF2B5EF4-FFF2-40B4-BE49-F238E27FC236}">
                  <a16:creationId xmlns:a16="http://schemas.microsoft.com/office/drawing/2014/main" id="{0090B5A9-C62B-4623-8CC9-A6857FD72CD3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4548188" y="1636713"/>
              <a:ext cx="66675" cy="33338"/>
            </a:xfrm>
            <a:custGeom>
              <a:avLst/>
              <a:gdLst>
                <a:gd name="T0" fmla="*/ 223 w 223"/>
                <a:gd name="T1" fmla="*/ 18 h 111"/>
                <a:gd name="T2" fmla="*/ 198 w 223"/>
                <a:gd name="T3" fmla="*/ 0 h 111"/>
                <a:gd name="T4" fmla="*/ 25 w 223"/>
                <a:gd name="T5" fmla="*/ 0 h 111"/>
                <a:gd name="T6" fmla="*/ 0 w 223"/>
                <a:gd name="T7" fmla="*/ 18 h 111"/>
                <a:gd name="T8" fmla="*/ 22 w 223"/>
                <a:gd name="T9" fmla="*/ 35 h 111"/>
                <a:gd name="T10" fmla="*/ 201 w 223"/>
                <a:gd name="T11" fmla="*/ 35 h 111"/>
                <a:gd name="T12" fmla="*/ 223 w 223"/>
                <a:gd name="T13" fmla="*/ 18 h 111"/>
                <a:gd name="T14" fmla="*/ 223 w 223"/>
                <a:gd name="T15" fmla="*/ 94 h 111"/>
                <a:gd name="T16" fmla="*/ 201 w 223"/>
                <a:gd name="T17" fmla="*/ 76 h 111"/>
                <a:gd name="T18" fmla="*/ 22 w 223"/>
                <a:gd name="T19" fmla="*/ 76 h 111"/>
                <a:gd name="T20" fmla="*/ 0 w 223"/>
                <a:gd name="T21" fmla="*/ 94 h 111"/>
                <a:gd name="T22" fmla="*/ 25 w 223"/>
                <a:gd name="T23" fmla="*/ 111 h 111"/>
                <a:gd name="T24" fmla="*/ 198 w 223"/>
                <a:gd name="T25" fmla="*/ 111 h 111"/>
                <a:gd name="T26" fmla="*/ 223 w 223"/>
                <a:gd name="T27" fmla="*/ 9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23" y="18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ubicBezTo>
                    <a:pt x="207" y="35"/>
                    <a:pt x="223" y="35"/>
                    <a:pt x="223" y="18"/>
                  </a:cubicBezTo>
                  <a:close/>
                  <a:moveTo>
                    <a:pt x="223" y="94"/>
                  </a:move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4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  <a:cubicBezTo>
                    <a:pt x="205" y="111"/>
                    <a:pt x="223" y="111"/>
                    <a:pt x="223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0" name="Freeform 1101">
              <a:extLst>
                <a:ext uri="{FF2B5EF4-FFF2-40B4-BE49-F238E27FC236}">
                  <a16:creationId xmlns:a16="http://schemas.microsoft.com/office/drawing/2014/main" id="{B6979222-933A-4A02-9C71-0DFD25316702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4638675" y="1606550"/>
              <a:ext cx="39687" cy="44450"/>
            </a:xfrm>
            <a:custGeom>
              <a:avLst/>
              <a:gdLst>
                <a:gd name="T0" fmla="*/ 134 w 136"/>
                <a:gd name="T1" fmla="*/ 28 h 147"/>
                <a:gd name="T2" fmla="*/ 112 w 136"/>
                <a:gd name="T3" fmla="*/ 0 h 147"/>
                <a:gd name="T4" fmla="*/ 90 w 136"/>
                <a:gd name="T5" fmla="*/ 28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8 h 147"/>
                <a:gd name="T14" fmla="*/ 46 w 136"/>
                <a:gd name="T15" fmla="*/ 28 h 147"/>
                <a:gd name="T16" fmla="*/ 24 w 136"/>
                <a:gd name="T17" fmla="*/ 0 h 147"/>
                <a:gd name="T18" fmla="*/ 1 w 136"/>
                <a:gd name="T19" fmla="*/ 28 h 147"/>
                <a:gd name="T20" fmla="*/ 8 w 136"/>
                <a:gd name="T21" fmla="*/ 129 h 147"/>
                <a:gd name="T22" fmla="*/ 24 w 136"/>
                <a:gd name="T23" fmla="*/ 147 h 147"/>
                <a:gd name="T24" fmla="*/ 39 w 136"/>
                <a:gd name="T25" fmla="*/ 129 h 147"/>
                <a:gd name="T26" fmla="*/ 46 w 136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8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1" name="Freeform 1102">
              <a:extLst>
                <a:ext uri="{FF2B5EF4-FFF2-40B4-BE49-F238E27FC236}">
                  <a16:creationId xmlns:a16="http://schemas.microsoft.com/office/drawing/2014/main" id="{F475E155-DB15-4541-B179-12B7C6E20C61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4702175" y="1608138"/>
              <a:ext cx="69850" cy="92075"/>
            </a:xfrm>
            <a:custGeom>
              <a:avLst/>
              <a:gdLst>
                <a:gd name="T0" fmla="*/ 237 w 237"/>
                <a:gd name="T1" fmla="*/ 289 h 307"/>
                <a:gd name="T2" fmla="*/ 217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8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0 w 237"/>
                <a:gd name="T17" fmla="*/ 30 h 307"/>
                <a:gd name="T18" fmla="*/ 160 w 237"/>
                <a:gd name="T19" fmla="*/ 109 h 307"/>
                <a:gd name="T20" fmla="*/ 102 w 237"/>
                <a:gd name="T21" fmla="*/ 86 h 307"/>
                <a:gd name="T22" fmla="*/ 0 w 237"/>
                <a:gd name="T23" fmla="*/ 197 h 307"/>
                <a:gd name="T24" fmla="*/ 97 w 237"/>
                <a:gd name="T25" fmla="*/ 307 h 307"/>
                <a:gd name="T26" fmla="*/ 160 w 237"/>
                <a:gd name="T27" fmla="*/ 279 h 307"/>
                <a:gd name="T28" fmla="*/ 180 w 237"/>
                <a:gd name="T29" fmla="*/ 304 h 307"/>
                <a:gd name="T30" fmla="*/ 217 w 237"/>
                <a:gd name="T31" fmla="*/ 304 h 307"/>
                <a:gd name="T32" fmla="*/ 237 w 237"/>
                <a:gd name="T33" fmla="*/ 289 h 307"/>
                <a:gd name="T34" fmla="*/ 160 w 237"/>
                <a:gd name="T35" fmla="*/ 208 h 307"/>
                <a:gd name="T36" fmla="*/ 99 w 237"/>
                <a:gd name="T37" fmla="*/ 277 h 307"/>
                <a:gd name="T38" fmla="*/ 34 w 237"/>
                <a:gd name="T39" fmla="*/ 197 h 307"/>
                <a:gd name="T40" fmla="*/ 104 w 237"/>
                <a:gd name="T41" fmla="*/ 117 h 307"/>
                <a:gd name="T42" fmla="*/ 160 w 237"/>
                <a:gd name="T43" fmla="*/ 172 h 307"/>
                <a:gd name="T44" fmla="*/ 160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0" y="30"/>
                  </a:lnTo>
                  <a:lnTo>
                    <a:pt x="160" y="109"/>
                  </a:lnTo>
                  <a:cubicBezTo>
                    <a:pt x="144" y="94"/>
                    <a:pt x="123" y="86"/>
                    <a:pt x="102" y="86"/>
                  </a:cubicBezTo>
                  <a:cubicBezTo>
                    <a:pt x="47" y="86"/>
                    <a:pt x="0" y="134"/>
                    <a:pt x="0" y="197"/>
                  </a:cubicBezTo>
                  <a:cubicBezTo>
                    <a:pt x="0" y="259"/>
                    <a:pt x="44" y="307"/>
                    <a:pt x="97" y="307"/>
                  </a:cubicBezTo>
                  <a:cubicBezTo>
                    <a:pt x="125" y="307"/>
                    <a:pt x="146" y="294"/>
                    <a:pt x="160" y="279"/>
                  </a:cubicBezTo>
                  <a:cubicBezTo>
                    <a:pt x="160" y="297"/>
                    <a:pt x="160" y="304"/>
                    <a:pt x="180" y="304"/>
                  </a:cubicBezTo>
                  <a:lnTo>
                    <a:pt x="217" y="304"/>
                  </a:lnTo>
                  <a:cubicBezTo>
                    <a:pt x="224" y="304"/>
                    <a:pt x="237" y="304"/>
                    <a:pt x="237" y="289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7"/>
                    <a:pt x="99" y="277"/>
                  </a:cubicBezTo>
                  <a:cubicBezTo>
                    <a:pt x="64" y="277"/>
                    <a:pt x="34" y="242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2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2" name="Freeform 1103">
              <a:extLst>
                <a:ext uri="{FF2B5EF4-FFF2-40B4-BE49-F238E27FC236}">
                  <a16:creationId xmlns:a16="http://schemas.microsoft.com/office/drawing/2014/main" id="{7E84ED82-8B45-4DC3-85AB-B1B3DED3DD70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4775200" y="1608138"/>
              <a:ext cx="71437" cy="92075"/>
            </a:xfrm>
            <a:custGeom>
              <a:avLst/>
              <a:gdLst>
                <a:gd name="T0" fmla="*/ 238 w 238"/>
                <a:gd name="T1" fmla="*/ 197 h 307"/>
                <a:gd name="T2" fmla="*/ 140 w 238"/>
                <a:gd name="T3" fmla="*/ 86 h 307"/>
                <a:gd name="T4" fmla="*/ 77 w 238"/>
                <a:gd name="T5" fmla="*/ 111 h 307"/>
                <a:gd name="T6" fmla="*/ 77 w 238"/>
                <a:gd name="T7" fmla="*/ 20 h 307"/>
                <a:gd name="T8" fmla="*/ 57 w 238"/>
                <a:gd name="T9" fmla="*/ 0 h 307"/>
                <a:gd name="T10" fmla="*/ 21 w 238"/>
                <a:gd name="T11" fmla="*/ 0 h 307"/>
                <a:gd name="T12" fmla="*/ 0 w 238"/>
                <a:gd name="T13" fmla="*/ 15 h 307"/>
                <a:gd name="T14" fmla="*/ 20 w 238"/>
                <a:gd name="T15" fmla="*/ 30 h 307"/>
                <a:gd name="T16" fmla="*/ 43 w 238"/>
                <a:gd name="T17" fmla="*/ 30 h 307"/>
                <a:gd name="T18" fmla="*/ 43 w 238"/>
                <a:gd name="T19" fmla="*/ 284 h 307"/>
                <a:gd name="T20" fmla="*/ 60 w 238"/>
                <a:gd name="T21" fmla="*/ 304 h 307"/>
                <a:gd name="T22" fmla="*/ 77 w 238"/>
                <a:gd name="T23" fmla="*/ 282 h 307"/>
                <a:gd name="T24" fmla="*/ 135 w 238"/>
                <a:gd name="T25" fmla="*/ 307 h 307"/>
                <a:gd name="T26" fmla="*/ 238 w 238"/>
                <a:gd name="T27" fmla="*/ 197 h 307"/>
                <a:gd name="T28" fmla="*/ 203 w 238"/>
                <a:gd name="T29" fmla="*/ 197 h 307"/>
                <a:gd name="T30" fmla="*/ 133 w 238"/>
                <a:gd name="T31" fmla="*/ 277 h 307"/>
                <a:gd name="T32" fmla="*/ 77 w 238"/>
                <a:gd name="T33" fmla="*/ 209 h 307"/>
                <a:gd name="T34" fmla="*/ 77 w 238"/>
                <a:gd name="T35" fmla="*/ 173 h 307"/>
                <a:gd name="T36" fmla="*/ 137 w 238"/>
                <a:gd name="T37" fmla="*/ 117 h 307"/>
                <a:gd name="T38" fmla="*/ 203 w 238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7">
                  <a:moveTo>
                    <a:pt x="238" y="197"/>
                  </a:moveTo>
                  <a:cubicBezTo>
                    <a:pt x="238" y="135"/>
                    <a:pt x="193" y="86"/>
                    <a:pt x="140" y="86"/>
                  </a:cubicBezTo>
                  <a:cubicBezTo>
                    <a:pt x="117" y="86"/>
                    <a:pt x="94" y="95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84"/>
                  </a:lnTo>
                  <a:cubicBezTo>
                    <a:pt x="43" y="294"/>
                    <a:pt x="43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8" y="303"/>
                    <a:pt x="119" y="307"/>
                    <a:pt x="135" y="307"/>
                  </a:cubicBezTo>
                  <a:cubicBezTo>
                    <a:pt x="189" y="307"/>
                    <a:pt x="238" y="260"/>
                    <a:pt x="238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5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3" name="Freeform 1104">
              <a:extLst>
                <a:ext uri="{FF2B5EF4-FFF2-40B4-BE49-F238E27FC236}">
                  <a16:creationId xmlns:a16="http://schemas.microsoft.com/office/drawing/2014/main" id="{98E4D318-7B84-4905-A0C2-A314D2BD1A2C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4854575" y="1617663"/>
              <a:ext cx="63500" cy="82550"/>
            </a:xfrm>
            <a:custGeom>
              <a:avLst/>
              <a:gdLst>
                <a:gd name="T0" fmla="*/ 212 w 212"/>
                <a:gd name="T1" fmla="*/ 214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1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1 h 279"/>
                <a:gd name="T22" fmla="*/ 82 w 212"/>
                <a:gd name="T23" fmla="*/ 0 h 279"/>
                <a:gd name="T24" fmla="*/ 64 w 212"/>
                <a:gd name="T25" fmla="*/ 21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4 h 279"/>
                <a:gd name="T38" fmla="*/ 134 w 212"/>
                <a:gd name="T39" fmla="*/ 279 h 279"/>
                <a:gd name="T40" fmla="*/ 212 w 212"/>
                <a:gd name="T41" fmla="*/ 2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4"/>
                  </a:move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1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1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4" name="Freeform 1105">
              <a:extLst>
                <a:ext uri="{FF2B5EF4-FFF2-40B4-BE49-F238E27FC236}">
                  <a16:creationId xmlns:a16="http://schemas.microsoft.com/office/drawing/2014/main" id="{D1C34BA9-7E68-49F5-A189-067A220B462C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937125" y="1633538"/>
              <a:ext cx="58737" cy="666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5" name="Freeform 1106">
              <a:extLst>
                <a:ext uri="{FF2B5EF4-FFF2-40B4-BE49-F238E27FC236}">
                  <a16:creationId xmlns:a16="http://schemas.microsoft.com/office/drawing/2014/main" id="{2B130541-FE9C-4D9C-ACAA-BAB76C71AE7A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016500" y="1633538"/>
              <a:ext cx="57150" cy="66675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9 w 193"/>
                <a:gd name="T5" fmla="*/ 86 h 222"/>
                <a:gd name="T6" fmla="*/ 30 w 193"/>
                <a:gd name="T7" fmla="*/ 59 h 222"/>
                <a:gd name="T8" fmla="*/ 94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2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7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5"/>
                    <a:pt x="112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4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6" name="Freeform 1107">
              <a:extLst>
                <a:ext uri="{FF2B5EF4-FFF2-40B4-BE49-F238E27FC236}">
                  <a16:creationId xmlns:a16="http://schemas.microsoft.com/office/drawing/2014/main" id="{67B7AADF-8F44-47B1-881E-313C2E8D0CC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5086350" y="1617663"/>
              <a:ext cx="61912" cy="82550"/>
            </a:xfrm>
            <a:custGeom>
              <a:avLst/>
              <a:gdLst>
                <a:gd name="T0" fmla="*/ 211 w 211"/>
                <a:gd name="T1" fmla="*/ 214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1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1 h 279"/>
                <a:gd name="T22" fmla="*/ 81 w 211"/>
                <a:gd name="T23" fmla="*/ 0 h 279"/>
                <a:gd name="T24" fmla="*/ 64 w 211"/>
                <a:gd name="T25" fmla="*/ 21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4 h 279"/>
                <a:gd name="T38" fmla="*/ 134 w 211"/>
                <a:gd name="T39" fmla="*/ 279 h 279"/>
                <a:gd name="T40" fmla="*/ 211 w 211"/>
                <a:gd name="T41" fmla="*/ 2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4"/>
                  </a:move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7" name="Freeform 1108">
              <a:extLst>
                <a:ext uri="{FF2B5EF4-FFF2-40B4-BE49-F238E27FC236}">
                  <a16:creationId xmlns:a16="http://schemas.microsoft.com/office/drawing/2014/main" id="{6A013005-FCA4-4CDC-9C4F-CCD6ACC2330E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178425" y="1606550"/>
              <a:ext cx="39687" cy="44450"/>
            </a:xfrm>
            <a:custGeom>
              <a:avLst/>
              <a:gdLst>
                <a:gd name="T0" fmla="*/ 134 w 135"/>
                <a:gd name="T1" fmla="*/ 28 h 147"/>
                <a:gd name="T2" fmla="*/ 112 w 135"/>
                <a:gd name="T3" fmla="*/ 0 h 147"/>
                <a:gd name="T4" fmla="*/ 90 w 135"/>
                <a:gd name="T5" fmla="*/ 28 h 147"/>
                <a:gd name="T6" fmla="*/ 96 w 135"/>
                <a:gd name="T7" fmla="*/ 129 h 147"/>
                <a:gd name="T8" fmla="*/ 112 w 135"/>
                <a:gd name="T9" fmla="*/ 147 h 147"/>
                <a:gd name="T10" fmla="*/ 127 w 135"/>
                <a:gd name="T11" fmla="*/ 129 h 147"/>
                <a:gd name="T12" fmla="*/ 134 w 135"/>
                <a:gd name="T13" fmla="*/ 28 h 147"/>
                <a:gd name="T14" fmla="*/ 46 w 135"/>
                <a:gd name="T15" fmla="*/ 28 h 147"/>
                <a:gd name="T16" fmla="*/ 24 w 135"/>
                <a:gd name="T17" fmla="*/ 0 h 147"/>
                <a:gd name="T18" fmla="*/ 1 w 135"/>
                <a:gd name="T19" fmla="*/ 28 h 147"/>
                <a:gd name="T20" fmla="*/ 8 w 135"/>
                <a:gd name="T21" fmla="*/ 129 h 147"/>
                <a:gd name="T22" fmla="*/ 24 w 135"/>
                <a:gd name="T23" fmla="*/ 147 h 147"/>
                <a:gd name="T24" fmla="*/ 39 w 135"/>
                <a:gd name="T25" fmla="*/ 129 h 147"/>
                <a:gd name="T26" fmla="*/ 46 w 135"/>
                <a:gd name="T27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47">
                  <a:moveTo>
                    <a:pt x="134" y="28"/>
                  </a:moveTo>
                  <a:cubicBezTo>
                    <a:pt x="135" y="4"/>
                    <a:pt x="118" y="0"/>
                    <a:pt x="112" y="0"/>
                  </a:cubicBezTo>
                  <a:cubicBezTo>
                    <a:pt x="102" y="0"/>
                    <a:pt x="88" y="6"/>
                    <a:pt x="90" y="28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4" y="147"/>
                    <a:pt x="127" y="138"/>
                    <a:pt x="127" y="129"/>
                  </a:cubicBezTo>
                  <a:lnTo>
                    <a:pt x="134" y="28"/>
                  </a:lnTo>
                  <a:close/>
                  <a:moveTo>
                    <a:pt x="46" y="28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6"/>
                    <a:pt x="1" y="28"/>
                  </a:cubicBezTo>
                  <a:lnTo>
                    <a:pt x="8" y="129"/>
                  </a:lnTo>
                  <a:cubicBezTo>
                    <a:pt x="8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8" name="Freeform 1109">
              <a:extLst>
                <a:ext uri="{FF2B5EF4-FFF2-40B4-BE49-F238E27FC236}">
                  <a16:creationId xmlns:a16="http://schemas.microsoft.com/office/drawing/2014/main" id="{70D8EE2D-A683-40F8-ACB2-3919A48A419D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5262563" y="1635125"/>
              <a:ext cx="22225" cy="85725"/>
            </a:xfrm>
            <a:custGeom>
              <a:avLst/>
              <a:gdLst>
                <a:gd name="T0" fmla="*/ 73 w 75"/>
                <a:gd name="T1" fmla="*/ 32 h 285"/>
                <a:gd name="T2" fmla="*/ 42 w 75"/>
                <a:gd name="T3" fmla="*/ 0 h 285"/>
                <a:gd name="T4" fmla="*/ 10 w 75"/>
                <a:gd name="T5" fmla="*/ 31 h 285"/>
                <a:gd name="T6" fmla="*/ 41 w 75"/>
                <a:gd name="T7" fmla="*/ 63 h 285"/>
                <a:gd name="T8" fmla="*/ 73 w 75"/>
                <a:gd name="T9" fmla="*/ 32 h 285"/>
                <a:gd name="T10" fmla="*/ 75 w 75"/>
                <a:gd name="T11" fmla="*/ 202 h 285"/>
                <a:gd name="T12" fmla="*/ 41 w 75"/>
                <a:gd name="T13" fmla="*/ 153 h 285"/>
                <a:gd name="T14" fmla="*/ 10 w 75"/>
                <a:gd name="T15" fmla="*/ 184 h 285"/>
                <a:gd name="T16" fmla="*/ 43 w 75"/>
                <a:gd name="T17" fmla="*/ 215 h 285"/>
                <a:gd name="T18" fmla="*/ 10 w 75"/>
                <a:gd name="T19" fmla="*/ 256 h 285"/>
                <a:gd name="T20" fmla="*/ 0 w 75"/>
                <a:gd name="T21" fmla="*/ 269 h 285"/>
                <a:gd name="T22" fmla="*/ 16 w 75"/>
                <a:gd name="T23" fmla="*/ 285 h 285"/>
                <a:gd name="T24" fmla="*/ 75 w 75"/>
                <a:gd name="T25" fmla="*/ 20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5">
                  <a:moveTo>
                    <a:pt x="73" y="32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3" y="47"/>
                    <a:pt x="73" y="32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2"/>
                    <a:pt x="10" y="256"/>
                  </a:cubicBezTo>
                  <a:cubicBezTo>
                    <a:pt x="7" y="257"/>
                    <a:pt x="0" y="261"/>
                    <a:pt x="0" y="269"/>
                  </a:cubicBezTo>
                  <a:cubicBezTo>
                    <a:pt x="0" y="276"/>
                    <a:pt x="8" y="285"/>
                    <a:pt x="16" y="285"/>
                  </a:cubicBezTo>
                  <a:cubicBezTo>
                    <a:pt x="27" y="285"/>
                    <a:pt x="75" y="258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9" name="Freeform 1110">
              <a:extLst>
                <a:ext uri="{FF2B5EF4-FFF2-40B4-BE49-F238E27FC236}">
                  <a16:creationId xmlns:a16="http://schemas.microsoft.com/office/drawing/2014/main" id="{78B244B1-9257-419C-9FB8-40467C9E4E90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4011613" y="2130425"/>
              <a:ext cx="60325" cy="115888"/>
            </a:xfrm>
            <a:custGeom>
              <a:avLst/>
              <a:gdLst>
                <a:gd name="T0" fmla="*/ 203 w 203"/>
                <a:gd name="T1" fmla="*/ 17 h 387"/>
                <a:gd name="T2" fmla="*/ 186 w 203"/>
                <a:gd name="T3" fmla="*/ 0 h 387"/>
                <a:gd name="T4" fmla="*/ 168 w 203"/>
                <a:gd name="T5" fmla="*/ 14 h 387"/>
                <a:gd name="T6" fmla="*/ 4 w 203"/>
                <a:gd name="T7" fmla="*/ 358 h 387"/>
                <a:gd name="T8" fmla="*/ 0 w 203"/>
                <a:gd name="T9" fmla="*/ 370 h 387"/>
                <a:gd name="T10" fmla="*/ 17 w 203"/>
                <a:gd name="T11" fmla="*/ 387 h 387"/>
                <a:gd name="T12" fmla="*/ 35 w 203"/>
                <a:gd name="T13" fmla="*/ 373 h 387"/>
                <a:gd name="T14" fmla="*/ 199 w 203"/>
                <a:gd name="T15" fmla="*/ 29 h 387"/>
                <a:gd name="T16" fmla="*/ 203 w 203"/>
                <a:gd name="T17" fmla="*/ 1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7">
                  <a:moveTo>
                    <a:pt x="203" y="17"/>
                  </a:move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8"/>
                  </a:lnTo>
                  <a:cubicBezTo>
                    <a:pt x="0" y="366"/>
                    <a:pt x="0" y="366"/>
                    <a:pt x="0" y="370"/>
                  </a:cubicBezTo>
                  <a:cubicBezTo>
                    <a:pt x="0" y="379"/>
                    <a:pt x="7" y="387"/>
                    <a:pt x="17" y="387"/>
                  </a:cubicBezTo>
                  <a:cubicBezTo>
                    <a:pt x="28" y="387"/>
                    <a:pt x="32" y="380"/>
                    <a:pt x="35" y="373"/>
                  </a:cubicBezTo>
                  <a:lnTo>
                    <a:pt x="199" y="29"/>
                  </a:lnTo>
                  <a:cubicBezTo>
                    <a:pt x="203" y="21"/>
                    <a:pt x="203" y="21"/>
                    <a:pt x="203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0" name="Freeform 1111">
              <a:extLst>
                <a:ext uri="{FF2B5EF4-FFF2-40B4-BE49-F238E27FC236}">
                  <a16:creationId xmlns:a16="http://schemas.microsoft.com/office/drawing/2014/main" id="{7E38C643-635A-4B47-9BD8-6F5A80A83B7A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089400" y="2130425"/>
              <a:ext cx="58737" cy="115888"/>
            </a:xfrm>
            <a:custGeom>
              <a:avLst/>
              <a:gdLst>
                <a:gd name="T0" fmla="*/ 204 w 204"/>
                <a:gd name="T1" fmla="*/ 17 h 387"/>
                <a:gd name="T2" fmla="*/ 186 w 204"/>
                <a:gd name="T3" fmla="*/ 0 h 387"/>
                <a:gd name="T4" fmla="*/ 169 w 204"/>
                <a:gd name="T5" fmla="*/ 14 h 387"/>
                <a:gd name="T6" fmla="*/ 4 w 204"/>
                <a:gd name="T7" fmla="*/ 358 h 387"/>
                <a:gd name="T8" fmla="*/ 0 w 204"/>
                <a:gd name="T9" fmla="*/ 370 h 387"/>
                <a:gd name="T10" fmla="*/ 18 w 204"/>
                <a:gd name="T11" fmla="*/ 387 h 387"/>
                <a:gd name="T12" fmla="*/ 35 w 204"/>
                <a:gd name="T13" fmla="*/ 373 h 387"/>
                <a:gd name="T14" fmla="*/ 200 w 204"/>
                <a:gd name="T15" fmla="*/ 29 h 387"/>
                <a:gd name="T16" fmla="*/ 204 w 204"/>
                <a:gd name="T17" fmla="*/ 1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7">
                  <a:moveTo>
                    <a:pt x="204" y="17"/>
                  </a:move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8"/>
                  </a:lnTo>
                  <a:cubicBezTo>
                    <a:pt x="1" y="366"/>
                    <a:pt x="0" y="366"/>
                    <a:pt x="0" y="370"/>
                  </a:cubicBezTo>
                  <a:cubicBezTo>
                    <a:pt x="0" y="379"/>
                    <a:pt x="8" y="387"/>
                    <a:pt x="18" y="387"/>
                  </a:cubicBezTo>
                  <a:cubicBezTo>
                    <a:pt x="29" y="387"/>
                    <a:pt x="32" y="380"/>
                    <a:pt x="35" y="373"/>
                  </a:cubicBezTo>
                  <a:lnTo>
                    <a:pt x="200" y="29"/>
                  </a:lnTo>
                  <a:cubicBezTo>
                    <a:pt x="203" y="21"/>
                    <a:pt x="204" y="21"/>
                    <a:pt x="204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1" name="Freeform 1112">
              <a:extLst>
                <a:ext uri="{FF2B5EF4-FFF2-40B4-BE49-F238E27FC236}">
                  <a16:creationId xmlns:a16="http://schemas.microsoft.com/office/drawing/2014/main" id="{24F0A7CD-54B3-412D-A01D-A8B6BFA6E6BA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4240213" y="2139950"/>
              <a:ext cx="65087" cy="95250"/>
            </a:xfrm>
            <a:custGeom>
              <a:avLst/>
              <a:gdLst>
                <a:gd name="T0" fmla="*/ 221 w 221"/>
                <a:gd name="T1" fmla="*/ 227 h 316"/>
                <a:gd name="T2" fmla="*/ 203 w 221"/>
                <a:gd name="T3" fmla="*/ 210 h 316"/>
                <a:gd name="T4" fmla="*/ 186 w 221"/>
                <a:gd name="T5" fmla="*/ 225 h 316"/>
                <a:gd name="T6" fmla="*/ 122 w 221"/>
                <a:gd name="T7" fmla="*/ 286 h 316"/>
                <a:gd name="T8" fmla="*/ 34 w 221"/>
                <a:gd name="T9" fmla="*/ 158 h 316"/>
                <a:gd name="T10" fmla="*/ 122 w 221"/>
                <a:gd name="T11" fmla="*/ 31 h 316"/>
                <a:gd name="T12" fmla="*/ 186 w 221"/>
                <a:gd name="T13" fmla="*/ 94 h 316"/>
                <a:gd name="T14" fmla="*/ 203 w 221"/>
                <a:gd name="T15" fmla="*/ 111 h 316"/>
                <a:gd name="T16" fmla="*/ 221 w 221"/>
                <a:gd name="T17" fmla="*/ 90 h 316"/>
                <a:gd name="T18" fmla="*/ 221 w 221"/>
                <a:gd name="T19" fmla="*/ 21 h 316"/>
                <a:gd name="T20" fmla="*/ 206 w 221"/>
                <a:gd name="T21" fmla="*/ 0 h 316"/>
                <a:gd name="T22" fmla="*/ 192 w 221"/>
                <a:gd name="T23" fmla="*/ 9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8 h 316"/>
                <a:gd name="T30" fmla="*/ 120 w 221"/>
                <a:gd name="T31" fmla="*/ 316 h 316"/>
                <a:gd name="T32" fmla="*/ 221 w 221"/>
                <a:gd name="T3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7"/>
                  </a:moveTo>
                  <a:cubicBezTo>
                    <a:pt x="221" y="210"/>
                    <a:pt x="209" y="210"/>
                    <a:pt x="203" y="210"/>
                  </a:cubicBezTo>
                  <a:cubicBezTo>
                    <a:pt x="199" y="210"/>
                    <a:pt x="187" y="210"/>
                    <a:pt x="186" y="225"/>
                  </a:cubicBezTo>
                  <a:cubicBezTo>
                    <a:pt x="183" y="274"/>
                    <a:pt x="143" y="286"/>
                    <a:pt x="122" y="286"/>
                  </a:cubicBezTo>
                  <a:cubicBezTo>
                    <a:pt x="77" y="286"/>
                    <a:pt x="34" y="233"/>
                    <a:pt x="34" y="158"/>
                  </a:cubicBezTo>
                  <a:cubicBezTo>
                    <a:pt x="34" y="84"/>
                    <a:pt x="77" y="31"/>
                    <a:pt x="122" y="31"/>
                  </a:cubicBezTo>
                  <a:cubicBezTo>
                    <a:pt x="152" y="31"/>
                    <a:pt x="179" y="54"/>
                    <a:pt x="186" y="94"/>
                  </a:cubicBezTo>
                  <a:cubicBezTo>
                    <a:pt x="187" y="103"/>
                    <a:pt x="188" y="111"/>
                    <a:pt x="203" y="111"/>
                  </a:cubicBezTo>
                  <a:cubicBezTo>
                    <a:pt x="221" y="111"/>
                    <a:pt x="221" y="100"/>
                    <a:pt x="221" y="90"/>
                  </a:cubicBezTo>
                  <a:lnTo>
                    <a:pt x="221" y="21"/>
                  </a:lnTo>
                  <a:cubicBezTo>
                    <a:pt x="221" y="13"/>
                    <a:pt x="221" y="0"/>
                    <a:pt x="206" y="0"/>
                  </a:cubicBezTo>
                  <a:cubicBezTo>
                    <a:pt x="197" y="0"/>
                    <a:pt x="194" y="5"/>
                    <a:pt x="192" y="9"/>
                  </a:cubicBezTo>
                  <a:cubicBezTo>
                    <a:pt x="191" y="11"/>
                    <a:pt x="191" y="12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7"/>
                    <a:pt x="0" y="158"/>
                  </a:cubicBezTo>
                  <a:cubicBezTo>
                    <a:pt x="0" y="249"/>
                    <a:pt x="55" y="316"/>
                    <a:pt x="120" y="316"/>
                  </a:cubicBezTo>
                  <a:cubicBezTo>
                    <a:pt x="178" y="316"/>
                    <a:pt x="221" y="272"/>
                    <a:pt x="221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2" name="Freeform 1113">
              <a:extLst>
                <a:ext uri="{FF2B5EF4-FFF2-40B4-BE49-F238E27FC236}">
                  <a16:creationId xmlns:a16="http://schemas.microsoft.com/office/drawing/2014/main" id="{D2CAFFF4-09C0-46AE-AA5B-077625EB774E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316413" y="21685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0 w 227"/>
                <a:gd name="T17" fmla="*/ 33 h 218"/>
                <a:gd name="T18" fmla="*/ 60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3" name="Freeform 1114">
              <a:extLst>
                <a:ext uri="{FF2B5EF4-FFF2-40B4-BE49-F238E27FC236}">
                  <a16:creationId xmlns:a16="http://schemas.microsoft.com/office/drawing/2014/main" id="{E5CC439E-BC59-4513-9868-B409935CA7AF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4397375" y="2168525"/>
              <a:ext cx="58737" cy="65088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5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4 h 223"/>
                <a:gd name="T24" fmla="*/ 36 w 204"/>
                <a:gd name="T25" fmla="*/ 94 h 223"/>
                <a:gd name="T26" fmla="*/ 107 w 204"/>
                <a:gd name="T27" fmla="*/ 31 h 223"/>
                <a:gd name="T28" fmla="*/ 169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4" name="Freeform 1115">
              <a:extLst>
                <a:ext uri="{FF2B5EF4-FFF2-40B4-BE49-F238E27FC236}">
                  <a16:creationId xmlns:a16="http://schemas.microsoft.com/office/drawing/2014/main" id="{5FD39F69-BC4D-4E39-82F4-ABF626B49EEC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4473575" y="2168525"/>
              <a:ext cx="68262" cy="65088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89 h 223"/>
                <a:gd name="T4" fmla="*/ 184 w 234"/>
                <a:gd name="T5" fmla="*/ 185 h 223"/>
                <a:gd name="T6" fmla="*/ 184 w 234"/>
                <a:gd name="T7" fmla="*/ 78 h 223"/>
                <a:gd name="T8" fmla="*/ 85 w 234"/>
                <a:gd name="T9" fmla="*/ 0 h 223"/>
                <a:gd name="T10" fmla="*/ 13 w 234"/>
                <a:gd name="T11" fmla="*/ 37 h 223"/>
                <a:gd name="T12" fmla="*/ 35 w 234"/>
                <a:gd name="T13" fmla="*/ 60 h 223"/>
                <a:gd name="T14" fmla="*/ 57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2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0 w 234"/>
                <a:gd name="T35" fmla="*/ 184 h 223"/>
                <a:gd name="T36" fmla="*/ 86 w 234"/>
                <a:gd name="T37" fmla="*/ 192 h 223"/>
                <a:gd name="T38" fmla="*/ 34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5" name="Freeform 1116">
              <a:extLst>
                <a:ext uri="{FF2B5EF4-FFF2-40B4-BE49-F238E27FC236}">
                  <a16:creationId xmlns:a16="http://schemas.microsoft.com/office/drawing/2014/main" id="{99A28A48-6F3C-4431-9B05-2C5F4085E340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546600" y="2151063"/>
              <a:ext cx="61912" cy="82550"/>
            </a:xfrm>
            <a:custGeom>
              <a:avLst/>
              <a:gdLst>
                <a:gd name="T0" fmla="*/ 212 w 212"/>
                <a:gd name="T1" fmla="*/ 214 h 280"/>
                <a:gd name="T2" fmla="*/ 194 w 212"/>
                <a:gd name="T3" fmla="*/ 194 h 280"/>
                <a:gd name="T4" fmla="*/ 177 w 212"/>
                <a:gd name="T5" fmla="*/ 213 h 280"/>
                <a:gd name="T6" fmla="*/ 137 w 212"/>
                <a:gd name="T7" fmla="*/ 249 h 280"/>
                <a:gd name="T8" fmla="*/ 98 w 212"/>
                <a:gd name="T9" fmla="*/ 211 h 280"/>
                <a:gd name="T10" fmla="*/ 98 w 212"/>
                <a:gd name="T11" fmla="*/ 92 h 280"/>
                <a:gd name="T12" fmla="*/ 180 w 212"/>
                <a:gd name="T13" fmla="*/ 92 h 280"/>
                <a:gd name="T14" fmla="*/ 200 w 212"/>
                <a:gd name="T15" fmla="*/ 77 h 280"/>
                <a:gd name="T16" fmla="*/ 180 w 212"/>
                <a:gd name="T17" fmla="*/ 62 h 280"/>
                <a:gd name="T18" fmla="*/ 98 w 212"/>
                <a:gd name="T19" fmla="*/ 62 h 280"/>
                <a:gd name="T20" fmla="*/ 98 w 212"/>
                <a:gd name="T21" fmla="*/ 21 h 280"/>
                <a:gd name="T22" fmla="*/ 81 w 212"/>
                <a:gd name="T23" fmla="*/ 0 h 280"/>
                <a:gd name="T24" fmla="*/ 64 w 212"/>
                <a:gd name="T25" fmla="*/ 21 h 280"/>
                <a:gd name="T26" fmla="*/ 64 w 212"/>
                <a:gd name="T27" fmla="*/ 62 h 280"/>
                <a:gd name="T28" fmla="*/ 21 w 212"/>
                <a:gd name="T29" fmla="*/ 62 h 280"/>
                <a:gd name="T30" fmla="*/ 0 w 212"/>
                <a:gd name="T31" fmla="*/ 77 h 280"/>
                <a:gd name="T32" fmla="*/ 20 w 212"/>
                <a:gd name="T33" fmla="*/ 92 h 280"/>
                <a:gd name="T34" fmla="*/ 64 w 212"/>
                <a:gd name="T35" fmla="*/ 92 h 280"/>
                <a:gd name="T36" fmla="*/ 64 w 212"/>
                <a:gd name="T37" fmla="*/ 214 h 280"/>
                <a:gd name="T38" fmla="*/ 134 w 212"/>
                <a:gd name="T39" fmla="*/ 280 h 280"/>
                <a:gd name="T40" fmla="*/ 212 w 212"/>
                <a:gd name="T41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80">
                  <a:moveTo>
                    <a:pt x="212" y="214"/>
                  </a:move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1" y="62"/>
                  </a:lnTo>
                  <a:cubicBezTo>
                    <a:pt x="13" y="62"/>
                    <a:pt x="0" y="62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2" y="258"/>
                    <a:pt x="212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6" name="Freeform 1117">
              <a:extLst>
                <a:ext uri="{FF2B5EF4-FFF2-40B4-BE49-F238E27FC236}">
                  <a16:creationId xmlns:a16="http://schemas.microsoft.com/office/drawing/2014/main" id="{10C710AA-142B-4918-8A5A-6DE06B75905A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4627563" y="2168525"/>
              <a:ext cx="60325" cy="65088"/>
            </a:xfrm>
            <a:custGeom>
              <a:avLst/>
              <a:gdLst>
                <a:gd name="T0" fmla="*/ 204 w 204"/>
                <a:gd name="T1" fmla="*/ 165 h 223"/>
                <a:gd name="T2" fmla="*/ 186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5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1 h 223"/>
                <a:gd name="T18" fmla="*/ 114 w 204"/>
                <a:gd name="T19" fmla="*/ 223 h 223"/>
                <a:gd name="T20" fmla="*/ 204 w 204"/>
                <a:gd name="T21" fmla="*/ 165 h 223"/>
                <a:gd name="T22" fmla="*/ 168 w 204"/>
                <a:gd name="T23" fmla="*/ 94 h 223"/>
                <a:gd name="T24" fmla="*/ 35 w 204"/>
                <a:gd name="T25" fmla="*/ 94 h 223"/>
                <a:gd name="T26" fmla="*/ 107 w 204"/>
                <a:gd name="T27" fmla="*/ 31 h 223"/>
                <a:gd name="T28" fmla="*/ 168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7" name="Freeform 1118">
              <a:extLst>
                <a:ext uri="{FF2B5EF4-FFF2-40B4-BE49-F238E27FC236}">
                  <a16:creationId xmlns:a16="http://schemas.microsoft.com/office/drawing/2014/main" id="{719EEBE4-4208-47E8-9D17-D10A28B58497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4781550" y="2168525"/>
              <a:ext cx="68262" cy="65088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89 h 223"/>
                <a:gd name="T4" fmla="*/ 184 w 234"/>
                <a:gd name="T5" fmla="*/ 185 h 223"/>
                <a:gd name="T6" fmla="*/ 184 w 234"/>
                <a:gd name="T7" fmla="*/ 78 h 223"/>
                <a:gd name="T8" fmla="*/ 86 w 234"/>
                <a:gd name="T9" fmla="*/ 0 h 223"/>
                <a:gd name="T10" fmla="*/ 13 w 234"/>
                <a:gd name="T11" fmla="*/ 37 h 223"/>
                <a:gd name="T12" fmla="*/ 36 w 234"/>
                <a:gd name="T13" fmla="*/ 60 h 223"/>
                <a:gd name="T14" fmla="*/ 58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3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0 w 234"/>
                <a:gd name="T35" fmla="*/ 184 h 223"/>
                <a:gd name="T36" fmla="*/ 86 w 234"/>
                <a:gd name="T37" fmla="*/ 192 h 223"/>
                <a:gd name="T38" fmla="*/ 35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1"/>
                    <a:pt x="78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8" name="Freeform 1119">
              <a:extLst>
                <a:ext uri="{FF2B5EF4-FFF2-40B4-BE49-F238E27FC236}">
                  <a16:creationId xmlns:a16="http://schemas.microsoft.com/office/drawing/2014/main" id="{CDD7B11A-EC4E-4AAF-8882-9EA1E15DD22F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4930775" y="2143125"/>
              <a:ext cx="68262" cy="90488"/>
            </a:xfrm>
            <a:custGeom>
              <a:avLst/>
              <a:gdLst>
                <a:gd name="T0" fmla="*/ 232 w 232"/>
                <a:gd name="T1" fmla="*/ 155 h 305"/>
                <a:gd name="T2" fmla="*/ 123 w 232"/>
                <a:gd name="T3" fmla="*/ 0 h 305"/>
                <a:gd name="T4" fmla="*/ 20 w 232"/>
                <a:gd name="T5" fmla="*/ 0 h 305"/>
                <a:gd name="T6" fmla="*/ 0 w 232"/>
                <a:gd name="T7" fmla="*/ 15 h 305"/>
                <a:gd name="T8" fmla="*/ 20 w 232"/>
                <a:gd name="T9" fmla="*/ 30 h 305"/>
                <a:gd name="T10" fmla="*/ 31 w 232"/>
                <a:gd name="T11" fmla="*/ 30 h 305"/>
                <a:gd name="T12" fmla="*/ 31 w 232"/>
                <a:gd name="T13" fmla="*/ 274 h 305"/>
                <a:gd name="T14" fmla="*/ 20 w 232"/>
                <a:gd name="T15" fmla="*/ 274 h 305"/>
                <a:gd name="T16" fmla="*/ 0 w 232"/>
                <a:gd name="T17" fmla="*/ 290 h 305"/>
                <a:gd name="T18" fmla="*/ 20 w 232"/>
                <a:gd name="T19" fmla="*/ 305 h 305"/>
                <a:gd name="T20" fmla="*/ 123 w 232"/>
                <a:gd name="T21" fmla="*/ 305 h 305"/>
                <a:gd name="T22" fmla="*/ 232 w 232"/>
                <a:gd name="T23" fmla="*/ 155 h 305"/>
                <a:gd name="T24" fmla="*/ 198 w 232"/>
                <a:gd name="T25" fmla="*/ 155 h 305"/>
                <a:gd name="T26" fmla="*/ 114 w 232"/>
                <a:gd name="T27" fmla="*/ 274 h 305"/>
                <a:gd name="T28" fmla="*/ 66 w 232"/>
                <a:gd name="T29" fmla="*/ 274 h 305"/>
                <a:gd name="T30" fmla="*/ 66 w 232"/>
                <a:gd name="T31" fmla="*/ 30 h 305"/>
                <a:gd name="T32" fmla="*/ 114 w 232"/>
                <a:gd name="T33" fmla="*/ 30 h 305"/>
                <a:gd name="T34" fmla="*/ 198 w 232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32" y="155"/>
                  </a:moveTo>
                  <a:cubicBezTo>
                    <a:pt x="232" y="75"/>
                    <a:pt x="189" y="0"/>
                    <a:pt x="123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1" y="30"/>
                  </a:lnTo>
                  <a:lnTo>
                    <a:pt x="31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23" y="305"/>
                  </a:lnTo>
                  <a:cubicBezTo>
                    <a:pt x="188" y="305"/>
                    <a:pt x="232" y="235"/>
                    <a:pt x="232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4"/>
                    <a:pt x="114" y="274"/>
                  </a:cubicBezTo>
                  <a:lnTo>
                    <a:pt x="66" y="274"/>
                  </a:lnTo>
                  <a:lnTo>
                    <a:pt x="66" y="30"/>
                  </a:lnTo>
                  <a:lnTo>
                    <a:pt x="114" y="30"/>
                  </a:lnTo>
                  <a:cubicBezTo>
                    <a:pt x="170" y="30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9" name="Freeform 1120">
              <a:extLst>
                <a:ext uri="{FF2B5EF4-FFF2-40B4-BE49-F238E27FC236}">
                  <a16:creationId xmlns:a16="http://schemas.microsoft.com/office/drawing/2014/main" id="{189C7705-3384-4C19-80BF-BC1D700F74B2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5008563" y="2143125"/>
              <a:ext cx="68262" cy="90488"/>
            </a:xfrm>
            <a:custGeom>
              <a:avLst/>
              <a:gdLst>
                <a:gd name="T0" fmla="*/ 229 w 229"/>
                <a:gd name="T1" fmla="*/ 221 h 305"/>
                <a:gd name="T2" fmla="*/ 165 w 229"/>
                <a:gd name="T3" fmla="*/ 145 h 305"/>
                <a:gd name="T4" fmla="*/ 219 w 229"/>
                <a:gd name="T5" fmla="*/ 77 h 305"/>
                <a:gd name="T6" fmla="*/ 133 w 229"/>
                <a:gd name="T7" fmla="*/ 0 h 305"/>
                <a:gd name="T8" fmla="*/ 20 w 229"/>
                <a:gd name="T9" fmla="*/ 0 h 305"/>
                <a:gd name="T10" fmla="*/ 0 w 229"/>
                <a:gd name="T11" fmla="*/ 15 h 305"/>
                <a:gd name="T12" fmla="*/ 21 w 229"/>
                <a:gd name="T13" fmla="*/ 30 h 305"/>
                <a:gd name="T14" fmla="*/ 34 w 229"/>
                <a:gd name="T15" fmla="*/ 30 h 305"/>
                <a:gd name="T16" fmla="*/ 34 w 229"/>
                <a:gd name="T17" fmla="*/ 274 h 305"/>
                <a:gd name="T18" fmla="*/ 21 w 229"/>
                <a:gd name="T19" fmla="*/ 274 h 305"/>
                <a:gd name="T20" fmla="*/ 0 w 229"/>
                <a:gd name="T21" fmla="*/ 290 h 305"/>
                <a:gd name="T22" fmla="*/ 20 w 229"/>
                <a:gd name="T23" fmla="*/ 305 h 305"/>
                <a:gd name="T24" fmla="*/ 143 w 229"/>
                <a:gd name="T25" fmla="*/ 305 h 305"/>
                <a:gd name="T26" fmla="*/ 229 w 229"/>
                <a:gd name="T27" fmla="*/ 221 h 305"/>
                <a:gd name="T28" fmla="*/ 184 w 229"/>
                <a:gd name="T29" fmla="*/ 78 h 305"/>
                <a:gd name="T30" fmla="*/ 120 w 229"/>
                <a:gd name="T31" fmla="*/ 131 h 305"/>
                <a:gd name="T32" fmla="*/ 69 w 229"/>
                <a:gd name="T33" fmla="*/ 131 h 305"/>
                <a:gd name="T34" fmla="*/ 69 w 229"/>
                <a:gd name="T35" fmla="*/ 30 h 305"/>
                <a:gd name="T36" fmla="*/ 131 w 229"/>
                <a:gd name="T37" fmla="*/ 30 h 305"/>
                <a:gd name="T38" fmla="*/ 184 w 229"/>
                <a:gd name="T39" fmla="*/ 78 h 305"/>
                <a:gd name="T40" fmla="*/ 195 w 229"/>
                <a:gd name="T41" fmla="*/ 220 h 305"/>
                <a:gd name="T42" fmla="*/ 132 w 229"/>
                <a:gd name="T43" fmla="*/ 274 h 305"/>
                <a:gd name="T44" fmla="*/ 69 w 229"/>
                <a:gd name="T45" fmla="*/ 274 h 305"/>
                <a:gd name="T46" fmla="*/ 69 w 229"/>
                <a:gd name="T47" fmla="*/ 162 h 305"/>
                <a:gd name="T48" fmla="*/ 137 w 229"/>
                <a:gd name="T49" fmla="*/ 162 h 305"/>
                <a:gd name="T50" fmla="*/ 195 w 229"/>
                <a:gd name="T51" fmla="*/ 2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05">
                  <a:moveTo>
                    <a:pt x="229" y="221"/>
                  </a:moveTo>
                  <a:cubicBezTo>
                    <a:pt x="229" y="187"/>
                    <a:pt x="205" y="155"/>
                    <a:pt x="165" y="145"/>
                  </a:cubicBezTo>
                  <a:cubicBezTo>
                    <a:pt x="197" y="134"/>
                    <a:pt x="219" y="108"/>
                    <a:pt x="219" y="77"/>
                  </a:cubicBezTo>
                  <a:cubicBezTo>
                    <a:pt x="219" y="41"/>
                    <a:pt x="188" y="0"/>
                    <a:pt x="13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1" y="30"/>
                  </a:cubicBezTo>
                  <a:lnTo>
                    <a:pt x="34" y="30"/>
                  </a:lnTo>
                  <a:lnTo>
                    <a:pt x="34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43" y="305"/>
                  </a:lnTo>
                  <a:cubicBezTo>
                    <a:pt x="199" y="305"/>
                    <a:pt x="229" y="260"/>
                    <a:pt x="229" y="221"/>
                  </a:cubicBezTo>
                  <a:close/>
                  <a:moveTo>
                    <a:pt x="184" y="78"/>
                  </a:moveTo>
                  <a:cubicBezTo>
                    <a:pt x="184" y="98"/>
                    <a:pt x="168" y="131"/>
                    <a:pt x="120" y="131"/>
                  </a:cubicBezTo>
                  <a:lnTo>
                    <a:pt x="69" y="131"/>
                  </a:lnTo>
                  <a:lnTo>
                    <a:pt x="69" y="30"/>
                  </a:lnTo>
                  <a:lnTo>
                    <a:pt x="131" y="30"/>
                  </a:lnTo>
                  <a:cubicBezTo>
                    <a:pt x="173" y="30"/>
                    <a:pt x="184" y="61"/>
                    <a:pt x="184" y="78"/>
                  </a:cubicBezTo>
                  <a:close/>
                  <a:moveTo>
                    <a:pt x="195" y="220"/>
                  </a:moveTo>
                  <a:cubicBezTo>
                    <a:pt x="195" y="245"/>
                    <a:pt x="175" y="274"/>
                    <a:pt x="132" y="274"/>
                  </a:cubicBezTo>
                  <a:lnTo>
                    <a:pt x="69" y="274"/>
                  </a:lnTo>
                  <a:lnTo>
                    <a:pt x="69" y="162"/>
                  </a:lnTo>
                  <a:lnTo>
                    <a:pt x="137" y="162"/>
                  </a:lnTo>
                  <a:cubicBezTo>
                    <a:pt x="180" y="162"/>
                    <a:pt x="195" y="198"/>
                    <a:pt x="195" y="2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0" name="Freeform 1121">
              <a:extLst>
                <a:ext uri="{FF2B5EF4-FFF2-40B4-BE49-F238E27FC236}">
                  <a16:creationId xmlns:a16="http://schemas.microsoft.com/office/drawing/2014/main" id="{40E26ECB-9A67-4233-91DA-38620B21EF8D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170488" y="2168525"/>
              <a:ext cx="57150" cy="65088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1" name="Freeform 1122">
              <a:extLst>
                <a:ext uri="{FF2B5EF4-FFF2-40B4-BE49-F238E27FC236}">
                  <a16:creationId xmlns:a16="http://schemas.microsoft.com/office/drawing/2014/main" id="{DA2744BF-9634-426B-847D-F5494667845A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5245100" y="2168525"/>
              <a:ext cx="60325" cy="6508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70 w 204"/>
                <a:gd name="T11" fmla="*/ 108 h 223"/>
                <a:gd name="T12" fmla="*/ 102 w 204"/>
                <a:gd name="T13" fmla="*/ 192 h 223"/>
                <a:gd name="T14" fmla="*/ 34 w 204"/>
                <a:gd name="T15" fmla="*/ 108 h 223"/>
                <a:gd name="T16" fmla="*/ 102 w 204"/>
                <a:gd name="T17" fmla="*/ 31 h 223"/>
                <a:gd name="T18" fmla="*/ 170 w 204"/>
                <a:gd name="T19" fmla="*/ 10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2" name="Freeform 1123">
              <a:extLst>
                <a:ext uri="{FF2B5EF4-FFF2-40B4-BE49-F238E27FC236}">
                  <a16:creationId xmlns:a16="http://schemas.microsoft.com/office/drawing/2014/main" id="{6666FCEC-ED0B-447D-9A63-C1053B811C63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5314950" y="2168525"/>
              <a:ext cx="74612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7 h 218"/>
                <a:gd name="T4" fmla="*/ 207 w 249"/>
                <a:gd name="T5" fmla="*/ 187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7 h 218"/>
                <a:gd name="T36" fmla="*/ 77 w 249"/>
                <a:gd name="T37" fmla="*/ 187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7 h 218"/>
                <a:gd name="T46" fmla="*/ 153 w 249"/>
                <a:gd name="T47" fmla="*/ 187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3" name="Freeform 1124">
              <a:extLst>
                <a:ext uri="{FF2B5EF4-FFF2-40B4-BE49-F238E27FC236}">
                  <a16:creationId xmlns:a16="http://schemas.microsoft.com/office/drawing/2014/main" id="{7E3F0C2E-871D-4305-A750-0B8BEF9924F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5392738" y="21685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7 h 218"/>
                <a:gd name="T4" fmla="*/ 206 w 249"/>
                <a:gd name="T5" fmla="*/ 187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6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19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7 h 218"/>
                <a:gd name="T36" fmla="*/ 76 w 249"/>
                <a:gd name="T37" fmla="*/ 187 h 218"/>
                <a:gd name="T38" fmla="*/ 76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7 h 218"/>
                <a:gd name="T46" fmla="*/ 153 w 249"/>
                <a:gd name="T47" fmla="*/ 187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2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4" name="Freeform 1125">
              <a:extLst>
                <a:ext uri="{FF2B5EF4-FFF2-40B4-BE49-F238E27FC236}">
                  <a16:creationId xmlns:a16="http://schemas.microsoft.com/office/drawing/2014/main" id="{A908A560-253A-4AF9-81BF-8B9F64FC6154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5475288" y="2168525"/>
              <a:ext cx="60325" cy="65088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9 w 204"/>
                <a:gd name="T7" fmla="*/ 192 h 223"/>
                <a:gd name="T8" fmla="*/ 36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8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4 h 223"/>
                <a:gd name="T24" fmla="*/ 36 w 204"/>
                <a:gd name="T25" fmla="*/ 94 h 223"/>
                <a:gd name="T26" fmla="*/ 108 w 204"/>
                <a:gd name="T27" fmla="*/ 31 h 223"/>
                <a:gd name="T28" fmla="*/ 169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60" y="188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1"/>
                    <a:pt x="108" y="31"/>
                  </a:cubicBezTo>
                  <a:cubicBezTo>
                    <a:pt x="134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5" name="Freeform 1126">
              <a:extLst>
                <a:ext uri="{FF2B5EF4-FFF2-40B4-BE49-F238E27FC236}">
                  <a16:creationId xmlns:a16="http://schemas.microsoft.com/office/drawing/2014/main" id="{88EBD040-93C3-49CD-9FDF-DD4B463D444B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5556250" y="2168525"/>
              <a:ext cx="57150" cy="65088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6" name="Freeform 1127">
              <a:extLst>
                <a:ext uri="{FF2B5EF4-FFF2-40B4-BE49-F238E27FC236}">
                  <a16:creationId xmlns:a16="http://schemas.microsoft.com/office/drawing/2014/main" id="{D8C04B0E-4365-436F-AE5F-0BC2EC1ECBDE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626100" y="2151063"/>
              <a:ext cx="61912" cy="82550"/>
            </a:xfrm>
            <a:custGeom>
              <a:avLst/>
              <a:gdLst>
                <a:gd name="T0" fmla="*/ 211 w 211"/>
                <a:gd name="T1" fmla="*/ 214 h 280"/>
                <a:gd name="T2" fmla="*/ 193 w 211"/>
                <a:gd name="T3" fmla="*/ 194 h 280"/>
                <a:gd name="T4" fmla="*/ 177 w 211"/>
                <a:gd name="T5" fmla="*/ 213 h 280"/>
                <a:gd name="T6" fmla="*/ 136 w 211"/>
                <a:gd name="T7" fmla="*/ 249 h 280"/>
                <a:gd name="T8" fmla="*/ 98 w 211"/>
                <a:gd name="T9" fmla="*/ 211 h 280"/>
                <a:gd name="T10" fmla="*/ 98 w 211"/>
                <a:gd name="T11" fmla="*/ 92 h 280"/>
                <a:gd name="T12" fmla="*/ 180 w 211"/>
                <a:gd name="T13" fmla="*/ 92 h 280"/>
                <a:gd name="T14" fmla="*/ 199 w 211"/>
                <a:gd name="T15" fmla="*/ 77 h 280"/>
                <a:gd name="T16" fmla="*/ 180 w 211"/>
                <a:gd name="T17" fmla="*/ 62 h 280"/>
                <a:gd name="T18" fmla="*/ 98 w 211"/>
                <a:gd name="T19" fmla="*/ 62 h 280"/>
                <a:gd name="T20" fmla="*/ 98 w 211"/>
                <a:gd name="T21" fmla="*/ 21 h 280"/>
                <a:gd name="T22" fmla="*/ 81 w 211"/>
                <a:gd name="T23" fmla="*/ 0 h 280"/>
                <a:gd name="T24" fmla="*/ 63 w 211"/>
                <a:gd name="T25" fmla="*/ 21 h 280"/>
                <a:gd name="T26" fmla="*/ 63 w 211"/>
                <a:gd name="T27" fmla="*/ 62 h 280"/>
                <a:gd name="T28" fmla="*/ 20 w 211"/>
                <a:gd name="T29" fmla="*/ 62 h 280"/>
                <a:gd name="T30" fmla="*/ 0 w 211"/>
                <a:gd name="T31" fmla="*/ 77 h 280"/>
                <a:gd name="T32" fmla="*/ 19 w 211"/>
                <a:gd name="T33" fmla="*/ 92 h 280"/>
                <a:gd name="T34" fmla="*/ 63 w 211"/>
                <a:gd name="T35" fmla="*/ 92 h 280"/>
                <a:gd name="T36" fmla="*/ 63 w 211"/>
                <a:gd name="T37" fmla="*/ 214 h 280"/>
                <a:gd name="T38" fmla="*/ 134 w 211"/>
                <a:gd name="T39" fmla="*/ 280 h 280"/>
                <a:gd name="T40" fmla="*/ 211 w 211"/>
                <a:gd name="T41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211" y="214"/>
                  </a:moveTo>
                  <a:cubicBezTo>
                    <a:pt x="211" y="205"/>
                    <a:pt x="211" y="194"/>
                    <a:pt x="193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199" y="92"/>
                    <a:pt x="199" y="77"/>
                  </a:cubicBezTo>
                  <a:cubicBezTo>
                    <a:pt x="199" y="62"/>
                    <a:pt x="187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1"/>
                  </a:cubicBezTo>
                  <a:lnTo>
                    <a:pt x="63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7" name="Freeform 1128">
              <a:extLst>
                <a:ext uri="{FF2B5EF4-FFF2-40B4-BE49-F238E27FC236}">
                  <a16:creationId xmlns:a16="http://schemas.microsoft.com/office/drawing/2014/main" id="{5742D25E-ABE3-4BF8-A0E6-A2213E62E622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5710238" y="2143125"/>
              <a:ext cx="55562" cy="90488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1 h 302"/>
                <a:gd name="T4" fmla="*/ 116 w 188"/>
                <a:gd name="T5" fmla="*/ 271 h 302"/>
                <a:gd name="T6" fmla="*/ 116 w 188"/>
                <a:gd name="T7" fmla="*/ 107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7 h 302"/>
                <a:gd name="T16" fmla="*/ 81 w 188"/>
                <a:gd name="T17" fmla="*/ 117 h 302"/>
                <a:gd name="T18" fmla="*/ 81 w 188"/>
                <a:gd name="T19" fmla="*/ 271 h 302"/>
                <a:gd name="T20" fmla="*/ 21 w 188"/>
                <a:gd name="T21" fmla="*/ 271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1"/>
                    <a:pt x="175" y="271"/>
                    <a:pt x="168" y="271"/>
                  </a:cubicBezTo>
                  <a:lnTo>
                    <a:pt x="116" y="271"/>
                  </a:lnTo>
                  <a:lnTo>
                    <a:pt x="116" y="107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5" y="117"/>
                  </a:cubicBezTo>
                  <a:lnTo>
                    <a:pt x="81" y="117"/>
                  </a:lnTo>
                  <a:lnTo>
                    <a:pt x="81" y="271"/>
                  </a:lnTo>
                  <a:lnTo>
                    <a:pt x="21" y="271"/>
                  </a:lnTo>
                  <a:cubicBezTo>
                    <a:pt x="13" y="271"/>
                    <a:pt x="0" y="271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8" name="Freeform 1129">
              <a:extLst>
                <a:ext uri="{FF2B5EF4-FFF2-40B4-BE49-F238E27FC236}">
                  <a16:creationId xmlns:a16="http://schemas.microsoft.com/office/drawing/2014/main" id="{4A956722-0B31-436A-9F60-45C22F78F679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5784850" y="2168525"/>
              <a:ext cx="60325" cy="65088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71 w 205"/>
                <a:gd name="T11" fmla="*/ 108 h 223"/>
                <a:gd name="T12" fmla="*/ 103 w 205"/>
                <a:gd name="T13" fmla="*/ 192 h 223"/>
                <a:gd name="T14" fmla="*/ 35 w 205"/>
                <a:gd name="T15" fmla="*/ 108 h 223"/>
                <a:gd name="T16" fmla="*/ 103 w 205"/>
                <a:gd name="T17" fmla="*/ 31 h 223"/>
                <a:gd name="T18" fmla="*/ 171 w 205"/>
                <a:gd name="T19" fmla="*/ 10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9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3" y="223"/>
                  </a:cubicBezTo>
                  <a:cubicBezTo>
                    <a:pt x="158" y="223"/>
                    <a:pt x="205" y="175"/>
                    <a:pt x="205" y="112"/>
                  </a:cubicBezTo>
                  <a:close/>
                  <a:moveTo>
                    <a:pt x="171" y="108"/>
                  </a:moveTo>
                  <a:cubicBezTo>
                    <a:pt x="171" y="155"/>
                    <a:pt x="140" y="192"/>
                    <a:pt x="103" y="192"/>
                  </a:cubicBezTo>
                  <a:cubicBezTo>
                    <a:pt x="66" y="192"/>
                    <a:pt x="35" y="155"/>
                    <a:pt x="35" y="108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9" y="31"/>
                    <a:pt x="171" y="63"/>
                    <a:pt x="17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9" name="Freeform 1130">
              <a:extLst>
                <a:ext uri="{FF2B5EF4-FFF2-40B4-BE49-F238E27FC236}">
                  <a16:creationId xmlns:a16="http://schemas.microsoft.com/office/drawing/2014/main" id="{968CCFCC-2C3C-4760-B59A-5FED617FFCF9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5854700" y="2168525"/>
              <a:ext cx="74612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7 h 218"/>
                <a:gd name="T4" fmla="*/ 207 w 249"/>
                <a:gd name="T5" fmla="*/ 187 h 218"/>
                <a:gd name="T6" fmla="*/ 207 w 249"/>
                <a:gd name="T7" fmla="*/ 72 h 218"/>
                <a:gd name="T8" fmla="*/ 142 w 249"/>
                <a:gd name="T9" fmla="*/ 0 h 218"/>
                <a:gd name="T10" fmla="*/ 76 w 249"/>
                <a:gd name="T11" fmla="*/ 26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7 h 218"/>
                <a:gd name="T36" fmla="*/ 76 w 249"/>
                <a:gd name="T37" fmla="*/ 187 h 218"/>
                <a:gd name="T38" fmla="*/ 76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7 h 218"/>
                <a:gd name="T46" fmla="*/ 153 w 249"/>
                <a:gd name="T47" fmla="*/ 187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6" y="187"/>
                    <a:pt x="228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0" name="Freeform 1131">
              <a:extLst>
                <a:ext uri="{FF2B5EF4-FFF2-40B4-BE49-F238E27FC236}">
                  <a16:creationId xmlns:a16="http://schemas.microsoft.com/office/drawing/2014/main" id="{722E72E3-82EE-45DF-923A-18B5B271F8FD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4011613" y="2308225"/>
              <a:ext cx="60325" cy="1158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5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9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7 w 203"/>
                <a:gd name="T21" fmla="*/ 21 h 388"/>
                <a:gd name="T22" fmla="*/ 87 w 203"/>
                <a:gd name="T23" fmla="*/ 40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9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9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8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5"/>
                  </a:cubicBezTo>
                  <a:cubicBezTo>
                    <a:pt x="161" y="109"/>
                    <a:pt x="159" y="115"/>
                    <a:pt x="159" y="121"/>
                  </a:cubicBezTo>
                  <a:cubicBezTo>
                    <a:pt x="159" y="133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9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4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9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5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9"/>
                    <a:pt x="149" y="312"/>
                    <a:pt x="117" y="318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1" name="Freeform 1132">
              <a:extLst>
                <a:ext uri="{FF2B5EF4-FFF2-40B4-BE49-F238E27FC236}">
                  <a16:creationId xmlns:a16="http://schemas.microsoft.com/office/drawing/2014/main" id="{2B136C62-62A3-482B-9766-48524B84E553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4090988" y="2346325"/>
              <a:ext cx="57150" cy="650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2 h 222"/>
                <a:gd name="T10" fmla="*/ 116 w 196"/>
                <a:gd name="T11" fmla="*/ 31 h 222"/>
                <a:gd name="T12" fmla="*/ 146 w 196"/>
                <a:gd name="T13" fmla="*/ 35 h 222"/>
                <a:gd name="T14" fmla="*/ 167 w 196"/>
                <a:gd name="T15" fmla="*/ 59 h 222"/>
                <a:gd name="T16" fmla="*/ 190 w 196"/>
                <a:gd name="T17" fmla="*/ 37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2"/>
                    <a:pt x="110" y="222"/>
                  </a:cubicBezTo>
                  <a:cubicBezTo>
                    <a:pt x="179" y="222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2" name="Freeform 1133">
              <a:extLst>
                <a:ext uri="{FF2B5EF4-FFF2-40B4-BE49-F238E27FC236}">
                  <a16:creationId xmlns:a16="http://schemas.microsoft.com/office/drawing/2014/main" id="{188CBB7D-B4FD-441C-9780-20C60477EBED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4165600" y="2346325"/>
              <a:ext cx="60325" cy="65088"/>
            </a:xfrm>
            <a:custGeom>
              <a:avLst/>
              <a:gdLst>
                <a:gd name="T0" fmla="*/ 205 w 205"/>
                <a:gd name="T1" fmla="*/ 112 h 222"/>
                <a:gd name="T2" fmla="*/ 103 w 205"/>
                <a:gd name="T3" fmla="*/ 0 h 222"/>
                <a:gd name="T4" fmla="*/ 0 w 205"/>
                <a:gd name="T5" fmla="*/ 112 h 222"/>
                <a:gd name="T6" fmla="*/ 103 w 205"/>
                <a:gd name="T7" fmla="*/ 222 h 222"/>
                <a:gd name="T8" fmla="*/ 205 w 205"/>
                <a:gd name="T9" fmla="*/ 112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1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2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5"/>
                    <a:pt x="205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40" y="192"/>
                    <a:pt x="103" y="192"/>
                  </a:cubicBezTo>
                  <a:cubicBezTo>
                    <a:pt x="66" y="192"/>
                    <a:pt x="35" y="155"/>
                    <a:pt x="35" y="108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9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3" name="Freeform 1134">
              <a:extLst>
                <a:ext uri="{FF2B5EF4-FFF2-40B4-BE49-F238E27FC236}">
                  <a16:creationId xmlns:a16="http://schemas.microsoft.com/office/drawing/2014/main" id="{625E31EA-6F9F-416B-858E-716D9E25B977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4237038" y="23463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7 h 218"/>
                <a:gd name="T4" fmla="*/ 206 w 249"/>
                <a:gd name="T5" fmla="*/ 187 h 218"/>
                <a:gd name="T6" fmla="*/ 206 w 249"/>
                <a:gd name="T7" fmla="*/ 71 h 218"/>
                <a:gd name="T8" fmla="*/ 142 w 249"/>
                <a:gd name="T9" fmla="*/ 0 h 218"/>
                <a:gd name="T10" fmla="*/ 76 w 249"/>
                <a:gd name="T11" fmla="*/ 26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19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7 h 218"/>
                <a:gd name="T36" fmla="*/ 76 w 249"/>
                <a:gd name="T37" fmla="*/ 187 h 218"/>
                <a:gd name="T38" fmla="*/ 76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7 h 218"/>
                <a:gd name="T46" fmla="*/ 153 w 249"/>
                <a:gd name="T47" fmla="*/ 187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1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19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4" name="Freeform 1135">
              <a:extLst>
                <a:ext uri="{FF2B5EF4-FFF2-40B4-BE49-F238E27FC236}">
                  <a16:creationId xmlns:a16="http://schemas.microsoft.com/office/drawing/2014/main" id="{D3DFD977-F3E2-4046-BB51-08217636E6CE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4313238" y="23463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7 h 218"/>
                <a:gd name="T4" fmla="*/ 207 w 249"/>
                <a:gd name="T5" fmla="*/ 187 h 218"/>
                <a:gd name="T6" fmla="*/ 207 w 249"/>
                <a:gd name="T7" fmla="*/ 71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7 h 218"/>
                <a:gd name="T36" fmla="*/ 77 w 249"/>
                <a:gd name="T37" fmla="*/ 187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7 h 218"/>
                <a:gd name="T46" fmla="*/ 153 w 249"/>
                <a:gd name="T47" fmla="*/ 187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5" name="Freeform 1136">
              <a:extLst>
                <a:ext uri="{FF2B5EF4-FFF2-40B4-BE49-F238E27FC236}">
                  <a16:creationId xmlns:a16="http://schemas.microsoft.com/office/drawing/2014/main" id="{00725B2F-F381-4C3A-9827-E02F4100A6FF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4471988" y="2349500"/>
              <a:ext cx="65087" cy="33338"/>
            </a:xfrm>
            <a:custGeom>
              <a:avLst/>
              <a:gdLst>
                <a:gd name="T0" fmla="*/ 223 w 223"/>
                <a:gd name="T1" fmla="*/ 17 h 110"/>
                <a:gd name="T2" fmla="*/ 198 w 223"/>
                <a:gd name="T3" fmla="*/ 0 h 110"/>
                <a:gd name="T4" fmla="*/ 25 w 223"/>
                <a:gd name="T5" fmla="*/ 0 h 110"/>
                <a:gd name="T6" fmla="*/ 0 w 223"/>
                <a:gd name="T7" fmla="*/ 17 h 110"/>
                <a:gd name="T8" fmla="*/ 22 w 223"/>
                <a:gd name="T9" fmla="*/ 34 h 110"/>
                <a:gd name="T10" fmla="*/ 201 w 223"/>
                <a:gd name="T11" fmla="*/ 34 h 110"/>
                <a:gd name="T12" fmla="*/ 223 w 223"/>
                <a:gd name="T13" fmla="*/ 17 h 110"/>
                <a:gd name="T14" fmla="*/ 223 w 223"/>
                <a:gd name="T15" fmla="*/ 93 h 110"/>
                <a:gd name="T16" fmla="*/ 201 w 223"/>
                <a:gd name="T17" fmla="*/ 75 h 110"/>
                <a:gd name="T18" fmla="*/ 22 w 223"/>
                <a:gd name="T19" fmla="*/ 75 h 110"/>
                <a:gd name="T20" fmla="*/ 0 w 223"/>
                <a:gd name="T21" fmla="*/ 93 h 110"/>
                <a:gd name="T22" fmla="*/ 25 w 223"/>
                <a:gd name="T23" fmla="*/ 110 h 110"/>
                <a:gd name="T24" fmla="*/ 198 w 223"/>
                <a:gd name="T25" fmla="*/ 110 h 110"/>
                <a:gd name="T26" fmla="*/ 223 w 223"/>
                <a:gd name="T2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0">
                  <a:moveTo>
                    <a:pt x="223" y="17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9" y="0"/>
                    <a:pt x="0" y="0"/>
                    <a:pt x="0" y="17"/>
                  </a:cubicBezTo>
                  <a:cubicBezTo>
                    <a:pt x="0" y="34"/>
                    <a:pt x="17" y="34"/>
                    <a:pt x="22" y="34"/>
                  </a:cubicBezTo>
                  <a:lnTo>
                    <a:pt x="201" y="34"/>
                  </a:lnTo>
                  <a:cubicBezTo>
                    <a:pt x="207" y="34"/>
                    <a:pt x="223" y="34"/>
                    <a:pt x="223" y="17"/>
                  </a:cubicBezTo>
                  <a:close/>
                  <a:moveTo>
                    <a:pt x="223" y="93"/>
                  </a:moveTo>
                  <a:cubicBezTo>
                    <a:pt x="223" y="75"/>
                    <a:pt x="207" y="75"/>
                    <a:pt x="201" y="75"/>
                  </a:cubicBezTo>
                  <a:lnTo>
                    <a:pt x="22" y="75"/>
                  </a:lnTo>
                  <a:cubicBezTo>
                    <a:pt x="17" y="75"/>
                    <a:pt x="0" y="75"/>
                    <a:pt x="0" y="93"/>
                  </a:cubicBezTo>
                  <a:cubicBezTo>
                    <a:pt x="0" y="110"/>
                    <a:pt x="19" y="110"/>
                    <a:pt x="25" y="110"/>
                  </a:cubicBezTo>
                  <a:lnTo>
                    <a:pt x="198" y="110"/>
                  </a:lnTo>
                  <a:cubicBezTo>
                    <a:pt x="205" y="110"/>
                    <a:pt x="223" y="110"/>
                    <a:pt x="22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6" name="Freeform 1137">
              <a:extLst>
                <a:ext uri="{FF2B5EF4-FFF2-40B4-BE49-F238E27FC236}">
                  <a16:creationId xmlns:a16="http://schemas.microsoft.com/office/drawing/2014/main" id="{31A68B54-7217-4B2A-9B5C-B6CC35A2BAD9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4621213" y="2346325"/>
              <a:ext cx="74612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7 h 218"/>
                <a:gd name="T4" fmla="*/ 207 w 249"/>
                <a:gd name="T5" fmla="*/ 187 h 218"/>
                <a:gd name="T6" fmla="*/ 207 w 249"/>
                <a:gd name="T7" fmla="*/ 71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1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3 w 249"/>
                <a:gd name="T21" fmla="*/ 33 h 218"/>
                <a:gd name="T22" fmla="*/ 43 w 249"/>
                <a:gd name="T23" fmla="*/ 187 h 218"/>
                <a:gd name="T24" fmla="*/ 21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7 h 218"/>
                <a:gd name="T36" fmla="*/ 77 w 249"/>
                <a:gd name="T37" fmla="*/ 187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7 h 218"/>
                <a:gd name="T46" fmla="*/ 153 w 249"/>
                <a:gd name="T47" fmla="*/ 187 h 218"/>
                <a:gd name="T48" fmla="*/ 133 w 249"/>
                <a:gd name="T49" fmla="*/ 203 h 218"/>
                <a:gd name="T50" fmla="*/ 153 w 249"/>
                <a:gd name="T51" fmla="*/ 218 h 218"/>
                <a:gd name="T52" fmla="*/ 230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7" name="Freeform 1138">
              <a:extLst>
                <a:ext uri="{FF2B5EF4-FFF2-40B4-BE49-F238E27FC236}">
                  <a16:creationId xmlns:a16="http://schemas.microsoft.com/office/drawing/2014/main" id="{392D17BB-A05C-408B-892C-146E7D4A9037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4705350" y="2346325"/>
              <a:ext cx="60325" cy="650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1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8" name="Freeform 1139">
              <a:extLst>
                <a:ext uri="{FF2B5EF4-FFF2-40B4-BE49-F238E27FC236}">
                  <a16:creationId xmlns:a16="http://schemas.microsoft.com/office/drawing/2014/main" id="{AC447BCE-67D5-46DF-9F18-40D400172073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4776788" y="2347913"/>
              <a:ext cx="71437" cy="63500"/>
            </a:xfrm>
            <a:custGeom>
              <a:avLst/>
              <a:gdLst>
                <a:gd name="T0" fmla="*/ 246 w 246"/>
                <a:gd name="T1" fmla="*/ 15 h 217"/>
                <a:gd name="T2" fmla="*/ 225 w 246"/>
                <a:gd name="T3" fmla="*/ 0 h 217"/>
                <a:gd name="T4" fmla="*/ 167 w 246"/>
                <a:gd name="T5" fmla="*/ 0 h 217"/>
                <a:gd name="T6" fmla="*/ 146 w 246"/>
                <a:gd name="T7" fmla="*/ 15 h 217"/>
                <a:gd name="T8" fmla="*/ 167 w 246"/>
                <a:gd name="T9" fmla="*/ 30 h 217"/>
                <a:gd name="T10" fmla="*/ 192 w 246"/>
                <a:gd name="T11" fmla="*/ 30 h 217"/>
                <a:gd name="T12" fmla="*/ 167 w 246"/>
                <a:gd name="T13" fmla="*/ 179 h 217"/>
                <a:gd name="T14" fmla="*/ 166 w 246"/>
                <a:gd name="T15" fmla="*/ 179 h 217"/>
                <a:gd name="T16" fmla="*/ 152 w 246"/>
                <a:gd name="T17" fmla="*/ 122 h 217"/>
                <a:gd name="T18" fmla="*/ 124 w 246"/>
                <a:gd name="T19" fmla="*/ 85 h 217"/>
                <a:gd name="T20" fmla="*/ 104 w 246"/>
                <a:gd name="T21" fmla="*/ 96 h 217"/>
                <a:gd name="T22" fmla="*/ 81 w 246"/>
                <a:gd name="T23" fmla="*/ 179 h 217"/>
                <a:gd name="T24" fmla="*/ 80 w 246"/>
                <a:gd name="T25" fmla="*/ 179 h 217"/>
                <a:gd name="T26" fmla="*/ 54 w 246"/>
                <a:gd name="T27" fmla="*/ 30 h 217"/>
                <a:gd name="T28" fmla="*/ 79 w 246"/>
                <a:gd name="T29" fmla="*/ 30 h 217"/>
                <a:gd name="T30" fmla="*/ 100 w 246"/>
                <a:gd name="T31" fmla="*/ 15 h 217"/>
                <a:gd name="T32" fmla="*/ 79 w 246"/>
                <a:gd name="T33" fmla="*/ 0 h 217"/>
                <a:gd name="T34" fmla="*/ 21 w 246"/>
                <a:gd name="T35" fmla="*/ 0 h 217"/>
                <a:gd name="T36" fmla="*/ 0 w 246"/>
                <a:gd name="T37" fmla="*/ 15 h 217"/>
                <a:gd name="T38" fmla="*/ 26 w 246"/>
                <a:gd name="T39" fmla="*/ 30 h 217"/>
                <a:gd name="T40" fmla="*/ 56 w 246"/>
                <a:gd name="T41" fmla="*/ 198 h 217"/>
                <a:gd name="T42" fmla="*/ 79 w 246"/>
                <a:gd name="T43" fmla="*/ 217 h 217"/>
                <a:gd name="T44" fmla="*/ 110 w 246"/>
                <a:gd name="T45" fmla="*/ 182 h 217"/>
                <a:gd name="T46" fmla="*/ 124 w 246"/>
                <a:gd name="T47" fmla="*/ 120 h 217"/>
                <a:gd name="T48" fmla="*/ 124 w 246"/>
                <a:gd name="T49" fmla="*/ 120 h 217"/>
                <a:gd name="T50" fmla="*/ 147 w 246"/>
                <a:gd name="T51" fmla="*/ 208 h 217"/>
                <a:gd name="T52" fmla="*/ 168 w 246"/>
                <a:gd name="T53" fmla="*/ 217 h 217"/>
                <a:gd name="T54" fmla="*/ 190 w 246"/>
                <a:gd name="T55" fmla="*/ 198 h 217"/>
                <a:gd name="T56" fmla="*/ 220 w 246"/>
                <a:gd name="T57" fmla="*/ 30 h 217"/>
                <a:gd name="T58" fmla="*/ 246 w 246"/>
                <a:gd name="T5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17">
                  <a:moveTo>
                    <a:pt x="246" y="15"/>
                  </a:moveTo>
                  <a:cubicBezTo>
                    <a:pt x="246" y="0"/>
                    <a:pt x="234" y="0"/>
                    <a:pt x="225" y="0"/>
                  </a:cubicBezTo>
                  <a:lnTo>
                    <a:pt x="167" y="0"/>
                  </a:lnTo>
                  <a:cubicBezTo>
                    <a:pt x="158" y="0"/>
                    <a:pt x="146" y="0"/>
                    <a:pt x="146" y="15"/>
                  </a:cubicBezTo>
                  <a:cubicBezTo>
                    <a:pt x="146" y="30"/>
                    <a:pt x="158" y="30"/>
                    <a:pt x="167" y="30"/>
                  </a:cubicBezTo>
                  <a:lnTo>
                    <a:pt x="192" y="30"/>
                  </a:lnTo>
                  <a:lnTo>
                    <a:pt x="167" y="179"/>
                  </a:lnTo>
                  <a:lnTo>
                    <a:pt x="166" y="179"/>
                  </a:lnTo>
                  <a:cubicBezTo>
                    <a:pt x="164" y="166"/>
                    <a:pt x="158" y="143"/>
                    <a:pt x="152" y="122"/>
                  </a:cubicBezTo>
                  <a:cubicBezTo>
                    <a:pt x="143" y="91"/>
                    <a:pt x="141" y="85"/>
                    <a:pt x="124" y="85"/>
                  </a:cubicBezTo>
                  <a:cubicBezTo>
                    <a:pt x="119" y="85"/>
                    <a:pt x="110" y="85"/>
                    <a:pt x="104" y="96"/>
                  </a:cubicBezTo>
                  <a:cubicBezTo>
                    <a:pt x="103" y="100"/>
                    <a:pt x="83" y="169"/>
                    <a:pt x="81" y="179"/>
                  </a:cubicBezTo>
                  <a:lnTo>
                    <a:pt x="80" y="179"/>
                  </a:lnTo>
                  <a:lnTo>
                    <a:pt x="54" y="30"/>
                  </a:lnTo>
                  <a:lnTo>
                    <a:pt x="79" y="30"/>
                  </a:lnTo>
                  <a:cubicBezTo>
                    <a:pt x="88" y="30"/>
                    <a:pt x="100" y="30"/>
                    <a:pt x="100" y="15"/>
                  </a:cubicBezTo>
                  <a:cubicBezTo>
                    <a:pt x="100" y="0"/>
                    <a:pt x="88" y="0"/>
                    <a:pt x="79" y="0"/>
                  </a:cubicBezTo>
                  <a:lnTo>
                    <a:pt x="21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1" y="30"/>
                    <a:pt x="26" y="30"/>
                  </a:cubicBezTo>
                  <a:lnTo>
                    <a:pt x="56" y="198"/>
                  </a:lnTo>
                  <a:cubicBezTo>
                    <a:pt x="58" y="209"/>
                    <a:pt x="59" y="217"/>
                    <a:pt x="79" y="217"/>
                  </a:cubicBezTo>
                  <a:cubicBezTo>
                    <a:pt x="99" y="217"/>
                    <a:pt x="101" y="212"/>
                    <a:pt x="110" y="182"/>
                  </a:cubicBezTo>
                  <a:cubicBezTo>
                    <a:pt x="122" y="138"/>
                    <a:pt x="122" y="131"/>
                    <a:pt x="124" y="120"/>
                  </a:cubicBezTo>
                  <a:lnTo>
                    <a:pt x="124" y="120"/>
                  </a:lnTo>
                  <a:cubicBezTo>
                    <a:pt x="127" y="146"/>
                    <a:pt x="145" y="204"/>
                    <a:pt x="147" y="208"/>
                  </a:cubicBezTo>
                  <a:cubicBezTo>
                    <a:pt x="153" y="217"/>
                    <a:pt x="162" y="217"/>
                    <a:pt x="168" y="217"/>
                  </a:cubicBezTo>
                  <a:cubicBezTo>
                    <a:pt x="187" y="217"/>
                    <a:pt x="188" y="209"/>
                    <a:pt x="190" y="198"/>
                  </a:cubicBezTo>
                  <a:lnTo>
                    <a:pt x="220" y="30"/>
                  </a:lnTo>
                  <a:cubicBezTo>
                    <a:pt x="235" y="30"/>
                    <a:pt x="246" y="30"/>
                    <a:pt x="24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9" name="Freeform 1140">
              <a:extLst>
                <a:ext uri="{FF2B5EF4-FFF2-40B4-BE49-F238E27FC236}">
                  <a16:creationId xmlns:a16="http://schemas.microsoft.com/office/drawing/2014/main" id="{F2923D0C-32E3-409A-B82F-A0BC5DCE3D64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927600" y="2346325"/>
              <a:ext cx="76200" cy="65088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7 h 218"/>
                <a:gd name="T4" fmla="*/ 231 w 260"/>
                <a:gd name="T5" fmla="*/ 66 h 218"/>
                <a:gd name="T6" fmla="*/ 187 w 260"/>
                <a:gd name="T7" fmla="*/ 0 h 218"/>
                <a:gd name="T8" fmla="*/ 138 w 260"/>
                <a:gd name="T9" fmla="*/ 26 h 218"/>
                <a:gd name="T10" fmla="*/ 100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3 h 218"/>
                <a:gd name="T22" fmla="*/ 29 w 260"/>
                <a:gd name="T23" fmla="*/ 187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7 h 218"/>
                <a:gd name="T34" fmla="*/ 57 w 260"/>
                <a:gd name="T35" fmla="*/ 98 h 218"/>
                <a:gd name="T36" fmla="*/ 98 w 260"/>
                <a:gd name="T37" fmla="*/ 30 h 218"/>
                <a:gd name="T38" fmla="*/ 116 w 260"/>
                <a:gd name="T39" fmla="*/ 71 h 218"/>
                <a:gd name="T40" fmla="*/ 116 w 260"/>
                <a:gd name="T41" fmla="*/ 187 h 218"/>
                <a:gd name="T42" fmla="*/ 94 w 260"/>
                <a:gd name="T43" fmla="*/ 203 h 218"/>
                <a:gd name="T44" fmla="*/ 115 w 260"/>
                <a:gd name="T45" fmla="*/ 218 h 218"/>
                <a:gd name="T46" fmla="*/ 152 w 260"/>
                <a:gd name="T47" fmla="*/ 218 h 218"/>
                <a:gd name="T48" fmla="*/ 172 w 260"/>
                <a:gd name="T49" fmla="*/ 203 h 218"/>
                <a:gd name="T50" fmla="*/ 144 w 260"/>
                <a:gd name="T51" fmla="*/ 187 h 218"/>
                <a:gd name="T52" fmla="*/ 144 w 260"/>
                <a:gd name="T53" fmla="*/ 98 h 218"/>
                <a:gd name="T54" fmla="*/ 185 w 260"/>
                <a:gd name="T55" fmla="*/ 30 h 218"/>
                <a:gd name="T56" fmla="*/ 203 w 260"/>
                <a:gd name="T57" fmla="*/ 71 h 218"/>
                <a:gd name="T58" fmla="*/ 203 w 260"/>
                <a:gd name="T59" fmla="*/ 187 h 218"/>
                <a:gd name="T60" fmla="*/ 181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7"/>
                    <a:pt x="249" y="187"/>
                    <a:pt x="231" y="187"/>
                  </a:cubicBezTo>
                  <a:lnTo>
                    <a:pt x="231" y="66"/>
                  </a:lnTo>
                  <a:cubicBezTo>
                    <a:pt x="231" y="56"/>
                    <a:pt x="231" y="0"/>
                    <a:pt x="187" y="0"/>
                  </a:cubicBezTo>
                  <a:cubicBezTo>
                    <a:pt x="172" y="0"/>
                    <a:pt x="151" y="6"/>
                    <a:pt x="138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3"/>
                    <a:pt x="77" y="30"/>
                    <a:pt x="98" y="30"/>
                  </a:cubicBezTo>
                  <a:cubicBezTo>
                    <a:pt x="109" y="30"/>
                    <a:pt x="116" y="38"/>
                    <a:pt x="116" y="71"/>
                  </a:cubicBezTo>
                  <a:lnTo>
                    <a:pt x="116" y="187"/>
                  </a:lnTo>
                  <a:cubicBezTo>
                    <a:pt x="107" y="187"/>
                    <a:pt x="94" y="187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3"/>
                    <a:pt x="164" y="30"/>
                    <a:pt x="185" y="30"/>
                  </a:cubicBezTo>
                  <a:cubicBezTo>
                    <a:pt x="196" y="30"/>
                    <a:pt x="203" y="38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0" name="Freeform 1141">
              <a:extLst>
                <a:ext uri="{FF2B5EF4-FFF2-40B4-BE49-F238E27FC236}">
                  <a16:creationId xmlns:a16="http://schemas.microsoft.com/office/drawing/2014/main" id="{CE17BBEE-D09A-4CE3-B9AF-D1E3608CC56B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5008563" y="2347913"/>
              <a:ext cx="69850" cy="96838"/>
            </a:xfrm>
            <a:custGeom>
              <a:avLst/>
              <a:gdLst>
                <a:gd name="T0" fmla="*/ 236 w 236"/>
                <a:gd name="T1" fmla="*/ 15 h 328"/>
                <a:gd name="T2" fmla="*/ 216 w 236"/>
                <a:gd name="T3" fmla="*/ 0 h 328"/>
                <a:gd name="T4" fmla="*/ 158 w 236"/>
                <a:gd name="T5" fmla="*/ 0 h 328"/>
                <a:gd name="T6" fmla="*/ 138 w 236"/>
                <a:gd name="T7" fmla="*/ 15 h 328"/>
                <a:gd name="T8" fmla="*/ 158 w 236"/>
                <a:gd name="T9" fmla="*/ 30 h 328"/>
                <a:gd name="T10" fmla="*/ 172 w 236"/>
                <a:gd name="T11" fmla="*/ 30 h 328"/>
                <a:gd name="T12" fmla="*/ 136 w 236"/>
                <a:gd name="T13" fmla="*/ 136 h 328"/>
                <a:gd name="T14" fmla="*/ 123 w 236"/>
                <a:gd name="T15" fmla="*/ 179 h 328"/>
                <a:gd name="T16" fmla="*/ 123 w 236"/>
                <a:gd name="T17" fmla="*/ 179 h 328"/>
                <a:gd name="T18" fmla="*/ 112 w 236"/>
                <a:gd name="T19" fmla="*/ 150 h 328"/>
                <a:gd name="T20" fmla="*/ 66 w 236"/>
                <a:gd name="T21" fmla="*/ 30 h 328"/>
                <a:gd name="T22" fmla="*/ 78 w 236"/>
                <a:gd name="T23" fmla="*/ 30 h 328"/>
                <a:gd name="T24" fmla="*/ 98 w 236"/>
                <a:gd name="T25" fmla="*/ 15 h 328"/>
                <a:gd name="T26" fmla="*/ 78 w 236"/>
                <a:gd name="T27" fmla="*/ 0 h 328"/>
                <a:gd name="T28" fmla="*/ 20 w 236"/>
                <a:gd name="T29" fmla="*/ 0 h 328"/>
                <a:gd name="T30" fmla="*/ 0 w 236"/>
                <a:gd name="T31" fmla="*/ 15 h 328"/>
                <a:gd name="T32" fmla="*/ 20 w 236"/>
                <a:gd name="T33" fmla="*/ 30 h 328"/>
                <a:gd name="T34" fmla="*/ 35 w 236"/>
                <a:gd name="T35" fmla="*/ 30 h 328"/>
                <a:gd name="T36" fmla="*/ 106 w 236"/>
                <a:gd name="T37" fmla="*/ 208 h 328"/>
                <a:gd name="T38" fmla="*/ 108 w 236"/>
                <a:gd name="T39" fmla="*/ 215 h 328"/>
                <a:gd name="T40" fmla="*/ 89 w 236"/>
                <a:gd name="T41" fmla="*/ 269 h 328"/>
                <a:gd name="T42" fmla="*/ 49 w 236"/>
                <a:gd name="T43" fmla="*/ 298 h 328"/>
                <a:gd name="T44" fmla="*/ 52 w 236"/>
                <a:gd name="T45" fmla="*/ 287 h 328"/>
                <a:gd name="T46" fmla="*/ 30 w 236"/>
                <a:gd name="T47" fmla="*/ 265 h 328"/>
                <a:gd name="T48" fmla="*/ 8 w 236"/>
                <a:gd name="T49" fmla="*/ 287 h 328"/>
                <a:gd name="T50" fmla="*/ 50 w 236"/>
                <a:gd name="T51" fmla="*/ 328 h 328"/>
                <a:gd name="T52" fmla="*/ 124 w 236"/>
                <a:gd name="T53" fmla="*/ 257 h 328"/>
                <a:gd name="T54" fmla="*/ 201 w 236"/>
                <a:gd name="T55" fmla="*/ 30 h 328"/>
                <a:gd name="T56" fmla="*/ 216 w 236"/>
                <a:gd name="T57" fmla="*/ 30 h 328"/>
                <a:gd name="T58" fmla="*/ 236 w 236"/>
                <a:gd name="T59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8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6"/>
                  </a:lnTo>
                  <a:cubicBezTo>
                    <a:pt x="130" y="155"/>
                    <a:pt x="127" y="164"/>
                    <a:pt x="123" y="179"/>
                  </a:cubicBezTo>
                  <a:lnTo>
                    <a:pt x="123" y="179"/>
                  </a:lnTo>
                  <a:cubicBezTo>
                    <a:pt x="120" y="170"/>
                    <a:pt x="116" y="159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5"/>
                    <a:pt x="108" y="215"/>
                  </a:cubicBezTo>
                  <a:cubicBezTo>
                    <a:pt x="108" y="215"/>
                    <a:pt x="96" y="256"/>
                    <a:pt x="89" y="269"/>
                  </a:cubicBezTo>
                  <a:cubicBezTo>
                    <a:pt x="75" y="296"/>
                    <a:pt x="57" y="297"/>
                    <a:pt x="49" y="298"/>
                  </a:cubicBezTo>
                  <a:cubicBezTo>
                    <a:pt x="49" y="298"/>
                    <a:pt x="52" y="293"/>
                    <a:pt x="52" y="287"/>
                  </a:cubicBezTo>
                  <a:cubicBezTo>
                    <a:pt x="52" y="274"/>
                    <a:pt x="43" y="265"/>
                    <a:pt x="30" y="265"/>
                  </a:cubicBezTo>
                  <a:cubicBezTo>
                    <a:pt x="17" y="265"/>
                    <a:pt x="8" y="274"/>
                    <a:pt x="8" y="287"/>
                  </a:cubicBezTo>
                  <a:cubicBezTo>
                    <a:pt x="8" y="308"/>
                    <a:pt x="25" y="328"/>
                    <a:pt x="50" y="328"/>
                  </a:cubicBezTo>
                  <a:cubicBezTo>
                    <a:pt x="100" y="328"/>
                    <a:pt x="122" y="262"/>
                    <a:pt x="124" y="257"/>
                  </a:cubicBezTo>
                  <a:lnTo>
                    <a:pt x="201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1" name="Freeform 1142">
              <a:extLst>
                <a:ext uri="{FF2B5EF4-FFF2-40B4-BE49-F238E27FC236}">
                  <a16:creationId xmlns:a16="http://schemas.microsoft.com/office/drawing/2014/main" id="{CF013269-B633-41F1-BAF5-F3DE6D664ADA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5092700" y="2346325"/>
              <a:ext cx="57150" cy="650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1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8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4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4"/>
                  </a:cubicBezTo>
                  <a:cubicBezTo>
                    <a:pt x="58" y="222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2" name="Freeform 1143">
              <a:extLst>
                <a:ext uri="{FF2B5EF4-FFF2-40B4-BE49-F238E27FC236}">
                  <a16:creationId xmlns:a16="http://schemas.microsoft.com/office/drawing/2014/main" id="{CF46E264-CECA-4383-AF1E-B11ADED51088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5165725" y="2346325"/>
              <a:ext cx="73025" cy="98425"/>
            </a:xfrm>
            <a:custGeom>
              <a:avLst/>
              <a:gdLst>
                <a:gd name="T0" fmla="*/ 248 w 248"/>
                <a:gd name="T1" fmla="*/ 313 h 328"/>
                <a:gd name="T2" fmla="*/ 228 w 248"/>
                <a:gd name="T3" fmla="*/ 298 h 328"/>
                <a:gd name="T4" fmla="*/ 203 w 248"/>
                <a:gd name="T5" fmla="*/ 298 h 328"/>
                <a:gd name="T6" fmla="*/ 203 w 248"/>
                <a:gd name="T7" fmla="*/ 20 h 328"/>
                <a:gd name="T8" fmla="*/ 186 w 248"/>
                <a:gd name="T9" fmla="*/ 0 h 328"/>
                <a:gd name="T10" fmla="*/ 169 w 248"/>
                <a:gd name="T11" fmla="*/ 27 h 328"/>
                <a:gd name="T12" fmla="*/ 107 w 248"/>
                <a:gd name="T13" fmla="*/ 0 h 328"/>
                <a:gd name="T14" fmla="*/ 0 w 248"/>
                <a:gd name="T15" fmla="*/ 110 h 328"/>
                <a:gd name="T16" fmla="*/ 102 w 248"/>
                <a:gd name="T17" fmla="*/ 220 h 328"/>
                <a:gd name="T18" fmla="*/ 169 w 248"/>
                <a:gd name="T19" fmla="*/ 191 h 328"/>
                <a:gd name="T20" fmla="*/ 169 w 248"/>
                <a:gd name="T21" fmla="*/ 298 h 328"/>
                <a:gd name="T22" fmla="*/ 144 w 248"/>
                <a:gd name="T23" fmla="*/ 298 h 328"/>
                <a:gd name="T24" fmla="*/ 125 w 248"/>
                <a:gd name="T25" fmla="*/ 313 h 328"/>
                <a:gd name="T26" fmla="*/ 144 w 248"/>
                <a:gd name="T27" fmla="*/ 328 h 328"/>
                <a:gd name="T28" fmla="*/ 228 w 248"/>
                <a:gd name="T29" fmla="*/ 328 h 328"/>
                <a:gd name="T30" fmla="*/ 248 w 248"/>
                <a:gd name="T31" fmla="*/ 313 h 328"/>
                <a:gd name="T32" fmla="*/ 169 w 248"/>
                <a:gd name="T33" fmla="*/ 121 h 328"/>
                <a:gd name="T34" fmla="*/ 104 w 248"/>
                <a:gd name="T35" fmla="*/ 190 h 328"/>
                <a:gd name="T36" fmla="*/ 34 w 248"/>
                <a:gd name="T37" fmla="*/ 110 h 328"/>
                <a:gd name="T38" fmla="*/ 109 w 248"/>
                <a:gd name="T39" fmla="*/ 30 h 328"/>
                <a:gd name="T40" fmla="*/ 169 w 248"/>
                <a:gd name="T41" fmla="*/ 101 h 328"/>
                <a:gd name="T42" fmla="*/ 169 w 248"/>
                <a:gd name="T43" fmla="*/ 12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8">
                  <a:moveTo>
                    <a:pt x="248" y="313"/>
                  </a:moveTo>
                  <a:cubicBezTo>
                    <a:pt x="248" y="298"/>
                    <a:pt x="236" y="298"/>
                    <a:pt x="228" y="298"/>
                  </a:cubicBezTo>
                  <a:lnTo>
                    <a:pt x="203" y="298"/>
                  </a:lnTo>
                  <a:lnTo>
                    <a:pt x="203" y="20"/>
                  </a:lnTo>
                  <a:cubicBezTo>
                    <a:pt x="203" y="11"/>
                    <a:pt x="203" y="0"/>
                    <a:pt x="186" y="0"/>
                  </a:cubicBezTo>
                  <a:cubicBezTo>
                    <a:pt x="169" y="0"/>
                    <a:pt x="169" y="8"/>
                    <a:pt x="169" y="27"/>
                  </a:cubicBezTo>
                  <a:cubicBezTo>
                    <a:pt x="155" y="13"/>
                    <a:pt x="135" y="0"/>
                    <a:pt x="107" y="0"/>
                  </a:cubicBezTo>
                  <a:cubicBezTo>
                    <a:pt x="51" y="0"/>
                    <a:pt x="0" y="47"/>
                    <a:pt x="0" y="110"/>
                  </a:cubicBezTo>
                  <a:cubicBezTo>
                    <a:pt x="0" y="172"/>
                    <a:pt x="47" y="220"/>
                    <a:pt x="102" y="220"/>
                  </a:cubicBezTo>
                  <a:cubicBezTo>
                    <a:pt x="135" y="220"/>
                    <a:pt x="158" y="202"/>
                    <a:pt x="169" y="191"/>
                  </a:cubicBezTo>
                  <a:lnTo>
                    <a:pt x="169" y="298"/>
                  </a:lnTo>
                  <a:lnTo>
                    <a:pt x="144" y="298"/>
                  </a:lnTo>
                  <a:cubicBezTo>
                    <a:pt x="137" y="298"/>
                    <a:pt x="125" y="298"/>
                    <a:pt x="125" y="313"/>
                  </a:cubicBezTo>
                  <a:cubicBezTo>
                    <a:pt x="125" y="328"/>
                    <a:pt x="137" y="328"/>
                    <a:pt x="144" y="328"/>
                  </a:cubicBezTo>
                  <a:lnTo>
                    <a:pt x="228" y="328"/>
                  </a:lnTo>
                  <a:cubicBezTo>
                    <a:pt x="235" y="328"/>
                    <a:pt x="248" y="328"/>
                    <a:pt x="248" y="313"/>
                  </a:cubicBezTo>
                  <a:close/>
                  <a:moveTo>
                    <a:pt x="169" y="121"/>
                  </a:moveTo>
                  <a:cubicBezTo>
                    <a:pt x="169" y="149"/>
                    <a:pt x="144" y="190"/>
                    <a:pt x="104" y="190"/>
                  </a:cubicBezTo>
                  <a:cubicBezTo>
                    <a:pt x="67" y="190"/>
                    <a:pt x="34" y="155"/>
                    <a:pt x="34" y="110"/>
                  </a:cubicBezTo>
                  <a:cubicBezTo>
                    <a:pt x="34" y="64"/>
                    <a:pt x="69" y="30"/>
                    <a:pt x="109" y="30"/>
                  </a:cubicBezTo>
                  <a:cubicBezTo>
                    <a:pt x="146" y="30"/>
                    <a:pt x="169" y="68"/>
                    <a:pt x="169" y="101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3" name="Freeform 1144">
              <a:extLst>
                <a:ext uri="{FF2B5EF4-FFF2-40B4-BE49-F238E27FC236}">
                  <a16:creationId xmlns:a16="http://schemas.microsoft.com/office/drawing/2014/main" id="{D9A0637C-6159-44B7-9CE8-9EAC8CACB62A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5245100" y="2320925"/>
              <a:ext cx="60325" cy="9048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4 h 305"/>
                <a:gd name="T4" fmla="*/ 120 w 204"/>
                <a:gd name="T5" fmla="*/ 274 h 305"/>
                <a:gd name="T6" fmla="*/ 120 w 204"/>
                <a:gd name="T7" fmla="*/ 20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5 h 305"/>
                <a:gd name="T14" fmla="*/ 20 w 204"/>
                <a:gd name="T15" fmla="*/ 30 h 305"/>
                <a:gd name="T16" fmla="*/ 85 w 204"/>
                <a:gd name="T17" fmla="*/ 30 h 305"/>
                <a:gd name="T18" fmla="*/ 85 w 204"/>
                <a:gd name="T19" fmla="*/ 274 h 305"/>
                <a:gd name="T20" fmla="*/ 21 w 204"/>
                <a:gd name="T21" fmla="*/ 274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4"/>
                    <a:pt x="192" y="274"/>
                    <a:pt x="184" y="274"/>
                  </a:cubicBezTo>
                  <a:lnTo>
                    <a:pt x="120" y="274"/>
                  </a:lnTo>
                  <a:lnTo>
                    <a:pt x="120" y="20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4" name="Freeform 1145">
              <a:extLst>
                <a:ext uri="{FF2B5EF4-FFF2-40B4-BE49-F238E27FC236}">
                  <a16:creationId xmlns:a16="http://schemas.microsoft.com/office/drawing/2014/main" id="{EFF6872E-41E2-40E2-B2FB-2BBBCAC74091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5338763" y="2308225"/>
              <a:ext cx="39687" cy="114300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8 h 387"/>
                <a:gd name="T4" fmla="*/ 35 w 132"/>
                <a:gd name="T5" fmla="*/ 194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4 h 387"/>
                <a:gd name="T14" fmla="*/ 41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8" y="316"/>
                    <a:pt x="35" y="250"/>
                    <a:pt x="35" y="194"/>
                  </a:cubicBezTo>
                  <a:cubicBezTo>
                    <a:pt x="35" y="144"/>
                    <a:pt x="54" y="75"/>
                    <a:pt x="120" y="29"/>
                  </a:cubicBezTo>
                  <a:cubicBezTo>
                    <a:pt x="128" y="24"/>
                    <a:pt x="132" y="22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5" name="Freeform 1146">
              <a:extLst>
                <a:ext uri="{FF2B5EF4-FFF2-40B4-BE49-F238E27FC236}">
                  <a16:creationId xmlns:a16="http://schemas.microsoft.com/office/drawing/2014/main" id="{7B740806-DD87-4361-BCD7-55EFAFCCFECE}"/>
                </a:ext>
              </a:extLst>
            </p:cNvPr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5399088" y="2308225"/>
              <a:ext cx="60325" cy="115888"/>
            </a:xfrm>
            <a:custGeom>
              <a:avLst/>
              <a:gdLst>
                <a:gd name="T0" fmla="*/ 204 w 204"/>
                <a:gd name="T1" fmla="*/ 261 h 388"/>
                <a:gd name="T2" fmla="*/ 118 w 204"/>
                <a:gd name="T3" fmla="*/ 174 h 388"/>
                <a:gd name="T4" fmla="*/ 118 w 204"/>
                <a:gd name="T5" fmla="*/ 70 h 388"/>
                <a:gd name="T6" fmla="*/ 167 w 204"/>
                <a:gd name="T7" fmla="*/ 105 h 388"/>
                <a:gd name="T8" fmla="*/ 159 w 204"/>
                <a:gd name="T9" fmla="*/ 121 h 388"/>
                <a:gd name="T10" fmla="*/ 181 w 204"/>
                <a:gd name="T11" fmla="*/ 143 h 388"/>
                <a:gd name="T12" fmla="*/ 204 w 204"/>
                <a:gd name="T13" fmla="*/ 119 h 388"/>
                <a:gd name="T14" fmla="*/ 118 w 204"/>
                <a:gd name="T15" fmla="*/ 39 h 388"/>
                <a:gd name="T16" fmla="*/ 118 w 204"/>
                <a:gd name="T17" fmla="*/ 21 h 388"/>
                <a:gd name="T18" fmla="*/ 103 w 204"/>
                <a:gd name="T19" fmla="*/ 0 h 388"/>
                <a:gd name="T20" fmla="*/ 87 w 204"/>
                <a:gd name="T21" fmla="*/ 21 h 388"/>
                <a:gd name="T22" fmla="*/ 87 w 204"/>
                <a:gd name="T23" fmla="*/ 40 h 388"/>
                <a:gd name="T24" fmla="*/ 0 w 204"/>
                <a:gd name="T25" fmla="*/ 121 h 388"/>
                <a:gd name="T26" fmla="*/ 87 w 204"/>
                <a:gd name="T27" fmla="*/ 202 h 388"/>
                <a:gd name="T28" fmla="*/ 87 w 204"/>
                <a:gd name="T29" fmla="*/ 318 h 388"/>
                <a:gd name="T30" fmla="*/ 37 w 204"/>
                <a:gd name="T31" fmla="*/ 279 h 388"/>
                <a:gd name="T32" fmla="*/ 45 w 204"/>
                <a:gd name="T33" fmla="*/ 261 h 388"/>
                <a:gd name="T34" fmla="*/ 23 w 204"/>
                <a:gd name="T35" fmla="*/ 239 h 388"/>
                <a:gd name="T36" fmla="*/ 0 w 204"/>
                <a:gd name="T37" fmla="*/ 264 h 388"/>
                <a:gd name="T38" fmla="*/ 87 w 204"/>
                <a:gd name="T39" fmla="*/ 349 h 388"/>
                <a:gd name="T40" fmla="*/ 87 w 204"/>
                <a:gd name="T41" fmla="*/ 367 h 388"/>
                <a:gd name="T42" fmla="*/ 103 w 204"/>
                <a:gd name="T43" fmla="*/ 388 h 388"/>
                <a:gd name="T44" fmla="*/ 118 w 204"/>
                <a:gd name="T45" fmla="*/ 367 h 388"/>
                <a:gd name="T46" fmla="*/ 118 w 204"/>
                <a:gd name="T47" fmla="*/ 349 h 388"/>
                <a:gd name="T48" fmla="*/ 204 w 204"/>
                <a:gd name="T49" fmla="*/ 261 h 388"/>
                <a:gd name="T50" fmla="*/ 87 w 204"/>
                <a:gd name="T51" fmla="*/ 167 h 388"/>
                <a:gd name="T52" fmla="*/ 32 w 204"/>
                <a:gd name="T53" fmla="*/ 119 h 388"/>
                <a:gd name="T54" fmla="*/ 87 w 204"/>
                <a:gd name="T55" fmla="*/ 70 h 388"/>
                <a:gd name="T56" fmla="*/ 87 w 204"/>
                <a:gd name="T57" fmla="*/ 167 h 388"/>
                <a:gd name="T58" fmla="*/ 172 w 204"/>
                <a:gd name="T59" fmla="*/ 263 h 388"/>
                <a:gd name="T60" fmla="*/ 118 w 204"/>
                <a:gd name="T61" fmla="*/ 318 h 388"/>
                <a:gd name="T62" fmla="*/ 118 w 204"/>
                <a:gd name="T63" fmla="*/ 209 h 388"/>
                <a:gd name="T64" fmla="*/ 172 w 204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8">
                  <a:moveTo>
                    <a:pt x="204" y="261"/>
                  </a:moveTo>
                  <a:cubicBezTo>
                    <a:pt x="204" y="237"/>
                    <a:pt x="190" y="187"/>
                    <a:pt x="118" y="174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5"/>
                  </a:cubicBezTo>
                  <a:cubicBezTo>
                    <a:pt x="162" y="109"/>
                    <a:pt x="159" y="115"/>
                    <a:pt x="159" y="121"/>
                  </a:cubicBezTo>
                  <a:cubicBezTo>
                    <a:pt x="159" y="133"/>
                    <a:pt x="168" y="143"/>
                    <a:pt x="181" y="143"/>
                  </a:cubicBezTo>
                  <a:cubicBezTo>
                    <a:pt x="192" y="143"/>
                    <a:pt x="204" y="137"/>
                    <a:pt x="204" y="119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1"/>
                  </a:lnTo>
                  <a:cubicBezTo>
                    <a:pt x="118" y="13"/>
                    <a:pt x="118" y="0"/>
                    <a:pt x="103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5" y="315"/>
                    <a:pt x="44" y="304"/>
                    <a:pt x="37" y="279"/>
                  </a:cubicBezTo>
                  <a:cubicBezTo>
                    <a:pt x="40" y="277"/>
                    <a:pt x="45" y="273"/>
                    <a:pt x="45" y="261"/>
                  </a:cubicBezTo>
                  <a:cubicBezTo>
                    <a:pt x="45" y="247"/>
                    <a:pt x="33" y="239"/>
                    <a:pt x="23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4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3" y="388"/>
                  </a:cubicBezTo>
                  <a:cubicBezTo>
                    <a:pt x="118" y="388"/>
                    <a:pt x="118" y="375"/>
                    <a:pt x="118" y="367"/>
                  </a:cubicBezTo>
                  <a:lnTo>
                    <a:pt x="118" y="349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5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9"/>
                    <a:pt x="150" y="312"/>
                    <a:pt x="118" y="318"/>
                  </a:cubicBezTo>
                  <a:lnTo>
                    <a:pt x="118" y="209"/>
                  </a:lnTo>
                  <a:cubicBezTo>
                    <a:pt x="151" y="215"/>
                    <a:pt x="172" y="238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6" name="Freeform 1147">
              <a:extLst>
                <a:ext uri="{FF2B5EF4-FFF2-40B4-BE49-F238E27FC236}">
                  <a16:creationId xmlns:a16="http://schemas.microsoft.com/office/drawing/2014/main" id="{82E6C6B3-2F85-49C2-A48D-6E84B8483E31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5473700" y="2320925"/>
              <a:ext cx="69850" cy="90488"/>
            </a:xfrm>
            <a:custGeom>
              <a:avLst/>
              <a:gdLst>
                <a:gd name="T0" fmla="*/ 237 w 237"/>
                <a:gd name="T1" fmla="*/ 289 h 307"/>
                <a:gd name="T2" fmla="*/ 217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9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1 w 237"/>
                <a:gd name="T17" fmla="*/ 30 h 307"/>
                <a:gd name="T18" fmla="*/ 161 w 237"/>
                <a:gd name="T19" fmla="*/ 109 h 307"/>
                <a:gd name="T20" fmla="*/ 102 w 237"/>
                <a:gd name="T21" fmla="*/ 87 h 307"/>
                <a:gd name="T22" fmla="*/ 0 w 237"/>
                <a:gd name="T23" fmla="*/ 197 h 307"/>
                <a:gd name="T24" fmla="*/ 98 w 237"/>
                <a:gd name="T25" fmla="*/ 307 h 307"/>
                <a:gd name="T26" fmla="*/ 161 w 237"/>
                <a:gd name="T27" fmla="*/ 280 h 307"/>
                <a:gd name="T28" fmla="*/ 180 w 237"/>
                <a:gd name="T29" fmla="*/ 305 h 307"/>
                <a:gd name="T30" fmla="*/ 217 w 237"/>
                <a:gd name="T31" fmla="*/ 305 h 307"/>
                <a:gd name="T32" fmla="*/ 237 w 237"/>
                <a:gd name="T33" fmla="*/ 289 h 307"/>
                <a:gd name="T34" fmla="*/ 161 w 237"/>
                <a:gd name="T35" fmla="*/ 208 h 307"/>
                <a:gd name="T36" fmla="*/ 100 w 237"/>
                <a:gd name="T37" fmla="*/ 277 h 307"/>
                <a:gd name="T38" fmla="*/ 34 w 237"/>
                <a:gd name="T39" fmla="*/ 197 h 307"/>
                <a:gd name="T40" fmla="*/ 104 w 237"/>
                <a:gd name="T41" fmla="*/ 117 h 307"/>
                <a:gd name="T42" fmla="*/ 161 w 237"/>
                <a:gd name="T43" fmla="*/ 172 h 307"/>
                <a:gd name="T44" fmla="*/ 161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80"/>
                  </a:cubicBezTo>
                  <a:cubicBezTo>
                    <a:pt x="161" y="298"/>
                    <a:pt x="161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4" y="242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7" name="Freeform 1148">
              <a:extLst>
                <a:ext uri="{FF2B5EF4-FFF2-40B4-BE49-F238E27FC236}">
                  <a16:creationId xmlns:a16="http://schemas.microsoft.com/office/drawing/2014/main" id="{60DBFC99-9EEA-4A65-A649-2A35F419C7AA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5546725" y="2320925"/>
              <a:ext cx="69850" cy="90488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7 h 307"/>
                <a:gd name="T4" fmla="*/ 76 w 237"/>
                <a:gd name="T5" fmla="*/ 111 h 307"/>
                <a:gd name="T6" fmla="*/ 76 w 237"/>
                <a:gd name="T7" fmla="*/ 20 h 307"/>
                <a:gd name="T8" fmla="*/ 56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19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59 w 237"/>
                <a:gd name="T21" fmla="*/ 305 h 307"/>
                <a:gd name="T22" fmla="*/ 76 w 237"/>
                <a:gd name="T23" fmla="*/ 282 h 307"/>
                <a:gd name="T24" fmla="*/ 134 w 237"/>
                <a:gd name="T25" fmla="*/ 307 h 307"/>
                <a:gd name="T26" fmla="*/ 237 w 237"/>
                <a:gd name="T27" fmla="*/ 197 h 307"/>
                <a:gd name="T28" fmla="*/ 202 w 237"/>
                <a:gd name="T29" fmla="*/ 197 h 307"/>
                <a:gd name="T30" fmla="*/ 133 w 237"/>
                <a:gd name="T31" fmla="*/ 277 h 307"/>
                <a:gd name="T32" fmla="*/ 76 w 237"/>
                <a:gd name="T33" fmla="*/ 209 h 307"/>
                <a:gd name="T34" fmla="*/ 76 w 237"/>
                <a:gd name="T35" fmla="*/ 173 h 307"/>
                <a:gd name="T36" fmla="*/ 137 w 237"/>
                <a:gd name="T37" fmla="*/ 117 h 307"/>
                <a:gd name="T38" fmla="*/ 202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2" y="87"/>
                    <a:pt x="140" y="87"/>
                  </a:cubicBezTo>
                  <a:cubicBezTo>
                    <a:pt x="116" y="87"/>
                    <a:pt x="93" y="96"/>
                    <a:pt x="76" y="111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19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5"/>
                    <a:pt x="59" y="305"/>
                  </a:cubicBezTo>
                  <a:cubicBezTo>
                    <a:pt x="76" y="305"/>
                    <a:pt x="76" y="295"/>
                    <a:pt x="76" y="282"/>
                  </a:cubicBezTo>
                  <a:cubicBezTo>
                    <a:pt x="97" y="303"/>
                    <a:pt x="118" y="307"/>
                    <a:pt x="134" y="307"/>
                  </a:cubicBezTo>
                  <a:cubicBezTo>
                    <a:pt x="188" y="307"/>
                    <a:pt x="237" y="260"/>
                    <a:pt x="237" y="197"/>
                  </a:cubicBezTo>
                  <a:close/>
                  <a:moveTo>
                    <a:pt x="202" y="197"/>
                  </a:moveTo>
                  <a:cubicBezTo>
                    <a:pt x="202" y="245"/>
                    <a:pt x="168" y="277"/>
                    <a:pt x="133" y="277"/>
                  </a:cubicBezTo>
                  <a:cubicBezTo>
                    <a:pt x="94" y="277"/>
                    <a:pt x="76" y="233"/>
                    <a:pt x="76" y="209"/>
                  </a:cubicBezTo>
                  <a:lnTo>
                    <a:pt x="76" y="173"/>
                  </a:lnTo>
                  <a:cubicBezTo>
                    <a:pt x="76" y="143"/>
                    <a:pt x="105" y="117"/>
                    <a:pt x="137" y="117"/>
                  </a:cubicBezTo>
                  <a:cubicBezTo>
                    <a:pt x="174" y="117"/>
                    <a:pt x="202" y="153"/>
                    <a:pt x="202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8" name="Freeform 1149">
              <a:extLst>
                <a:ext uri="{FF2B5EF4-FFF2-40B4-BE49-F238E27FC236}">
                  <a16:creationId xmlns:a16="http://schemas.microsoft.com/office/drawing/2014/main" id="{378175FF-385E-49F8-944B-A388613F9BAE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5624513" y="2320925"/>
              <a:ext cx="73025" cy="90488"/>
            </a:xfrm>
            <a:custGeom>
              <a:avLst/>
              <a:gdLst>
                <a:gd name="T0" fmla="*/ 249 w 249"/>
                <a:gd name="T1" fmla="*/ 290 h 305"/>
                <a:gd name="T2" fmla="*/ 229 w 249"/>
                <a:gd name="T3" fmla="*/ 274 h 305"/>
                <a:gd name="T4" fmla="*/ 207 w 249"/>
                <a:gd name="T5" fmla="*/ 274 h 305"/>
                <a:gd name="T6" fmla="*/ 207 w 249"/>
                <a:gd name="T7" fmla="*/ 158 h 305"/>
                <a:gd name="T8" fmla="*/ 142 w 249"/>
                <a:gd name="T9" fmla="*/ 87 h 305"/>
                <a:gd name="T10" fmla="*/ 77 w 249"/>
                <a:gd name="T11" fmla="*/ 113 h 305"/>
                <a:gd name="T12" fmla="*/ 77 w 249"/>
                <a:gd name="T13" fmla="*/ 20 h 305"/>
                <a:gd name="T14" fmla="*/ 57 w 249"/>
                <a:gd name="T15" fmla="*/ 0 h 305"/>
                <a:gd name="T16" fmla="*/ 20 w 249"/>
                <a:gd name="T17" fmla="*/ 0 h 305"/>
                <a:gd name="T18" fmla="*/ 0 w 249"/>
                <a:gd name="T19" fmla="*/ 15 h 305"/>
                <a:gd name="T20" fmla="*/ 20 w 249"/>
                <a:gd name="T21" fmla="*/ 30 h 305"/>
                <a:gd name="T22" fmla="*/ 42 w 249"/>
                <a:gd name="T23" fmla="*/ 30 h 305"/>
                <a:gd name="T24" fmla="*/ 42 w 249"/>
                <a:gd name="T25" fmla="*/ 274 h 305"/>
                <a:gd name="T26" fmla="*/ 20 w 249"/>
                <a:gd name="T27" fmla="*/ 274 h 305"/>
                <a:gd name="T28" fmla="*/ 0 w 249"/>
                <a:gd name="T29" fmla="*/ 290 h 305"/>
                <a:gd name="T30" fmla="*/ 20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9 w 249"/>
                <a:gd name="T37" fmla="*/ 274 h 305"/>
                <a:gd name="T38" fmla="*/ 77 w 249"/>
                <a:gd name="T39" fmla="*/ 274 h 305"/>
                <a:gd name="T40" fmla="*/ 77 w 249"/>
                <a:gd name="T41" fmla="*/ 186 h 305"/>
                <a:gd name="T42" fmla="*/ 139 w 249"/>
                <a:gd name="T43" fmla="*/ 117 h 305"/>
                <a:gd name="T44" fmla="*/ 173 w 249"/>
                <a:gd name="T45" fmla="*/ 161 h 305"/>
                <a:gd name="T46" fmla="*/ 173 w 249"/>
                <a:gd name="T47" fmla="*/ 274 h 305"/>
                <a:gd name="T48" fmla="*/ 153 w 249"/>
                <a:gd name="T49" fmla="*/ 274 h 305"/>
                <a:gd name="T50" fmla="*/ 133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8"/>
                  </a:lnTo>
                  <a:cubicBezTo>
                    <a:pt x="207" y="108"/>
                    <a:pt x="182" y="87"/>
                    <a:pt x="142" y="87"/>
                  </a:cubicBezTo>
                  <a:cubicBezTo>
                    <a:pt x="109" y="87"/>
                    <a:pt x="86" y="104"/>
                    <a:pt x="77" y="113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74"/>
                  </a:lnTo>
                  <a:lnTo>
                    <a:pt x="20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9" name="Freeform 1150">
              <a:extLst>
                <a:ext uri="{FF2B5EF4-FFF2-40B4-BE49-F238E27FC236}">
                  <a16:creationId xmlns:a16="http://schemas.microsoft.com/office/drawing/2014/main" id="{D4BB0518-DEBC-43DB-A3EC-C2D5777F3520}"/>
                </a:ext>
              </a:extLst>
            </p:cNvPr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5707063" y="2346325"/>
              <a:ext cx="60325" cy="65088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1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5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0" name="Freeform 1151">
              <a:extLst>
                <a:ext uri="{FF2B5EF4-FFF2-40B4-BE49-F238E27FC236}">
                  <a16:creationId xmlns:a16="http://schemas.microsoft.com/office/drawing/2014/main" id="{E002BA36-E1B1-452C-B1AF-1F6DA73E9F5C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5786438" y="2346325"/>
              <a:ext cx="57150" cy="650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0 w 193"/>
                <a:gd name="T7" fmla="*/ 59 h 222"/>
                <a:gd name="T8" fmla="*/ 94 w 193"/>
                <a:gd name="T9" fmla="*/ 31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7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4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4"/>
                  </a:cubicBezTo>
                  <a:cubicBezTo>
                    <a:pt x="58" y="222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1" name="Freeform 1152">
              <a:extLst>
                <a:ext uri="{FF2B5EF4-FFF2-40B4-BE49-F238E27FC236}">
                  <a16:creationId xmlns:a16="http://schemas.microsoft.com/office/drawing/2014/main" id="{96D2AF0A-43B6-46A9-899A-9ABB17DBE3FE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5856288" y="2328863"/>
              <a:ext cx="63500" cy="82550"/>
            </a:xfrm>
            <a:custGeom>
              <a:avLst/>
              <a:gdLst>
                <a:gd name="T0" fmla="*/ 212 w 212"/>
                <a:gd name="T1" fmla="*/ 214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1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2 h 279"/>
                <a:gd name="T18" fmla="*/ 98 w 212"/>
                <a:gd name="T19" fmla="*/ 62 h 279"/>
                <a:gd name="T20" fmla="*/ 98 w 212"/>
                <a:gd name="T21" fmla="*/ 21 h 279"/>
                <a:gd name="T22" fmla="*/ 81 w 212"/>
                <a:gd name="T23" fmla="*/ 0 h 279"/>
                <a:gd name="T24" fmla="*/ 64 w 212"/>
                <a:gd name="T25" fmla="*/ 21 h 279"/>
                <a:gd name="T26" fmla="*/ 64 w 212"/>
                <a:gd name="T27" fmla="*/ 62 h 279"/>
                <a:gd name="T28" fmla="*/ 21 w 212"/>
                <a:gd name="T29" fmla="*/ 62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4 h 279"/>
                <a:gd name="T38" fmla="*/ 134 w 212"/>
                <a:gd name="T39" fmla="*/ 279 h 279"/>
                <a:gd name="T40" fmla="*/ 212 w 212"/>
                <a:gd name="T41" fmla="*/ 2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4"/>
                  </a:move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1" y="62"/>
                  </a:lnTo>
                  <a:cubicBezTo>
                    <a:pt x="13" y="62"/>
                    <a:pt x="0" y="62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2" name="Freeform 1153">
              <a:extLst>
                <a:ext uri="{FF2B5EF4-FFF2-40B4-BE49-F238E27FC236}">
                  <a16:creationId xmlns:a16="http://schemas.microsoft.com/office/drawing/2014/main" id="{94AF55EA-63EA-4682-9BA8-FD60C39C0713}"/>
                </a:ext>
              </a:extLst>
            </p:cNvPr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5956300" y="2392363"/>
              <a:ext cx="25400" cy="39688"/>
            </a:xfrm>
            <a:custGeom>
              <a:avLst/>
              <a:gdLst>
                <a:gd name="T0" fmla="*/ 83 w 83"/>
                <a:gd name="T1" fmla="*/ 50 h 132"/>
                <a:gd name="T2" fmla="*/ 41 w 83"/>
                <a:gd name="T3" fmla="*/ 0 h 132"/>
                <a:gd name="T4" fmla="*/ 10 w 83"/>
                <a:gd name="T5" fmla="*/ 31 h 132"/>
                <a:gd name="T6" fmla="*/ 41 w 83"/>
                <a:gd name="T7" fmla="*/ 63 h 132"/>
                <a:gd name="T8" fmla="*/ 51 w 83"/>
                <a:gd name="T9" fmla="*/ 61 h 132"/>
                <a:gd name="T10" fmla="*/ 14 w 83"/>
                <a:gd name="T11" fmla="*/ 102 h 132"/>
                <a:gd name="T12" fmla="*/ 0 w 83"/>
                <a:gd name="T13" fmla="*/ 116 h 132"/>
                <a:gd name="T14" fmla="*/ 16 w 83"/>
                <a:gd name="T15" fmla="*/ 132 h 132"/>
                <a:gd name="T16" fmla="*/ 83 w 83"/>
                <a:gd name="T17" fmla="*/ 5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83" y="50"/>
                  </a:moveTo>
                  <a:cubicBezTo>
                    <a:pt x="83" y="20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3"/>
                    <a:pt x="41" y="63"/>
                  </a:cubicBezTo>
                  <a:cubicBezTo>
                    <a:pt x="44" y="63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3" name="Freeform 1154">
              <a:extLst>
                <a:ext uri="{FF2B5EF4-FFF2-40B4-BE49-F238E27FC236}">
                  <a16:creationId xmlns:a16="http://schemas.microsoft.com/office/drawing/2014/main" id="{9C3190DA-A90D-4DD2-9D01-B5149369852E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6092825" y="2308225"/>
              <a:ext cx="60325" cy="115888"/>
            </a:xfrm>
            <a:custGeom>
              <a:avLst/>
              <a:gdLst>
                <a:gd name="T0" fmla="*/ 204 w 204"/>
                <a:gd name="T1" fmla="*/ 261 h 388"/>
                <a:gd name="T2" fmla="*/ 117 w 204"/>
                <a:gd name="T3" fmla="*/ 174 h 388"/>
                <a:gd name="T4" fmla="*/ 117 w 204"/>
                <a:gd name="T5" fmla="*/ 70 h 388"/>
                <a:gd name="T6" fmla="*/ 167 w 204"/>
                <a:gd name="T7" fmla="*/ 105 h 388"/>
                <a:gd name="T8" fmla="*/ 159 w 204"/>
                <a:gd name="T9" fmla="*/ 121 h 388"/>
                <a:gd name="T10" fmla="*/ 181 w 204"/>
                <a:gd name="T11" fmla="*/ 143 h 388"/>
                <a:gd name="T12" fmla="*/ 204 w 204"/>
                <a:gd name="T13" fmla="*/ 119 h 388"/>
                <a:gd name="T14" fmla="*/ 117 w 204"/>
                <a:gd name="T15" fmla="*/ 39 h 388"/>
                <a:gd name="T16" fmla="*/ 117 w 204"/>
                <a:gd name="T17" fmla="*/ 21 h 388"/>
                <a:gd name="T18" fmla="*/ 102 w 204"/>
                <a:gd name="T19" fmla="*/ 0 h 388"/>
                <a:gd name="T20" fmla="*/ 87 w 204"/>
                <a:gd name="T21" fmla="*/ 21 h 388"/>
                <a:gd name="T22" fmla="*/ 87 w 204"/>
                <a:gd name="T23" fmla="*/ 40 h 388"/>
                <a:gd name="T24" fmla="*/ 0 w 204"/>
                <a:gd name="T25" fmla="*/ 121 h 388"/>
                <a:gd name="T26" fmla="*/ 87 w 204"/>
                <a:gd name="T27" fmla="*/ 202 h 388"/>
                <a:gd name="T28" fmla="*/ 87 w 204"/>
                <a:gd name="T29" fmla="*/ 318 h 388"/>
                <a:gd name="T30" fmla="*/ 36 w 204"/>
                <a:gd name="T31" fmla="*/ 279 h 388"/>
                <a:gd name="T32" fmla="*/ 44 w 204"/>
                <a:gd name="T33" fmla="*/ 261 h 388"/>
                <a:gd name="T34" fmla="*/ 23 w 204"/>
                <a:gd name="T35" fmla="*/ 239 h 388"/>
                <a:gd name="T36" fmla="*/ 0 w 204"/>
                <a:gd name="T37" fmla="*/ 264 h 388"/>
                <a:gd name="T38" fmla="*/ 87 w 204"/>
                <a:gd name="T39" fmla="*/ 349 h 388"/>
                <a:gd name="T40" fmla="*/ 87 w 204"/>
                <a:gd name="T41" fmla="*/ 367 h 388"/>
                <a:gd name="T42" fmla="*/ 102 w 204"/>
                <a:gd name="T43" fmla="*/ 388 h 388"/>
                <a:gd name="T44" fmla="*/ 117 w 204"/>
                <a:gd name="T45" fmla="*/ 367 h 388"/>
                <a:gd name="T46" fmla="*/ 117 w 204"/>
                <a:gd name="T47" fmla="*/ 349 h 388"/>
                <a:gd name="T48" fmla="*/ 204 w 204"/>
                <a:gd name="T49" fmla="*/ 261 h 388"/>
                <a:gd name="T50" fmla="*/ 87 w 204"/>
                <a:gd name="T51" fmla="*/ 167 h 388"/>
                <a:gd name="T52" fmla="*/ 32 w 204"/>
                <a:gd name="T53" fmla="*/ 119 h 388"/>
                <a:gd name="T54" fmla="*/ 87 w 204"/>
                <a:gd name="T55" fmla="*/ 70 h 388"/>
                <a:gd name="T56" fmla="*/ 87 w 204"/>
                <a:gd name="T57" fmla="*/ 167 h 388"/>
                <a:gd name="T58" fmla="*/ 172 w 204"/>
                <a:gd name="T59" fmla="*/ 263 h 388"/>
                <a:gd name="T60" fmla="*/ 117 w 204"/>
                <a:gd name="T61" fmla="*/ 318 h 388"/>
                <a:gd name="T62" fmla="*/ 117 w 204"/>
                <a:gd name="T63" fmla="*/ 209 h 388"/>
                <a:gd name="T64" fmla="*/ 172 w 204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8">
                  <a:moveTo>
                    <a:pt x="204" y="261"/>
                  </a:moveTo>
                  <a:cubicBezTo>
                    <a:pt x="204" y="237"/>
                    <a:pt x="190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5"/>
                  </a:cubicBezTo>
                  <a:cubicBezTo>
                    <a:pt x="162" y="109"/>
                    <a:pt x="159" y="115"/>
                    <a:pt x="159" y="121"/>
                  </a:cubicBezTo>
                  <a:cubicBezTo>
                    <a:pt x="159" y="133"/>
                    <a:pt x="168" y="143"/>
                    <a:pt x="181" y="143"/>
                  </a:cubicBezTo>
                  <a:cubicBezTo>
                    <a:pt x="192" y="143"/>
                    <a:pt x="204" y="137"/>
                    <a:pt x="204" y="119"/>
                  </a:cubicBezTo>
                  <a:cubicBezTo>
                    <a:pt x="204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3" y="239"/>
                    <a:pt x="23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4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9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5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9"/>
                    <a:pt x="149" y="312"/>
                    <a:pt x="117" y="318"/>
                  </a:cubicBezTo>
                  <a:lnTo>
                    <a:pt x="117" y="209"/>
                  </a:lnTo>
                  <a:cubicBezTo>
                    <a:pt x="150" y="215"/>
                    <a:pt x="172" y="238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4" name="Freeform 1155">
              <a:extLst>
                <a:ext uri="{FF2B5EF4-FFF2-40B4-BE49-F238E27FC236}">
                  <a16:creationId xmlns:a16="http://schemas.microsoft.com/office/drawing/2014/main" id="{CBA8538D-2010-4EE4-9B18-8C536DBF0F69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6167438" y="2320925"/>
              <a:ext cx="69850" cy="90488"/>
            </a:xfrm>
            <a:custGeom>
              <a:avLst/>
              <a:gdLst>
                <a:gd name="T0" fmla="*/ 237 w 237"/>
                <a:gd name="T1" fmla="*/ 289 h 307"/>
                <a:gd name="T2" fmla="*/ 217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8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0 w 237"/>
                <a:gd name="T17" fmla="*/ 30 h 307"/>
                <a:gd name="T18" fmla="*/ 160 w 237"/>
                <a:gd name="T19" fmla="*/ 109 h 307"/>
                <a:gd name="T20" fmla="*/ 102 w 237"/>
                <a:gd name="T21" fmla="*/ 87 h 307"/>
                <a:gd name="T22" fmla="*/ 0 w 237"/>
                <a:gd name="T23" fmla="*/ 197 h 307"/>
                <a:gd name="T24" fmla="*/ 97 w 237"/>
                <a:gd name="T25" fmla="*/ 307 h 307"/>
                <a:gd name="T26" fmla="*/ 160 w 237"/>
                <a:gd name="T27" fmla="*/ 280 h 307"/>
                <a:gd name="T28" fmla="*/ 180 w 237"/>
                <a:gd name="T29" fmla="*/ 305 h 307"/>
                <a:gd name="T30" fmla="*/ 217 w 237"/>
                <a:gd name="T31" fmla="*/ 305 h 307"/>
                <a:gd name="T32" fmla="*/ 237 w 237"/>
                <a:gd name="T33" fmla="*/ 289 h 307"/>
                <a:gd name="T34" fmla="*/ 160 w 237"/>
                <a:gd name="T35" fmla="*/ 208 h 307"/>
                <a:gd name="T36" fmla="*/ 99 w 237"/>
                <a:gd name="T37" fmla="*/ 277 h 307"/>
                <a:gd name="T38" fmla="*/ 34 w 237"/>
                <a:gd name="T39" fmla="*/ 197 h 307"/>
                <a:gd name="T40" fmla="*/ 104 w 237"/>
                <a:gd name="T41" fmla="*/ 117 h 307"/>
                <a:gd name="T42" fmla="*/ 160 w 237"/>
                <a:gd name="T43" fmla="*/ 172 h 307"/>
                <a:gd name="T44" fmla="*/ 160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0" y="30"/>
                  </a:lnTo>
                  <a:lnTo>
                    <a:pt x="160" y="109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4"/>
                    <a:pt x="0" y="197"/>
                  </a:cubicBezTo>
                  <a:cubicBezTo>
                    <a:pt x="0" y="259"/>
                    <a:pt x="45" y="307"/>
                    <a:pt x="97" y="307"/>
                  </a:cubicBezTo>
                  <a:cubicBezTo>
                    <a:pt x="125" y="307"/>
                    <a:pt x="146" y="294"/>
                    <a:pt x="160" y="280"/>
                  </a:cubicBez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7"/>
                    <a:pt x="99" y="277"/>
                  </a:cubicBezTo>
                  <a:cubicBezTo>
                    <a:pt x="64" y="277"/>
                    <a:pt x="34" y="242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2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5" name="Freeform 1156">
              <a:extLst>
                <a:ext uri="{FF2B5EF4-FFF2-40B4-BE49-F238E27FC236}">
                  <a16:creationId xmlns:a16="http://schemas.microsoft.com/office/drawing/2014/main" id="{B13BB3CF-E4D9-4BB2-A6F5-7C74EA10E80E}"/>
                </a:ext>
              </a:extLst>
            </p:cNvPr>
            <p:cNvSpPr>
              <a:spLocks noEditPoints="1"/>
            </p:cNvSpPr>
            <p:nvPr>
              <p:custDataLst>
                <p:tags r:id="rId137"/>
              </p:custDataLst>
            </p:nvPr>
          </p:nvSpPr>
          <p:spPr bwMode="auto">
            <a:xfrm>
              <a:off x="6240463" y="2320925"/>
              <a:ext cx="69850" cy="90488"/>
            </a:xfrm>
            <a:custGeom>
              <a:avLst/>
              <a:gdLst>
                <a:gd name="T0" fmla="*/ 238 w 238"/>
                <a:gd name="T1" fmla="*/ 197 h 307"/>
                <a:gd name="T2" fmla="*/ 140 w 238"/>
                <a:gd name="T3" fmla="*/ 87 h 307"/>
                <a:gd name="T4" fmla="*/ 77 w 238"/>
                <a:gd name="T5" fmla="*/ 111 h 307"/>
                <a:gd name="T6" fmla="*/ 77 w 238"/>
                <a:gd name="T7" fmla="*/ 20 h 307"/>
                <a:gd name="T8" fmla="*/ 57 w 238"/>
                <a:gd name="T9" fmla="*/ 0 h 307"/>
                <a:gd name="T10" fmla="*/ 21 w 238"/>
                <a:gd name="T11" fmla="*/ 0 h 307"/>
                <a:gd name="T12" fmla="*/ 0 w 238"/>
                <a:gd name="T13" fmla="*/ 15 h 307"/>
                <a:gd name="T14" fmla="*/ 20 w 238"/>
                <a:gd name="T15" fmla="*/ 30 h 307"/>
                <a:gd name="T16" fmla="*/ 43 w 238"/>
                <a:gd name="T17" fmla="*/ 30 h 307"/>
                <a:gd name="T18" fmla="*/ 43 w 238"/>
                <a:gd name="T19" fmla="*/ 284 h 307"/>
                <a:gd name="T20" fmla="*/ 60 w 238"/>
                <a:gd name="T21" fmla="*/ 305 h 307"/>
                <a:gd name="T22" fmla="*/ 77 w 238"/>
                <a:gd name="T23" fmla="*/ 282 h 307"/>
                <a:gd name="T24" fmla="*/ 135 w 238"/>
                <a:gd name="T25" fmla="*/ 307 h 307"/>
                <a:gd name="T26" fmla="*/ 238 w 238"/>
                <a:gd name="T27" fmla="*/ 197 h 307"/>
                <a:gd name="T28" fmla="*/ 203 w 238"/>
                <a:gd name="T29" fmla="*/ 197 h 307"/>
                <a:gd name="T30" fmla="*/ 133 w 238"/>
                <a:gd name="T31" fmla="*/ 277 h 307"/>
                <a:gd name="T32" fmla="*/ 77 w 238"/>
                <a:gd name="T33" fmla="*/ 209 h 307"/>
                <a:gd name="T34" fmla="*/ 77 w 238"/>
                <a:gd name="T35" fmla="*/ 173 h 307"/>
                <a:gd name="T36" fmla="*/ 137 w 238"/>
                <a:gd name="T37" fmla="*/ 117 h 307"/>
                <a:gd name="T38" fmla="*/ 203 w 238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7">
                  <a:moveTo>
                    <a:pt x="238" y="197"/>
                  </a:moveTo>
                  <a:cubicBezTo>
                    <a:pt x="238" y="135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284"/>
                  </a:lnTo>
                  <a:cubicBezTo>
                    <a:pt x="43" y="294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8" y="260"/>
                    <a:pt x="238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6" name="Freeform 1157">
              <a:extLst>
                <a:ext uri="{FF2B5EF4-FFF2-40B4-BE49-F238E27FC236}">
                  <a16:creationId xmlns:a16="http://schemas.microsoft.com/office/drawing/2014/main" id="{A6C78728-64C9-4B52-9D6E-66906F2F0424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6318250" y="2347913"/>
              <a:ext cx="73025" cy="63500"/>
            </a:xfrm>
            <a:custGeom>
              <a:avLst/>
              <a:gdLst>
                <a:gd name="T0" fmla="*/ 249 w 249"/>
                <a:gd name="T1" fmla="*/ 199 h 217"/>
                <a:gd name="T2" fmla="*/ 229 w 249"/>
                <a:gd name="T3" fmla="*/ 184 h 217"/>
                <a:gd name="T4" fmla="*/ 207 w 249"/>
                <a:gd name="T5" fmla="*/ 184 h 217"/>
                <a:gd name="T6" fmla="*/ 207 w 249"/>
                <a:gd name="T7" fmla="*/ 20 h 217"/>
                <a:gd name="T8" fmla="*/ 187 w 249"/>
                <a:gd name="T9" fmla="*/ 0 h 217"/>
                <a:gd name="T10" fmla="*/ 150 w 249"/>
                <a:gd name="T11" fmla="*/ 0 h 217"/>
                <a:gd name="T12" fmla="*/ 130 w 249"/>
                <a:gd name="T13" fmla="*/ 15 h 217"/>
                <a:gd name="T14" fmla="*/ 150 w 249"/>
                <a:gd name="T15" fmla="*/ 30 h 217"/>
                <a:gd name="T16" fmla="*/ 172 w 249"/>
                <a:gd name="T17" fmla="*/ 30 h 217"/>
                <a:gd name="T18" fmla="*/ 172 w 249"/>
                <a:gd name="T19" fmla="*/ 136 h 217"/>
                <a:gd name="T20" fmla="*/ 116 w 249"/>
                <a:gd name="T21" fmla="*/ 187 h 217"/>
                <a:gd name="T22" fmla="*/ 76 w 249"/>
                <a:gd name="T23" fmla="*/ 155 h 217"/>
                <a:gd name="T24" fmla="*/ 76 w 249"/>
                <a:gd name="T25" fmla="*/ 20 h 217"/>
                <a:gd name="T26" fmla="*/ 57 w 249"/>
                <a:gd name="T27" fmla="*/ 0 h 217"/>
                <a:gd name="T28" fmla="*/ 20 w 249"/>
                <a:gd name="T29" fmla="*/ 0 h 217"/>
                <a:gd name="T30" fmla="*/ 0 w 249"/>
                <a:gd name="T31" fmla="*/ 15 h 217"/>
                <a:gd name="T32" fmla="*/ 20 w 249"/>
                <a:gd name="T33" fmla="*/ 30 h 217"/>
                <a:gd name="T34" fmla="*/ 42 w 249"/>
                <a:gd name="T35" fmla="*/ 30 h 217"/>
                <a:gd name="T36" fmla="*/ 42 w 249"/>
                <a:gd name="T37" fmla="*/ 158 h 217"/>
                <a:gd name="T38" fmla="*/ 113 w 249"/>
                <a:gd name="T39" fmla="*/ 217 h 217"/>
                <a:gd name="T40" fmla="*/ 172 w 249"/>
                <a:gd name="T41" fmla="*/ 199 h 217"/>
                <a:gd name="T42" fmla="*/ 192 w 249"/>
                <a:gd name="T43" fmla="*/ 215 h 217"/>
                <a:gd name="T44" fmla="*/ 229 w 249"/>
                <a:gd name="T45" fmla="*/ 215 h 217"/>
                <a:gd name="T46" fmla="*/ 249 w 249"/>
                <a:gd name="T4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7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6" y="217"/>
                    <a:pt x="113" y="217"/>
                  </a:cubicBezTo>
                  <a:cubicBezTo>
                    <a:pt x="133" y="217"/>
                    <a:pt x="154" y="212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7" name="Freeform 1158">
              <a:extLst>
                <a:ext uri="{FF2B5EF4-FFF2-40B4-BE49-F238E27FC236}">
                  <a16:creationId xmlns:a16="http://schemas.microsoft.com/office/drawing/2014/main" id="{59ABA48D-4686-4154-8CEC-D6F1CDC8121F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6403975" y="2346325"/>
              <a:ext cx="57150" cy="650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1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8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4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1" y="78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4"/>
                  </a:cubicBezTo>
                  <a:cubicBezTo>
                    <a:pt x="58" y="222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8" name="Freeform 1159">
              <a:extLst>
                <a:ext uri="{FF2B5EF4-FFF2-40B4-BE49-F238E27FC236}">
                  <a16:creationId xmlns:a16="http://schemas.microsoft.com/office/drawing/2014/main" id="{724111F9-B6D6-4405-A836-B8ABC0235C95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6478588" y="2346325"/>
              <a:ext cx="60325" cy="650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1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9" name="Freeform 1160">
              <a:extLst>
                <a:ext uri="{FF2B5EF4-FFF2-40B4-BE49-F238E27FC236}">
                  <a16:creationId xmlns:a16="http://schemas.microsoft.com/office/drawing/2014/main" id="{C1AE490A-01CF-4B77-9AF3-6CEED873EE6B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6551613" y="23463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1 w 227"/>
                <a:gd name="T17" fmla="*/ 33 h 218"/>
                <a:gd name="T18" fmla="*/ 61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0" name="Freeform 1161">
              <a:extLst>
                <a:ext uri="{FF2B5EF4-FFF2-40B4-BE49-F238E27FC236}">
                  <a16:creationId xmlns:a16="http://schemas.microsoft.com/office/drawing/2014/main" id="{2DED8C3E-655C-4018-BA22-FE604E8DF61E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6650038" y="2392363"/>
              <a:ext cx="25400" cy="39688"/>
            </a:xfrm>
            <a:custGeom>
              <a:avLst/>
              <a:gdLst>
                <a:gd name="T0" fmla="*/ 82 w 82"/>
                <a:gd name="T1" fmla="*/ 50 h 132"/>
                <a:gd name="T2" fmla="*/ 41 w 82"/>
                <a:gd name="T3" fmla="*/ 0 h 132"/>
                <a:gd name="T4" fmla="*/ 9 w 82"/>
                <a:gd name="T5" fmla="*/ 31 h 132"/>
                <a:gd name="T6" fmla="*/ 40 w 82"/>
                <a:gd name="T7" fmla="*/ 63 h 132"/>
                <a:gd name="T8" fmla="*/ 50 w 82"/>
                <a:gd name="T9" fmla="*/ 61 h 132"/>
                <a:gd name="T10" fmla="*/ 14 w 82"/>
                <a:gd name="T11" fmla="*/ 102 h 132"/>
                <a:gd name="T12" fmla="*/ 0 w 82"/>
                <a:gd name="T13" fmla="*/ 116 h 132"/>
                <a:gd name="T14" fmla="*/ 15 w 82"/>
                <a:gd name="T15" fmla="*/ 132 h 132"/>
                <a:gd name="T16" fmla="*/ 82 w 82"/>
                <a:gd name="T17" fmla="*/ 5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2">
                  <a:moveTo>
                    <a:pt x="82" y="50"/>
                  </a:moveTo>
                  <a:cubicBezTo>
                    <a:pt x="82" y="20"/>
                    <a:pt x="63" y="0"/>
                    <a:pt x="41" y="0"/>
                  </a:cubicBezTo>
                  <a:cubicBezTo>
                    <a:pt x="21" y="0"/>
                    <a:pt x="9" y="15"/>
                    <a:pt x="9" y="31"/>
                  </a:cubicBezTo>
                  <a:cubicBezTo>
                    <a:pt x="9" y="50"/>
                    <a:pt x="24" y="63"/>
                    <a:pt x="40" y="63"/>
                  </a:cubicBezTo>
                  <a:cubicBezTo>
                    <a:pt x="43" y="63"/>
                    <a:pt x="47" y="62"/>
                    <a:pt x="50" y="61"/>
                  </a:cubicBezTo>
                  <a:cubicBezTo>
                    <a:pt x="43" y="92"/>
                    <a:pt x="19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2"/>
                    <a:pt x="15" y="132"/>
                  </a:cubicBezTo>
                  <a:cubicBezTo>
                    <a:pt x="31" y="132"/>
                    <a:pt x="82" y="105"/>
                    <a:pt x="82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1" name="Freeform 1162">
              <a:extLst>
                <a:ext uri="{FF2B5EF4-FFF2-40B4-BE49-F238E27FC236}">
                  <a16:creationId xmlns:a16="http://schemas.microsoft.com/office/drawing/2014/main" id="{2FF51D9A-63CE-4025-B6D1-5F9CDA27B5D6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6786563" y="2308225"/>
              <a:ext cx="60325" cy="1158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5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9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7 w 203"/>
                <a:gd name="T21" fmla="*/ 21 h 388"/>
                <a:gd name="T22" fmla="*/ 87 w 203"/>
                <a:gd name="T23" fmla="*/ 40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9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9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8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5"/>
                  </a:cubicBezTo>
                  <a:cubicBezTo>
                    <a:pt x="161" y="109"/>
                    <a:pt x="159" y="115"/>
                    <a:pt x="159" y="121"/>
                  </a:cubicBezTo>
                  <a:cubicBezTo>
                    <a:pt x="159" y="133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9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7" y="0"/>
                    <a:pt x="87" y="13"/>
                    <a:pt x="87" y="21"/>
                  </a:cubicBezTo>
                  <a:lnTo>
                    <a:pt x="87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4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9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5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9"/>
                    <a:pt x="149" y="312"/>
                    <a:pt x="117" y="318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2" name="Freeform 1163">
              <a:extLst>
                <a:ext uri="{FF2B5EF4-FFF2-40B4-BE49-F238E27FC236}">
                  <a16:creationId xmlns:a16="http://schemas.microsoft.com/office/drawing/2014/main" id="{C6487F86-E14D-43E4-B7E4-A7572E180DE4}"/>
                </a:ext>
              </a:extLst>
            </p:cNvPr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6861175" y="2320925"/>
              <a:ext cx="69850" cy="90488"/>
            </a:xfrm>
            <a:custGeom>
              <a:avLst/>
              <a:gdLst>
                <a:gd name="T0" fmla="*/ 238 w 238"/>
                <a:gd name="T1" fmla="*/ 289 h 307"/>
                <a:gd name="T2" fmla="*/ 218 w 238"/>
                <a:gd name="T3" fmla="*/ 274 h 307"/>
                <a:gd name="T4" fmla="*/ 195 w 238"/>
                <a:gd name="T5" fmla="*/ 274 h 307"/>
                <a:gd name="T6" fmla="*/ 195 w 238"/>
                <a:gd name="T7" fmla="*/ 20 h 307"/>
                <a:gd name="T8" fmla="*/ 175 w 238"/>
                <a:gd name="T9" fmla="*/ 0 h 307"/>
                <a:gd name="T10" fmla="*/ 139 w 238"/>
                <a:gd name="T11" fmla="*/ 0 h 307"/>
                <a:gd name="T12" fmla="*/ 119 w 238"/>
                <a:gd name="T13" fmla="*/ 15 h 307"/>
                <a:gd name="T14" fmla="*/ 139 w 238"/>
                <a:gd name="T15" fmla="*/ 30 h 307"/>
                <a:gd name="T16" fmla="*/ 161 w 238"/>
                <a:gd name="T17" fmla="*/ 30 h 307"/>
                <a:gd name="T18" fmla="*/ 161 w 238"/>
                <a:gd name="T19" fmla="*/ 109 h 307"/>
                <a:gd name="T20" fmla="*/ 103 w 238"/>
                <a:gd name="T21" fmla="*/ 87 h 307"/>
                <a:gd name="T22" fmla="*/ 0 w 238"/>
                <a:gd name="T23" fmla="*/ 197 h 307"/>
                <a:gd name="T24" fmla="*/ 98 w 238"/>
                <a:gd name="T25" fmla="*/ 307 h 307"/>
                <a:gd name="T26" fmla="*/ 161 w 238"/>
                <a:gd name="T27" fmla="*/ 280 h 307"/>
                <a:gd name="T28" fmla="*/ 181 w 238"/>
                <a:gd name="T29" fmla="*/ 305 h 307"/>
                <a:gd name="T30" fmla="*/ 217 w 238"/>
                <a:gd name="T31" fmla="*/ 305 h 307"/>
                <a:gd name="T32" fmla="*/ 238 w 238"/>
                <a:gd name="T33" fmla="*/ 289 h 307"/>
                <a:gd name="T34" fmla="*/ 161 w 238"/>
                <a:gd name="T35" fmla="*/ 208 h 307"/>
                <a:gd name="T36" fmla="*/ 100 w 238"/>
                <a:gd name="T37" fmla="*/ 277 h 307"/>
                <a:gd name="T38" fmla="*/ 35 w 238"/>
                <a:gd name="T39" fmla="*/ 197 h 307"/>
                <a:gd name="T40" fmla="*/ 105 w 238"/>
                <a:gd name="T41" fmla="*/ 117 h 307"/>
                <a:gd name="T42" fmla="*/ 161 w 238"/>
                <a:gd name="T43" fmla="*/ 172 h 307"/>
                <a:gd name="T44" fmla="*/ 161 w 238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7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5"/>
                  </a:cubicBezTo>
                  <a:cubicBezTo>
                    <a:pt x="119" y="30"/>
                    <a:pt x="132" y="30"/>
                    <a:pt x="139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5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9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49"/>
                    <a:pt x="70" y="117"/>
                    <a:pt x="105" y="117"/>
                  </a:cubicBezTo>
                  <a:cubicBezTo>
                    <a:pt x="137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3" name="Freeform 1164">
              <a:extLst>
                <a:ext uri="{FF2B5EF4-FFF2-40B4-BE49-F238E27FC236}">
                  <a16:creationId xmlns:a16="http://schemas.microsoft.com/office/drawing/2014/main" id="{03445AC6-64D6-48D5-8152-1467E5A26C47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6934200" y="2320925"/>
              <a:ext cx="69850" cy="90488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7 h 307"/>
                <a:gd name="T4" fmla="*/ 77 w 237"/>
                <a:gd name="T5" fmla="*/ 111 h 307"/>
                <a:gd name="T6" fmla="*/ 77 w 237"/>
                <a:gd name="T7" fmla="*/ 20 h 307"/>
                <a:gd name="T8" fmla="*/ 57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20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60 w 237"/>
                <a:gd name="T21" fmla="*/ 305 h 307"/>
                <a:gd name="T22" fmla="*/ 77 w 237"/>
                <a:gd name="T23" fmla="*/ 282 h 307"/>
                <a:gd name="T24" fmla="*/ 135 w 237"/>
                <a:gd name="T25" fmla="*/ 307 h 307"/>
                <a:gd name="T26" fmla="*/ 237 w 237"/>
                <a:gd name="T27" fmla="*/ 197 h 307"/>
                <a:gd name="T28" fmla="*/ 203 w 237"/>
                <a:gd name="T29" fmla="*/ 197 h 307"/>
                <a:gd name="T30" fmla="*/ 133 w 237"/>
                <a:gd name="T31" fmla="*/ 277 h 307"/>
                <a:gd name="T32" fmla="*/ 77 w 237"/>
                <a:gd name="T33" fmla="*/ 209 h 307"/>
                <a:gd name="T34" fmla="*/ 77 w 237"/>
                <a:gd name="T35" fmla="*/ 173 h 307"/>
                <a:gd name="T36" fmla="*/ 137 w 237"/>
                <a:gd name="T37" fmla="*/ 117 h 307"/>
                <a:gd name="T38" fmla="*/ 203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4" name="Freeform 1165">
              <a:extLst>
                <a:ext uri="{FF2B5EF4-FFF2-40B4-BE49-F238E27FC236}">
                  <a16:creationId xmlns:a16="http://schemas.microsoft.com/office/drawing/2014/main" id="{22216ADE-C6EC-4F8D-B3B8-9144418133C0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7011988" y="2346325"/>
              <a:ext cx="69850" cy="98425"/>
            </a:xfrm>
            <a:custGeom>
              <a:avLst/>
              <a:gdLst>
                <a:gd name="T0" fmla="*/ 237 w 237"/>
                <a:gd name="T1" fmla="*/ 110 h 328"/>
                <a:gd name="T2" fmla="*/ 140 w 237"/>
                <a:gd name="T3" fmla="*/ 0 h 328"/>
                <a:gd name="T4" fmla="*/ 76 w 237"/>
                <a:gd name="T5" fmla="*/ 24 h 328"/>
                <a:gd name="T6" fmla="*/ 56 w 237"/>
                <a:gd name="T7" fmla="*/ 3 h 328"/>
                <a:gd name="T8" fmla="*/ 20 w 237"/>
                <a:gd name="T9" fmla="*/ 3 h 328"/>
                <a:gd name="T10" fmla="*/ 0 w 237"/>
                <a:gd name="T11" fmla="*/ 18 h 328"/>
                <a:gd name="T12" fmla="*/ 20 w 237"/>
                <a:gd name="T13" fmla="*/ 33 h 328"/>
                <a:gd name="T14" fmla="*/ 42 w 237"/>
                <a:gd name="T15" fmla="*/ 33 h 328"/>
                <a:gd name="T16" fmla="*/ 42 w 237"/>
                <a:gd name="T17" fmla="*/ 298 h 328"/>
                <a:gd name="T18" fmla="*/ 20 w 237"/>
                <a:gd name="T19" fmla="*/ 298 h 328"/>
                <a:gd name="T20" fmla="*/ 0 w 237"/>
                <a:gd name="T21" fmla="*/ 313 h 328"/>
                <a:gd name="T22" fmla="*/ 20 w 237"/>
                <a:gd name="T23" fmla="*/ 328 h 328"/>
                <a:gd name="T24" fmla="*/ 99 w 237"/>
                <a:gd name="T25" fmla="*/ 328 h 328"/>
                <a:gd name="T26" fmla="*/ 119 w 237"/>
                <a:gd name="T27" fmla="*/ 313 h 328"/>
                <a:gd name="T28" fmla="*/ 98 w 237"/>
                <a:gd name="T29" fmla="*/ 298 h 328"/>
                <a:gd name="T30" fmla="*/ 76 w 237"/>
                <a:gd name="T31" fmla="*/ 298 h 328"/>
                <a:gd name="T32" fmla="*/ 76 w 237"/>
                <a:gd name="T33" fmla="*/ 195 h 328"/>
                <a:gd name="T34" fmla="*/ 134 w 237"/>
                <a:gd name="T35" fmla="*/ 220 h 328"/>
                <a:gd name="T36" fmla="*/ 237 w 237"/>
                <a:gd name="T37" fmla="*/ 110 h 328"/>
                <a:gd name="T38" fmla="*/ 203 w 237"/>
                <a:gd name="T39" fmla="*/ 110 h 328"/>
                <a:gd name="T40" fmla="*/ 133 w 237"/>
                <a:gd name="T41" fmla="*/ 190 h 328"/>
                <a:gd name="T42" fmla="*/ 76 w 237"/>
                <a:gd name="T43" fmla="*/ 122 h 328"/>
                <a:gd name="T44" fmla="*/ 76 w 237"/>
                <a:gd name="T45" fmla="*/ 86 h 328"/>
                <a:gd name="T46" fmla="*/ 137 w 237"/>
                <a:gd name="T47" fmla="*/ 30 h 328"/>
                <a:gd name="T48" fmla="*/ 203 w 237"/>
                <a:gd name="T49" fmla="*/ 11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8">
                  <a:moveTo>
                    <a:pt x="237" y="110"/>
                  </a:moveTo>
                  <a:cubicBezTo>
                    <a:pt x="237" y="48"/>
                    <a:pt x="193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3"/>
                  </a:cubicBezTo>
                  <a:cubicBezTo>
                    <a:pt x="0" y="328"/>
                    <a:pt x="13" y="328"/>
                    <a:pt x="20" y="328"/>
                  </a:cubicBezTo>
                  <a:lnTo>
                    <a:pt x="99" y="328"/>
                  </a:lnTo>
                  <a:cubicBezTo>
                    <a:pt x="106" y="328"/>
                    <a:pt x="119" y="328"/>
                    <a:pt x="119" y="313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5"/>
                  </a:lnTo>
                  <a:cubicBezTo>
                    <a:pt x="97" y="216"/>
                    <a:pt x="118" y="220"/>
                    <a:pt x="134" y="220"/>
                  </a:cubicBezTo>
                  <a:cubicBezTo>
                    <a:pt x="189" y="220"/>
                    <a:pt x="237" y="173"/>
                    <a:pt x="237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6" y="146"/>
                    <a:pt x="76" y="122"/>
                  </a:cubicBezTo>
                  <a:lnTo>
                    <a:pt x="76" y="86"/>
                  </a:lnTo>
                  <a:cubicBezTo>
                    <a:pt x="76" y="56"/>
                    <a:pt x="105" y="30"/>
                    <a:pt x="137" y="30"/>
                  </a:cubicBezTo>
                  <a:cubicBezTo>
                    <a:pt x="174" y="30"/>
                    <a:pt x="203" y="66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5" name="Freeform 1166">
              <a:extLst>
                <a:ext uri="{FF2B5EF4-FFF2-40B4-BE49-F238E27FC236}">
                  <a16:creationId xmlns:a16="http://schemas.microsoft.com/office/drawing/2014/main" id="{B2675BDE-9B71-4512-BB2E-866857F83604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7094538" y="2346325"/>
              <a:ext cx="68262" cy="650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7 h 222"/>
                <a:gd name="T12" fmla="*/ 35 w 234"/>
                <a:gd name="T13" fmla="*/ 59 h 222"/>
                <a:gd name="T14" fmla="*/ 57 w 234"/>
                <a:gd name="T15" fmla="*/ 37 h 222"/>
                <a:gd name="T16" fmla="*/ 68 w 234"/>
                <a:gd name="T17" fmla="*/ 31 h 222"/>
                <a:gd name="T18" fmla="*/ 86 w 234"/>
                <a:gd name="T19" fmla="*/ 31 h 222"/>
                <a:gd name="T20" fmla="*/ 150 w 234"/>
                <a:gd name="T21" fmla="*/ 81 h 222"/>
                <a:gd name="T22" fmla="*/ 0 w 234"/>
                <a:gd name="T23" fmla="*/ 156 h 222"/>
                <a:gd name="T24" fmla="*/ 82 w 234"/>
                <a:gd name="T25" fmla="*/ 222 h 222"/>
                <a:gd name="T26" fmla="*/ 155 w 234"/>
                <a:gd name="T27" fmla="*/ 204 h 222"/>
                <a:gd name="T28" fmla="*/ 209 w 234"/>
                <a:gd name="T29" fmla="*/ 220 h 222"/>
                <a:gd name="T30" fmla="*/ 234 w 234"/>
                <a:gd name="T31" fmla="*/ 204 h 222"/>
                <a:gd name="T32" fmla="*/ 150 w 234"/>
                <a:gd name="T33" fmla="*/ 153 h 222"/>
                <a:gd name="T34" fmla="*/ 130 w 234"/>
                <a:gd name="T35" fmla="*/ 184 h 222"/>
                <a:gd name="T36" fmla="*/ 86 w 234"/>
                <a:gd name="T37" fmla="*/ 192 h 222"/>
                <a:gd name="T38" fmla="*/ 34 w 234"/>
                <a:gd name="T39" fmla="*/ 156 h 222"/>
                <a:gd name="T40" fmla="*/ 150 w 234"/>
                <a:gd name="T41" fmla="*/ 111 h 222"/>
                <a:gd name="T42" fmla="*/ 150 w 234"/>
                <a:gd name="T43" fmla="*/ 15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6" name="Freeform 1167">
              <a:extLst>
                <a:ext uri="{FF2B5EF4-FFF2-40B4-BE49-F238E27FC236}">
                  <a16:creationId xmlns:a16="http://schemas.microsoft.com/office/drawing/2014/main" id="{0B0C3998-1DC7-43C7-B1FF-EBDB8C40F7ED}"/>
                </a:ext>
              </a:extLst>
            </p:cNvPr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7173913" y="2346325"/>
              <a:ext cx="57150" cy="65088"/>
            </a:xfrm>
            <a:custGeom>
              <a:avLst/>
              <a:gdLst>
                <a:gd name="T0" fmla="*/ 192 w 192"/>
                <a:gd name="T1" fmla="*/ 157 h 222"/>
                <a:gd name="T2" fmla="*/ 112 w 192"/>
                <a:gd name="T3" fmla="*/ 92 h 222"/>
                <a:gd name="T4" fmla="*/ 78 w 192"/>
                <a:gd name="T5" fmla="*/ 86 h 222"/>
                <a:gd name="T6" fmla="*/ 30 w 192"/>
                <a:gd name="T7" fmla="*/ 59 h 222"/>
                <a:gd name="T8" fmla="*/ 93 w 192"/>
                <a:gd name="T9" fmla="*/ 31 h 222"/>
                <a:gd name="T10" fmla="*/ 143 w 192"/>
                <a:gd name="T11" fmla="*/ 58 h 222"/>
                <a:gd name="T12" fmla="*/ 160 w 192"/>
                <a:gd name="T13" fmla="*/ 75 h 222"/>
                <a:gd name="T14" fmla="*/ 178 w 192"/>
                <a:gd name="T15" fmla="*/ 55 h 222"/>
                <a:gd name="T16" fmla="*/ 178 w 192"/>
                <a:gd name="T17" fmla="*/ 21 h 222"/>
                <a:gd name="T18" fmla="*/ 163 w 192"/>
                <a:gd name="T19" fmla="*/ 0 h 222"/>
                <a:gd name="T20" fmla="*/ 148 w 192"/>
                <a:gd name="T21" fmla="*/ 11 h 222"/>
                <a:gd name="T22" fmla="*/ 94 w 192"/>
                <a:gd name="T23" fmla="*/ 0 h 222"/>
                <a:gd name="T24" fmla="*/ 0 w 192"/>
                <a:gd name="T25" fmla="*/ 59 h 222"/>
                <a:gd name="T26" fmla="*/ 98 w 192"/>
                <a:gd name="T27" fmla="*/ 120 h 222"/>
                <a:gd name="T28" fmla="*/ 162 w 192"/>
                <a:gd name="T29" fmla="*/ 157 h 222"/>
                <a:gd name="T30" fmla="*/ 98 w 192"/>
                <a:gd name="T31" fmla="*/ 192 h 222"/>
                <a:gd name="T32" fmla="*/ 34 w 192"/>
                <a:gd name="T33" fmla="*/ 148 h 222"/>
                <a:gd name="T34" fmla="*/ 17 w 192"/>
                <a:gd name="T35" fmla="*/ 133 h 222"/>
                <a:gd name="T36" fmla="*/ 0 w 192"/>
                <a:gd name="T37" fmla="*/ 154 h 222"/>
                <a:gd name="T38" fmla="*/ 0 w 192"/>
                <a:gd name="T39" fmla="*/ 202 h 222"/>
                <a:gd name="T40" fmla="*/ 14 w 192"/>
                <a:gd name="T41" fmla="*/ 222 h 222"/>
                <a:gd name="T42" fmla="*/ 33 w 192"/>
                <a:gd name="T43" fmla="*/ 204 h 222"/>
                <a:gd name="T44" fmla="*/ 98 w 192"/>
                <a:gd name="T45" fmla="*/ 222 h 222"/>
                <a:gd name="T46" fmla="*/ 192 w 192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22">
                  <a:moveTo>
                    <a:pt x="192" y="157"/>
                  </a:moveTo>
                  <a:cubicBezTo>
                    <a:pt x="192" y="105"/>
                    <a:pt x="128" y="95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4" y="222"/>
                  </a:cubicBezTo>
                  <a:cubicBezTo>
                    <a:pt x="19" y="222"/>
                    <a:pt x="27" y="222"/>
                    <a:pt x="33" y="204"/>
                  </a:cubicBezTo>
                  <a:cubicBezTo>
                    <a:pt x="57" y="222"/>
                    <a:pt x="84" y="222"/>
                    <a:pt x="98" y="222"/>
                  </a:cubicBezTo>
                  <a:cubicBezTo>
                    <a:pt x="176" y="222"/>
                    <a:pt x="192" y="181"/>
                    <a:pt x="192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7" name="Freeform 1168">
              <a:extLst>
                <a:ext uri="{FF2B5EF4-FFF2-40B4-BE49-F238E27FC236}">
                  <a16:creationId xmlns:a16="http://schemas.microsoft.com/office/drawing/2014/main" id="{C62713C1-4627-4F68-988D-F3F32368BD5E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7251700" y="2346325"/>
              <a:ext cx="57150" cy="650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0 w 193"/>
                <a:gd name="T7" fmla="*/ 59 h 222"/>
                <a:gd name="T8" fmla="*/ 94 w 193"/>
                <a:gd name="T9" fmla="*/ 31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1 h 222"/>
                <a:gd name="T18" fmla="*/ 163 w 193"/>
                <a:gd name="T19" fmla="*/ 0 h 222"/>
                <a:gd name="T20" fmla="*/ 148 w 193"/>
                <a:gd name="T21" fmla="*/ 11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8 h 222"/>
                <a:gd name="T34" fmla="*/ 17 w 193"/>
                <a:gd name="T35" fmla="*/ 133 h 222"/>
                <a:gd name="T36" fmla="*/ 0 w 193"/>
                <a:gd name="T37" fmla="*/ 154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4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4"/>
                  </a:cubicBezTo>
                  <a:cubicBezTo>
                    <a:pt x="58" y="222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8" name="Freeform 1169">
              <a:extLst>
                <a:ext uri="{FF2B5EF4-FFF2-40B4-BE49-F238E27FC236}">
                  <a16:creationId xmlns:a16="http://schemas.microsoft.com/office/drawing/2014/main" id="{7853E6C8-6905-4CA4-A7A5-7D6B668F3886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7343775" y="2392363"/>
              <a:ext cx="25400" cy="39688"/>
            </a:xfrm>
            <a:custGeom>
              <a:avLst/>
              <a:gdLst>
                <a:gd name="T0" fmla="*/ 83 w 83"/>
                <a:gd name="T1" fmla="*/ 50 h 132"/>
                <a:gd name="T2" fmla="*/ 42 w 83"/>
                <a:gd name="T3" fmla="*/ 0 h 132"/>
                <a:gd name="T4" fmla="*/ 10 w 83"/>
                <a:gd name="T5" fmla="*/ 31 h 132"/>
                <a:gd name="T6" fmla="*/ 41 w 83"/>
                <a:gd name="T7" fmla="*/ 63 h 132"/>
                <a:gd name="T8" fmla="*/ 51 w 83"/>
                <a:gd name="T9" fmla="*/ 61 h 132"/>
                <a:gd name="T10" fmla="*/ 14 w 83"/>
                <a:gd name="T11" fmla="*/ 102 h 132"/>
                <a:gd name="T12" fmla="*/ 0 w 83"/>
                <a:gd name="T13" fmla="*/ 116 h 132"/>
                <a:gd name="T14" fmla="*/ 16 w 83"/>
                <a:gd name="T15" fmla="*/ 132 h 132"/>
                <a:gd name="T16" fmla="*/ 83 w 83"/>
                <a:gd name="T17" fmla="*/ 5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2">
                  <a:moveTo>
                    <a:pt x="83" y="50"/>
                  </a:moveTo>
                  <a:cubicBezTo>
                    <a:pt x="83" y="20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44" y="63"/>
                    <a:pt x="48" y="62"/>
                    <a:pt x="51" y="61"/>
                  </a:cubicBezTo>
                  <a:cubicBezTo>
                    <a:pt x="44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8" y="132"/>
                    <a:pt x="16" y="132"/>
                  </a:cubicBezTo>
                  <a:cubicBezTo>
                    <a:pt x="32" y="132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9" name="Freeform 1170">
              <a:extLst>
                <a:ext uri="{FF2B5EF4-FFF2-40B4-BE49-F238E27FC236}">
                  <a16:creationId xmlns:a16="http://schemas.microsoft.com/office/drawing/2014/main" id="{348BBD61-E6D7-4010-8B3F-B2882A667E9A}"/>
                </a:ext>
              </a:extLst>
            </p:cNvPr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7480300" y="2308225"/>
              <a:ext cx="60325" cy="1158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5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9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6 w 203"/>
                <a:gd name="T21" fmla="*/ 21 h 388"/>
                <a:gd name="T22" fmla="*/ 86 w 203"/>
                <a:gd name="T23" fmla="*/ 40 h 388"/>
                <a:gd name="T24" fmla="*/ 0 w 203"/>
                <a:gd name="T25" fmla="*/ 121 h 388"/>
                <a:gd name="T26" fmla="*/ 86 w 203"/>
                <a:gd name="T27" fmla="*/ 202 h 388"/>
                <a:gd name="T28" fmla="*/ 86 w 203"/>
                <a:gd name="T29" fmla="*/ 318 h 388"/>
                <a:gd name="T30" fmla="*/ 36 w 203"/>
                <a:gd name="T31" fmla="*/ 279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6 w 203"/>
                <a:gd name="T39" fmla="*/ 349 h 388"/>
                <a:gd name="T40" fmla="*/ 86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9 h 388"/>
                <a:gd name="T48" fmla="*/ 203 w 203"/>
                <a:gd name="T49" fmla="*/ 261 h 388"/>
                <a:gd name="T50" fmla="*/ 86 w 203"/>
                <a:gd name="T51" fmla="*/ 167 h 388"/>
                <a:gd name="T52" fmla="*/ 32 w 203"/>
                <a:gd name="T53" fmla="*/ 119 h 388"/>
                <a:gd name="T54" fmla="*/ 86 w 203"/>
                <a:gd name="T55" fmla="*/ 70 h 388"/>
                <a:gd name="T56" fmla="*/ 86 w 203"/>
                <a:gd name="T57" fmla="*/ 167 h 388"/>
                <a:gd name="T58" fmla="*/ 171 w 203"/>
                <a:gd name="T59" fmla="*/ 263 h 388"/>
                <a:gd name="T60" fmla="*/ 117 w 203"/>
                <a:gd name="T61" fmla="*/ 318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5"/>
                  </a:cubicBezTo>
                  <a:cubicBezTo>
                    <a:pt x="161" y="109"/>
                    <a:pt x="159" y="115"/>
                    <a:pt x="159" y="121"/>
                  </a:cubicBezTo>
                  <a:cubicBezTo>
                    <a:pt x="159" y="133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9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6" y="0"/>
                    <a:pt x="86" y="13"/>
                    <a:pt x="86" y="21"/>
                  </a:cubicBezTo>
                  <a:lnTo>
                    <a:pt x="86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6" y="202"/>
                  </a:cubicBezTo>
                  <a:lnTo>
                    <a:pt x="86" y="318"/>
                  </a:lnTo>
                  <a:cubicBezTo>
                    <a:pt x="64" y="315"/>
                    <a:pt x="44" y="304"/>
                    <a:pt x="36" y="279"/>
                  </a:cubicBezTo>
                  <a:cubicBezTo>
                    <a:pt x="39" y="277"/>
                    <a:pt x="44" y="273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4"/>
                    <a:pt x="86" y="349"/>
                  </a:cubicBezTo>
                  <a:lnTo>
                    <a:pt x="86" y="367"/>
                  </a:lnTo>
                  <a:cubicBezTo>
                    <a:pt x="86" y="375"/>
                    <a:pt x="86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9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6" y="167"/>
                  </a:moveTo>
                  <a:cubicBezTo>
                    <a:pt x="58" y="162"/>
                    <a:pt x="32" y="145"/>
                    <a:pt x="32" y="119"/>
                  </a:cubicBezTo>
                  <a:cubicBezTo>
                    <a:pt x="32" y="95"/>
                    <a:pt x="55" y="75"/>
                    <a:pt x="86" y="70"/>
                  </a:cubicBezTo>
                  <a:lnTo>
                    <a:pt x="86" y="167"/>
                  </a:lnTo>
                  <a:close/>
                  <a:moveTo>
                    <a:pt x="171" y="263"/>
                  </a:moveTo>
                  <a:cubicBezTo>
                    <a:pt x="171" y="289"/>
                    <a:pt x="149" y="312"/>
                    <a:pt x="117" y="318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0" name="Freeform 1171">
              <a:extLst>
                <a:ext uri="{FF2B5EF4-FFF2-40B4-BE49-F238E27FC236}">
                  <a16:creationId xmlns:a16="http://schemas.microsoft.com/office/drawing/2014/main" id="{067D4296-40F7-4BDD-82DD-1F4F999157C3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7554913" y="2320925"/>
              <a:ext cx="69850" cy="90488"/>
            </a:xfrm>
            <a:custGeom>
              <a:avLst/>
              <a:gdLst>
                <a:gd name="T0" fmla="*/ 237 w 237"/>
                <a:gd name="T1" fmla="*/ 289 h 307"/>
                <a:gd name="T2" fmla="*/ 218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9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1 w 237"/>
                <a:gd name="T17" fmla="*/ 30 h 307"/>
                <a:gd name="T18" fmla="*/ 161 w 237"/>
                <a:gd name="T19" fmla="*/ 109 h 307"/>
                <a:gd name="T20" fmla="*/ 102 w 237"/>
                <a:gd name="T21" fmla="*/ 87 h 307"/>
                <a:gd name="T22" fmla="*/ 0 w 237"/>
                <a:gd name="T23" fmla="*/ 197 h 307"/>
                <a:gd name="T24" fmla="*/ 98 w 237"/>
                <a:gd name="T25" fmla="*/ 307 h 307"/>
                <a:gd name="T26" fmla="*/ 161 w 237"/>
                <a:gd name="T27" fmla="*/ 280 h 307"/>
                <a:gd name="T28" fmla="*/ 181 w 237"/>
                <a:gd name="T29" fmla="*/ 305 h 307"/>
                <a:gd name="T30" fmla="*/ 217 w 237"/>
                <a:gd name="T31" fmla="*/ 305 h 307"/>
                <a:gd name="T32" fmla="*/ 237 w 237"/>
                <a:gd name="T33" fmla="*/ 289 h 307"/>
                <a:gd name="T34" fmla="*/ 161 w 237"/>
                <a:gd name="T35" fmla="*/ 208 h 307"/>
                <a:gd name="T36" fmla="*/ 100 w 237"/>
                <a:gd name="T37" fmla="*/ 277 h 307"/>
                <a:gd name="T38" fmla="*/ 35 w 237"/>
                <a:gd name="T39" fmla="*/ 197 h 307"/>
                <a:gd name="T40" fmla="*/ 104 w 237"/>
                <a:gd name="T41" fmla="*/ 117 h 307"/>
                <a:gd name="T42" fmla="*/ 161 w 237"/>
                <a:gd name="T43" fmla="*/ 172 h 307"/>
                <a:gd name="T44" fmla="*/ 161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7"/>
                    <a:pt x="100" y="277"/>
                  </a:cubicBezTo>
                  <a:cubicBezTo>
                    <a:pt x="64" y="277"/>
                    <a:pt x="35" y="242"/>
                    <a:pt x="35" y="197"/>
                  </a:cubicBezTo>
                  <a:cubicBezTo>
                    <a:pt x="35" y="149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1" name="Freeform 1172">
              <a:extLst>
                <a:ext uri="{FF2B5EF4-FFF2-40B4-BE49-F238E27FC236}">
                  <a16:creationId xmlns:a16="http://schemas.microsoft.com/office/drawing/2014/main" id="{A01EE96C-CA77-4517-B633-4007E3B8B747}"/>
                </a:ext>
              </a:extLst>
            </p:cNvPr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7627938" y="2320925"/>
              <a:ext cx="69850" cy="90488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7 h 307"/>
                <a:gd name="T4" fmla="*/ 76 w 237"/>
                <a:gd name="T5" fmla="*/ 111 h 307"/>
                <a:gd name="T6" fmla="*/ 76 w 237"/>
                <a:gd name="T7" fmla="*/ 20 h 307"/>
                <a:gd name="T8" fmla="*/ 57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20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60 w 237"/>
                <a:gd name="T21" fmla="*/ 305 h 307"/>
                <a:gd name="T22" fmla="*/ 76 w 237"/>
                <a:gd name="T23" fmla="*/ 282 h 307"/>
                <a:gd name="T24" fmla="*/ 134 w 237"/>
                <a:gd name="T25" fmla="*/ 307 h 307"/>
                <a:gd name="T26" fmla="*/ 237 w 237"/>
                <a:gd name="T27" fmla="*/ 197 h 307"/>
                <a:gd name="T28" fmla="*/ 203 w 237"/>
                <a:gd name="T29" fmla="*/ 197 h 307"/>
                <a:gd name="T30" fmla="*/ 133 w 237"/>
                <a:gd name="T31" fmla="*/ 277 h 307"/>
                <a:gd name="T32" fmla="*/ 76 w 237"/>
                <a:gd name="T33" fmla="*/ 209 h 307"/>
                <a:gd name="T34" fmla="*/ 76 w 237"/>
                <a:gd name="T35" fmla="*/ 173 h 307"/>
                <a:gd name="T36" fmla="*/ 137 w 237"/>
                <a:gd name="T37" fmla="*/ 117 h 307"/>
                <a:gd name="T38" fmla="*/ 203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1"/>
                  </a:cubicBezTo>
                  <a:lnTo>
                    <a:pt x="76" y="20"/>
                  </a:lnTo>
                  <a:cubicBezTo>
                    <a:pt x="76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5"/>
                    <a:pt x="60" y="305"/>
                  </a:cubicBezTo>
                  <a:cubicBezTo>
                    <a:pt x="76" y="305"/>
                    <a:pt x="76" y="295"/>
                    <a:pt x="76" y="282"/>
                  </a:cubicBezTo>
                  <a:cubicBezTo>
                    <a:pt x="97" y="303"/>
                    <a:pt x="118" y="307"/>
                    <a:pt x="134" y="307"/>
                  </a:cubicBezTo>
                  <a:cubicBezTo>
                    <a:pt x="189" y="307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6" y="233"/>
                    <a:pt x="76" y="209"/>
                  </a:cubicBezTo>
                  <a:lnTo>
                    <a:pt x="76" y="173"/>
                  </a:lnTo>
                  <a:cubicBezTo>
                    <a:pt x="76" y="143"/>
                    <a:pt x="105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2" name="Freeform 1173">
              <a:extLst>
                <a:ext uri="{FF2B5EF4-FFF2-40B4-BE49-F238E27FC236}">
                  <a16:creationId xmlns:a16="http://schemas.microsoft.com/office/drawing/2014/main" id="{8F65671A-2CB8-42F6-ADAE-FAF57CC8C6F0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7705725" y="2346325"/>
              <a:ext cx="73025" cy="65088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7 h 218"/>
                <a:gd name="T4" fmla="*/ 207 w 250"/>
                <a:gd name="T5" fmla="*/ 187 h 218"/>
                <a:gd name="T6" fmla="*/ 207 w 250"/>
                <a:gd name="T7" fmla="*/ 71 h 218"/>
                <a:gd name="T8" fmla="*/ 142 w 250"/>
                <a:gd name="T9" fmla="*/ 0 h 218"/>
                <a:gd name="T10" fmla="*/ 77 w 250"/>
                <a:gd name="T11" fmla="*/ 26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8 h 218"/>
                <a:gd name="T18" fmla="*/ 20 w 250"/>
                <a:gd name="T19" fmla="*/ 33 h 218"/>
                <a:gd name="T20" fmla="*/ 43 w 250"/>
                <a:gd name="T21" fmla="*/ 33 h 218"/>
                <a:gd name="T22" fmla="*/ 43 w 250"/>
                <a:gd name="T23" fmla="*/ 187 h 218"/>
                <a:gd name="T24" fmla="*/ 21 w 250"/>
                <a:gd name="T25" fmla="*/ 187 h 218"/>
                <a:gd name="T26" fmla="*/ 0 w 250"/>
                <a:gd name="T27" fmla="*/ 203 h 218"/>
                <a:gd name="T28" fmla="*/ 20 w 250"/>
                <a:gd name="T29" fmla="*/ 218 h 218"/>
                <a:gd name="T30" fmla="*/ 99 w 250"/>
                <a:gd name="T31" fmla="*/ 218 h 218"/>
                <a:gd name="T32" fmla="*/ 119 w 250"/>
                <a:gd name="T33" fmla="*/ 203 h 218"/>
                <a:gd name="T34" fmla="*/ 99 w 250"/>
                <a:gd name="T35" fmla="*/ 187 h 218"/>
                <a:gd name="T36" fmla="*/ 77 w 250"/>
                <a:gd name="T37" fmla="*/ 187 h 218"/>
                <a:gd name="T38" fmla="*/ 77 w 250"/>
                <a:gd name="T39" fmla="*/ 99 h 218"/>
                <a:gd name="T40" fmla="*/ 139 w 250"/>
                <a:gd name="T41" fmla="*/ 30 h 218"/>
                <a:gd name="T42" fmla="*/ 173 w 250"/>
                <a:gd name="T43" fmla="*/ 74 h 218"/>
                <a:gd name="T44" fmla="*/ 173 w 250"/>
                <a:gd name="T45" fmla="*/ 187 h 218"/>
                <a:gd name="T46" fmla="*/ 153 w 250"/>
                <a:gd name="T47" fmla="*/ 187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1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3" name="Freeform 1174">
              <a:extLst>
                <a:ext uri="{FF2B5EF4-FFF2-40B4-BE49-F238E27FC236}">
                  <a16:creationId xmlns:a16="http://schemas.microsoft.com/office/drawing/2014/main" id="{0A115AF2-F2DB-4D9E-BACC-42A38BEDD58C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788275" y="2346325"/>
              <a:ext cx="68262" cy="650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7 h 222"/>
                <a:gd name="T12" fmla="*/ 35 w 234"/>
                <a:gd name="T13" fmla="*/ 59 h 222"/>
                <a:gd name="T14" fmla="*/ 57 w 234"/>
                <a:gd name="T15" fmla="*/ 37 h 222"/>
                <a:gd name="T16" fmla="*/ 67 w 234"/>
                <a:gd name="T17" fmla="*/ 31 h 222"/>
                <a:gd name="T18" fmla="*/ 85 w 234"/>
                <a:gd name="T19" fmla="*/ 31 h 222"/>
                <a:gd name="T20" fmla="*/ 149 w 234"/>
                <a:gd name="T21" fmla="*/ 81 h 222"/>
                <a:gd name="T22" fmla="*/ 0 w 234"/>
                <a:gd name="T23" fmla="*/ 156 h 222"/>
                <a:gd name="T24" fmla="*/ 82 w 234"/>
                <a:gd name="T25" fmla="*/ 222 h 222"/>
                <a:gd name="T26" fmla="*/ 155 w 234"/>
                <a:gd name="T27" fmla="*/ 204 h 222"/>
                <a:gd name="T28" fmla="*/ 209 w 234"/>
                <a:gd name="T29" fmla="*/ 220 h 222"/>
                <a:gd name="T30" fmla="*/ 234 w 234"/>
                <a:gd name="T31" fmla="*/ 204 h 222"/>
                <a:gd name="T32" fmla="*/ 149 w 234"/>
                <a:gd name="T33" fmla="*/ 153 h 222"/>
                <a:gd name="T34" fmla="*/ 130 w 234"/>
                <a:gd name="T35" fmla="*/ 184 h 222"/>
                <a:gd name="T36" fmla="*/ 85 w 234"/>
                <a:gd name="T37" fmla="*/ 192 h 222"/>
                <a:gd name="T38" fmla="*/ 34 w 234"/>
                <a:gd name="T39" fmla="*/ 156 h 222"/>
                <a:gd name="T40" fmla="*/ 149 w 234"/>
                <a:gd name="T41" fmla="*/ 111 h 222"/>
                <a:gd name="T42" fmla="*/ 149 w 234"/>
                <a:gd name="T43" fmla="*/ 15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7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7"/>
                  </a:cubicBezTo>
                  <a:cubicBezTo>
                    <a:pt x="57" y="33"/>
                    <a:pt x="57" y="32"/>
                    <a:pt x="67" y="31"/>
                  </a:cubicBezTo>
                  <a:cubicBezTo>
                    <a:pt x="74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0" y="222"/>
                    <a:pt x="131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49" y="153"/>
                  </a:move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49" y="111"/>
                  </a:cubicBezTo>
                  <a:lnTo>
                    <a:pt x="149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4" name="Freeform 1175">
              <a:extLst>
                <a:ext uri="{FF2B5EF4-FFF2-40B4-BE49-F238E27FC236}">
                  <a16:creationId xmlns:a16="http://schemas.microsoft.com/office/drawing/2014/main" id="{F4FD1F88-617A-499E-9F72-C48FB80DC19F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7856538" y="2346325"/>
              <a:ext cx="77787" cy="65088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7 h 218"/>
                <a:gd name="T4" fmla="*/ 231 w 260"/>
                <a:gd name="T5" fmla="*/ 66 h 218"/>
                <a:gd name="T6" fmla="*/ 187 w 260"/>
                <a:gd name="T7" fmla="*/ 0 h 218"/>
                <a:gd name="T8" fmla="*/ 137 w 260"/>
                <a:gd name="T9" fmla="*/ 26 h 218"/>
                <a:gd name="T10" fmla="*/ 99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3 h 218"/>
                <a:gd name="T22" fmla="*/ 29 w 260"/>
                <a:gd name="T23" fmla="*/ 187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7 h 218"/>
                <a:gd name="T34" fmla="*/ 57 w 260"/>
                <a:gd name="T35" fmla="*/ 98 h 218"/>
                <a:gd name="T36" fmla="*/ 97 w 260"/>
                <a:gd name="T37" fmla="*/ 30 h 218"/>
                <a:gd name="T38" fmla="*/ 116 w 260"/>
                <a:gd name="T39" fmla="*/ 71 h 218"/>
                <a:gd name="T40" fmla="*/ 116 w 260"/>
                <a:gd name="T41" fmla="*/ 187 h 218"/>
                <a:gd name="T42" fmla="*/ 94 w 260"/>
                <a:gd name="T43" fmla="*/ 203 h 218"/>
                <a:gd name="T44" fmla="*/ 114 w 260"/>
                <a:gd name="T45" fmla="*/ 218 h 218"/>
                <a:gd name="T46" fmla="*/ 152 w 260"/>
                <a:gd name="T47" fmla="*/ 218 h 218"/>
                <a:gd name="T48" fmla="*/ 172 w 260"/>
                <a:gd name="T49" fmla="*/ 203 h 218"/>
                <a:gd name="T50" fmla="*/ 144 w 260"/>
                <a:gd name="T51" fmla="*/ 187 h 218"/>
                <a:gd name="T52" fmla="*/ 144 w 260"/>
                <a:gd name="T53" fmla="*/ 98 h 218"/>
                <a:gd name="T54" fmla="*/ 185 w 260"/>
                <a:gd name="T55" fmla="*/ 30 h 218"/>
                <a:gd name="T56" fmla="*/ 203 w 260"/>
                <a:gd name="T57" fmla="*/ 71 h 218"/>
                <a:gd name="T58" fmla="*/ 203 w 260"/>
                <a:gd name="T59" fmla="*/ 187 h 218"/>
                <a:gd name="T60" fmla="*/ 181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7"/>
                    <a:pt x="249" y="187"/>
                    <a:pt x="231" y="187"/>
                  </a:cubicBezTo>
                  <a:lnTo>
                    <a:pt x="231" y="66"/>
                  </a:lnTo>
                  <a:cubicBezTo>
                    <a:pt x="231" y="56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7"/>
                  </a:lnTo>
                  <a:cubicBezTo>
                    <a:pt x="11" y="187"/>
                    <a:pt x="0" y="187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5" y="187"/>
                    <a:pt x="57" y="187"/>
                  </a:cubicBezTo>
                  <a:lnTo>
                    <a:pt x="57" y="98"/>
                  </a:lnTo>
                  <a:cubicBezTo>
                    <a:pt x="57" y="53"/>
                    <a:pt x="77" y="30"/>
                    <a:pt x="97" y="30"/>
                  </a:cubicBezTo>
                  <a:cubicBezTo>
                    <a:pt x="109" y="30"/>
                    <a:pt x="116" y="38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2" y="187"/>
                    <a:pt x="144" y="187"/>
                  </a:cubicBezTo>
                  <a:lnTo>
                    <a:pt x="144" y="98"/>
                  </a:lnTo>
                  <a:cubicBezTo>
                    <a:pt x="144" y="53"/>
                    <a:pt x="164" y="30"/>
                    <a:pt x="185" y="30"/>
                  </a:cubicBezTo>
                  <a:cubicBezTo>
                    <a:pt x="196" y="30"/>
                    <a:pt x="203" y="38"/>
                    <a:pt x="203" y="71"/>
                  </a:cubicBezTo>
                  <a:lnTo>
                    <a:pt x="203" y="187"/>
                  </a:lnTo>
                  <a:cubicBezTo>
                    <a:pt x="194" y="187"/>
                    <a:pt x="181" y="187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5" name="Freeform 1176">
              <a:extLst>
                <a:ext uri="{FF2B5EF4-FFF2-40B4-BE49-F238E27FC236}">
                  <a16:creationId xmlns:a16="http://schemas.microsoft.com/office/drawing/2014/main" id="{957D25B0-AE66-4A9A-8B02-8C91E38D9FA8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7942263" y="2346325"/>
              <a:ext cx="60325" cy="650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1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6" name="Freeform 1177">
              <a:extLst>
                <a:ext uri="{FF2B5EF4-FFF2-40B4-BE49-F238E27FC236}">
                  <a16:creationId xmlns:a16="http://schemas.microsoft.com/office/drawing/2014/main" id="{BFC65FCB-AD23-4885-AE1C-A07703C07DF2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8024813" y="2308225"/>
              <a:ext cx="38100" cy="114300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5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7 w 132"/>
                <a:gd name="T11" fmla="*/ 194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5"/>
                    <a:pt x="109" y="90"/>
                    <a:pt x="91" y="65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6" y="25"/>
                    <a:pt x="8" y="27"/>
                  </a:cubicBezTo>
                  <a:cubicBezTo>
                    <a:pt x="90" y="81"/>
                    <a:pt x="97" y="162"/>
                    <a:pt x="97" y="194"/>
                  </a:cubicBezTo>
                  <a:cubicBezTo>
                    <a:pt x="97" y="244"/>
                    <a:pt x="79" y="313"/>
                    <a:pt x="12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2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7" name="Freeform 1178">
              <a:extLst>
                <a:ext uri="{FF2B5EF4-FFF2-40B4-BE49-F238E27FC236}">
                  <a16:creationId xmlns:a16="http://schemas.microsoft.com/office/drawing/2014/main" id="{FFAA0745-DCEC-4ADF-B60E-D4BD34D40B0F}"/>
                </a:ext>
              </a:extLst>
            </p:cNvPr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8115300" y="2347913"/>
              <a:ext cx="22225" cy="84138"/>
            </a:xfrm>
            <a:custGeom>
              <a:avLst/>
              <a:gdLst>
                <a:gd name="T0" fmla="*/ 72 w 74"/>
                <a:gd name="T1" fmla="*/ 31 h 284"/>
                <a:gd name="T2" fmla="*/ 41 w 74"/>
                <a:gd name="T3" fmla="*/ 0 h 284"/>
                <a:gd name="T4" fmla="*/ 10 w 74"/>
                <a:gd name="T5" fmla="*/ 30 h 284"/>
                <a:gd name="T6" fmla="*/ 40 w 74"/>
                <a:gd name="T7" fmla="*/ 62 h 284"/>
                <a:gd name="T8" fmla="*/ 72 w 74"/>
                <a:gd name="T9" fmla="*/ 31 h 284"/>
                <a:gd name="T10" fmla="*/ 74 w 74"/>
                <a:gd name="T11" fmla="*/ 201 h 284"/>
                <a:gd name="T12" fmla="*/ 40 w 74"/>
                <a:gd name="T13" fmla="*/ 152 h 284"/>
                <a:gd name="T14" fmla="*/ 10 w 74"/>
                <a:gd name="T15" fmla="*/ 183 h 284"/>
                <a:gd name="T16" fmla="*/ 42 w 74"/>
                <a:gd name="T17" fmla="*/ 215 h 284"/>
                <a:gd name="T18" fmla="*/ 10 w 74"/>
                <a:gd name="T19" fmla="*/ 255 h 284"/>
                <a:gd name="T20" fmla="*/ 0 w 74"/>
                <a:gd name="T21" fmla="*/ 268 h 284"/>
                <a:gd name="T22" fmla="*/ 16 w 74"/>
                <a:gd name="T23" fmla="*/ 284 h 284"/>
                <a:gd name="T24" fmla="*/ 74 w 74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4">
                  <a:moveTo>
                    <a:pt x="72" y="31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5"/>
                    <a:pt x="10" y="30"/>
                  </a:cubicBezTo>
                  <a:cubicBezTo>
                    <a:pt x="10" y="49"/>
                    <a:pt x="24" y="62"/>
                    <a:pt x="40" y="62"/>
                  </a:cubicBezTo>
                  <a:cubicBezTo>
                    <a:pt x="59" y="62"/>
                    <a:pt x="72" y="46"/>
                    <a:pt x="72" y="31"/>
                  </a:cubicBezTo>
                  <a:close/>
                  <a:moveTo>
                    <a:pt x="74" y="201"/>
                  </a:moveTo>
                  <a:cubicBezTo>
                    <a:pt x="74" y="168"/>
                    <a:pt x="59" y="152"/>
                    <a:pt x="40" y="152"/>
                  </a:cubicBezTo>
                  <a:cubicBezTo>
                    <a:pt x="23" y="152"/>
                    <a:pt x="10" y="166"/>
                    <a:pt x="10" y="183"/>
                  </a:cubicBezTo>
                  <a:cubicBezTo>
                    <a:pt x="10" y="197"/>
                    <a:pt x="18" y="215"/>
                    <a:pt x="42" y="215"/>
                  </a:cubicBezTo>
                  <a:cubicBezTo>
                    <a:pt x="36" y="241"/>
                    <a:pt x="17" y="251"/>
                    <a:pt x="10" y="255"/>
                  </a:cubicBezTo>
                  <a:cubicBezTo>
                    <a:pt x="7" y="256"/>
                    <a:pt x="0" y="260"/>
                    <a:pt x="0" y="268"/>
                  </a:cubicBezTo>
                  <a:cubicBezTo>
                    <a:pt x="0" y="275"/>
                    <a:pt x="7" y="284"/>
                    <a:pt x="16" y="284"/>
                  </a:cubicBezTo>
                  <a:cubicBezTo>
                    <a:pt x="27" y="284"/>
                    <a:pt x="74" y="257"/>
                    <a:pt x="74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8" name="Freeform 1179">
              <a:extLst>
                <a:ext uri="{FF2B5EF4-FFF2-40B4-BE49-F238E27FC236}">
                  <a16:creationId xmlns:a16="http://schemas.microsoft.com/office/drawing/2014/main" id="{CD554777-129E-41BF-8C9A-22C61EB1046F}"/>
                </a:ext>
              </a:extLst>
            </p:cNvPr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4014788" y="2498725"/>
              <a:ext cx="55562" cy="90488"/>
            </a:xfrm>
            <a:custGeom>
              <a:avLst/>
              <a:gdLst>
                <a:gd name="T0" fmla="*/ 188 w 188"/>
                <a:gd name="T1" fmla="*/ 286 h 301"/>
                <a:gd name="T2" fmla="*/ 167 w 188"/>
                <a:gd name="T3" fmla="*/ 271 h 301"/>
                <a:gd name="T4" fmla="*/ 115 w 188"/>
                <a:gd name="T5" fmla="*/ 271 h 301"/>
                <a:gd name="T6" fmla="*/ 115 w 188"/>
                <a:gd name="T7" fmla="*/ 107 h 301"/>
                <a:gd name="T8" fmla="*/ 95 w 188"/>
                <a:gd name="T9" fmla="*/ 86 h 301"/>
                <a:gd name="T10" fmla="*/ 24 w 188"/>
                <a:gd name="T11" fmla="*/ 86 h 301"/>
                <a:gd name="T12" fmla="*/ 4 w 188"/>
                <a:gd name="T13" fmla="*/ 101 h 301"/>
                <a:gd name="T14" fmla="*/ 24 w 188"/>
                <a:gd name="T15" fmla="*/ 117 h 301"/>
                <a:gd name="T16" fmla="*/ 81 w 188"/>
                <a:gd name="T17" fmla="*/ 117 h 301"/>
                <a:gd name="T18" fmla="*/ 81 w 188"/>
                <a:gd name="T19" fmla="*/ 271 h 301"/>
                <a:gd name="T20" fmla="*/ 20 w 188"/>
                <a:gd name="T21" fmla="*/ 271 h 301"/>
                <a:gd name="T22" fmla="*/ 0 w 188"/>
                <a:gd name="T23" fmla="*/ 286 h 301"/>
                <a:gd name="T24" fmla="*/ 20 w 188"/>
                <a:gd name="T25" fmla="*/ 301 h 301"/>
                <a:gd name="T26" fmla="*/ 167 w 188"/>
                <a:gd name="T27" fmla="*/ 301 h 301"/>
                <a:gd name="T28" fmla="*/ 188 w 188"/>
                <a:gd name="T29" fmla="*/ 286 h 301"/>
                <a:gd name="T30" fmla="*/ 117 w 188"/>
                <a:gd name="T31" fmla="*/ 24 h 301"/>
                <a:gd name="T32" fmla="*/ 92 w 188"/>
                <a:gd name="T33" fmla="*/ 0 h 301"/>
                <a:gd name="T34" fmla="*/ 67 w 188"/>
                <a:gd name="T35" fmla="*/ 24 h 301"/>
                <a:gd name="T36" fmla="*/ 92 w 188"/>
                <a:gd name="T37" fmla="*/ 49 h 301"/>
                <a:gd name="T38" fmla="*/ 117 w 188"/>
                <a:gd name="T39" fmla="*/ 2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1">
                  <a:moveTo>
                    <a:pt x="188" y="286"/>
                  </a:moveTo>
                  <a:cubicBezTo>
                    <a:pt x="188" y="271"/>
                    <a:pt x="175" y="271"/>
                    <a:pt x="167" y="271"/>
                  </a:cubicBezTo>
                  <a:lnTo>
                    <a:pt x="115" y="271"/>
                  </a:lnTo>
                  <a:lnTo>
                    <a:pt x="115" y="107"/>
                  </a:lnTo>
                  <a:cubicBezTo>
                    <a:pt x="115" y="91"/>
                    <a:pt x="112" y="86"/>
                    <a:pt x="95" y="86"/>
                  </a:cubicBezTo>
                  <a:lnTo>
                    <a:pt x="24" y="86"/>
                  </a:lnTo>
                  <a:cubicBezTo>
                    <a:pt x="17" y="86"/>
                    <a:pt x="4" y="86"/>
                    <a:pt x="4" y="101"/>
                  </a:cubicBezTo>
                  <a:cubicBezTo>
                    <a:pt x="4" y="117"/>
                    <a:pt x="17" y="117"/>
                    <a:pt x="24" y="117"/>
                  </a:cubicBezTo>
                  <a:lnTo>
                    <a:pt x="81" y="117"/>
                  </a:lnTo>
                  <a:lnTo>
                    <a:pt x="81" y="271"/>
                  </a:lnTo>
                  <a:lnTo>
                    <a:pt x="20" y="271"/>
                  </a:lnTo>
                  <a:cubicBezTo>
                    <a:pt x="12" y="271"/>
                    <a:pt x="0" y="271"/>
                    <a:pt x="0" y="286"/>
                  </a:cubicBezTo>
                  <a:cubicBezTo>
                    <a:pt x="0" y="301"/>
                    <a:pt x="13" y="301"/>
                    <a:pt x="20" y="301"/>
                  </a:cubicBezTo>
                  <a:lnTo>
                    <a:pt x="167" y="301"/>
                  </a:lnTo>
                  <a:cubicBezTo>
                    <a:pt x="175" y="301"/>
                    <a:pt x="188" y="301"/>
                    <a:pt x="188" y="286"/>
                  </a:cubicBezTo>
                  <a:close/>
                  <a:moveTo>
                    <a:pt x="117" y="24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4"/>
                  </a:cubicBezTo>
                  <a:cubicBezTo>
                    <a:pt x="67" y="38"/>
                    <a:pt x="78" y="49"/>
                    <a:pt x="92" y="49"/>
                  </a:cubicBezTo>
                  <a:cubicBezTo>
                    <a:pt x="106" y="49"/>
                    <a:pt x="117" y="38"/>
                    <a:pt x="117" y="2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9" name="Freeform 1180">
              <a:extLst>
                <a:ext uri="{FF2B5EF4-FFF2-40B4-BE49-F238E27FC236}">
                  <a16:creationId xmlns:a16="http://schemas.microsoft.com/office/drawing/2014/main" id="{39C20C65-65EE-45BF-9BFC-EEA87FF38DC5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4086225" y="2497138"/>
              <a:ext cx="58737" cy="92075"/>
            </a:xfrm>
            <a:custGeom>
              <a:avLst/>
              <a:gdLst>
                <a:gd name="T0" fmla="*/ 197 w 197"/>
                <a:gd name="T1" fmla="*/ 29 h 307"/>
                <a:gd name="T2" fmla="*/ 150 w 197"/>
                <a:gd name="T3" fmla="*/ 0 h 307"/>
                <a:gd name="T4" fmla="*/ 71 w 197"/>
                <a:gd name="T5" fmla="*/ 66 h 307"/>
                <a:gd name="T6" fmla="*/ 71 w 197"/>
                <a:gd name="T7" fmla="*/ 92 h 307"/>
                <a:gd name="T8" fmla="*/ 21 w 197"/>
                <a:gd name="T9" fmla="*/ 92 h 307"/>
                <a:gd name="T10" fmla="*/ 1 w 197"/>
                <a:gd name="T11" fmla="*/ 108 h 307"/>
                <a:gd name="T12" fmla="*/ 21 w 197"/>
                <a:gd name="T13" fmla="*/ 123 h 307"/>
                <a:gd name="T14" fmla="*/ 71 w 197"/>
                <a:gd name="T15" fmla="*/ 123 h 307"/>
                <a:gd name="T16" fmla="*/ 71 w 197"/>
                <a:gd name="T17" fmla="*/ 277 h 307"/>
                <a:gd name="T18" fmla="*/ 21 w 197"/>
                <a:gd name="T19" fmla="*/ 277 h 307"/>
                <a:gd name="T20" fmla="*/ 0 w 197"/>
                <a:gd name="T21" fmla="*/ 292 h 307"/>
                <a:gd name="T22" fmla="*/ 21 w 197"/>
                <a:gd name="T23" fmla="*/ 307 h 307"/>
                <a:gd name="T24" fmla="*/ 156 w 197"/>
                <a:gd name="T25" fmla="*/ 307 h 307"/>
                <a:gd name="T26" fmla="*/ 176 w 197"/>
                <a:gd name="T27" fmla="*/ 292 h 307"/>
                <a:gd name="T28" fmla="*/ 156 w 197"/>
                <a:gd name="T29" fmla="*/ 277 h 307"/>
                <a:gd name="T30" fmla="*/ 106 w 197"/>
                <a:gd name="T31" fmla="*/ 277 h 307"/>
                <a:gd name="T32" fmla="*/ 106 w 197"/>
                <a:gd name="T33" fmla="*/ 123 h 307"/>
                <a:gd name="T34" fmla="*/ 167 w 197"/>
                <a:gd name="T35" fmla="*/ 123 h 307"/>
                <a:gd name="T36" fmla="*/ 186 w 197"/>
                <a:gd name="T37" fmla="*/ 108 h 307"/>
                <a:gd name="T38" fmla="*/ 167 w 197"/>
                <a:gd name="T39" fmla="*/ 92 h 307"/>
                <a:gd name="T40" fmla="*/ 106 w 197"/>
                <a:gd name="T41" fmla="*/ 92 h 307"/>
                <a:gd name="T42" fmla="*/ 106 w 197"/>
                <a:gd name="T43" fmla="*/ 69 h 307"/>
                <a:gd name="T44" fmla="*/ 154 w 197"/>
                <a:gd name="T45" fmla="*/ 30 h 307"/>
                <a:gd name="T46" fmla="*/ 176 w 197"/>
                <a:gd name="T47" fmla="*/ 51 h 307"/>
                <a:gd name="T48" fmla="*/ 197 w 197"/>
                <a:gd name="T49" fmla="*/ 2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7">
                  <a:moveTo>
                    <a:pt x="197" y="29"/>
                  </a:moveTo>
                  <a:cubicBezTo>
                    <a:pt x="197" y="0"/>
                    <a:pt x="158" y="0"/>
                    <a:pt x="150" y="0"/>
                  </a:cubicBezTo>
                  <a:cubicBezTo>
                    <a:pt x="110" y="0"/>
                    <a:pt x="71" y="23"/>
                    <a:pt x="71" y="66"/>
                  </a:cubicBezTo>
                  <a:lnTo>
                    <a:pt x="71" y="92"/>
                  </a:lnTo>
                  <a:lnTo>
                    <a:pt x="21" y="92"/>
                  </a:lnTo>
                  <a:cubicBezTo>
                    <a:pt x="13" y="92"/>
                    <a:pt x="1" y="92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7"/>
                    <a:pt x="13" y="307"/>
                    <a:pt x="21" y="307"/>
                  </a:cubicBezTo>
                  <a:lnTo>
                    <a:pt x="156" y="307"/>
                  </a:lnTo>
                  <a:cubicBezTo>
                    <a:pt x="164" y="307"/>
                    <a:pt x="176" y="307"/>
                    <a:pt x="176" y="292"/>
                  </a:cubicBezTo>
                  <a:cubicBezTo>
                    <a:pt x="176" y="277"/>
                    <a:pt x="164" y="277"/>
                    <a:pt x="156" y="277"/>
                  </a:cubicBezTo>
                  <a:lnTo>
                    <a:pt x="106" y="277"/>
                  </a:lnTo>
                  <a:lnTo>
                    <a:pt x="106" y="123"/>
                  </a:lnTo>
                  <a:lnTo>
                    <a:pt x="167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2"/>
                    <a:pt x="174" y="92"/>
                    <a:pt x="167" y="92"/>
                  </a:cubicBezTo>
                  <a:lnTo>
                    <a:pt x="106" y="92"/>
                  </a:lnTo>
                  <a:lnTo>
                    <a:pt x="106" y="69"/>
                  </a:lnTo>
                  <a:cubicBezTo>
                    <a:pt x="106" y="30"/>
                    <a:pt x="139" y="30"/>
                    <a:pt x="154" y="30"/>
                  </a:cubicBezTo>
                  <a:cubicBezTo>
                    <a:pt x="154" y="32"/>
                    <a:pt x="159" y="51"/>
                    <a:pt x="176" y="51"/>
                  </a:cubicBezTo>
                  <a:cubicBezTo>
                    <a:pt x="186" y="51"/>
                    <a:pt x="197" y="43"/>
                    <a:pt x="197" y="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0" name="Freeform 1181">
              <a:extLst>
                <a:ext uri="{FF2B5EF4-FFF2-40B4-BE49-F238E27FC236}">
                  <a16:creationId xmlns:a16="http://schemas.microsoft.com/office/drawing/2014/main" id="{C6F5577E-2D91-450F-B1D8-717950A8708A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4183063" y="2486025"/>
              <a:ext cx="38100" cy="115888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8 h 387"/>
                <a:gd name="T4" fmla="*/ 35 w 132"/>
                <a:gd name="T5" fmla="*/ 194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4 h 387"/>
                <a:gd name="T14" fmla="*/ 41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8" y="316"/>
                    <a:pt x="35" y="249"/>
                    <a:pt x="35" y="194"/>
                  </a:cubicBezTo>
                  <a:cubicBezTo>
                    <a:pt x="35" y="144"/>
                    <a:pt x="54" y="74"/>
                    <a:pt x="120" y="29"/>
                  </a:cubicBezTo>
                  <a:cubicBezTo>
                    <a:pt x="128" y="24"/>
                    <a:pt x="132" y="22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5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1" name="Freeform 1182">
              <a:extLst>
                <a:ext uri="{FF2B5EF4-FFF2-40B4-BE49-F238E27FC236}">
                  <a16:creationId xmlns:a16="http://schemas.microsoft.com/office/drawing/2014/main" id="{5CF748CF-74B5-4225-B95F-3113D2E8E57F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4244975" y="2524125"/>
              <a:ext cx="58737" cy="650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2" name="Freeform 1183">
              <a:extLst>
                <a:ext uri="{FF2B5EF4-FFF2-40B4-BE49-F238E27FC236}">
                  <a16:creationId xmlns:a16="http://schemas.microsoft.com/office/drawing/2014/main" id="{2E5CA845-179A-4C47-B129-CED338EBA7A3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4319588" y="2524125"/>
              <a:ext cx="60325" cy="65088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3" name="Freeform 1184">
              <a:extLst>
                <a:ext uri="{FF2B5EF4-FFF2-40B4-BE49-F238E27FC236}">
                  <a16:creationId xmlns:a16="http://schemas.microsoft.com/office/drawing/2014/main" id="{137EBDBD-DA8F-469B-849C-5D53489340B2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4391025" y="25241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4" name="Freeform 1185">
              <a:extLst>
                <a:ext uri="{FF2B5EF4-FFF2-40B4-BE49-F238E27FC236}">
                  <a16:creationId xmlns:a16="http://schemas.microsoft.com/office/drawing/2014/main" id="{6D480052-E350-4995-9E67-B1D2EA26DD6A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4467225" y="25241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1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1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100 h 218"/>
                <a:gd name="T40" fmla="*/ 139 w 249"/>
                <a:gd name="T41" fmla="*/ 31 h 218"/>
                <a:gd name="T42" fmla="*/ 173 w 249"/>
                <a:gd name="T43" fmla="*/ 75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5" name="Freeform 1186">
              <a:extLst>
                <a:ext uri="{FF2B5EF4-FFF2-40B4-BE49-F238E27FC236}">
                  <a16:creationId xmlns:a16="http://schemas.microsoft.com/office/drawing/2014/main" id="{670DF584-4F13-4AF8-92EC-C431BBBFA2BE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4551363" y="2538413"/>
              <a:ext cx="60325" cy="11113"/>
            </a:xfrm>
            <a:custGeom>
              <a:avLst/>
              <a:gdLst>
                <a:gd name="T0" fmla="*/ 205 w 205"/>
                <a:gd name="T1" fmla="*/ 18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8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8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6" name="Freeform 1187">
              <a:extLst>
                <a:ext uri="{FF2B5EF4-FFF2-40B4-BE49-F238E27FC236}">
                  <a16:creationId xmlns:a16="http://schemas.microsoft.com/office/drawing/2014/main" id="{B48E24D0-058F-45FB-8CED-76AA40846EB0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4632325" y="2508250"/>
              <a:ext cx="88900" cy="87313"/>
            </a:xfrm>
            <a:custGeom>
              <a:avLst/>
              <a:gdLst>
                <a:gd name="T0" fmla="*/ 304 w 304"/>
                <a:gd name="T1" fmla="*/ 145 h 289"/>
                <a:gd name="T2" fmla="*/ 295 w 304"/>
                <a:gd name="T3" fmla="*/ 134 h 289"/>
                <a:gd name="T4" fmla="*/ 18 w 304"/>
                <a:gd name="T5" fmla="*/ 3 h 289"/>
                <a:gd name="T6" fmla="*/ 9 w 304"/>
                <a:gd name="T7" fmla="*/ 0 h 289"/>
                <a:gd name="T8" fmla="*/ 0 w 304"/>
                <a:gd name="T9" fmla="*/ 10 h 289"/>
                <a:gd name="T10" fmla="*/ 9 w 304"/>
                <a:gd name="T11" fmla="*/ 21 h 289"/>
                <a:gd name="T12" fmla="*/ 271 w 304"/>
                <a:gd name="T13" fmla="*/ 145 h 289"/>
                <a:gd name="T14" fmla="*/ 9 w 304"/>
                <a:gd name="T15" fmla="*/ 268 h 289"/>
                <a:gd name="T16" fmla="*/ 0 w 304"/>
                <a:gd name="T17" fmla="*/ 279 h 289"/>
                <a:gd name="T18" fmla="*/ 9 w 304"/>
                <a:gd name="T19" fmla="*/ 289 h 289"/>
                <a:gd name="T20" fmla="*/ 18 w 304"/>
                <a:gd name="T21" fmla="*/ 286 h 289"/>
                <a:gd name="T22" fmla="*/ 295 w 304"/>
                <a:gd name="T23" fmla="*/ 156 h 289"/>
                <a:gd name="T24" fmla="*/ 304 w 304"/>
                <a:gd name="T25" fmla="*/ 14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289">
                  <a:moveTo>
                    <a:pt x="304" y="145"/>
                  </a:moveTo>
                  <a:cubicBezTo>
                    <a:pt x="304" y="139"/>
                    <a:pt x="300" y="136"/>
                    <a:pt x="295" y="134"/>
                  </a:cubicBezTo>
                  <a:lnTo>
                    <a:pt x="18" y="3"/>
                  </a:lnTo>
                  <a:cubicBezTo>
                    <a:pt x="12" y="0"/>
                    <a:pt x="11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4"/>
                    <a:pt x="2" y="17"/>
                    <a:pt x="9" y="21"/>
                  </a:cubicBezTo>
                  <a:lnTo>
                    <a:pt x="271" y="145"/>
                  </a:lnTo>
                  <a:lnTo>
                    <a:pt x="9" y="268"/>
                  </a:lnTo>
                  <a:cubicBezTo>
                    <a:pt x="2" y="272"/>
                    <a:pt x="0" y="275"/>
                    <a:pt x="0" y="279"/>
                  </a:cubicBezTo>
                  <a:cubicBezTo>
                    <a:pt x="0" y="285"/>
                    <a:pt x="4" y="289"/>
                    <a:pt x="9" y="289"/>
                  </a:cubicBezTo>
                  <a:cubicBezTo>
                    <a:pt x="11" y="289"/>
                    <a:pt x="12" y="289"/>
                    <a:pt x="18" y="286"/>
                  </a:cubicBezTo>
                  <a:lnTo>
                    <a:pt x="295" y="156"/>
                  </a:lnTo>
                  <a:cubicBezTo>
                    <a:pt x="300" y="153"/>
                    <a:pt x="304" y="151"/>
                    <a:pt x="304" y="14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7" name="Freeform 1188">
              <a:extLst>
                <a:ext uri="{FF2B5EF4-FFF2-40B4-BE49-F238E27FC236}">
                  <a16:creationId xmlns:a16="http://schemas.microsoft.com/office/drawing/2014/main" id="{124C14DF-76C0-4DDB-9517-D9CE9C9390F4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4745038" y="2524125"/>
              <a:ext cx="57150" cy="65088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8" name="Freeform 1189">
              <a:extLst>
                <a:ext uri="{FF2B5EF4-FFF2-40B4-BE49-F238E27FC236}">
                  <a16:creationId xmlns:a16="http://schemas.microsoft.com/office/drawing/2014/main" id="{BF71208C-8A68-4D57-AE24-4889F1B27099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4819650" y="2524125"/>
              <a:ext cx="60325" cy="65088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9" name="Freeform 1190">
              <a:extLst>
                <a:ext uri="{FF2B5EF4-FFF2-40B4-BE49-F238E27FC236}">
                  <a16:creationId xmlns:a16="http://schemas.microsoft.com/office/drawing/2014/main" id="{3D6A6B36-CEE2-4483-94C3-26717B31FDB0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4889500" y="2524125"/>
              <a:ext cx="74612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0" name="Freeform 1191">
              <a:extLst>
                <a:ext uri="{FF2B5EF4-FFF2-40B4-BE49-F238E27FC236}">
                  <a16:creationId xmlns:a16="http://schemas.microsoft.com/office/drawing/2014/main" id="{F70120C5-5275-4EC0-8B64-FA752F651CBF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4967288" y="2524125"/>
              <a:ext cx="73025" cy="65088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7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9 h 218"/>
                <a:gd name="T18" fmla="*/ 20 w 250"/>
                <a:gd name="T19" fmla="*/ 34 h 218"/>
                <a:gd name="T20" fmla="*/ 43 w 250"/>
                <a:gd name="T21" fmla="*/ 34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19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100 h 218"/>
                <a:gd name="T40" fmla="*/ 139 w 250"/>
                <a:gd name="T41" fmla="*/ 31 h 218"/>
                <a:gd name="T42" fmla="*/ 173 w 250"/>
                <a:gd name="T43" fmla="*/ 75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1" name="Freeform 1192">
              <a:extLst>
                <a:ext uri="{FF2B5EF4-FFF2-40B4-BE49-F238E27FC236}">
                  <a16:creationId xmlns:a16="http://schemas.microsoft.com/office/drawing/2014/main" id="{6E66E813-73EE-478D-B521-E0B259141E67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5049838" y="2524125"/>
              <a:ext cx="60325" cy="650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2" name="Freeform 1193">
              <a:extLst>
                <a:ext uri="{FF2B5EF4-FFF2-40B4-BE49-F238E27FC236}">
                  <a16:creationId xmlns:a16="http://schemas.microsoft.com/office/drawing/2014/main" id="{D0922DA5-3325-4619-8286-97B2343AB448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130800" y="2524125"/>
              <a:ext cx="57150" cy="650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2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2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09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3" name="Freeform 1194">
              <a:extLst>
                <a:ext uri="{FF2B5EF4-FFF2-40B4-BE49-F238E27FC236}">
                  <a16:creationId xmlns:a16="http://schemas.microsoft.com/office/drawing/2014/main" id="{0420E028-6FF6-4B75-AB55-D1EBA4329E71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200650" y="2506663"/>
              <a:ext cx="61912" cy="8255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4" name="Rectangle 1195">
              <a:extLst>
                <a:ext uri="{FF2B5EF4-FFF2-40B4-BE49-F238E27FC236}">
                  <a16:creationId xmlns:a16="http://schemas.microsoft.com/office/drawing/2014/main" id="{77BBA846-B9C6-49EA-ACA7-6B0CA250328F}"/>
                </a:ext>
              </a:extLst>
            </p:cNvPr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5283200" y="2582863"/>
              <a:ext cx="46037" cy="63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5" name="Freeform 1196">
              <a:extLst>
                <a:ext uri="{FF2B5EF4-FFF2-40B4-BE49-F238E27FC236}">
                  <a16:creationId xmlns:a16="http://schemas.microsoft.com/office/drawing/2014/main" id="{7A2E4904-E806-470F-8086-8DCE47666B16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5337175" y="2524125"/>
              <a:ext cx="60325" cy="650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6" name="Freeform 1197">
              <a:extLst>
                <a:ext uri="{FF2B5EF4-FFF2-40B4-BE49-F238E27FC236}">
                  <a16:creationId xmlns:a16="http://schemas.microsoft.com/office/drawing/2014/main" id="{558E0ED5-E71A-4273-8F2E-521D948A96FE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5411788" y="25241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1 w 227"/>
                <a:gd name="T17" fmla="*/ 34 h 218"/>
                <a:gd name="T18" fmla="*/ 61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5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7" name="Freeform 1198">
              <a:extLst>
                <a:ext uri="{FF2B5EF4-FFF2-40B4-BE49-F238E27FC236}">
                  <a16:creationId xmlns:a16="http://schemas.microsoft.com/office/drawing/2014/main" id="{E05091F6-BB56-4DEC-8F3F-36C84820B927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5487988" y="25241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4 w 227"/>
                <a:gd name="T5" fmla="*/ 41 h 218"/>
                <a:gd name="T6" fmla="*/ 94 w 227"/>
                <a:gd name="T7" fmla="*/ 24 h 218"/>
                <a:gd name="T8" fmla="*/ 74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4 w 227"/>
                <a:gd name="T33" fmla="*/ 188 h 218"/>
                <a:gd name="T34" fmla="*/ 94 w 227"/>
                <a:gd name="T35" fmla="*/ 125 h 218"/>
                <a:gd name="T36" fmla="*/ 184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8" name="Freeform 1199">
              <a:extLst>
                <a:ext uri="{FF2B5EF4-FFF2-40B4-BE49-F238E27FC236}">
                  <a16:creationId xmlns:a16="http://schemas.microsoft.com/office/drawing/2014/main" id="{B186567F-BA75-46B5-8196-B283640C5966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5568950" y="2524125"/>
              <a:ext cx="60325" cy="65088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9" name="Freeform 1200">
              <a:extLst>
                <a:ext uri="{FF2B5EF4-FFF2-40B4-BE49-F238E27FC236}">
                  <a16:creationId xmlns:a16="http://schemas.microsoft.com/office/drawing/2014/main" id="{EFAC9159-0899-4C65-8666-4CF2D45FF69E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5641975" y="25241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4 w 227"/>
                <a:gd name="T5" fmla="*/ 41 h 218"/>
                <a:gd name="T6" fmla="*/ 94 w 227"/>
                <a:gd name="T7" fmla="*/ 24 h 218"/>
                <a:gd name="T8" fmla="*/ 74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4 w 227"/>
                <a:gd name="T33" fmla="*/ 188 h 218"/>
                <a:gd name="T34" fmla="*/ 94 w 227"/>
                <a:gd name="T35" fmla="*/ 125 h 218"/>
                <a:gd name="T36" fmla="*/ 184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0" name="Freeform 1201">
              <a:extLst>
                <a:ext uri="{FF2B5EF4-FFF2-40B4-BE49-F238E27FC236}">
                  <a16:creationId xmlns:a16="http://schemas.microsoft.com/office/drawing/2014/main" id="{5A9B35D5-3441-49A0-99B2-F068CB8644D3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5727700" y="2486025"/>
              <a:ext cx="38100" cy="115888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4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7 w 132"/>
                <a:gd name="T11" fmla="*/ 194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6" y="25"/>
                    <a:pt x="8" y="27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3"/>
                    <a:pt x="79" y="313"/>
                    <a:pt x="12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1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1" name="Freeform 1202">
              <a:extLst>
                <a:ext uri="{FF2B5EF4-FFF2-40B4-BE49-F238E27FC236}">
                  <a16:creationId xmlns:a16="http://schemas.microsoft.com/office/drawing/2014/main" id="{B3C17B31-160F-491D-A590-1230C28C649F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5880100" y="2478088"/>
              <a:ext cx="50800" cy="147638"/>
            </a:xfrm>
            <a:custGeom>
              <a:avLst/>
              <a:gdLst>
                <a:gd name="T0" fmla="*/ 105 w 177"/>
                <a:gd name="T1" fmla="*/ 67 h 499"/>
                <a:gd name="T2" fmla="*/ 173 w 177"/>
                <a:gd name="T3" fmla="*/ 11 h 499"/>
                <a:gd name="T4" fmla="*/ 177 w 177"/>
                <a:gd name="T5" fmla="*/ 6 h 499"/>
                <a:gd name="T6" fmla="*/ 168 w 177"/>
                <a:gd name="T7" fmla="*/ 0 h 499"/>
                <a:gd name="T8" fmla="*/ 72 w 177"/>
                <a:gd name="T9" fmla="*/ 63 h 499"/>
                <a:gd name="T10" fmla="*/ 72 w 177"/>
                <a:gd name="T11" fmla="*/ 176 h 499"/>
                <a:gd name="T12" fmla="*/ 52 w 177"/>
                <a:gd name="T13" fmla="*/ 228 h 499"/>
                <a:gd name="T14" fmla="*/ 5 w 177"/>
                <a:gd name="T15" fmla="*/ 244 h 499"/>
                <a:gd name="T16" fmla="*/ 0 w 177"/>
                <a:gd name="T17" fmla="*/ 250 h 499"/>
                <a:gd name="T18" fmla="*/ 8 w 177"/>
                <a:gd name="T19" fmla="*/ 255 h 499"/>
                <a:gd name="T20" fmla="*/ 71 w 177"/>
                <a:gd name="T21" fmla="*/ 299 h 499"/>
                <a:gd name="T22" fmla="*/ 72 w 177"/>
                <a:gd name="T23" fmla="*/ 324 h 499"/>
                <a:gd name="T24" fmla="*/ 72 w 177"/>
                <a:gd name="T25" fmla="*/ 423 h 499"/>
                <a:gd name="T26" fmla="*/ 96 w 177"/>
                <a:gd name="T27" fmla="*/ 478 h 499"/>
                <a:gd name="T28" fmla="*/ 168 w 177"/>
                <a:gd name="T29" fmla="*/ 499 h 499"/>
                <a:gd name="T30" fmla="*/ 177 w 177"/>
                <a:gd name="T31" fmla="*/ 493 h 499"/>
                <a:gd name="T32" fmla="*/ 169 w 177"/>
                <a:gd name="T33" fmla="*/ 488 h 499"/>
                <a:gd name="T34" fmla="*/ 107 w 177"/>
                <a:gd name="T35" fmla="*/ 445 h 499"/>
                <a:gd name="T36" fmla="*/ 105 w 177"/>
                <a:gd name="T37" fmla="*/ 421 h 499"/>
                <a:gd name="T38" fmla="*/ 105 w 177"/>
                <a:gd name="T39" fmla="*/ 316 h 499"/>
                <a:gd name="T40" fmla="*/ 86 w 177"/>
                <a:gd name="T41" fmla="*/ 269 h 499"/>
                <a:gd name="T42" fmla="*/ 47 w 177"/>
                <a:gd name="T43" fmla="*/ 250 h 499"/>
                <a:gd name="T44" fmla="*/ 105 w 177"/>
                <a:gd name="T45" fmla="*/ 186 h 499"/>
                <a:gd name="T46" fmla="*/ 105 w 177"/>
                <a:gd name="T47" fmla="*/ 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105" y="67"/>
                  </a:moveTo>
                  <a:cubicBezTo>
                    <a:pt x="105" y="47"/>
                    <a:pt x="118" y="15"/>
                    <a:pt x="173" y="11"/>
                  </a:cubicBezTo>
                  <a:cubicBezTo>
                    <a:pt x="175" y="11"/>
                    <a:pt x="177" y="9"/>
                    <a:pt x="177" y="6"/>
                  </a:cubicBezTo>
                  <a:cubicBezTo>
                    <a:pt x="177" y="0"/>
                    <a:pt x="173" y="0"/>
                    <a:pt x="168" y="0"/>
                  </a:cubicBezTo>
                  <a:cubicBezTo>
                    <a:pt x="118" y="0"/>
                    <a:pt x="73" y="26"/>
                    <a:pt x="72" y="63"/>
                  </a:cubicBezTo>
                  <a:lnTo>
                    <a:pt x="72" y="176"/>
                  </a:lnTo>
                  <a:cubicBezTo>
                    <a:pt x="72" y="196"/>
                    <a:pt x="72" y="212"/>
                    <a:pt x="52" y="228"/>
                  </a:cubicBezTo>
                  <a:cubicBezTo>
                    <a:pt x="35" y="243"/>
                    <a:pt x="16" y="244"/>
                    <a:pt x="5" y="244"/>
                  </a:cubicBezTo>
                  <a:cubicBezTo>
                    <a:pt x="2" y="245"/>
                    <a:pt x="0" y="247"/>
                    <a:pt x="0" y="250"/>
                  </a:cubicBezTo>
                  <a:cubicBezTo>
                    <a:pt x="0" y="255"/>
                    <a:pt x="3" y="255"/>
                    <a:pt x="8" y="255"/>
                  </a:cubicBezTo>
                  <a:cubicBezTo>
                    <a:pt x="41" y="257"/>
                    <a:pt x="65" y="275"/>
                    <a:pt x="71" y="299"/>
                  </a:cubicBezTo>
                  <a:cubicBezTo>
                    <a:pt x="72" y="305"/>
                    <a:pt x="72" y="306"/>
                    <a:pt x="72" y="324"/>
                  </a:cubicBezTo>
                  <a:lnTo>
                    <a:pt x="72" y="423"/>
                  </a:lnTo>
                  <a:cubicBezTo>
                    <a:pt x="72" y="444"/>
                    <a:pt x="72" y="459"/>
                    <a:pt x="96" y="478"/>
                  </a:cubicBezTo>
                  <a:cubicBezTo>
                    <a:pt x="115" y="493"/>
                    <a:pt x="148" y="499"/>
                    <a:pt x="168" y="499"/>
                  </a:cubicBezTo>
                  <a:cubicBezTo>
                    <a:pt x="173" y="499"/>
                    <a:pt x="177" y="499"/>
                    <a:pt x="177" y="493"/>
                  </a:cubicBezTo>
                  <a:cubicBezTo>
                    <a:pt x="177" y="488"/>
                    <a:pt x="174" y="488"/>
                    <a:pt x="169" y="488"/>
                  </a:cubicBezTo>
                  <a:cubicBezTo>
                    <a:pt x="138" y="486"/>
                    <a:pt x="113" y="470"/>
                    <a:pt x="107" y="445"/>
                  </a:cubicBezTo>
                  <a:cubicBezTo>
                    <a:pt x="105" y="440"/>
                    <a:pt x="105" y="439"/>
                    <a:pt x="105" y="421"/>
                  </a:cubicBezTo>
                  <a:lnTo>
                    <a:pt x="105" y="316"/>
                  </a:lnTo>
                  <a:cubicBezTo>
                    <a:pt x="105" y="293"/>
                    <a:pt x="101" y="285"/>
                    <a:pt x="86" y="269"/>
                  </a:cubicBezTo>
                  <a:cubicBezTo>
                    <a:pt x="75" y="259"/>
                    <a:pt x="61" y="254"/>
                    <a:pt x="47" y="250"/>
                  </a:cubicBezTo>
                  <a:cubicBezTo>
                    <a:pt x="87" y="238"/>
                    <a:pt x="105" y="215"/>
                    <a:pt x="105" y="186"/>
                  </a:cubicBezTo>
                  <a:lnTo>
                    <a:pt x="105" y="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2" name="Freeform 1203">
              <a:extLst>
                <a:ext uri="{FF2B5EF4-FFF2-40B4-BE49-F238E27FC236}">
                  <a16:creationId xmlns:a16="http://schemas.microsoft.com/office/drawing/2014/main" id="{C57D1E1A-F659-4EC5-98FB-5F7C51287F5C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4470400" y="2676525"/>
              <a:ext cx="69850" cy="92075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9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1 w 237"/>
                <a:gd name="T17" fmla="*/ 31 h 308"/>
                <a:gd name="T18" fmla="*/ 161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1 w 237"/>
                <a:gd name="T27" fmla="*/ 280 h 308"/>
                <a:gd name="T28" fmla="*/ 181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1 w 237"/>
                <a:gd name="T35" fmla="*/ 208 h 308"/>
                <a:gd name="T36" fmla="*/ 100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1 w 237"/>
                <a:gd name="T43" fmla="*/ 173 h 308"/>
                <a:gd name="T44" fmla="*/ 161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3" name="Freeform 1204">
              <a:extLst>
                <a:ext uri="{FF2B5EF4-FFF2-40B4-BE49-F238E27FC236}">
                  <a16:creationId xmlns:a16="http://schemas.microsoft.com/office/drawing/2014/main" id="{019753A8-3DD8-40D4-BC1B-0FD8488E4E3D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4554538" y="2676525"/>
              <a:ext cx="55562" cy="90488"/>
            </a:xfrm>
            <a:custGeom>
              <a:avLst/>
              <a:gdLst>
                <a:gd name="T0" fmla="*/ 187 w 187"/>
                <a:gd name="T1" fmla="*/ 287 h 302"/>
                <a:gd name="T2" fmla="*/ 167 w 187"/>
                <a:gd name="T3" fmla="*/ 272 h 302"/>
                <a:gd name="T4" fmla="*/ 115 w 187"/>
                <a:gd name="T5" fmla="*/ 272 h 302"/>
                <a:gd name="T6" fmla="*/ 115 w 187"/>
                <a:gd name="T7" fmla="*/ 108 h 302"/>
                <a:gd name="T8" fmla="*/ 95 w 187"/>
                <a:gd name="T9" fmla="*/ 87 h 302"/>
                <a:gd name="T10" fmla="*/ 24 w 187"/>
                <a:gd name="T11" fmla="*/ 87 h 302"/>
                <a:gd name="T12" fmla="*/ 4 w 187"/>
                <a:gd name="T13" fmla="*/ 102 h 302"/>
                <a:gd name="T14" fmla="*/ 24 w 187"/>
                <a:gd name="T15" fmla="*/ 118 h 302"/>
                <a:gd name="T16" fmla="*/ 80 w 187"/>
                <a:gd name="T17" fmla="*/ 118 h 302"/>
                <a:gd name="T18" fmla="*/ 80 w 187"/>
                <a:gd name="T19" fmla="*/ 272 h 302"/>
                <a:gd name="T20" fmla="*/ 20 w 187"/>
                <a:gd name="T21" fmla="*/ 272 h 302"/>
                <a:gd name="T22" fmla="*/ 0 w 187"/>
                <a:gd name="T23" fmla="*/ 287 h 302"/>
                <a:gd name="T24" fmla="*/ 20 w 187"/>
                <a:gd name="T25" fmla="*/ 302 h 302"/>
                <a:gd name="T26" fmla="*/ 167 w 187"/>
                <a:gd name="T27" fmla="*/ 302 h 302"/>
                <a:gd name="T28" fmla="*/ 187 w 187"/>
                <a:gd name="T29" fmla="*/ 287 h 302"/>
                <a:gd name="T30" fmla="*/ 117 w 187"/>
                <a:gd name="T31" fmla="*/ 25 h 302"/>
                <a:gd name="T32" fmla="*/ 92 w 187"/>
                <a:gd name="T33" fmla="*/ 0 h 302"/>
                <a:gd name="T34" fmla="*/ 67 w 187"/>
                <a:gd name="T35" fmla="*/ 25 h 302"/>
                <a:gd name="T36" fmla="*/ 92 w 187"/>
                <a:gd name="T37" fmla="*/ 50 h 302"/>
                <a:gd name="T38" fmla="*/ 117 w 187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302">
                  <a:moveTo>
                    <a:pt x="187" y="287"/>
                  </a:moveTo>
                  <a:cubicBezTo>
                    <a:pt x="187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6" y="87"/>
                    <a:pt x="4" y="87"/>
                    <a:pt x="4" y="102"/>
                  </a:cubicBezTo>
                  <a:cubicBezTo>
                    <a:pt x="4" y="118"/>
                    <a:pt x="16" y="118"/>
                    <a:pt x="24" y="118"/>
                  </a:cubicBezTo>
                  <a:lnTo>
                    <a:pt x="80" y="118"/>
                  </a:lnTo>
                  <a:lnTo>
                    <a:pt x="80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2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7" y="302"/>
                    <a:pt x="187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4" name="Freeform 1205">
              <a:extLst>
                <a:ext uri="{FF2B5EF4-FFF2-40B4-BE49-F238E27FC236}">
                  <a16:creationId xmlns:a16="http://schemas.microsoft.com/office/drawing/2014/main" id="{858F2E1C-17F3-4B7C-8450-9C552930F23A}"/>
                </a:ext>
              </a:extLst>
            </p:cNvPr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4627563" y="2701925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5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5" name="Freeform 1206">
              <a:extLst>
                <a:ext uri="{FF2B5EF4-FFF2-40B4-BE49-F238E27FC236}">
                  <a16:creationId xmlns:a16="http://schemas.microsoft.com/office/drawing/2014/main" id="{D2E0FE89-520B-4E1A-BC80-5BA2A9E627D6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4722813" y="2663825"/>
              <a:ext cx="38100" cy="115888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8 h 387"/>
                <a:gd name="T4" fmla="*/ 34 w 132"/>
                <a:gd name="T5" fmla="*/ 194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4 h 387"/>
                <a:gd name="T14" fmla="*/ 40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7" y="316"/>
                    <a:pt x="34" y="249"/>
                    <a:pt x="34" y="194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6" name="Freeform 1207">
              <a:extLst>
                <a:ext uri="{FF2B5EF4-FFF2-40B4-BE49-F238E27FC236}">
                  <a16:creationId xmlns:a16="http://schemas.microsoft.com/office/drawing/2014/main" id="{14AE4735-73BB-4147-A05D-0A672C59079B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4792663" y="2674938"/>
              <a:ext cx="39687" cy="44450"/>
            </a:xfrm>
            <a:custGeom>
              <a:avLst/>
              <a:gdLst>
                <a:gd name="T0" fmla="*/ 134 w 136"/>
                <a:gd name="T1" fmla="*/ 27 h 147"/>
                <a:gd name="T2" fmla="*/ 112 w 136"/>
                <a:gd name="T3" fmla="*/ 0 h 147"/>
                <a:gd name="T4" fmla="*/ 90 w 136"/>
                <a:gd name="T5" fmla="*/ 27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7 h 147"/>
                <a:gd name="T14" fmla="*/ 46 w 136"/>
                <a:gd name="T15" fmla="*/ 27 h 147"/>
                <a:gd name="T16" fmla="*/ 24 w 136"/>
                <a:gd name="T17" fmla="*/ 0 h 147"/>
                <a:gd name="T18" fmla="*/ 2 w 136"/>
                <a:gd name="T19" fmla="*/ 27 h 147"/>
                <a:gd name="T20" fmla="*/ 8 w 136"/>
                <a:gd name="T21" fmla="*/ 129 h 147"/>
                <a:gd name="T22" fmla="*/ 24 w 136"/>
                <a:gd name="T23" fmla="*/ 147 h 147"/>
                <a:gd name="T24" fmla="*/ 39 w 136"/>
                <a:gd name="T25" fmla="*/ 129 h 147"/>
                <a:gd name="T26" fmla="*/ 46 w 136"/>
                <a:gd name="T27" fmla="*/ 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7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5"/>
                    <a:pt x="90" y="27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7" y="4"/>
                    <a:pt x="30" y="0"/>
                    <a:pt x="24" y="0"/>
                  </a:cubicBezTo>
                  <a:cubicBezTo>
                    <a:pt x="14" y="0"/>
                    <a:pt x="0" y="5"/>
                    <a:pt x="2" y="27"/>
                  </a:cubicBezTo>
                  <a:lnTo>
                    <a:pt x="8" y="129"/>
                  </a:lnTo>
                  <a:cubicBezTo>
                    <a:pt x="8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7" name="Freeform 1208">
              <a:extLst>
                <a:ext uri="{FF2B5EF4-FFF2-40B4-BE49-F238E27FC236}">
                  <a16:creationId xmlns:a16="http://schemas.microsoft.com/office/drawing/2014/main" id="{3716A587-9236-4FFC-BC87-692F9573E372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4857750" y="2674938"/>
              <a:ext cx="65087" cy="93663"/>
            </a:xfrm>
            <a:custGeom>
              <a:avLst/>
              <a:gdLst>
                <a:gd name="T0" fmla="*/ 221 w 221"/>
                <a:gd name="T1" fmla="*/ 226 h 316"/>
                <a:gd name="T2" fmla="*/ 204 w 221"/>
                <a:gd name="T3" fmla="*/ 210 h 316"/>
                <a:gd name="T4" fmla="*/ 187 w 221"/>
                <a:gd name="T5" fmla="*/ 224 h 316"/>
                <a:gd name="T6" fmla="*/ 122 w 221"/>
                <a:gd name="T7" fmla="*/ 285 h 316"/>
                <a:gd name="T8" fmla="*/ 34 w 221"/>
                <a:gd name="T9" fmla="*/ 158 h 316"/>
                <a:gd name="T10" fmla="*/ 122 w 221"/>
                <a:gd name="T11" fmla="*/ 30 h 316"/>
                <a:gd name="T12" fmla="*/ 186 w 221"/>
                <a:gd name="T13" fmla="*/ 94 h 316"/>
                <a:gd name="T14" fmla="*/ 204 w 221"/>
                <a:gd name="T15" fmla="*/ 110 h 316"/>
                <a:gd name="T16" fmla="*/ 221 w 221"/>
                <a:gd name="T17" fmla="*/ 90 h 316"/>
                <a:gd name="T18" fmla="*/ 221 w 221"/>
                <a:gd name="T19" fmla="*/ 20 h 316"/>
                <a:gd name="T20" fmla="*/ 206 w 221"/>
                <a:gd name="T21" fmla="*/ 0 h 316"/>
                <a:gd name="T22" fmla="*/ 192 w 221"/>
                <a:gd name="T23" fmla="*/ 8 h 316"/>
                <a:gd name="T24" fmla="*/ 185 w 221"/>
                <a:gd name="T25" fmla="*/ 24 h 316"/>
                <a:gd name="T26" fmla="*/ 120 w 221"/>
                <a:gd name="T27" fmla="*/ 0 h 316"/>
                <a:gd name="T28" fmla="*/ 0 w 221"/>
                <a:gd name="T29" fmla="*/ 158 h 316"/>
                <a:gd name="T30" fmla="*/ 121 w 221"/>
                <a:gd name="T31" fmla="*/ 316 h 316"/>
                <a:gd name="T32" fmla="*/ 221 w 221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4"/>
                  </a:cubicBezTo>
                  <a:cubicBezTo>
                    <a:pt x="183" y="273"/>
                    <a:pt x="143" y="285"/>
                    <a:pt x="122" y="285"/>
                  </a:cubicBezTo>
                  <a:cubicBezTo>
                    <a:pt x="77" y="285"/>
                    <a:pt x="34" y="232"/>
                    <a:pt x="34" y="158"/>
                  </a:cubicBezTo>
                  <a:cubicBezTo>
                    <a:pt x="34" y="83"/>
                    <a:pt x="78" y="30"/>
                    <a:pt x="122" y="30"/>
                  </a:cubicBezTo>
                  <a:cubicBezTo>
                    <a:pt x="152" y="30"/>
                    <a:pt x="179" y="53"/>
                    <a:pt x="186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100"/>
                    <a:pt x="221" y="90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6" y="0"/>
                    <a:pt x="0" y="67"/>
                    <a:pt x="0" y="158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8" y="316"/>
                    <a:pt x="221" y="271"/>
                    <a:pt x="221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8" name="Freeform 1209">
              <a:extLst>
                <a:ext uri="{FF2B5EF4-FFF2-40B4-BE49-F238E27FC236}">
                  <a16:creationId xmlns:a16="http://schemas.microsoft.com/office/drawing/2014/main" id="{515C3532-A9A3-4AB6-93B9-C14BFC2BE4F8}"/>
                </a:ext>
              </a:extLst>
            </p:cNvPr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4937125" y="2701925"/>
              <a:ext cx="60325" cy="666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9" name="Freeform 1210">
              <a:extLst>
                <a:ext uri="{FF2B5EF4-FFF2-40B4-BE49-F238E27FC236}">
                  <a16:creationId xmlns:a16="http://schemas.microsoft.com/office/drawing/2014/main" id="{7748B556-9C0F-43F0-A720-F73D9F9C849F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006975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0" name="Freeform 1211">
              <a:extLst>
                <a:ext uri="{FF2B5EF4-FFF2-40B4-BE49-F238E27FC236}">
                  <a16:creationId xmlns:a16="http://schemas.microsoft.com/office/drawing/2014/main" id="{C71AAE11-E8B8-433F-BFDF-9E8CEAACAB9C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084763" y="2701925"/>
              <a:ext cx="73025" cy="65088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3 w 250"/>
                <a:gd name="T9" fmla="*/ 0 h 218"/>
                <a:gd name="T10" fmla="*/ 77 w 250"/>
                <a:gd name="T11" fmla="*/ 27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9 h 218"/>
                <a:gd name="T18" fmla="*/ 20 w 250"/>
                <a:gd name="T19" fmla="*/ 34 h 218"/>
                <a:gd name="T20" fmla="*/ 43 w 250"/>
                <a:gd name="T21" fmla="*/ 34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99 h 218"/>
                <a:gd name="T40" fmla="*/ 140 w 250"/>
                <a:gd name="T41" fmla="*/ 31 h 218"/>
                <a:gd name="T42" fmla="*/ 173 w 250"/>
                <a:gd name="T43" fmla="*/ 74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3" y="0"/>
                  </a:cubicBezTo>
                  <a:cubicBezTo>
                    <a:pt x="109" y="0"/>
                    <a:pt x="87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40" y="31"/>
                  </a:cubicBezTo>
                  <a:cubicBezTo>
                    <a:pt x="166" y="31"/>
                    <a:pt x="173" y="45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6" y="188"/>
                    <a:pt x="133" y="188"/>
                    <a:pt x="133" y="203"/>
                  </a:cubicBezTo>
                  <a:cubicBezTo>
                    <a:pt x="133" y="218"/>
                    <a:pt x="147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1" name="Freeform 1212">
              <a:extLst>
                <a:ext uri="{FF2B5EF4-FFF2-40B4-BE49-F238E27FC236}">
                  <a16:creationId xmlns:a16="http://schemas.microsoft.com/office/drawing/2014/main" id="{6F23717F-EB88-45D7-9A7F-E6FBCC29B706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5167313" y="2701925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2" name="Freeform 1213">
              <a:extLst>
                <a:ext uri="{FF2B5EF4-FFF2-40B4-BE49-F238E27FC236}">
                  <a16:creationId xmlns:a16="http://schemas.microsoft.com/office/drawing/2014/main" id="{F1234BAF-F79C-4BA2-99D7-ECE4633DA8AB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246688" y="2701925"/>
              <a:ext cx="58737" cy="66675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3" name="Freeform 1214">
              <a:extLst>
                <a:ext uri="{FF2B5EF4-FFF2-40B4-BE49-F238E27FC236}">
                  <a16:creationId xmlns:a16="http://schemas.microsoft.com/office/drawing/2014/main" id="{A5E7B687-DBB4-421B-B53E-9676C32E3325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316538" y="2684463"/>
              <a:ext cx="63500" cy="8413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2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4" name="Freeform 1215">
              <a:extLst>
                <a:ext uri="{FF2B5EF4-FFF2-40B4-BE49-F238E27FC236}">
                  <a16:creationId xmlns:a16="http://schemas.microsoft.com/office/drawing/2014/main" id="{A33037E3-7B90-4C6D-AFD4-DE8514597C6A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5402263" y="2676525"/>
              <a:ext cx="55562" cy="90488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6 w 188"/>
                <a:gd name="T5" fmla="*/ 272 h 302"/>
                <a:gd name="T6" fmla="*/ 116 w 188"/>
                <a:gd name="T7" fmla="*/ 108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6" y="272"/>
                  </a:lnTo>
                  <a:lnTo>
                    <a:pt x="116" y="108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5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5" name="Freeform 1216">
              <a:extLst>
                <a:ext uri="{FF2B5EF4-FFF2-40B4-BE49-F238E27FC236}">
                  <a16:creationId xmlns:a16="http://schemas.microsoft.com/office/drawing/2014/main" id="{68BC52CC-8B2D-4C20-A1F0-F9453FF3FD8A}"/>
                </a:ext>
              </a:extLst>
            </p:cNvPr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5476875" y="2701925"/>
              <a:ext cx="60325" cy="666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6" name="Freeform 1217">
              <a:extLst>
                <a:ext uri="{FF2B5EF4-FFF2-40B4-BE49-F238E27FC236}">
                  <a16:creationId xmlns:a16="http://schemas.microsoft.com/office/drawing/2014/main" id="{F2DC7A19-E66E-404C-8FDE-633A39350B14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5546725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19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2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7" name="Freeform 1218">
              <a:extLst>
                <a:ext uri="{FF2B5EF4-FFF2-40B4-BE49-F238E27FC236}">
                  <a16:creationId xmlns:a16="http://schemas.microsoft.com/office/drawing/2014/main" id="{612CA8EF-0D1F-43A2-BDE9-6DD39FC29FED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5705475" y="2674938"/>
              <a:ext cx="57150" cy="92075"/>
            </a:xfrm>
            <a:custGeom>
              <a:avLst/>
              <a:gdLst>
                <a:gd name="T0" fmla="*/ 196 w 196"/>
                <a:gd name="T1" fmla="*/ 30 h 308"/>
                <a:gd name="T2" fmla="*/ 149 w 196"/>
                <a:gd name="T3" fmla="*/ 0 h 308"/>
                <a:gd name="T4" fmla="*/ 70 w 196"/>
                <a:gd name="T5" fmla="*/ 67 h 308"/>
                <a:gd name="T6" fmla="*/ 70 w 196"/>
                <a:gd name="T7" fmla="*/ 93 h 308"/>
                <a:gd name="T8" fmla="*/ 20 w 196"/>
                <a:gd name="T9" fmla="*/ 93 h 308"/>
                <a:gd name="T10" fmla="*/ 0 w 196"/>
                <a:gd name="T11" fmla="*/ 109 h 308"/>
                <a:gd name="T12" fmla="*/ 20 w 196"/>
                <a:gd name="T13" fmla="*/ 124 h 308"/>
                <a:gd name="T14" fmla="*/ 70 w 196"/>
                <a:gd name="T15" fmla="*/ 124 h 308"/>
                <a:gd name="T16" fmla="*/ 70 w 196"/>
                <a:gd name="T17" fmla="*/ 278 h 308"/>
                <a:gd name="T18" fmla="*/ 20 w 196"/>
                <a:gd name="T19" fmla="*/ 278 h 308"/>
                <a:gd name="T20" fmla="*/ 0 w 196"/>
                <a:gd name="T21" fmla="*/ 293 h 308"/>
                <a:gd name="T22" fmla="*/ 20 w 196"/>
                <a:gd name="T23" fmla="*/ 308 h 308"/>
                <a:gd name="T24" fmla="*/ 155 w 196"/>
                <a:gd name="T25" fmla="*/ 308 h 308"/>
                <a:gd name="T26" fmla="*/ 176 w 196"/>
                <a:gd name="T27" fmla="*/ 293 h 308"/>
                <a:gd name="T28" fmla="*/ 155 w 196"/>
                <a:gd name="T29" fmla="*/ 278 h 308"/>
                <a:gd name="T30" fmla="*/ 105 w 196"/>
                <a:gd name="T31" fmla="*/ 278 h 308"/>
                <a:gd name="T32" fmla="*/ 105 w 196"/>
                <a:gd name="T33" fmla="*/ 124 h 308"/>
                <a:gd name="T34" fmla="*/ 166 w 196"/>
                <a:gd name="T35" fmla="*/ 124 h 308"/>
                <a:gd name="T36" fmla="*/ 185 w 196"/>
                <a:gd name="T37" fmla="*/ 109 h 308"/>
                <a:gd name="T38" fmla="*/ 166 w 196"/>
                <a:gd name="T39" fmla="*/ 93 h 308"/>
                <a:gd name="T40" fmla="*/ 105 w 196"/>
                <a:gd name="T41" fmla="*/ 93 h 308"/>
                <a:gd name="T42" fmla="*/ 105 w 196"/>
                <a:gd name="T43" fmla="*/ 70 h 308"/>
                <a:gd name="T44" fmla="*/ 153 w 196"/>
                <a:gd name="T45" fmla="*/ 31 h 308"/>
                <a:gd name="T46" fmla="*/ 175 w 196"/>
                <a:gd name="T47" fmla="*/ 52 h 308"/>
                <a:gd name="T48" fmla="*/ 196 w 196"/>
                <a:gd name="T4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308">
                  <a:moveTo>
                    <a:pt x="196" y="30"/>
                  </a:moveTo>
                  <a:cubicBezTo>
                    <a:pt x="196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7"/>
                  </a:cubicBezTo>
                  <a:lnTo>
                    <a:pt x="70" y="93"/>
                  </a:lnTo>
                  <a:lnTo>
                    <a:pt x="20" y="93"/>
                  </a:lnTo>
                  <a:cubicBezTo>
                    <a:pt x="12" y="93"/>
                    <a:pt x="0" y="93"/>
                    <a:pt x="0" y="109"/>
                  </a:cubicBezTo>
                  <a:cubicBezTo>
                    <a:pt x="0" y="124"/>
                    <a:pt x="12" y="124"/>
                    <a:pt x="20" y="124"/>
                  </a:cubicBezTo>
                  <a:lnTo>
                    <a:pt x="70" y="124"/>
                  </a:lnTo>
                  <a:lnTo>
                    <a:pt x="70" y="278"/>
                  </a:lnTo>
                  <a:lnTo>
                    <a:pt x="20" y="278"/>
                  </a:lnTo>
                  <a:cubicBezTo>
                    <a:pt x="12" y="278"/>
                    <a:pt x="0" y="278"/>
                    <a:pt x="0" y="293"/>
                  </a:cubicBezTo>
                  <a:cubicBezTo>
                    <a:pt x="0" y="308"/>
                    <a:pt x="12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4"/>
                  </a:lnTo>
                  <a:lnTo>
                    <a:pt x="166" y="124"/>
                  </a:lnTo>
                  <a:cubicBezTo>
                    <a:pt x="173" y="124"/>
                    <a:pt x="185" y="124"/>
                    <a:pt x="185" y="109"/>
                  </a:cubicBezTo>
                  <a:cubicBezTo>
                    <a:pt x="185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6" y="44"/>
                    <a:pt x="196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8" name="Freeform 1219">
              <a:extLst>
                <a:ext uri="{FF2B5EF4-FFF2-40B4-BE49-F238E27FC236}">
                  <a16:creationId xmlns:a16="http://schemas.microsoft.com/office/drawing/2014/main" id="{0A3EFAC6-EB7C-4678-91ED-1F2FC33696ED}"/>
                </a:ext>
              </a:extLst>
            </p:cNvPr>
            <p:cNvSpPr>
              <a:spLocks noEditPoints="1"/>
            </p:cNvSpPr>
            <p:nvPr>
              <p:custDataLst>
                <p:tags r:id="rId200"/>
              </p:custDataLst>
            </p:nvPr>
          </p:nvSpPr>
          <p:spPr bwMode="auto">
            <a:xfrm>
              <a:off x="5783263" y="2701925"/>
              <a:ext cx="69850" cy="66675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1" name="Freeform 1221">
              <a:extLst>
                <a:ext uri="{FF2B5EF4-FFF2-40B4-BE49-F238E27FC236}">
                  <a16:creationId xmlns:a16="http://schemas.microsoft.com/office/drawing/2014/main" id="{E1D8ED7F-59B6-40FC-A650-0E5C8EA4F5D4}"/>
                </a:ext>
              </a:extLst>
            </p:cNvPr>
            <p:cNvSpPr>
              <a:spLocks noEditPoints="1"/>
            </p:cNvSpPr>
            <p:nvPr>
              <p:custDataLst>
                <p:tags r:id="rId201"/>
              </p:custDataLst>
            </p:nvPr>
          </p:nvSpPr>
          <p:spPr bwMode="auto">
            <a:xfrm>
              <a:off x="5864225" y="2676525"/>
              <a:ext cx="55562" cy="90488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2 h 302"/>
                <a:gd name="T4" fmla="*/ 115 w 188"/>
                <a:gd name="T5" fmla="*/ 272 h 302"/>
                <a:gd name="T6" fmla="*/ 115 w 188"/>
                <a:gd name="T7" fmla="*/ 108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8 h 302"/>
                <a:gd name="T16" fmla="*/ 80 w 188"/>
                <a:gd name="T17" fmla="*/ 118 h 302"/>
                <a:gd name="T18" fmla="*/ 80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6" y="87"/>
                    <a:pt x="4" y="87"/>
                    <a:pt x="4" y="102"/>
                  </a:cubicBezTo>
                  <a:cubicBezTo>
                    <a:pt x="4" y="118"/>
                    <a:pt x="16" y="118"/>
                    <a:pt x="24" y="118"/>
                  </a:cubicBezTo>
                  <a:lnTo>
                    <a:pt x="80" y="118"/>
                  </a:lnTo>
                  <a:lnTo>
                    <a:pt x="80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2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2" name="Freeform 1222">
              <a:extLst>
                <a:ext uri="{FF2B5EF4-FFF2-40B4-BE49-F238E27FC236}">
                  <a16:creationId xmlns:a16="http://schemas.microsoft.com/office/drawing/2014/main" id="{EB845FBA-CC96-4FC2-84B6-A157E941DA58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5938838" y="2676525"/>
              <a:ext cx="60325" cy="9048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3" name="Freeform 1223">
              <a:extLst>
                <a:ext uri="{FF2B5EF4-FFF2-40B4-BE49-F238E27FC236}">
                  <a16:creationId xmlns:a16="http://schemas.microsoft.com/office/drawing/2014/main" id="{CEF7468A-389A-4213-B319-23DCD31F7DA2}"/>
                </a:ext>
              </a:extLst>
            </p:cNvPr>
            <p:cNvSpPr>
              <a:spLocks noEditPoints="1"/>
            </p:cNvSpPr>
            <p:nvPr>
              <p:custDataLst>
                <p:tags r:id="rId203"/>
              </p:custDataLst>
            </p:nvPr>
          </p:nvSpPr>
          <p:spPr bwMode="auto">
            <a:xfrm>
              <a:off x="6015038" y="2701925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4" name="Freeform 1224">
              <a:extLst>
                <a:ext uri="{FF2B5EF4-FFF2-40B4-BE49-F238E27FC236}">
                  <a16:creationId xmlns:a16="http://schemas.microsoft.com/office/drawing/2014/main" id="{26C1D222-2CAC-4B08-8E57-999F0639F006}"/>
                </a:ext>
              </a:extLst>
            </p:cNvPr>
            <p:cNvSpPr>
              <a:spLocks noEditPoints="1"/>
            </p:cNvSpPr>
            <p:nvPr>
              <p:custDataLst>
                <p:tags r:id="rId204"/>
              </p:custDataLst>
            </p:nvPr>
          </p:nvSpPr>
          <p:spPr bwMode="auto">
            <a:xfrm>
              <a:off x="6089650" y="2676525"/>
              <a:ext cx="69850" cy="92075"/>
            </a:xfrm>
            <a:custGeom>
              <a:avLst/>
              <a:gdLst>
                <a:gd name="T0" fmla="*/ 237 w 237"/>
                <a:gd name="T1" fmla="*/ 290 h 308"/>
                <a:gd name="T2" fmla="*/ 218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9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1 w 237"/>
                <a:gd name="T17" fmla="*/ 31 h 308"/>
                <a:gd name="T18" fmla="*/ 161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1 w 237"/>
                <a:gd name="T27" fmla="*/ 280 h 308"/>
                <a:gd name="T28" fmla="*/ 181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1 w 237"/>
                <a:gd name="T35" fmla="*/ 208 h 308"/>
                <a:gd name="T36" fmla="*/ 100 w 237"/>
                <a:gd name="T37" fmla="*/ 278 h 308"/>
                <a:gd name="T38" fmla="*/ 35 w 237"/>
                <a:gd name="T39" fmla="*/ 198 h 308"/>
                <a:gd name="T40" fmla="*/ 104 w 237"/>
                <a:gd name="T41" fmla="*/ 118 h 308"/>
                <a:gd name="T42" fmla="*/ 161 w 237"/>
                <a:gd name="T43" fmla="*/ 173 h 308"/>
                <a:gd name="T44" fmla="*/ 161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5" y="242"/>
                    <a:pt x="35" y="198"/>
                  </a:cubicBezTo>
                  <a:cubicBezTo>
                    <a:pt x="35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5" name="Freeform 1225">
              <a:extLst>
                <a:ext uri="{FF2B5EF4-FFF2-40B4-BE49-F238E27FC236}">
                  <a16:creationId xmlns:a16="http://schemas.microsoft.com/office/drawing/2014/main" id="{62129D7B-8423-4FE7-B428-BEFB1F86AB24}"/>
                </a:ext>
              </a:extLst>
            </p:cNvPr>
            <p:cNvSpPr>
              <a:spLocks noEditPoints="1"/>
            </p:cNvSpPr>
            <p:nvPr>
              <p:custDataLst>
                <p:tags r:id="rId205"/>
              </p:custDataLst>
            </p:nvPr>
          </p:nvSpPr>
          <p:spPr bwMode="auto">
            <a:xfrm>
              <a:off x="6191250" y="2703513"/>
              <a:ext cx="19050" cy="63500"/>
            </a:xfrm>
            <a:custGeom>
              <a:avLst/>
              <a:gdLst>
                <a:gd name="T0" fmla="*/ 63 w 63"/>
                <a:gd name="T1" fmla="*/ 32 h 215"/>
                <a:gd name="T2" fmla="*/ 32 w 63"/>
                <a:gd name="T3" fmla="*/ 0 h 215"/>
                <a:gd name="T4" fmla="*/ 0 w 63"/>
                <a:gd name="T5" fmla="*/ 31 h 215"/>
                <a:gd name="T6" fmla="*/ 31 w 63"/>
                <a:gd name="T7" fmla="*/ 63 h 215"/>
                <a:gd name="T8" fmla="*/ 63 w 63"/>
                <a:gd name="T9" fmla="*/ 32 h 215"/>
                <a:gd name="T10" fmla="*/ 63 w 63"/>
                <a:gd name="T11" fmla="*/ 184 h 215"/>
                <a:gd name="T12" fmla="*/ 32 w 63"/>
                <a:gd name="T13" fmla="*/ 153 h 215"/>
                <a:gd name="T14" fmla="*/ 0 w 63"/>
                <a:gd name="T15" fmla="*/ 184 h 215"/>
                <a:gd name="T16" fmla="*/ 31 w 63"/>
                <a:gd name="T17" fmla="*/ 215 h 215"/>
                <a:gd name="T18" fmla="*/ 63 w 63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15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  <a:close/>
                  <a:moveTo>
                    <a:pt x="63" y="184"/>
                  </a:moveTo>
                  <a:cubicBezTo>
                    <a:pt x="63" y="166"/>
                    <a:pt x="48" y="153"/>
                    <a:pt x="32" y="153"/>
                  </a:cubicBezTo>
                  <a:cubicBezTo>
                    <a:pt x="13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3" y="200"/>
                    <a:pt x="63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6" name="Freeform 1226">
              <a:extLst>
                <a:ext uri="{FF2B5EF4-FFF2-40B4-BE49-F238E27FC236}">
                  <a16:creationId xmlns:a16="http://schemas.microsoft.com/office/drawing/2014/main" id="{48E6D0C5-8E5F-43ED-A525-21B52246CFFF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6411913" y="2674938"/>
              <a:ext cx="39687" cy="44450"/>
            </a:xfrm>
            <a:custGeom>
              <a:avLst/>
              <a:gdLst>
                <a:gd name="T0" fmla="*/ 134 w 136"/>
                <a:gd name="T1" fmla="*/ 27 h 147"/>
                <a:gd name="T2" fmla="*/ 112 w 136"/>
                <a:gd name="T3" fmla="*/ 0 h 147"/>
                <a:gd name="T4" fmla="*/ 90 w 136"/>
                <a:gd name="T5" fmla="*/ 27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7 h 147"/>
                <a:gd name="T14" fmla="*/ 46 w 136"/>
                <a:gd name="T15" fmla="*/ 27 h 147"/>
                <a:gd name="T16" fmla="*/ 24 w 136"/>
                <a:gd name="T17" fmla="*/ 0 h 147"/>
                <a:gd name="T18" fmla="*/ 2 w 136"/>
                <a:gd name="T19" fmla="*/ 27 h 147"/>
                <a:gd name="T20" fmla="*/ 8 w 136"/>
                <a:gd name="T21" fmla="*/ 129 h 147"/>
                <a:gd name="T22" fmla="*/ 24 w 136"/>
                <a:gd name="T23" fmla="*/ 147 h 147"/>
                <a:gd name="T24" fmla="*/ 39 w 136"/>
                <a:gd name="T25" fmla="*/ 129 h 147"/>
                <a:gd name="T26" fmla="*/ 46 w 136"/>
                <a:gd name="T27" fmla="*/ 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7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5"/>
                    <a:pt x="90" y="27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7" y="4"/>
                    <a:pt x="31" y="0"/>
                    <a:pt x="24" y="0"/>
                  </a:cubicBezTo>
                  <a:cubicBezTo>
                    <a:pt x="15" y="0"/>
                    <a:pt x="0" y="5"/>
                    <a:pt x="2" y="27"/>
                  </a:cubicBezTo>
                  <a:lnTo>
                    <a:pt x="8" y="129"/>
                  </a:lnTo>
                  <a:cubicBezTo>
                    <a:pt x="9" y="136"/>
                    <a:pt x="10" y="147"/>
                    <a:pt x="24" y="147"/>
                  </a:cubicBezTo>
                  <a:cubicBezTo>
                    <a:pt x="36" y="147"/>
                    <a:pt x="39" y="138"/>
                    <a:pt x="39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7" name="Freeform 1227">
              <a:extLst>
                <a:ext uri="{FF2B5EF4-FFF2-40B4-BE49-F238E27FC236}">
                  <a16:creationId xmlns:a16="http://schemas.microsoft.com/office/drawing/2014/main" id="{B03DE1A8-08B9-4A57-8BB4-BB0A3E6A1E26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6577013" y="2747963"/>
              <a:ext cx="17462" cy="1905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8" name="Freeform 1228">
              <a:extLst>
                <a:ext uri="{FF2B5EF4-FFF2-40B4-BE49-F238E27FC236}">
                  <a16:creationId xmlns:a16="http://schemas.microsoft.com/office/drawing/2014/main" id="{15E33B4A-A176-4094-AE95-2D7A7AC302EC}"/>
                </a:ext>
              </a:extLst>
            </p:cNvPr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6786563" y="2663825"/>
              <a:ext cx="60325" cy="115888"/>
            </a:xfrm>
            <a:custGeom>
              <a:avLst/>
              <a:gdLst>
                <a:gd name="T0" fmla="*/ 203 w 203"/>
                <a:gd name="T1" fmla="*/ 261 h 387"/>
                <a:gd name="T2" fmla="*/ 117 w 203"/>
                <a:gd name="T3" fmla="*/ 174 h 387"/>
                <a:gd name="T4" fmla="*/ 117 w 203"/>
                <a:gd name="T5" fmla="*/ 70 h 387"/>
                <a:gd name="T6" fmla="*/ 166 w 203"/>
                <a:gd name="T7" fmla="*/ 104 h 387"/>
                <a:gd name="T8" fmla="*/ 159 w 203"/>
                <a:gd name="T9" fmla="*/ 121 h 387"/>
                <a:gd name="T10" fmla="*/ 181 w 203"/>
                <a:gd name="T11" fmla="*/ 143 h 387"/>
                <a:gd name="T12" fmla="*/ 203 w 203"/>
                <a:gd name="T13" fmla="*/ 118 h 387"/>
                <a:gd name="T14" fmla="*/ 117 w 203"/>
                <a:gd name="T15" fmla="*/ 39 h 387"/>
                <a:gd name="T16" fmla="*/ 117 w 203"/>
                <a:gd name="T17" fmla="*/ 20 h 387"/>
                <a:gd name="T18" fmla="*/ 102 w 203"/>
                <a:gd name="T19" fmla="*/ 0 h 387"/>
                <a:gd name="T20" fmla="*/ 87 w 203"/>
                <a:gd name="T21" fmla="*/ 20 h 387"/>
                <a:gd name="T22" fmla="*/ 87 w 203"/>
                <a:gd name="T23" fmla="*/ 39 h 387"/>
                <a:gd name="T24" fmla="*/ 0 w 203"/>
                <a:gd name="T25" fmla="*/ 121 h 387"/>
                <a:gd name="T26" fmla="*/ 87 w 203"/>
                <a:gd name="T27" fmla="*/ 202 h 387"/>
                <a:gd name="T28" fmla="*/ 87 w 203"/>
                <a:gd name="T29" fmla="*/ 318 h 387"/>
                <a:gd name="T30" fmla="*/ 36 w 203"/>
                <a:gd name="T31" fmla="*/ 278 h 387"/>
                <a:gd name="T32" fmla="*/ 44 w 203"/>
                <a:gd name="T33" fmla="*/ 261 h 387"/>
                <a:gd name="T34" fmla="*/ 22 w 203"/>
                <a:gd name="T35" fmla="*/ 238 h 387"/>
                <a:gd name="T36" fmla="*/ 0 w 203"/>
                <a:gd name="T37" fmla="*/ 263 h 387"/>
                <a:gd name="T38" fmla="*/ 87 w 203"/>
                <a:gd name="T39" fmla="*/ 349 h 387"/>
                <a:gd name="T40" fmla="*/ 87 w 203"/>
                <a:gd name="T41" fmla="*/ 367 h 387"/>
                <a:gd name="T42" fmla="*/ 102 w 203"/>
                <a:gd name="T43" fmla="*/ 387 h 387"/>
                <a:gd name="T44" fmla="*/ 117 w 203"/>
                <a:gd name="T45" fmla="*/ 367 h 387"/>
                <a:gd name="T46" fmla="*/ 117 w 203"/>
                <a:gd name="T47" fmla="*/ 348 h 387"/>
                <a:gd name="T48" fmla="*/ 203 w 203"/>
                <a:gd name="T49" fmla="*/ 261 h 387"/>
                <a:gd name="T50" fmla="*/ 87 w 203"/>
                <a:gd name="T51" fmla="*/ 167 h 387"/>
                <a:gd name="T52" fmla="*/ 32 w 203"/>
                <a:gd name="T53" fmla="*/ 119 h 387"/>
                <a:gd name="T54" fmla="*/ 87 w 203"/>
                <a:gd name="T55" fmla="*/ 70 h 387"/>
                <a:gd name="T56" fmla="*/ 87 w 203"/>
                <a:gd name="T57" fmla="*/ 167 h 387"/>
                <a:gd name="T58" fmla="*/ 171 w 203"/>
                <a:gd name="T59" fmla="*/ 263 h 387"/>
                <a:gd name="T60" fmla="*/ 117 w 203"/>
                <a:gd name="T61" fmla="*/ 317 h 387"/>
                <a:gd name="T62" fmla="*/ 117 w 203"/>
                <a:gd name="T63" fmla="*/ 208 h 387"/>
                <a:gd name="T64" fmla="*/ 171 w 203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203" y="261"/>
                  </a:moveTo>
                  <a:cubicBezTo>
                    <a:pt x="203" y="236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8"/>
                  </a:lnTo>
                  <a:cubicBezTo>
                    <a:pt x="150" y="215"/>
                    <a:pt x="171" y="237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9" name="Freeform 1229">
              <a:extLst>
                <a:ext uri="{FF2B5EF4-FFF2-40B4-BE49-F238E27FC236}">
                  <a16:creationId xmlns:a16="http://schemas.microsoft.com/office/drawing/2014/main" id="{2B83ED06-77F0-4510-B0D4-E1E23A9ABA3B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6865938" y="2701925"/>
              <a:ext cx="58737" cy="66675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0" name="Freeform 1230">
              <a:extLst>
                <a:ext uri="{FF2B5EF4-FFF2-40B4-BE49-F238E27FC236}">
                  <a16:creationId xmlns:a16="http://schemas.microsoft.com/office/drawing/2014/main" id="{FAE84D12-942A-40ED-BA19-1398F23637E7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6940550" y="2701925"/>
              <a:ext cx="60325" cy="666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1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1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1" y="108"/>
                  </a:moveTo>
                  <a:cubicBezTo>
                    <a:pt x="171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1" y="62"/>
                    <a:pt x="17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1" name="Freeform 1231">
              <a:extLst>
                <a:ext uri="{FF2B5EF4-FFF2-40B4-BE49-F238E27FC236}">
                  <a16:creationId xmlns:a16="http://schemas.microsoft.com/office/drawing/2014/main" id="{F5780AEF-BDE6-4C1E-B4C4-14B71A110F0C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7011988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2" name="Freeform 1232">
              <a:extLst>
                <a:ext uri="{FF2B5EF4-FFF2-40B4-BE49-F238E27FC236}">
                  <a16:creationId xmlns:a16="http://schemas.microsoft.com/office/drawing/2014/main" id="{CFDA2E7F-84E7-4AE7-BDD8-EA8B414282AF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7088188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1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1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3 w 249"/>
                <a:gd name="T43" fmla="*/ 74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3" name="Freeform 1233">
              <a:extLst>
                <a:ext uri="{FF2B5EF4-FFF2-40B4-BE49-F238E27FC236}">
                  <a16:creationId xmlns:a16="http://schemas.microsoft.com/office/drawing/2014/main" id="{8D028D54-6242-411E-9BF6-7CBC427A9173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7172325" y="2716213"/>
              <a:ext cx="60325" cy="11113"/>
            </a:xfrm>
            <a:custGeom>
              <a:avLst/>
              <a:gdLst>
                <a:gd name="T0" fmla="*/ 205 w 205"/>
                <a:gd name="T1" fmla="*/ 18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8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8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4" name="Freeform 1234">
              <a:extLst>
                <a:ext uri="{FF2B5EF4-FFF2-40B4-BE49-F238E27FC236}">
                  <a16:creationId xmlns:a16="http://schemas.microsoft.com/office/drawing/2014/main" id="{602BC8B4-89DB-4966-A6E8-1CF815D97644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7253288" y="2687638"/>
              <a:ext cx="88900" cy="85725"/>
            </a:xfrm>
            <a:custGeom>
              <a:avLst/>
              <a:gdLst>
                <a:gd name="T0" fmla="*/ 305 w 305"/>
                <a:gd name="T1" fmla="*/ 144 h 289"/>
                <a:gd name="T2" fmla="*/ 296 w 305"/>
                <a:gd name="T3" fmla="*/ 133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2 w 305"/>
                <a:gd name="T13" fmla="*/ 144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6 h 289"/>
                <a:gd name="T22" fmla="*/ 296 w 305"/>
                <a:gd name="T23" fmla="*/ 155 h 289"/>
                <a:gd name="T24" fmla="*/ 305 w 305"/>
                <a:gd name="T25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4"/>
                  </a:moveTo>
                  <a:cubicBezTo>
                    <a:pt x="305" y="138"/>
                    <a:pt x="301" y="136"/>
                    <a:pt x="296" y="133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4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6" y="155"/>
                  </a:lnTo>
                  <a:cubicBezTo>
                    <a:pt x="301" y="153"/>
                    <a:pt x="305" y="150"/>
                    <a:pt x="305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5" name="Freeform 1235">
              <a:extLst>
                <a:ext uri="{FF2B5EF4-FFF2-40B4-BE49-F238E27FC236}">
                  <a16:creationId xmlns:a16="http://schemas.microsoft.com/office/drawing/2014/main" id="{2D80EB70-987E-4D7D-9B19-B511E11A4070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7366000" y="2701925"/>
              <a:ext cx="57150" cy="66675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6" name="Freeform 1236">
              <a:extLst>
                <a:ext uri="{FF2B5EF4-FFF2-40B4-BE49-F238E27FC236}">
                  <a16:creationId xmlns:a16="http://schemas.microsoft.com/office/drawing/2014/main" id="{A538FA07-8E54-4653-BF2E-5A4AE5DC1B01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7440613" y="2701925"/>
              <a:ext cx="60325" cy="666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1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1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1" y="108"/>
                  </a:moveTo>
                  <a:cubicBezTo>
                    <a:pt x="171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1" y="62"/>
                    <a:pt x="17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7" name="Freeform 1237">
              <a:extLst>
                <a:ext uri="{FF2B5EF4-FFF2-40B4-BE49-F238E27FC236}">
                  <a16:creationId xmlns:a16="http://schemas.microsoft.com/office/drawing/2014/main" id="{AD8475D3-5F48-47A0-9F3C-3073109A03FE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7510463" y="2701925"/>
              <a:ext cx="74612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99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8" name="Freeform 1238">
              <a:extLst>
                <a:ext uri="{FF2B5EF4-FFF2-40B4-BE49-F238E27FC236}">
                  <a16:creationId xmlns:a16="http://schemas.microsoft.com/office/drawing/2014/main" id="{46407CA0-83A2-4F12-981C-1BD5D6D577AE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7588250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1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1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3 w 249"/>
                <a:gd name="T43" fmla="*/ 74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9" name="Freeform 1239">
              <a:extLst>
                <a:ext uri="{FF2B5EF4-FFF2-40B4-BE49-F238E27FC236}">
                  <a16:creationId xmlns:a16="http://schemas.microsoft.com/office/drawing/2014/main" id="{703FE396-EC53-47D5-A3ED-643CC3EC6F41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7670800" y="2701925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0" name="Freeform 1240">
              <a:extLst>
                <a:ext uri="{FF2B5EF4-FFF2-40B4-BE49-F238E27FC236}">
                  <a16:creationId xmlns:a16="http://schemas.microsoft.com/office/drawing/2014/main" id="{FDFF6010-9F65-468D-9ADE-04B07A176863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7751763" y="2701925"/>
              <a:ext cx="57150" cy="66675"/>
            </a:xfrm>
            <a:custGeom>
              <a:avLst/>
              <a:gdLst>
                <a:gd name="T0" fmla="*/ 195 w 195"/>
                <a:gd name="T1" fmla="*/ 165 h 222"/>
                <a:gd name="T2" fmla="*/ 178 w 195"/>
                <a:gd name="T3" fmla="*/ 151 h 222"/>
                <a:gd name="T4" fmla="*/ 162 w 195"/>
                <a:gd name="T5" fmla="*/ 162 h 222"/>
                <a:gd name="T6" fmla="*/ 112 w 195"/>
                <a:gd name="T7" fmla="*/ 192 h 222"/>
                <a:gd name="T8" fmla="*/ 34 w 195"/>
                <a:gd name="T9" fmla="*/ 111 h 222"/>
                <a:gd name="T10" fmla="*/ 115 w 195"/>
                <a:gd name="T11" fmla="*/ 30 h 222"/>
                <a:gd name="T12" fmla="*/ 145 w 195"/>
                <a:gd name="T13" fmla="*/ 35 h 222"/>
                <a:gd name="T14" fmla="*/ 167 w 195"/>
                <a:gd name="T15" fmla="*/ 59 h 222"/>
                <a:gd name="T16" fmla="*/ 189 w 195"/>
                <a:gd name="T17" fmla="*/ 36 h 222"/>
                <a:gd name="T18" fmla="*/ 115 w 195"/>
                <a:gd name="T19" fmla="*/ 0 h 222"/>
                <a:gd name="T20" fmla="*/ 0 w 195"/>
                <a:gd name="T21" fmla="*/ 111 h 222"/>
                <a:gd name="T22" fmla="*/ 109 w 195"/>
                <a:gd name="T23" fmla="*/ 222 h 222"/>
                <a:gd name="T24" fmla="*/ 195 w 195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222">
                  <a:moveTo>
                    <a:pt x="195" y="165"/>
                  </a:moveTo>
                  <a:cubicBezTo>
                    <a:pt x="195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89" y="51"/>
                    <a:pt x="189" y="36"/>
                  </a:cubicBezTo>
                  <a:cubicBezTo>
                    <a:pt x="189" y="0"/>
                    <a:pt x="138" y="0"/>
                    <a:pt x="115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71"/>
                    <a:pt x="46" y="222"/>
                    <a:pt x="109" y="222"/>
                  </a:cubicBezTo>
                  <a:cubicBezTo>
                    <a:pt x="179" y="222"/>
                    <a:pt x="195" y="173"/>
                    <a:pt x="195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1" name="Freeform 1241">
              <a:extLst>
                <a:ext uri="{FF2B5EF4-FFF2-40B4-BE49-F238E27FC236}">
                  <a16:creationId xmlns:a16="http://schemas.microsoft.com/office/drawing/2014/main" id="{A1E361C8-A801-4E94-85C4-090E4C48946C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7821613" y="2684463"/>
              <a:ext cx="61912" cy="8413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2" name="Rectangle 1242">
              <a:extLst>
                <a:ext uri="{FF2B5EF4-FFF2-40B4-BE49-F238E27FC236}">
                  <a16:creationId xmlns:a16="http://schemas.microsoft.com/office/drawing/2014/main" id="{8DC44968-C9CD-4B5E-A9C6-7283993745CB}"/>
                </a:ext>
              </a:extLst>
            </p:cNvPr>
            <p:cNvSpPr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7904163" y="2760663"/>
              <a:ext cx="46037" cy="63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3" name="Freeform 1243">
              <a:extLst>
                <a:ext uri="{FF2B5EF4-FFF2-40B4-BE49-F238E27FC236}">
                  <a16:creationId xmlns:a16="http://schemas.microsoft.com/office/drawing/2014/main" id="{720F5701-8C28-4972-8956-46F96C34D163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7958138" y="2701925"/>
              <a:ext cx="60325" cy="66675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4" name="Freeform 1244">
              <a:extLst>
                <a:ext uri="{FF2B5EF4-FFF2-40B4-BE49-F238E27FC236}">
                  <a16:creationId xmlns:a16="http://schemas.microsoft.com/office/drawing/2014/main" id="{FBBC4036-0F77-4AB8-ADCF-CECCA2B1064C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032750" y="27019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4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0" y="218"/>
                    <a:pt x="170" y="203"/>
                  </a:cubicBezTo>
                  <a:cubicBezTo>
                    <a:pt x="170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8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5" name="Freeform 1245">
              <a:extLst>
                <a:ext uri="{FF2B5EF4-FFF2-40B4-BE49-F238E27FC236}">
                  <a16:creationId xmlns:a16="http://schemas.microsoft.com/office/drawing/2014/main" id="{3FBEAD6B-41F3-45C2-9046-0306B1F03F7D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108950" y="27019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1 w 227"/>
                <a:gd name="T17" fmla="*/ 34 h 218"/>
                <a:gd name="T18" fmla="*/ 61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1 w 227"/>
                <a:gd name="T27" fmla="*/ 218 h 218"/>
                <a:gd name="T28" fmla="*/ 171 w 227"/>
                <a:gd name="T29" fmla="*/ 203 h 218"/>
                <a:gd name="T30" fmla="*/ 151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5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5" y="0"/>
                    <a:pt x="123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1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1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8"/>
                    <a:pt x="125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6" name="Freeform 1246">
              <a:extLst>
                <a:ext uri="{FF2B5EF4-FFF2-40B4-BE49-F238E27FC236}">
                  <a16:creationId xmlns:a16="http://schemas.microsoft.com/office/drawing/2014/main" id="{3F0A8324-337F-4101-898F-D577BDF955AA}"/>
                </a:ext>
              </a:extLst>
            </p:cNvPr>
            <p:cNvSpPr>
              <a:spLocks noEditPoints="1"/>
            </p:cNvSpPr>
            <p:nvPr>
              <p:custDataLst>
                <p:tags r:id="rId226"/>
              </p:custDataLst>
            </p:nvPr>
          </p:nvSpPr>
          <p:spPr bwMode="auto">
            <a:xfrm>
              <a:off x="8189913" y="2701925"/>
              <a:ext cx="60325" cy="66675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7" name="Freeform 1247">
              <a:extLst>
                <a:ext uri="{FF2B5EF4-FFF2-40B4-BE49-F238E27FC236}">
                  <a16:creationId xmlns:a16="http://schemas.microsoft.com/office/drawing/2014/main" id="{F4D8132E-DB36-4588-A05E-28F3FC4427FB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62938" y="27019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4 w 227"/>
                <a:gd name="T5" fmla="*/ 41 h 218"/>
                <a:gd name="T6" fmla="*/ 94 w 227"/>
                <a:gd name="T7" fmla="*/ 24 h 218"/>
                <a:gd name="T8" fmla="*/ 74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4 w 227"/>
                <a:gd name="T33" fmla="*/ 188 h 218"/>
                <a:gd name="T34" fmla="*/ 94 w 227"/>
                <a:gd name="T35" fmla="*/ 125 h 218"/>
                <a:gd name="T36" fmla="*/ 184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  <a:cubicBezTo>
                    <a:pt x="94" y="78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8" name="Freeform 1248">
              <a:extLst>
                <a:ext uri="{FF2B5EF4-FFF2-40B4-BE49-F238E27FC236}">
                  <a16:creationId xmlns:a16="http://schemas.microsoft.com/office/drawing/2014/main" id="{E40E55D8-D519-483E-AEBA-F6DAC7D2AF4A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442325" y="2747963"/>
              <a:ext cx="19050" cy="1905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9" name="Freeform 1249">
              <a:extLst>
                <a:ext uri="{FF2B5EF4-FFF2-40B4-BE49-F238E27FC236}">
                  <a16:creationId xmlns:a16="http://schemas.microsoft.com/office/drawing/2014/main" id="{6B351DC1-453E-422A-A79E-855BEEC63F92}"/>
                </a:ext>
              </a:extLst>
            </p:cNvPr>
            <p:cNvSpPr>
              <a:spLocks noEditPoints="1"/>
            </p:cNvSpPr>
            <p:nvPr>
              <p:custDataLst>
                <p:tags r:id="rId229"/>
              </p:custDataLst>
            </p:nvPr>
          </p:nvSpPr>
          <p:spPr bwMode="auto">
            <a:xfrm>
              <a:off x="8662988" y="2674938"/>
              <a:ext cx="39687" cy="44450"/>
            </a:xfrm>
            <a:custGeom>
              <a:avLst/>
              <a:gdLst>
                <a:gd name="T0" fmla="*/ 134 w 136"/>
                <a:gd name="T1" fmla="*/ 27 h 147"/>
                <a:gd name="T2" fmla="*/ 112 w 136"/>
                <a:gd name="T3" fmla="*/ 0 h 147"/>
                <a:gd name="T4" fmla="*/ 90 w 136"/>
                <a:gd name="T5" fmla="*/ 27 h 147"/>
                <a:gd name="T6" fmla="*/ 96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7 h 147"/>
                <a:gd name="T14" fmla="*/ 46 w 136"/>
                <a:gd name="T15" fmla="*/ 27 h 147"/>
                <a:gd name="T16" fmla="*/ 24 w 136"/>
                <a:gd name="T17" fmla="*/ 0 h 147"/>
                <a:gd name="T18" fmla="*/ 2 w 136"/>
                <a:gd name="T19" fmla="*/ 27 h 147"/>
                <a:gd name="T20" fmla="*/ 8 w 136"/>
                <a:gd name="T21" fmla="*/ 129 h 147"/>
                <a:gd name="T22" fmla="*/ 24 w 136"/>
                <a:gd name="T23" fmla="*/ 147 h 147"/>
                <a:gd name="T24" fmla="*/ 40 w 136"/>
                <a:gd name="T25" fmla="*/ 129 h 147"/>
                <a:gd name="T26" fmla="*/ 46 w 136"/>
                <a:gd name="T27" fmla="*/ 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7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8" y="5"/>
                    <a:pt x="90" y="27"/>
                  </a:cubicBezTo>
                  <a:lnTo>
                    <a:pt x="96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8" y="4"/>
                    <a:pt x="31" y="0"/>
                    <a:pt x="24" y="0"/>
                  </a:cubicBezTo>
                  <a:cubicBezTo>
                    <a:pt x="15" y="0"/>
                    <a:pt x="0" y="5"/>
                    <a:pt x="2" y="27"/>
                  </a:cubicBezTo>
                  <a:lnTo>
                    <a:pt x="8" y="129"/>
                  </a:lnTo>
                  <a:cubicBezTo>
                    <a:pt x="9" y="136"/>
                    <a:pt x="10" y="147"/>
                    <a:pt x="24" y="147"/>
                  </a:cubicBezTo>
                  <a:cubicBezTo>
                    <a:pt x="37" y="147"/>
                    <a:pt x="39" y="138"/>
                    <a:pt x="40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0" name="Freeform 1250">
              <a:extLst>
                <a:ext uri="{FF2B5EF4-FFF2-40B4-BE49-F238E27FC236}">
                  <a16:creationId xmlns:a16="http://schemas.microsoft.com/office/drawing/2014/main" id="{3DA3AA02-B72F-48D2-A7EF-71C6A2B82830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8729663" y="2655888"/>
              <a:ext cx="57150" cy="149225"/>
            </a:xfrm>
            <a:custGeom>
              <a:avLst/>
              <a:gdLst>
                <a:gd name="T0" fmla="*/ 193 w 193"/>
                <a:gd name="T1" fmla="*/ 489 h 499"/>
                <a:gd name="T2" fmla="*/ 190 w 193"/>
                <a:gd name="T3" fmla="*/ 480 h 499"/>
                <a:gd name="T4" fmla="*/ 21 w 193"/>
                <a:gd name="T5" fmla="*/ 11 h 499"/>
                <a:gd name="T6" fmla="*/ 10 w 193"/>
                <a:gd name="T7" fmla="*/ 0 h 499"/>
                <a:gd name="T8" fmla="*/ 0 w 193"/>
                <a:gd name="T9" fmla="*/ 10 h 499"/>
                <a:gd name="T10" fmla="*/ 2 w 193"/>
                <a:gd name="T11" fmla="*/ 19 h 499"/>
                <a:gd name="T12" fmla="*/ 172 w 193"/>
                <a:gd name="T13" fmla="*/ 488 h 499"/>
                <a:gd name="T14" fmla="*/ 183 w 193"/>
                <a:gd name="T15" fmla="*/ 499 h 499"/>
                <a:gd name="T16" fmla="*/ 193 w 193"/>
                <a:gd name="T17" fmla="*/ 48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499">
                  <a:moveTo>
                    <a:pt x="193" y="489"/>
                  </a:moveTo>
                  <a:cubicBezTo>
                    <a:pt x="193" y="489"/>
                    <a:pt x="193" y="486"/>
                    <a:pt x="190" y="480"/>
                  </a:cubicBezTo>
                  <a:lnTo>
                    <a:pt x="21" y="11"/>
                  </a:lnTo>
                  <a:cubicBezTo>
                    <a:pt x="19" y="6"/>
                    <a:pt x="17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0"/>
                    <a:pt x="0" y="13"/>
                    <a:pt x="2" y="19"/>
                  </a:cubicBezTo>
                  <a:lnTo>
                    <a:pt x="172" y="488"/>
                  </a:lnTo>
                  <a:cubicBezTo>
                    <a:pt x="174" y="493"/>
                    <a:pt x="176" y="499"/>
                    <a:pt x="183" y="499"/>
                  </a:cubicBezTo>
                  <a:cubicBezTo>
                    <a:pt x="188" y="499"/>
                    <a:pt x="193" y="494"/>
                    <a:pt x="193" y="4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1" name="Freeform 1251">
              <a:extLst>
                <a:ext uri="{FF2B5EF4-FFF2-40B4-BE49-F238E27FC236}">
                  <a16:creationId xmlns:a16="http://schemas.microsoft.com/office/drawing/2014/main" id="{E151C991-5803-49EB-80A9-D1FAAA799E3E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796338" y="27019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2" name="Freeform 1252">
              <a:extLst>
                <a:ext uri="{FF2B5EF4-FFF2-40B4-BE49-F238E27FC236}">
                  <a16:creationId xmlns:a16="http://schemas.microsoft.com/office/drawing/2014/main" id="{E0D9DC5D-0756-44F2-BFF7-D6268103C7B9}"/>
                </a:ext>
              </a:extLst>
            </p:cNvPr>
            <p:cNvSpPr>
              <a:spLocks noEditPoints="1"/>
            </p:cNvSpPr>
            <p:nvPr>
              <p:custDataLst>
                <p:tags r:id="rId232"/>
              </p:custDataLst>
            </p:nvPr>
          </p:nvSpPr>
          <p:spPr bwMode="auto">
            <a:xfrm>
              <a:off x="8890000" y="2674938"/>
              <a:ext cx="39687" cy="44450"/>
            </a:xfrm>
            <a:custGeom>
              <a:avLst/>
              <a:gdLst>
                <a:gd name="T0" fmla="*/ 134 w 136"/>
                <a:gd name="T1" fmla="*/ 27 h 147"/>
                <a:gd name="T2" fmla="*/ 112 w 136"/>
                <a:gd name="T3" fmla="*/ 0 h 147"/>
                <a:gd name="T4" fmla="*/ 90 w 136"/>
                <a:gd name="T5" fmla="*/ 27 h 147"/>
                <a:gd name="T6" fmla="*/ 97 w 136"/>
                <a:gd name="T7" fmla="*/ 129 h 147"/>
                <a:gd name="T8" fmla="*/ 112 w 136"/>
                <a:gd name="T9" fmla="*/ 147 h 147"/>
                <a:gd name="T10" fmla="*/ 128 w 136"/>
                <a:gd name="T11" fmla="*/ 129 h 147"/>
                <a:gd name="T12" fmla="*/ 134 w 136"/>
                <a:gd name="T13" fmla="*/ 27 h 147"/>
                <a:gd name="T14" fmla="*/ 46 w 136"/>
                <a:gd name="T15" fmla="*/ 27 h 147"/>
                <a:gd name="T16" fmla="*/ 24 w 136"/>
                <a:gd name="T17" fmla="*/ 0 h 147"/>
                <a:gd name="T18" fmla="*/ 2 w 136"/>
                <a:gd name="T19" fmla="*/ 27 h 147"/>
                <a:gd name="T20" fmla="*/ 8 w 136"/>
                <a:gd name="T21" fmla="*/ 129 h 147"/>
                <a:gd name="T22" fmla="*/ 24 w 136"/>
                <a:gd name="T23" fmla="*/ 147 h 147"/>
                <a:gd name="T24" fmla="*/ 40 w 136"/>
                <a:gd name="T25" fmla="*/ 129 h 147"/>
                <a:gd name="T26" fmla="*/ 46 w 136"/>
                <a:gd name="T27" fmla="*/ 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47">
                  <a:moveTo>
                    <a:pt x="134" y="27"/>
                  </a:moveTo>
                  <a:cubicBezTo>
                    <a:pt x="136" y="4"/>
                    <a:pt x="119" y="0"/>
                    <a:pt x="112" y="0"/>
                  </a:cubicBezTo>
                  <a:cubicBezTo>
                    <a:pt x="103" y="0"/>
                    <a:pt x="89" y="5"/>
                    <a:pt x="90" y="27"/>
                  </a:cubicBezTo>
                  <a:lnTo>
                    <a:pt x="97" y="129"/>
                  </a:lnTo>
                  <a:cubicBezTo>
                    <a:pt x="97" y="136"/>
                    <a:pt x="98" y="147"/>
                    <a:pt x="112" y="147"/>
                  </a:cubicBezTo>
                  <a:cubicBezTo>
                    <a:pt x="125" y="147"/>
                    <a:pt x="127" y="138"/>
                    <a:pt x="128" y="129"/>
                  </a:cubicBezTo>
                  <a:lnTo>
                    <a:pt x="134" y="27"/>
                  </a:lnTo>
                  <a:close/>
                  <a:moveTo>
                    <a:pt x="46" y="27"/>
                  </a:moveTo>
                  <a:cubicBezTo>
                    <a:pt x="48" y="4"/>
                    <a:pt x="31" y="0"/>
                    <a:pt x="24" y="0"/>
                  </a:cubicBezTo>
                  <a:cubicBezTo>
                    <a:pt x="15" y="0"/>
                    <a:pt x="0" y="5"/>
                    <a:pt x="2" y="27"/>
                  </a:cubicBezTo>
                  <a:lnTo>
                    <a:pt x="8" y="129"/>
                  </a:lnTo>
                  <a:cubicBezTo>
                    <a:pt x="9" y="136"/>
                    <a:pt x="10" y="147"/>
                    <a:pt x="24" y="147"/>
                  </a:cubicBezTo>
                  <a:cubicBezTo>
                    <a:pt x="37" y="147"/>
                    <a:pt x="39" y="138"/>
                    <a:pt x="40" y="129"/>
                  </a:cubicBezTo>
                  <a:lnTo>
                    <a:pt x="46" y="2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3" name="Freeform 1253">
              <a:extLst>
                <a:ext uri="{FF2B5EF4-FFF2-40B4-BE49-F238E27FC236}">
                  <a16:creationId xmlns:a16="http://schemas.microsoft.com/office/drawing/2014/main" id="{98B9C766-DA76-48E6-9FAF-53D34172E704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961438" y="2663825"/>
              <a:ext cx="38100" cy="115888"/>
            </a:xfrm>
            <a:custGeom>
              <a:avLst/>
              <a:gdLst>
                <a:gd name="T0" fmla="*/ 131 w 131"/>
                <a:gd name="T1" fmla="*/ 194 h 387"/>
                <a:gd name="T2" fmla="*/ 91 w 131"/>
                <a:gd name="T3" fmla="*/ 64 h 387"/>
                <a:gd name="T4" fmla="*/ 15 w 131"/>
                <a:gd name="T5" fmla="*/ 0 h 387"/>
                <a:gd name="T6" fmla="*/ 0 w 131"/>
                <a:gd name="T7" fmla="*/ 14 h 387"/>
                <a:gd name="T8" fmla="*/ 8 w 131"/>
                <a:gd name="T9" fmla="*/ 26 h 387"/>
                <a:gd name="T10" fmla="*/ 97 w 131"/>
                <a:gd name="T11" fmla="*/ 194 h 387"/>
                <a:gd name="T12" fmla="*/ 11 w 131"/>
                <a:gd name="T13" fmla="*/ 358 h 387"/>
                <a:gd name="T14" fmla="*/ 0 w 131"/>
                <a:gd name="T15" fmla="*/ 373 h 387"/>
                <a:gd name="T16" fmla="*/ 15 w 131"/>
                <a:gd name="T17" fmla="*/ 387 h 387"/>
                <a:gd name="T18" fmla="*/ 131 w 131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194"/>
                  </a:moveTo>
                  <a:cubicBezTo>
                    <a:pt x="131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5" y="25"/>
                    <a:pt x="8" y="26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3"/>
                    <a:pt x="79" y="313"/>
                    <a:pt x="11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1" y="321"/>
                    <a:pt x="131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4" name="Freeform 1254">
              <a:extLst>
                <a:ext uri="{FF2B5EF4-FFF2-40B4-BE49-F238E27FC236}">
                  <a16:creationId xmlns:a16="http://schemas.microsoft.com/office/drawing/2014/main" id="{74A42CC9-15D3-4DB7-B2E1-366FFB69531E}"/>
                </a:ext>
              </a:extLst>
            </p:cNvPr>
            <p:cNvSpPr>
              <a:spLocks noEditPoints="1"/>
            </p:cNvSpPr>
            <p:nvPr>
              <p:custDataLst>
                <p:tags r:id="rId234"/>
              </p:custDataLst>
            </p:nvPr>
          </p:nvSpPr>
          <p:spPr bwMode="auto">
            <a:xfrm>
              <a:off x="9051925" y="2703513"/>
              <a:ext cx="22225" cy="84138"/>
            </a:xfrm>
            <a:custGeom>
              <a:avLst/>
              <a:gdLst>
                <a:gd name="T0" fmla="*/ 73 w 75"/>
                <a:gd name="T1" fmla="*/ 32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3 h 284"/>
                <a:gd name="T8" fmla="*/ 73 w 75"/>
                <a:gd name="T9" fmla="*/ 32 h 284"/>
                <a:gd name="T10" fmla="*/ 75 w 75"/>
                <a:gd name="T11" fmla="*/ 202 h 284"/>
                <a:gd name="T12" fmla="*/ 41 w 75"/>
                <a:gd name="T13" fmla="*/ 153 h 284"/>
                <a:gd name="T14" fmla="*/ 10 w 75"/>
                <a:gd name="T15" fmla="*/ 184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2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3" y="47"/>
                    <a:pt x="73" y="32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5" name="Freeform 1255">
              <a:extLst>
                <a:ext uri="{FF2B5EF4-FFF2-40B4-BE49-F238E27FC236}">
                  <a16:creationId xmlns:a16="http://schemas.microsoft.com/office/drawing/2014/main" id="{62FA5AC0-D6D1-4920-9C20-0B3B5B9EEA10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4013200" y="2833688"/>
              <a:ext cx="52387" cy="147638"/>
            </a:xfrm>
            <a:custGeom>
              <a:avLst/>
              <a:gdLst>
                <a:gd name="T0" fmla="*/ 72 w 177"/>
                <a:gd name="T1" fmla="*/ 432 h 498"/>
                <a:gd name="T2" fmla="*/ 4 w 177"/>
                <a:gd name="T3" fmla="*/ 487 h 498"/>
                <a:gd name="T4" fmla="*/ 0 w 177"/>
                <a:gd name="T5" fmla="*/ 493 h 498"/>
                <a:gd name="T6" fmla="*/ 10 w 177"/>
                <a:gd name="T7" fmla="*/ 498 h 498"/>
                <a:gd name="T8" fmla="*/ 105 w 177"/>
                <a:gd name="T9" fmla="*/ 436 h 498"/>
                <a:gd name="T10" fmla="*/ 105 w 177"/>
                <a:gd name="T11" fmla="*/ 322 h 498"/>
                <a:gd name="T12" fmla="*/ 125 w 177"/>
                <a:gd name="T13" fmla="*/ 271 h 498"/>
                <a:gd name="T14" fmla="*/ 172 w 177"/>
                <a:gd name="T15" fmla="*/ 255 h 498"/>
                <a:gd name="T16" fmla="*/ 177 w 177"/>
                <a:gd name="T17" fmla="*/ 249 h 498"/>
                <a:gd name="T18" fmla="*/ 169 w 177"/>
                <a:gd name="T19" fmla="*/ 244 h 498"/>
                <a:gd name="T20" fmla="*/ 107 w 177"/>
                <a:gd name="T21" fmla="*/ 199 h 498"/>
                <a:gd name="T22" fmla="*/ 105 w 177"/>
                <a:gd name="T23" fmla="*/ 175 h 498"/>
                <a:gd name="T24" fmla="*/ 105 w 177"/>
                <a:gd name="T25" fmla="*/ 76 h 498"/>
                <a:gd name="T26" fmla="*/ 81 w 177"/>
                <a:gd name="T27" fmla="*/ 20 h 498"/>
                <a:gd name="T28" fmla="*/ 10 w 177"/>
                <a:gd name="T29" fmla="*/ 0 h 498"/>
                <a:gd name="T30" fmla="*/ 0 w 177"/>
                <a:gd name="T31" fmla="*/ 5 h 498"/>
                <a:gd name="T32" fmla="*/ 8 w 177"/>
                <a:gd name="T33" fmla="*/ 11 h 498"/>
                <a:gd name="T34" fmla="*/ 70 w 177"/>
                <a:gd name="T35" fmla="*/ 54 h 498"/>
                <a:gd name="T36" fmla="*/ 72 w 177"/>
                <a:gd name="T37" fmla="*/ 78 h 498"/>
                <a:gd name="T38" fmla="*/ 72 w 177"/>
                <a:gd name="T39" fmla="*/ 182 h 498"/>
                <a:gd name="T40" fmla="*/ 92 w 177"/>
                <a:gd name="T41" fmla="*/ 230 h 498"/>
                <a:gd name="T42" fmla="*/ 131 w 177"/>
                <a:gd name="T43" fmla="*/ 249 h 498"/>
                <a:gd name="T44" fmla="*/ 72 w 177"/>
                <a:gd name="T45" fmla="*/ 312 h 498"/>
                <a:gd name="T46" fmla="*/ 72 w 177"/>
                <a:gd name="T47" fmla="*/ 43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8">
                  <a:moveTo>
                    <a:pt x="72" y="432"/>
                  </a:moveTo>
                  <a:cubicBezTo>
                    <a:pt x="72" y="452"/>
                    <a:pt x="59" y="484"/>
                    <a:pt x="4" y="487"/>
                  </a:cubicBezTo>
                  <a:cubicBezTo>
                    <a:pt x="2" y="488"/>
                    <a:pt x="0" y="490"/>
                    <a:pt x="0" y="493"/>
                  </a:cubicBezTo>
                  <a:cubicBezTo>
                    <a:pt x="0" y="498"/>
                    <a:pt x="5" y="498"/>
                    <a:pt x="10" y="498"/>
                  </a:cubicBezTo>
                  <a:cubicBezTo>
                    <a:pt x="58" y="498"/>
                    <a:pt x="105" y="474"/>
                    <a:pt x="105" y="436"/>
                  </a:cubicBezTo>
                  <a:lnTo>
                    <a:pt x="105" y="322"/>
                  </a:lnTo>
                  <a:cubicBezTo>
                    <a:pt x="105" y="303"/>
                    <a:pt x="105" y="287"/>
                    <a:pt x="125" y="271"/>
                  </a:cubicBezTo>
                  <a:cubicBezTo>
                    <a:pt x="143" y="256"/>
                    <a:pt x="161" y="255"/>
                    <a:pt x="172" y="255"/>
                  </a:cubicBezTo>
                  <a:cubicBezTo>
                    <a:pt x="175" y="254"/>
                    <a:pt x="177" y="252"/>
                    <a:pt x="177" y="249"/>
                  </a:cubicBezTo>
                  <a:cubicBezTo>
                    <a:pt x="177" y="244"/>
                    <a:pt x="174" y="244"/>
                    <a:pt x="169" y="244"/>
                  </a:cubicBezTo>
                  <a:cubicBezTo>
                    <a:pt x="136" y="242"/>
                    <a:pt x="112" y="224"/>
                    <a:pt x="107" y="199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6"/>
                  </a:lnTo>
                  <a:cubicBezTo>
                    <a:pt x="105" y="55"/>
                    <a:pt x="105" y="39"/>
                    <a:pt x="81" y="20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10"/>
                    <a:pt x="3" y="10"/>
                    <a:pt x="8" y="11"/>
                  </a:cubicBezTo>
                  <a:cubicBezTo>
                    <a:pt x="39" y="13"/>
                    <a:pt x="64" y="29"/>
                    <a:pt x="70" y="54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2"/>
                  </a:lnTo>
                  <a:cubicBezTo>
                    <a:pt x="72" y="205"/>
                    <a:pt x="76" y="214"/>
                    <a:pt x="92" y="230"/>
                  </a:cubicBezTo>
                  <a:cubicBezTo>
                    <a:pt x="102" y="240"/>
                    <a:pt x="117" y="245"/>
                    <a:pt x="131" y="249"/>
                  </a:cubicBezTo>
                  <a:cubicBezTo>
                    <a:pt x="90" y="261"/>
                    <a:pt x="72" y="284"/>
                    <a:pt x="72" y="312"/>
                  </a:cubicBezTo>
                  <a:lnTo>
                    <a:pt x="72" y="4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6" name="Freeform 1256">
              <a:extLst>
                <a:ext uri="{FF2B5EF4-FFF2-40B4-BE49-F238E27FC236}">
                  <a16:creationId xmlns:a16="http://schemas.microsoft.com/office/drawing/2014/main" id="{35508275-513C-4A5C-9ADE-48E08D194A4B}"/>
                </a:ext>
              </a:extLst>
            </p:cNvPr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4008438" y="30575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0 w 227"/>
                <a:gd name="T17" fmla="*/ 33 h 218"/>
                <a:gd name="T18" fmla="*/ 60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4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0" y="218"/>
                    <a:pt x="170" y="203"/>
                  </a:cubicBezTo>
                  <a:cubicBezTo>
                    <a:pt x="170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7" name="Freeform 1257">
              <a:extLst>
                <a:ext uri="{FF2B5EF4-FFF2-40B4-BE49-F238E27FC236}">
                  <a16:creationId xmlns:a16="http://schemas.microsoft.com/office/drawing/2014/main" id="{45D24880-00D1-408F-8944-0F87842CF768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4087813" y="3057525"/>
              <a:ext cx="60325" cy="66675"/>
            </a:xfrm>
            <a:custGeom>
              <a:avLst/>
              <a:gdLst>
                <a:gd name="T0" fmla="*/ 204 w 204"/>
                <a:gd name="T1" fmla="*/ 165 h 223"/>
                <a:gd name="T2" fmla="*/ 186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5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8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8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lose/>
                  <a:moveTo>
                    <a:pt x="168" y="95"/>
                  </a:moveTo>
                  <a:lnTo>
                    <a:pt x="36" y="95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8" name="Freeform 1258">
              <a:extLst>
                <a:ext uri="{FF2B5EF4-FFF2-40B4-BE49-F238E27FC236}">
                  <a16:creationId xmlns:a16="http://schemas.microsoft.com/office/drawing/2014/main" id="{EB899C44-E729-4900-892E-BC73C6047ED6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4160838" y="3040063"/>
              <a:ext cx="61912" cy="84138"/>
            </a:xfrm>
            <a:custGeom>
              <a:avLst/>
              <a:gdLst>
                <a:gd name="T0" fmla="*/ 211 w 211"/>
                <a:gd name="T1" fmla="*/ 214 h 280"/>
                <a:gd name="T2" fmla="*/ 193 w 211"/>
                <a:gd name="T3" fmla="*/ 194 h 280"/>
                <a:gd name="T4" fmla="*/ 177 w 211"/>
                <a:gd name="T5" fmla="*/ 213 h 280"/>
                <a:gd name="T6" fmla="*/ 136 w 211"/>
                <a:gd name="T7" fmla="*/ 249 h 280"/>
                <a:gd name="T8" fmla="*/ 98 w 211"/>
                <a:gd name="T9" fmla="*/ 211 h 280"/>
                <a:gd name="T10" fmla="*/ 98 w 211"/>
                <a:gd name="T11" fmla="*/ 92 h 280"/>
                <a:gd name="T12" fmla="*/ 180 w 211"/>
                <a:gd name="T13" fmla="*/ 92 h 280"/>
                <a:gd name="T14" fmla="*/ 199 w 211"/>
                <a:gd name="T15" fmla="*/ 77 h 280"/>
                <a:gd name="T16" fmla="*/ 180 w 211"/>
                <a:gd name="T17" fmla="*/ 62 h 280"/>
                <a:gd name="T18" fmla="*/ 98 w 211"/>
                <a:gd name="T19" fmla="*/ 62 h 280"/>
                <a:gd name="T20" fmla="*/ 98 w 211"/>
                <a:gd name="T21" fmla="*/ 21 h 280"/>
                <a:gd name="T22" fmla="*/ 81 w 211"/>
                <a:gd name="T23" fmla="*/ 0 h 280"/>
                <a:gd name="T24" fmla="*/ 63 w 211"/>
                <a:gd name="T25" fmla="*/ 21 h 280"/>
                <a:gd name="T26" fmla="*/ 63 w 211"/>
                <a:gd name="T27" fmla="*/ 62 h 280"/>
                <a:gd name="T28" fmla="*/ 20 w 211"/>
                <a:gd name="T29" fmla="*/ 62 h 280"/>
                <a:gd name="T30" fmla="*/ 0 w 211"/>
                <a:gd name="T31" fmla="*/ 77 h 280"/>
                <a:gd name="T32" fmla="*/ 19 w 211"/>
                <a:gd name="T33" fmla="*/ 92 h 280"/>
                <a:gd name="T34" fmla="*/ 63 w 211"/>
                <a:gd name="T35" fmla="*/ 92 h 280"/>
                <a:gd name="T36" fmla="*/ 63 w 211"/>
                <a:gd name="T37" fmla="*/ 214 h 280"/>
                <a:gd name="T38" fmla="*/ 134 w 211"/>
                <a:gd name="T39" fmla="*/ 280 h 280"/>
                <a:gd name="T40" fmla="*/ 211 w 211"/>
                <a:gd name="T41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211" y="214"/>
                  </a:moveTo>
                  <a:cubicBezTo>
                    <a:pt x="211" y="205"/>
                    <a:pt x="211" y="194"/>
                    <a:pt x="193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199" y="92"/>
                    <a:pt x="199" y="77"/>
                  </a:cubicBezTo>
                  <a:cubicBezTo>
                    <a:pt x="199" y="62"/>
                    <a:pt x="187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1"/>
                    <a:pt x="63" y="21"/>
                  </a:cubicBezTo>
                  <a:lnTo>
                    <a:pt x="63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19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9" name="Freeform 1259">
              <a:extLst>
                <a:ext uri="{FF2B5EF4-FFF2-40B4-BE49-F238E27FC236}">
                  <a16:creationId xmlns:a16="http://schemas.microsoft.com/office/drawing/2014/main" id="{0A4C3F94-C0DC-46B6-862F-A52936EA398F}"/>
                </a:ext>
              </a:extLst>
            </p:cNvPr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4237038" y="3059113"/>
              <a:ext cx="73025" cy="65088"/>
            </a:xfrm>
            <a:custGeom>
              <a:avLst/>
              <a:gdLst>
                <a:gd name="T0" fmla="*/ 249 w 249"/>
                <a:gd name="T1" fmla="*/ 199 h 218"/>
                <a:gd name="T2" fmla="*/ 229 w 249"/>
                <a:gd name="T3" fmla="*/ 184 h 218"/>
                <a:gd name="T4" fmla="*/ 206 w 249"/>
                <a:gd name="T5" fmla="*/ 184 h 218"/>
                <a:gd name="T6" fmla="*/ 206 w 249"/>
                <a:gd name="T7" fmla="*/ 20 h 218"/>
                <a:gd name="T8" fmla="*/ 187 w 249"/>
                <a:gd name="T9" fmla="*/ 0 h 218"/>
                <a:gd name="T10" fmla="*/ 150 w 249"/>
                <a:gd name="T11" fmla="*/ 0 h 218"/>
                <a:gd name="T12" fmla="*/ 130 w 249"/>
                <a:gd name="T13" fmla="*/ 15 h 218"/>
                <a:gd name="T14" fmla="*/ 150 w 249"/>
                <a:gd name="T15" fmla="*/ 30 h 218"/>
                <a:gd name="T16" fmla="*/ 172 w 249"/>
                <a:gd name="T17" fmla="*/ 30 h 218"/>
                <a:gd name="T18" fmla="*/ 172 w 249"/>
                <a:gd name="T19" fmla="*/ 136 h 218"/>
                <a:gd name="T20" fmla="*/ 116 w 249"/>
                <a:gd name="T21" fmla="*/ 187 h 218"/>
                <a:gd name="T22" fmla="*/ 76 w 249"/>
                <a:gd name="T23" fmla="*/ 155 h 218"/>
                <a:gd name="T24" fmla="*/ 76 w 249"/>
                <a:gd name="T25" fmla="*/ 20 h 218"/>
                <a:gd name="T26" fmla="*/ 56 w 249"/>
                <a:gd name="T27" fmla="*/ 0 h 218"/>
                <a:gd name="T28" fmla="*/ 20 w 249"/>
                <a:gd name="T29" fmla="*/ 0 h 218"/>
                <a:gd name="T30" fmla="*/ 0 w 249"/>
                <a:gd name="T31" fmla="*/ 15 h 218"/>
                <a:gd name="T32" fmla="*/ 19 w 249"/>
                <a:gd name="T33" fmla="*/ 30 h 218"/>
                <a:gd name="T34" fmla="*/ 42 w 249"/>
                <a:gd name="T35" fmla="*/ 30 h 218"/>
                <a:gd name="T36" fmla="*/ 42 w 249"/>
                <a:gd name="T37" fmla="*/ 158 h 218"/>
                <a:gd name="T38" fmla="*/ 113 w 249"/>
                <a:gd name="T39" fmla="*/ 218 h 218"/>
                <a:gd name="T40" fmla="*/ 172 w 249"/>
                <a:gd name="T41" fmla="*/ 199 h 218"/>
                <a:gd name="T42" fmla="*/ 192 w 249"/>
                <a:gd name="T43" fmla="*/ 215 h 218"/>
                <a:gd name="T44" fmla="*/ 228 w 249"/>
                <a:gd name="T45" fmla="*/ 215 h 218"/>
                <a:gd name="T46" fmla="*/ 249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199"/>
                  </a:moveTo>
                  <a:cubicBezTo>
                    <a:pt x="249" y="184"/>
                    <a:pt x="236" y="184"/>
                    <a:pt x="229" y="184"/>
                  </a:cubicBezTo>
                  <a:lnTo>
                    <a:pt x="206" y="184"/>
                  </a:lnTo>
                  <a:lnTo>
                    <a:pt x="206" y="20"/>
                  </a:lnTo>
                  <a:cubicBezTo>
                    <a:pt x="206" y="5"/>
                    <a:pt x="203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6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19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0" name="Freeform 1260">
              <a:extLst>
                <a:ext uri="{FF2B5EF4-FFF2-40B4-BE49-F238E27FC236}">
                  <a16:creationId xmlns:a16="http://schemas.microsoft.com/office/drawing/2014/main" id="{480CFD37-5878-4A5A-9EA2-F65AD80BA144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4316413" y="3057525"/>
              <a:ext cx="66675" cy="650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0 w 227"/>
                <a:gd name="T17" fmla="*/ 33 h 218"/>
                <a:gd name="T18" fmla="*/ 60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1" name="Freeform 1261">
              <a:extLst>
                <a:ext uri="{FF2B5EF4-FFF2-40B4-BE49-F238E27FC236}">
                  <a16:creationId xmlns:a16="http://schemas.microsoft.com/office/drawing/2014/main" id="{F4A8A525-3696-4C3E-A129-235AC5E8BFC1}"/>
                </a:ext>
              </a:extLst>
            </p:cNvPr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4391025" y="30575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7 h 218"/>
                <a:gd name="T4" fmla="*/ 206 w 249"/>
                <a:gd name="T5" fmla="*/ 187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6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7 h 218"/>
                <a:gd name="T36" fmla="*/ 76 w 249"/>
                <a:gd name="T37" fmla="*/ 187 h 218"/>
                <a:gd name="T38" fmla="*/ 76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7 h 218"/>
                <a:gd name="T46" fmla="*/ 153 w 249"/>
                <a:gd name="T47" fmla="*/ 187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6" y="187"/>
                    <a:pt x="228" y="187"/>
                  </a:cubicBezTo>
                  <a:lnTo>
                    <a:pt x="206" y="187"/>
                  </a:lnTo>
                  <a:lnTo>
                    <a:pt x="206" y="72"/>
                  </a:lnTo>
                  <a:cubicBezTo>
                    <a:pt x="206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  <a:cubicBezTo>
                    <a:pt x="76" y="10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2" name="Freeform 1262">
              <a:extLst>
                <a:ext uri="{FF2B5EF4-FFF2-40B4-BE49-F238E27FC236}">
                  <a16:creationId xmlns:a16="http://schemas.microsoft.com/office/drawing/2014/main" id="{1F983E9B-91E1-4C3D-B496-614F7BCF7CFC}"/>
                </a:ext>
              </a:extLst>
            </p:cNvPr>
            <p:cNvSpPr>
              <a:spLocks noEditPoints="1"/>
            </p:cNvSpPr>
            <p:nvPr>
              <p:custDataLst>
                <p:tags r:id="rId242"/>
              </p:custDataLst>
            </p:nvPr>
          </p:nvSpPr>
          <p:spPr bwMode="auto">
            <a:xfrm>
              <a:off x="4551363" y="3019425"/>
              <a:ext cx="60325" cy="115888"/>
            </a:xfrm>
            <a:custGeom>
              <a:avLst/>
              <a:gdLst>
                <a:gd name="T0" fmla="*/ 203 w 203"/>
                <a:gd name="T1" fmla="*/ 260 h 387"/>
                <a:gd name="T2" fmla="*/ 117 w 203"/>
                <a:gd name="T3" fmla="*/ 173 h 387"/>
                <a:gd name="T4" fmla="*/ 117 w 203"/>
                <a:gd name="T5" fmla="*/ 69 h 387"/>
                <a:gd name="T6" fmla="*/ 166 w 203"/>
                <a:gd name="T7" fmla="*/ 104 h 387"/>
                <a:gd name="T8" fmla="*/ 159 w 203"/>
                <a:gd name="T9" fmla="*/ 120 h 387"/>
                <a:gd name="T10" fmla="*/ 181 w 203"/>
                <a:gd name="T11" fmla="*/ 142 h 387"/>
                <a:gd name="T12" fmla="*/ 203 w 203"/>
                <a:gd name="T13" fmla="*/ 118 h 387"/>
                <a:gd name="T14" fmla="*/ 117 w 203"/>
                <a:gd name="T15" fmla="*/ 39 h 387"/>
                <a:gd name="T16" fmla="*/ 117 w 203"/>
                <a:gd name="T17" fmla="*/ 20 h 387"/>
                <a:gd name="T18" fmla="*/ 102 w 203"/>
                <a:gd name="T19" fmla="*/ 0 h 387"/>
                <a:gd name="T20" fmla="*/ 86 w 203"/>
                <a:gd name="T21" fmla="*/ 20 h 387"/>
                <a:gd name="T22" fmla="*/ 86 w 203"/>
                <a:gd name="T23" fmla="*/ 39 h 387"/>
                <a:gd name="T24" fmla="*/ 0 w 203"/>
                <a:gd name="T25" fmla="*/ 120 h 387"/>
                <a:gd name="T26" fmla="*/ 86 w 203"/>
                <a:gd name="T27" fmla="*/ 202 h 387"/>
                <a:gd name="T28" fmla="*/ 86 w 203"/>
                <a:gd name="T29" fmla="*/ 317 h 387"/>
                <a:gd name="T30" fmla="*/ 36 w 203"/>
                <a:gd name="T31" fmla="*/ 278 h 387"/>
                <a:gd name="T32" fmla="*/ 44 w 203"/>
                <a:gd name="T33" fmla="*/ 260 h 387"/>
                <a:gd name="T34" fmla="*/ 22 w 203"/>
                <a:gd name="T35" fmla="*/ 238 h 387"/>
                <a:gd name="T36" fmla="*/ 0 w 203"/>
                <a:gd name="T37" fmla="*/ 263 h 387"/>
                <a:gd name="T38" fmla="*/ 86 w 203"/>
                <a:gd name="T39" fmla="*/ 348 h 387"/>
                <a:gd name="T40" fmla="*/ 86 w 203"/>
                <a:gd name="T41" fmla="*/ 367 h 387"/>
                <a:gd name="T42" fmla="*/ 102 w 203"/>
                <a:gd name="T43" fmla="*/ 387 h 387"/>
                <a:gd name="T44" fmla="*/ 117 w 203"/>
                <a:gd name="T45" fmla="*/ 367 h 387"/>
                <a:gd name="T46" fmla="*/ 117 w 203"/>
                <a:gd name="T47" fmla="*/ 348 h 387"/>
                <a:gd name="T48" fmla="*/ 203 w 203"/>
                <a:gd name="T49" fmla="*/ 260 h 387"/>
                <a:gd name="T50" fmla="*/ 86 w 203"/>
                <a:gd name="T51" fmla="*/ 167 h 387"/>
                <a:gd name="T52" fmla="*/ 31 w 203"/>
                <a:gd name="T53" fmla="*/ 118 h 387"/>
                <a:gd name="T54" fmla="*/ 86 w 203"/>
                <a:gd name="T55" fmla="*/ 69 h 387"/>
                <a:gd name="T56" fmla="*/ 86 w 203"/>
                <a:gd name="T57" fmla="*/ 167 h 387"/>
                <a:gd name="T58" fmla="*/ 171 w 203"/>
                <a:gd name="T59" fmla="*/ 262 h 387"/>
                <a:gd name="T60" fmla="*/ 117 w 203"/>
                <a:gd name="T61" fmla="*/ 317 h 387"/>
                <a:gd name="T62" fmla="*/ 117 w 203"/>
                <a:gd name="T63" fmla="*/ 208 h 387"/>
                <a:gd name="T64" fmla="*/ 171 w 203"/>
                <a:gd name="T65" fmla="*/ 2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203" y="260"/>
                  </a:moveTo>
                  <a:cubicBezTo>
                    <a:pt x="203" y="236"/>
                    <a:pt x="189" y="187"/>
                    <a:pt x="117" y="173"/>
                  </a:cubicBezTo>
                  <a:lnTo>
                    <a:pt x="117" y="69"/>
                  </a:lnTo>
                  <a:cubicBezTo>
                    <a:pt x="133" y="71"/>
                    <a:pt x="158" y="78"/>
                    <a:pt x="166" y="104"/>
                  </a:cubicBezTo>
                  <a:cubicBezTo>
                    <a:pt x="161" y="108"/>
                    <a:pt x="159" y="114"/>
                    <a:pt x="159" y="120"/>
                  </a:cubicBezTo>
                  <a:cubicBezTo>
                    <a:pt x="159" y="132"/>
                    <a:pt x="167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79"/>
                    <a:pt x="176" y="43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6" y="0"/>
                    <a:pt x="86" y="12"/>
                    <a:pt x="86" y="20"/>
                  </a:cubicBezTo>
                  <a:lnTo>
                    <a:pt x="86" y="39"/>
                  </a:lnTo>
                  <a:cubicBezTo>
                    <a:pt x="31" y="45"/>
                    <a:pt x="0" y="83"/>
                    <a:pt x="0" y="120"/>
                  </a:cubicBezTo>
                  <a:cubicBezTo>
                    <a:pt x="0" y="132"/>
                    <a:pt x="3" y="186"/>
                    <a:pt x="86" y="202"/>
                  </a:cubicBezTo>
                  <a:lnTo>
                    <a:pt x="86" y="317"/>
                  </a:lnTo>
                  <a:cubicBezTo>
                    <a:pt x="64" y="314"/>
                    <a:pt x="43" y="303"/>
                    <a:pt x="36" y="278"/>
                  </a:cubicBezTo>
                  <a:cubicBezTo>
                    <a:pt x="39" y="276"/>
                    <a:pt x="44" y="272"/>
                    <a:pt x="44" y="260"/>
                  </a:cubicBezTo>
                  <a:cubicBezTo>
                    <a:pt x="44" y="246"/>
                    <a:pt x="32" y="238"/>
                    <a:pt x="22" y="238"/>
                  </a:cubicBezTo>
                  <a:cubicBezTo>
                    <a:pt x="17" y="238"/>
                    <a:pt x="0" y="240"/>
                    <a:pt x="0" y="263"/>
                  </a:cubicBezTo>
                  <a:cubicBezTo>
                    <a:pt x="0" y="304"/>
                    <a:pt x="28" y="343"/>
                    <a:pt x="86" y="348"/>
                  </a:cubicBezTo>
                  <a:lnTo>
                    <a:pt x="86" y="367"/>
                  </a:lnTo>
                  <a:cubicBezTo>
                    <a:pt x="86" y="375"/>
                    <a:pt x="86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5"/>
                    <a:pt x="203" y="260"/>
                  </a:cubicBezTo>
                  <a:close/>
                  <a:moveTo>
                    <a:pt x="86" y="167"/>
                  </a:moveTo>
                  <a:cubicBezTo>
                    <a:pt x="58" y="162"/>
                    <a:pt x="31" y="144"/>
                    <a:pt x="31" y="118"/>
                  </a:cubicBezTo>
                  <a:cubicBezTo>
                    <a:pt x="31" y="94"/>
                    <a:pt x="55" y="74"/>
                    <a:pt x="86" y="69"/>
                  </a:cubicBezTo>
                  <a:lnTo>
                    <a:pt x="86" y="167"/>
                  </a:lnTo>
                  <a:close/>
                  <a:moveTo>
                    <a:pt x="171" y="262"/>
                  </a:moveTo>
                  <a:cubicBezTo>
                    <a:pt x="171" y="288"/>
                    <a:pt x="149" y="311"/>
                    <a:pt x="117" y="317"/>
                  </a:cubicBezTo>
                  <a:lnTo>
                    <a:pt x="117" y="208"/>
                  </a:lnTo>
                  <a:cubicBezTo>
                    <a:pt x="150" y="215"/>
                    <a:pt x="171" y="237"/>
                    <a:pt x="171" y="26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3" name="Freeform 1263">
              <a:extLst>
                <a:ext uri="{FF2B5EF4-FFF2-40B4-BE49-F238E27FC236}">
                  <a16:creationId xmlns:a16="http://schemas.microsoft.com/office/drawing/2014/main" id="{F89909B5-4B79-4C7E-9ED1-3C0FBF435B75}"/>
                </a:ext>
              </a:extLst>
            </p:cNvPr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4630738" y="3057525"/>
              <a:ext cx="57150" cy="66675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29" y="0"/>
                    <a:pt x="0" y="68"/>
                    <a:pt x="0" y="112"/>
                  </a:cubicBezTo>
                  <a:cubicBezTo>
                    <a:pt x="0" y="172"/>
                    <a:pt x="46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4" name="Freeform 1264">
              <a:extLst>
                <a:ext uri="{FF2B5EF4-FFF2-40B4-BE49-F238E27FC236}">
                  <a16:creationId xmlns:a16="http://schemas.microsoft.com/office/drawing/2014/main" id="{51EA4EF4-23C2-4E80-AC63-B1A50CAC0BAA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4705350" y="3057525"/>
              <a:ext cx="60325" cy="66675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70 w 205"/>
                <a:gd name="T11" fmla="*/ 108 h 223"/>
                <a:gd name="T12" fmla="*/ 102 w 205"/>
                <a:gd name="T13" fmla="*/ 192 h 223"/>
                <a:gd name="T14" fmla="*/ 34 w 205"/>
                <a:gd name="T15" fmla="*/ 108 h 223"/>
                <a:gd name="T16" fmla="*/ 102 w 205"/>
                <a:gd name="T17" fmla="*/ 31 h 223"/>
                <a:gd name="T18" fmla="*/ 170 w 205"/>
                <a:gd name="T19" fmla="*/ 10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70" y="108"/>
                  </a:moveTo>
                  <a:cubicBezTo>
                    <a:pt x="170" y="155"/>
                    <a:pt x="139" y="192"/>
                    <a:pt x="102" y="192"/>
                  </a:cubicBez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5" name="Freeform 1265">
              <a:extLst>
                <a:ext uri="{FF2B5EF4-FFF2-40B4-BE49-F238E27FC236}">
                  <a16:creationId xmlns:a16="http://schemas.microsoft.com/office/drawing/2014/main" id="{69A4B1C5-2EC7-4E9C-BEB0-F9292579896C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4775200" y="3057525"/>
              <a:ext cx="74612" cy="65088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7 h 218"/>
                <a:gd name="T4" fmla="*/ 207 w 250"/>
                <a:gd name="T5" fmla="*/ 187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6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8 h 218"/>
                <a:gd name="T18" fmla="*/ 20 w 250"/>
                <a:gd name="T19" fmla="*/ 33 h 218"/>
                <a:gd name="T20" fmla="*/ 43 w 250"/>
                <a:gd name="T21" fmla="*/ 33 h 218"/>
                <a:gd name="T22" fmla="*/ 43 w 250"/>
                <a:gd name="T23" fmla="*/ 187 h 218"/>
                <a:gd name="T24" fmla="*/ 21 w 250"/>
                <a:gd name="T25" fmla="*/ 187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7 h 218"/>
                <a:gd name="T36" fmla="*/ 77 w 250"/>
                <a:gd name="T37" fmla="*/ 187 h 218"/>
                <a:gd name="T38" fmla="*/ 77 w 250"/>
                <a:gd name="T39" fmla="*/ 99 h 218"/>
                <a:gd name="T40" fmla="*/ 139 w 250"/>
                <a:gd name="T41" fmla="*/ 30 h 218"/>
                <a:gd name="T42" fmla="*/ 173 w 250"/>
                <a:gd name="T43" fmla="*/ 74 h 218"/>
                <a:gd name="T44" fmla="*/ 173 w 250"/>
                <a:gd name="T45" fmla="*/ 187 h 218"/>
                <a:gd name="T46" fmla="*/ 153 w 250"/>
                <a:gd name="T47" fmla="*/ 187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7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6" name="Freeform 1266">
              <a:extLst>
                <a:ext uri="{FF2B5EF4-FFF2-40B4-BE49-F238E27FC236}">
                  <a16:creationId xmlns:a16="http://schemas.microsoft.com/office/drawing/2014/main" id="{55022D14-5F99-404F-B345-874D2778F704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4852988" y="3057525"/>
              <a:ext cx="73025" cy="65088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7 h 218"/>
                <a:gd name="T4" fmla="*/ 207 w 249"/>
                <a:gd name="T5" fmla="*/ 187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2 w 249"/>
                <a:gd name="T21" fmla="*/ 33 h 218"/>
                <a:gd name="T22" fmla="*/ 42 w 249"/>
                <a:gd name="T23" fmla="*/ 187 h 218"/>
                <a:gd name="T24" fmla="*/ 20 w 249"/>
                <a:gd name="T25" fmla="*/ 187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7 h 218"/>
                <a:gd name="T36" fmla="*/ 77 w 249"/>
                <a:gd name="T37" fmla="*/ 187 h 218"/>
                <a:gd name="T38" fmla="*/ 77 w 249"/>
                <a:gd name="T39" fmla="*/ 99 h 218"/>
                <a:gd name="T40" fmla="*/ 139 w 249"/>
                <a:gd name="T41" fmla="*/ 30 h 218"/>
                <a:gd name="T42" fmla="*/ 172 w 249"/>
                <a:gd name="T43" fmla="*/ 74 h 218"/>
                <a:gd name="T44" fmla="*/ 172 w 249"/>
                <a:gd name="T45" fmla="*/ 187 h 218"/>
                <a:gd name="T46" fmla="*/ 153 w 249"/>
                <a:gd name="T47" fmla="*/ 187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7" name="Freeform 1267">
              <a:extLst>
                <a:ext uri="{FF2B5EF4-FFF2-40B4-BE49-F238E27FC236}">
                  <a16:creationId xmlns:a16="http://schemas.microsoft.com/office/drawing/2014/main" id="{22939B5F-5C53-4A65-B070-DC68D3B319F9}"/>
                </a:ext>
              </a:extLst>
            </p:cNvPr>
            <p:cNvSpPr>
              <a:spLocks noEditPoints="1"/>
            </p:cNvSpPr>
            <p:nvPr>
              <p:custDataLst>
                <p:tags r:id="rId247"/>
              </p:custDataLst>
            </p:nvPr>
          </p:nvSpPr>
          <p:spPr bwMode="auto">
            <a:xfrm>
              <a:off x="4954588" y="3059113"/>
              <a:ext cx="22225" cy="84138"/>
            </a:xfrm>
            <a:custGeom>
              <a:avLst/>
              <a:gdLst>
                <a:gd name="T0" fmla="*/ 72 w 75"/>
                <a:gd name="T1" fmla="*/ 31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2 w 75"/>
                <a:gd name="T9" fmla="*/ 31 h 284"/>
                <a:gd name="T10" fmla="*/ 75 w 75"/>
                <a:gd name="T11" fmla="*/ 201 h 284"/>
                <a:gd name="T12" fmla="*/ 41 w 75"/>
                <a:gd name="T13" fmla="*/ 152 h 284"/>
                <a:gd name="T14" fmla="*/ 10 w 75"/>
                <a:gd name="T15" fmla="*/ 183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2" y="31"/>
                  </a:moveTo>
                  <a:cubicBezTo>
                    <a:pt x="72" y="13"/>
                    <a:pt x="57" y="0"/>
                    <a:pt x="42" y="0"/>
                  </a:cubicBezTo>
                  <a:cubicBezTo>
                    <a:pt x="23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2" y="47"/>
                    <a:pt x="72" y="31"/>
                  </a:cubicBezTo>
                  <a:close/>
                  <a:moveTo>
                    <a:pt x="75" y="201"/>
                  </a:moveTo>
                  <a:cubicBezTo>
                    <a:pt x="75" y="168"/>
                    <a:pt x="60" y="152"/>
                    <a:pt x="41" y="152"/>
                  </a:cubicBezTo>
                  <a:cubicBezTo>
                    <a:pt x="23" y="152"/>
                    <a:pt x="10" y="166"/>
                    <a:pt x="10" y="183"/>
                  </a:cubicBezTo>
                  <a:cubicBezTo>
                    <a:pt x="10" y="197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5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8" name="Freeform 1268">
              <a:extLst>
                <a:ext uri="{FF2B5EF4-FFF2-40B4-BE49-F238E27FC236}">
                  <a16:creationId xmlns:a16="http://schemas.microsoft.com/office/drawing/2014/main" id="{8F0695F5-08B8-4376-B4AB-E5F63B2CD55F}"/>
                </a:ext>
              </a:extLst>
            </p:cNvPr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3705225" y="3189288"/>
              <a:ext cx="52387" cy="149225"/>
            </a:xfrm>
            <a:custGeom>
              <a:avLst/>
              <a:gdLst>
                <a:gd name="T0" fmla="*/ 72 w 177"/>
                <a:gd name="T1" fmla="*/ 433 h 499"/>
                <a:gd name="T2" fmla="*/ 4 w 177"/>
                <a:gd name="T3" fmla="*/ 488 h 499"/>
                <a:gd name="T4" fmla="*/ 0 w 177"/>
                <a:gd name="T5" fmla="*/ 494 h 499"/>
                <a:gd name="T6" fmla="*/ 10 w 177"/>
                <a:gd name="T7" fmla="*/ 499 h 499"/>
                <a:gd name="T8" fmla="*/ 105 w 177"/>
                <a:gd name="T9" fmla="*/ 437 h 499"/>
                <a:gd name="T10" fmla="*/ 105 w 177"/>
                <a:gd name="T11" fmla="*/ 323 h 499"/>
                <a:gd name="T12" fmla="*/ 125 w 177"/>
                <a:gd name="T13" fmla="*/ 271 h 499"/>
                <a:gd name="T14" fmla="*/ 172 w 177"/>
                <a:gd name="T15" fmla="*/ 255 h 499"/>
                <a:gd name="T16" fmla="*/ 177 w 177"/>
                <a:gd name="T17" fmla="*/ 250 h 499"/>
                <a:gd name="T18" fmla="*/ 169 w 177"/>
                <a:gd name="T19" fmla="*/ 244 h 499"/>
                <a:gd name="T20" fmla="*/ 107 w 177"/>
                <a:gd name="T21" fmla="*/ 200 h 499"/>
                <a:gd name="T22" fmla="*/ 105 w 177"/>
                <a:gd name="T23" fmla="*/ 175 h 499"/>
                <a:gd name="T24" fmla="*/ 105 w 177"/>
                <a:gd name="T25" fmla="*/ 77 h 499"/>
                <a:gd name="T26" fmla="*/ 81 w 177"/>
                <a:gd name="T27" fmla="*/ 21 h 499"/>
                <a:gd name="T28" fmla="*/ 10 w 177"/>
                <a:gd name="T29" fmla="*/ 0 h 499"/>
                <a:gd name="T30" fmla="*/ 0 w 177"/>
                <a:gd name="T31" fmla="*/ 6 h 499"/>
                <a:gd name="T32" fmla="*/ 8 w 177"/>
                <a:gd name="T33" fmla="*/ 11 h 499"/>
                <a:gd name="T34" fmla="*/ 70 w 177"/>
                <a:gd name="T35" fmla="*/ 55 h 499"/>
                <a:gd name="T36" fmla="*/ 72 w 177"/>
                <a:gd name="T37" fmla="*/ 78 h 499"/>
                <a:gd name="T38" fmla="*/ 72 w 177"/>
                <a:gd name="T39" fmla="*/ 183 h 499"/>
                <a:gd name="T40" fmla="*/ 92 w 177"/>
                <a:gd name="T41" fmla="*/ 230 h 499"/>
                <a:gd name="T42" fmla="*/ 130 w 177"/>
                <a:gd name="T43" fmla="*/ 250 h 499"/>
                <a:gd name="T44" fmla="*/ 72 w 177"/>
                <a:gd name="T45" fmla="*/ 313 h 499"/>
                <a:gd name="T46" fmla="*/ 72 w 177"/>
                <a:gd name="T47" fmla="*/ 43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499">
                  <a:moveTo>
                    <a:pt x="72" y="433"/>
                  </a:moveTo>
                  <a:cubicBezTo>
                    <a:pt x="72" y="453"/>
                    <a:pt x="59" y="485"/>
                    <a:pt x="4" y="488"/>
                  </a:cubicBezTo>
                  <a:cubicBezTo>
                    <a:pt x="2" y="489"/>
                    <a:pt x="0" y="491"/>
                    <a:pt x="0" y="494"/>
                  </a:cubicBezTo>
                  <a:cubicBezTo>
                    <a:pt x="0" y="499"/>
                    <a:pt x="5" y="499"/>
                    <a:pt x="10" y="499"/>
                  </a:cubicBezTo>
                  <a:cubicBezTo>
                    <a:pt x="58" y="499"/>
                    <a:pt x="105" y="475"/>
                    <a:pt x="105" y="437"/>
                  </a:cubicBezTo>
                  <a:lnTo>
                    <a:pt x="105" y="323"/>
                  </a:lnTo>
                  <a:cubicBezTo>
                    <a:pt x="105" y="304"/>
                    <a:pt x="105" y="288"/>
                    <a:pt x="125" y="271"/>
                  </a:cubicBezTo>
                  <a:cubicBezTo>
                    <a:pt x="142" y="257"/>
                    <a:pt x="161" y="256"/>
                    <a:pt x="172" y="255"/>
                  </a:cubicBezTo>
                  <a:cubicBezTo>
                    <a:pt x="175" y="255"/>
                    <a:pt x="177" y="253"/>
                    <a:pt x="177" y="250"/>
                  </a:cubicBezTo>
                  <a:cubicBezTo>
                    <a:pt x="177" y="245"/>
                    <a:pt x="174" y="245"/>
                    <a:pt x="169" y="244"/>
                  </a:cubicBezTo>
                  <a:cubicBezTo>
                    <a:pt x="136" y="242"/>
                    <a:pt x="112" y="224"/>
                    <a:pt x="107" y="200"/>
                  </a:cubicBezTo>
                  <a:cubicBezTo>
                    <a:pt x="105" y="194"/>
                    <a:pt x="105" y="193"/>
                    <a:pt x="105" y="175"/>
                  </a:cubicBezTo>
                  <a:lnTo>
                    <a:pt x="105" y="77"/>
                  </a:lnTo>
                  <a:cubicBezTo>
                    <a:pt x="105" y="56"/>
                    <a:pt x="105" y="40"/>
                    <a:pt x="81" y="21"/>
                  </a:cubicBezTo>
                  <a:cubicBezTo>
                    <a:pt x="61" y="5"/>
                    <a:pt x="27" y="0"/>
                    <a:pt x="10" y="0"/>
                  </a:cubicBezTo>
                  <a:cubicBezTo>
                    <a:pt x="5" y="0"/>
                    <a:pt x="0" y="0"/>
                    <a:pt x="0" y="6"/>
                  </a:cubicBezTo>
                  <a:cubicBezTo>
                    <a:pt x="0" y="11"/>
                    <a:pt x="3" y="11"/>
                    <a:pt x="8" y="11"/>
                  </a:cubicBezTo>
                  <a:cubicBezTo>
                    <a:pt x="39" y="13"/>
                    <a:pt x="64" y="29"/>
                    <a:pt x="70" y="55"/>
                  </a:cubicBezTo>
                  <a:cubicBezTo>
                    <a:pt x="72" y="59"/>
                    <a:pt x="72" y="60"/>
                    <a:pt x="72" y="78"/>
                  </a:cubicBezTo>
                  <a:lnTo>
                    <a:pt x="72" y="183"/>
                  </a:lnTo>
                  <a:cubicBezTo>
                    <a:pt x="72" y="206"/>
                    <a:pt x="76" y="214"/>
                    <a:pt x="92" y="230"/>
                  </a:cubicBezTo>
                  <a:cubicBezTo>
                    <a:pt x="102" y="241"/>
                    <a:pt x="117" y="246"/>
                    <a:pt x="130" y="250"/>
                  </a:cubicBezTo>
                  <a:cubicBezTo>
                    <a:pt x="90" y="261"/>
                    <a:pt x="72" y="284"/>
                    <a:pt x="72" y="313"/>
                  </a:cubicBezTo>
                  <a:lnTo>
                    <a:pt x="72" y="43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1970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33ED56-00A1-42C5-A255-225E6B8A071E}"/>
              </a:ext>
            </a:extLst>
          </p:cNvPr>
          <p:cNvSpPr/>
          <p:nvPr/>
        </p:nvSpPr>
        <p:spPr>
          <a:xfrm>
            <a:off x="1973178" y="4275221"/>
            <a:ext cx="6136105" cy="3553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B373-3D90-47E8-97FD-AE8FE4E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SQL-injection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FF23-F306-4A64-84BD-DC42297E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Typical PHP code</a:t>
            </a:r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r>
              <a:rPr lang="en-NZ" sz="2400" b="1" dirty="0"/>
              <a:t>Question</a:t>
            </a:r>
          </a:p>
          <a:p>
            <a:pPr marL="457200" lvl="1" indent="0">
              <a:buNone/>
            </a:pPr>
            <a:r>
              <a:rPr lang="en-NZ" sz="2000" dirty="0"/>
              <a:t>If you do not know any </a:t>
            </a:r>
            <a:r>
              <a:rPr lang="en-NZ" sz="2000" dirty="0" err="1"/>
              <a:t>eid</a:t>
            </a:r>
            <a:r>
              <a:rPr lang="en-NZ" sz="2000" dirty="0"/>
              <a:t>, can you get the database return some records?</a:t>
            </a:r>
          </a:p>
          <a:p>
            <a:pPr lvl="1"/>
            <a:r>
              <a:rPr lang="en-US" sz="2000" dirty="0"/>
              <a:t>Conditions:</a:t>
            </a:r>
          </a:p>
          <a:p>
            <a:pPr lvl="2"/>
            <a:r>
              <a:rPr lang="en-US" sz="1600" dirty="0"/>
              <a:t>The syntax is </a:t>
            </a:r>
            <a:r>
              <a:rPr lang="en-US" sz="1600" b="1" dirty="0"/>
              <a:t>valid</a:t>
            </a:r>
          </a:p>
          <a:p>
            <a:pPr lvl="2"/>
            <a:r>
              <a:rPr lang="en-NZ" sz="1600" dirty="0"/>
              <a:t>It is </a:t>
            </a:r>
            <a:r>
              <a:rPr lang="en-NZ" sz="1600" b="1" dirty="0"/>
              <a:t>true</a:t>
            </a:r>
            <a:r>
              <a:rPr lang="en-NZ" sz="1600" dirty="0"/>
              <a:t> for all record</a:t>
            </a:r>
            <a:endParaRPr lang="en-NZ" sz="2000" dirty="0"/>
          </a:p>
          <a:p>
            <a:r>
              <a:rPr lang="en-NZ" sz="2400" dirty="0"/>
              <a:t>Work sheet</a:t>
            </a:r>
          </a:p>
          <a:p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28125-899B-47E4-B7A5-4ED664D4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A95D8-3FB9-44EA-A1A7-EFFA36AD445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92761" y="1285400"/>
            <a:ext cx="3558477" cy="119183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D0FB3-4770-4E88-A59B-912071FF99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3438" y="4375150"/>
            <a:ext cx="5967413" cy="166688"/>
            <a:chOff x="2103438" y="4375150"/>
            <a:chExt cx="5967413" cy="166688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E1ED2E8-0F2F-4B76-9EE3-705A37EC5F4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103438" y="4375150"/>
              <a:ext cx="80963" cy="166688"/>
            </a:xfrm>
            <a:custGeom>
              <a:avLst/>
              <a:gdLst>
                <a:gd name="T0" fmla="*/ 210 w 210"/>
                <a:gd name="T1" fmla="*/ 227 h 315"/>
                <a:gd name="T2" fmla="*/ 186 w 210"/>
                <a:gd name="T3" fmla="*/ 168 h 315"/>
                <a:gd name="T4" fmla="*/ 113 w 210"/>
                <a:gd name="T5" fmla="*/ 135 h 315"/>
                <a:gd name="T6" fmla="*/ 73 w 210"/>
                <a:gd name="T7" fmla="*/ 126 h 315"/>
                <a:gd name="T8" fmla="*/ 33 w 210"/>
                <a:gd name="T9" fmla="*/ 79 h 315"/>
                <a:gd name="T10" fmla="*/ 93 w 210"/>
                <a:gd name="T11" fmla="*/ 30 h 315"/>
                <a:gd name="T12" fmla="*/ 162 w 210"/>
                <a:gd name="T13" fmla="*/ 92 h 315"/>
                <a:gd name="T14" fmla="*/ 179 w 210"/>
                <a:gd name="T15" fmla="*/ 106 h 315"/>
                <a:gd name="T16" fmla="*/ 196 w 210"/>
                <a:gd name="T17" fmla="*/ 86 h 315"/>
                <a:gd name="T18" fmla="*/ 196 w 210"/>
                <a:gd name="T19" fmla="*/ 20 h 315"/>
                <a:gd name="T20" fmla="*/ 181 w 210"/>
                <a:gd name="T21" fmla="*/ 0 h 315"/>
                <a:gd name="T22" fmla="*/ 163 w 210"/>
                <a:gd name="T23" fmla="*/ 23 h 315"/>
                <a:gd name="T24" fmla="*/ 93 w 210"/>
                <a:gd name="T25" fmla="*/ 0 h 315"/>
                <a:gd name="T26" fmla="*/ 0 w 210"/>
                <a:gd name="T27" fmla="*/ 81 h 315"/>
                <a:gd name="T28" fmla="*/ 65 w 210"/>
                <a:gd name="T29" fmla="*/ 160 h 315"/>
                <a:gd name="T30" fmla="*/ 122 w 210"/>
                <a:gd name="T31" fmla="*/ 173 h 315"/>
                <a:gd name="T32" fmla="*/ 177 w 210"/>
                <a:gd name="T33" fmla="*/ 230 h 315"/>
                <a:gd name="T34" fmla="*/ 117 w 210"/>
                <a:gd name="T35" fmla="*/ 285 h 315"/>
                <a:gd name="T36" fmla="*/ 58 w 210"/>
                <a:gd name="T37" fmla="*/ 269 h 315"/>
                <a:gd name="T38" fmla="*/ 35 w 210"/>
                <a:gd name="T39" fmla="*/ 226 h 315"/>
                <a:gd name="T40" fmla="*/ 18 w 210"/>
                <a:gd name="T41" fmla="*/ 209 h 315"/>
                <a:gd name="T42" fmla="*/ 0 w 210"/>
                <a:gd name="T43" fmla="*/ 229 h 315"/>
                <a:gd name="T44" fmla="*/ 0 w 210"/>
                <a:gd name="T45" fmla="*/ 295 h 315"/>
                <a:gd name="T46" fmla="*/ 15 w 210"/>
                <a:gd name="T47" fmla="*/ 315 h 315"/>
                <a:gd name="T48" fmla="*/ 34 w 210"/>
                <a:gd name="T49" fmla="*/ 292 h 315"/>
                <a:gd name="T50" fmla="*/ 116 w 210"/>
                <a:gd name="T51" fmla="*/ 315 h 315"/>
                <a:gd name="T52" fmla="*/ 210 w 210"/>
                <a:gd name="T53" fmla="*/ 2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6" y="148"/>
                    <a:pt x="152" y="144"/>
                    <a:pt x="113" y="135"/>
                  </a:cubicBezTo>
                  <a:lnTo>
                    <a:pt x="73" y="126"/>
                  </a:lnTo>
                  <a:cubicBezTo>
                    <a:pt x="52" y="120"/>
                    <a:pt x="33" y="103"/>
                    <a:pt x="33" y="79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2" y="30"/>
                    <a:pt x="159" y="77"/>
                    <a:pt x="162" y="92"/>
                  </a:cubicBezTo>
                  <a:cubicBezTo>
                    <a:pt x="164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70" y="0"/>
                    <a:pt x="167" y="8"/>
                    <a:pt x="163" y="23"/>
                  </a:cubicBezTo>
                  <a:cubicBezTo>
                    <a:pt x="143" y="6"/>
                    <a:pt x="116" y="0"/>
                    <a:pt x="93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5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69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4" y="292"/>
                  </a:cubicBezTo>
                  <a:cubicBezTo>
                    <a:pt x="54" y="307"/>
                    <a:pt x="84" y="315"/>
                    <a:pt x="116" y="315"/>
                  </a:cubicBezTo>
                  <a:cubicBezTo>
                    <a:pt x="174" y="315"/>
                    <a:pt x="210" y="271"/>
                    <a:pt x="210" y="227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30D52B2-0227-423B-A6BD-861D5CEDCBC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198688" y="4376738"/>
              <a:ext cx="90488" cy="1635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4 h 305"/>
                <a:gd name="T10" fmla="*/ 70 w 237"/>
                <a:gd name="T11" fmla="*/ 274 h 305"/>
                <a:gd name="T12" fmla="*/ 70 w 237"/>
                <a:gd name="T13" fmla="*/ 162 h 305"/>
                <a:gd name="T14" fmla="*/ 135 w 237"/>
                <a:gd name="T15" fmla="*/ 162 h 305"/>
                <a:gd name="T16" fmla="*/ 153 w 237"/>
                <a:gd name="T17" fmla="*/ 191 h 305"/>
                <a:gd name="T18" fmla="*/ 170 w 237"/>
                <a:gd name="T19" fmla="*/ 170 h 305"/>
                <a:gd name="T20" fmla="*/ 170 w 237"/>
                <a:gd name="T21" fmla="*/ 124 h 305"/>
                <a:gd name="T22" fmla="*/ 153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4 h 305"/>
                <a:gd name="T52" fmla="*/ 20 w 237"/>
                <a:gd name="T53" fmla="*/ 274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70" y="274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0"/>
                  </a:cubicBezTo>
                  <a:lnTo>
                    <a:pt x="170" y="124"/>
                  </a:lnTo>
                  <a:cubicBezTo>
                    <a:pt x="170" y="114"/>
                    <a:pt x="170" y="103"/>
                    <a:pt x="153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9331843-27AE-4C94-8B74-8CAFADDF74C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300288" y="4376738"/>
              <a:ext cx="87313" cy="163513"/>
            </a:xfrm>
            <a:custGeom>
              <a:avLst/>
              <a:gdLst>
                <a:gd name="T0" fmla="*/ 227 w 227"/>
                <a:gd name="T1" fmla="*/ 284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4 h 305"/>
                <a:gd name="T10" fmla="*/ 72 w 227"/>
                <a:gd name="T11" fmla="*/ 274 h 305"/>
                <a:gd name="T12" fmla="*/ 72 w 227"/>
                <a:gd name="T13" fmla="*/ 31 h 305"/>
                <a:gd name="T14" fmla="*/ 100 w 227"/>
                <a:gd name="T15" fmla="*/ 31 h 305"/>
                <a:gd name="T16" fmla="*/ 121 w 227"/>
                <a:gd name="T17" fmla="*/ 16 h 305"/>
                <a:gd name="T18" fmla="*/ 100 w 227"/>
                <a:gd name="T19" fmla="*/ 0 h 305"/>
                <a:gd name="T20" fmla="*/ 19 w 227"/>
                <a:gd name="T21" fmla="*/ 0 h 305"/>
                <a:gd name="T22" fmla="*/ 0 w 227"/>
                <a:gd name="T23" fmla="*/ 16 h 305"/>
                <a:gd name="T24" fmla="*/ 19 w 227"/>
                <a:gd name="T25" fmla="*/ 31 h 305"/>
                <a:gd name="T26" fmla="*/ 38 w 227"/>
                <a:gd name="T27" fmla="*/ 31 h 305"/>
                <a:gd name="T28" fmla="*/ 38 w 227"/>
                <a:gd name="T29" fmla="*/ 274 h 305"/>
                <a:gd name="T30" fmla="*/ 19 w 227"/>
                <a:gd name="T31" fmla="*/ 274 h 305"/>
                <a:gd name="T32" fmla="*/ 0 w 227"/>
                <a:gd name="T33" fmla="*/ 290 h 305"/>
                <a:gd name="T34" fmla="*/ 19 w 227"/>
                <a:gd name="T35" fmla="*/ 305 h 305"/>
                <a:gd name="T36" fmla="*/ 207 w 227"/>
                <a:gd name="T37" fmla="*/ 305 h 305"/>
                <a:gd name="T38" fmla="*/ 227 w 227"/>
                <a:gd name="T39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4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29"/>
                    <a:pt x="193" y="240"/>
                  </a:cubicBezTo>
                  <a:lnTo>
                    <a:pt x="193" y="274"/>
                  </a:lnTo>
                  <a:lnTo>
                    <a:pt x="72" y="274"/>
                  </a:lnTo>
                  <a:lnTo>
                    <a:pt x="72" y="31"/>
                  </a:lnTo>
                  <a:lnTo>
                    <a:pt x="100" y="31"/>
                  </a:lnTo>
                  <a:cubicBezTo>
                    <a:pt x="107" y="31"/>
                    <a:pt x="121" y="31"/>
                    <a:pt x="121" y="16"/>
                  </a:cubicBezTo>
                  <a:cubicBezTo>
                    <a:pt x="121" y="0"/>
                    <a:pt x="108" y="0"/>
                    <a:pt x="100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8" y="31"/>
                  </a:lnTo>
                  <a:lnTo>
                    <a:pt x="38" y="274"/>
                  </a:lnTo>
                  <a:lnTo>
                    <a:pt x="19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207" y="305"/>
                  </a:lnTo>
                  <a:cubicBezTo>
                    <a:pt x="223" y="305"/>
                    <a:pt x="227" y="300"/>
                    <a:pt x="227" y="2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F31DAE1-F766-419A-BE4F-F854845E7C8E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398713" y="4376738"/>
              <a:ext cx="92075" cy="1635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4 h 305"/>
                <a:gd name="T10" fmla="*/ 70 w 237"/>
                <a:gd name="T11" fmla="*/ 274 h 305"/>
                <a:gd name="T12" fmla="*/ 70 w 237"/>
                <a:gd name="T13" fmla="*/ 162 h 305"/>
                <a:gd name="T14" fmla="*/ 135 w 237"/>
                <a:gd name="T15" fmla="*/ 162 h 305"/>
                <a:gd name="T16" fmla="*/ 153 w 237"/>
                <a:gd name="T17" fmla="*/ 191 h 305"/>
                <a:gd name="T18" fmla="*/ 170 w 237"/>
                <a:gd name="T19" fmla="*/ 170 h 305"/>
                <a:gd name="T20" fmla="*/ 170 w 237"/>
                <a:gd name="T21" fmla="*/ 124 h 305"/>
                <a:gd name="T22" fmla="*/ 153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7 w 237"/>
                <a:gd name="T41" fmla="*/ 0 h 305"/>
                <a:gd name="T42" fmla="*/ 21 w 237"/>
                <a:gd name="T43" fmla="*/ 0 h 305"/>
                <a:gd name="T44" fmla="*/ 0 w 237"/>
                <a:gd name="T45" fmla="*/ 15 h 305"/>
                <a:gd name="T46" fmla="*/ 21 w 237"/>
                <a:gd name="T47" fmla="*/ 31 h 305"/>
                <a:gd name="T48" fmla="*/ 35 w 237"/>
                <a:gd name="T49" fmla="*/ 31 h 305"/>
                <a:gd name="T50" fmla="*/ 35 w 237"/>
                <a:gd name="T51" fmla="*/ 274 h 305"/>
                <a:gd name="T52" fmla="*/ 21 w 237"/>
                <a:gd name="T53" fmla="*/ 274 h 305"/>
                <a:gd name="T54" fmla="*/ 0 w 237"/>
                <a:gd name="T55" fmla="*/ 290 h 305"/>
                <a:gd name="T56" fmla="*/ 21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70" y="274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0"/>
                  </a:cubicBezTo>
                  <a:lnTo>
                    <a:pt x="170" y="124"/>
                  </a:lnTo>
                  <a:cubicBezTo>
                    <a:pt x="170" y="114"/>
                    <a:pt x="170" y="103"/>
                    <a:pt x="153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4876C5-57BF-42BB-8823-3E4258DB8A0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501901" y="4375150"/>
              <a:ext cx="85725" cy="166688"/>
            </a:xfrm>
            <a:custGeom>
              <a:avLst/>
              <a:gdLst>
                <a:gd name="T0" fmla="*/ 221 w 221"/>
                <a:gd name="T1" fmla="*/ 226 h 315"/>
                <a:gd name="T2" fmla="*/ 204 w 221"/>
                <a:gd name="T3" fmla="*/ 210 h 315"/>
                <a:gd name="T4" fmla="*/ 187 w 221"/>
                <a:gd name="T5" fmla="*/ 224 h 315"/>
                <a:gd name="T6" fmla="*/ 122 w 221"/>
                <a:gd name="T7" fmla="*/ 285 h 315"/>
                <a:gd name="T8" fmla="*/ 34 w 221"/>
                <a:gd name="T9" fmla="*/ 157 h 315"/>
                <a:gd name="T10" fmla="*/ 122 w 221"/>
                <a:gd name="T11" fmla="*/ 30 h 315"/>
                <a:gd name="T12" fmla="*/ 186 w 221"/>
                <a:gd name="T13" fmla="*/ 93 h 315"/>
                <a:gd name="T14" fmla="*/ 204 w 221"/>
                <a:gd name="T15" fmla="*/ 110 h 315"/>
                <a:gd name="T16" fmla="*/ 221 w 221"/>
                <a:gd name="T17" fmla="*/ 89 h 315"/>
                <a:gd name="T18" fmla="*/ 221 w 221"/>
                <a:gd name="T19" fmla="*/ 20 h 315"/>
                <a:gd name="T20" fmla="*/ 206 w 221"/>
                <a:gd name="T21" fmla="*/ 0 h 315"/>
                <a:gd name="T22" fmla="*/ 192 w 221"/>
                <a:gd name="T23" fmla="*/ 8 h 315"/>
                <a:gd name="T24" fmla="*/ 185 w 221"/>
                <a:gd name="T25" fmla="*/ 24 h 315"/>
                <a:gd name="T26" fmla="*/ 120 w 221"/>
                <a:gd name="T27" fmla="*/ 0 h 315"/>
                <a:gd name="T28" fmla="*/ 0 w 221"/>
                <a:gd name="T29" fmla="*/ 157 h 315"/>
                <a:gd name="T30" fmla="*/ 120 w 221"/>
                <a:gd name="T31" fmla="*/ 315 h 315"/>
                <a:gd name="T32" fmla="*/ 221 w 221"/>
                <a:gd name="T33" fmla="*/ 22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5">
                  <a:moveTo>
                    <a:pt x="221" y="226"/>
                  </a:move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4"/>
                  </a:cubicBezTo>
                  <a:cubicBezTo>
                    <a:pt x="183" y="273"/>
                    <a:pt x="143" y="285"/>
                    <a:pt x="122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7" y="30"/>
                    <a:pt x="122" y="30"/>
                  </a:cubicBezTo>
                  <a:cubicBezTo>
                    <a:pt x="152" y="30"/>
                    <a:pt x="179" y="53"/>
                    <a:pt x="186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99"/>
                    <a:pt x="221" y="89"/>
                  </a:cubicBezTo>
                  <a:lnTo>
                    <a:pt x="221" y="20"/>
                  </a:ln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6"/>
                    <a:pt x="0" y="157"/>
                  </a:cubicBezTo>
                  <a:cubicBezTo>
                    <a:pt x="0" y="248"/>
                    <a:pt x="55" y="315"/>
                    <a:pt x="120" y="315"/>
                  </a:cubicBezTo>
                  <a:cubicBezTo>
                    <a:pt x="178" y="315"/>
                    <a:pt x="221" y="271"/>
                    <a:pt x="221" y="226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1B2E94D-5830-44E0-9455-A1614AF2935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600326" y="4376738"/>
              <a:ext cx="88900" cy="1635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6 w 235"/>
                <a:gd name="T5" fmla="*/ 0 h 305"/>
                <a:gd name="T6" fmla="*/ 21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7 h 305"/>
                <a:gd name="T14" fmla="*/ 35 w 235"/>
                <a:gd name="T15" fmla="*/ 57 h 305"/>
                <a:gd name="T16" fmla="*/ 35 w 235"/>
                <a:gd name="T17" fmla="*/ 31 h 305"/>
                <a:gd name="T18" fmla="*/ 101 w 235"/>
                <a:gd name="T19" fmla="*/ 31 h 305"/>
                <a:gd name="T20" fmla="*/ 101 w 235"/>
                <a:gd name="T21" fmla="*/ 274 h 305"/>
                <a:gd name="T22" fmla="*/ 75 w 235"/>
                <a:gd name="T23" fmla="*/ 274 h 305"/>
                <a:gd name="T24" fmla="*/ 55 w 235"/>
                <a:gd name="T25" fmla="*/ 289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4 h 305"/>
                <a:gd name="T34" fmla="*/ 135 w 235"/>
                <a:gd name="T35" fmla="*/ 274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7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6" y="0"/>
                  </a:cubicBezTo>
                  <a:lnTo>
                    <a:pt x="21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5" y="77"/>
                    <a:pt x="35" y="67"/>
                    <a:pt x="35" y="57"/>
                  </a:cubicBezTo>
                  <a:lnTo>
                    <a:pt x="35" y="31"/>
                  </a:lnTo>
                  <a:lnTo>
                    <a:pt x="101" y="31"/>
                  </a:lnTo>
                  <a:lnTo>
                    <a:pt x="101" y="274"/>
                  </a:lnTo>
                  <a:lnTo>
                    <a:pt x="75" y="274"/>
                  </a:lnTo>
                  <a:cubicBezTo>
                    <a:pt x="67" y="274"/>
                    <a:pt x="55" y="274"/>
                    <a:pt x="55" y="289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4"/>
                    <a:pt x="169" y="274"/>
                    <a:pt x="161" y="274"/>
                  </a:cubicBezTo>
                  <a:lnTo>
                    <a:pt x="135" y="274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FB5E402-21A5-4DBF-BB7F-4E9D45A7EF65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08288" y="4400550"/>
              <a:ext cx="74613" cy="115888"/>
            </a:xfrm>
            <a:custGeom>
              <a:avLst/>
              <a:gdLst>
                <a:gd name="T0" fmla="*/ 194 w 194"/>
                <a:gd name="T1" fmla="*/ 153 h 215"/>
                <a:gd name="T2" fmla="*/ 187 w 194"/>
                <a:gd name="T3" fmla="*/ 140 h 215"/>
                <a:gd name="T4" fmla="*/ 127 w 194"/>
                <a:gd name="T5" fmla="*/ 108 h 215"/>
                <a:gd name="T6" fmla="*/ 181 w 194"/>
                <a:gd name="T7" fmla="*/ 78 h 215"/>
                <a:gd name="T8" fmla="*/ 194 w 194"/>
                <a:gd name="T9" fmla="*/ 62 h 215"/>
                <a:gd name="T10" fmla="*/ 174 w 194"/>
                <a:gd name="T11" fmla="*/ 45 h 215"/>
                <a:gd name="T12" fmla="*/ 112 w 194"/>
                <a:gd name="T13" fmla="*/ 81 h 215"/>
                <a:gd name="T14" fmla="*/ 113 w 194"/>
                <a:gd name="T15" fmla="*/ 21 h 215"/>
                <a:gd name="T16" fmla="*/ 97 w 194"/>
                <a:gd name="T17" fmla="*/ 0 h 215"/>
                <a:gd name="T18" fmla="*/ 80 w 194"/>
                <a:gd name="T19" fmla="*/ 21 h 215"/>
                <a:gd name="T20" fmla="*/ 82 w 194"/>
                <a:gd name="T21" fmla="*/ 81 h 215"/>
                <a:gd name="T22" fmla="*/ 28 w 194"/>
                <a:gd name="T23" fmla="*/ 50 h 215"/>
                <a:gd name="T24" fmla="*/ 17 w 194"/>
                <a:gd name="T25" fmla="*/ 45 h 215"/>
                <a:gd name="T26" fmla="*/ 0 w 194"/>
                <a:gd name="T27" fmla="*/ 62 h 215"/>
                <a:gd name="T28" fmla="*/ 12 w 194"/>
                <a:gd name="T29" fmla="*/ 78 h 215"/>
                <a:gd name="T30" fmla="*/ 66 w 194"/>
                <a:gd name="T31" fmla="*/ 107 h 215"/>
                <a:gd name="T32" fmla="*/ 13 w 194"/>
                <a:gd name="T33" fmla="*/ 137 h 215"/>
                <a:gd name="T34" fmla="*/ 0 w 194"/>
                <a:gd name="T35" fmla="*/ 153 h 215"/>
                <a:gd name="T36" fmla="*/ 20 w 194"/>
                <a:gd name="T37" fmla="*/ 170 h 215"/>
                <a:gd name="T38" fmla="*/ 82 w 194"/>
                <a:gd name="T39" fmla="*/ 134 h 215"/>
                <a:gd name="T40" fmla="*/ 80 w 194"/>
                <a:gd name="T41" fmla="*/ 194 h 215"/>
                <a:gd name="T42" fmla="*/ 97 w 194"/>
                <a:gd name="T43" fmla="*/ 215 h 215"/>
                <a:gd name="T44" fmla="*/ 113 w 194"/>
                <a:gd name="T45" fmla="*/ 194 h 215"/>
                <a:gd name="T46" fmla="*/ 112 w 194"/>
                <a:gd name="T47" fmla="*/ 134 h 215"/>
                <a:gd name="T48" fmla="*/ 159 w 194"/>
                <a:gd name="T49" fmla="*/ 162 h 215"/>
                <a:gd name="T50" fmla="*/ 177 w 194"/>
                <a:gd name="T51" fmla="*/ 170 h 215"/>
                <a:gd name="T52" fmla="*/ 194 w 194"/>
                <a:gd name="T53" fmla="*/ 15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194" y="153"/>
                  </a:moveTo>
                  <a:cubicBezTo>
                    <a:pt x="194" y="145"/>
                    <a:pt x="188" y="140"/>
                    <a:pt x="187" y="140"/>
                  </a:cubicBezTo>
                  <a:cubicBezTo>
                    <a:pt x="174" y="131"/>
                    <a:pt x="140" y="115"/>
                    <a:pt x="127" y="108"/>
                  </a:cubicBezTo>
                  <a:lnTo>
                    <a:pt x="181" y="78"/>
                  </a:lnTo>
                  <a:cubicBezTo>
                    <a:pt x="187" y="75"/>
                    <a:pt x="194" y="71"/>
                    <a:pt x="194" y="62"/>
                  </a:cubicBezTo>
                  <a:cubicBezTo>
                    <a:pt x="194" y="60"/>
                    <a:pt x="194" y="45"/>
                    <a:pt x="174" y="45"/>
                  </a:cubicBezTo>
                  <a:lnTo>
                    <a:pt x="112" y="81"/>
                  </a:lnTo>
                  <a:cubicBezTo>
                    <a:pt x="113" y="68"/>
                    <a:pt x="113" y="35"/>
                    <a:pt x="113" y="21"/>
                  </a:cubicBezTo>
                  <a:cubicBezTo>
                    <a:pt x="113" y="16"/>
                    <a:pt x="113" y="0"/>
                    <a:pt x="97" y="0"/>
                  </a:cubicBezTo>
                  <a:cubicBezTo>
                    <a:pt x="80" y="0"/>
                    <a:pt x="80" y="16"/>
                    <a:pt x="80" y="21"/>
                  </a:cubicBezTo>
                  <a:cubicBezTo>
                    <a:pt x="80" y="35"/>
                    <a:pt x="81" y="68"/>
                    <a:pt x="82" y="81"/>
                  </a:cubicBezTo>
                  <a:lnTo>
                    <a:pt x="28" y="50"/>
                  </a:lnTo>
                  <a:cubicBezTo>
                    <a:pt x="21" y="45"/>
                    <a:pt x="20" y="45"/>
                    <a:pt x="17" y="45"/>
                  </a:cubicBezTo>
                  <a:cubicBezTo>
                    <a:pt x="7" y="45"/>
                    <a:pt x="0" y="54"/>
                    <a:pt x="0" y="62"/>
                  </a:cubicBezTo>
                  <a:cubicBezTo>
                    <a:pt x="0" y="71"/>
                    <a:pt x="6" y="74"/>
                    <a:pt x="12" y="78"/>
                  </a:cubicBezTo>
                  <a:lnTo>
                    <a:pt x="66" y="107"/>
                  </a:lnTo>
                  <a:lnTo>
                    <a:pt x="13" y="137"/>
                  </a:lnTo>
                  <a:cubicBezTo>
                    <a:pt x="7" y="140"/>
                    <a:pt x="0" y="143"/>
                    <a:pt x="0" y="153"/>
                  </a:cubicBezTo>
                  <a:cubicBezTo>
                    <a:pt x="0" y="155"/>
                    <a:pt x="0" y="170"/>
                    <a:pt x="20" y="170"/>
                  </a:cubicBezTo>
                  <a:lnTo>
                    <a:pt x="82" y="134"/>
                  </a:lnTo>
                  <a:cubicBezTo>
                    <a:pt x="81" y="147"/>
                    <a:pt x="80" y="180"/>
                    <a:pt x="80" y="194"/>
                  </a:cubicBezTo>
                  <a:cubicBezTo>
                    <a:pt x="80" y="198"/>
                    <a:pt x="80" y="215"/>
                    <a:pt x="97" y="215"/>
                  </a:cubicBezTo>
                  <a:cubicBezTo>
                    <a:pt x="113" y="215"/>
                    <a:pt x="113" y="198"/>
                    <a:pt x="113" y="194"/>
                  </a:cubicBezTo>
                  <a:cubicBezTo>
                    <a:pt x="113" y="180"/>
                    <a:pt x="113" y="147"/>
                    <a:pt x="112" y="134"/>
                  </a:cubicBezTo>
                  <a:cubicBezTo>
                    <a:pt x="142" y="151"/>
                    <a:pt x="124" y="141"/>
                    <a:pt x="159" y="162"/>
                  </a:cubicBezTo>
                  <a:cubicBezTo>
                    <a:pt x="172" y="170"/>
                    <a:pt x="173" y="170"/>
                    <a:pt x="177" y="170"/>
                  </a:cubicBezTo>
                  <a:cubicBezTo>
                    <a:pt x="187" y="170"/>
                    <a:pt x="194" y="161"/>
                    <a:pt x="194" y="153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EBB61B6-49B3-49EA-A810-2616083CB735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001963" y="4376738"/>
              <a:ext cx="88900" cy="163513"/>
            </a:xfrm>
            <a:custGeom>
              <a:avLst/>
              <a:gdLst>
                <a:gd name="T0" fmla="*/ 231 w 231"/>
                <a:gd name="T1" fmla="*/ 57 h 305"/>
                <a:gd name="T2" fmla="*/ 231 w 231"/>
                <a:gd name="T3" fmla="*/ 21 h 305"/>
                <a:gd name="T4" fmla="*/ 211 w 231"/>
                <a:gd name="T5" fmla="*/ 0 h 305"/>
                <a:gd name="T6" fmla="*/ 21 w 231"/>
                <a:gd name="T7" fmla="*/ 0 h 305"/>
                <a:gd name="T8" fmla="*/ 0 w 231"/>
                <a:gd name="T9" fmla="*/ 16 h 305"/>
                <a:gd name="T10" fmla="*/ 21 w 231"/>
                <a:gd name="T11" fmla="*/ 31 h 305"/>
                <a:gd name="T12" fmla="*/ 37 w 231"/>
                <a:gd name="T13" fmla="*/ 31 h 305"/>
                <a:gd name="T14" fmla="*/ 37 w 231"/>
                <a:gd name="T15" fmla="*/ 274 h 305"/>
                <a:gd name="T16" fmla="*/ 21 w 231"/>
                <a:gd name="T17" fmla="*/ 274 h 305"/>
                <a:gd name="T18" fmla="*/ 0 w 231"/>
                <a:gd name="T19" fmla="*/ 290 h 305"/>
                <a:gd name="T20" fmla="*/ 21 w 231"/>
                <a:gd name="T21" fmla="*/ 305 h 305"/>
                <a:gd name="T22" fmla="*/ 97 w 231"/>
                <a:gd name="T23" fmla="*/ 305 h 305"/>
                <a:gd name="T24" fmla="*/ 117 w 231"/>
                <a:gd name="T25" fmla="*/ 290 h 305"/>
                <a:gd name="T26" fmla="*/ 97 w 231"/>
                <a:gd name="T27" fmla="*/ 274 h 305"/>
                <a:gd name="T28" fmla="*/ 71 w 231"/>
                <a:gd name="T29" fmla="*/ 274 h 305"/>
                <a:gd name="T30" fmla="*/ 71 w 231"/>
                <a:gd name="T31" fmla="*/ 168 h 305"/>
                <a:gd name="T32" fmla="*/ 139 w 231"/>
                <a:gd name="T33" fmla="*/ 168 h 305"/>
                <a:gd name="T34" fmla="*/ 157 w 231"/>
                <a:gd name="T35" fmla="*/ 196 h 305"/>
                <a:gd name="T36" fmla="*/ 174 w 231"/>
                <a:gd name="T37" fmla="*/ 176 h 305"/>
                <a:gd name="T38" fmla="*/ 174 w 231"/>
                <a:gd name="T39" fmla="*/ 129 h 305"/>
                <a:gd name="T40" fmla="*/ 157 w 231"/>
                <a:gd name="T41" fmla="*/ 109 h 305"/>
                <a:gd name="T42" fmla="*/ 139 w 231"/>
                <a:gd name="T43" fmla="*/ 137 h 305"/>
                <a:gd name="T44" fmla="*/ 71 w 231"/>
                <a:gd name="T45" fmla="*/ 137 h 305"/>
                <a:gd name="T46" fmla="*/ 71 w 231"/>
                <a:gd name="T47" fmla="*/ 31 h 305"/>
                <a:gd name="T48" fmla="*/ 196 w 231"/>
                <a:gd name="T49" fmla="*/ 31 h 305"/>
                <a:gd name="T50" fmla="*/ 196 w 231"/>
                <a:gd name="T51" fmla="*/ 57 h 305"/>
                <a:gd name="T52" fmla="*/ 213 w 231"/>
                <a:gd name="T53" fmla="*/ 77 h 305"/>
                <a:gd name="T54" fmla="*/ 231 w 231"/>
                <a:gd name="T5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1" h="305">
                  <a:moveTo>
                    <a:pt x="231" y="57"/>
                  </a:moveTo>
                  <a:lnTo>
                    <a:pt x="231" y="21"/>
                  </a:lnTo>
                  <a:cubicBezTo>
                    <a:pt x="231" y="5"/>
                    <a:pt x="228" y="0"/>
                    <a:pt x="211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7" y="31"/>
                  </a:lnTo>
                  <a:lnTo>
                    <a:pt x="37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4"/>
                    <a:pt x="105" y="274"/>
                    <a:pt x="97" y="274"/>
                  </a:cubicBezTo>
                  <a:lnTo>
                    <a:pt x="71" y="274"/>
                  </a:lnTo>
                  <a:lnTo>
                    <a:pt x="71" y="168"/>
                  </a:lnTo>
                  <a:lnTo>
                    <a:pt x="139" y="168"/>
                  </a:lnTo>
                  <a:cubicBezTo>
                    <a:pt x="139" y="188"/>
                    <a:pt x="139" y="196"/>
                    <a:pt x="157" y="196"/>
                  </a:cubicBezTo>
                  <a:cubicBezTo>
                    <a:pt x="174" y="196"/>
                    <a:pt x="174" y="185"/>
                    <a:pt x="174" y="176"/>
                  </a:cubicBezTo>
                  <a:lnTo>
                    <a:pt x="174" y="129"/>
                  </a:lnTo>
                  <a:cubicBezTo>
                    <a:pt x="174" y="120"/>
                    <a:pt x="174" y="109"/>
                    <a:pt x="157" y="109"/>
                  </a:cubicBezTo>
                  <a:cubicBezTo>
                    <a:pt x="139" y="109"/>
                    <a:pt x="139" y="117"/>
                    <a:pt x="139" y="137"/>
                  </a:cubicBezTo>
                  <a:lnTo>
                    <a:pt x="71" y="137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6"/>
                    <a:pt x="196" y="77"/>
                    <a:pt x="213" y="77"/>
                  </a:cubicBezTo>
                  <a:cubicBezTo>
                    <a:pt x="231" y="77"/>
                    <a:pt x="231" y="67"/>
                    <a:pt x="231" y="57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8F2A9BA-0292-4599-8849-93C48A95B3F7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100388" y="4376738"/>
              <a:ext cx="95250" cy="165100"/>
            </a:xfrm>
            <a:custGeom>
              <a:avLst/>
              <a:gdLst>
                <a:gd name="T0" fmla="*/ 249 w 249"/>
                <a:gd name="T1" fmla="*/ 258 h 310"/>
                <a:gd name="T2" fmla="*/ 232 w 249"/>
                <a:gd name="T3" fmla="*/ 242 h 310"/>
                <a:gd name="T4" fmla="*/ 215 w 249"/>
                <a:gd name="T5" fmla="*/ 257 h 310"/>
                <a:gd name="T6" fmla="*/ 205 w 249"/>
                <a:gd name="T7" fmla="*/ 280 h 310"/>
                <a:gd name="T8" fmla="*/ 191 w 249"/>
                <a:gd name="T9" fmla="*/ 230 h 310"/>
                <a:gd name="T10" fmla="*/ 187 w 249"/>
                <a:gd name="T11" fmla="*/ 184 h 310"/>
                <a:gd name="T12" fmla="*/ 162 w 249"/>
                <a:gd name="T13" fmla="*/ 153 h 310"/>
                <a:gd name="T14" fmla="*/ 205 w 249"/>
                <a:gd name="T15" fmla="*/ 84 h 310"/>
                <a:gd name="T16" fmla="*/ 108 w 249"/>
                <a:gd name="T17" fmla="*/ 0 h 310"/>
                <a:gd name="T18" fmla="*/ 20 w 249"/>
                <a:gd name="T19" fmla="*/ 0 h 310"/>
                <a:gd name="T20" fmla="*/ 0 w 249"/>
                <a:gd name="T21" fmla="*/ 16 h 310"/>
                <a:gd name="T22" fmla="*/ 20 w 249"/>
                <a:gd name="T23" fmla="*/ 31 h 310"/>
                <a:gd name="T24" fmla="*/ 32 w 249"/>
                <a:gd name="T25" fmla="*/ 31 h 310"/>
                <a:gd name="T26" fmla="*/ 32 w 249"/>
                <a:gd name="T27" fmla="*/ 274 h 310"/>
                <a:gd name="T28" fmla="*/ 20 w 249"/>
                <a:gd name="T29" fmla="*/ 274 h 310"/>
                <a:gd name="T30" fmla="*/ 0 w 249"/>
                <a:gd name="T31" fmla="*/ 290 h 310"/>
                <a:gd name="T32" fmla="*/ 20 w 249"/>
                <a:gd name="T33" fmla="*/ 305 h 310"/>
                <a:gd name="T34" fmla="*/ 79 w 249"/>
                <a:gd name="T35" fmla="*/ 305 h 310"/>
                <a:gd name="T36" fmla="*/ 99 w 249"/>
                <a:gd name="T37" fmla="*/ 290 h 310"/>
                <a:gd name="T38" fmla="*/ 79 w 249"/>
                <a:gd name="T39" fmla="*/ 274 h 310"/>
                <a:gd name="T40" fmla="*/ 67 w 249"/>
                <a:gd name="T41" fmla="*/ 274 h 310"/>
                <a:gd name="T42" fmla="*/ 67 w 249"/>
                <a:gd name="T43" fmla="*/ 168 h 310"/>
                <a:gd name="T44" fmla="*/ 105 w 249"/>
                <a:gd name="T45" fmla="*/ 168 h 310"/>
                <a:gd name="T46" fmla="*/ 146 w 249"/>
                <a:gd name="T47" fmla="*/ 182 h 310"/>
                <a:gd name="T48" fmla="*/ 157 w 249"/>
                <a:gd name="T49" fmla="*/ 224 h 310"/>
                <a:gd name="T50" fmla="*/ 166 w 249"/>
                <a:gd name="T51" fmla="*/ 287 h 310"/>
                <a:gd name="T52" fmla="*/ 206 w 249"/>
                <a:gd name="T53" fmla="*/ 310 h 310"/>
                <a:gd name="T54" fmla="*/ 249 w 249"/>
                <a:gd name="T55" fmla="*/ 258 h 310"/>
                <a:gd name="T56" fmla="*/ 170 w 249"/>
                <a:gd name="T57" fmla="*/ 84 h 310"/>
                <a:gd name="T58" fmla="*/ 102 w 249"/>
                <a:gd name="T59" fmla="*/ 137 h 310"/>
                <a:gd name="T60" fmla="*/ 67 w 249"/>
                <a:gd name="T61" fmla="*/ 137 h 310"/>
                <a:gd name="T62" fmla="*/ 67 w 249"/>
                <a:gd name="T63" fmla="*/ 31 h 310"/>
                <a:gd name="T64" fmla="*/ 102 w 249"/>
                <a:gd name="T65" fmla="*/ 31 h 310"/>
                <a:gd name="T66" fmla="*/ 170 w 249"/>
                <a:gd name="T67" fmla="*/ 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0">
                  <a:moveTo>
                    <a:pt x="249" y="258"/>
                  </a:moveTo>
                  <a:cubicBezTo>
                    <a:pt x="249" y="242"/>
                    <a:pt x="237" y="242"/>
                    <a:pt x="232" y="242"/>
                  </a:cubicBezTo>
                  <a:cubicBezTo>
                    <a:pt x="227" y="242"/>
                    <a:pt x="215" y="242"/>
                    <a:pt x="215" y="257"/>
                  </a:cubicBezTo>
                  <a:cubicBezTo>
                    <a:pt x="215" y="261"/>
                    <a:pt x="214" y="280"/>
                    <a:pt x="205" y="280"/>
                  </a:cubicBezTo>
                  <a:cubicBezTo>
                    <a:pt x="191" y="280"/>
                    <a:pt x="191" y="257"/>
                    <a:pt x="191" y="230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69"/>
                    <a:pt x="169" y="159"/>
                    <a:pt x="162" y="153"/>
                  </a:cubicBezTo>
                  <a:cubicBezTo>
                    <a:pt x="195" y="135"/>
                    <a:pt x="205" y="104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7" y="274"/>
                  </a:lnTo>
                  <a:lnTo>
                    <a:pt x="67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6"/>
                    <a:pt x="157" y="271"/>
                    <a:pt x="166" y="287"/>
                  </a:cubicBezTo>
                  <a:cubicBezTo>
                    <a:pt x="175" y="302"/>
                    <a:pt x="189" y="310"/>
                    <a:pt x="206" y="310"/>
                  </a:cubicBezTo>
                  <a:cubicBezTo>
                    <a:pt x="237" y="310"/>
                    <a:pt x="249" y="277"/>
                    <a:pt x="249" y="258"/>
                  </a:cubicBezTo>
                  <a:close/>
                  <a:moveTo>
                    <a:pt x="170" y="84"/>
                  </a:moveTo>
                  <a:cubicBezTo>
                    <a:pt x="170" y="108"/>
                    <a:pt x="148" y="137"/>
                    <a:pt x="102" y="137"/>
                  </a:cubicBezTo>
                  <a:lnTo>
                    <a:pt x="67" y="137"/>
                  </a:lnTo>
                  <a:lnTo>
                    <a:pt x="67" y="31"/>
                  </a:ln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EB29F11-0244-4DD2-9581-6C65966038AC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206751" y="4375150"/>
              <a:ext cx="79375" cy="166688"/>
            </a:xfrm>
            <a:custGeom>
              <a:avLst/>
              <a:gdLst>
                <a:gd name="T0" fmla="*/ 206 w 206"/>
                <a:gd name="T1" fmla="*/ 158 h 315"/>
                <a:gd name="T2" fmla="*/ 103 w 206"/>
                <a:gd name="T3" fmla="*/ 0 h 315"/>
                <a:gd name="T4" fmla="*/ 0 w 206"/>
                <a:gd name="T5" fmla="*/ 158 h 315"/>
                <a:gd name="T6" fmla="*/ 103 w 206"/>
                <a:gd name="T7" fmla="*/ 315 h 315"/>
                <a:gd name="T8" fmla="*/ 206 w 206"/>
                <a:gd name="T9" fmla="*/ 158 h 315"/>
                <a:gd name="T10" fmla="*/ 171 w 206"/>
                <a:gd name="T11" fmla="*/ 153 h 315"/>
                <a:gd name="T12" fmla="*/ 166 w 206"/>
                <a:gd name="T13" fmla="*/ 246 h 315"/>
                <a:gd name="T14" fmla="*/ 103 w 206"/>
                <a:gd name="T15" fmla="*/ 285 h 315"/>
                <a:gd name="T16" fmla="*/ 41 w 206"/>
                <a:gd name="T17" fmla="*/ 249 h 315"/>
                <a:gd name="T18" fmla="*/ 35 w 206"/>
                <a:gd name="T19" fmla="*/ 153 h 315"/>
                <a:gd name="T20" fmla="*/ 40 w 206"/>
                <a:gd name="T21" fmla="*/ 65 h 315"/>
                <a:gd name="T22" fmla="*/ 103 w 206"/>
                <a:gd name="T23" fmla="*/ 30 h 315"/>
                <a:gd name="T24" fmla="*/ 165 w 206"/>
                <a:gd name="T25" fmla="*/ 62 h 315"/>
                <a:gd name="T26" fmla="*/ 171 w 206"/>
                <a:gd name="T27" fmla="*/ 15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15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5"/>
                    <a:pt x="103" y="315"/>
                  </a:cubicBezTo>
                  <a:cubicBezTo>
                    <a:pt x="195" y="315"/>
                    <a:pt x="206" y="302"/>
                    <a:pt x="206" y="158"/>
                  </a:cubicBezTo>
                  <a:close/>
                  <a:moveTo>
                    <a:pt x="171" y="153"/>
                  </a:moveTo>
                  <a:cubicBezTo>
                    <a:pt x="171" y="184"/>
                    <a:pt x="171" y="220"/>
                    <a:pt x="166" y="246"/>
                  </a:cubicBezTo>
                  <a:cubicBezTo>
                    <a:pt x="160" y="274"/>
                    <a:pt x="147" y="285"/>
                    <a:pt x="103" y="285"/>
                  </a:cubicBezTo>
                  <a:cubicBezTo>
                    <a:pt x="59" y="285"/>
                    <a:pt x="47" y="274"/>
                    <a:pt x="41" y="249"/>
                  </a:cubicBezTo>
                  <a:cubicBezTo>
                    <a:pt x="35" y="224"/>
                    <a:pt x="35" y="181"/>
                    <a:pt x="35" y="153"/>
                  </a:cubicBezTo>
                  <a:cubicBezTo>
                    <a:pt x="35" y="122"/>
                    <a:pt x="35" y="88"/>
                    <a:pt x="40" y="65"/>
                  </a:cubicBezTo>
                  <a:cubicBezTo>
                    <a:pt x="47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5"/>
                    <a:pt x="171" y="123"/>
                    <a:pt x="171" y="153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66096DF-99F2-4C2E-B2C0-70B6F038D229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00413" y="4376738"/>
              <a:ext cx="93663" cy="163513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4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2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4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4 h 305"/>
                <a:gd name="T42" fmla="*/ 55 w 245"/>
                <a:gd name="T43" fmla="*/ 37 h 305"/>
                <a:gd name="T44" fmla="*/ 55 w 245"/>
                <a:gd name="T45" fmla="*/ 37 h 305"/>
                <a:gd name="T46" fmla="*/ 95 w 245"/>
                <a:gd name="T47" fmla="*/ 162 h 305"/>
                <a:gd name="T48" fmla="*/ 107 w 245"/>
                <a:gd name="T49" fmla="*/ 196 h 305"/>
                <a:gd name="T50" fmla="*/ 122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4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4"/>
                    <a:pt x="234" y="274"/>
                    <a:pt x="218" y="274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0" y="139"/>
                    <a:pt x="126" y="153"/>
                    <a:pt x="123" y="168"/>
                  </a:cubicBezTo>
                  <a:lnTo>
                    <a:pt x="122" y="168"/>
                  </a:lnTo>
                  <a:cubicBezTo>
                    <a:pt x="117" y="144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4"/>
                  </a:lnTo>
                  <a:cubicBezTo>
                    <a:pt x="11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4"/>
                    <a:pt x="71" y="274"/>
                    <a:pt x="55" y="274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59"/>
                    <a:pt x="93" y="155"/>
                    <a:pt x="95" y="162"/>
                  </a:cubicBezTo>
                  <a:cubicBezTo>
                    <a:pt x="99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4"/>
                  </a:lnTo>
                  <a:cubicBezTo>
                    <a:pt x="174" y="274"/>
                    <a:pt x="164" y="274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AB0D622-0ADC-44BF-AFE1-130E513A945E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11551" y="4422775"/>
              <a:ext cx="74613" cy="119063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4126696-6F49-4BAF-A900-1804EB467F86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603626" y="4424363"/>
              <a:ext cx="87313" cy="115888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3 h 218"/>
                <a:gd name="T16" fmla="*/ 61 w 227"/>
                <a:gd name="T17" fmla="*/ 33 h 218"/>
                <a:gd name="T18" fmla="*/ 61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FF663AB-BDF4-48F3-8375-710B58DB8691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708401" y="4422775"/>
              <a:ext cx="79375" cy="119063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6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8 w 204"/>
                <a:gd name="T15" fmla="*/ 0 h 223"/>
                <a:gd name="T16" fmla="*/ 0 w 204"/>
                <a:gd name="T17" fmla="*/ 112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5 h 223"/>
                <a:gd name="T24" fmla="*/ 36 w 204"/>
                <a:gd name="T25" fmla="*/ 95 h 223"/>
                <a:gd name="T26" fmla="*/ 108 w 204"/>
                <a:gd name="T27" fmla="*/ 31 h 223"/>
                <a:gd name="T28" fmla="*/ 169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5"/>
                  </a:cubicBezTo>
                  <a:lnTo>
                    <a:pt x="184" y="125"/>
                  </a:ln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5"/>
                  </a:moveTo>
                  <a:lnTo>
                    <a:pt x="36" y="95"/>
                  </a:lnTo>
                  <a:cubicBezTo>
                    <a:pt x="43" y="58"/>
                    <a:pt x="73" y="31"/>
                    <a:pt x="108" y="31"/>
                  </a:cubicBezTo>
                  <a:cubicBezTo>
                    <a:pt x="133" y="31"/>
                    <a:pt x="164" y="43"/>
                    <a:pt x="169" y="9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86DA9DB-9854-4C4E-A409-9E8503AB26D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805238" y="4376738"/>
              <a:ext cx="92075" cy="165100"/>
            </a:xfrm>
            <a:custGeom>
              <a:avLst/>
              <a:gdLst>
                <a:gd name="T0" fmla="*/ 238 w 238"/>
                <a:gd name="T1" fmla="*/ 289 h 308"/>
                <a:gd name="T2" fmla="*/ 218 w 238"/>
                <a:gd name="T3" fmla="*/ 274 h 308"/>
                <a:gd name="T4" fmla="*/ 195 w 238"/>
                <a:gd name="T5" fmla="*/ 274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3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89 h 308"/>
                <a:gd name="T34" fmla="*/ 161 w 238"/>
                <a:gd name="T35" fmla="*/ 208 h 308"/>
                <a:gd name="T36" fmla="*/ 100 w 238"/>
                <a:gd name="T37" fmla="*/ 277 h 308"/>
                <a:gd name="T38" fmla="*/ 35 w 238"/>
                <a:gd name="T39" fmla="*/ 198 h 308"/>
                <a:gd name="T40" fmla="*/ 105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7"/>
                    <a:pt x="100" y="277"/>
                  </a:cubicBezTo>
                  <a:cubicBezTo>
                    <a:pt x="65" y="277"/>
                    <a:pt x="35" y="242"/>
                    <a:pt x="35" y="198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57ADF3D-266D-4AE2-A53E-173697584DB5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910013" y="4422775"/>
              <a:ext cx="77788" cy="119063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9 w 204"/>
                <a:gd name="T7" fmla="*/ 192 h 223"/>
                <a:gd name="T8" fmla="*/ 36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8 w 204"/>
                <a:gd name="T15" fmla="*/ 0 h 223"/>
                <a:gd name="T16" fmla="*/ 0 w 204"/>
                <a:gd name="T17" fmla="*/ 112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5 h 223"/>
                <a:gd name="T24" fmla="*/ 36 w 204"/>
                <a:gd name="T25" fmla="*/ 95 h 223"/>
                <a:gd name="T26" fmla="*/ 108 w 204"/>
                <a:gd name="T27" fmla="*/ 31 h 223"/>
                <a:gd name="T28" fmla="*/ 169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9" y="192"/>
                  </a:cubicBezTo>
                  <a:cubicBezTo>
                    <a:pt x="81" y="192"/>
                    <a:pt x="44" y="167"/>
                    <a:pt x="36" y="125"/>
                  </a:cubicBezTo>
                  <a:lnTo>
                    <a:pt x="184" y="125"/>
                  </a:ln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5"/>
                  </a:moveTo>
                  <a:lnTo>
                    <a:pt x="36" y="95"/>
                  </a:lnTo>
                  <a:cubicBezTo>
                    <a:pt x="43" y="58"/>
                    <a:pt x="73" y="31"/>
                    <a:pt x="108" y="31"/>
                  </a:cubicBezTo>
                  <a:cubicBezTo>
                    <a:pt x="133" y="31"/>
                    <a:pt x="164" y="43"/>
                    <a:pt x="169" y="9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B174250-8444-4959-9F6A-7D3C40E1903E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002088" y="4424363"/>
              <a:ext cx="95250" cy="115888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7 h 218"/>
                <a:gd name="T4" fmla="*/ 207 w 250"/>
                <a:gd name="T5" fmla="*/ 187 h 218"/>
                <a:gd name="T6" fmla="*/ 207 w 250"/>
                <a:gd name="T7" fmla="*/ 72 h 218"/>
                <a:gd name="T8" fmla="*/ 143 w 250"/>
                <a:gd name="T9" fmla="*/ 0 h 218"/>
                <a:gd name="T10" fmla="*/ 77 w 250"/>
                <a:gd name="T11" fmla="*/ 26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8 h 218"/>
                <a:gd name="T18" fmla="*/ 20 w 250"/>
                <a:gd name="T19" fmla="*/ 33 h 218"/>
                <a:gd name="T20" fmla="*/ 43 w 250"/>
                <a:gd name="T21" fmla="*/ 33 h 218"/>
                <a:gd name="T22" fmla="*/ 43 w 250"/>
                <a:gd name="T23" fmla="*/ 187 h 218"/>
                <a:gd name="T24" fmla="*/ 21 w 250"/>
                <a:gd name="T25" fmla="*/ 187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7 h 218"/>
                <a:gd name="T36" fmla="*/ 77 w 250"/>
                <a:gd name="T37" fmla="*/ 187 h 218"/>
                <a:gd name="T38" fmla="*/ 77 w 250"/>
                <a:gd name="T39" fmla="*/ 99 h 218"/>
                <a:gd name="T40" fmla="*/ 140 w 250"/>
                <a:gd name="T41" fmla="*/ 30 h 218"/>
                <a:gd name="T42" fmla="*/ 173 w 250"/>
                <a:gd name="T43" fmla="*/ 74 h 218"/>
                <a:gd name="T44" fmla="*/ 173 w 250"/>
                <a:gd name="T45" fmla="*/ 187 h 218"/>
                <a:gd name="T46" fmla="*/ 153 w 250"/>
                <a:gd name="T47" fmla="*/ 187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3" y="0"/>
                  </a:cubicBezTo>
                  <a:cubicBezTo>
                    <a:pt x="109" y="0"/>
                    <a:pt x="87" y="17"/>
                    <a:pt x="77" y="26"/>
                  </a:cubicBez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40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6" y="187"/>
                    <a:pt x="133" y="187"/>
                    <a:pt x="133" y="203"/>
                  </a:cubicBezTo>
                  <a:cubicBezTo>
                    <a:pt x="133" y="218"/>
                    <a:pt x="147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714B7DB-D388-4BD3-955C-B63DD9C5B149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103688" y="4392613"/>
              <a:ext cx="82550" cy="149225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2 h 279"/>
                <a:gd name="T6" fmla="*/ 137 w 212"/>
                <a:gd name="T7" fmla="*/ 248 h 279"/>
                <a:gd name="T8" fmla="*/ 99 w 212"/>
                <a:gd name="T9" fmla="*/ 210 h 279"/>
                <a:gd name="T10" fmla="*/ 99 w 212"/>
                <a:gd name="T11" fmla="*/ 91 h 279"/>
                <a:gd name="T12" fmla="*/ 180 w 212"/>
                <a:gd name="T13" fmla="*/ 91 h 279"/>
                <a:gd name="T14" fmla="*/ 200 w 212"/>
                <a:gd name="T15" fmla="*/ 76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6 h 279"/>
                <a:gd name="T32" fmla="*/ 20 w 212"/>
                <a:gd name="T33" fmla="*/ 91 h 279"/>
                <a:gd name="T34" fmla="*/ 64 w 212"/>
                <a:gd name="T35" fmla="*/ 91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2"/>
                  </a:cubicBezTo>
                  <a:cubicBezTo>
                    <a:pt x="177" y="243"/>
                    <a:pt x="149" y="248"/>
                    <a:pt x="137" y="248"/>
                  </a:cubicBezTo>
                  <a:cubicBezTo>
                    <a:pt x="99" y="248"/>
                    <a:pt x="99" y="222"/>
                    <a:pt x="99" y="210"/>
                  </a:cubicBezTo>
                  <a:lnTo>
                    <a:pt x="99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7"/>
                    <a:pt x="212" y="213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86C924C-7928-4A62-8B2D-842757ECECE2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4214813" y="4378325"/>
              <a:ext cx="71438" cy="161925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1 h 302"/>
                <a:gd name="T4" fmla="*/ 116 w 188"/>
                <a:gd name="T5" fmla="*/ 271 h 302"/>
                <a:gd name="T6" fmla="*/ 116 w 188"/>
                <a:gd name="T7" fmla="*/ 107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7 h 302"/>
                <a:gd name="T16" fmla="*/ 81 w 188"/>
                <a:gd name="T17" fmla="*/ 117 h 302"/>
                <a:gd name="T18" fmla="*/ 81 w 188"/>
                <a:gd name="T19" fmla="*/ 271 h 302"/>
                <a:gd name="T20" fmla="*/ 21 w 188"/>
                <a:gd name="T21" fmla="*/ 271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1"/>
                    <a:pt x="175" y="271"/>
                    <a:pt x="168" y="271"/>
                  </a:cubicBezTo>
                  <a:lnTo>
                    <a:pt x="116" y="271"/>
                  </a:lnTo>
                  <a:lnTo>
                    <a:pt x="116" y="107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5" y="117"/>
                  </a:cubicBezTo>
                  <a:lnTo>
                    <a:pt x="81" y="117"/>
                  </a:lnTo>
                  <a:lnTo>
                    <a:pt x="81" y="271"/>
                  </a:lnTo>
                  <a:lnTo>
                    <a:pt x="21" y="271"/>
                  </a:lnTo>
                  <a:cubicBezTo>
                    <a:pt x="13" y="271"/>
                    <a:pt x="0" y="271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C924BEA9-0EA0-4010-BB52-05CF9B09EBA7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4310063" y="4422775"/>
              <a:ext cx="88900" cy="119063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89 h 223"/>
                <a:gd name="T4" fmla="*/ 184 w 234"/>
                <a:gd name="T5" fmla="*/ 185 h 223"/>
                <a:gd name="T6" fmla="*/ 184 w 234"/>
                <a:gd name="T7" fmla="*/ 78 h 223"/>
                <a:gd name="T8" fmla="*/ 85 w 234"/>
                <a:gd name="T9" fmla="*/ 0 h 223"/>
                <a:gd name="T10" fmla="*/ 13 w 234"/>
                <a:gd name="T11" fmla="*/ 37 h 223"/>
                <a:gd name="T12" fmla="*/ 35 w 234"/>
                <a:gd name="T13" fmla="*/ 60 h 223"/>
                <a:gd name="T14" fmla="*/ 57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2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50 w 234"/>
                <a:gd name="T33" fmla="*/ 153 h 223"/>
                <a:gd name="T34" fmla="*/ 130 w 234"/>
                <a:gd name="T35" fmla="*/ 184 h 223"/>
                <a:gd name="T36" fmla="*/ 86 w 234"/>
                <a:gd name="T37" fmla="*/ 192 h 223"/>
                <a:gd name="T38" fmla="*/ 34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50" y="153"/>
                  </a:moveTo>
                  <a:cubicBezTo>
                    <a:pt x="150" y="164"/>
                    <a:pt x="150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2"/>
                    <a:pt x="77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78F2153-101A-44BE-B0F3-D11EE784D6C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411663" y="4376738"/>
              <a:ext cx="77788" cy="1635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4 h 305"/>
                <a:gd name="T4" fmla="*/ 119 w 204"/>
                <a:gd name="T5" fmla="*/ 274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4 w 204"/>
                <a:gd name="T17" fmla="*/ 31 h 305"/>
                <a:gd name="T18" fmla="*/ 84 w 204"/>
                <a:gd name="T19" fmla="*/ 274 h 305"/>
                <a:gd name="T20" fmla="*/ 20 w 204"/>
                <a:gd name="T21" fmla="*/ 274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820A3A5D-CD65-4A7A-9B8A-46D341A23926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603751" y="4376738"/>
              <a:ext cx="95250" cy="165100"/>
            </a:xfrm>
            <a:custGeom>
              <a:avLst/>
              <a:gdLst>
                <a:gd name="T0" fmla="*/ 251 w 251"/>
                <a:gd name="T1" fmla="*/ 16 h 309"/>
                <a:gd name="T2" fmla="*/ 230 w 251"/>
                <a:gd name="T3" fmla="*/ 0 h 309"/>
                <a:gd name="T4" fmla="*/ 191 w 251"/>
                <a:gd name="T5" fmla="*/ 0 h 309"/>
                <a:gd name="T6" fmla="*/ 171 w 251"/>
                <a:gd name="T7" fmla="*/ 16 h 309"/>
                <a:gd name="T8" fmla="*/ 191 w 251"/>
                <a:gd name="T9" fmla="*/ 31 h 309"/>
                <a:gd name="T10" fmla="*/ 203 w 251"/>
                <a:gd name="T11" fmla="*/ 31 h 309"/>
                <a:gd name="T12" fmla="*/ 181 w 251"/>
                <a:gd name="T13" fmla="*/ 197 h 309"/>
                <a:gd name="T14" fmla="*/ 173 w 251"/>
                <a:gd name="T15" fmla="*/ 267 h 309"/>
                <a:gd name="T16" fmla="*/ 173 w 251"/>
                <a:gd name="T17" fmla="*/ 267 h 309"/>
                <a:gd name="T18" fmla="*/ 146 w 251"/>
                <a:gd name="T19" fmla="*/ 133 h 309"/>
                <a:gd name="T20" fmla="*/ 125 w 251"/>
                <a:gd name="T21" fmla="*/ 122 h 309"/>
                <a:gd name="T22" fmla="*/ 105 w 251"/>
                <a:gd name="T23" fmla="*/ 133 h 309"/>
                <a:gd name="T24" fmla="*/ 78 w 251"/>
                <a:gd name="T25" fmla="*/ 267 h 309"/>
                <a:gd name="T26" fmla="*/ 78 w 251"/>
                <a:gd name="T27" fmla="*/ 267 h 309"/>
                <a:gd name="T28" fmla="*/ 74 w 251"/>
                <a:gd name="T29" fmla="*/ 228 h 309"/>
                <a:gd name="T30" fmla="*/ 48 w 251"/>
                <a:gd name="T31" fmla="*/ 31 h 309"/>
                <a:gd name="T32" fmla="*/ 60 w 251"/>
                <a:gd name="T33" fmla="*/ 31 h 309"/>
                <a:gd name="T34" fmla="*/ 80 w 251"/>
                <a:gd name="T35" fmla="*/ 16 h 309"/>
                <a:gd name="T36" fmla="*/ 60 w 251"/>
                <a:gd name="T37" fmla="*/ 0 h 309"/>
                <a:gd name="T38" fmla="*/ 21 w 251"/>
                <a:gd name="T39" fmla="*/ 0 h 309"/>
                <a:gd name="T40" fmla="*/ 0 w 251"/>
                <a:gd name="T41" fmla="*/ 16 h 309"/>
                <a:gd name="T42" fmla="*/ 19 w 251"/>
                <a:gd name="T43" fmla="*/ 31 h 309"/>
                <a:gd name="T44" fmla="*/ 19 w 251"/>
                <a:gd name="T45" fmla="*/ 31 h 309"/>
                <a:gd name="T46" fmla="*/ 55 w 251"/>
                <a:gd name="T47" fmla="*/ 291 h 309"/>
                <a:gd name="T48" fmla="*/ 76 w 251"/>
                <a:gd name="T49" fmla="*/ 309 h 309"/>
                <a:gd name="T50" fmla="*/ 95 w 251"/>
                <a:gd name="T51" fmla="*/ 299 h 309"/>
                <a:gd name="T52" fmla="*/ 125 w 251"/>
                <a:gd name="T53" fmla="*/ 159 h 309"/>
                <a:gd name="T54" fmla="*/ 126 w 251"/>
                <a:gd name="T55" fmla="*/ 159 h 309"/>
                <a:gd name="T56" fmla="*/ 155 w 251"/>
                <a:gd name="T57" fmla="*/ 296 h 309"/>
                <a:gd name="T58" fmla="*/ 175 w 251"/>
                <a:gd name="T59" fmla="*/ 309 h 309"/>
                <a:gd name="T60" fmla="*/ 196 w 251"/>
                <a:gd name="T61" fmla="*/ 291 h 309"/>
                <a:gd name="T62" fmla="*/ 232 w 251"/>
                <a:gd name="T63" fmla="*/ 31 h 309"/>
                <a:gd name="T64" fmla="*/ 251 w 251"/>
                <a:gd name="T65" fmla="*/ 1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309">
                  <a:moveTo>
                    <a:pt x="251" y="16"/>
                  </a:moveTo>
                  <a:cubicBezTo>
                    <a:pt x="251" y="0"/>
                    <a:pt x="238" y="0"/>
                    <a:pt x="230" y="0"/>
                  </a:cubicBezTo>
                  <a:lnTo>
                    <a:pt x="191" y="0"/>
                  </a:lnTo>
                  <a:cubicBezTo>
                    <a:pt x="183" y="0"/>
                    <a:pt x="171" y="0"/>
                    <a:pt x="171" y="16"/>
                  </a:cubicBezTo>
                  <a:cubicBezTo>
                    <a:pt x="171" y="31"/>
                    <a:pt x="183" y="31"/>
                    <a:pt x="191" y="31"/>
                  </a:cubicBezTo>
                  <a:lnTo>
                    <a:pt x="203" y="31"/>
                  </a:lnTo>
                  <a:lnTo>
                    <a:pt x="181" y="197"/>
                  </a:lnTo>
                  <a:cubicBezTo>
                    <a:pt x="177" y="227"/>
                    <a:pt x="174" y="253"/>
                    <a:pt x="173" y="267"/>
                  </a:cubicBezTo>
                  <a:lnTo>
                    <a:pt x="173" y="267"/>
                  </a:lnTo>
                  <a:cubicBezTo>
                    <a:pt x="170" y="235"/>
                    <a:pt x="146" y="136"/>
                    <a:pt x="146" y="133"/>
                  </a:cubicBezTo>
                  <a:cubicBezTo>
                    <a:pt x="141" y="122"/>
                    <a:pt x="130" y="122"/>
                    <a:pt x="125" y="122"/>
                  </a:cubicBezTo>
                  <a:cubicBezTo>
                    <a:pt x="120" y="122"/>
                    <a:pt x="110" y="122"/>
                    <a:pt x="105" y="133"/>
                  </a:cubicBezTo>
                  <a:cubicBezTo>
                    <a:pt x="104" y="136"/>
                    <a:pt x="80" y="236"/>
                    <a:pt x="78" y="267"/>
                  </a:cubicBezTo>
                  <a:lnTo>
                    <a:pt x="78" y="267"/>
                  </a:lnTo>
                  <a:cubicBezTo>
                    <a:pt x="78" y="264"/>
                    <a:pt x="77" y="255"/>
                    <a:pt x="74" y="228"/>
                  </a:cubicBezTo>
                  <a:lnTo>
                    <a:pt x="48" y="31"/>
                  </a:lnTo>
                  <a:lnTo>
                    <a:pt x="60" y="31"/>
                  </a:lnTo>
                  <a:cubicBezTo>
                    <a:pt x="68" y="31"/>
                    <a:pt x="80" y="31"/>
                    <a:pt x="80" y="16"/>
                  </a:cubicBezTo>
                  <a:cubicBezTo>
                    <a:pt x="80" y="0"/>
                    <a:pt x="68" y="0"/>
                    <a:pt x="6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4" y="31"/>
                    <a:pt x="19" y="31"/>
                  </a:cubicBezTo>
                  <a:lnTo>
                    <a:pt x="19" y="31"/>
                  </a:lnTo>
                  <a:lnTo>
                    <a:pt x="55" y="291"/>
                  </a:lnTo>
                  <a:cubicBezTo>
                    <a:pt x="58" y="309"/>
                    <a:pt x="70" y="309"/>
                    <a:pt x="76" y="309"/>
                  </a:cubicBezTo>
                  <a:cubicBezTo>
                    <a:pt x="80" y="309"/>
                    <a:pt x="90" y="309"/>
                    <a:pt x="95" y="299"/>
                  </a:cubicBezTo>
                  <a:cubicBezTo>
                    <a:pt x="96" y="295"/>
                    <a:pt x="123" y="179"/>
                    <a:pt x="125" y="159"/>
                  </a:cubicBezTo>
                  <a:lnTo>
                    <a:pt x="126" y="159"/>
                  </a:lnTo>
                  <a:cubicBezTo>
                    <a:pt x="128" y="181"/>
                    <a:pt x="155" y="295"/>
                    <a:pt x="155" y="296"/>
                  </a:cubicBezTo>
                  <a:cubicBezTo>
                    <a:pt x="159" y="309"/>
                    <a:pt x="172" y="309"/>
                    <a:pt x="175" y="309"/>
                  </a:cubicBezTo>
                  <a:cubicBezTo>
                    <a:pt x="181" y="309"/>
                    <a:pt x="193" y="309"/>
                    <a:pt x="196" y="291"/>
                  </a:cubicBezTo>
                  <a:lnTo>
                    <a:pt x="232" y="31"/>
                  </a:lnTo>
                  <a:cubicBezTo>
                    <a:pt x="237" y="31"/>
                    <a:pt x="251" y="31"/>
                    <a:pt x="251" y="16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65968B35-18DF-40D7-A7B2-2BBA9E807D69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705351" y="4376738"/>
              <a:ext cx="92075" cy="163513"/>
            </a:xfrm>
            <a:custGeom>
              <a:avLst/>
              <a:gdLst>
                <a:gd name="T0" fmla="*/ 240 w 240"/>
                <a:gd name="T1" fmla="*/ 290 h 305"/>
                <a:gd name="T2" fmla="*/ 220 w 240"/>
                <a:gd name="T3" fmla="*/ 274 h 305"/>
                <a:gd name="T4" fmla="*/ 207 w 240"/>
                <a:gd name="T5" fmla="*/ 274 h 305"/>
                <a:gd name="T6" fmla="*/ 207 w 240"/>
                <a:gd name="T7" fmla="*/ 31 h 305"/>
                <a:gd name="T8" fmla="*/ 220 w 240"/>
                <a:gd name="T9" fmla="*/ 31 h 305"/>
                <a:gd name="T10" fmla="*/ 240 w 240"/>
                <a:gd name="T11" fmla="*/ 16 h 305"/>
                <a:gd name="T12" fmla="*/ 220 w 240"/>
                <a:gd name="T13" fmla="*/ 0 h 305"/>
                <a:gd name="T14" fmla="*/ 160 w 240"/>
                <a:gd name="T15" fmla="*/ 0 h 305"/>
                <a:gd name="T16" fmla="*/ 140 w 240"/>
                <a:gd name="T17" fmla="*/ 15 h 305"/>
                <a:gd name="T18" fmla="*/ 160 w 240"/>
                <a:gd name="T19" fmla="*/ 31 h 305"/>
                <a:gd name="T20" fmla="*/ 173 w 240"/>
                <a:gd name="T21" fmla="*/ 31 h 305"/>
                <a:gd name="T22" fmla="*/ 173 w 240"/>
                <a:gd name="T23" fmla="*/ 131 h 305"/>
                <a:gd name="T24" fmla="*/ 67 w 240"/>
                <a:gd name="T25" fmla="*/ 131 h 305"/>
                <a:gd name="T26" fmla="*/ 67 w 240"/>
                <a:gd name="T27" fmla="*/ 31 h 305"/>
                <a:gd name="T28" fmla="*/ 79 w 240"/>
                <a:gd name="T29" fmla="*/ 31 h 305"/>
                <a:gd name="T30" fmla="*/ 99 w 240"/>
                <a:gd name="T31" fmla="*/ 16 h 305"/>
                <a:gd name="T32" fmla="*/ 79 w 240"/>
                <a:gd name="T33" fmla="*/ 0 h 305"/>
                <a:gd name="T34" fmla="*/ 20 w 240"/>
                <a:gd name="T35" fmla="*/ 0 h 305"/>
                <a:gd name="T36" fmla="*/ 0 w 240"/>
                <a:gd name="T37" fmla="*/ 16 h 305"/>
                <a:gd name="T38" fmla="*/ 20 w 240"/>
                <a:gd name="T39" fmla="*/ 31 h 305"/>
                <a:gd name="T40" fmla="*/ 33 w 240"/>
                <a:gd name="T41" fmla="*/ 31 h 305"/>
                <a:gd name="T42" fmla="*/ 33 w 240"/>
                <a:gd name="T43" fmla="*/ 274 h 305"/>
                <a:gd name="T44" fmla="*/ 20 w 240"/>
                <a:gd name="T45" fmla="*/ 274 h 305"/>
                <a:gd name="T46" fmla="*/ 0 w 240"/>
                <a:gd name="T47" fmla="*/ 290 h 305"/>
                <a:gd name="T48" fmla="*/ 20 w 240"/>
                <a:gd name="T49" fmla="*/ 305 h 305"/>
                <a:gd name="T50" fmla="*/ 79 w 240"/>
                <a:gd name="T51" fmla="*/ 305 h 305"/>
                <a:gd name="T52" fmla="*/ 99 w 240"/>
                <a:gd name="T53" fmla="*/ 290 h 305"/>
                <a:gd name="T54" fmla="*/ 79 w 240"/>
                <a:gd name="T55" fmla="*/ 274 h 305"/>
                <a:gd name="T56" fmla="*/ 67 w 240"/>
                <a:gd name="T57" fmla="*/ 274 h 305"/>
                <a:gd name="T58" fmla="*/ 67 w 240"/>
                <a:gd name="T59" fmla="*/ 162 h 305"/>
                <a:gd name="T60" fmla="*/ 173 w 240"/>
                <a:gd name="T61" fmla="*/ 162 h 305"/>
                <a:gd name="T62" fmla="*/ 173 w 240"/>
                <a:gd name="T63" fmla="*/ 274 h 305"/>
                <a:gd name="T64" fmla="*/ 160 w 240"/>
                <a:gd name="T65" fmla="*/ 274 h 305"/>
                <a:gd name="T66" fmla="*/ 140 w 240"/>
                <a:gd name="T67" fmla="*/ 289 h 305"/>
                <a:gd name="T68" fmla="*/ 160 w 240"/>
                <a:gd name="T69" fmla="*/ 305 h 305"/>
                <a:gd name="T70" fmla="*/ 220 w 240"/>
                <a:gd name="T71" fmla="*/ 305 h 305"/>
                <a:gd name="T72" fmla="*/ 240 w 240"/>
                <a:gd name="T7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305">
                  <a:moveTo>
                    <a:pt x="240" y="290"/>
                  </a:moveTo>
                  <a:cubicBezTo>
                    <a:pt x="240" y="274"/>
                    <a:pt x="228" y="274"/>
                    <a:pt x="220" y="274"/>
                  </a:cubicBezTo>
                  <a:lnTo>
                    <a:pt x="207" y="274"/>
                  </a:lnTo>
                  <a:lnTo>
                    <a:pt x="207" y="31"/>
                  </a:lnTo>
                  <a:lnTo>
                    <a:pt x="220" y="31"/>
                  </a:lnTo>
                  <a:cubicBezTo>
                    <a:pt x="227" y="31"/>
                    <a:pt x="240" y="31"/>
                    <a:pt x="240" y="16"/>
                  </a:cubicBezTo>
                  <a:cubicBezTo>
                    <a:pt x="240" y="0"/>
                    <a:pt x="228" y="0"/>
                    <a:pt x="220" y="0"/>
                  </a:cubicBezTo>
                  <a:lnTo>
                    <a:pt x="160" y="0"/>
                  </a:lnTo>
                  <a:cubicBezTo>
                    <a:pt x="153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3" y="31"/>
                  </a:lnTo>
                  <a:lnTo>
                    <a:pt x="173" y="131"/>
                  </a:lnTo>
                  <a:lnTo>
                    <a:pt x="67" y="131"/>
                  </a:lnTo>
                  <a:lnTo>
                    <a:pt x="67" y="31"/>
                  </a:lnTo>
                  <a:lnTo>
                    <a:pt x="79" y="31"/>
                  </a:lnTo>
                  <a:cubicBezTo>
                    <a:pt x="87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7" y="274"/>
                  </a:lnTo>
                  <a:lnTo>
                    <a:pt x="67" y="162"/>
                  </a:lnTo>
                  <a:lnTo>
                    <a:pt x="173" y="162"/>
                  </a:lnTo>
                  <a:lnTo>
                    <a:pt x="173" y="274"/>
                  </a:lnTo>
                  <a:lnTo>
                    <a:pt x="160" y="274"/>
                  </a:lnTo>
                  <a:cubicBezTo>
                    <a:pt x="153" y="274"/>
                    <a:pt x="140" y="274"/>
                    <a:pt x="140" y="289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20" y="305"/>
                  </a:lnTo>
                  <a:cubicBezTo>
                    <a:pt x="227" y="305"/>
                    <a:pt x="240" y="305"/>
                    <a:pt x="240" y="29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A42A882E-6976-47D7-BA5F-745BFE2F4AD8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806951" y="4376738"/>
              <a:ext cx="90488" cy="1635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4 h 305"/>
                <a:gd name="T10" fmla="*/ 70 w 237"/>
                <a:gd name="T11" fmla="*/ 274 h 305"/>
                <a:gd name="T12" fmla="*/ 70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4 h 305"/>
                <a:gd name="T52" fmla="*/ 20 w 237"/>
                <a:gd name="T53" fmla="*/ 274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70" y="274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C78934A-0661-420F-AC9B-D3AE9CA3F1C5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906963" y="4376738"/>
              <a:ext cx="95250" cy="165100"/>
            </a:xfrm>
            <a:custGeom>
              <a:avLst/>
              <a:gdLst>
                <a:gd name="T0" fmla="*/ 250 w 250"/>
                <a:gd name="T1" fmla="*/ 258 h 310"/>
                <a:gd name="T2" fmla="*/ 232 w 250"/>
                <a:gd name="T3" fmla="*/ 242 h 310"/>
                <a:gd name="T4" fmla="*/ 215 w 250"/>
                <a:gd name="T5" fmla="*/ 257 h 310"/>
                <a:gd name="T6" fmla="*/ 206 w 250"/>
                <a:gd name="T7" fmla="*/ 280 h 310"/>
                <a:gd name="T8" fmla="*/ 192 w 250"/>
                <a:gd name="T9" fmla="*/ 230 h 310"/>
                <a:gd name="T10" fmla="*/ 187 w 250"/>
                <a:gd name="T11" fmla="*/ 184 h 310"/>
                <a:gd name="T12" fmla="*/ 163 w 250"/>
                <a:gd name="T13" fmla="*/ 153 h 310"/>
                <a:gd name="T14" fmla="*/ 205 w 250"/>
                <a:gd name="T15" fmla="*/ 84 h 310"/>
                <a:gd name="T16" fmla="*/ 108 w 250"/>
                <a:gd name="T17" fmla="*/ 0 h 310"/>
                <a:gd name="T18" fmla="*/ 20 w 250"/>
                <a:gd name="T19" fmla="*/ 0 h 310"/>
                <a:gd name="T20" fmla="*/ 0 w 250"/>
                <a:gd name="T21" fmla="*/ 16 h 310"/>
                <a:gd name="T22" fmla="*/ 20 w 250"/>
                <a:gd name="T23" fmla="*/ 31 h 310"/>
                <a:gd name="T24" fmla="*/ 33 w 250"/>
                <a:gd name="T25" fmla="*/ 31 h 310"/>
                <a:gd name="T26" fmla="*/ 33 w 250"/>
                <a:gd name="T27" fmla="*/ 274 h 310"/>
                <a:gd name="T28" fmla="*/ 20 w 250"/>
                <a:gd name="T29" fmla="*/ 274 h 310"/>
                <a:gd name="T30" fmla="*/ 0 w 250"/>
                <a:gd name="T31" fmla="*/ 290 h 310"/>
                <a:gd name="T32" fmla="*/ 20 w 250"/>
                <a:gd name="T33" fmla="*/ 305 h 310"/>
                <a:gd name="T34" fmla="*/ 80 w 250"/>
                <a:gd name="T35" fmla="*/ 305 h 310"/>
                <a:gd name="T36" fmla="*/ 99 w 250"/>
                <a:gd name="T37" fmla="*/ 290 h 310"/>
                <a:gd name="T38" fmla="*/ 80 w 250"/>
                <a:gd name="T39" fmla="*/ 274 h 310"/>
                <a:gd name="T40" fmla="*/ 67 w 250"/>
                <a:gd name="T41" fmla="*/ 274 h 310"/>
                <a:gd name="T42" fmla="*/ 67 w 250"/>
                <a:gd name="T43" fmla="*/ 168 h 310"/>
                <a:gd name="T44" fmla="*/ 106 w 250"/>
                <a:gd name="T45" fmla="*/ 168 h 310"/>
                <a:gd name="T46" fmla="*/ 146 w 250"/>
                <a:gd name="T47" fmla="*/ 182 h 310"/>
                <a:gd name="T48" fmla="*/ 157 w 250"/>
                <a:gd name="T49" fmla="*/ 224 h 310"/>
                <a:gd name="T50" fmla="*/ 167 w 250"/>
                <a:gd name="T51" fmla="*/ 287 h 310"/>
                <a:gd name="T52" fmla="*/ 206 w 250"/>
                <a:gd name="T53" fmla="*/ 310 h 310"/>
                <a:gd name="T54" fmla="*/ 250 w 250"/>
                <a:gd name="T55" fmla="*/ 258 h 310"/>
                <a:gd name="T56" fmla="*/ 171 w 250"/>
                <a:gd name="T57" fmla="*/ 84 h 310"/>
                <a:gd name="T58" fmla="*/ 103 w 250"/>
                <a:gd name="T59" fmla="*/ 137 h 310"/>
                <a:gd name="T60" fmla="*/ 67 w 250"/>
                <a:gd name="T61" fmla="*/ 137 h 310"/>
                <a:gd name="T62" fmla="*/ 67 w 250"/>
                <a:gd name="T63" fmla="*/ 31 h 310"/>
                <a:gd name="T64" fmla="*/ 103 w 250"/>
                <a:gd name="T65" fmla="*/ 31 h 310"/>
                <a:gd name="T66" fmla="*/ 171 w 250"/>
                <a:gd name="T67" fmla="*/ 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310">
                  <a:moveTo>
                    <a:pt x="250" y="258"/>
                  </a:moveTo>
                  <a:cubicBezTo>
                    <a:pt x="250" y="242"/>
                    <a:pt x="238" y="242"/>
                    <a:pt x="232" y="242"/>
                  </a:cubicBezTo>
                  <a:cubicBezTo>
                    <a:pt x="227" y="242"/>
                    <a:pt x="216" y="242"/>
                    <a:pt x="215" y="257"/>
                  </a:cubicBezTo>
                  <a:cubicBezTo>
                    <a:pt x="215" y="261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0"/>
                  </a:cubicBezTo>
                  <a:cubicBezTo>
                    <a:pt x="192" y="199"/>
                    <a:pt x="192" y="195"/>
                    <a:pt x="187" y="184"/>
                  </a:cubicBezTo>
                  <a:cubicBezTo>
                    <a:pt x="181" y="169"/>
                    <a:pt x="170" y="159"/>
                    <a:pt x="163" y="153"/>
                  </a:cubicBezTo>
                  <a:cubicBezTo>
                    <a:pt x="196" y="135"/>
                    <a:pt x="205" y="104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0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80" y="274"/>
                  </a:cubicBezTo>
                  <a:lnTo>
                    <a:pt x="67" y="274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6"/>
                    <a:pt x="157" y="271"/>
                    <a:pt x="167" y="287"/>
                  </a:cubicBezTo>
                  <a:cubicBezTo>
                    <a:pt x="175" y="302"/>
                    <a:pt x="189" y="310"/>
                    <a:pt x="206" y="310"/>
                  </a:cubicBezTo>
                  <a:cubicBezTo>
                    <a:pt x="238" y="310"/>
                    <a:pt x="250" y="277"/>
                    <a:pt x="250" y="258"/>
                  </a:cubicBezTo>
                  <a:close/>
                  <a:moveTo>
                    <a:pt x="171" y="84"/>
                  </a:moveTo>
                  <a:cubicBezTo>
                    <a:pt x="171" y="108"/>
                    <a:pt x="148" y="137"/>
                    <a:pt x="103" y="137"/>
                  </a:cubicBezTo>
                  <a:lnTo>
                    <a:pt x="67" y="137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295623-B43D-4C49-9886-CAD639823C3E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006976" y="4376738"/>
              <a:ext cx="92075" cy="163513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4 h 305"/>
                <a:gd name="T10" fmla="*/ 70 w 237"/>
                <a:gd name="T11" fmla="*/ 274 h 305"/>
                <a:gd name="T12" fmla="*/ 70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4 h 305"/>
                <a:gd name="T52" fmla="*/ 20 w 237"/>
                <a:gd name="T53" fmla="*/ 274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70" y="274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CA896481-EAB4-432C-8F32-EE270504B9F9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213351" y="4422775"/>
              <a:ext cx="77788" cy="119063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6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9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5"/>
                  </a:cubicBezTo>
                  <a:lnTo>
                    <a:pt x="184" y="125"/>
                  </a:ln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5"/>
                  </a:moveTo>
                  <a:lnTo>
                    <a:pt x="36" y="95"/>
                  </a:ln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25232790-3F85-4BDB-96DD-5D6247CCB1C6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318126" y="4378325"/>
              <a:ext cx="73025" cy="161925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1 h 302"/>
                <a:gd name="T4" fmla="*/ 115 w 188"/>
                <a:gd name="T5" fmla="*/ 271 h 302"/>
                <a:gd name="T6" fmla="*/ 115 w 188"/>
                <a:gd name="T7" fmla="*/ 107 h 302"/>
                <a:gd name="T8" fmla="*/ 95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7 h 302"/>
                <a:gd name="T16" fmla="*/ 81 w 188"/>
                <a:gd name="T17" fmla="*/ 117 h 302"/>
                <a:gd name="T18" fmla="*/ 81 w 188"/>
                <a:gd name="T19" fmla="*/ 271 h 302"/>
                <a:gd name="T20" fmla="*/ 21 w 188"/>
                <a:gd name="T21" fmla="*/ 271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8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1"/>
                    <a:pt x="175" y="271"/>
                    <a:pt x="168" y="271"/>
                  </a:cubicBezTo>
                  <a:lnTo>
                    <a:pt x="115" y="271"/>
                  </a:lnTo>
                  <a:lnTo>
                    <a:pt x="115" y="107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7"/>
                    <a:pt x="17" y="117"/>
                    <a:pt x="25" y="117"/>
                  </a:cubicBezTo>
                  <a:lnTo>
                    <a:pt x="81" y="117"/>
                  </a:lnTo>
                  <a:lnTo>
                    <a:pt x="81" y="271"/>
                  </a:lnTo>
                  <a:lnTo>
                    <a:pt x="21" y="271"/>
                  </a:lnTo>
                  <a:cubicBezTo>
                    <a:pt x="13" y="271"/>
                    <a:pt x="0" y="271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6C22CC4-F072-4A79-ABD1-58BF997DF4B9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410201" y="4376738"/>
              <a:ext cx="92075" cy="165100"/>
            </a:xfrm>
            <a:custGeom>
              <a:avLst/>
              <a:gdLst>
                <a:gd name="T0" fmla="*/ 237 w 237"/>
                <a:gd name="T1" fmla="*/ 289 h 308"/>
                <a:gd name="T2" fmla="*/ 217 w 237"/>
                <a:gd name="T3" fmla="*/ 274 h 308"/>
                <a:gd name="T4" fmla="*/ 195 w 237"/>
                <a:gd name="T5" fmla="*/ 274 h 308"/>
                <a:gd name="T6" fmla="*/ 195 w 237"/>
                <a:gd name="T7" fmla="*/ 21 h 308"/>
                <a:gd name="T8" fmla="*/ 175 w 237"/>
                <a:gd name="T9" fmla="*/ 0 h 308"/>
                <a:gd name="T10" fmla="*/ 138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0 w 237"/>
                <a:gd name="T17" fmla="*/ 31 h 308"/>
                <a:gd name="T18" fmla="*/ 160 w 237"/>
                <a:gd name="T19" fmla="*/ 109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0 w 237"/>
                <a:gd name="T27" fmla="*/ 280 h 308"/>
                <a:gd name="T28" fmla="*/ 180 w 237"/>
                <a:gd name="T29" fmla="*/ 305 h 308"/>
                <a:gd name="T30" fmla="*/ 217 w 237"/>
                <a:gd name="T31" fmla="*/ 305 h 308"/>
                <a:gd name="T32" fmla="*/ 237 w 237"/>
                <a:gd name="T33" fmla="*/ 289 h 308"/>
                <a:gd name="T34" fmla="*/ 160 w 237"/>
                <a:gd name="T35" fmla="*/ 208 h 308"/>
                <a:gd name="T36" fmla="*/ 100 w 237"/>
                <a:gd name="T37" fmla="*/ 277 h 308"/>
                <a:gd name="T38" fmla="*/ 34 w 237"/>
                <a:gd name="T39" fmla="*/ 198 h 308"/>
                <a:gd name="T40" fmla="*/ 104 w 237"/>
                <a:gd name="T41" fmla="*/ 117 h 308"/>
                <a:gd name="T42" fmla="*/ 160 w 237"/>
                <a:gd name="T43" fmla="*/ 173 h 308"/>
                <a:gd name="T44" fmla="*/ 160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09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5" y="308"/>
                    <a:pt x="146" y="294"/>
                    <a:pt x="160" y="280"/>
                  </a:cubicBez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7"/>
                    <a:pt x="100" y="277"/>
                  </a:cubicBezTo>
                  <a:cubicBezTo>
                    <a:pt x="64" y="277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3"/>
                  </a:cubicBezTo>
                  <a:lnTo>
                    <a:pt x="160" y="208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7FC7CC6-77BC-4884-AEBE-8CCA4171515B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611813" y="4429125"/>
              <a:ext cx="85725" cy="58738"/>
            </a:xfrm>
            <a:custGeom>
              <a:avLst/>
              <a:gdLst>
                <a:gd name="T0" fmla="*/ 223 w 223"/>
                <a:gd name="T1" fmla="*/ 17 h 111"/>
                <a:gd name="T2" fmla="*/ 198 w 223"/>
                <a:gd name="T3" fmla="*/ 0 h 111"/>
                <a:gd name="T4" fmla="*/ 25 w 223"/>
                <a:gd name="T5" fmla="*/ 0 h 111"/>
                <a:gd name="T6" fmla="*/ 0 w 223"/>
                <a:gd name="T7" fmla="*/ 17 h 111"/>
                <a:gd name="T8" fmla="*/ 22 w 223"/>
                <a:gd name="T9" fmla="*/ 35 h 111"/>
                <a:gd name="T10" fmla="*/ 201 w 223"/>
                <a:gd name="T11" fmla="*/ 35 h 111"/>
                <a:gd name="T12" fmla="*/ 223 w 223"/>
                <a:gd name="T13" fmla="*/ 17 h 111"/>
                <a:gd name="T14" fmla="*/ 223 w 223"/>
                <a:gd name="T15" fmla="*/ 93 h 111"/>
                <a:gd name="T16" fmla="*/ 201 w 223"/>
                <a:gd name="T17" fmla="*/ 76 h 111"/>
                <a:gd name="T18" fmla="*/ 22 w 223"/>
                <a:gd name="T19" fmla="*/ 76 h 111"/>
                <a:gd name="T20" fmla="*/ 0 w 223"/>
                <a:gd name="T21" fmla="*/ 93 h 111"/>
                <a:gd name="T22" fmla="*/ 25 w 223"/>
                <a:gd name="T23" fmla="*/ 111 h 111"/>
                <a:gd name="T24" fmla="*/ 198 w 223"/>
                <a:gd name="T25" fmla="*/ 111 h 111"/>
                <a:gd name="T26" fmla="*/ 223 w 223"/>
                <a:gd name="T27" fmla="*/ 9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23" y="17"/>
                  </a:move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ubicBezTo>
                    <a:pt x="207" y="35"/>
                    <a:pt x="223" y="35"/>
                    <a:pt x="223" y="17"/>
                  </a:cubicBezTo>
                  <a:close/>
                  <a:moveTo>
                    <a:pt x="223" y="93"/>
                  </a:move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  <a:cubicBezTo>
                    <a:pt x="205" y="111"/>
                    <a:pt x="223" y="111"/>
                    <a:pt x="223" y="93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D8134BB1-003D-4DBB-B6CF-40CF9F7F464A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846763" y="4375150"/>
              <a:ext cx="17463" cy="77788"/>
            </a:xfrm>
            <a:custGeom>
              <a:avLst/>
              <a:gdLst>
                <a:gd name="T0" fmla="*/ 45 w 45"/>
                <a:gd name="T1" fmla="*/ 20 h 146"/>
                <a:gd name="T2" fmla="*/ 24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8 h 146"/>
                <a:gd name="T14" fmla="*/ 39 w 45"/>
                <a:gd name="T15" fmla="*/ 113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4" y="0"/>
                  </a:cubicBezTo>
                  <a:lnTo>
                    <a:pt x="21" y="0"/>
                  </a:lnTo>
                  <a:cubicBezTo>
                    <a:pt x="10" y="0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6"/>
                    <a:pt x="24" y="146"/>
                  </a:cubicBezTo>
                  <a:cubicBezTo>
                    <a:pt x="38" y="146"/>
                    <a:pt x="39" y="129"/>
                    <a:pt x="39" y="118"/>
                  </a:cubicBezTo>
                  <a:lnTo>
                    <a:pt x="39" y="113"/>
                  </a:lnTo>
                  <a:cubicBezTo>
                    <a:pt x="40" y="87"/>
                    <a:pt x="42" y="59"/>
                    <a:pt x="44" y="33"/>
                  </a:cubicBezTo>
                  <a:cubicBezTo>
                    <a:pt x="45" y="29"/>
                    <a:pt x="45" y="24"/>
                    <a:pt x="45" y="2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15867051-524F-4D99-ADBB-F7317D1EBCA6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053388" y="4375150"/>
              <a:ext cx="17463" cy="77788"/>
            </a:xfrm>
            <a:custGeom>
              <a:avLst/>
              <a:gdLst>
                <a:gd name="T0" fmla="*/ 45 w 45"/>
                <a:gd name="T1" fmla="*/ 20 h 146"/>
                <a:gd name="T2" fmla="*/ 23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8 h 146"/>
                <a:gd name="T14" fmla="*/ 39 w 45"/>
                <a:gd name="T15" fmla="*/ 113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3" y="0"/>
                  </a:cubicBezTo>
                  <a:lnTo>
                    <a:pt x="21" y="0"/>
                  </a:lnTo>
                  <a:cubicBezTo>
                    <a:pt x="9" y="0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6"/>
                    <a:pt x="24" y="146"/>
                  </a:cubicBezTo>
                  <a:cubicBezTo>
                    <a:pt x="38" y="146"/>
                    <a:pt x="39" y="129"/>
                    <a:pt x="39" y="118"/>
                  </a:cubicBezTo>
                  <a:lnTo>
                    <a:pt x="39" y="113"/>
                  </a:lnTo>
                  <a:cubicBezTo>
                    <a:pt x="40" y="87"/>
                    <a:pt x="41" y="59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1308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ED14-4822-4E02-8B4C-0230449F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Lunching SQL-injection attacks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B78-DD50-4936-A37A-4CC0A874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Everything provided by user </a:t>
            </a:r>
            <a:r>
              <a:rPr lang="en-US" u="sng" dirty="0"/>
              <a:t>will become part of the SQL statement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Is it possible for a user to change the meaning of the SQL statement?</a:t>
            </a:r>
            <a:endParaRPr lang="en-US" sz="1125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The intention of the web app developer by the following is for the user to provide some data for the blank areas.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3300" dirty="0"/>
          </a:p>
          <a:p>
            <a:pPr>
              <a:lnSpc>
                <a:spcPct val="120000"/>
              </a:lnSpc>
            </a:pPr>
            <a:r>
              <a:rPr lang="en-US" dirty="0"/>
              <a:t>Assume that a user inputs a random string in the password entry and types “</a:t>
            </a:r>
            <a:r>
              <a:rPr lang="en-US" b="1" dirty="0"/>
              <a:t>EID5002’#</a:t>
            </a:r>
            <a:r>
              <a:rPr lang="en-US" dirty="0"/>
              <a:t>” in the </a:t>
            </a:r>
            <a:r>
              <a:rPr lang="en-US" dirty="0" err="1"/>
              <a:t>eid</a:t>
            </a:r>
            <a:r>
              <a:rPr lang="en-US" dirty="0"/>
              <a:t> entry. The SQL statement will become the following 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B76D-532B-4E3E-A301-ECD50E2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61498-50B8-4B34-838C-D4492FC7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24" y="2318756"/>
            <a:ext cx="6016752" cy="560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74ABD-5FC9-424A-BF3D-DE4F59C7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24" y="4081209"/>
            <a:ext cx="6016752" cy="5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3AF4292-C906-4985-A210-3A708A53C219}"/>
              </a:ext>
            </a:extLst>
          </p:cNvPr>
          <p:cNvSpPr/>
          <p:nvPr/>
        </p:nvSpPr>
        <p:spPr>
          <a:xfrm>
            <a:off x="6439491" y="3836675"/>
            <a:ext cx="2526632" cy="79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F1D3D-D6A4-47AB-A8CD-6C06B028E6DA}"/>
              </a:ext>
            </a:extLst>
          </p:cNvPr>
          <p:cNvSpPr/>
          <p:nvPr/>
        </p:nvSpPr>
        <p:spPr>
          <a:xfrm>
            <a:off x="6439491" y="973270"/>
            <a:ext cx="2526632" cy="791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A4A20-930D-479D-B3AD-701F61E5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Lunching SQL-injection attacks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F998-82C6-437C-BF13-14B00C03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6195367" cy="37631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Everything from the </a:t>
            </a:r>
            <a:r>
              <a:rPr lang="en-US" sz="2000" b="1" u="sng" dirty="0"/>
              <a:t>#</a:t>
            </a:r>
            <a:r>
              <a:rPr lang="en-US" sz="2000" dirty="0"/>
              <a:t> sign to the end of line is considered as comment. The SQL statement will be equivalent to the following: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statement will return the name, salary and SSN of the employee whose EID is EID5002 even though the user doesn’t know the employee’s password. </a:t>
            </a:r>
            <a:r>
              <a:rPr lang="en-US" sz="2000" b="1" dirty="0"/>
              <a:t>This is security breach</a:t>
            </a:r>
            <a:r>
              <a:rPr lang="en-US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Let’s see if a user can get </a:t>
            </a:r>
            <a:r>
              <a:rPr lang="en-US" sz="2000" u="sng" dirty="0"/>
              <a:t>all the records</a:t>
            </a:r>
            <a:r>
              <a:rPr lang="en-US" sz="2000" dirty="0"/>
              <a:t> from the database assuming that we don’t know all the EID’s in the database.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We need to create a predicate for </a:t>
            </a:r>
            <a:r>
              <a:rPr lang="en-US" sz="2000" b="1" dirty="0"/>
              <a:t>WHERE</a:t>
            </a:r>
            <a:r>
              <a:rPr lang="en-US" sz="2000" dirty="0"/>
              <a:t> clause so that it is </a:t>
            </a:r>
            <a:r>
              <a:rPr lang="en-US" sz="2000" u="sng" dirty="0"/>
              <a:t>TRUE</a:t>
            </a:r>
            <a:r>
              <a:rPr lang="en-US" sz="2000" dirty="0"/>
              <a:t> for all records. </a:t>
            </a:r>
          </a:p>
          <a:p>
            <a:pPr>
              <a:lnSpc>
                <a:spcPct val="120000"/>
              </a:lnSpc>
            </a:pPr>
            <a:endParaRPr lang="en-NZ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F5F5-E548-4F97-B47E-862D9654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8EE450A1-9BEA-4473-83E1-81F1544D5D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70749" y="1055943"/>
            <a:ext cx="2319338" cy="619126"/>
            <a:chOff x="2543176" y="2540000"/>
            <a:chExt cx="2319338" cy="619126"/>
          </a:xfrm>
        </p:grpSpPr>
        <p:sp>
          <p:nvSpPr>
            <p:cNvPr id="513" name="Freeform 287">
              <a:extLst>
                <a:ext uri="{FF2B5EF4-FFF2-40B4-BE49-F238E27FC236}">
                  <a16:creationId xmlns:a16="http://schemas.microsoft.com/office/drawing/2014/main" id="{1E791E13-E153-4006-B6C4-099BC71711DE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549526" y="2540000"/>
              <a:ext cx="80963" cy="128588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2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3 w 209"/>
                <a:gd name="T45" fmla="*/ 23 h 315"/>
                <a:gd name="T46" fmla="*/ 93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3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4" name="Freeform 288">
              <a:extLst>
                <a:ext uri="{FF2B5EF4-FFF2-40B4-BE49-F238E27FC236}">
                  <a16:creationId xmlns:a16="http://schemas.microsoft.com/office/drawing/2014/main" id="{FAF34A22-99F2-4FFF-AA42-0C5645BE9E96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647951" y="2541588"/>
              <a:ext cx="87313" cy="125413"/>
            </a:xfrm>
            <a:custGeom>
              <a:avLst/>
              <a:gdLst>
                <a:gd name="T0" fmla="*/ 72 w 227"/>
                <a:gd name="T1" fmla="*/ 31 h 305"/>
                <a:gd name="T2" fmla="*/ 100 w 227"/>
                <a:gd name="T3" fmla="*/ 31 h 305"/>
                <a:gd name="T4" fmla="*/ 121 w 227"/>
                <a:gd name="T5" fmla="*/ 16 h 305"/>
                <a:gd name="T6" fmla="*/ 100 w 227"/>
                <a:gd name="T7" fmla="*/ 0 h 305"/>
                <a:gd name="T8" fmla="*/ 19 w 227"/>
                <a:gd name="T9" fmla="*/ 0 h 305"/>
                <a:gd name="T10" fmla="*/ 0 w 227"/>
                <a:gd name="T11" fmla="*/ 16 h 305"/>
                <a:gd name="T12" fmla="*/ 19 w 227"/>
                <a:gd name="T13" fmla="*/ 31 h 305"/>
                <a:gd name="T14" fmla="*/ 38 w 227"/>
                <a:gd name="T15" fmla="*/ 31 h 305"/>
                <a:gd name="T16" fmla="*/ 38 w 227"/>
                <a:gd name="T17" fmla="*/ 275 h 305"/>
                <a:gd name="T18" fmla="*/ 19 w 227"/>
                <a:gd name="T19" fmla="*/ 275 h 305"/>
                <a:gd name="T20" fmla="*/ 0 w 227"/>
                <a:gd name="T21" fmla="*/ 290 h 305"/>
                <a:gd name="T22" fmla="*/ 19 w 227"/>
                <a:gd name="T23" fmla="*/ 305 h 305"/>
                <a:gd name="T24" fmla="*/ 207 w 227"/>
                <a:gd name="T25" fmla="*/ 305 h 305"/>
                <a:gd name="T26" fmla="*/ 227 w 227"/>
                <a:gd name="T27" fmla="*/ 284 h 305"/>
                <a:gd name="T28" fmla="*/ 227 w 227"/>
                <a:gd name="T29" fmla="*/ 240 h 305"/>
                <a:gd name="T30" fmla="*/ 210 w 227"/>
                <a:gd name="T31" fmla="*/ 220 h 305"/>
                <a:gd name="T32" fmla="*/ 192 w 227"/>
                <a:gd name="T33" fmla="*/ 240 h 305"/>
                <a:gd name="T34" fmla="*/ 192 w 227"/>
                <a:gd name="T35" fmla="*/ 275 h 305"/>
                <a:gd name="T36" fmla="*/ 72 w 227"/>
                <a:gd name="T37" fmla="*/ 275 h 305"/>
                <a:gd name="T38" fmla="*/ 72 w 227"/>
                <a:gd name="T39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72" y="31"/>
                  </a:moveTo>
                  <a:lnTo>
                    <a:pt x="100" y="31"/>
                  </a:lnTo>
                  <a:cubicBezTo>
                    <a:pt x="107" y="31"/>
                    <a:pt x="121" y="31"/>
                    <a:pt x="121" y="16"/>
                  </a:cubicBezTo>
                  <a:cubicBezTo>
                    <a:pt x="121" y="0"/>
                    <a:pt x="108" y="0"/>
                    <a:pt x="100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19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207" y="305"/>
                  </a:lnTo>
                  <a:cubicBezTo>
                    <a:pt x="223" y="305"/>
                    <a:pt x="227" y="300"/>
                    <a:pt x="227" y="284"/>
                  </a:cubicBez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2" y="220"/>
                    <a:pt x="192" y="230"/>
                    <a:pt x="192" y="240"/>
                  </a:cubicBezTo>
                  <a:lnTo>
                    <a:pt x="192" y="275"/>
                  </a:lnTo>
                  <a:lnTo>
                    <a:pt x="72" y="275"/>
                  </a:lnTo>
                  <a:lnTo>
                    <a:pt x="72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5" name="Freeform 289">
              <a:extLst>
                <a:ext uri="{FF2B5EF4-FFF2-40B4-BE49-F238E27FC236}">
                  <a16:creationId xmlns:a16="http://schemas.microsoft.com/office/drawing/2014/main" id="{256AAB24-357D-4B7C-B027-EA75ABDDBD4E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747964" y="254158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4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2 h 305"/>
                <a:gd name="T24" fmla="*/ 135 w 237"/>
                <a:gd name="T25" fmla="*/ 162 h 305"/>
                <a:gd name="T26" fmla="*/ 153 w 237"/>
                <a:gd name="T27" fmla="*/ 191 h 305"/>
                <a:gd name="T28" fmla="*/ 170 w 237"/>
                <a:gd name="T29" fmla="*/ 170 h 305"/>
                <a:gd name="T30" fmla="*/ 170 w 237"/>
                <a:gd name="T31" fmla="*/ 124 h 305"/>
                <a:gd name="T32" fmla="*/ 153 w 237"/>
                <a:gd name="T33" fmla="*/ 103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7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0"/>
                    <a:pt x="237" y="284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0"/>
                  </a:cubicBezTo>
                  <a:lnTo>
                    <a:pt x="170" y="124"/>
                  </a:lnTo>
                  <a:cubicBezTo>
                    <a:pt x="170" y="114"/>
                    <a:pt x="170" y="103"/>
                    <a:pt x="153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6" name="Freeform 290">
              <a:extLst>
                <a:ext uri="{FF2B5EF4-FFF2-40B4-BE49-F238E27FC236}">
                  <a16:creationId xmlns:a16="http://schemas.microsoft.com/office/drawing/2014/main" id="{CF51E818-26B3-487D-B17A-93F42458786A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851151" y="2540000"/>
              <a:ext cx="85725" cy="128588"/>
            </a:xfrm>
            <a:custGeom>
              <a:avLst/>
              <a:gdLst>
                <a:gd name="T0" fmla="*/ 221 w 221"/>
                <a:gd name="T1" fmla="*/ 20 h 315"/>
                <a:gd name="T2" fmla="*/ 206 w 221"/>
                <a:gd name="T3" fmla="*/ 0 h 315"/>
                <a:gd name="T4" fmla="*/ 192 w 221"/>
                <a:gd name="T5" fmla="*/ 8 h 315"/>
                <a:gd name="T6" fmla="*/ 185 w 221"/>
                <a:gd name="T7" fmla="*/ 24 h 315"/>
                <a:gd name="T8" fmla="*/ 120 w 221"/>
                <a:gd name="T9" fmla="*/ 0 h 315"/>
                <a:gd name="T10" fmla="*/ 0 w 221"/>
                <a:gd name="T11" fmla="*/ 157 h 315"/>
                <a:gd name="T12" fmla="*/ 120 w 221"/>
                <a:gd name="T13" fmla="*/ 315 h 315"/>
                <a:gd name="T14" fmla="*/ 221 w 221"/>
                <a:gd name="T15" fmla="*/ 226 h 315"/>
                <a:gd name="T16" fmla="*/ 203 w 221"/>
                <a:gd name="T17" fmla="*/ 210 h 315"/>
                <a:gd name="T18" fmla="*/ 187 w 221"/>
                <a:gd name="T19" fmla="*/ 224 h 315"/>
                <a:gd name="T20" fmla="*/ 122 w 221"/>
                <a:gd name="T21" fmla="*/ 285 h 315"/>
                <a:gd name="T22" fmla="*/ 34 w 221"/>
                <a:gd name="T23" fmla="*/ 157 h 315"/>
                <a:gd name="T24" fmla="*/ 122 w 221"/>
                <a:gd name="T25" fmla="*/ 30 h 315"/>
                <a:gd name="T26" fmla="*/ 186 w 221"/>
                <a:gd name="T27" fmla="*/ 93 h 315"/>
                <a:gd name="T28" fmla="*/ 203 w 221"/>
                <a:gd name="T29" fmla="*/ 110 h 315"/>
                <a:gd name="T30" fmla="*/ 221 w 221"/>
                <a:gd name="T31" fmla="*/ 89 h 315"/>
                <a:gd name="T32" fmla="*/ 221 w 221"/>
                <a:gd name="T33" fmla="*/ 2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5">
                  <a:moveTo>
                    <a:pt x="221" y="20"/>
                  </a:move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4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6"/>
                    <a:pt x="0" y="157"/>
                  </a:cubicBezTo>
                  <a:cubicBezTo>
                    <a:pt x="0" y="249"/>
                    <a:pt x="55" y="315"/>
                    <a:pt x="120" y="315"/>
                  </a:cubicBezTo>
                  <a:cubicBezTo>
                    <a:pt x="178" y="315"/>
                    <a:pt x="221" y="271"/>
                    <a:pt x="221" y="226"/>
                  </a:cubicBezTo>
                  <a:cubicBezTo>
                    <a:pt x="221" y="210"/>
                    <a:pt x="209" y="210"/>
                    <a:pt x="203" y="210"/>
                  </a:cubicBezTo>
                  <a:cubicBezTo>
                    <a:pt x="199" y="210"/>
                    <a:pt x="187" y="210"/>
                    <a:pt x="187" y="224"/>
                  </a:cubicBezTo>
                  <a:cubicBezTo>
                    <a:pt x="183" y="273"/>
                    <a:pt x="143" y="285"/>
                    <a:pt x="122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7" y="30"/>
                    <a:pt x="122" y="30"/>
                  </a:cubicBezTo>
                  <a:cubicBezTo>
                    <a:pt x="152" y="30"/>
                    <a:pt x="179" y="53"/>
                    <a:pt x="186" y="93"/>
                  </a:cubicBezTo>
                  <a:cubicBezTo>
                    <a:pt x="187" y="102"/>
                    <a:pt x="188" y="110"/>
                    <a:pt x="203" y="110"/>
                  </a:cubicBezTo>
                  <a:cubicBezTo>
                    <a:pt x="221" y="110"/>
                    <a:pt x="221" y="99"/>
                    <a:pt x="221" y="89"/>
                  </a:cubicBezTo>
                  <a:lnTo>
                    <a:pt x="221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7" name="Freeform 291">
              <a:extLst>
                <a:ext uri="{FF2B5EF4-FFF2-40B4-BE49-F238E27FC236}">
                  <a16:creationId xmlns:a16="http://schemas.microsoft.com/office/drawing/2014/main" id="{C68394F6-9D6D-4BEF-9307-585621DD06EF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949576" y="2541588"/>
              <a:ext cx="92075" cy="125413"/>
            </a:xfrm>
            <a:custGeom>
              <a:avLst/>
              <a:gdLst>
                <a:gd name="T0" fmla="*/ 135 w 235"/>
                <a:gd name="T1" fmla="*/ 31 h 305"/>
                <a:gd name="T2" fmla="*/ 201 w 235"/>
                <a:gd name="T3" fmla="*/ 31 h 305"/>
                <a:gd name="T4" fmla="*/ 201 w 235"/>
                <a:gd name="T5" fmla="*/ 57 h 305"/>
                <a:gd name="T6" fmla="*/ 218 w 235"/>
                <a:gd name="T7" fmla="*/ 77 h 305"/>
                <a:gd name="T8" fmla="*/ 235 w 235"/>
                <a:gd name="T9" fmla="*/ 57 h 305"/>
                <a:gd name="T10" fmla="*/ 235 w 235"/>
                <a:gd name="T11" fmla="*/ 21 h 305"/>
                <a:gd name="T12" fmla="*/ 215 w 235"/>
                <a:gd name="T13" fmla="*/ 0 h 305"/>
                <a:gd name="T14" fmla="*/ 20 w 235"/>
                <a:gd name="T15" fmla="*/ 0 h 305"/>
                <a:gd name="T16" fmla="*/ 0 w 235"/>
                <a:gd name="T17" fmla="*/ 21 h 305"/>
                <a:gd name="T18" fmla="*/ 0 w 235"/>
                <a:gd name="T19" fmla="*/ 57 h 305"/>
                <a:gd name="T20" fmla="*/ 17 w 235"/>
                <a:gd name="T21" fmla="*/ 77 h 305"/>
                <a:gd name="T22" fmla="*/ 34 w 235"/>
                <a:gd name="T23" fmla="*/ 57 h 305"/>
                <a:gd name="T24" fmla="*/ 34 w 235"/>
                <a:gd name="T25" fmla="*/ 31 h 305"/>
                <a:gd name="T26" fmla="*/ 101 w 235"/>
                <a:gd name="T27" fmla="*/ 31 h 305"/>
                <a:gd name="T28" fmla="*/ 101 w 235"/>
                <a:gd name="T29" fmla="*/ 275 h 305"/>
                <a:gd name="T30" fmla="*/ 75 w 235"/>
                <a:gd name="T31" fmla="*/ 275 h 305"/>
                <a:gd name="T32" fmla="*/ 55 w 235"/>
                <a:gd name="T33" fmla="*/ 289 h 305"/>
                <a:gd name="T34" fmla="*/ 75 w 235"/>
                <a:gd name="T35" fmla="*/ 305 h 305"/>
                <a:gd name="T36" fmla="*/ 161 w 235"/>
                <a:gd name="T37" fmla="*/ 305 h 305"/>
                <a:gd name="T38" fmla="*/ 181 w 235"/>
                <a:gd name="T39" fmla="*/ 290 h 305"/>
                <a:gd name="T40" fmla="*/ 161 w 235"/>
                <a:gd name="T41" fmla="*/ 275 h 305"/>
                <a:gd name="T42" fmla="*/ 135 w 235"/>
                <a:gd name="T43" fmla="*/ 275 h 305"/>
                <a:gd name="T44" fmla="*/ 135 w 235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135" y="31"/>
                  </a:move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4" y="77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89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8" name="Freeform 292">
              <a:extLst>
                <a:ext uri="{FF2B5EF4-FFF2-40B4-BE49-F238E27FC236}">
                  <a16:creationId xmlns:a16="http://schemas.microsoft.com/office/drawing/2014/main" id="{5A35619F-E1E4-4907-9694-F07CC730BEF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152776" y="2541588"/>
              <a:ext cx="90488" cy="125413"/>
            </a:xfrm>
            <a:custGeom>
              <a:avLst/>
              <a:gdLst>
                <a:gd name="T0" fmla="*/ 81 w 233"/>
                <a:gd name="T1" fmla="*/ 18 h 305"/>
                <a:gd name="T2" fmla="*/ 54 w 233"/>
                <a:gd name="T3" fmla="*/ 0 h 305"/>
                <a:gd name="T4" fmla="*/ 20 w 233"/>
                <a:gd name="T5" fmla="*/ 0 h 305"/>
                <a:gd name="T6" fmla="*/ 0 w 233"/>
                <a:gd name="T7" fmla="*/ 15 h 305"/>
                <a:gd name="T8" fmla="*/ 20 w 233"/>
                <a:gd name="T9" fmla="*/ 31 h 305"/>
                <a:gd name="T10" fmla="*/ 32 w 233"/>
                <a:gd name="T11" fmla="*/ 31 h 305"/>
                <a:gd name="T12" fmla="*/ 32 w 233"/>
                <a:gd name="T13" fmla="*/ 275 h 305"/>
                <a:gd name="T14" fmla="*/ 20 w 233"/>
                <a:gd name="T15" fmla="*/ 275 h 305"/>
                <a:gd name="T16" fmla="*/ 0 w 233"/>
                <a:gd name="T17" fmla="*/ 289 h 305"/>
                <a:gd name="T18" fmla="*/ 20 w 233"/>
                <a:gd name="T19" fmla="*/ 305 h 305"/>
                <a:gd name="T20" fmla="*/ 73 w 233"/>
                <a:gd name="T21" fmla="*/ 305 h 305"/>
                <a:gd name="T22" fmla="*/ 93 w 233"/>
                <a:gd name="T23" fmla="*/ 290 h 305"/>
                <a:gd name="T24" fmla="*/ 73 w 233"/>
                <a:gd name="T25" fmla="*/ 275 h 305"/>
                <a:gd name="T26" fmla="*/ 60 w 233"/>
                <a:gd name="T27" fmla="*/ 275 h 305"/>
                <a:gd name="T28" fmla="*/ 60 w 233"/>
                <a:gd name="T29" fmla="*/ 38 h 305"/>
                <a:gd name="T30" fmla="*/ 61 w 233"/>
                <a:gd name="T31" fmla="*/ 38 h 305"/>
                <a:gd name="T32" fmla="*/ 153 w 233"/>
                <a:gd name="T33" fmla="*/ 287 h 305"/>
                <a:gd name="T34" fmla="*/ 180 w 233"/>
                <a:gd name="T35" fmla="*/ 305 h 305"/>
                <a:gd name="T36" fmla="*/ 201 w 233"/>
                <a:gd name="T37" fmla="*/ 284 h 305"/>
                <a:gd name="T38" fmla="*/ 201 w 233"/>
                <a:gd name="T39" fmla="*/ 31 h 305"/>
                <a:gd name="T40" fmla="*/ 213 w 233"/>
                <a:gd name="T41" fmla="*/ 31 h 305"/>
                <a:gd name="T42" fmla="*/ 233 w 233"/>
                <a:gd name="T43" fmla="*/ 16 h 305"/>
                <a:gd name="T44" fmla="*/ 213 w 233"/>
                <a:gd name="T45" fmla="*/ 0 h 305"/>
                <a:gd name="T46" fmla="*/ 161 w 233"/>
                <a:gd name="T47" fmla="*/ 0 h 305"/>
                <a:gd name="T48" fmla="*/ 141 w 233"/>
                <a:gd name="T49" fmla="*/ 16 h 305"/>
                <a:gd name="T50" fmla="*/ 161 w 233"/>
                <a:gd name="T51" fmla="*/ 31 h 305"/>
                <a:gd name="T52" fmla="*/ 173 w 233"/>
                <a:gd name="T53" fmla="*/ 31 h 305"/>
                <a:gd name="T54" fmla="*/ 173 w 233"/>
                <a:gd name="T55" fmla="*/ 268 h 305"/>
                <a:gd name="T56" fmla="*/ 173 w 233"/>
                <a:gd name="T57" fmla="*/ 268 h 305"/>
                <a:gd name="T58" fmla="*/ 81 w 233"/>
                <a:gd name="T59" fmla="*/ 1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305">
                  <a:moveTo>
                    <a:pt x="81" y="18"/>
                  </a:moveTo>
                  <a:cubicBezTo>
                    <a:pt x="75" y="2"/>
                    <a:pt x="67" y="0"/>
                    <a:pt x="54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89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0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0" y="275"/>
                  </a:lnTo>
                  <a:lnTo>
                    <a:pt x="60" y="38"/>
                  </a:lnTo>
                  <a:lnTo>
                    <a:pt x="61" y="38"/>
                  </a:lnTo>
                  <a:lnTo>
                    <a:pt x="153" y="287"/>
                  </a:lnTo>
                  <a:cubicBezTo>
                    <a:pt x="159" y="304"/>
                    <a:pt x="167" y="305"/>
                    <a:pt x="180" y="305"/>
                  </a:cubicBezTo>
                  <a:cubicBezTo>
                    <a:pt x="195" y="305"/>
                    <a:pt x="201" y="303"/>
                    <a:pt x="201" y="284"/>
                  </a:cubicBezTo>
                  <a:lnTo>
                    <a:pt x="201" y="31"/>
                  </a:lnTo>
                  <a:lnTo>
                    <a:pt x="213" y="31"/>
                  </a:lnTo>
                  <a:cubicBezTo>
                    <a:pt x="221" y="31"/>
                    <a:pt x="233" y="31"/>
                    <a:pt x="233" y="16"/>
                  </a:cubicBezTo>
                  <a:cubicBezTo>
                    <a:pt x="233" y="0"/>
                    <a:pt x="221" y="0"/>
                    <a:pt x="213" y="0"/>
                  </a:cubicBezTo>
                  <a:lnTo>
                    <a:pt x="161" y="0"/>
                  </a:lnTo>
                  <a:cubicBezTo>
                    <a:pt x="153" y="0"/>
                    <a:pt x="141" y="0"/>
                    <a:pt x="141" y="16"/>
                  </a:cubicBezTo>
                  <a:cubicBezTo>
                    <a:pt x="141" y="31"/>
                    <a:pt x="153" y="31"/>
                    <a:pt x="161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3" y="268"/>
                  </a:lnTo>
                  <a:lnTo>
                    <a:pt x="81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9" name="Freeform 293">
              <a:extLst>
                <a:ext uri="{FF2B5EF4-FFF2-40B4-BE49-F238E27FC236}">
                  <a16:creationId xmlns:a16="http://schemas.microsoft.com/office/drawing/2014/main" id="{029A903F-5489-40B3-878C-F50F81A63A74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259139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0" name="Freeform 294">
              <a:extLst>
                <a:ext uri="{FF2B5EF4-FFF2-40B4-BE49-F238E27FC236}">
                  <a16:creationId xmlns:a16="http://schemas.microsoft.com/office/drawing/2014/main" id="{F6B241BB-9480-4318-A731-E044BAC78CD8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349626" y="2576513"/>
              <a:ext cx="100013" cy="90488"/>
            </a:xfrm>
            <a:custGeom>
              <a:avLst/>
              <a:gdLst>
                <a:gd name="T0" fmla="*/ 56 w 259"/>
                <a:gd name="T1" fmla="*/ 18 h 218"/>
                <a:gd name="T2" fmla="*/ 37 w 259"/>
                <a:gd name="T3" fmla="*/ 3 h 218"/>
                <a:gd name="T4" fmla="*/ 21 w 259"/>
                <a:gd name="T5" fmla="*/ 3 h 218"/>
                <a:gd name="T6" fmla="*/ 0 w 259"/>
                <a:gd name="T7" fmla="*/ 18 h 218"/>
                <a:gd name="T8" fmla="*/ 29 w 259"/>
                <a:gd name="T9" fmla="*/ 33 h 218"/>
                <a:gd name="T10" fmla="*/ 29 w 259"/>
                <a:gd name="T11" fmla="*/ 188 h 218"/>
                <a:gd name="T12" fmla="*/ 0 w 259"/>
                <a:gd name="T13" fmla="*/ 203 h 218"/>
                <a:gd name="T14" fmla="*/ 21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8 h 218"/>
                <a:gd name="T22" fmla="*/ 56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8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8 h 218"/>
                <a:gd name="T40" fmla="*/ 144 w 259"/>
                <a:gd name="T41" fmla="*/ 98 h 218"/>
                <a:gd name="T42" fmla="*/ 185 w 259"/>
                <a:gd name="T43" fmla="*/ 30 h 218"/>
                <a:gd name="T44" fmla="*/ 203 w 259"/>
                <a:gd name="T45" fmla="*/ 71 h 218"/>
                <a:gd name="T46" fmla="*/ 203 w 259"/>
                <a:gd name="T47" fmla="*/ 188 h 218"/>
                <a:gd name="T48" fmla="*/ 181 w 259"/>
                <a:gd name="T49" fmla="*/ 203 h 218"/>
                <a:gd name="T50" fmla="*/ 202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8 h 218"/>
                <a:gd name="T58" fmla="*/ 231 w 259"/>
                <a:gd name="T59" fmla="*/ 67 h 218"/>
                <a:gd name="T60" fmla="*/ 187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1" name="Freeform 295">
              <a:extLst>
                <a:ext uri="{FF2B5EF4-FFF2-40B4-BE49-F238E27FC236}">
                  <a16:creationId xmlns:a16="http://schemas.microsoft.com/office/drawing/2014/main" id="{5218F793-F2B8-4B49-A956-4B1088CD8F1B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3462339" y="2576513"/>
              <a:ext cx="77788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6 h 223"/>
                <a:gd name="T12" fmla="*/ 187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2" name="Freeform 296">
              <a:extLst>
                <a:ext uri="{FF2B5EF4-FFF2-40B4-BE49-F238E27FC236}">
                  <a16:creationId xmlns:a16="http://schemas.microsoft.com/office/drawing/2014/main" id="{970CBA7B-C1E1-4008-BA9B-0776230D55A7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587751" y="2641600"/>
              <a:ext cx="31750" cy="52388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3" name="Freeform 297">
              <a:extLst>
                <a:ext uri="{FF2B5EF4-FFF2-40B4-BE49-F238E27FC236}">
                  <a16:creationId xmlns:a16="http://schemas.microsoft.com/office/drawing/2014/main" id="{63E5F5CF-5F35-4763-877D-8EB773C47C3A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763964" y="2540000"/>
              <a:ext cx="82550" cy="128588"/>
            </a:xfrm>
            <a:custGeom>
              <a:avLst/>
              <a:gdLst>
                <a:gd name="T0" fmla="*/ 122 w 210"/>
                <a:gd name="T1" fmla="*/ 173 h 315"/>
                <a:gd name="T2" fmla="*/ 177 w 210"/>
                <a:gd name="T3" fmla="*/ 230 h 315"/>
                <a:gd name="T4" fmla="*/ 116 w 210"/>
                <a:gd name="T5" fmla="*/ 285 h 315"/>
                <a:gd name="T6" fmla="*/ 58 w 210"/>
                <a:gd name="T7" fmla="*/ 270 h 315"/>
                <a:gd name="T8" fmla="*/ 34 w 210"/>
                <a:gd name="T9" fmla="*/ 226 h 315"/>
                <a:gd name="T10" fmla="*/ 18 w 210"/>
                <a:gd name="T11" fmla="*/ 209 h 315"/>
                <a:gd name="T12" fmla="*/ 0 w 210"/>
                <a:gd name="T13" fmla="*/ 229 h 315"/>
                <a:gd name="T14" fmla="*/ 0 w 210"/>
                <a:gd name="T15" fmla="*/ 295 h 315"/>
                <a:gd name="T16" fmla="*/ 15 w 210"/>
                <a:gd name="T17" fmla="*/ 315 h 315"/>
                <a:gd name="T18" fmla="*/ 33 w 210"/>
                <a:gd name="T19" fmla="*/ 292 h 315"/>
                <a:gd name="T20" fmla="*/ 116 w 210"/>
                <a:gd name="T21" fmla="*/ 315 h 315"/>
                <a:gd name="T22" fmla="*/ 210 w 210"/>
                <a:gd name="T23" fmla="*/ 227 h 315"/>
                <a:gd name="T24" fmla="*/ 186 w 210"/>
                <a:gd name="T25" fmla="*/ 168 h 315"/>
                <a:gd name="T26" fmla="*/ 113 w 210"/>
                <a:gd name="T27" fmla="*/ 135 h 315"/>
                <a:gd name="T28" fmla="*/ 72 w 210"/>
                <a:gd name="T29" fmla="*/ 126 h 315"/>
                <a:gd name="T30" fmla="*/ 33 w 210"/>
                <a:gd name="T31" fmla="*/ 79 h 315"/>
                <a:gd name="T32" fmla="*/ 92 w 210"/>
                <a:gd name="T33" fmla="*/ 30 h 315"/>
                <a:gd name="T34" fmla="*/ 162 w 210"/>
                <a:gd name="T35" fmla="*/ 92 h 315"/>
                <a:gd name="T36" fmla="*/ 179 w 210"/>
                <a:gd name="T37" fmla="*/ 106 h 315"/>
                <a:gd name="T38" fmla="*/ 196 w 210"/>
                <a:gd name="T39" fmla="*/ 86 h 315"/>
                <a:gd name="T40" fmla="*/ 196 w 210"/>
                <a:gd name="T41" fmla="*/ 20 h 315"/>
                <a:gd name="T42" fmla="*/ 181 w 210"/>
                <a:gd name="T43" fmla="*/ 0 h 315"/>
                <a:gd name="T44" fmla="*/ 163 w 210"/>
                <a:gd name="T45" fmla="*/ 23 h 315"/>
                <a:gd name="T46" fmla="*/ 93 w 210"/>
                <a:gd name="T47" fmla="*/ 0 h 315"/>
                <a:gd name="T48" fmla="*/ 0 w 210"/>
                <a:gd name="T49" fmla="*/ 81 h 315"/>
                <a:gd name="T50" fmla="*/ 64 w 210"/>
                <a:gd name="T51" fmla="*/ 160 h 315"/>
                <a:gd name="T52" fmla="*/ 122 w 210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4" y="315"/>
                    <a:pt x="210" y="272"/>
                    <a:pt x="210" y="227"/>
                  </a:cubicBez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3" y="103"/>
                    <a:pt x="33" y="79"/>
                  </a:cubicBezTo>
                  <a:cubicBezTo>
                    <a:pt x="33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4" name="Freeform 298">
              <a:extLst>
                <a:ext uri="{FF2B5EF4-FFF2-40B4-BE49-F238E27FC236}">
                  <a16:creationId xmlns:a16="http://schemas.microsoft.com/office/drawing/2014/main" id="{26E3F5FC-BE39-498D-BC71-D4880F5CDDFA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3867151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2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5" y="176"/>
                    <a:pt x="35" y="156"/>
                  </a:cubicBezTo>
                  <a:cubicBezTo>
                    <a:pt x="35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5" name="Freeform 299">
              <a:extLst>
                <a:ext uri="{FF2B5EF4-FFF2-40B4-BE49-F238E27FC236}">
                  <a16:creationId xmlns:a16="http://schemas.microsoft.com/office/drawing/2014/main" id="{FAB46EB1-5139-4B59-AD3F-66A073D23089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968751" y="2541588"/>
              <a:ext cx="77788" cy="12541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6" name="Freeform 300">
              <a:extLst>
                <a:ext uri="{FF2B5EF4-FFF2-40B4-BE49-F238E27FC236}">
                  <a16:creationId xmlns:a16="http://schemas.microsoft.com/office/drawing/2014/main" id="{0C008050-89DC-4E9E-B281-17DCB2C1987A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4068764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2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2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5" y="176"/>
                    <a:pt x="35" y="156"/>
                  </a:cubicBezTo>
                  <a:cubicBezTo>
                    <a:pt x="35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7" name="Freeform 301">
              <a:extLst>
                <a:ext uri="{FF2B5EF4-FFF2-40B4-BE49-F238E27FC236}">
                  <a16:creationId xmlns:a16="http://schemas.microsoft.com/office/drawing/2014/main" id="{BCCB01C3-62DB-4323-AA5A-630F28A1D8B4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4165601" y="2576513"/>
              <a:ext cx="87313" cy="904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8 h 218"/>
                <a:gd name="T26" fmla="*/ 20 w 227"/>
                <a:gd name="T27" fmla="*/ 188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8" name="Freeform 302">
              <a:extLst>
                <a:ext uri="{FF2B5EF4-FFF2-40B4-BE49-F238E27FC236}">
                  <a16:creationId xmlns:a16="http://schemas.microsoft.com/office/drawing/2014/main" id="{D8795ADD-7FAD-436A-ACD8-976F3D15D251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265614" y="2578100"/>
              <a:ext cx="92075" cy="134938"/>
            </a:xfrm>
            <a:custGeom>
              <a:avLst/>
              <a:gdLst>
                <a:gd name="T0" fmla="*/ 201 w 236"/>
                <a:gd name="T1" fmla="*/ 30 h 329"/>
                <a:gd name="T2" fmla="*/ 216 w 236"/>
                <a:gd name="T3" fmla="*/ 30 h 329"/>
                <a:gd name="T4" fmla="*/ 236 w 236"/>
                <a:gd name="T5" fmla="*/ 15 h 329"/>
                <a:gd name="T6" fmla="*/ 216 w 236"/>
                <a:gd name="T7" fmla="*/ 0 h 329"/>
                <a:gd name="T8" fmla="*/ 158 w 236"/>
                <a:gd name="T9" fmla="*/ 0 h 329"/>
                <a:gd name="T10" fmla="*/ 138 w 236"/>
                <a:gd name="T11" fmla="*/ 15 h 329"/>
                <a:gd name="T12" fmla="*/ 158 w 236"/>
                <a:gd name="T13" fmla="*/ 30 h 329"/>
                <a:gd name="T14" fmla="*/ 172 w 236"/>
                <a:gd name="T15" fmla="*/ 30 h 329"/>
                <a:gd name="T16" fmla="*/ 136 w 236"/>
                <a:gd name="T17" fmla="*/ 137 h 329"/>
                <a:gd name="T18" fmla="*/ 123 w 236"/>
                <a:gd name="T19" fmla="*/ 180 h 329"/>
                <a:gd name="T20" fmla="*/ 122 w 236"/>
                <a:gd name="T21" fmla="*/ 180 h 329"/>
                <a:gd name="T22" fmla="*/ 112 w 236"/>
                <a:gd name="T23" fmla="*/ 150 h 329"/>
                <a:gd name="T24" fmla="*/ 66 w 236"/>
                <a:gd name="T25" fmla="*/ 30 h 329"/>
                <a:gd name="T26" fmla="*/ 78 w 236"/>
                <a:gd name="T27" fmla="*/ 30 h 329"/>
                <a:gd name="T28" fmla="*/ 98 w 236"/>
                <a:gd name="T29" fmla="*/ 15 h 329"/>
                <a:gd name="T30" fmla="*/ 78 w 236"/>
                <a:gd name="T31" fmla="*/ 0 h 329"/>
                <a:gd name="T32" fmla="*/ 20 w 236"/>
                <a:gd name="T33" fmla="*/ 0 h 329"/>
                <a:gd name="T34" fmla="*/ 0 w 236"/>
                <a:gd name="T35" fmla="*/ 15 h 329"/>
                <a:gd name="T36" fmla="*/ 20 w 236"/>
                <a:gd name="T37" fmla="*/ 30 h 329"/>
                <a:gd name="T38" fmla="*/ 35 w 236"/>
                <a:gd name="T39" fmla="*/ 30 h 329"/>
                <a:gd name="T40" fmla="*/ 106 w 236"/>
                <a:gd name="T41" fmla="*/ 208 h 329"/>
                <a:gd name="T42" fmla="*/ 108 w 236"/>
                <a:gd name="T43" fmla="*/ 215 h 329"/>
                <a:gd name="T44" fmla="*/ 89 w 236"/>
                <a:gd name="T45" fmla="*/ 269 h 329"/>
                <a:gd name="T46" fmla="*/ 49 w 236"/>
                <a:gd name="T47" fmla="*/ 298 h 329"/>
                <a:gd name="T48" fmla="*/ 52 w 236"/>
                <a:gd name="T49" fmla="*/ 287 h 329"/>
                <a:gd name="T50" fmla="*/ 30 w 236"/>
                <a:gd name="T51" fmla="*/ 266 h 329"/>
                <a:gd name="T52" fmla="*/ 8 w 236"/>
                <a:gd name="T53" fmla="*/ 288 h 329"/>
                <a:gd name="T54" fmla="*/ 50 w 236"/>
                <a:gd name="T55" fmla="*/ 329 h 329"/>
                <a:gd name="T56" fmla="*/ 124 w 236"/>
                <a:gd name="T57" fmla="*/ 257 h 329"/>
                <a:gd name="T58" fmla="*/ 201 w 236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01" y="30"/>
                  </a:move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80"/>
                  </a:cubicBezTo>
                  <a:lnTo>
                    <a:pt x="122" y="180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5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4"/>
                    <a:pt x="108" y="215"/>
                  </a:cubicBezTo>
                  <a:cubicBezTo>
                    <a:pt x="108" y="216"/>
                    <a:pt x="95" y="257"/>
                    <a:pt x="89" y="269"/>
                  </a:cubicBezTo>
                  <a:cubicBezTo>
                    <a:pt x="74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99" y="329"/>
                    <a:pt x="122" y="263"/>
                    <a:pt x="124" y="257"/>
                  </a:cubicBezTo>
                  <a:lnTo>
                    <a:pt x="201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9" name="Freeform 303">
              <a:extLst>
                <a:ext uri="{FF2B5EF4-FFF2-40B4-BE49-F238E27FC236}">
                  <a16:creationId xmlns:a16="http://schemas.microsoft.com/office/drawing/2014/main" id="{41F98DB4-8940-45C2-AD2D-F0702DEDD557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4397376" y="2641600"/>
              <a:ext cx="31750" cy="52388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0" name="Freeform 304">
              <a:extLst>
                <a:ext uri="{FF2B5EF4-FFF2-40B4-BE49-F238E27FC236}">
                  <a16:creationId xmlns:a16="http://schemas.microsoft.com/office/drawing/2014/main" id="{663E4EDB-9953-4D35-81AD-EFE5FDD6C3F4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4575176" y="2540000"/>
              <a:ext cx="80963" cy="128588"/>
            </a:xfrm>
            <a:custGeom>
              <a:avLst/>
              <a:gdLst>
                <a:gd name="T0" fmla="*/ 122 w 210"/>
                <a:gd name="T1" fmla="*/ 173 h 315"/>
                <a:gd name="T2" fmla="*/ 177 w 210"/>
                <a:gd name="T3" fmla="*/ 230 h 315"/>
                <a:gd name="T4" fmla="*/ 117 w 210"/>
                <a:gd name="T5" fmla="*/ 285 h 315"/>
                <a:gd name="T6" fmla="*/ 58 w 210"/>
                <a:gd name="T7" fmla="*/ 270 h 315"/>
                <a:gd name="T8" fmla="*/ 35 w 210"/>
                <a:gd name="T9" fmla="*/ 226 h 315"/>
                <a:gd name="T10" fmla="*/ 18 w 210"/>
                <a:gd name="T11" fmla="*/ 209 h 315"/>
                <a:gd name="T12" fmla="*/ 0 w 210"/>
                <a:gd name="T13" fmla="*/ 229 h 315"/>
                <a:gd name="T14" fmla="*/ 0 w 210"/>
                <a:gd name="T15" fmla="*/ 295 h 315"/>
                <a:gd name="T16" fmla="*/ 15 w 210"/>
                <a:gd name="T17" fmla="*/ 315 h 315"/>
                <a:gd name="T18" fmla="*/ 34 w 210"/>
                <a:gd name="T19" fmla="*/ 292 h 315"/>
                <a:gd name="T20" fmla="*/ 116 w 210"/>
                <a:gd name="T21" fmla="*/ 315 h 315"/>
                <a:gd name="T22" fmla="*/ 210 w 210"/>
                <a:gd name="T23" fmla="*/ 227 h 315"/>
                <a:gd name="T24" fmla="*/ 186 w 210"/>
                <a:gd name="T25" fmla="*/ 168 h 315"/>
                <a:gd name="T26" fmla="*/ 113 w 210"/>
                <a:gd name="T27" fmla="*/ 135 h 315"/>
                <a:gd name="T28" fmla="*/ 73 w 210"/>
                <a:gd name="T29" fmla="*/ 126 h 315"/>
                <a:gd name="T30" fmla="*/ 33 w 210"/>
                <a:gd name="T31" fmla="*/ 79 h 315"/>
                <a:gd name="T32" fmla="*/ 93 w 210"/>
                <a:gd name="T33" fmla="*/ 30 h 315"/>
                <a:gd name="T34" fmla="*/ 162 w 210"/>
                <a:gd name="T35" fmla="*/ 92 h 315"/>
                <a:gd name="T36" fmla="*/ 179 w 210"/>
                <a:gd name="T37" fmla="*/ 106 h 315"/>
                <a:gd name="T38" fmla="*/ 196 w 210"/>
                <a:gd name="T39" fmla="*/ 86 h 315"/>
                <a:gd name="T40" fmla="*/ 196 w 210"/>
                <a:gd name="T41" fmla="*/ 20 h 315"/>
                <a:gd name="T42" fmla="*/ 181 w 210"/>
                <a:gd name="T43" fmla="*/ 0 h 315"/>
                <a:gd name="T44" fmla="*/ 163 w 210"/>
                <a:gd name="T45" fmla="*/ 23 h 315"/>
                <a:gd name="T46" fmla="*/ 93 w 210"/>
                <a:gd name="T47" fmla="*/ 0 h 315"/>
                <a:gd name="T48" fmla="*/ 0 w 210"/>
                <a:gd name="T49" fmla="*/ 81 h 315"/>
                <a:gd name="T50" fmla="*/ 65 w 210"/>
                <a:gd name="T51" fmla="*/ 160 h 315"/>
                <a:gd name="T52" fmla="*/ 122 w 210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4" y="292"/>
                  </a:cubicBezTo>
                  <a:cubicBezTo>
                    <a:pt x="54" y="307"/>
                    <a:pt x="84" y="315"/>
                    <a:pt x="116" y="315"/>
                  </a:cubicBezTo>
                  <a:cubicBezTo>
                    <a:pt x="174" y="315"/>
                    <a:pt x="210" y="272"/>
                    <a:pt x="210" y="227"/>
                  </a:cubicBez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3" y="126"/>
                  </a:lnTo>
                  <a:cubicBezTo>
                    <a:pt x="52" y="120"/>
                    <a:pt x="33" y="103"/>
                    <a:pt x="33" y="79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6" y="0"/>
                    <a:pt x="93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115"/>
                    <a:pt x="23" y="148"/>
                    <a:pt x="65" y="160"/>
                  </a:cubicBezTo>
                  <a:cubicBezTo>
                    <a:pt x="67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1" name="Freeform 305">
              <a:extLst>
                <a:ext uri="{FF2B5EF4-FFF2-40B4-BE49-F238E27FC236}">
                  <a16:creationId xmlns:a16="http://schemas.microsoft.com/office/drawing/2014/main" id="{D3870AC0-A0DE-487F-AADA-A09A6D79CF78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4675189" y="2540000"/>
              <a:ext cx="80963" cy="128588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1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3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3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2"/>
                  </a:cubicBezTo>
                  <a:cubicBezTo>
                    <a:pt x="163" y="103"/>
                    <a:pt x="168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2" name="Freeform 306">
              <a:extLst>
                <a:ext uri="{FF2B5EF4-FFF2-40B4-BE49-F238E27FC236}">
                  <a16:creationId xmlns:a16="http://schemas.microsoft.com/office/drawing/2014/main" id="{3F384C74-C01D-401D-B733-66E02AA5F791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772026" y="2541588"/>
              <a:ext cx="90488" cy="125413"/>
            </a:xfrm>
            <a:custGeom>
              <a:avLst/>
              <a:gdLst>
                <a:gd name="T0" fmla="*/ 81 w 234"/>
                <a:gd name="T1" fmla="*/ 18 h 305"/>
                <a:gd name="T2" fmla="*/ 54 w 234"/>
                <a:gd name="T3" fmla="*/ 0 h 305"/>
                <a:gd name="T4" fmla="*/ 20 w 234"/>
                <a:gd name="T5" fmla="*/ 0 h 305"/>
                <a:gd name="T6" fmla="*/ 0 w 234"/>
                <a:gd name="T7" fmla="*/ 15 h 305"/>
                <a:gd name="T8" fmla="*/ 20 w 234"/>
                <a:gd name="T9" fmla="*/ 31 h 305"/>
                <a:gd name="T10" fmla="*/ 33 w 234"/>
                <a:gd name="T11" fmla="*/ 31 h 305"/>
                <a:gd name="T12" fmla="*/ 33 w 234"/>
                <a:gd name="T13" fmla="*/ 275 h 305"/>
                <a:gd name="T14" fmla="*/ 20 w 234"/>
                <a:gd name="T15" fmla="*/ 275 h 305"/>
                <a:gd name="T16" fmla="*/ 0 w 234"/>
                <a:gd name="T17" fmla="*/ 289 h 305"/>
                <a:gd name="T18" fmla="*/ 20 w 234"/>
                <a:gd name="T19" fmla="*/ 305 h 305"/>
                <a:gd name="T20" fmla="*/ 73 w 234"/>
                <a:gd name="T21" fmla="*/ 305 h 305"/>
                <a:gd name="T22" fmla="*/ 93 w 234"/>
                <a:gd name="T23" fmla="*/ 290 h 305"/>
                <a:gd name="T24" fmla="*/ 73 w 234"/>
                <a:gd name="T25" fmla="*/ 275 h 305"/>
                <a:gd name="T26" fmla="*/ 61 w 234"/>
                <a:gd name="T27" fmla="*/ 275 h 305"/>
                <a:gd name="T28" fmla="*/ 61 w 234"/>
                <a:gd name="T29" fmla="*/ 38 h 305"/>
                <a:gd name="T30" fmla="*/ 61 w 234"/>
                <a:gd name="T31" fmla="*/ 38 h 305"/>
                <a:gd name="T32" fmla="*/ 153 w 234"/>
                <a:gd name="T33" fmla="*/ 287 h 305"/>
                <a:gd name="T34" fmla="*/ 180 w 234"/>
                <a:gd name="T35" fmla="*/ 305 h 305"/>
                <a:gd name="T36" fmla="*/ 201 w 234"/>
                <a:gd name="T37" fmla="*/ 284 h 305"/>
                <a:gd name="T38" fmla="*/ 201 w 234"/>
                <a:gd name="T39" fmla="*/ 31 h 305"/>
                <a:gd name="T40" fmla="*/ 214 w 234"/>
                <a:gd name="T41" fmla="*/ 31 h 305"/>
                <a:gd name="T42" fmla="*/ 234 w 234"/>
                <a:gd name="T43" fmla="*/ 16 h 305"/>
                <a:gd name="T44" fmla="*/ 214 w 234"/>
                <a:gd name="T45" fmla="*/ 0 h 305"/>
                <a:gd name="T46" fmla="*/ 161 w 234"/>
                <a:gd name="T47" fmla="*/ 0 h 305"/>
                <a:gd name="T48" fmla="*/ 141 w 234"/>
                <a:gd name="T49" fmla="*/ 16 h 305"/>
                <a:gd name="T50" fmla="*/ 161 w 234"/>
                <a:gd name="T51" fmla="*/ 31 h 305"/>
                <a:gd name="T52" fmla="*/ 173 w 234"/>
                <a:gd name="T53" fmla="*/ 31 h 305"/>
                <a:gd name="T54" fmla="*/ 173 w 234"/>
                <a:gd name="T55" fmla="*/ 268 h 305"/>
                <a:gd name="T56" fmla="*/ 173 w 234"/>
                <a:gd name="T57" fmla="*/ 268 h 305"/>
                <a:gd name="T58" fmla="*/ 81 w 234"/>
                <a:gd name="T59" fmla="*/ 1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" h="305">
                  <a:moveTo>
                    <a:pt x="81" y="18"/>
                  </a:moveTo>
                  <a:cubicBezTo>
                    <a:pt x="75" y="2"/>
                    <a:pt x="68" y="0"/>
                    <a:pt x="54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89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1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1" y="275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153" y="287"/>
                  </a:lnTo>
                  <a:cubicBezTo>
                    <a:pt x="160" y="304"/>
                    <a:pt x="167" y="305"/>
                    <a:pt x="180" y="305"/>
                  </a:cubicBezTo>
                  <a:cubicBezTo>
                    <a:pt x="195" y="305"/>
                    <a:pt x="201" y="303"/>
                    <a:pt x="201" y="284"/>
                  </a:cubicBezTo>
                  <a:lnTo>
                    <a:pt x="201" y="31"/>
                  </a:lnTo>
                  <a:lnTo>
                    <a:pt x="214" y="31"/>
                  </a:lnTo>
                  <a:cubicBezTo>
                    <a:pt x="221" y="31"/>
                    <a:pt x="234" y="31"/>
                    <a:pt x="234" y="16"/>
                  </a:cubicBezTo>
                  <a:cubicBezTo>
                    <a:pt x="234" y="0"/>
                    <a:pt x="222" y="0"/>
                    <a:pt x="214" y="0"/>
                  </a:cubicBezTo>
                  <a:lnTo>
                    <a:pt x="161" y="0"/>
                  </a:lnTo>
                  <a:cubicBezTo>
                    <a:pt x="153" y="0"/>
                    <a:pt x="141" y="0"/>
                    <a:pt x="141" y="16"/>
                  </a:cubicBezTo>
                  <a:cubicBezTo>
                    <a:pt x="141" y="31"/>
                    <a:pt x="154" y="31"/>
                    <a:pt x="161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3" y="268"/>
                  </a:lnTo>
                  <a:lnTo>
                    <a:pt x="81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3" name="Freeform 307">
              <a:extLst>
                <a:ext uri="{FF2B5EF4-FFF2-40B4-BE49-F238E27FC236}">
                  <a16:creationId xmlns:a16="http://schemas.microsoft.com/office/drawing/2014/main" id="{5BF3FBF4-9D5F-4D95-9537-C329203558B9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544764" y="2786063"/>
              <a:ext cx="90488" cy="125413"/>
            </a:xfrm>
            <a:custGeom>
              <a:avLst/>
              <a:gdLst>
                <a:gd name="T0" fmla="*/ 71 w 230"/>
                <a:gd name="T1" fmla="*/ 168 h 305"/>
                <a:gd name="T2" fmla="*/ 139 w 230"/>
                <a:gd name="T3" fmla="*/ 168 h 305"/>
                <a:gd name="T4" fmla="*/ 157 w 230"/>
                <a:gd name="T5" fmla="*/ 196 h 305"/>
                <a:gd name="T6" fmla="*/ 174 w 230"/>
                <a:gd name="T7" fmla="*/ 176 h 305"/>
                <a:gd name="T8" fmla="*/ 174 w 230"/>
                <a:gd name="T9" fmla="*/ 130 h 305"/>
                <a:gd name="T10" fmla="*/ 157 w 230"/>
                <a:gd name="T11" fmla="*/ 109 h 305"/>
                <a:gd name="T12" fmla="*/ 139 w 230"/>
                <a:gd name="T13" fmla="*/ 138 h 305"/>
                <a:gd name="T14" fmla="*/ 71 w 230"/>
                <a:gd name="T15" fmla="*/ 138 h 305"/>
                <a:gd name="T16" fmla="*/ 71 w 230"/>
                <a:gd name="T17" fmla="*/ 31 h 305"/>
                <a:gd name="T18" fmla="*/ 196 w 230"/>
                <a:gd name="T19" fmla="*/ 31 h 305"/>
                <a:gd name="T20" fmla="*/ 196 w 230"/>
                <a:gd name="T21" fmla="*/ 57 h 305"/>
                <a:gd name="T22" fmla="*/ 213 w 230"/>
                <a:gd name="T23" fmla="*/ 78 h 305"/>
                <a:gd name="T24" fmla="*/ 230 w 230"/>
                <a:gd name="T25" fmla="*/ 57 h 305"/>
                <a:gd name="T26" fmla="*/ 230 w 230"/>
                <a:gd name="T27" fmla="*/ 21 h 305"/>
                <a:gd name="T28" fmla="*/ 210 w 230"/>
                <a:gd name="T29" fmla="*/ 0 h 305"/>
                <a:gd name="T30" fmla="*/ 20 w 230"/>
                <a:gd name="T31" fmla="*/ 0 h 305"/>
                <a:gd name="T32" fmla="*/ 0 w 230"/>
                <a:gd name="T33" fmla="*/ 16 h 305"/>
                <a:gd name="T34" fmla="*/ 20 w 230"/>
                <a:gd name="T35" fmla="*/ 31 h 305"/>
                <a:gd name="T36" fmla="*/ 37 w 230"/>
                <a:gd name="T37" fmla="*/ 31 h 305"/>
                <a:gd name="T38" fmla="*/ 37 w 230"/>
                <a:gd name="T39" fmla="*/ 275 h 305"/>
                <a:gd name="T40" fmla="*/ 20 w 230"/>
                <a:gd name="T41" fmla="*/ 275 h 305"/>
                <a:gd name="T42" fmla="*/ 0 w 230"/>
                <a:gd name="T43" fmla="*/ 290 h 305"/>
                <a:gd name="T44" fmla="*/ 20 w 230"/>
                <a:gd name="T45" fmla="*/ 305 h 305"/>
                <a:gd name="T46" fmla="*/ 97 w 230"/>
                <a:gd name="T47" fmla="*/ 305 h 305"/>
                <a:gd name="T48" fmla="*/ 117 w 230"/>
                <a:gd name="T49" fmla="*/ 290 h 305"/>
                <a:gd name="T50" fmla="*/ 97 w 230"/>
                <a:gd name="T51" fmla="*/ 275 h 305"/>
                <a:gd name="T52" fmla="*/ 71 w 230"/>
                <a:gd name="T53" fmla="*/ 275 h 305"/>
                <a:gd name="T54" fmla="*/ 71 w 230"/>
                <a:gd name="T55" fmla="*/ 16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71" y="168"/>
                  </a:moveTo>
                  <a:lnTo>
                    <a:pt x="139" y="168"/>
                  </a:lnTo>
                  <a:cubicBezTo>
                    <a:pt x="139" y="188"/>
                    <a:pt x="139" y="196"/>
                    <a:pt x="157" y="196"/>
                  </a:cubicBezTo>
                  <a:cubicBezTo>
                    <a:pt x="174" y="196"/>
                    <a:pt x="174" y="185"/>
                    <a:pt x="174" y="176"/>
                  </a:cubicBezTo>
                  <a:lnTo>
                    <a:pt x="174" y="130"/>
                  </a:lnTo>
                  <a:cubicBezTo>
                    <a:pt x="174" y="120"/>
                    <a:pt x="174" y="109"/>
                    <a:pt x="157" y="109"/>
                  </a:cubicBezTo>
                  <a:cubicBezTo>
                    <a:pt x="139" y="109"/>
                    <a:pt x="139" y="117"/>
                    <a:pt x="139" y="138"/>
                  </a:cubicBezTo>
                  <a:lnTo>
                    <a:pt x="71" y="138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4" name="Freeform 308">
              <a:extLst>
                <a:ext uri="{FF2B5EF4-FFF2-40B4-BE49-F238E27FC236}">
                  <a16:creationId xmlns:a16="http://schemas.microsoft.com/office/drawing/2014/main" id="{3F205F3A-5ED8-463C-8003-BAC991658E00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646364" y="2786063"/>
              <a:ext cx="95250" cy="127000"/>
            </a:xfrm>
            <a:custGeom>
              <a:avLst/>
              <a:gdLst>
                <a:gd name="T0" fmla="*/ 66 w 249"/>
                <a:gd name="T1" fmla="*/ 31 h 311"/>
                <a:gd name="T2" fmla="*/ 102 w 249"/>
                <a:gd name="T3" fmla="*/ 31 h 311"/>
                <a:gd name="T4" fmla="*/ 170 w 249"/>
                <a:gd name="T5" fmla="*/ 84 h 311"/>
                <a:gd name="T6" fmla="*/ 102 w 249"/>
                <a:gd name="T7" fmla="*/ 138 h 311"/>
                <a:gd name="T8" fmla="*/ 66 w 249"/>
                <a:gd name="T9" fmla="*/ 138 h 311"/>
                <a:gd name="T10" fmla="*/ 66 w 249"/>
                <a:gd name="T11" fmla="*/ 31 h 311"/>
                <a:gd name="T12" fmla="*/ 162 w 249"/>
                <a:gd name="T13" fmla="*/ 154 h 311"/>
                <a:gd name="T14" fmla="*/ 204 w 249"/>
                <a:gd name="T15" fmla="*/ 84 h 311"/>
                <a:gd name="T16" fmla="*/ 108 w 249"/>
                <a:gd name="T17" fmla="*/ 0 h 311"/>
                <a:gd name="T18" fmla="*/ 19 w 249"/>
                <a:gd name="T19" fmla="*/ 0 h 311"/>
                <a:gd name="T20" fmla="*/ 0 w 249"/>
                <a:gd name="T21" fmla="*/ 16 h 311"/>
                <a:gd name="T22" fmla="*/ 19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19 w 249"/>
                <a:gd name="T29" fmla="*/ 275 h 311"/>
                <a:gd name="T30" fmla="*/ 0 w 249"/>
                <a:gd name="T31" fmla="*/ 290 h 311"/>
                <a:gd name="T32" fmla="*/ 19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5 w 249"/>
                <a:gd name="T53" fmla="*/ 311 h 311"/>
                <a:gd name="T54" fmla="*/ 249 w 249"/>
                <a:gd name="T55" fmla="*/ 259 h 311"/>
                <a:gd name="T56" fmla="*/ 231 w 249"/>
                <a:gd name="T57" fmla="*/ 243 h 311"/>
                <a:gd name="T58" fmla="*/ 214 w 249"/>
                <a:gd name="T59" fmla="*/ 258 h 311"/>
                <a:gd name="T60" fmla="*/ 205 w 249"/>
                <a:gd name="T61" fmla="*/ 280 h 311"/>
                <a:gd name="T62" fmla="*/ 191 w 249"/>
                <a:gd name="T63" fmla="*/ 231 h 311"/>
                <a:gd name="T64" fmla="*/ 187 w 249"/>
                <a:gd name="T65" fmla="*/ 184 h 311"/>
                <a:gd name="T66" fmla="*/ 162 w 249"/>
                <a:gd name="T67" fmla="*/ 15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66" y="31"/>
                  </a:move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close/>
                  <a:moveTo>
                    <a:pt x="162" y="154"/>
                  </a:moveTo>
                  <a:cubicBezTo>
                    <a:pt x="195" y="135"/>
                    <a:pt x="204" y="105"/>
                    <a:pt x="204" y="84"/>
                  </a:cubicBezTo>
                  <a:cubicBezTo>
                    <a:pt x="204" y="41"/>
                    <a:pt x="167" y="0"/>
                    <a:pt x="108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5" y="311"/>
                  </a:cubicBezTo>
                  <a:cubicBezTo>
                    <a:pt x="237" y="311"/>
                    <a:pt x="249" y="278"/>
                    <a:pt x="249" y="259"/>
                  </a:cubicBezTo>
                  <a:cubicBezTo>
                    <a:pt x="249" y="243"/>
                    <a:pt x="237" y="243"/>
                    <a:pt x="231" y="243"/>
                  </a:cubicBezTo>
                  <a:cubicBezTo>
                    <a:pt x="226" y="243"/>
                    <a:pt x="215" y="243"/>
                    <a:pt x="214" y="258"/>
                  </a:cubicBezTo>
                  <a:cubicBezTo>
                    <a:pt x="214" y="262"/>
                    <a:pt x="213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69"/>
                    <a:pt x="169" y="159"/>
                    <a:pt x="162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5" name="Freeform 309">
              <a:extLst>
                <a:ext uri="{FF2B5EF4-FFF2-40B4-BE49-F238E27FC236}">
                  <a16:creationId xmlns:a16="http://schemas.microsoft.com/office/drawing/2014/main" id="{93D30333-D38A-48E2-87AB-9636AB63E129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752726" y="2784475"/>
              <a:ext cx="79375" cy="128588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03 w 205"/>
                <a:gd name="T11" fmla="*/ 285 h 316"/>
                <a:gd name="T12" fmla="*/ 40 w 205"/>
                <a:gd name="T13" fmla="*/ 250 h 316"/>
                <a:gd name="T14" fmla="*/ 34 w 205"/>
                <a:gd name="T15" fmla="*/ 154 h 316"/>
                <a:gd name="T16" fmla="*/ 40 w 205"/>
                <a:gd name="T17" fmla="*/ 66 h 316"/>
                <a:gd name="T18" fmla="*/ 103 w 205"/>
                <a:gd name="T19" fmla="*/ 30 h 316"/>
                <a:gd name="T20" fmla="*/ 165 w 205"/>
                <a:gd name="T21" fmla="*/ 62 h 316"/>
                <a:gd name="T22" fmla="*/ 171 w 205"/>
                <a:gd name="T23" fmla="*/ 154 h 316"/>
                <a:gd name="T24" fmla="*/ 166 w 205"/>
                <a:gd name="T25" fmla="*/ 247 h 316"/>
                <a:gd name="T26" fmla="*/ 103 w 205"/>
                <a:gd name="T2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0" y="0"/>
                    <a:pt x="0" y="13"/>
                    <a:pt x="0" y="158"/>
                  </a:cubicBezTo>
                  <a:cubicBezTo>
                    <a:pt x="0" y="302"/>
                    <a:pt x="10" y="316"/>
                    <a:pt x="103" y="316"/>
                  </a:cubicBezTo>
                  <a:cubicBezTo>
                    <a:pt x="194" y="316"/>
                    <a:pt x="205" y="302"/>
                    <a:pt x="205" y="158"/>
                  </a:cubicBezTo>
                  <a:close/>
                  <a:moveTo>
                    <a:pt x="103" y="285"/>
                  </a:move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4"/>
                  </a:cubicBezTo>
                  <a:cubicBezTo>
                    <a:pt x="34" y="123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4"/>
                  </a:cubicBezTo>
                  <a:cubicBezTo>
                    <a:pt x="171" y="184"/>
                    <a:pt x="171" y="220"/>
                    <a:pt x="166" y="247"/>
                  </a:cubicBezTo>
                  <a:cubicBezTo>
                    <a:pt x="160" y="275"/>
                    <a:pt x="147" y="285"/>
                    <a:pt x="103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6" name="Freeform 310">
              <a:extLst>
                <a:ext uri="{FF2B5EF4-FFF2-40B4-BE49-F238E27FC236}">
                  <a16:creationId xmlns:a16="http://schemas.microsoft.com/office/drawing/2014/main" id="{204B9751-BD40-44EC-8779-589EACB2535C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846389" y="2786063"/>
              <a:ext cx="95250" cy="125413"/>
            </a:xfrm>
            <a:custGeom>
              <a:avLst/>
              <a:gdLst>
                <a:gd name="T0" fmla="*/ 136 w 244"/>
                <a:gd name="T1" fmla="*/ 121 h 305"/>
                <a:gd name="T2" fmla="*/ 123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1 w 244"/>
                <a:gd name="T23" fmla="*/ 305 h 305"/>
                <a:gd name="T24" fmla="*/ 81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40 w 244"/>
                <a:gd name="T39" fmla="*/ 192 h 305"/>
                <a:gd name="T40" fmla="*/ 190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4 w 244"/>
                <a:gd name="T47" fmla="*/ 290 h 305"/>
                <a:gd name="T48" fmla="*/ 184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7 w 244"/>
                <a:gd name="T63" fmla="*/ 0 h 305"/>
                <a:gd name="T64" fmla="*/ 170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6" y="31"/>
                  </a:cubicBezTo>
                  <a:lnTo>
                    <a:pt x="26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7" name="Freeform 311">
              <a:extLst>
                <a:ext uri="{FF2B5EF4-FFF2-40B4-BE49-F238E27FC236}">
                  <a16:creationId xmlns:a16="http://schemas.microsoft.com/office/drawing/2014/main" id="{267ECCDA-A37F-4219-ACF9-E796AEEEB480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057526" y="2820988"/>
              <a:ext cx="77788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8" name="Freeform 312">
              <a:extLst>
                <a:ext uri="{FF2B5EF4-FFF2-40B4-BE49-F238E27FC236}">
                  <a16:creationId xmlns:a16="http://schemas.microsoft.com/office/drawing/2014/main" id="{2506692E-CE79-45B4-88F3-ECD7227221C0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146426" y="2822575"/>
              <a:ext cx="100013" cy="88900"/>
            </a:xfrm>
            <a:custGeom>
              <a:avLst/>
              <a:gdLst>
                <a:gd name="T0" fmla="*/ 56 w 259"/>
                <a:gd name="T1" fmla="*/ 18 h 218"/>
                <a:gd name="T2" fmla="*/ 37 w 259"/>
                <a:gd name="T3" fmla="*/ 3 h 218"/>
                <a:gd name="T4" fmla="*/ 21 w 259"/>
                <a:gd name="T5" fmla="*/ 3 h 218"/>
                <a:gd name="T6" fmla="*/ 0 w 259"/>
                <a:gd name="T7" fmla="*/ 18 h 218"/>
                <a:gd name="T8" fmla="*/ 29 w 259"/>
                <a:gd name="T9" fmla="*/ 34 h 218"/>
                <a:gd name="T10" fmla="*/ 29 w 259"/>
                <a:gd name="T11" fmla="*/ 188 h 218"/>
                <a:gd name="T12" fmla="*/ 0 w 259"/>
                <a:gd name="T13" fmla="*/ 203 h 218"/>
                <a:gd name="T14" fmla="*/ 21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8 h 218"/>
                <a:gd name="T22" fmla="*/ 56 w 259"/>
                <a:gd name="T23" fmla="*/ 98 h 218"/>
                <a:gd name="T24" fmla="*/ 97 w 259"/>
                <a:gd name="T25" fmla="*/ 31 h 218"/>
                <a:gd name="T26" fmla="*/ 116 w 259"/>
                <a:gd name="T27" fmla="*/ 72 h 218"/>
                <a:gd name="T28" fmla="*/ 116 w 259"/>
                <a:gd name="T29" fmla="*/ 188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8 h 218"/>
                <a:gd name="T40" fmla="*/ 144 w 259"/>
                <a:gd name="T41" fmla="*/ 98 h 218"/>
                <a:gd name="T42" fmla="*/ 185 w 259"/>
                <a:gd name="T43" fmla="*/ 31 h 218"/>
                <a:gd name="T44" fmla="*/ 203 w 259"/>
                <a:gd name="T45" fmla="*/ 72 h 218"/>
                <a:gd name="T46" fmla="*/ 203 w 259"/>
                <a:gd name="T47" fmla="*/ 188 h 218"/>
                <a:gd name="T48" fmla="*/ 181 w 259"/>
                <a:gd name="T49" fmla="*/ 203 h 218"/>
                <a:gd name="T50" fmla="*/ 202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8 h 218"/>
                <a:gd name="T58" fmla="*/ 231 w 259"/>
                <a:gd name="T59" fmla="*/ 67 h 218"/>
                <a:gd name="T60" fmla="*/ 187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9" name="Freeform 313">
              <a:extLst>
                <a:ext uri="{FF2B5EF4-FFF2-40B4-BE49-F238E27FC236}">
                  <a16:creationId xmlns:a16="http://schemas.microsoft.com/office/drawing/2014/main" id="{469F42F9-C44D-42DA-BCEC-9EFE136E70EE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3251201" y="2822575"/>
              <a:ext cx="92075" cy="133350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5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9 h 329"/>
                <a:gd name="T34" fmla="*/ 20 w 237"/>
                <a:gd name="T35" fmla="*/ 299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9 h 329"/>
                <a:gd name="T46" fmla="*/ 76 w 237"/>
                <a:gd name="T47" fmla="*/ 299 h 329"/>
                <a:gd name="T48" fmla="*/ 76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6" y="299"/>
                    <a:pt x="98" y="299"/>
                  </a:cubicBezTo>
                  <a:lnTo>
                    <a:pt x="76" y="299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0" name="Freeform 314">
              <a:extLst>
                <a:ext uri="{FF2B5EF4-FFF2-40B4-BE49-F238E27FC236}">
                  <a16:creationId xmlns:a16="http://schemas.microsoft.com/office/drawing/2014/main" id="{9D3ED7BC-05C6-4BB5-B1FC-371CC850F2B1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360739" y="2786063"/>
              <a:ext cx="79375" cy="12541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1" name="Freeform 315">
              <a:extLst>
                <a:ext uri="{FF2B5EF4-FFF2-40B4-BE49-F238E27FC236}">
                  <a16:creationId xmlns:a16="http://schemas.microsoft.com/office/drawing/2014/main" id="{4671F5B1-3DDC-434E-97AA-D60B2C279FE6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462339" y="2820988"/>
              <a:ext cx="79375" cy="92075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2" name="Freeform 316">
              <a:extLst>
                <a:ext uri="{FF2B5EF4-FFF2-40B4-BE49-F238E27FC236}">
                  <a16:creationId xmlns:a16="http://schemas.microsoft.com/office/drawing/2014/main" id="{7C34BBB6-6650-4863-A32C-DE3EA064CD8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557589" y="2822575"/>
              <a:ext cx="90488" cy="134938"/>
            </a:xfrm>
            <a:custGeom>
              <a:avLst/>
              <a:gdLst>
                <a:gd name="T0" fmla="*/ 202 w 236"/>
                <a:gd name="T1" fmla="*/ 31 h 329"/>
                <a:gd name="T2" fmla="*/ 217 w 236"/>
                <a:gd name="T3" fmla="*/ 31 h 329"/>
                <a:gd name="T4" fmla="*/ 236 w 236"/>
                <a:gd name="T5" fmla="*/ 16 h 329"/>
                <a:gd name="T6" fmla="*/ 217 w 236"/>
                <a:gd name="T7" fmla="*/ 0 h 329"/>
                <a:gd name="T8" fmla="*/ 158 w 236"/>
                <a:gd name="T9" fmla="*/ 0 h 329"/>
                <a:gd name="T10" fmla="*/ 138 w 236"/>
                <a:gd name="T11" fmla="*/ 15 h 329"/>
                <a:gd name="T12" fmla="*/ 158 w 236"/>
                <a:gd name="T13" fmla="*/ 31 h 329"/>
                <a:gd name="T14" fmla="*/ 172 w 236"/>
                <a:gd name="T15" fmla="*/ 31 h 329"/>
                <a:gd name="T16" fmla="*/ 136 w 236"/>
                <a:gd name="T17" fmla="*/ 137 h 329"/>
                <a:gd name="T18" fmla="*/ 123 w 236"/>
                <a:gd name="T19" fmla="*/ 180 h 329"/>
                <a:gd name="T20" fmla="*/ 123 w 236"/>
                <a:gd name="T21" fmla="*/ 180 h 329"/>
                <a:gd name="T22" fmla="*/ 112 w 236"/>
                <a:gd name="T23" fmla="*/ 150 h 329"/>
                <a:gd name="T24" fmla="*/ 66 w 236"/>
                <a:gd name="T25" fmla="*/ 31 h 329"/>
                <a:gd name="T26" fmla="*/ 78 w 236"/>
                <a:gd name="T27" fmla="*/ 31 h 329"/>
                <a:gd name="T28" fmla="*/ 98 w 236"/>
                <a:gd name="T29" fmla="*/ 16 h 329"/>
                <a:gd name="T30" fmla="*/ 78 w 236"/>
                <a:gd name="T31" fmla="*/ 0 h 329"/>
                <a:gd name="T32" fmla="*/ 20 w 236"/>
                <a:gd name="T33" fmla="*/ 0 h 329"/>
                <a:gd name="T34" fmla="*/ 0 w 236"/>
                <a:gd name="T35" fmla="*/ 16 h 329"/>
                <a:gd name="T36" fmla="*/ 20 w 236"/>
                <a:gd name="T37" fmla="*/ 31 h 329"/>
                <a:gd name="T38" fmla="*/ 36 w 236"/>
                <a:gd name="T39" fmla="*/ 31 h 329"/>
                <a:gd name="T40" fmla="*/ 106 w 236"/>
                <a:gd name="T41" fmla="*/ 209 h 329"/>
                <a:gd name="T42" fmla="*/ 108 w 236"/>
                <a:gd name="T43" fmla="*/ 215 h 329"/>
                <a:gd name="T44" fmla="*/ 89 w 236"/>
                <a:gd name="T45" fmla="*/ 270 h 329"/>
                <a:gd name="T46" fmla="*/ 49 w 236"/>
                <a:gd name="T47" fmla="*/ 299 h 329"/>
                <a:gd name="T48" fmla="*/ 52 w 236"/>
                <a:gd name="T49" fmla="*/ 288 h 329"/>
                <a:gd name="T50" fmla="*/ 31 w 236"/>
                <a:gd name="T51" fmla="*/ 266 h 329"/>
                <a:gd name="T52" fmla="*/ 9 w 236"/>
                <a:gd name="T53" fmla="*/ 288 h 329"/>
                <a:gd name="T54" fmla="*/ 50 w 236"/>
                <a:gd name="T55" fmla="*/ 329 h 329"/>
                <a:gd name="T56" fmla="*/ 124 w 236"/>
                <a:gd name="T57" fmla="*/ 258 h 329"/>
                <a:gd name="T58" fmla="*/ 202 w 236"/>
                <a:gd name="T59" fmla="*/ 3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02" y="31"/>
                  </a:moveTo>
                  <a:lnTo>
                    <a:pt x="217" y="31"/>
                  </a:lnTo>
                  <a:cubicBezTo>
                    <a:pt x="224" y="31"/>
                    <a:pt x="236" y="31"/>
                    <a:pt x="236" y="16"/>
                  </a:cubicBezTo>
                  <a:cubicBezTo>
                    <a:pt x="236" y="0"/>
                    <a:pt x="224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6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6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8"/>
                    <a:pt x="52" y="294"/>
                    <a:pt x="52" y="288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2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3" name="Freeform 317">
              <a:extLst>
                <a:ext uri="{FF2B5EF4-FFF2-40B4-BE49-F238E27FC236}">
                  <a16:creationId xmlns:a16="http://schemas.microsoft.com/office/drawing/2014/main" id="{4556F93B-52DF-4F74-AB22-F698466A4512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3663951" y="2820988"/>
              <a:ext cx="79375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4" name="Freeform 318">
              <a:extLst>
                <a:ext uri="{FF2B5EF4-FFF2-40B4-BE49-F238E27FC236}">
                  <a16:creationId xmlns:a16="http://schemas.microsoft.com/office/drawing/2014/main" id="{3D25F3FA-4BA3-4A87-B74E-9501A8BD70AD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765551" y="2820988"/>
              <a:ext cx="79375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5" name="Freeform 319">
              <a:extLst>
                <a:ext uri="{FF2B5EF4-FFF2-40B4-BE49-F238E27FC236}">
                  <a16:creationId xmlns:a16="http://schemas.microsoft.com/office/drawing/2014/main" id="{04C598C3-44F4-4069-BFCF-402E360C05DD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543176" y="3030538"/>
              <a:ext cx="95250" cy="127000"/>
            </a:xfrm>
            <a:custGeom>
              <a:avLst/>
              <a:gdLst>
                <a:gd name="T0" fmla="*/ 231 w 250"/>
                <a:gd name="T1" fmla="*/ 31 h 309"/>
                <a:gd name="T2" fmla="*/ 250 w 250"/>
                <a:gd name="T3" fmla="*/ 16 h 309"/>
                <a:gd name="T4" fmla="*/ 229 w 250"/>
                <a:gd name="T5" fmla="*/ 0 h 309"/>
                <a:gd name="T6" fmla="*/ 190 w 250"/>
                <a:gd name="T7" fmla="*/ 0 h 309"/>
                <a:gd name="T8" fmla="*/ 170 w 250"/>
                <a:gd name="T9" fmla="*/ 16 h 309"/>
                <a:gd name="T10" fmla="*/ 190 w 250"/>
                <a:gd name="T11" fmla="*/ 31 h 309"/>
                <a:gd name="T12" fmla="*/ 202 w 250"/>
                <a:gd name="T13" fmla="*/ 31 h 309"/>
                <a:gd name="T14" fmla="*/ 181 w 250"/>
                <a:gd name="T15" fmla="*/ 197 h 309"/>
                <a:gd name="T16" fmla="*/ 173 w 250"/>
                <a:gd name="T17" fmla="*/ 267 h 309"/>
                <a:gd name="T18" fmla="*/ 172 w 250"/>
                <a:gd name="T19" fmla="*/ 267 h 309"/>
                <a:gd name="T20" fmla="*/ 145 w 250"/>
                <a:gd name="T21" fmla="*/ 134 h 309"/>
                <a:gd name="T22" fmla="*/ 125 w 250"/>
                <a:gd name="T23" fmla="*/ 122 h 309"/>
                <a:gd name="T24" fmla="*/ 105 w 250"/>
                <a:gd name="T25" fmla="*/ 133 h 309"/>
                <a:gd name="T26" fmla="*/ 77 w 250"/>
                <a:gd name="T27" fmla="*/ 267 h 309"/>
                <a:gd name="T28" fmla="*/ 77 w 250"/>
                <a:gd name="T29" fmla="*/ 267 h 309"/>
                <a:gd name="T30" fmla="*/ 73 w 250"/>
                <a:gd name="T31" fmla="*/ 228 h 309"/>
                <a:gd name="T32" fmla="*/ 47 w 250"/>
                <a:gd name="T33" fmla="*/ 31 h 309"/>
                <a:gd name="T34" fmla="*/ 59 w 250"/>
                <a:gd name="T35" fmla="*/ 31 h 309"/>
                <a:gd name="T36" fmla="*/ 79 w 250"/>
                <a:gd name="T37" fmla="*/ 16 h 309"/>
                <a:gd name="T38" fmla="*/ 59 w 250"/>
                <a:gd name="T39" fmla="*/ 0 h 309"/>
                <a:gd name="T40" fmla="*/ 20 w 250"/>
                <a:gd name="T41" fmla="*/ 0 h 309"/>
                <a:gd name="T42" fmla="*/ 0 w 250"/>
                <a:gd name="T43" fmla="*/ 16 h 309"/>
                <a:gd name="T44" fmla="*/ 18 w 250"/>
                <a:gd name="T45" fmla="*/ 31 h 309"/>
                <a:gd name="T46" fmla="*/ 18 w 250"/>
                <a:gd name="T47" fmla="*/ 31 h 309"/>
                <a:gd name="T48" fmla="*/ 54 w 250"/>
                <a:gd name="T49" fmla="*/ 292 h 309"/>
                <a:gd name="T50" fmla="*/ 75 w 250"/>
                <a:gd name="T51" fmla="*/ 309 h 309"/>
                <a:gd name="T52" fmla="*/ 94 w 250"/>
                <a:gd name="T53" fmla="*/ 299 h 309"/>
                <a:gd name="T54" fmla="*/ 125 w 250"/>
                <a:gd name="T55" fmla="*/ 159 h 309"/>
                <a:gd name="T56" fmla="*/ 125 w 250"/>
                <a:gd name="T57" fmla="*/ 159 h 309"/>
                <a:gd name="T58" fmla="*/ 155 w 250"/>
                <a:gd name="T59" fmla="*/ 297 h 309"/>
                <a:gd name="T60" fmla="*/ 175 w 250"/>
                <a:gd name="T61" fmla="*/ 309 h 309"/>
                <a:gd name="T62" fmla="*/ 195 w 250"/>
                <a:gd name="T63" fmla="*/ 292 h 309"/>
                <a:gd name="T64" fmla="*/ 231 w 250"/>
                <a:gd name="T65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09">
                  <a:moveTo>
                    <a:pt x="231" y="31"/>
                  </a:moveTo>
                  <a:cubicBezTo>
                    <a:pt x="236" y="31"/>
                    <a:pt x="250" y="31"/>
                    <a:pt x="250" y="16"/>
                  </a:cubicBezTo>
                  <a:cubicBezTo>
                    <a:pt x="250" y="0"/>
                    <a:pt x="237" y="0"/>
                    <a:pt x="229" y="0"/>
                  </a:cubicBezTo>
                  <a:lnTo>
                    <a:pt x="190" y="0"/>
                  </a:lnTo>
                  <a:cubicBezTo>
                    <a:pt x="182" y="0"/>
                    <a:pt x="170" y="0"/>
                    <a:pt x="170" y="16"/>
                  </a:cubicBezTo>
                  <a:cubicBezTo>
                    <a:pt x="170" y="31"/>
                    <a:pt x="183" y="31"/>
                    <a:pt x="190" y="31"/>
                  </a:cubicBezTo>
                  <a:lnTo>
                    <a:pt x="202" y="31"/>
                  </a:lnTo>
                  <a:lnTo>
                    <a:pt x="181" y="197"/>
                  </a:lnTo>
                  <a:cubicBezTo>
                    <a:pt x="177" y="227"/>
                    <a:pt x="173" y="253"/>
                    <a:pt x="173" y="267"/>
                  </a:cubicBezTo>
                  <a:lnTo>
                    <a:pt x="172" y="267"/>
                  </a:lnTo>
                  <a:cubicBezTo>
                    <a:pt x="169" y="235"/>
                    <a:pt x="146" y="137"/>
                    <a:pt x="145" y="134"/>
                  </a:cubicBezTo>
                  <a:cubicBezTo>
                    <a:pt x="141" y="122"/>
                    <a:pt x="129" y="122"/>
                    <a:pt x="125" y="122"/>
                  </a:cubicBezTo>
                  <a:cubicBezTo>
                    <a:pt x="120" y="122"/>
                    <a:pt x="110" y="122"/>
                    <a:pt x="105" y="133"/>
                  </a:cubicBezTo>
                  <a:cubicBezTo>
                    <a:pt x="103" y="137"/>
                    <a:pt x="80" y="236"/>
                    <a:pt x="77" y="267"/>
                  </a:cubicBezTo>
                  <a:lnTo>
                    <a:pt x="77" y="267"/>
                  </a:lnTo>
                  <a:cubicBezTo>
                    <a:pt x="77" y="265"/>
                    <a:pt x="76" y="255"/>
                    <a:pt x="73" y="228"/>
                  </a:cubicBezTo>
                  <a:lnTo>
                    <a:pt x="47" y="31"/>
                  </a:lnTo>
                  <a:lnTo>
                    <a:pt x="59" y="31"/>
                  </a:lnTo>
                  <a:cubicBezTo>
                    <a:pt x="67" y="31"/>
                    <a:pt x="79" y="31"/>
                    <a:pt x="79" y="16"/>
                  </a:cubicBezTo>
                  <a:cubicBezTo>
                    <a:pt x="79" y="0"/>
                    <a:pt x="67" y="0"/>
                    <a:pt x="5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18" y="31"/>
                  </a:cubicBezTo>
                  <a:lnTo>
                    <a:pt x="18" y="31"/>
                  </a:lnTo>
                  <a:lnTo>
                    <a:pt x="54" y="292"/>
                  </a:lnTo>
                  <a:cubicBezTo>
                    <a:pt x="57" y="309"/>
                    <a:pt x="69" y="309"/>
                    <a:pt x="75" y="309"/>
                  </a:cubicBezTo>
                  <a:cubicBezTo>
                    <a:pt x="79" y="309"/>
                    <a:pt x="89" y="309"/>
                    <a:pt x="94" y="299"/>
                  </a:cubicBezTo>
                  <a:cubicBezTo>
                    <a:pt x="96" y="296"/>
                    <a:pt x="123" y="179"/>
                    <a:pt x="125" y="159"/>
                  </a:cubicBezTo>
                  <a:lnTo>
                    <a:pt x="125" y="159"/>
                  </a:lnTo>
                  <a:cubicBezTo>
                    <a:pt x="127" y="182"/>
                    <a:pt x="154" y="296"/>
                    <a:pt x="155" y="297"/>
                  </a:cubicBezTo>
                  <a:cubicBezTo>
                    <a:pt x="158" y="309"/>
                    <a:pt x="171" y="309"/>
                    <a:pt x="175" y="309"/>
                  </a:cubicBezTo>
                  <a:cubicBezTo>
                    <a:pt x="181" y="309"/>
                    <a:pt x="192" y="309"/>
                    <a:pt x="195" y="292"/>
                  </a:cubicBezTo>
                  <a:lnTo>
                    <a:pt x="231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6" name="Freeform 320">
              <a:extLst>
                <a:ext uri="{FF2B5EF4-FFF2-40B4-BE49-F238E27FC236}">
                  <a16:creationId xmlns:a16="http://schemas.microsoft.com/office/drawing/2014/main" id="{752C7B6B-5A5B-452F-873D-CBF83345F1AF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646364" y="3030538"/>
              <a:ext cx="92075" cy="125413"/>
            </a:xfrm>
            <a:custGeom>
              <a:avLst/>
              <a:gdLst>
                <a:gd name="T0" fmla="*/ 206 w 239"/>
                <a:gd name="T1" fmla="*/ 31 h 305"/>
                <a:gd name="T2" fmla="*/ 219 w 239"/>
                <a:gd name="T3" fmla="*/ 31 h 305"/>
                <a:gd name="T4" fmla="*/ 239 w 239"/>
                <a:gd name="T5" fmla="*/ 16 h 305"/>
                <a:gd name="T6" fmla="*/ 219 w 239"/>
                <a:gd name="T7" fmla="*/ 0 h 305"/>
                <a:gd name="T8" fmla="*/ 160 w 239"/>
                <a:gd name="T9" fmla="*/ 0 h 305"/>
                <a:gd name="T10" fmla="*/ 140 w 239"/>
                <a:gd name="T11" fmla="*/ 15 h 305"/>
                <a:gd name="T12" fmla="*/ 160 w 239"/>
                <a:gd name="T13" fmla="*/ 31 h 305"/>
                <a:gd name="T14" fmla="*/ 172 w 239"/>
                <a:gd name="T15" fmla="*/ 31 h 305"/>
                <a:gd name="T16" fmla="*/ 172 w 239"/>
                <a:gd name="T17" fmla="*/ 132 h 305"/>
                <a:gd name="T18" fmla="*/ 66 w 239"/>
                <a:gd name="T19" fmla="*/ 132 h 305"/>
                <a:gd name="T20" fmla="*/ 66 w 239"/>
                <a:gd name="T21" fmla="*/ 31 h 305"/>
                <a:gd name="T22" fmla="*/ 79 w 239"/>
                <a:gd name="T23" fmla="*/ 31 h 305"/>
                <a:gd name="T24" fmla="*/ 99 w 239"/>
                <a:gd name="T25" fmla="*/ 16 h 305"/>
                <a:gd name="T26" fmla="*/ 79 w 239"/>
                <a:gd name="T27" fmla="*/ 0 h 305"/>
                <a:gd name="T28" fmla="*/ 19 w 239"/>
                <a:gd name="T29" fmla="*/ 0 h 305"/>
                <a:gd name="T30" fmla="*/ 0 w 239"/>
                <a:gd name="T31" fmla="*/ 16 h 305"/>
                <a:gd name="T32" fmla="*/ 19 w 239"/>
                <a:gd name="T33" fmla="*/ 31 h 305"/>
                <a:gd name="T34" fmla="*/ 32 w 239"/>
                <a:gd name="T35" fmla="*/ 31 h 305"/>
                <a:gd name="T36" fmla="*/ 32 w 239"/>
                <a:gd name="T37" fmla="*/ 275 h 305"/>
                <a:gd name="T38" fmla="*/ 19 w 239"/>
                <a:gd name="T39" fmla="*/ 275 h 305"/>
                <a:gd name="T40" fmla="*/ 0 w 239"/>
                <a:gd name="T41" fmla="*/ 290 h 305"/>
                <a:gd name="T42" fmla="*/ 19 w 239"/>
                <a:gd name="T43" fmla="*/ 305 h 305"/>
                <a:gd name="T44" fmla="*/ 79 w 239"/>
                <a:gd name="T45" fmla="*/ 305 h 305"/>
                <a:gd name="T46" fmla="*/ 99 w 239"/>
                <a:gd name="T47" fmla="*/ 290 h 305"/>
                <a:gd name="T48" fmla="*/ 79 w 239"/>
                <a:gd name="T49" fmla="*/ 275 h 305"/>
                <a:gd name="T50" fmla="*/ 66 w 239"/>
                <a:gd name="T51" fmla="*/ 275 h 305"/>
                <a:gd name="T52" fmla="*/ 66 w 239"/>
                <a:gd name="T53" fmla="*/ 162 h 305"/>
                <a:gd name="T54" fmla="*/ 172 w 239"/>
                <a:gd name="T55" fmla="*/ 162 h 305"/>
                <a:gd name="T56" fmla="*/ 172 w 239"/>
                <a:gd name="T57" fmla="*/ 275 h 305"/>
                <a:gd name="T58" fmla="*/ 160 w 239"/>
                <a:gd name="T59" fmla="*/ 275 h 305"/>
                <a:gd name="T60" fmla="*/ 140 w 239"/>
                <a:gd name="T61" fmla="*/ 290 h 305"/>
                <a:gd name="T62" fmla="*/ 160 w 239"/>
                <a:gd name="T63" fmla="*/ 305 h 305"/>
                <a:gd name="T64" fmla="*/ 219 w 239"/>
                <a:gd name="T65" fmla="*/ 305 h 305"/>
                <a:gd name="T66" fmla="*/ 239 w 239"/>
                <a:gd name="T67" fmla="*/ 290 h 305"/>
                <a:gd name="T68" fmla="*/ 219 w 239"/>
                <a:gd name="T69" fmla="*/ 275 h 305"/>
                <a:gd name="T70" fmla="*/ 206 w 239"/>
                <a:gd name="T71" fmla="*/ 275 h 305"/>
                <a:gd name="T72" fmla="*/ 206 w 239"/>
                <a:gd name="T7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06" y="31"/>
                  </a:moveTo>
                  <a:lnTo>
                    <a:pt x="219" y="31"/>
                  </a:lnTo>
                  <a:cubicBezTo>
                    <a:pt x="226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2"/>
                  </a:lnTo>
                  <a:lnTo>
                    <a:pt x="66" y="132"/>
                  </a:ln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2"/>
                  </a:lnTo>
                  <a:lnTo>
                    <a:pt x="172" y="162"/>
                  </a:lnTo>
                  <a:lnTo>
                    <a:pt x="172" y="275"/>
                  </a:lnTo>
                  <a:lnTo>
                    <a:pt x="160" y="275"/>
                  </a:lnTo>
                  <a:cubicBezTo>
                    <a:pt x="152" y="275"/>
                    <a:pt x="140" y="275"/>
                    <a:pt x="140" y="290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6" y="305"/>
                    <a:pt x="239" y="305"/>
                    <a:pt x="239" y="290"/>
                  </a:cubicBezTo>
                  <a:cubicBezTo>
                    <a:pt x="239" y="275"/>
                    <a:pt x="227" y="275"/>
                    <a:pt x="219" y="275"/>
                  </a:cubicBezTo>
                  <a:lnTo>
                    <a:pt x="206" y="275"/>
                  </a:lnTo>
                  <a:lnTo>
                    <a:pt x="206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7" name="Freeform 321">
              <a:extLst>
                <a:ext uri="{FF2B5EF4-FFF2-40B4-BE49-F238E27FC236}">
                  <a16:creationId xmlns:a16="http://schemas.microsoft.com/office/drawing/2014/main" id="{32F860D6-C97C-40B5-9A48-D2E437939C54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747964" y="303053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3 h 305"/>
                <a:gd name="T24" fmla="*/ 135 w 237"/>
                <a:gd name="T25" fmla="*/ 163 h 305"/>
                <a:gd name="T26" fmla="*/ 153 w 237"/>
                <a:gd name="T27" fmla="*/ 191 h 305"/>
                <a:gd name="T28" fmla="*/ 170 w 237"/>
                <a:gd name="T29" fmla="*/ 171 h 305"/>
                <a:gd name="T30" fmla="*/ 170 w 237"/>
                <a:gd name="T31" fmla="*/ 124 h 305"/>
                <a:gd name="T32" fmla="*/ 153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8" name="Freeform 322">
              <a:extLst>
                <a:ext uri="{FF2B5EF4-FFF2-40B4-BE49-F238E27FC236}">
                  <a16:creationId xmlns:a16="http://schemas.microsoft.com/office/drawing/2014/main" id="{6CEAC319-7476-4DF2-B219-5765D838FE24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847976" y="3030538"/>
              <a:ext cx="96838" cy="128588"/>
            </a:xfrm>
            <a:custGeom>
              <a:avLst/>
              <a:gdLst>
                <a:gd name="T0" fmla="*/ 66 w 249"/>
                <a:gd name="T1" fmla="*/ 31 h 311"/>
                <a:gd name="T2" fmla="*/ 102 w 249"/>
                <a:gd name="T3" fmla="*/ 31 h 311"/>
                <a:gd name="T4" fmla="*/ 170 w 249"/>
                <a:gd name="T5" fmla="*/ 84 h 311"/>
                <a:gd name="T6" fmla="*/ 102 w 249"/>
                <a:gd name="T7" fmla="*/ 138 h 311"/>
                <a:gd name="T8" fmla="*/ 66 w 249"/>
                <a:gd name="T9" fmla="*/ 138 h 311"/>
                <a:gd name="T10" fmla="*/ 66 w 249"/>
                <a:gd name="T11" fmla="*/ 31 h 311"/>
                <a:gd name="T12" fmla="*/ 162 w 249"/>
                <a:gd name="T13" fmla="*/ 154 h 311"/>
                <a:gd name="T14" fmla="*/ 204 w 249"/>
                <a:gd name="T15" fmla="*/ 84 h 311"/>
                <a:gd name="T16" fmla="*/ 108 w 249"/>
                <a:gd name="T17" fmla="*/ 0 h 311"/>
                <a:gd name="T18" fmla="*/ 19 w 249"/>
                <a:gd name="T19" fmla="*/ 0 h 311"/>
                <a:gd name="T20" fmla="*/ 0 w 249"/>
                <a:gd name="T21" fmla="*/ 16 h 311"/>
                <a:gd name="T22" fmla="*/ 19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19 w 249"/>
                <a:gd name="T29" fmla="*/ 275 h 311"/>
                <a:gd name="T30" fmla="*/ 0 w 249"/>
                <a:gd name="T31" fmla="*/ 290 h 311"/>
                <a:gd name="T32" fmla="*/ 19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5 w 249"/>
                <a:gd name="T53" fmla="*/ 311 h 311"/>
                <a:gd name="T54" fmla="*/ 249 w 249"/>
                <a:gd name="T55" fmla="*/ 259 h 311"/>
                <a:gd name="T56" fmla="*/ 231 w 249"/>
                <a:gd name="T57" fmla="*/ 243 h 311"/>
                <a:gd name="T58" fmla="*/ 214 w 249"/>
                <a:gd name="T59" fmla="*/ 258 h 311"/>
                <a:gd name="T60" fmla="*/ 205 w 249"/>
                <a:gd name="T61" fmla="*/ 280 h 311"/>
                <a:gd name="T62" fmla="*/ 191 w 249"/>
                <a:gd name="T63" fmla="*/ 231 h 311"/>
                <a:gd name="T64" fmla="*/ 187 w 249"/>
                <a:gd name="T65" fmla="*/ 184 h 311"/>
                <a:gd name="T66" fmla="*/ 162 w 249"/>
                <a:gd name="T67" fmla="*/ 15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66" y="31"/>
                  </a:move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close/>
                  <a:moveTo>
                    <a:pt x="162" y="154"/>
                  </a:moveTo>
                  <a:cubicBezTo>
                    <a:pt x="195" y="135"/>
                    <a:pt x="204" y="105"/>
                    <a:pt x="204" y="84"/>
                  </a:cubicBezTo>
                  <a:cubicBezTo>
                    <a:pt x="204" y="41"/>
                    <a:pt x="167" y="0"/>
                    <a:pt x="108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5" y="311"/>
                  </a:cubicBezTo>
                  <a:cubicBezTo>
                    <a:pt x="237" y="311"/>
                    <a:pt x="249" y="278"/>
                    <a:pt x="249" y="259"/>
                  </a:cubicBezTo>
                  <a:cubicBezTo>
                    <a:pt x="249" y="243"/>
                    <a:pt x="237" y="243"/>
                    <a:pt x="231" y="243"/>
                  </a:cubicBezTo>
                  <a:cubicBezTo>
                    <a:pt x="226" y="243"/>
                    <a:pt x="215" y="243"/>
                    <a:pt x="214" y="258"/>
                  </a:cubicBezTo>
                  <a:cubicBezTo>
                    <a:pt x="214" y="262"/>
                    <a:pt x="213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70"/>
                    <a:pt x="169" y="159"/>
                    <a:pt x="162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9" name="Freeform 323">
              <a:extLst>
                <a:ext uri="{FF2B5EF4-FFF2-40B4-BE49-F238E27FC236}">
                  <a16:creationId xmlns:a16="http://schemas.microsoft.com/office/drawing/2014/main" id="{04767BBF-D2D9-453D-ABA4-2E22D3F03C70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949576" y="303053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3 h 305"/>
                <a:gd name="T24" fmla="*/ 135 w 237"/>
                <a:gd name="T25" fmla="*/ 163 h 305"/>
                <a:gd name="T26" fmla="*/ 153 w 237"/>
                <a:gd name="T27" fmla="*/ 191 h 305"/>
                <a:gd name="T28" fmla="*/ 170 w 237"/>
                <a:gd name="T29" fmla="*/ 171 h 305"/>
                <a:gd name="T30" fmla="*/ 170 w 237"/>
                <a:gd name="T31" fmla="*/ 124 h 305"/>
                <a:gd name="T32" fmla="*/ 153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0" name="Freeform 324">
              <a:extLst>
                <a:ext uri="{FF2B5EF4-FFF2-40B4-BE49-F238E27FC236}">
                  <a16:creationId xmlns:a16="http://schemas.microsoft.com/office/drawing/2014/main" id="{3DF36944-C6C7-44EA-AC1A-CA2B47616C3B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3157539" y="3067050"/>
              <a:ext cx="79375" cy="90488"/>
            </a:xfrm>
            <a:custGeom>
              <a:avLst/>
              <a:gdLst>
                <a:gd name="T0" fmla="*/ 184 w 203"/>
                <a:gd name="T1" fmla="*/ 124 h 222"/>
                <a:gd name="T2" fmla="*/ 203 w 203"/>
                <a:gd name="T3" fmla="*/ 105 h 222"/>
                <a:gd name="T4" fmla="*/ 107 w 203"/>
                <a:gd name="T5" fmla="*/ 0 h 222"/>
                <a:gd name="T6" fmla="*/ 0 w 203"/>
                <a:gd name="T7" fmla="*/ 111 h 222"/>
                <a:gd name="T8" fmla="*/ 114 w 203"/>
                <a:gd name="T9" fmla="*/ 222 h 222"/>
                <a:gd name="T10" fmla="*/ 203 w 203"/>
                <a:gd name="T11" fmla="*/ 165 h 222"/>
                <a:gd name="T12" fmla="*/ 186 w 203"/>
                <a:gd name="T13" fmla="*/ 151 h 222"/>
                <a:gd name="T14" fmla="*/ 170 w 203"/>
                <a:gd name="T15" fmla="*/ 162 h 222"/>
                <a:gd name="T16" fmla="*/ 118 w 203"/>
                <a:gd name="T17" fmla="*/ 192 h 222"/>
                <a:gd name="T18" fmla="*/ 35 w 203"/>
                <a:gd name="T19" fmla="*/ 124 h 222"/>
                <a:gd name="T20" fmla="*/ 184 w 203"/>
                <a:gd name="T21" fmla="*/ 124 h 222"/>
                <a:gd name="T22" fmla="*/ 35 w 203"/>
                <a:gd name="T23" fmla="*/ 94 h 222"/>
                <a:gd name="T24" fmla="*/ 107 w 203"/>
                <a:gd name="T25" fmla="*/ 30 h 222"/>
                <a:gd name="T26" fmla="*/ 168 w 203"/>
                <a:gd name="T27" fmla="*/ 94 h 222"/>
                <a:gd name="T28" fmla="*/ 35 w 203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2">
                  <a:moveTo>
                    <a:pt x="184" y="124"/>
                  </a:moveTo>
                  <a:cubicBezTo>
                    <a:pt x="194" y="124"/>
                    <a:pt x="203" y="124"/>
                    <a:pt x="203" y="105"/>
                  </a:cubicBezTo>
                  <a:cubicBezTo>
                    <a:pt x="203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3" y="177"/>
                    <a:pt x="203" y="165"/>
                  </a:cubicBezTo>
                  <a:cubicBezTo>
                    <a:pt x="203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1" name="Freeform 325">
              <a:extLst>
                <a:ext uri="{FF2B5EF4-FFF2-40B4-BE49-F238E27FC236}">
                  <a16:creationId xmlns:a16="http://schemas.microsoft.com/office/drawing/2014/main" id="{0F8991A6-059E-4408-A662-584AF7A34375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263901" y="3030538"/>
              <a:ext cx="73025" cy="125413"/>
            </a:xfrm>
            <a:custGeom>
              <a:avLst/>
              <a:gdLst>
                <a:gd name="T0" fmla="*/ 115 w 187"/>
                <a:gd name="T1" fmla="*/ 111 h 305"/>
                <a:gd name="T2" fmla="*/ 95 w 187"/>
                <a:gd name="T3" fmla="*/ 90 h 305"/>
                <a:gd name="T4" fmla="*/ 24 w 187"/>
                <a:gd name="T5" fmla="*/ 90 h 305"/>
                <a:gd name="T6" fmla="*/ 3 w 187"/>
                <a:gd name="T7" fmla="*/ 105 h 305"/>
                <a:gd name="T8" fmla="*/ 24 w 187"/>
                <a:gd name="T9" fmla="*/ 121 h 305"/>
                <a:gd name="T10" fmla="*/ 80 w 187"/>
                <a:gd name="T11" fmla="*/ 121 h 305"/>
                <a:gd name="T12" fmla="*/ 80 w 187"/>
                <a:gd name="T13" fmla="*/ 275 h 305"/>
                <a:gd name="T14" fmla="*/ 20 w 187"/>
                <a:gd name="T15" fmla="*/ 275 h 305"/>
                <a:gd name="T16" fmla="*/ 0 w 187"/>
                <a:gd name="T17" fmla="*/ 290 h 305"/>
                <a:gd name="T18" fmla="*/ 20 w 187"/>
                <a:gd name="T19" fmla="*/ 305 h 305"/>
                <a:gd name="T20" fmla="*/ 167 w 187"/>
                <a:gd name="T21" fmla="*/ 305 h 305"/>
                <a:gd name="T22" fmla="*/ 187 w 187"/>
                <a:gd name="T23" fmla="*/ 290 h 305"/>
                <a:gd name="T24" fmla="*/ 167 w 187"/>
                <a:gd name="T25" fmla="*/ 275 h 305"/>
                <a:gd name="T26" fmla="*/ 115 w 187"/>
                <a:gd name="T27" fmla="*/ 275 h 305"/>
                <a:gd name="T28" fmla="*/ 115 w 187"/>
                <a:gd name="T29" fmla="*/ 111 h 305"/>
                <a:gd name="T30" fmla="*/ 115 w 187"/>
                <a:gd name="T31" fmla="*/ 25 h 305"/>
                <a:gd name="T32" fmla="*/ 90 w 187"/>
                <a:gd name="T33" fmla="*/ 0 h 305"/>
                <a:gd name="T34" fmla="*/ 65 w 187"/>
                <a:gd name="T35" fmla="*/ 25 h 305"/>
                <a:gd name="T36" fmla="*/ 90 w 187"/>
                <a:gd name="T37" fmla="*/ 50 h 305"/>
                <a:gd name="T38" fmla="*/ 115 w 187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6" y="90"/>
                    <a:pt x="3" y="90"/>
                    <a:pt x="3" y="105"/>
                  </a:cubicBezTo>
                  <a:cubicBezTo>
                    <a:pt x="3" y="121"/>
                    <a:pt x="16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7" y="305"/>
                    <a:pt x="187" y="290"/>
                  </a:cubicBezTo>
                  <a:cubicBezTo>
                    <a:pt x="187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2" name="Freeform 326">
              <a:extLst>
                <a:ext uri="{FF2B5EF4-FFF2-40B4-BE49-F238E27FC236}">
                  <a16:creationId xmlns:a16="http://schemas.microsoft.com/office/drawing/2014/main" id="{4897F6A1-0EDC-4DE5-9202-CB841D8F615C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357564" y="3030538"/>
              <a:ext cx="90488" cy="127000"/>
            </a:xfrm>
            <a:custGeom>
              <a:avLst/>
              <a:gdLst>
                <a:gd name="T0" fmla="*/ 161 w 237"/>
                <a:gd name="T1" fmla="*/ 280 h 308"/>
                <a:gd name="T2" fmla="*/ 181 w 237"/>
                <a:gd name="T3" fmla="*/ 305 h 308"/>
                <a:gd name="T4" fmla="*/ 217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1 w 237"/>
                <a:gd name="T23" fmla="*/ 31 h 308"/>
                <a:gd name="T24" fmla="*/ 161 w 237"/>
                <a:gd name="T25" fmla="*/ 110 h 308"/>
                <a:gd name="T26" fmla="*/ 102 w 237"/>
                <a:gd name="T27" fmla="*/ 87 h 308"/>
                <a:gd name="T28" fmla="*/ 0 w 237"/>
                <a:gd name="T29" fmla="*/ 198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3 h 308"/>
                <a:gd name="T36" fmla="*/ 161 w 237"/>
                <a:gd name="T37" fmla="*/ 208 h 308"/>
                <a:gd name="T38" fmla="*/ 100 w 237"/>
                <a:gd name="T39" fmla="*/ 278 h 308"/>
                <a:gd name="T40" fmla="*/ 34 w 237"/>
                <a:gd name="T41" fmla="*/ 198 h 308"/>
                <a:gd name="T42" fmla="*/ 104 w 237"/>
                <a:gd name="T43" fmla="*/ 118 h 308"/>
                <a:gd name="T44" fmla="*/ 161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3" name="Freeform 327">
              <a:extLst>
                <a:ext uri="{FF2B5EF4-FFF2-40B4-BE49-F238E27FC236}">
                  <a16:creationId xmlns:a16="http://schemas.microsoft.com/office/drawing/2014/main" id="{7A7E3CC8-79FB-458F-A2E0-9AC74F79F038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459164" y="3070225"/>
              <a:ext cx="85725" cy="46038"/>
            </a:xfrm>
            <a:custGeom>
              <a:avLst/>
              <a:gdLst>
                <a:gd name="T0" fmla="*/ 201 w 223"/>
                <a:gd name="T1" fmla="*/ 35 h 111"/>
                <a:gd name="T2" fmla="*/ 223 w 223"/>
                <a:gd name="T3" fmla="*/ 18 h 111"/>
                <a:gd name="T4" fmla="*/ 198 w 223"/>
                <a:gd name="T5" fmla="*/ 0 h 111"/>
                <a:gd name="T6" fmla="*/ 25 w 223"/>
                <a:gd name="T7" fmla="*/ 0 h 111"/>
                <a:gd name="T8" fmla="*/ 0 w 223"/>
                <a:gd name="T9" fmla="*/ 18 h 111"/>
                <a:gd name="T10" fmla="*/ 22 w 223"/>
                <a:gd name="T11" fmla="*/ 35 h 111"/>
                <a:gd name="T12" fmla="*/ 201 w 223"/>
                <a:gd name="T13" fmla="*/ 35 h 111"/>
                <a:gd name="T14" fmla="*/ 198 w 223"/>
                <a:gd name="T15" fmla="*/ 111 h 111"/>
                <a:gd name="T16" fmla="*/ 223 w 223"/>
                <a:gd name="T17" fmla="*/ 93 h 111"/>
                <a:gd name="T18" fmla="*/ 201 w 223"/>
                <a:gd name="T19" fmla="*/ 76 h 111"/>
                <a:gd name="T20" fmla="*/ 22 w 223"/>
                <a:gd name="T21" fmla="*/ 76 h 111"/>
                <a:gd name="T22" fmla="*/ 0 w 223"/>
                <a:gd name="T23" fmla="*/ 93 h 111"/>
                <a:gd name="T24" fmla="*/ 25 w 223"/>
                <a:gd name="T25" fmla="*/ 111 h 111"/>
                <a:gd name="T26" fmla="*/ 198 w 223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01" y="35"/>
                  </a:moveTo>
                  <a:cubicBezTo>
                    <a:pt x="207" y="35"/>
                    <a:pt x="223" y="35"/>
                    <a:pt x="223" y="18"/>
                  </a:cubicBez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lose/>
                  <a:moveTo>
                    <a:pt x="198" y="111"/>
                  </a:moveTo>
                  <a:cubicBezTo>
                    <a:pt x="205" y="111"/>
                    <a:pt x="223" y="111"/>
                    <a:pt x="223" y="93"/>
                  </a:cubicBez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4" name="Freeform 328">
              <a:extLst>
                <a:ext uri="{FF2B5EF4-FFF2-40B4-BE49-F238E27FC236}">
                  <a16:creationId xmlns:a16="http://schemas.microsoft.com/office/drawing/2014/main" id="{8AF84F3A-D65E-4FB9-8A12-388EA104FA6E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695701" y="3028950"/>
              <a:ext cx="17463" cy="60325"/>
            </a:xfrm>
            <a:custGeom>
              <a:avLst/>
              <a:gdLst>
                <a:gd name="T0" fmla="*/ 44 w 46"/>
                <a:gd name="T1" fmla="*/ 28 h 147"/>
                <a:gd name="T2" fmla="*/ 22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2 w 46"/>
                <a:gd name="T11" fmla="*/ 147 h 147"/>
                <a:gd name="T12" fmla="*/ 38 w 46"/>
                <a:gd name="T13" fmla="*/ 128 h 147"/>
                <a:gd name="T14" fmla="*/ 44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4" y="28"/>
                  </a:moveTo>
                  <a:cubicBezTo>
                    <a:pt x="46" y="7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7" y="136"/>
                    <a:pt x="8" y="147"/>
                    <a:pt x="22" y="147"/>
                  </a:cubicBezTo>
                  <a:cubicBezTo>
                    <a:pt x="37" y="147"/>
                    <a:pt x="37" y="136"/>
                    <a:pt x="38" y="128"/>
                  </a:cubicBezTo>
                  <a:lnTo>
                    <a:pt x="44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5" name="Freeform 329">
              <a:extLst>
                <a:ext uri="{FF2B5EF4-FFF2-40B4-BE49-F238E27FC236}">
                  <a16:creationId xmlns:a16="http://schemas.microsoft.com/office/drawing/2014/main" id="{CA00C949-1FD4-4C2D-AC46-6982E6B362F3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759201" y="3030538"/>
              <a:ext cx="92075" cy="125413"/>
            </a:xfrm>
            <a:custGeom>
              <a:avLst/>
              <a:gdLst>
                <a:gd name="T0" fmla="*/ 36 w 237"/>
                <a:gd name="T1" fmla="*/ 275 h 305"/>
                <a:gd name="T2" fmla="*/ 21 w 237"/>
                <a:gd name="T3" fmla="*/ 275 h 305"/>
                <a:gd name="T4" fmla="*/ 0 w 237"/>
                <a:gd name="T5" fmla="*/ 290 h 305"/>
                <a:gd name="T6" fmla="*/ 21 w 237"/>
                <a:gd name="T7" fmla="*/ 305 h 305"/>
                <a:gd name="T8" fmla="*/ 218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1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3 h 305"/>
                <a:gd name="T24" fmla="*/ 135 w 237"/>
                <a:gd name="T25" fmla="*/ 163 h 305"/>
                <a:gd name="T26" fmla="*/ 153 w 237"/>
                <a:gd name="T27" fmla="*/ 191 h 305"/>
                <a:gd name="T28" fmla="*/ 170 w 237"/>
                <a:gd name="T29" fmla="*/ 171 h 305"/>
                <a:gd name="T30" fmla="*/ 170 w 237"/>
                <a:gd name="T31" fmla="*/ 124 h 305"/>
                <a:gd name="T32" fmla="*/ 153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6 w 237"/>
                <a:gd name="T47" fmla="*/ 57 h 305"/>
                <a:gd name="T48" fmla="*/ 226 w 237"/>
                <a:gd name="T49" fmla="*/ 21 h 305"/>
                <a:gd name="T50" fmla="*/ 207 w 237"/>
                <a:gd name="T51" fmla="*/ 0 h 305"/>
                <a:gd name="T52" fmla="*/ 21 w 237"/>
                <a:gd name="T53" fmla="*/ 0 h 305"/>
                <a:gd name="T54" fmla="*/ 0 w 237"/>
                <a:gd name="T55" fmla="*/ 15 h 305"/>
                <a:gd name="T56" fmla="*/ 21 w 237"/>
                <a:gd name="T57" fmla="*/ 31 h 305"/>
                <a:gd name="T58" fmla="*/ 36 w 237"/>
                <a:gd name="T59" fmla="*/ 31 h 305"/>
                <a:gd name="T60" fmla="*/ 36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6" y="275"/>
                  </a:move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7" y="301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4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6" name="Freeform 330">
              <a:extLst>
                <a:ext uri="{FF2B5EF4-FFF2-40B4-BE49-F238E27FC236}">
                  <a16:creationId xmlns:a16="http://schemas.microsoft.com/office/drawing/2014/main" id="{883F520B-4A60-41AB-B756-C96E35C0735A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871914" y="3030538"/>
              <a:ext cx="69850" cy="125413"/>
            </a:xfrm>
            <a:custGeom>
              <a:avLst/>
              <a:gdLst>
                <a:gd name="T0" fmla="*/ 109 w 183"/>
                <a:gd name="T1" fmla="*/ 31 h 305"/>
                <a:gd name="T2" fmla="*/ 163 w 183"/>
                <a:gd name="T3" fmla="*/ 31 h 305"/>
                <a:gd name="T4" fmla="*/ 183 w 183"/>
                <a:gd name="T5" fmla="*/ 16 h 305"/>
                <a:gd name="T6" fmla="*/ 163 w 183"/>
                <a:gd name="T7" fmla="*/ 0 h 305"/>
                <a:gd name="T8" fmla="*/ 21 w 183"/>
                <a:gd name="T9" fmla="*/ 0 h 305"/>
                <a:gd name="T10" fmla="*/ 0 w 183"/>
                <a:gd name="T11" fmla="*/ 15 h 305"/>
                <a:gd name="T12" fmla="*/ 21 w 183"/>
                <a:gd name="T13" fmla="*/ 31 h 305"/>
                <a:gd name="T14" fmla="*/ 74 w 183"/>
                <a:gd name="T15" fmla="*/ 31 h 305"/>
                <a:gd name="T16" fmla="*/ 74 w 183"/>
                <a:gd name="T17" fmla="*/ 275 h 305"/>
                <a:gd name="T18" fmla="*/ 21 w 183"/>
                <a:gd name="T19" fmla="*/ 275 h 305"/>
                <a:gd name="T20" fmla="*/ 0 w 183"/>
                <a:gd name="T21" fmla="*/ 290 h 305"/>
                <a:gd name="T22" fmla="*/ 21 w 183"/>
                <a:gd name="T23" fmla="*/ 305 h 305"/>
                <a:gd name="T24" fmla="*/ 163 w 183"/>
                <a:gd name="T25" fmla="*/ 305 h 305"/>
                <a:gd name="T26" fmla="*/ 183 w 183"/>
                <a:gd name="T27" fmla="*/ 290 h 305"/>
                <a:gd name="T28" fmla="*/ 163 w 183"/>
                <a:gd name="T29" fmla="*/ 275 h 305"/>
                <a:gd name="T30" fmla="*/ 109 w 183"/>
                <a:gd name="T31" fmla="*/ 275 h 305"/>
                <a:gd name="T32" fmla="*/ 109 w 183"/>
                <a:gd name="T3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09" y="31"/>
                  </a:moveTo>
                  <a:lnTo>
                    <a:pt x="163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74" y="31"/>
                  </a:lnTo>
                  <a:lnTo>
                    <a:pt x="74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3" y="305"/>
                  </a:lnTo>
                  <a:cubicBezTo>
                    <a:pt x="170" y="305"/>
                    <a:pt x="183" y="305"/>
                    <a:pt x="183" y="290"/>
                  </a:cubicBezTo>
                  <a:cubicBezTo>
                    <a:pt x="183" y="275"/>
                    <a:pt x="170" y="275"/>
                    <a:pt x="163" y="275"/>
                  </a:cubicBezTo>
                  <a:lnTo>
                    <a:pt x="109" y="275"/>
                  </a:lnTo>
                  <a:lnTo>
                    <a:pt x="109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7" name="Freeform 331">
              <a:extLst>
                <a:ext uri="{FF2B5EF4-FFF2-40B4-BE49-F238E27FC236}">
                  <a16:creationId xmlns:a16="http://schemas.microsoft.com/office/drawing/2014/main" id="{2AAEF064-7C07-40FD-AB3D-254FE80CF0CB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960814" y="3030538"/>
              <a:ext cx="90488" cy="125413"/>
            </a:xfrm>
            <a:custGeom>
              <a:avLst/>
              <a:gdLst>
                <a:gd name="T0" fmla="*/ 20 w 232"/>
                <a:gd name="T1" fmla="*/ 0 h 305"/>
                <a:gd name="T2" fmla="*/ 0 w 232"/>
                <a:gd name="T3" fmla="*/ 16 h 305"/>
                <a:gd name="T4" fmla="*/ 20 w 232"/>
                <a:gd name="T5" fmla="*/ 31 h 305"/>
                <a:gd name="T6" fmla="*/ 31 w 232"/>
                <a:gd name="T7" fmla="*/ 31 h 305"/>
                <a:gd name="T8" fmla="*/ 31 w 232"/>
                <a:gd name="T9" fmla="*/ 275 h 305"/>
                <a:gd name="T10" fmla="*/ 20 w 232"/>
                <a:gd name="T11" fmla="*/ 275 h 305"/>
                <a:gd name="T12" fmla="*/ 0 w 232"/>
                <a:gd name="T13" fmla="*/ 290 h 305"/>
                <a:gd name="T14" fmla="*/ 20 w 232"/>
                <a:gd name="T15" fmla="*/ 305 h 305"/>
                <a:gd name="T16" fmla="*/ 123 w 232"/>
                <a:gd name="T17" fmla="*/ 305 h 305"/>
                <a:gd name="T18" fmla="*/ 232 w 232"/>
                <a:gd name="T19" fmla="*/ 155 h 305"/>
                <a:gd name="T20" fmla="*/ 123 w 232"/>
                <a:gd name="T21" fmla="*/ 0 h 305"/>
                <a:gd name="T22" fmla="*/ 20 w 232"/>
                <a:gd name="T23" fmla="*/ 0 h 305"/>
                <a:gd name="T24" fmla="*/ 65 w 232"/>
                <a:gd name="T25" fmla="*/ 275 h 305"/>
                <a:gd name="T26" fmla="*/ 65 w 232"/>
                <a:gd name="T27" fmla="*/ 31 h 305"/>
                <a:gd name="T28" fmla="*/ 113 w 232"/>
                <a:gd name="T29" fmla="*/ 31 h 305"/>
                <a:gd name="T30" fmla="*/ 198 w 232"/>
                <a:gd name="T31" fmla="*/ 155 h 305"/>
                <a:gd name="T32" fmla="*/ 113 w 232"/>
                <a:gd name="T33" fmla="*/ 275 h 305"/>
                <a:gd name="T34" fmla="*/ 65 w 232"/>
                <a:gd name="T35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0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1" y="31"/>
                  </a:lnTo>
                  <a:lnTo>
                    <a:pt x="3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23" y="305"/>
                  </a:lnTo>
                  <a:cubicBezTo>
                    <a:pt x="188" y="305"/>
                    <a:pt x="232" y="235"/>
                    <a:pt x="232" y="155"/>
                  </a:cubicBezTo>
                  <a:cubicBezTo>
                    <a:pt x="232" y="75"/>
                    <a:pt x="189" y="0"/>
                    <a:pt x="123" y="0"/>
                  </a:cubicBezTo>
                  <a:lnTo>
                    <a:pt x="20" y="0"/>
                  </a:lnTo>
                  <a:close/>
                  <a:moveTo>
                    <a:pt x="65" y="275"/>
                  </a:moveTo>
                  <a:lnTo>
                    <a:pt x="65" y="31"/>
                  </a:lnTo>
                  <a:lnTo>
                    <a:pt x="113" y="31"/>
                  </a:lnTo>
                  <a:cubicBezTo>
                    <a:pt x="170" y="31"/>
                    <a:pt x="198" y="97"/>
                    <a:pt x="198" y="155"/>
                  </a:cubicBezTo>
                  <a:cubicBezTo>
                    <a:pt x="198" y="213"/>
                    <a:pt x="169" y="275"/>
                    <a:pt x="113" y="275"/>
                  </a:cubicBezTo>
                  <a:lnTo>
                    <a:pt x="6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8" name="Freeform 332">
              <a:extLst>
                <a:ext uri="{FF2B5EF4-FFF2-40B4-BE49-F238E27FC236}">
                  <a16:creationId xmlns:a16="http://schemas.microsoft.com/office/drawing/2014/main" id="{F8B9A660-54A5-4003-8FB3-799EEF4D8A97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068764" y="3030538"/>
              <a:ext cx="80963" cy="128588"/>
            </a:xfrm>
            <a:custGeom>
              <a:avLst/>
              <a:gdLst>
                <a:gd name="T0" fmla="*/ 112 w 209"/>
                <a:gd name="T1" fmla="*/ 111 h 311"/>
                <a:gd name="T2" fmla="*/ 52 w 209"/>
                <a:gd name="T3" fmla="*/ 126 h 311"/>
                <a:gd name="T4" fmla="*/ 52 w 209"/>
                <a:gd name="T5" fmla="*/ 31 h 311"/>
                <a:gd name="T6" fmla="*/ 172 w 209"/>
                <a:gd name="T7" fmla="*/ 31 h 311"/>
                <a:gd name="T8" fmla="*/ 192 w 209"/>
                <a:gd name="T9" fmla="*/ 16 h 311"/>
                <a:gd name="T10" fmla="*/ 172 w 209"/>
                <a:gd name="T11" fmla="*/ 0 h 311"/>
                <a:gd name="T12" fmla="*/ 38 w 209"/>
                <a:gd name="T13" fmla="*/ 0 h 311"/>
                <a:gd name="T14" fmla="*/ 18 w 209"/>
                <a:gd name="T15" fmla="*/ 21 h 311"/>
                <a:gd name="T16" fmla="*/ 18 w 209"/>
                <a:gd name="T17" fmla="*/ 154 h 311"/>
                <a:gd name="T18" fmla="*/ 34 w 209"/>
                <a:gd name="T19" fmla="*/ 174 h 311"/>
                <a:gd name="T20" fmla="*/ 48 w 209"/>
                <a:gd name="T21" fmla="*/ 167 h 311"/>
                <a:gd name="T22" fmla="*/ 111 w 209"/>
                <a:gd name="T23" fmla="*/ 142 h 311"/>
                <a:gd name="T24" fmla="*/ 175 w 209"/>
                <a:gd name="T25" fmla="*/ 210 h 311"/>
                <a:gd name="T26" fmla="*/ 97 w 209"/>
                <a:gd name="T27" fmla="*/ 280 h 311"/>
                <a:gd name="T28" fmla="*/ 38 w 209"/>
                <a:gd name="T29" fmla="*/ 249 h 311"/>
                <a:gd name="T30" fmla="*/ 44 w 209"/>
                <a:gd name="T31" fmla="*/ 233 h 311"/>
                <a:gd name="T32" fmla="*/ 22 w 209"/>
                <a:gd name="T33" fmla="*/ 210 h 311"/>
                <a:gd name="T34" fmla="*/ 0 w 209"/>
                <a:gd name="T35" fmla="*/ 234 h 311"/>
                <a:gd name="T36" fmla="*/ 97 w 209"/>
                <a:gd name="T37" fmla="*/ 311 h 311"/>
                <a:gd name="T38" fmla="*/ 209 w 209"/>
                <a:gd name="T39" fmla="*/ 210 h 311"/>
                <a:gd name="T40" fmla="*/ 112 w 209"/>
                <a:gd name="T41" fmla="*/ 1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1">
                  <a:moveTo>
                    <a:pt x="112" y="111"/>
                  </a:moveTo>
                  <a:cubicBezTo>
                    <a:pt x="94" y="111"/>
                    <a:pt x="72" y="115"/>
                    <a:pt x="52" y="126"/>
                  </a:cubicBezTo>
                  <a:lnTo>
                    <a:pt x="52" y="31"/>
                  </a:lnTo>
                  <a:lnTo>
                    <a:pt x="172" y="31"/>
                  </a:lnTo>
                  <a:cubicBezTo>
                    <a:pt x="179" y="31"/>
                    <a:pt x="192" y="31"/>
                    <a:pt x="192" y="16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5"/>
                    <a:pt x="18" y="21"/>
                  </a:cubicBezTo>
                  <a:lnTo>
                    <a:pt x="18" y="154"/>
                  </a:lnTo>
                  <a:cubicBezTo>
                    <a:pt x="18" y="163"/>
                    <a:pt x="18" y="174"/>
                    <a:pt x="34" y="174"/>
                  </a:cubicBezTo>
                  <a:cubicBezTo>
                    <a:pt x="43" y="174"/>
                    <a:pt x="45" y="172"/>
                    <a:pt x="48" y="167"/>
                  </a:cubicBezTo>
                  <a:cubicBezTo>
                    <a:pt x="62" y="151"/>
                    <a:pt x="82" y="142"/>
                    <a:pt x="111" y="142"/>
                  </a:cubicBezTo>
                  <a:cubicBezTo>
                    <a:pt x="152" y="142"/>
                    <a:pt x="175" y="178"/>
                    <a:pt x="175" y="210"/>
                  </a:cubicBezTo>
                  <a:cubicBezTo>
                    <a:pt x="175" y="250"/>
                    <a:pt x="139" y="280"/>
                    <a:pt x="97" y="280"/>
                  </a:cubicBezTo>
                  <a:cubicBezTo>
                    <a:pt x="83" y="280"/>
                    <a:pt x="51" y="276"/>
                    <a:pt x="38" y="249"/>
                  </a:cubicBezTo>
                  <a:cubicBezTo>
                    <a:pt x="40" y="246"/>
                    <a:pt x="44" y="243"/>
                    <a:pt x="44" y="233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5"/>
                    <a:pt x="0" y="234"/>
                  </a:cubicBezTo>
                  <a:cubicBezTo>
                    <a:pt x="0" y="276"/>
                    <a:pt x="42" y="311"/>
                    <a:pt x="97" y="311"/>
                  </a:cubicBezTo>
                  <a:cubicBezTo>
                    <a:pt x="160" y="311"/>
                    <a:pt x="209" y="266"/>
                    <a:pt x="209" y="210"/>
                  </a:cubicBezTo>
                  <a:cubicBezTo>
                    <a:pt x="209" y="160"/>
                    <a:pt x="171" y="111"/>
                    <a:pt x="112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9" name="Freeform 333">
              <a:extLst>
                <a:ext uri="{FF2B5EF4-FFF2-40B4-BE49-F238E27FC236}">
                  <a16:creationId xmlns:a16="http://schemas.microsoft.com/office/drawing/2014/main" id="{3A15705E-59AA-4843-8C11-491D1C8A28C0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4168776" y="3028950"/>
              <a:ext cx="82550" cy="130175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0" name="Freeform 334">
              <a:extLst>
                <a:ext uri="{FF2B5EF4-FFF2-40B4-BE49-F238E27FC236}">
                  <a16:creationId xmlns:a16="http://schemas.microsoft.com/office/drawing/2014/main" id="{FF652A30-1785-4F94-92C6-4B5454A28F6C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4270376" y="3028950"/>
              <a:ext cx="82550" cy="130175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1" name="Freeform 335">
              <a:extLst>
                <a:ext uri="{FF2B5EF4-FFF2-40B4-BE49-F238E27FC236}">
                  <a16:creationId xmlns:a16="http://schemas.microsoft.com/office/drawing/2014/main" id="{D69A653E-6B15-48AE-9125-96369FEEBB57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4371976" y="3028950"/>
              <a:ext cx="80963" cy="127000"/>
            </a:xfrm>
            <a:custGeom>
              <a:avLst/>
              <a:gdLst>
                <a:gd name="T0" fmla="*/ 8 w 210"/>
                <a:gd name="T1" fmla="*/ 281 h 310"/>
                <a:gd name="T2" fmla="*/ 0 w 210"/>
                <a:gd name="T3" fmla="*/ 295 h 310"/>
                <a:gd name="T4" fmla="*/ 21 w 210"/>
                <a:gd name="T5" fmla="*/ 310 h 310"/>
                <a:gd name="T6" fmla="*/ 190 w 210"/>
                <a:gd name="T7" fmla="*/ 310 h 310"/>
                <a:gd name="T8" fmla="*/ 210 w 210"/>
                <a:gd name="T9" fmla="*/ 290 h 310"/>
                <a:gd name="T10" fmla="*/ 210 w 210"/>
                <a:gd name="T11" fmla="*/ 277 h 310"/>
                <a:gd name="T12" fmla="*/ 193 w 210"/>
                <a:gd name="T13" fmla="*/ 256 h 310"/>
                <a:gd name="T14" fmla="*/ 175 w 210"/>
                <a:gd name="T15" fmla="*/ 280 h 310"/>
                <a:gd name="T16" fmla="*/ 57 w 210"/>
                <a:gd name="T17" fmla="*/ 280 h 310"/>
                <a:gd name="T18" fmla="*/ 155 w 210"/>
                <a:gd name="T19" fmla="*/ 197 h 310"/>
                <a:gd name="T20" fmla="*/ 210 w 210"/>
                <a:gd name="T21" fmla="*/ 97 h 310"/>
                <a:gd name="T22" fmla="*/ 98 w 210"/>
                <a:gd name="T23" fmla="*/ 0 h 310"/>
                <a:gd name="T24" fmla="*/ 0 w 210"/>
                <a:gd name="T25" fmla="*/ 83 h 310"/>
                <a:gd name="T26" fmla="*/ 23 w 210"/>
                <a:gd name="T27" fmla="*/ 107 h 310"/>
                <a:gd name="T28" fmla="*/ 45 w 210"/>
                <a:gd name="T29" fmla="*/ 85 h 310"/>
                <a:gd name="T30" fmla="*/ 38 w 210"/>
                <a:gd name="T31" fmla="*/ 69 h 310"/>
                <a:gd name="T32" fmla="*/ 96 w 210"/>
                <a:gd name="T33" fmla="*/ 30 h 310"/>
                <a:gd name="T34" fmla="*/ 175 w 210"/>
                <a:gd name="T35" fmla="*/ 97 h 310"/>
                <a:gd name="T36" fmla="*/ 118 w 210"/>
                <a:gd name="T37" fmla="*/ 188 h 310"/>
                <a:gd name="T38" fmla="*/ 8 w 210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310">
                  <a:moveTo>
                    <a:pt x="8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3" y="310"/>
                    <a:pt x="21" y="310"/>
                  </a:cubicBezTo>
                  <a:lnTo>
                    <a:pt x="190" y="310"/>
                  </a:lnTo>
                  <a:cubicBezTo>
                    <a:pt x="206" y="310"/>
                    <a:pt x="210" y="306"/>
                    <a:pt x="210" y="290"/>
                  </a:cubicBezTo>
                  <a:lnTo>
                    <a:pt x="210" y="277"/>
                  </a:lnTo>
                  <a:cubicBezTo>
                    <a:pt x="210" y="267"/>
                    <a:pt x="210" y="256"/>
                    <a:pt x="193" y="256"/>
                  </a:cubicBezTo>
                  <a:cubicBezTo>
                    <a:pt x="175" y="256"/>
                    <a:pt x="175" y="266"/>
                    <a:pt x="175" y="280"/>
                  </a:cubicBezTo>
                  <a:lnTo>
                    <a:pt x="57" y="280"/>
                  </a:lnTo>
                  <a:cubicBezTo>
                    <a:pt x="86" y="254"/>
                    <a:pt x="134" y="217"/>
                    <a:pt x="155" y="197"/>
                  </a:cubicBezTo>
                  <a:cubicBezTo>
                    <a:pt x="187" y="169"/>
                    <a:pt x="210" y="137"/>
                    <a:pt x="210" y="97"/>
                  </a:cubicBezTo>
                  <a:cubicBezTo>
                    <a:pt x="210" y="37"/>
                    <a:pt x="159" y="0"/>
                    <a:pt x="98" y="0"/>
                  </a:cubicBezTo>
                  <a:cubicBezTo>
                    <a:pt x="40" y="0"/>
                    <a:pt x="0" y="41"/>
                    <a:pt x="0" y="83"/>
                  </a:cubicBezTo>
                  <a:cubicBezTo>
                    <a:pt x="0" y="102"/>
                    <a:pt x="14" y="107"/>
                    <a:pt x="23" y="107"/>
                  </a:cubicBezTo>
                  <a:cubicBezTo>
                    <a:pt x="33" y="107"/>
                    <a:pt x="45" y="99"/>
                    <a:pt x="45" y="85"/>
                  </a:cubicBezTo>
                  <a:cubicBezTo>
                    <a:pt x="45" y="79"/>
                    <a:pt x="42" y="72"/>
                    <a:pt x="38" y="69"/>
                  </a:cubicBezTo>
                  <a:cubicBezTo>
                    <a:pt x="45" y="46"/>
                    <a:pt x="68" y="30"/>
                    <a:pt x="96" y="30"/>
                  </a:cubicBezTo>
                  <a:cubicBezTo>
                    <a:pt x="137" y="30"/>
                    <a:pt x="175" y="53"/>
                    <a:pt x="175" y="97"/>
                  </a:cubicBezTo>
                  <a:cubicBezTo>
                    <a:pt x="175" y="132"/>
                    <a:pt x="151" y="161"/>
                    <a:pt x="118" y="188"/>
                  </a:cubicBezTo>
                  <a:lnTo>
                    <a:pt x="8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2" name="Freeform 336">
              <a:extLst>
                <a:ext uri="{FF2B5EF4-FFF2-40B4-BE49-F238E27FC236}">
                  <a16:creationId xmlns:a16="http://schemas.microsoft.com/office/drawing/2014/main" id="{6F4152D2-6349-4B4B-902E-BEE51DE0A0A8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4505326" y="3028950"/>
              <a:ext cx="17463" cy="60325"/>
            </a:xfrm>
            <a:custGeom>
              <a:avLst/>
              <a:gdLst>
                <a:gd name="T0" fmla="*/ 45 w 46"/>
                <a:gd name="T1" fmla="*/ 28 h 147"/>
                <a:gd name="T2" fmla="*/ 23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3 w 46"/>
                <a:gd name="T11" fmla="*/ 147 h 147"/>
                <a:gd name="T12" fmla="*/ 38 w 46"/>
                <a:gd name="T13" fmla="*/ 128 h 147"/>
                <a:gd name="T14" fmla="*/ 45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7"/>
                    <a:pt x="23" y="147"/>
                  </a:cubicBezTo>
                  <a:cubicBezTo>
                    <a:pt x="37" y="147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0D67136-FCB5-4E20-9D8C-D3FB48B187E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519154" y="3933467"/>
            <a:ext cx="2424113" cy="619126"/>
            <a:chOff x="2541588" y="2540000"/>
            <a:chExt cx="2424113" cy="619126"/>
          </a:xfrm>
        </p:grpSpPr>
        <p:sp>
          <p:nvSpPr>
            <p:cNvPr id="623" name="Freeform 343">
              <a:extLst>
                <a:ext uri="{FF2B5EF4-FFF2-40B4-BE49-F238E27FC236}">
                  <a16:creationId xmlns:a16="http://schemas.microsoft.com/office/drawing/2014/main" id="{161B60C7-E4D0-478D-A460-F6CEED85B17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47938" y="2540000"/>
              <a:ext cx="80963" cy="128588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2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3 w 209"/>
                <a:gd name="T45" fmla="*/ 23 h 315"/>
                <a:gd name="T46" fmla="*/ 93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4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" name="Freeform 344">
              <a:extLst>
                <a:ext uri="{FF2B5EF4-FFF2-40B4-BE49-F238E27FC236}">
                  <a16:creationId xmlns:a16="http://schemas.microsoft.com/office/drawing/2014/main" id="{054B689F-64AF-44C6-8418-711740EE2F5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644776" y="254158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4 h 305"/>
                <a:gd name="T12" fmla="*/ 237 w 237"/>
                <a:gd name="T13" fmla="*/ 240 h 305"/>
                <a:gd name="T14" fmla="*/ 220 w 237"/>
                <a:gd name="T15" fmla="*/ 220 h 305"/>
                <a:gd name="T16" fmla="*/ 202 w 237"/>
                <a:gd name="T17" fmla="*/ 240 h 305"/>
                <a:gd name="T18" fmla="*/ 202 w 237"/>
                <a:gd name="T19" fmla="*/ 275 h 305"/>
                <a:gd name="T20" fmla="*/ 69 w 237"/>
                <a:gd name="T21" fmla="*/ 275 h 305"/>
                <a:gd name="T22" fmla="*/ 69 w 237"/>
                <a:gd name="T23" fmla="*/ 162 h 305"/>
                <a:gd name="T24" fmla="*/ 135 w 237"/>
                <a:gd name="T25" fmla="*/ 162 h 305"/>
                <a:gd name="T26" fmla="*/ 152 w 237"/>
                <a:gd name="T27" fmla="*/ 191 h 305"/>
                <a:gd name="T28" fmla="*/ 169 w 237"/>
                <a:gd name="T29" fmla="*/ 170 h 305"/>
                <a:gd name="T30" fmla="*/ 169 w 237"/>
                <a:gd name="T31" fmla="*/ 124 h 305"/>
                <a:gd name="T32" fmla="*/ 152 w 237"/>
                <a:gd name="T33" fmla="*/ 103 h 305"/>
                <a:gd name="T34" fmla="*/ 135 w 237"/>
                <a:gd name="T35" fmla="*/ 132 h 305"/>
                <a:gd name="T36" fmla="*/ 69 w 237"/>
                <a:gd name="T37" fmla="*/ 132 h 305"/>
                <a:gd name="T38" fmla="*/ 69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8 w 237"/>
                <a:gd name="T45" fmla="*/ 77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0"/>
                    <a:pt x="237" y="284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2" y="220"/>
                    <a:pt x="202" y="230"/>
                    <a:pt x="202" y="240"/>
                  </a:cubicBezTo>
                  <a:lnTo>
                    <a:pt x="202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8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" name="Freeform 345">
              <a:extLst>
                <a:ext uri="{FF2B5EF4-FFF2-40B4-BE49-F238E27FC236}">
                  <a16:creationId xmlns:a16="http://schemas.microsoft.com/office/drawing/2014/main" id="{8EEDB5DB-36E4-4E49-B02C-78A2EBA1DBE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47963" y="2541588"/>
              <a:ext cx="87313" cy="125413"/>
            </a:xfrm>
            <a:custGeom>
              <a:avLst/>
              <a:gdLst>
                <a:gd name="T0" fmla="*/ 73 w 227"/>
                <a:gd name="T1" fmla="*/ 31 h 305"/>
                <a:gd name="T2" fmla="*/ 101 w 227"/>
                <a:gd name="T3" fmla="*/ 31 h 305"/>
                <a:gd name="T4" fmla="*/ 121 w 227"/>
                <a:gd name="T5" fmla="*/ 16 h 305"/>
                <a:gd name="T6" fmla="*/ 101 w 227"/>
                <a:gd name="T7" fmla="*/ 0 h 305"/>
                <a:gd name="T8" fmla="*/ 20 w 227"/>
                <a:gd name="T9" fmla="*/ 0 h 305"/>
                <a:gd name="T10" fmla="*/ 0 w 227"/>
                <a:gd name="T11" fmla="*/ 16 h 305"/>
                <a:gd name="T12" fmla="*/ 20 w 227"/>
                <a:gd name="T13" fmla="*/ 31 h 305"/>
                <a:gd name="T14" fmla="*/ 38 w 227"/>
                <a:gd name="T15" fmla="*/ 31 h 305"/>
                <a:gd name="T16" fmla="*/ 38 w 227"/>
                <a:gd name="T17" fmla="*/ 275 h 305"/>
                <a:gd name="T18" fmla="*/ 20 w 227"/>
                <a:gd name="T19" fmla="*/ 275 h 305"/>
                <a:gd name="T20" fmla="*/ 0 w 227"/>
                <a:gd name="T21" fmla="*/ 290 h 305"/>
                <a:gd name="T22" fmla="*/ 20 w 227"/>
                <a:gd name="T23" fmla="*/ 305 h 305"/>
                <a:gd name="T24" fmla="*/ 207 w 227"/>
                <a:gd name="T25" fmla="*/ 305 h 305"/>
                <a:gd name="T26" fmla="*/ 227 w 227"/>
                <a:gd name="T27" fmla="*/ 284 h 305"/>
                <a:gd name="T28" fmla="*/ 227 w 227"/>
                <a:gd name="T29" fmla="*/ 240 h 305"/>
                <a:gd name="T30" fmla="*/ 210 w 227"/>
                <a:gd name="T31" fmla="*/ 220 h 305"/>
                <a:gd name="T32" fmla="*/ 193 w 227"/>
                <a:gd name="T33" fmla="*/ 240 h 305"/>
                <a:gd name="T34" fmla="*/ 193 w 227"/>
                <a:gd name="T35" fmla="*/ 275 h 305"/>
                <a:gd name="T36" fmla="*/ 73 w 227"/>
                <a:gd name="T37" fmla="*/ 275 h 305"/>
                <a:gd name="T38" fmla="*/ 73 w 227"/>
                <a:gd name="T39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73" y="31"/>
                  </a:move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07" y="305"/>
                  </a:lnTo>
                  <a:cubicBezTo>
                    <a:pt x="224" y="305"/>
                    <a:pt x="227" y="300"/>
                    <a:pt x="227" y="284"/>
                  </a:cubicBez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" name="Freeform 346">
              <a:extLst>
                <a:ext uri="{FF2B5EF4-FFF2-40B4-BE49-F238E27FC236}">
                  <a16:creationId xmlns:a16="http://schemas.microsoft.com/office/drawing/2014/main" id="{B460E38E-660C-4771-8AD1-A73C860163A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47976" y="254158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0 w 237"/>
                <a:gd name="T3" fmla="*/ 275 h 305"/>
                <a:gd name="T4" fmla="*/ 0 w 237"/>
                <a:gd name="T5" fmla="*/ 290 h 305"/>
                <a:gd name="T6" fmla="*/ 20 w 237"/>
                <a:gd name="T7" fmla="*/ 305 h 305"/>
                <a:gd name="T8" fmla="*/ 217 w 237"/>
                <a:gd name="T9" fmla="*/ 305 h 305"/>
                <a:gd name="T10" fmla="*/ 237 w 237"/>
                <a:gd name="T11" fmla="*/ 284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69 w 237"/>
                <a:gd name="T21" fmla="*/ 275 h 305"/>
                <a:gd name="T22" fmla="*/ 69 w 237"/>
                <a:gd name="T23" fmla="*/ 162 h 305"/>
                <a:gd name="T24" fmla="*/ 135 w 237"/>
                <a:gd name="T25" fmla="*/ 162 h 305"/>
                <a:gd name="T26" fmla="*/ 152 w 237"/>
                <a:gd name="T27" fmla="*/ 191 h 305"/>
                <a:gd name="T28" fmla="*/ 169 w 237"/>
                <a:gd name="T29" fmla="*/ 170 h 305"/>
                <a:gd name="T30" fmla="*/ 169 w 237"/>
                <a:gd name="T31" fmla="*/ 124 h 305"/>
                <a:gd name="T32" fmla="*/ 152 w 237"/>
                <a:gd name="T33" fmla="*/ 103 h 305"/>
                <a:gd name="T34" fmla="*/ 135 w 237"/>
                <a:gd name="T35" fmla="*/ 132 h 305"/>
                <a:gd name="T36" fmla="*/ 69 w 237"/>
                <a:gd name="T37" fmla="*/ 132 h 305"/>
                <a:gd name="T38" fmla="*/ 69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7 h 305"/>
                <a:gd name="T46" fmla="*/ 226 w 237"/>
                <a:gd name="T47" fmla="*/ 57 h 305"/>
                <a:gd name="T48" fmla="*/ 226 w 237"/>
                <a:gd name="T49" fmla="*/ 21 h 305"/>
                <a:gd name="T50" fmla="*/ 206 w 237"/>
                <a:gd name="T51" fmla="*/ 0 h 305"/>
                <a:gd name="T52" fmla="*/ 20 w 237"/>
                <a:gd name="T53" fmla="*/ 0 h 305"/>
                <a:gd name="T54" fmla="*/ 0 w 237"/>
                <a:gd name="T55" fmla="*/ 15 h 305"/>
                <a:gd name="T56" fmla="*/ 20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0"/>
                    <a:pt x="237" y="284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" name="Freeform 347">
              <a:extLst>
                <a:ext uri="{FF2B5EF4-FFF2-40B4-BE49-F238E27FC236}">
                  <a16:creationId xmlns:a16="http://schemas.microsoft.com/office/drawing/2014/main" id="{48AAC846-35C6-482E-939E-E02E945AC43A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951163" y="2540000"/>
              <a:ext cx="85725" cy="128588"/>
            </a:xfrm>
            <a:custGeom>
              <a:avLst/>
              <a:gdLst>
                <a:gd name="T0" fmla="*/ 222 w 222"/>
                <a:gd name="T1" fmla="*/ 20 h 315"/>
                <a:gd name="T2" fmla="*/ 207 w 222"/>
                <a:gd name="T3" fmla="*/ 0 h 315"/>
                <a:gd name="T4" fmla="*/ 193 w 222"/>
                <a:gd name="T5" fmla="*/ 8 h 315"/>
                <a:gd name="T6" fmla="*/ 185 w 222"/>
                <a:gd name="T7" fmla="*/ 24 h 315"/>
                <a:gd name="T8" fmla="*/ 120 w 222"/>
                <a:gd name="T9" fmla="*/ 0 h 315"/>
                <a:gd name="T10" fmla="*/ 0 w 222"/>
                <a:gd name="T11" fmla="*/ 157 h 315"/>
                <a:gd name="T12" fmla="*/ 121 w 222"/>
                <a:gd name="T13" fmla="*/ 315 h 315"/>
                <a:gd name="T14" fmla="*/ 222 w 222"/>
                <a:gd name="T15" fmla="*/ 226 h 315"/>
                <a:gd name="T16" fmla="*/ 204 w 222"/>
                <a:gd name="T17" fmla="*/ 210 h 315"/>
                <a:gd name="T18" fmla="*/ 187 w 222"/>
                <a:gd name="T19" fmla="*/ 224 h 315"/>
                <a:gd name="T20" fmla="*/ 123 w 222"/>
                <a:gd name="T21" fmla="*/ 285 h 315"/>
                <a:gd name="T22" fmla="*/ 35 w 222"/>
                <a:gd name="T23" fmla="*/ 157 h 315"/>
                <a:gd name="T24" fmla="*/ 122 w 222"/>
                <a:gd name="T25" fmla="*/ 30 h 315"/>
                <a:gd name="T26" fmla="*/ 187 w 222"/>
                <a:gd name="T27" fmla="*/ 93 h 315"/>
                <a:gd name="T28" fmla="*/ 204 w 222"/>
                <a:gd name="T29" fmla="*/ 110 h 315"/>
                <a:gd name="T30" fmla="*/ 222 w 222"/>
                <a:gd name="T31" fmla="*/ 89 h 315"/>
                <a:gd name="T32" fmla="*/ 222 w 222"/>
                <a:gd name="T33" fmla="*/ 2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315">
                  <a:moveTo>
                    <a:pt x="222" y="20"/>
                  </a:moveTo>
                  <a:cubicBezTo>
                    <a:pt x="222" y="12"/>
                    <a:pt x="222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6"/>
                    <a:pt x="0" y="157"/>
                  </a:cubicBezTo>
                  <a:cubicBezTo>
                    <a:pt x="0" y="249"/>
                    <a:pt x="56" y="315"/>
                    <a:pt x="121" y="315"/>
                  </a:cubicBezTo>
                  <a:cubicBezTo>
                    <a:pt x="179" y="315"/>
                    <a:pt x="222" y="271"/>
                    <a:pt x="222" y="226"/>
                  </a:cubicBezTo>
                  <a:cubicBezTo>
                    <a:pt x="222" y="210"/>
                    <a:pt x="210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5" y="232"/>
                    <a:pt x="35" y="157"/>
                  </a:cubicBezTo>
                  <a:cubicBezTo>
                    <a:pt x="35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2" y="110"/>
                    <a:pt x="222" y="99"/>
                    <a:pt x="222" y="89"/>
                  </a:cubicBezTo>
                  <a:lnTo>
                    <a:pt x="222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8" name="Freeform 348">
              <a:extLst>
                <a:ext uri="{FF2B5EF4-FFF2-40B4-BE49-F238E27FC236}">
                  <a16:creationId xmlns:a16="http://schemas.microsoft.com/office/drawing/2014/main" id="{EAD7891B-0257-40F7-BBB1-F27EA3BF31AA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051176" y="2541588"/>
              <a:ext cx="90488" cy="125413"/>
            </a:xfrm>
            <a:custGeom>
              <a:avLst/>
              <a:gdLst>
                <a:gd name="T0" fmla="*/ 135 w 235"/>
                <a:gd name="T1" fmla="*/ 31 h 305"/>
                <a:gd name="T2" fmla="*/ 201 w 235"/>
                <a:gd name="T3" fmla="*/ 31 h 305"/>
                <a:gd name="T4" fmla="*/ 201 w 235"/>
                <a:gd name="T5" fmla="*/ 57 h 305"/>
                <a:gd name="T6" fmla="*/ 218 w 235"/>
                <a:gd name="T7" fmla="*/ 77 h 305"/>
                <a:gd name="T8" fmla="*/ 235 w 235"/>
                <a:gd name="T9" fmla="*/ 57 h 305"/>
                <a:gd name="T10" fmla="*/ 235 w 235"/>
                <a:gd name="T11" fmla="*/ 21 h 305"/>
                <a:gd name="T12" fmla="*/ 215 w 235"/>
                <a:gd name="T13" fmla="*/ 0 h 305"/>
                <a:gd name="T14" fmla="*/ 20 w 235"/>
                <a:gd name="T15" fmla="*/ 0 h 305"/>
                <a:gd name="T16" fmla="*/ 0 w 235"/>
                <a:gd name="T17" fmla="*/ 21 h 305"/>
                <a:gd name="T18" fmla="*/ 0 w 235"/>
                <a:gd name="T19" fmla="*/ 57 h 305"/>
                <a:gd name="T20" fmla="*/ 17 w 235"/>
                <a:gd name="T21" fmla="*/ 77 h 305"/>
                <a:gd name="T22" fmla="*/ 34 w 235"/>
                <a:gd name="T23" fmla="*/ 57 h 305"/>
                <a:gd name="T24" fmla="*/ 34 w 235"/>
                <a:gd name="T25" fmla="*/ 31 h 305"/>
                <a:gd name="T26" fmla="*/ 100 w 235"/>
                <a:gd name="T27" fmla="*/ 31 h 305"/>
                <a:gd name="T28" fmla="*/ 100 w 235"/>
                <a:gd name="T29" fmla="*/ 275 h 305"/>
                <a:gd name="T30" fmla="*/ 74 w 235"/>
                <a:gd name="T31" fmla="*/ 275 h 305"/>
                <a:gd name="T32" fmla="*/ 55 w 235"/>
                <a:gd name="T33" fmla="*/ 289 h 305"/>
                <a:gd name="T34" fmla="*/ 74 w 235"/>
                <a:gd name="T35" fmla="*/ 305 h 305"/>
                <a:gd name="T36" fmla="*/ 161 w 235"/>
                <a:gd name="T37" fmla="*/ 305 h 305"/>
                <a:gd name="T38" fmla="*/ 181 w 235"/>
                <a:gd name="T39" fmla="*/ 290 h 305"/>
                <a:gd name="T40" fmla="*/ 161 w 235"/>
                <a:gd name="T41" fmla="*/ 275 h 305"/>
                <a:gd name="T42" fmla="*/ 135 w 235"/>
                <a:gd name="T43" fmla="*/ 275 h 305"/>
                <a:gd name="T44" fmla="*/ 135 w 235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135" y="31"/>
                  </a:move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4" y="77"/>
                    <a:pt x="34" y="67"/>
                    <a:pt x="34" y="57"/>
                  </a:cubicBezTo>
                  <a:lnTo>
                    <a:pt x="34" y="31"/>
                  </a:lnTo>
                  <a:lnTo>
                    <a:pt x="100" y="31"/>
                  </a:lnTo>
                  <a:lnTo>
                    <a:pt x="100" y="275"/>
                  </a:lnTo>
                  <a:lnTo>
                    <a:pt x="74" y="275"/>
                  </a:lnTo>
                  <a:cubicBezTo>
                    <a:pt x="67" y="275"/>
                    <a:pt x="55" y="275"/>
                    <a:pt x="55" y="289"/>
                  </a:cubicBezTo>
                  <a:cubicBezTo>
                    <a:pt x="55" y="305"/>
                    <a:pt x="66" y="305"/>
                    <a:pt x="74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9" name="Freeform 349">
              <a:extLst>
                <a:ext uri="{FF2B5EF4-FFF2-40B4-BE49-F238E27FC236}">
                  <a16:creationId xmlns:a16="http://schemas.microsoft.com/office/drawing/2014/main" id="{7B33E218-DFD8-4BC3-AABE-0AA0DF92B691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252788" y="2541588"/>
              <a:ext cx="90488" cy="125413"/>
            </a:xfrm>
            <a:custGeom>
              <a:avLst/>
              <a:gdLst>
                <a:gd name="T0" fmla="*/ 81 w 233"/>
                <a:gd name="T1" fmla="*/ 18 h 305"/>
                <a:gd name="T2" fmla="*/ 54 w 233"/>
                <a:gd name="T3" fmla="*/ 0 h 305"/>
                <a:gd name="T4" fmla="*/ 20 w 233"/>
                <a:gd name="T5" fmla="*/ 0 h 305"/>
                <a:gd name="T6" fmla="*/ 0 w 233"/>
                <a:gd name="T7" fmla="*/ 15 h 305"/>
                <a:gd name="T8" fmla="*/ 20 w 233"/>
                <a:gd name="T9" fmla="*/ 31 h 305"/>
                <a:gd name="T10" fmla="*/ 32 w 233"/>
                <a:gd name="T11" fmla="*/ 31 h 305"/>
                <a:gd name="T12" fmla="*/ 32 w 233"/>
                <a:gd name="T13" fmla="*/ 275 h 305"/>
                <a:gd name="T14" fmla="*/ 20 w 233"/>
                <a:gd name="T15" fmla="*/ 275 h 305"/>
                <a:gd name="T16" fmla="*/ 0 w 233"/>
                <a:gd name="T17" fmla="*/ 289 h 305"/>
                <a:gd name="T18" fmla="*/ 20 w 233"/>
                <a:gd name="T19" fmla="*/ 305 h 305"/>
                <a:gd name="T20" fmla="*/ 73 w 233"/>
                <a:gd name="T21" fmla="*/ 305 h 305"/>
                <a:gd name="T22" fmla="*/ 92 w 233"/>
                <a:gd name="T23" fmla="*/ 290 h 305"/>
                <a:gd name="T24" fmla="*/ 73 w 233"/>
                <a:gd name="T25" fmla="*/ 275 h 305"/>
                <a:gd name="T26" fmla="*/ 60 w 233"/>
                <a:gd name="T27" fmla="*/ 275 h 305"/>
                <a:gd name="T28" fmla="*/ 60 w 233"/>
                <a:gd name="T29" fmla="*/ 38 h 305"/>
                <a:gd name="T30" fmla="*/ 61 w 233"/>
                <a:gd name="T31" fmla="*/ 38 h 305"/>
                <a:gd name="T32" fmla="*/ 152 w 233"/>
                <a:gd name="T33" fmla="*/ 287 h 305"/>
                <a:gd name="T34" fmla="*/ 180 w 233"/>
                <a:gd name="T35" fmla="*/ 305 h 305"/>
                <a:gd name="T36" fmla="*/ 201 w 233"/>
                <a:gd name="T37" fmla="*/ 284 h 305"/>
                <a:gd name="T38" fmla="*/ 201 w 233"/>
                <a:gd name="T39" fmla="*/ 31 h 305"/>
                <a:gd name="T40" fmla="*/ 213 w 233"/>
                <a:gd name="T41" fmla="*/ 31 h 305"/>
                <a:gd name="T42" fmla="*/ 233 w 233"/>
                <a:gd name="T43" fmla="*/ 16 h 305"/>
                <a:gd name="T44" fmla="*/ 213 w 233"/>
                <a:gd name="T45" fmla="*/ 0 h 305"/>
                <a:gd name="T46" fmla="*/ 160 w 233"/>
                <a:gd name="T47" fmla="*/ 0 h 305"/>
                <a:gd name="T48" fmla="*/ 140 w 233"/>
                <a:gd name="T49" fmla="*/ 16 h 305"/>
                <a:gd name="T50" fmla="*/ 160 w 233"/>
                <a:gd name="T51" fmla="*/ 31 h 305"/>
                <a:gd name="T52" fmla="*/ 173 w 233"/>
                <a:gd name="T53" fmla="*/ 31 h 305"/>
                <a:gd name="T54" fmla="*/ 173 w 233"/>
                <a:gd name="T55" fmla="*/ 268 h 305"/>
                <a:gd name="T56" fmla="*/ 172 w 233"/>
                <a:gd name="T57" fmla="*/ 268 h 305"/>
                <a:gd name="T58" fmla="*/ 81 w 233"/>
                <a:gd name="T59" fmla="*/ 1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305">
                  <a:moveTo>
                    <a:pt x="81" y="18"/>
                  </a:moveTo>
                  <a:cubicBezTo>
                    <a:pt x="75" y="2"/>
                    <a:pt x="67" y="0"/>
                    <a:pt x="54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89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0" y="305"/>
                    <a:pt x="92" y="305"/>
                    <a:pt x="92" y="290"/>
                  </a:cubicBezTo>
                  <a:cubicBezTo>
                    <a:pt x="92" y="275"/>
                    <a:pt x="81" y="275"/>
                    <a:pt x="73" y="275"/>
                  </a:cubicBezTo>
                  <a:lnTo>
                    <a:pt x="60" y="275"/>
                  </a:lnTo>
                  <a:lnTo>
                    <a:pt x="60" y="38"/>
                  </a:lnTo>
                  <a:lnTo>
                    <a:pt x="61" y="38"/>
                  </a:lnTo>
                  <a:lnTo>
                    <a:pt x="152" y="287"/>
                  </a:lnTo>
                  <a:cubicBezTo>
                    <a:pt x="159" y="304"/>
                    <a:pt x="167" y="305"/>
                    <a:pt x="180" y="305"/>
                  </a:cubicBezTo>
                  <a:cubicBezTo>
                    <a:pt x="195" y="305"/>
                    <a:pt x="201" y="303"/>
                    <a:pt x="201" y="284"/>
                  </a:cubicBezTo>
                  <a:lnTo>
                    <a:pt x="201" y="31"/>
                  </a:lnTo>
                  <a:lnTo>
                    <a:pt x="213" y="31"/>
                  </a:lnTo>
                  <a:cubicBezTo>
                    <a:pt x="221" y="31"/>
                    <a:pt x="233" y="31"/>
                    <a:pt x="233" y="16"/>
                  </a:cubicBezTo>
                  <a:cubicBezTo>
                    <a:pt x="233" y="0"/>
                    <a:pt x="221" y="0"/>
                    <a:pt x="213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6"/>
                  </a:cubicBezTo>
                  <a:cubicBezTo>
                    <a:pt x="140" y="31"/>
                    <a:pt x="153" y="31"/>
                    <a:pt x="160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2" y="268"/>
                  </a:lnTo>
                  <a:lnTo>
                    <a:pt x="81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0" name="Freeform 350">
              <a:extLst>
                <a:ext uri="{FF2B5EF4-FFF2-40B4-BE49-F238E27FC236}">
                  <a16:creationId xmlns:a16="http://schemas.microsoft.com/office/drawing/2014/main" id="{98E23F8B-9E3E-4692-9057-BCE310DBB698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360738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5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5 w 234"/>
                <a:gd name="T39" fmla="*/ 193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89" y="193"/>
                    <a:pt x="85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1" name="Freeform 351">
              <a:extLst>
                <a:ext uri="{FF2B5EF4-FFF2-40B4-BE49-F238E27FC236}">
                  <a16:creationId xmlns:a16="http://schemas.microsoft.com/office/drawing/2014/main" id="{9BB34139-2F65-4F75-9C79-E455C49C8FB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449638" y="2576513"/>
              <a:ext cx="100013" cy="90488"/>
            </a:xfrm>
            <a:custGeom>
              <a:avLst/>
              <a:gdLst>
                <a:gd name="T0" fmla="*/ 56 w 259"/>
                <a:gd name="T1" fmla="*/ 18 h 218"/>
                <a:gd name="T2" fmla="*/ 36 w 259"/>
                <a:gd name="T3" fmla="*/ 3 h 218"/>
                <a:gd name="T4" fmla="*/ 20 w 259"/>
                <a:gd name="T5" fmla="*/ 3 h 218"/>
                <a:gd name="T6" fmla="*/ 0 w 259"/>
                <a:gd name="T7" fmla="*/ 18 h 218"/>
                <a:gd name="T8" fmla="*/ 28 w 259"/>
                <a:gd name="T9" fmla="*/ 33 h 218"/>
                <a:gd name="T10" fmla="*/ 28 w 259"/>
                <a:gd name="T11" fmla="*/ 188 h 218"/>
                <a:gd name="T12" fmla="*/ 0 w 259"/>
                <a:gd name="T13" fmla="*/ 203 h 218"/>
                <a:gd name="T14" fmla="*/ 20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8 h 218"/>
                <a:gd name="T22" fmla="*/ 56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8 h 218"/>
                <a:gd name="T30" fmla="*/ 94 w 259"/>
                <a:gd name="T31" fmla="*/ 203 h 218"/>
                <a:gd name="T32" fmla="*/ 114 w 259"/>
                <a:gd name="T33" fmla="*/ 218 h 218"/>
                <a:gd name="T34" fmla="*/ 151 w 259"/>
                <a:gd name="T35" fmla="*/ 218 h 218"/>
                <a:gd name="T36" fmla="*/ 172 w 259"/>
                <a:gd name="T37" fmla="*/ 203 h 218"/>
                <a:gd name="T38" fmla="*/ 143 w 259"/>
                <a:gd name="T39" fmla="*/ 188 h 218"/>
                <a:gd name="T40" fmla="*/ 143 w 259"/>
                <a:gd name="T41" fmla="*/ 98 h 218"/>
                <a:gd name="T42" fmla="*/ 184 w 259"/>
                <a:gd name="T43" fmla="*/ 30 h 218"/>
                <a:gd name="T44" fmla="*/ 203 w 259"/>
                <a:gd name="T45" fmla="*/ 71 h 218"/>
                <a:gd name="T46" fmla="*/ 203 w 259"/>
                <a:gd name="T47" fmla="*/ 188 h 218"/>
                <a:gd name="T48" fmla="*/ 181 w 259"/>
                <a:gd name="T49" fmla="*/ 203 h 218"/>
                <a:gd name="T50" fmla="*/ 201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8 h 218"/>
                <a:gd name="T58" fmla="*/ 231 w 259"/>
                <a:gd name="T59" fmla="*/ 67 h 218"/>
                <a:gd name="T60" fmla="*/ 186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29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2" name="Freeform 352">
              <a:extLst>
                <a:ext uri="{FF2B5EF4-FFF2-40B4-BE49-F238E27FC236}">
                  <a16:creationId xmlns:a16="http://schemas.microsoft.com/office/drawing/2014/main" id="{4947943E-7360-4E87-92BC-735A39FD784F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562351" y="2576513"/>
              <a:ext cx="79375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3" name="Freeform 353">
              <a:extLst>
                <a:ext uri="{FF2B5EF4-FFF2-40B4-BE49-F238E27FC236}">
                  <a16:creationId xmlns:a16="http://schemas.microsoft.com/office/drawing/2014/main" id="{D2001167-642E-447E-94CD-2AB28F3CD984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687763" y="2641600"/>
              <a:ext cx="31750" cy="52388"/>
            </a:xfrm>
            <a:custGeom>
              <a:avLst/>
              <a:gdLst>
                <a:gd name="T0" fmla="*/ 51 w 82"/>
                <a:gd name="T1" fmla="*/ 60 h 131"/>
                <a:gd name="T2" fmla="*/ 14 w 82"/>
                <a:gd name="T3" fmla="*/ 101 h 131"/>
                <a:gd name="T4" fmla="*/ 0 w 82"/>
                <a:gd name="T5" fmla="*/ 115 h 131"/>
                <a:gd name="T6" fmla="*/ 16 w 82"/>
                <a:gd name="T7" fmla="*/ 131 h 131"/>
                <a:gd name="T8" fmla="*/ 82 w 82"/>
                <a:gd name="T9" fmla="*/ 49 h 131"/>
                <a:gd name="T10" fmla="*/ 41 w 82"/>
                <a:gd name="T11" fmla="*/ 0 h 131"/>
                <a:gd name="T12" fmla="*/ 10 w 82"/>
                <a:gd name="T13" fmla="*/ 31 h 131"/>
                <a:gd name="T14" fmla="*/ 41 w 82"/>
                <a:gd name="T15" fmla="*/ 62 h 131"/>
                <a:gd name="T16" fmla="*/ 51 w 82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4"/>
                    <a:pt x="82" y="49"/>
                  </a:cubicBez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49"/>
                    <a:pt x="24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4" name="Freeform 354">
              <a:extLst>
                <a:ext uri="{FF2B5EF4-FFF2-40B4-BE49-F238E27FC236}">
                  <a16:creationId xmlns:a16="http://schemas.microsoft.com/office/drawing/2014/main" id="{3A0C7A1B-E106-4A1D-8540-991EFE19A4CD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865563" y="2540000"/>
              <a:ext cx="80963" cy="128588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1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3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3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2"/>
                  </a:cubicBezTo>
                  <a:cubicBezTo>
                    <a:pt x="163" y="103"/>
                    <a:pt x="168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5" name="Freeform 355">
              <a:extLst>
                <a:ext uri="{FF2B5EF4-FFF2-40B4-BE49-F238E27FC236}">
                  <a16:creationId xmlns:a16="http://schemas.microsoft.com/office/drawing/2014/main" id="{D9337BAB-109E-4171-B1BB-51AE00126327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968751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6" name="Freeform 356">
              <a:extLst>
                <a:ext uri="{FF2B5EF4-FFF2-40B4-BE49-F238E27FC236}">
                  <a16:creationId xmlns:a16="http://schemas.microsoft.com/office/drawing/2014/main" id="{787F33E0-FD3E-453D-8111-8AE0B2F3A8E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070351" y="2541588"/>
              <a:ext cx="79375" cy="12541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7" name="Freeform 357">
              <a:extLst>
                <a:ext uri="{FF2B5EF4-FFF2-40B4-BE49-F238E27FC236}">
                  <a16:creationId xmlns:a16="http://schemas.microsoft.com/office/drawing/2014/main" id="{1512B47D-988A-4539-8003-52D2BAE4ECC8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170363" y="2576513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8" name="Freeform 358">
              <a:extLst>
                <a:ext uri="{FF2B5EF4-FFF2-40B4-BE49-F238E27FC236}">
                  <a16:creationId xmlns:a16="http://schemas.microsoft.com/office/drawing/2014/main" id="{C4B00B7F-9B54-493C-B2FB-8A008B66F9AB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267201" y="2576513"/>
              <a:ext cx="88900" cy="9048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9" name="Freeform 359">
              <a:extLst>
                <a:ext uri="{FF2B5EF4-FFF2-40B4-BE49-F238E27FC236}">
                  <a16:creationId xmlns:a16="http://schemas.microsoft.com/office/drawing/2014/main" id="{F67B1C9E-9ACB-4DF1-86C1-616084A7DF13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367213" y="2578100"/>
              <a:ext cx="92075" cy="134938"/>
            </a:xfrm>
            <a:custGeom>
              <a:avLst/>
              <a:gdLst>
                <a:gd name="T0" fmla="*/ 201 w 236"/>
                <a:gd name="T1" fmla="*/ 30 h 329"/>
                <a:gd name="T2" fmla="*/ 216 w 236"/>
                <a:gd name="T3" fmla="*/ 30 h 329"/>
                <a:gd name="T4" fmla="*/ 236 w 236"/>
                <a:gd name="T5" fmla="*/ 15 h 329"/>
                <a:gd name="T6" fmla="*/ 216 w 236"/>
                <a:gd name="T7" fmla="*/ 0 h 329"/>
                <a:gd name="T8" fmla="*/ 158 w 236"/>
                <a:gd name="T9" fmla="*/ 0 h 329"/>
                <a:gd name="T10" fmla="*/ 138 w 236"/>
                <a:gd name="T11" fmla="*/ 15 h 329"/>
                <a:gd name="T12" fmla="*/ 158 w 236"/>
                <a:gd name="T13" fmla="*/ 30 h 329"/>
                <a:gd name="T14" fmla="*/ 172 w 236"/>
                <a:gd name="T15" fmla="*/ 30 h 329"/>
                <a:gd name="T16" fmla="*/ 136 w 236"/>
                <a:gd name="T17" fmla="*/ 137 h 329"/>
                <a:gd name="T18" fmla="*/ 123 w 236"/>
                <a:gd name="T19" fmla="*/ 180 h 329"/>
                <a:gd name="T20" fmla="*/ 122 w 236"/>
                <a:gd name="T21" fmla="*/ 180 h 329"/>
                <a:gd name="T22" fmla="*/ 112 w 236"/>
                <a:gd name="T23" fmla="*/ 150 h 329"/>
                <a:gd name="T24" fmla="*/ 65 w 236"/>
                <a:gd name="T25" fmla="*/ 30 h 329"/>
                <a:gd name="T26" fmla="*/ 78 w 236"/>
                <a:gd name="T27" fmla="*/ 30 h 329"/>
                <a:gd name="T28" fmla="*/ 98 w 236"/>
                <a:gd name="T29" fmla="*/ 15 h 329"/>
                <a:gd name="T30" fmla="*/ 78 w 236"/>
                <a:gd name="T31" fmla="*/ 0 h 329"/>
                <a:gd name="T32" fmla="*/ 20 w 236"/>
                <a:gd name="T33" fmla="*/ 0 h 329"/>
                <a:gd name="T34" fmla="*/ 0 w 236"/>
                <a:gd name="T35" fmla="*/ 15 h 329"/>
                <a:gd name="T36" fmla="*/ 20 w 236"/>
                <a:gd name="T37" fmla="*/ 30 h 329"/>
                <a:gd name="T38" fmla="*/ 35 w 236"/>
                <a:gd name="T39" fmla="*/ 30 h 329"/>
                <a:gd name="T40" fmla="*/ 106 w 236"/>
                <a:gd name="T41" fmla="*/ 208 h 329"/>
                <a:gd name="T42" fmla="*/ 108 w 236"/>
                <a:gd name="T43" fmla="*/ 215 h 329"/>
                <a:gd name="T44" fmla="*/ 89 w 236"/>
                <a:gd name="T45" fmla="*/ 269 h 329"/>
                <a:gd name="T46" fmla="*/ 49 w 236"/>
                <a:gd name="T47" fmla="*/ 298 h 329"/>
                <a:gd name="T48" fmla="*/ 51 w 236"/>
                <a:gd name="T49" fmla="*/ 287 h 329"/>
                <a:gd name="T50" fmla="*/ 30 w 236"/>
                <a:gd name="T51" fmla="*/ 266 h 329"/>
                <a:gd name="T52" fmla="*/ 8 w 236"/>
                <a:gd name="T53" fmla="*/ 288 h 329"/>
                <a:gd name="T54" fmla="*/ 49 w 236"/>
                <a:gd name="T55" fmla="*/ 329 h 329"/>
                <a:gd name="T56" fmla="*/ 124 w 236"/>
                <a:gd name="T57" fmla="*/ 257 h 329"/>
                <a:gd name="T58" fmla="*/ 201 w 236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01" y="30"/>
                  </a:moveTo>
                  <a:lnTo>
                    <a:pt x="216" y="30"/>
                  </a:lnTo>
                  <a:cubicBezTo>
                    <a:pt x="223" y="30"/>
                    <a:pt x="236" y="30"/>
                    <a:pt x="236" y="15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80"/>
                  </a:cubicBezTo>
                  <a:lnTo>
                    <a:pt x="122" y="180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5" y="30"/>
                  </a:lnTo>
                  <a:lnTo>
                    <a:pt x="78" y="30"/>
                  </a:lnTo>
                  <a:cubicBezTo>
                    <a:pt x="85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4"/>
                    <a:pt x="108" y="215"/>
                  </a:cubicBezTo>
                  <a:cubicBezTo>
                    <a:pt x="108" y="216"/>
                    <a:pt x="95" y="257"/>
                    <a:pt x="89" y="269"/>
                  </a:cubicBezTo>
                  <a:cubicBezTo>
                    <a:pt x="74" y="297"/>
                    <a:pt x="56" y="298"/>
                    <a:pt x="49" y="298"/>
                  </a:cubicBezTo>
                  <a:cubicBezTo>
                    <a:pt x="49" y="298"/>
                    <a:pt x="51" y="294"/>
                    <a:pt x="51" y="287"/>
                  </a:cubicBezTo>
                  <a:cubicBezTo>
                    <a:pt x="51" y="275"/>
                    <a:pt x="42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49" y="329"/>
                  </a:cubicBezTo>
                  <a:cubicBezTo>
                    <a:pt x="99" y="329"/>
                    <a:pt x="122" y="263"/>
                    <a:pt x="124" y="257"/>
                  </a:cubicBezTo>
                  <a:lnTo>
                    <a:pt x="201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" name="Freeform 360">
              <a:extLst>
                <a:ext uri="{FF2B5EF4-FFF2-40B4-BE49-F238E27FC236}">
                  <a16:creationId xmlns:a16="http://schemas.microsoft.com/office/drawing/2014/main" id="{94F59016-ECF9-40E2-A5F1-077ECDF48268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498976" y="2641600"/>
              <a:ext cx="31750" cy="52388"/>
            </a:xfrm>
            <a:custGeom>
              <a:avLst/>
              <a:gdLst>
                <a:gd name="T0" fmla="*/ 51 w 83"/>
                <a:gd name="T1" fmla="*/ 60 h 131"/>
                <a:gd name="T2" fmla="*/ 14 w 83"/>
                <a:gd name="T3" fmla="*/ 101 h 131"/>
                <a:gd name="T4" fmla="*/ 0 w 83"/>
                <a:gd name="T5" fmla="*/ 115 h 131"/>
                <a:gd name="T6" fmla="*/ 16 w 83"/>
                <a:gd name="T7" fmla="*/ 131 h 131"/>
                <a:gd name="T8" fmla="*/ 83 w 83"/>
                <a:gd name="T9" fmla="*/ 49 h 131"/>
                <a:gd name="T10" fmla="*/ 41 w 83"/>
                <a:gd name="T11" fmla="*/ 0 h 131"/>
                <a:gd name="T12" fmla="*/ 10 w 83"/>
                <a:gd name="T13" fmla="*/ 31 h 131"/>
                <a:gd name="T14" fmla="*/ 41 w 83"/>
                <a:gd name="T15" fmla="*/ 62 h 131"/>
                <a:gd name="T16" fmla="*/ 51 w 83"/>
                <a:gd name="T17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51" y="60"/>
                  </a:moveTo>
                  <a:cubicBezTo>
                    <a:pt x="43" y="91"/>
                    <a:pt x="20" y="99"/>
                    <a:pt x="14" y="101"/>
                  </a:cubicBezTo>
                  <a:cubicBezTo>
                    <a:pt x="9" y="103"/>
                    <a:pt x="0" y="105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4"/>
                    <a:pt x="83" y="49"/>
                  </a:cubicBezTo>
                  <a:cubicBezTo>
                    <a:pt x="83" y="19"/>
                    <a:pt x="63" y="0"/>
                    <a:pt x="41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44" y="62"/>
                    <a:pt x="47" y="61"/>
                    <a:pt x="51" y="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" name="Freeform 361">
              <a:extLst>
                <a:ext uri="{FF2B5EF4-FFF2-40B4-BE49-F238E27FC236}">
                  <a16:creationId xmlns:a16="http://schemas.microsoft.com/office/drawing/2014/main" id="{83F50EFA-E1FB-4105-8D06-F99C7598572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676776" y="2540000"/>
              <a:ext cx="80963" cy="128588"/>
            </a:xfrm>
            <a:custGeom>
              <a:avLst/>
              <a:gdLst>
                <a:gd name="T0" fmla="*/ 122 w 210"/>
                <a:gd name="T1" fmla="*/ 173 h 315"/>
                <a:gd name="T2" fmla="*/ 177 w 210"/>
                <a:gd name="T3" fmla="*/ 230 h 315"/>
                <a:gd name="T4" fmla="*/ 117 w 210"/>
                <a:gd name="T5" fmla="*/ 285 h 315"/>
                <a:gd name="T6" fmla="*/ 58 w 210"/>
                <a:gd name="T7" fmla="*/ 270 h 315"/>
                <a:gd name="T8" fmla="*/ 35 w 210"/>
                <a:gd name="T9" fmla="*/ 226 h 315"/>
                <a:gd name="T10" fmla="*/ 18 w 210"/>
                <a:gd name="T11" fmla="*/ 209 h 315"/>
                <a:gd name="T12" fmla="*/ 0 w 210"/>
                <a:gd name="T13" fmla="*/ 229 h 315"/>
                <a:gd name="T14" fmla="*/ 0 w 210"/>
                <a:gd name="T15" fmla="*/ 295 h 315"/>
                <a:gd name="T16" fmla="*/ 15 w 210"/>
                <a:gd name="T17" fmla="*/ 315 h 315"/>
                <a:gd name="T18" fmla="*/ 34 w 210"/>
                <a:gd name="T19" fmla="*/ 292 h 315"/>
                <a:gd name="T20" fmla="*/ 116 w 210"/>
                <a:gd name="T21" fmla="*/ 315 h 315"/>
                <a:gd name="T22" fmla="*/ 210 w 210"/>
                <a:gd name="T23" fmla="*/ 227 h 315"/>
                <a:gd name="T24" fmla="*/ 186 w 210"/>
                <a:gd name="T25" fmla="*/ 168 h 315"/>
                <a:gd name="T26" fmla="*/ 113 w 210"/>
                <a:gd name="T27" fmla="*/ 135 h 315"/>
                <a:gd name="T28" fmla="*/ 73 w 210"/>
                <a:gd name="T29" fmla="*/ 126 h 315"/>
                <a:gd name="T30" fmla="*/ 33 w 210"/>
                <a:gd name="T31" fmla="*/ 79 h 315"/>
                <a:gd name="T32" fmla="*/ 93 w 210"/>
                <a:gd name="T33" fmla="*/ 30 h 315"/>
                <a:gd name="T34" fmla="*/ 162 w 210"/>
                <a:gd name="T35" fmla="*/ 92 h 315"/>
                <a:gd name="T36" fmla="*/ 179 w 210"/>
                <a:gd name="T37" fmla="*/ 106 h 315"/>
                <a:gd name="T38" fmla="*/ 196 w 210"/>
                <a:gd name="T39" fmla="*/ 86 h 315"/>
                <a:gd name="T40" fmla="*/ 196 w 210"/>
                <a:gd name="T41" fmla="*/ 20 h 315"/>
                <a:gd name="T42" fmla="*/ 181 w 210"/>
                <a:gd name="T43" fmla="*/ 0 h 315"/>
                <a:gd name="T44" fmla="*/ 163 w 210"/>
                <a:gd name="T45" fmla="*/ 23 h 315"/>
                <a:gd name="T46" fmla="*/ 93 w 210"/>
                <a:gd name="T47" fmla="*/ 0 h 315"/>
                <a:gd name="T48" fmla="*/ 0 w 210"/>
                <a:gd name="T49" fmla="*/ 81 h 315"/>
                <a:gd name="T50" fmla="*/ 65 w 210"/>
                <a:gd name="T51" fmla="*/ 160 h 315"/>
                <a:gd name="T52" fmla="*/ 122 w 210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4" y="292"/>
                  </a:cubicBezTo>
                  <a:cubicBezTo>
                    <a:pt x="54" y="307"/>
                    <a:pt x="84" y="315"/>
                    <a:pt x="116" y="315"/>
                  </a:cubicBezTo>
                  <a:cubicBezTo>
                    <a:pt x="174" y="315"/>
                    <a:pt x="210" y="272"/>
                    <a:pt x="210" y="227"/>
                  </a:cubicBez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3" y="126"/>
                  </a:lnTo>
                  <a:cubicBezTo>
                    <a:pt x="52" y="120"/>
                    <a:pt x="33" y="103"/>
                    <a:pt x="33" y="79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6" y="0"/>
                    <a:pt x="93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115"/>
                    <a:pt x="23" y="148"/>
                    <a:pt x="65" y="160"/>
                  </a:cubicBezTo>
                  <a:cubicBezTo>
                    <a:pt x="67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" name="Freeform 362">
              <a:extLst>
                <a:ext uri="{FF2B5EF4-FFF2-40B4-BE49-F238E27FC236}">
                  <a16:creationId xmlns:a16="http://schemas.microsoft.com/office/drawing/2014/main" id="{1BD7BB56-870C-41A3-A40E-EE526095A8C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778376" y="2540000"/>
              <a:ext cx="80963" cy="128588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1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3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5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3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2"/>
                  </a:cubicBezTo>
                  <a:cubicBezTo>
                    <a:pt x="163" y="103"/>
                    <a:pt x="168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" name="Freeform 363">
              <a:extLst>
                <a:ext uri="{FF2B5EF4-FFF2-40B4-BE49-F238E27FC236}">
                  <a16:creationId xmlns:a16="http://schemas.microsoft.com/office/drawing/2014/main" id="{84B11E61-56EA-4BD2-86AD-088F1135594C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875213" y="2541588"/>
              <a:ext cx="90488" cy="125413"/>
            </a:xfrm>
            <a:custGeom>
              <a:avLst/>
              <a:gdLst>
                <a:gd name="T0" fmla="*/ 81 w 234"/>
                <a:gd name="T1" fmla="*/ 18 h 305"/>
                <a:gd name="T2" fmla="*/ 54 w 234"/>
                <a:gd name="T3" fmla="*/ 0 h 305"/>
                <a:gd name="T4" fmla="*/ 20 w 234"/>
                <a:gd name="T5" fmla="*/ 0 h 305"/>
                <a:gd name="T6" fmla="*/ 0 w 234"/>
                <a:gd name="T7" fmla="*/ 15 h 305"/>
                <a:gd name="T8" fmla="*/ 20 w 234"/>
                <a:gd name="T9" fmla="*/ 31 h 305"/>
                <a:gd name="T10" fmla="*/ 33 w 234"/>
                <a:gd name="T11" fmla="*/ 31 h 305"/>
                <a:gd name="T12" fmla="*/ 33 w 234"/>
                <a:gd name="T13" fmla="*/ 275 h 305"/>
                <a:gd name="T14" fmla="*/ 20 w 234"/>
                <a:gd name="T15" fmla="*/ 275 h 305"/>
                <a:gd name="T16" fmla="*/ 0 w 234"/>
                <a:gd name="T17" fmla="*/ 289 h 305"/>
                <a:gd name="T18" fmla="*/ 20 w 234"/>
                <a:gd name="T19" fmla="*/ 305 h 305"/>
                <a:gd name="T20" fmla="*/ 73 w 234"/>
                <a:gd name="T21" fmla="*/ 305 h 305"/>
                <a:gd name="T22" fmla="*/ 93 w 234"/>
                <a:gd name="T23" fmla="*/ 290 h 305"/>
                <a:gd name="T24" fmla="*/ 73 w 234"/>
                <a:gd name="T25" fmla="*/ 275 h 305"/>
                <a:gd name="T26" fmla="*/ 61 w 234"/>
                <a:gd name="T27" fmla="*/ 275 h 305"/>
                <a:gd name="T28" fmla="*/ 61 w 234"/>
                <a:gd name="T29" fmla="*/ 38 h 305"/>
                <a:gd name="T30" fmla="*/ 61 w 234"/>
                <a:gd name="T31" fmla="*/ 38 h 305"/>
                <a:gd name="T32" fmla="*/ 153 w 234"/>
                <a:gd name="T33" fmla="*/ 287 h 305"/>
                <a:gd name="T34" fmla="*/ 180 w 234"/>
                <a:gd name="T35" fmla="*/ 305 h 305"/>
                <a:gd name="T36" fmla="*/ 201 w 234"/>
                <a:gd name="T37" fmla="*/ 284 h 305"/>
                <a:gd name="T38" fmla="*/ 201 w 234"/>
                <a:gd name="T39" fmla="*/ 31 h 305"/>
                <a:gd name="T40" fmla="*/ 214 w 234"/>
                <a:gd name="T41" fmla="*/ 31 h 305"/>
                <a:gd name="T42" fmla="*/ 234 w 234"/>
                <a:gd name="T43" fmla="*/ 16 h 305"/>
                <a:gd name="T44" fmla="*/ 214 w 234"/>
                <a:gd name="T45" fmla="*/ 0 h 305"/>
                <a:gd name="T46" fmla="*/ 161 w 234"/>
                <a:gd name="T47" fmla="*/ 0 h 305"/>
                <a:gd name="T48" fmla="*/ 141 w 234"/>
                <a:gd name="T49" fmla="*/ 16 h 305"/>
                <a:gd name="T50" fmla="*/ 161 w 234"/>
                <a:gd name="T51" fmla="*/ 31 h 305"/>
                <a:gd name="T52" fmla="*/ 173 w 234"/>
                <a:gd name="T53" fmla="*/ 31 h 305"/>
                <a:gd name="T54" fmla="*/ 173 w 234"/>
                <a:gd name="T55" fmla="*/ 268 h 305"/>
                <a:gd name="T56" fmla="*/ 173 w 234"/>
                <a:gd name="T57" fmla="*/ 268 h 305"/>
                <a:gd name="T58" fmla="*/ 81 w 234"/>
                <a:gd name="T59" fmla="*/ 1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" h="305">
                  <a:moveTo>
                    <a:pt x="81" y="18"/>
                  </a:moveTo>
                  <a:cubicBezTo>
                    <a:pt x="75" y="2"/>
                    <a:pt x="68" y="0"/>
                    <a:pt x="54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89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1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1" y="275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153" y="287"/>
                  </a:lnTo>
                  <a:cubicBezTo>
                    <a:pt x="159" y="304"/>
                    <a:pt x="167" y="305"/>
                    <a:pt x="180" y="305"/>
                  </a:cubicBezTo>
                  <a:cubicBezTo>
                    <a:pt x="195" y="305"/>
                    <a:pt x="201" y="303"/>
                    <a:pt x="201" y="284"/>
                  </a:cubicBezTo>
                  <a:lnTo>
                    <a:pt x="201" y="31"/>
                  </a:lnTo>
                  <a:lnTo>
                    <a:pt x="214" y="31"/>
                  </a:lnTo>
                  <a:cubicBezTo>
                    <a:pt x="221" y="31"/>
                    <a:pt x="234" y="31"/>
                    <a:pt x="234" y="16"/>
                  </a:cubicBezTo>
                  <a:cubicBezTo>
                    <a:pt x="234" y="0"/>
                    <a:pt x="222" y="0"/>
                    <a:pt x="214" y="0"/>
                  </a:cubicBezTo>
                  <a:lnTo>
                    <a:pt x="161" y="0"/>
                  </a:lnTo>
                  <a:cubicBezTo>
                    <a:pt x="153" y="0"/>
                    <a:pt x="141" y="0"/>
                    <a:pt x="141" y="16"/>
                  </a:cubicBezTo>
                  <a:cubicBezTo>
                    <a:pt x="141" y="31"/>
                    <a:pt x="153" y="31"/>
                    <a:pt x="161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3" y="268"/>
                  </a:lnTo>
                  <a:lnTo>
                    <a:pt x="81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" name="Freeform 364">
              <a:extLst>
                <a:ext uri="{FF2B5EF4-FFF2-40B4-BE49-F238E27FC236}">
                  <a16:creationId xmlns:a16="http://schemas.microsoft.com/office/drawing/2014/main" id="{155511A8-CE5D-481D-A955-9067943B97F2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543176" y="2786063"/>
              <a:ext cx="90488" cy="125413"/>
            </a:xfrm>
            <a:custGeom>
              <a:avLst/>
              <a:gdLst>
                <a:gd name="T0" fmla="*/ 71 w 230"/>
                <a:gd name="T1" fmla="*/ 168 h 305"/>
                <a:gd name="T2" fmla="*/ 139 w 230"/>
                <a:gd name="T3" fmla="*/ 168 h 305"/>
                <a:gd name="T4" fmla="*/ 157 w 230"/>
                <a:gd name="T5" fmla="*/ 196 h 305"/>
                <a:gd name="T6" fmla="*/ 174 w 230"/>
                <a:gd name="T7" fmla="*/ 176 h 305"/>
                <a:gd name="T8" fmla="*/ 174 w 230"/>
                <a:gd name="T9" fmla="*/ 130 h 305"/>
                <a:gd name="T10" fmla="*/ 157 w 230"/>
                <a:gd name="T11" fmla="*/ 109 h 305"/>
                <a:gd name="T12" fmla="*/ 139 w 230"/>
                <a:gd name="T13" fmla="*/ 138 h 305"/>
                <a:gd name="T14" fmla="*/ 71 w 230"/>
                <a:gd name="T15" fmla="*/ 138 h 305"/>
                <a:gd name="T16" fmla="*/ 71 w 230"/>
                <a:gd name="T17" fmla="*/ 31 h 305"/>
                <a:gd name="T18" fmla="*/ 196 w 230"/>
                <a:gd name="T19" fmla="*/ 31 h 305"/>
                <a:gd name="T20" fmla="*/ 196 w 230"/>
                <a:gd name="T21" fmla="*/ 57 h 305"/>
                <a:gd name="T22" fmla="*/ 213 w 230"/>
                <a:gd name="T23" fmla="*/ 78 h 305"/>
                <a:gd name="T24" fmla="*/ 230 w 230"/>
                <a:gd name="T25" fmla="*/ 57 h 305"/>
                <a:gd name="T26" fmla="*/ 230 w 230"/>
                <a:gd name="T27" fmla="*/ 21 h 305"/>
                <a:gd name="T28" fmla="*/ 210 w 230"/>
                <a:gd name="T29" fmla="*/ 0 h 305"/>
                <a:gd name="T30" fmla="*/ 20 w 230"/>
                <a:gd name="T31" fmla="*/ 0 h 305"/>
                <a:gd name="T32" fmla="*/ 0 w 230"/>
                <a:gd name="T33" fmla="*/ 16 h 305"/>
                <a:gd name="T34" fmla="*/ 20 w 230"/>
                <a:gd name="T35" fmla="*/ 31 h 305"/>
                <a:gd name="T36" fmla="*/ 37 w 230"/>
                <a:gd name="T37" fmla="*/ 31 h 305"/>
                <a:gd name="T38" fmla="*/ 37 w 230"/>
                <a:gd name="T39" fmla="*/ 275 h 305"/>
                <a:gd name="T40" fmla="*/ 20 w 230"/>
                <a:gd name="T41" fmla="*/ 275 h 305"/>
                <a:gd name="T42" fmla="*/ 0 w 230"/>
                <a:gd name="T43" fmla="*/ 290 h 305"/>
                <a:gd name="T44" fmla="*/ 20 w 230"/>
                <a:gd name="T45" fmla="*/ 305 h 305"/>
                <a:gd name="T46" fmla="*/ 97 w 230"/>
                <a:gd name="T47" fmla="*/ 305 h 305"/>
                <a:gd name="T48" fmla="*/ 117 w 230"/>
                <a:gd name="T49" fmla="*/ 290 h 305"/>
                <a:gd name="T50" fmla="*/ 97 w 230"/>
                <a:gd name="T51" fmla="*/ 275 h 305"/>
                <a:gd name="T52" fmla="*/ 71 w 230"/>
                <a:gd name="T53" fmla="*/ 275 h 305"/>
                <a:gd name="T54" fmla="*/ 71 w 230"/>
                <a:gd name="T55" fmla="*/ 16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71" y="168"/>
                  </a:moveTo>
                  <a:lnTo>
                    <a:pt x="139" y="168"/>
                  </a:lnTo>
                  <a:cubicBezTo>
                    <a:pt x="139" y="188"/>
                    <a:pt x="139" y="196"/>
                    <a:pt x="157" y="196"/>
                  </a:cubicBezTo>
                  <a:cubicBezTo>
                    <a:pt x="174" y="196"/>
                    <a:pt x="174" y="185"/>
                    <a:pt x="174" y="176"/>
                  </a:cubicBezTo>
                  <a:lnTo>
                    <a:pt x="174" y="130"/>
                  </a:lnTo>
                  <a:cubicBezTo>
                    <a:pt x="174" y="120"/>
                    <a:pt x="174" y="109"/>
                    <a:pt x="157" y="109"/>
                  </a:cubicBezTo>
                  <a:cubicBezTo>
                    <a:pt x="139" y="109"/>
                    <a:pt x="139" y="117"/>
                    <a:pt x="139" y="138"/>
                  </a:cubicBezTo>
                  <a:lnTo>
                    <a:pt x="71" y="138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7"/>
                    <a:pt x="196" y="78"/>
                    <a:pt x="213" y="78"/>
                  </a:cubicBezTo>
                  <a:cubicBezTo>
                    <a:pt x="230" y="78"/>
                    <a:pt x="230" y="67"/>
                    <a:pt x="230" y="57"/>
                  </a:cubicBez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1" y="275"/>
                  </a:lnTo>
                  <a:lnTo>
                    <a:pt x="71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" name="Freeform 365">
              <a:extLst>
                <a:ext uri="{FF2B5EF4-FFF2-40B4-BE49-F238E27FC236}">
                  <a16:creationId xmlns:a16="http://schemas.microsoft.com/office/drawing/2014/main" id="{237799CD-657D-4466-8C8D-3862E45D2F2A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644776" y="2786063"/>
              <a:ext cx="95250" cy="127000"/>
            </a:xfrm>
            <a:custGeom>
              <a:avLst/>
              <a:gdLst>
                <a:gd name="T0" fmla="*/ 66 w 249"/>
                <a:gd name="T1" fmla="*/ 31 h 311"/>
                <a:gd name="T2" fmla="*/ 102 w 249"/>
                <a:gd name="T3" fmla="*/ 31 h 311"/>
                <a:gd name="T4" fmla="*/ 170 w 249"/>
                <a:gd name="T5" fmla="*/ 84 h 311"/>
                <a:gd name="T6" fmla="*/ 102 w 249"/>
                <a:gd name="T7" fmla="*/ 138 h 311"/>
                <a:gd name="T8" fmla="*/ 66 w 249"/>
                <a:gd name="T9" fmla="*/ 138 h 311"/>
                <a:gd name="T10" fmla="*/ 66 w 249"/>
                <a:gd name="T11" fmla="*/ 31 h 311"/>
                <a:gd name="T12" fmla="*/ 162 w 249"/>
                <a:gd name="T13" fmla="*/ 154 h 311"/>
                <a:gd name="T14" fmla="*/ 204 w 249"/>
                <a:gd name="T15" fmla="*/ 84 h 311"/>
                <a:gd name="T16" fmla="*/ 108 w 249"/>
                <a:gd name="T17" fmla="*/ 0 h 311"/>
                <a:gd name="T18" fmla="*/ 19 w 249"/>
                <a:gd name="T19" fmla="*/ 0 h 311"/>
                <a:gd name="T20" fmla="*/ 0 w 249"/>
                <a:gd name="T21" fmla="*/ 16 h 311"/>
                <a:gd name="T22" fmla="*/ 19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19 w 249"/>
                <a:gd name="T29" fmla="*/ 275 h 311"/>
                <a:gd name="T30" fmla="*/ 0 w 249"/>
                <a:gd name="T31" fmla="*/ 290 h 311"/>
                <a:gd name="T32" fmla="*/ 19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5 w 249"/>
                <a:gd name="T53" fmla="*/ 311 h 311"/>
                <a:gd name="T54" fmla="*/ 249 w 249"/>
                <a:gd name="T55" fmla="*/ 259 h 311"/>
                <a:gd name="T56" fmla="*/ 231 w 249"/>
                <a:gd name="T57" fmla="*/ 243 h 311"/>
                <a:gd name="T58" fmla="*/ 214 w 249"/>
                <a:gd name="T59" fmla="*/ 258 h 311"/>
                <a:gd name="T60" fmla="*/ 205 w 249"/>
                <a:gd name="T61" fmla="*/ 280 h 311"/>
                <a:gd name="T62" fmla="*/ 191 w 249"/>
                <a:gd name="T63" fmla="*/ 231 h 311"/>
                <a:gd name="T64" fmla="*/ 187 w 249"/>
                <a:gd name="T65" fmla="*/ 184 h 311"/>
                <a:gd name="T66" fmla="*/ 162 w 249"/>
                <a:gd name="T67" fmla="*/ 15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66" y="31"/>
                  </a:move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close/>
                  <a:moveTo>
                    <a:pt x="162" y="154"/>
                  </a:moveTo>
                  <a:cubicBezTo>
                    <a:pt x="195" y="135"/>
                    <a:pt x="204" y="105"/>
                    <a:pt x="204" y="84"/>
                  </a:cubicBezTo>
                  <a:cubicBezTo>
                    <a:pt x="204" y="41"/>
                    <a:pt x="167" y="0"/>
                    <a:pt x="108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5" y="311"/>
                  </a:cubicBezTo>
                  <a:cubicBezTo>
                    <a:pt x="237" y="311"/>
                    <a:pt x="249" y="278"/>
                    <a:pt x="249" y="259"/>
                  </a:cubicBezTo>
                  <a:cubicBezTo>
                    <a:pt x="249" y="243"/>
                    <a:pt x="237" y="243"/>
                    <a:pt x="231" y="243"/>
                  </a:cubicBezTo>
                  <a:cubicBezTo>
                    <a:pt x="226" y="243"/>
                    <a:pt x="215" y="243"/>
                    <a:pt x="214" y="258"/>
                  </a:cubicBezTo>
                  <a:cubicBezTo>
                    <a:pt x="214" y="262"/>
                    <a:pt x="213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69"/>
                    <a:pt x="169" y="159"/>
                    <a:pt x="162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6" name="Freeform 366">
              <a:extLst>
                <a:ext uri="{FF2B5EF4-FFF2-40B4-BE49-F238E27FC236}">
                  <a16:creationId xmlns:a16="http://schemas.microsoft.com/office/drawing/2014/main" id="{71F55D29-CC1A-44D9-8698-25EA8B589A68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752726" y="2784475"/>
              <a:ext cx="79375" cy="128588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03 w 205"/>
                <a:gd name="T11" fmla="*/ 285 h 316"/>
                <a:gd name="T12" fmla="*/ 40 w 205"/>
                <a:gd name="T13" fmla="*/ 250 h 316"/>
                <a:gd name="T14" fmla="*/ 34 w 205"/>
                <a:gd name="T15" fmla="*/ 154 h 316"/>
                <a:gd name="T16" fmla="*/ 40 w 205"/>
                <a:gd name="T17" fmla="*/ 66 h 316"/>
                <a:gd name="T18" fmla="*/ 103 w 205"/>
                <a:gd name="T19" fmla="*/ 30 h 316"/>
                <a:gd name="T20" fmla="*/ 165 w 205"/>
                <a:gd name="T21" fmla="*/ 62 h 316"/>
                <a:gd name="T22" fmla="*/ 171 w 205"/>
                <a:gd name="T23" fmla="*/ 154 h 316"/>
                <a:gd name="T24" fmla="*/ 166 w 205"/>
                <a:gd name="T25" fmla="*/ 247 h 316"/>
                <a:gd name="T26" fmla="*/ 103 w 205"/>
                <a:gd name="T2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95" y="316"/>
                    <a:pt x="205" y="302"/>
                    <a:pt x="205" y="158"/>
                  </a:cubicBezTo>
                  <a:close/>
                  <a:moveTo>
                    <a:pt x="103" y="285"/>
                  </a:move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4"/>
                  </a:cubicBezTo>
                  <a:cubicBezTo>
                    <a:pt x="34" y="123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4"/>
                  </a:cubicBezTo>
                  <a:cubicBezTo>
                    <a:pt x="171" y="184"/>
                    <a:pt x="171" y="220"/>
                    <a:pt x="166" y="247"/>
                  </a:cubicBezTo>
                  <a:cubicBezTo>
                    <a:pt x="160" y="275"/>
                    <a:pt x="147" y="285"/>
                    <a:pt x="103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7" name="Freeform 367">
              <a:extLst>
                <a:ext uri="{FF2B5EF4-FFF2-40B4-BE49-F238E27FC236}">
                  <a16:creationId xmlns:a16="http://schemas.microsoft.com/office/drawing/2014/main" id="{D4A3925D-8E1F-4C4E-9158-A3C9EC636E3E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846388" y="2786063"/>
              <a:ext cx="93663" cy="125413"/>
            </a:xfrm>
            <a:custGeom>
              <a:avLst/>
              <a:gdLst>
                <a:gd name="T0" fmla="*/ 136 w 244"/>
                <a:gd name="T1" fmla="*/ 121 h 305"/>
                <a:gd name="T2" fmla="*/ 123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7 w 244"/>
                <a:gd name="T15" fmla="*/ 31 h 305"/>
                <a:gd name="T16" fmla="*/ 27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1 w 244"/>
                <a:gd name="T23" fmla="*/ 305 h 305"/>
                <a:gd name="T24" fmla="*/ 81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40 w 244"/>
                <a:gd name="T39" fmla="*/ 192 h 305"/>
                <a:gd name="T40" fmla="*/ 190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4 w 244"/>
                <a:gd name="T47" fmla="*/ 290 h 305"/>
                <a:gd name="T48" fmla="*/ 184 w 244"/>
                <a:gd name="T49" fmla="*/ 305 h 305"/>
                <a:gd name="T50" fmla="*/ 225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5 w 244"/>
                <a:gd name="T61" fmla="*/ 0 h 305"/>
                <a:gd name="T62" fmla="*/ 197 w 244"/>
                <a:gd name="T63" fmla="*/ 0 h 305"/>
                <a:gd name="T64" fmla="*/ 170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8" name="Freeform 368">
              <a:extLst>
                <a:ext uri="{FF2B5EF4-FFF2-40B4-BE49-F238E27FC236}">
                  <a16:creationId xmlns:a16="http://schemas.microsoft.com/office/drawing/2014/main" id="{EA995B78-1B0E-4F69-B6D5-5C43E699C840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055938" y="2820988"/>
              <a:ext cx="79375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9" name="Freeform 369">
              <a:extLst>
                <a:ext uri="{FF2B5EF4-FFF2-40B4-BE49-F238E27FC236}">
                  <a16:creationId xmlns:a16="http://schemas.microsoft.com/office/drawing/2014/main" id="{362840DA-0ED5-480B-8375-16E3B572B9C5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146426" y="2822575"/>
              <a:ext cx="100013" cy="88900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4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7 w 260"/>
                <a:gd name="T25" fmla="*/ 31 h 218"/>
                <a:gd name="T26" fmla="*/ 116 w 260"/>
                <a:gd name="T27" fmla="*/ 72 h 218"/>
                <a:gd name="T28" fmla="*/ 116 w 260"/>
                <a:gd name="T29" fmla="*/ 188 h 218"/>
                <a:gd name="T30" fmla="*/ 94 w 260"/>
                <a:gd name="T31" fmla="*/ 203 h 218"/>
                <a:gd name="T32" fmla="*/ 114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1 h 218"/>
                <a:gd name="T44" fmla="*/ 203 w 260"/>
                <a:gd name="T45" fmla="*/ 72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7 w 260"/>
                <a:gd name="T63" fmla="*/ 26 h 218"/>
                <a:gd name="T64" fmla="*/ 99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0" name="Freeform 370">
              <a:extLst>
                <a:ext uri="{FF2B5EF4-FFF2-40B4-BE49-F238E27FC236}">
                  <a16:creationId xmlns:a16="http://schemas.microsoft.com/office/drawing/2014/main" id="{2701B59B-FAFA-4271-8DAB-6E4474487DD9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249613" y="2822575"/>
              <a:ext cx="92075" cy="133350"/>
            </a:xfrm>
            <a:custGeom>
              <a:avLst/>
              <a:gdLst>
                <a:gd name="T0" fmla="*/ 77 w 237"/>
                <a:gd name="T1" fmla="*/ 86 h 329"/>
                <a:gd name="T2" fmla="*/ 137 w 237"/>
                <a:gd name="T3" fmla="*/ 31 h 329"/>
                <a:gd name="T4" fmla="*/ 203 w 237"/>
                <a:gd name="T5" fmla="*/ 110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6 h 329"/>
                <a:gd name="T12" fmla="*/ 77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7 w 237"/>
                <a:gd name="T21" fmla="*/ 25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9 h 329"/>
                <a:gd name="T28" fmla="*/ 20 w 237"/>
                <a:gd name="T29" fmla="*/ 34 h 329"/>
                <a:gd name="T30" fmla="*/ 42 w 237"/>
                <a:gd name="T31" fmla="*/ 34 h 329"/>
                <a:gd name="T32" fmla="*/ 42 w 237"/>
                <a:gd name="T33" fmla="*/ 299 h 329"/>
                <a:gd name="T34" fmla="*/ 20 w 237"/>
                <a:gd name="T35" fmla="*/ 299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9 h 329"/>
                <a:gd name="T46" fmla="*/ 77 w 237"/>
                <a:gd name="T47" fmla="*/ 299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6"/>
                  </a:moveTo>
                  <a:cubicBezTo>
                    <a:pt x="77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6" y="299"/>
                    <a:pt x="98" y="299"/>
                  </a:cubicBezTo>
                  <a:lnTo>
                    <a:pt x="77" y="299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1" name="Freeform 371">
              <a:extLst>
                <a:ext uri="{FF2B5EF4-FFF2-40B4-BE49-F238E27FC236}">
                  <a16:creationId xmlns:a16="http://schemas.microsoft.com/office/drawing/2014/main" id="{774302DC-D157-4D66-B2B7-AD3877237040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360738" y="2786063"/>
              <a:ext cx="79375" cy="125413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2" name="Freeform 372">
              <a:extLst>
                <a:ext uri="{FF2B5EF4-FFF2-40B4-BE49-F238E27FC236}">
                  <a16:creationId xmlns:a16="http://schemas.microsoft.com/office/drawing/2014/main" id="{6F22040B-96C6-4808-A4DC-4D54DF9840CA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462338" y="2820988"/>
              <a:ext cx="79375" cy="92075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02 w 205"/>
                <a:gd name="T11" fmla="*/ 192 h 222"/>
                <a:gd name="T12" fmla="*/ 35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3" name="Freeform 373">
              <a:extLst>
                <a:ext uri="{FF2B5EF4-FFF2-40B4-BE49-F238E27FC236}">
                  <a16:creationId xmlns:a16="http://schemas.microsoft.com/office/drawing/2014/main" id="{94DF2507-35E6-4F0F-A444-70F1E52E471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557588" y="2822575"/>
              <a:ext cx="90488" cy="134938"/>
            </a:xfrm>
            <a:custGeom>
              <a:avLst/>
              <a:gdLst>
                <a:gd name="T0" fmla="*/ 202 w 237"/>
                <a:gd name="T1" fmla="*/ 31 h 329"/>
                <a:gd name="T2" fmla="*/ 217 w 237"/>
                <a:gd name="T3" fmla="*/ 31 h 329"/>
                <a:gd name="T4" fmla="*/ 237 w 237"/>
                <a:gd name="T5" fmla="*/ 16 h 329"/>
                <a:gd name="T6" fmla="*/ 217 w 237"/>
                <a:gd name="T7" fmla="*/ 0 h 329"/>
                <a:gd name="T8" fmla="*/ 158 w 237"/>
                <a:gd name="T9" fmla="*/ 0 h 329"/>
                <a:gd name="T10" fmla="*/ 138 w 237"/>
                <a:gd name="T11" fmla="*/ 15 h 329"/>
                <a:gd name="T12" fmla="*/ 158 w 237"/>
                <a:gd name="T13" fmla="*/ 31 h 329"/>
                <a:gd name="T14" fmla="*/ 172 w 237"/>
                <a:gd name="T15" fmla="*/ 31 h 329"/>
                <a:gd name="T16" fmla="*/ 136 w 237"/>
                <a:gd name="T17" fmla="*/ 137 h 329"/>
                <a:gd name="T18" fmla="*/ 123 w 237"/>
                <a:gd name="T19" fmla="*/ 180 h 329"/>
                <a:gd name="T20" fmla="*/ 123 w 237"/>
                <a:gd name="T21" fmla="*/ 180 h 329"/>
                <a:gd name="T22" fmla="*/ 113 w 237"/>
                <a:gd name="T23" fmla="*/ 150 h 329"/>
                <a:gd name="T24" fmla="*/ 66 w 237"/>
                <a:gd name="T25" fmla="*/ 31 h 329"/>
                <a:gd name="T26" fmla="*/ 79 w 237"/>
                <a:gd name="T27" fmla="*/ 31 h 329"/>
                <a:gd name="T28" fmla="*/ 99 w 237"/>
                <a:gd name="T29" fmla="*/ 16 h 329"/>
                <a:gd name="T30" fmla="*/ 79 w 237"/>
                <a:gd name="T31" fmla="*/ 0 h 329"/>
                <a:gd name="T32" fmla="*/ 20 w 237"/>
                <a:gd name="T33" fmla="*/ 0 h 329"/>
                <a:gd name="T34" fmla="*/ 0 w 237"/>
                <a:gd name="T35" fmla="*/ 16 h 329"/>
                <a:gd name="T36" fmla="*/ 20 w 237"/>
                <a:gd name="T37" fmla="*/ 31 h 329"/>
                <a:gd name="T38" fmla="*/ 36 w 237"/>
                <a:gd name="T39" fmla="*/ 31 h 329"/>
                <a:gd name="T40" fmla="*/ 107 w 237"/>
                <a:gd name="T41" fmla="*/ 209 h 329"/>
                <a:gd name="T42" fmla="*/ 109 w 237"/>
                <a:gd name="T43" fmla="*/ 215 h 329"/>
                <a:gd name="T44" fmla="*/ 90 w 237"/>
                <a:gd name="T45" fmla="*/ 270 h 329"/>
                <a:gd name="T46" fmla="*/ 50 w 237"/>
                <a:gd name="T47" fmla="*/ 299 h 329"/>
                <a:gd name="T48" fmla="*/ 52 w 237"/>
                <a:gd name="T49" fmla="*/ 288 h 329"/>
                <a:gd name="T50" fmla="*/ 31 w 237"/>
                <a:gd name="T51" fmla="*/ 266 h 329"/>
                <a:gd name="T52" fmla="*/ 9 w 237"/>
                <a:gd name="T53" fmla="*/ 288 h 329"/>
                <a:gd name="T54" fmla="*/ 50 w 237"/>
                <a:gd name="T55" fmla="*/ 329 h 329"/>
                <a:gd name="T56" fmla="*/ 124 w 237"/>
                <a:gd name="T57" fmla="*/ 258 h 329"/>
                <a:gd name="T58" fmla="*/ 202 w 237"/>
                <a:gd name="T59" fmla="*/ 3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29">
                  <a:moveTo>
                    <a:pt x="202" y="31"/>
                  </a:moveTo>
                  <a:lnTo>
                    <a:pt x="217" y="31"/>
                  </a:lnTo>
                  <a:cubicBezTo>
                    <a:pt x="224" y="31"/>
                    <a:pt x="237" y="31"/>
                    <a:pt x="237" y="16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3" y="150"/>
                  </a:cubicBez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6" y="31"/>
                  </a:lnTo>
                  <a:lnTo>
                    <a:pt x="107" y="209"/>
                  </a:lnTo>
                  <a:cubicBezTo>
                    <a:pt x="109" y="214"/>
                    <a:pt x="109" y="215"/>
                    <a:pt x="109" y="215"/>
                  </a:cubicBezTo>
                  <a:cubicBezTo>
                    <a:pt x="109" y="216"/>
                    <a:pt x="96" y="257"/>
                    <a:pt x="90" y="270"/>
                  </a:cubicBezTo>
                  <a:cubicBezTo>
                    <a:pt x="75" y="297"/>
                    <a:pt x="57" y="298"/>
                    <a:pt x="50" y="299"/>
                  </a:cubicBezTo>
                  <a:cubicBezTo>
                    <a:pt x="50" y="298"/>
                    <a:pt x="52" y="294"/>
                    <a:pt x="52" y="288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2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4" name="Freeform 374">
              <a:extLst>
                <a:ext uri="{FF2B5EF4-FFF2-40B4-BE49-F238E27FC236}">
                  <a16:creationId xmlns:a16="http://schemas.microsoft.com/office/drawing/2014/main" id="{A08F83BC-6072-4F7C-9D58-6DFB8BBE8338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663951" y="2820988"/>
              <a:ext cx="79375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5" name="Freeform 375">
              <a:extLst>
                <a:ext uri="{FF2B5EF4-FFF2-40B4-BE49-F238E27FC236}">
                  <a16:creationId xmlns:a16="http://schemas.microsoft.com/office/drawing/2014/main" id="{36653737-56A5-41E6-B381-B6F9C324E1DF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765551" y="2820988"/>
              <a:ext cx="79375" cy="920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6" name="Freeform 376">
              <a:extLst>
                <a:ext uri="{FF2B5EF4-FFF2-40B4-BE49-F238E27FC236}">
                  <a16:creationId xmlns:a16="http://schemas.microsoft.com/office/drawing/2014/main" id="{DF06D257-4C20-4A50-93C7-2CD09B928F05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541588" y="3030538"/>
              <a:ext cx="96838" cy="127000"/>
            </a:xfrm>
            <a:custGeom>
              <a:avLst/>
              <a:gdLst>
                <a:gd name="T0" fmla="*/ 231 w 250"/>
                <a:gd name="T1" fmla="*/ 31 h 309"/>
                <a:gd name="T2" fmla="*/ 250 w 250"/>
                <a:gd name="T3" fmla="*/ 16 h 309"/>
                <a:gd name="T4" fmla="*/ 229 w 250"/>
                <a:gd name="T5" fmla="*/ 0 h 309"/>
                <a:gd name="T6" fmla="*/ 190 w 250"/>
                <a:gd name="T7" fmla="*/ 0 h 309"/>
                <a:gd name="T8" fmla="*/ 170 w 250"/>
                <a:gd name="T9" fmla="*/ 16 h 309"/>
                <a:gd name="T10" fmla="*/ 190 w 250"/>
                <a:gd name="T11" fmla="*/ 31 h 309"/>
                <a:gd name="T12" fmla="*/ 202 w 250"/>
                <a:gd name="T13" fmla="*/ 31 h 309"/>
                <a:gd name="T14" fmla="*/ 181 w 250"/>
                <a:gd name="T15" fmla="*/ 197 h 309"/>
                <a:gd name="T16" fmla="*/ 173 w 250"/>
                <a:gd name="T17" fmla="*/ 267 h 309"/>
                <a:gd name="T18" fmla="*/ 172 w 250"/>
                <a:gd name="T19" fmla="*/ 267 h 309"/>
                <a:gd name="T20" fmla="*/ 145 w 250"/>
                <a:gd name="T21" fmla="*/ 134 h 309"/>
                <a:gd name="T22" fmla="*/ 125 w 250"/>
                <a:gd name="T23" fmla="*/ 122 h 309"/>
                <a:gd name="T24" fmla="*/ 105 w 250"/>
                <a:gd name="T25" fmla="*/ 133 h 309"/>
                <a:gd name="T26" fmla="*/ 77 w 250"/>
                <a:gd name="T27" fmla="*/ 267 h 309"/>
                <a:gd name="T28" fmla="*/ 77 w 250"/>
                <a:gd name="T29" fmla="*/ 267 h 309"/>
                <a:gd name="T30" fmla="*/ 73 w 250"/>
                <a:gd name="T31" fmla="*/ 228 h 309"/>
                <a:gd name="T32" fmla="*/ 47 w 250"/>
                <a:gd name="T33" fmla="*/ 31 h 309"/>
                <a:gd name="T34" fmla="*/ 59 w 250"/>
                <a:gd name="T35" fmla="*/ 31 h 309"/>
                <a:gd name="T36" fmla="*/ 79 w 250"/>
                <a:gd name="T37" fmla="*/ 16 h 309"/>
                <a:gd name="T38" fmla="*/ 59 w 250"/>
                <a:gd name="T39" fmla="*/ 0 h 309"/>
                <a:gd name="T40" fmla="*/ 20 w 250"/>
                <a:gd name="T41" fmla="*/ 0 h 309"/>
                <a:gd name="T42" fmla="*/ 0 w 250"/>
                <a:gd name="T43" fmla="*/ 16 h 309"/>
                <a:gd name="T44" fmla="*/ 18 w 250"/>
                <a:gd name="T45" fmla="*/ 31 h 309"/>
                <a:gd name="T46" fmla="*/ 18 w 250"/>
                <a:gd name="T47" fmla="*/ 31 h 309"/>
                <a:gd name="T48" fmla="*/ 54 w 250"/>
                <a:gd name="T49" fmla="*/ 292 h 309"/>
                <a:gd name="T50" fmla="*/ 75 w 250"/>
                <a:gd name="T51" fmla="*/ 309 h 309"/>
                <a:gd name="T52" fmla="*/ 94 w 250"/>
                <a:gd name="T53" fmla="*/ 299 h 309"/>
                <a:gd name="T54" fmla="*/ 125 w 250"/>
                <a:gd name="T55" fmla="*/ 159 h 309"/>
                <a:gd name="T56" fmla="*/ 125 w 250"/>
                <a:gd name="T57" fmla="*/ 159 h 309"/>
                <a:gd name="T58" fmla="*/ 155 w 250"/>
                <a:gd name="T59" fmla="*/ 297 h 309"/>
                <a:gd name="T60" fmla="*/ 175 w 250"/>
                <a:gd name="T61" fmla="*/ 309 h 309"/>
                <a:gd name="T62" fmla="*/ 195 w 250"/>
                <a:gd name="T63" fmla="*/ 292 h 309"/>
                <a:gd name="T64" fmla="*/ 231 w 250"/>
                <a:gd name="T65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09">
                  <a:moveTo>
                    <a:pt x="231" y="31"/>
                  </a:moveTo>
                  <a:cubicBezTo>
                    <a:pt x="236" y="31"/>
                    <a:pt x="250" y="31"/>
                    <a:pt x="250" y="16"/>
                  </a:cubicBezTo>
                  <a:cubicBezTo>
                    <a:pt x="250" y="0"/>
                    <a:pt x="237" y="0"/>
                    <a:pt x="229" y="0"/>
                  </a:cubicBezTo>
                  <a:lnTo>
                    <a:pt x="190" y="0"/>
                  </a:lnTo>
                  <a:cubicBezTo>
                    <a:pt x="182" y="0"/>
                    <a:pt x="170" y="0"/>
                    <a:pt x="170" y="16"/>
                  </a:cubicBezTo>
                  <a:cubicBezTo>
                    <a:pt x="170" y="31"/>
                    <a:pt x="183" y="31"/>
                    <a:pt x="190" y="31"/>
                  </a:cubicBezTo>
                  <a:lnTo>
                    <a:pt x="202" y="31"/>
                  </a:lnTo>
                  <a:lnTo>
                    <a:pt x="181" y="197"/>
                  </a:lnTo>
                  <a:cubicBezTo>
                    <a:pt x="177" y="227"/>
                    <a:pt x="173" y="253"/>
                    <a:pt x="173" y="267"/>
                  </a:cubicBezTo>
                  <a:lnTo>
                    <a:pt x="172" y="267"/>
                  </a:lnTo>
                  <a:cubicBezTo>
                    <a:pt x="169" y="235"/>
                    <a:pt x="146" y="137"/>
                    <a:pt x="145" y="134"/>
                  </a:cubicBezTo>
                  <a:cubicBezTo>
                    <a:pt x="141" y="122"/>
                    <a:pt x="129" y="122"/>
                    <a:pt x="125" y="122"/>
                  </a:cubicBezTo>
                  <a:cubicBezTo>
                    <a:pt x="120" y="122"/>
                    <a:pt x="110" y="122"/>
                    <a:pt x="105" y="133"/>
                  </a:cubicBezTo>
                  <a:cubicBezTo>
                    <a:pt x="103" y="137"/>
                    <a:pt x="80" y="236"/>
                    <a:pt x="77" y="267"/>
                  </a:cubicBezTo>
                  <a:lnTo>
                    <a:pt x="77" y="267"/>
                  </a:lnTo>
                  <a:cubicBezTo>
                    <a:pt x="77" y="265"/>
                    <a:pt x="76" y="255"/>
                    <a:pt x="73" y="228"/>
                  </a:cubicBezTo>
                  <a:lnTo>
                    <a:pt x="47" y="31"/>
                  </a:lnTo>
                  <a:lnTo>
                    <a:pt x="59" y="31"/>
                  </a:lnTo>
                  <a:cubicBezTo>
                    <a:pt x="67" y="31"/>
                    <a:pt x="79" y="31"/>
                    <a:pt x="79" y="16"/>
                  </a:cubicBezTo>
                  <a:cubicBezTo>
                    <a:pt x="79" y="0"/>
                    <a:pt x="67" y="0"/>
                    <a:pt x="5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18" y="31"/>
                  </a:cubicBezTo>
                  <a:lnTo>
                    <a:pt x="18" y="31"/>
                  </a:lnTo>
                  <a:lnTo>
                    <a:pt x="54" y="292"/>
                  </a:lnTo>
                  <a:cubicBezTo>
                    <a:pt x="57" y="309"/>
                    <a:pt x="69" y="309"/>
                    <a:pt x="75" y="309"/>
                  </a:cubicBezTo>
                  <a:cubicBezTo>
                    <a:pt x="79" y="309"/>
                    <a:pt x="89" y="309"/>
                    <a:pt x="94" y="299"/>
                  </a:cubicBezTo>
                  <a:cubicBezTo>
                    <a:pt x="96" y="296"/>
                    <a:pt x="123" y="179"/>
                    <a:pt x="125" y="159"/>
                  </a:cubicBezTo>
                  <a:lnTo>
                    <a:pt x="125" y="159"/>
                  </a:lnTo>
                  <a:cubicBezTo>
                    <a:pt x="127" y="182"/>
                    <a:pt x="154" y="296"/>
                    <a:pt x="155" y="297"/>
                  </a:cubicBezTo>
                  <a:cubicBezTo>
                    <a:pt x="158" y="309"/>
                    <a:pt x="171" y="309"/>
                    <a:pt x="175" y="309"/>
                  </a:cubicBezTo>
                  <a:cubicBezTo>
                    <a:pt x="181" y="309"/>
                    <a:pt x="193" y="309"/>
                    <a:pt x="195" y="292"/>
                  </a:cubicBezTo>
                  <a:lnTo>
                    <a:pt x="231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7" name="Freeform 377">
              <a:extLst>
                <a:ext uri="{FF2B5EF4-FFF2-40B4-BE49-F238E27FC236}">
                  <a16:creationId xmlns:a16="http://schemas.microsoft.com/office/drawing/2014/main" id="{2CA14797-E089-4379-BD65-09660B8E5EEA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644776" y="3030538"/>
              <a:ext cx="92075" cy="125413"/>
            </a:xfrm>
            <a:custGeom>
              <a:avLst/>
              <a:gdLst>
                <a:gd name="T0" fmla="*/ 206 w 239"/>
                <a:gd name="T1" fmla="*/ 31 h 305"/>
                <a:gd name="T2" fmla="*/ 219 w 239"/>
                <a:gd name="T3" fmla="*/ 31 h 305"/>
                <a:gd name="T4" fmla="*/ 239 w 239"/>
                <a:gd name="T5" fmla="*/ 16 h 305"/>
                <a:gd name="T6" fmla="*/ 219 w 239"/>
                <a:gd name="T7" fmla="*/ 0 h 305"/>
                <a:gd name="T8" fmla="*/ 160 w 239"/>
                <a:gd name="T9" fmla="*/ 0 h 305"/>
                <a:gd name="T10" fmla="*/ 140 w 239"/>
                <a:gd name="T11" fmla="*/ 15 h 305"/>
                <a:gd name="T12" fmla="*/ 160 w 239"/>
                <a:gd name="T13" fmla="*/ 31 h 305"/>
                <a:gd name="T14" fmla="*/ 172 w 239"/>
                <a:gd name="T15" fmla="*/ 31 h 305"/>
                <a:gd name="T16" fmla="*/ 172 w 239"/>
                <a:gd name="T17" fmla="*/ 132 h 305"/>
                <a:gd name="T18" fmla="*/ 66 w 239"/>
                <a:gd name="T19" fmla="*/ 132 h 305"/>
                <a:gd name="T20" fmla="*/ 66 w 239"/>
                <a:gd name="T21" fmla="*/ 31 h 305"/>
                <a:gd name="T22" fmla="*/ 79 w 239"/>
                <a:gd name="T23" fmla="*/ 31 h 305"/>
                <a:gd name="T24" fmla="*/ 99 w 239"/>
                <a:gd name="T25" fmla="*/ 16 h 305"/>
                <a:gd name="T26" fmla="*/ 79 w 239"/>
                <a:gd name="T27" fmla="*/ 0 h 305"/>
                <a:gd name="T28" fmla="*/ 19 w 239"/>
                <a:gd name="T29" fmla="*/ 0 h 305"/>
                <a:gd name="T30" fmla="*/ 0 w 239"/>
                <a:gd name="T31" fmla="*/ 16 h 305"/>
                <a:gd name="T32" fmla="*/ 19 w 239"/>
                <a:gd name="T33" fmla="*/ 31 h 305"/>
                <a:gd name="T34" fmla="*/ 32 w 239"/>
                <a:gd name="T35" fmla="*/ 31 h 305"/>
                <a:gd name="T36" fmla="*/ 32 w 239"/>
                <a:gd name="T37" fmla="*/ 275 h 305"/>
                <a:gd name="T38" fmla="*/ 19 w 239"/>
                <a:gd name="T39" fmla="*/ 275 h 305"/>
                <a:gd name="T40" fmla="*/ 0 w 239"/>
                <a:gd name="T41" fmla="*/ 290 h 305"/>
                <a:gd name="T42" fmla="*/ 19 w 239"/>
                <a:gd name="T43" fmla="*/ 305 h 305"/>
                <a:gd name="T44" fmla="*/ 79 w 239"/>
                <a:gd name="T45" fmla="*/ 305 h 305"/>
                <a:gd name="T46" fmla="*/ 99 w 239"/>
                <a:gd name="T47" fmla="*/ 290 h 305"/>
                <a:gd name="T48" fmla="*/ 79 w 239"/>
                <a:gd name="T49" fmla="*/ 275 h 305"/>
                <a:gd name="T50" fmla="*/ 66 w 239"/>
                <a:gd name="T51" fmla="*/ 275 h 305"/>
                <a:gd name="T52" fmla="*/ 66 w 239"/>
                <a:gd name="T53" fmla="*/ 162 h 305"/>
                <a:gd name="T54" fmla="*/ 172 w 239"/>
                <a:gd name="T55" fmla="*/ 162 h 305"/>
                <a:gd name="T56" fmla="*/ 172 w 239"/>
                <a:gd name="T57" fmla="*/ 275 h 305"/>
                <a:gd name="T58" fmla="*/ 160 w 239"/>
                <a:gd name="T59" fmla="*/ 275 h 305"/>
                <a:gd name="T60" fmla="*/ 140 w 239"/>
                <a:gd name="T61" fmla="*/ 290 h 305"/>
                <a:gd name="T62" fmla="*/ 160 w 239"/>
                <a:gd name="T63" fmla="*/ 305 h 305"/>
                <a:gd name="T64" fmla="*/ 219 w 239"/>
                <a:gd name="T65" fmla="*/ 305 h 305"/>
                <a:gd name="T66" fmla="*/ 239 w 239"/>
                <a:gd name="T67" fmla="*/ 290 h 305"/>
                <a:gd name="T68" fmla="*/ 219 w 239"/>
                <a:gd name="T69" fmla="*/ 275 h 305"/>
                <a:gd name="T70" fmla="*/ 206 w 239"/>
                <a:gd name="T71" fmla="*/ 275 h 305"/>
                <a:gd name="T72" fmla="*/ 206 w 239"/>
                <a:gd name="T7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06" y="31"/>
                  </a:moveTo>
                  <a:lnTo>
                    <a:pt x="219" y="31"/>
                  </a:lnTo>
                  <a:cubicBezTo>
                    <a:pt x="226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2"/>
                  </a:lnTo>
                  <a:lnTo>
                    <a:pt x="66" y="132"/>
                  </a:ln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2"/>
                  </a:lnTo>
                  <a:lnTo>
                    <a:pt x="172" y="162"/>
                  </a:lnTo>
                  <a:lnTo>
                    <a:pt x="172" y="275"/>
                  </a:lnTo>
                  <a:lnTo>
                    <a:pt x="160" y="275"/>
                  </a:lnTo>
                  <a:cubicBezTo>
                    <a:pt x="152" y="275"/>
                    <a:pt x="140" y="275"/>
                    <a:pt x="140" y="290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6" y="305"/>
                    <a:pt x="239" y="305"/>
                    <a:pt x="239" y="290"/>
                  </a:cubicBezTo>
                  <a:cubicBezTo>
                    <a:pt x="239" y="275"/>
                    <a:pt x="227" y="275"/>
                    <a:pt x="219" y="275"/>
                  </a:cubicBezTo>
                  <a:lnTo>
                    <a:pt x="206" y="275"/>
                  </a:lnTo>
                  <a:lnTo>
                    <a:pt x="206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8" name="Freeform 378">
              <a:extLst>
                <a:ext uri="{FF2B5EF4-FFF2-40B4-BE49-F238E27FC236}">
                  <a16:creationId xmlns:a16="http://schemas.microsoft.com/office/drawing/2014/main" id="{17E25A6E-FBEA-4F3A-9BCB-91BB6DD8DED6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746376" y="3030538"/>
              <a:ext cx="92075" cy="125413"/>
            </a:xfrm>
            <a:custGeom>
              <a:avLst/>
              <a:gdLst>
                <a:gd name="T0" fmla="*/ 35 w 237"/>
                <a:gd name="T1" fmla="*/ 275 h 305"/>
                <a:gd name="T2" fmla="*/ 21 w 237"/>
                <a:gd name="T3" fmla="*/ 275 h 305"/>
                <a:gd name="T4" fmla="*/ 0 w 237"/>
                <a:gd name="T5" fmla="*/ 290 h 305"/>
                <a:gd name="T6" fmla="*/ 21 w 237"/>
                <a:gd name="T7" fmla="*/ 305 h 305"/>
                <a:gd name="T8" fmla="*/ 217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0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3 h 305"/>
                <a:gd name="T24" fmla="*/ 135 w 237"/>
                <a:gd name="T25" fmla="*/ 163 h 305"/>
                <a:gd name="T26" fmla="*/ 153 w 237"/>
                <a:gd name="T27" fmla="*/ 191 h 305"/>
                <a:gd name="T28" fmla="*/ 170 w 237"/>
                <a:gd name="T29" fmla="*/ 171 h 305"/>
                <a:gd name="T30" fmla="*/ 170 w 237"/>
                <a:gd name="T31" fmla="*/ 124 h 305"/>
                <a:gd name="T32" fmla="*/ 153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6 w 237"/>
                <a:gd name="T47" fmla="*/ 57 h 305"/>
                <a:gd name="T48" fmla="*/ 226 w 237"/>
                <a:gd name="T49" fmla="*/ 21 h 305"/>
                <a:gd name="T50" fmla="*/ 207 w 237"/>
                <a:gd name="T51" fmla="*/ 0 h 305"/>
                <a:gd name="T52" fmla="*/ 21 w 237"/>
                <a:gd name="T53" fmla="*/ 0 h 305"/>
                <a:gd name="T54" fmla="*/ 0 w 237"/>
                <a:gd name="T55" fmla="*/ 15 h 305"/>
                <a:gd name="T56" fmla="*/ 21 w 237"/>
                <a:gd name="T57" fmla="*/ 31 h 305"/>
                <a:gd name="T58" fmla="*/ 35 w 237"/>
                <a:gd name="T59" fmla="*/ 31 h 305"/>
                <a:gd name="T60" fmla="*/ 35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5" y="275"/>
                  </a:move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5" y="31"/>
                  </a:lnTo>
                  <a:lnTo>
                    <a:pt x="35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9" name="Freeform 379">
              <a:extLst>
                <a:ext uri="{FF2B5EF4-FFF2-40B4-BE49-F238E27FC236}">
                  <a16:creationId xmlns:a16="http://schemas.microsoft.com/office/drawing/2014/main" id="{81D30962-614B-43A0-A03C-C08D71645666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2846388" y="3030538"/>
              <a:ext cx="96838" cy="128588"/>
            </a:xfrm>
            <a:custGeom>
              <a:avLst/>
              <a:gdLst>
                <a:gd name="T0" fmla="*/ 66 w 249"/>
                <a:gd name="T1" fmla="*/ 31 h 311"/>
                <a:gd name="T2" fmla="*/ 102 w 249"/>
                <a:gd name="T3" fmla="*/ 31 h 311"/>
                <a:gd name="T4" fmla="*/ 170 w 249"/>
                <a:gd name="T5" fmla="*/ 84 h 311"/>
                <a:gd name="T6" fmla="*/ 102 w 249"/>
                <a:gd name="T7" fmla="*/ 138 h 311"/>
                <a:gd name="T8" fmla="*/ 66 w 249"/>
                <a:gd name="T9" fmla="*/ 138 h 311"/>
                <a:gd name="T10" fmla="*/ 66 w 249"/>
                <a:gd name="T11" fmla="*/ 31 h 311"/>
                <a:gd name="T12" fmla="*/ 162 w 249"/>
                <a:gd name="T13" fmla="*/ 154 h 311"/>
                <a:gd name="T14" fmla="*/ 205 w 249"/>
                <a:gd name="T15" fmla="*/ 84 h 311"/>
                <a:gd name="T16" fmla="*/ 108 w 249"/>
                <a:gd name="T17" fmla="*/ 0 h 311"/>
                <a:gd name="T18" fmla="*/ 20 w 249"/>
                <a:gd name="T19" fmla="*/ 0 h 311"/>
                <a:gd name="T20" fmla="*/ 0 w 249"/>
                <a:gd name="T21" fmla="*/ 16 h 311"/>
                <a:gd name="T22" fmla="*/ 20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20 w 249"/>
                <a:gd name="T29" fmla="*/ 275 h 311"/>
                <a:gd name="T30" fmla="*/ 0 w 249"/>
                <a:gd name="T31" fmla="*/ 290 h 311"/>
                <a:gd name="T32" fmla="*/ 20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6 w 249"/>
                <a:gd name="T53" fmla="*/ 311 h 311"/>
                <a:gd name="T54" fmla="*/ 249 w 249"/>
                <a:gd name="T55" fmla="*/ 259 h 311"/>
                <a:gd name="T56" fmla="*/ 231 w 249"/>
                <a:gd name="T57" fmla="*/ 243 h 311"/>
                <a:gd name="T58" fmla="*/ 215 w 249"/>
                <a:gd name="T59" fmla="*/ 258 h 311"/>
                <a:gd name="T60" fmla="*/ 205 w 249"/>
                <a:gd name="T61" fmla="*/ 280 h 311"/>
                <a:gd name="T62" fmla="*/ 191 w 249"/>
                <a:gd name="T63" fmla="*/ 231 h 311"/>
                <a:gd name="T64" fmla="*/ 187 w 249"/>
                <a:gd name="T65" fmla="*/ 184 h 311"/>
                <a:gd name="T66" fmla="*/ 162 w 249"/>
                <a:gd name="T67" fmla="*/ 15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66" y="31"/>
                  </a:move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close/>
                  <a:moveTo>
                    <a:pt x="162" y="154"/>
                  </a:moveTo>
                  <a:cubicBezTo>
                    <a:pt x="195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7" y="311"/>
                    <a:pt x="249" y="278"/>
                    <a:pt x="249" y="259"/>
                  </a:cubicBezTo>
                  <a:cubicBezTo>
                    <a:pt x="249" y="243"/>
                    <a:pt x="237" y="243"/>
                    <a:pt x="231" y="243"/>
                  </a:cubicBezTo>
                  <a:cubicBezTo>
                    <a:pt x="226" y="243"/>
                    <a:pt x="215" y="243"/>
                    <a:pt x="215" y="258"/>
                  </a:cubicBezTo>
                  <a:cubicBezTo>
                    <a:pt x="215" y="262"/>
                    <a:pt x="214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70"/>
                    <a:pt x="169" y="159"/>
                    <a:pt x="162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0" name="Freeform 380">
              <a:extLst>
                <a:ext uri="{FF2B5EF4-FFF2-40B4-BE49-F238E27FC236}">
                  <a16:creationId xmlns:a16="http://schemas.microsoft.com/office/drawing/2014/main" id="{1D80142D-B04E-4DDD-9D20-052420A2D990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949576" y="3030538"/>
              <a:ext cx="90488" cy="125413"/>
            </a:xfrm>
            <a:custGeom>
              <a:avLst/>
              <a:gdLst>
                <a:gd name="T0" fmla="*/ 36 w 237"/>
                <a:gd name="T1" fmla="*/ 275 h 305"/>
                <a:gd name="T2" fmla="*/ 21 w 237"/>
                <a:gd name="T3" fmla="*/ 275 h 305"/>
                <a:gd name="T4" fmla="*/ 0 w 237"/>
                <a:gd name="T5" fmla="*/ 290 h 305"/>
                <a:gd name="T6" fmla="*/ 21 w 237"/>
                <a:gd name="T7" fmla="*/ 305 h 305"/>
                <a:gd name="T8" fmla="*/ 218 w 237"/>
                <a:gd name="T9" fmla="*/ 305 h 305"/>
                <a:gd name="T10" fmla="*/ 237 w 237"/>
                <a:gd name="T11" fmla="*/ 285 h 305"/>
                <a:gd name="T12" fmla="*/ 237 w 237"/>
                <a:gd name="T13" fmla="*/ 240 h 305"/>
                <a:gd name="T14" fmla="*/ 221 w 237"/>
                <a:gd name="T15" fmla="*/ 220 h 305"/>
                <a:gd name="T16" fmla="*/ 203 w 237"/>
                <a:gd name="T17" fmla="*/ 240 h 305"/>
                <a:gd name="T18" fmla="*/ 203 w 237"/>
                <a:gd name="T19" fmla="*/ 275 h 305"/>
                <a:gd name="T20" fmla="*/ 70 w 237"/>
                <a:gd name="T21" fmla="*/ 275 h 305"/>
                <a:gd name="T22" fmla="*/ 70 w 237"/>
                <a:gd name="T23" fmla="*/ 163 h 305"/>
                <a:gd name="T24" fmla="*/ 135 w 237"/>
                <a:gd name="T25" fmla="*/ 163 h 305"/>
                <a:gd name="T26" fmla="*/ 153 w 237"/>
                <a:gd name="T27" fmla="*/ 191 h 305"/>
                <a:gd name="T28" fmla="*/ 170 w 237"/>
                <a:gd name="T29" fmla="*/ 171 h 305"/>
                <a:gd name="T30" fmla="*/ 170 w 237"/>
                <a:gd name="T31" fmla="*/ 124 h 305"/>
                <a:gd name="T32" fmla="*/ 153 w 237"/>
                <a:gd name="T33" fmla="*/ 104 h 305"/>
                <a:gd name="T34" fmla="*/ 135 w 237"/>
                <a:gd name="T35" fmla="*/ 132 h 305"/>
                <a:gd name="T36" fmla="*/ 70 w 237"/>
                <a:gd name="T37" fmla="*/ 132 h 305"/>
                <a:gd name="T38" fmla="*/ 70 w 237"/>
                <a:gd name="T39" fmla="*/ 31 h 305"/>
                <a:gd name="T40" fmla="*/ 192 w 237"/>
                <a:gd name="T41" fmla="*/ 31 h 305"/>
                <a:gd name="T42" fmla="*/ 192 w 237"/>
                <a:gd name="T43" fmla="*/ 57 h 305"/>
                <a:gd name="T44" fmla="*/ 209 w 237"/>
                <a:gd name="T45" fmla="*/ 78 h 305"/>
                <a:gd name="T46" fmla="*/ 227 w 237"/>
                <a:gd name="T47" fmla="*/ 57 h 305"/>
                <a:gd name="T48" fmla="*/ 227 w 237"/>
                <a:gd name="T49" fmla="*/ 21 h 305"/>
                <a:gd name="T50" fmla="*/ 207 w 237"/>
                <a:gd name="T51" fmla="*/ 0 h 305"/>
                <a:gd name="T52" fmla="*/ 21 w 237"/>
                <a:gd name="T53" fmla="*/ 0 h 305"/>
                <a:gd name="T54" fmla="*/ 0 w 237"/>
                <a:gd name="T55" fmla="*/ 15 h 305"/>
                <a:gd name="T56" fmla="*/ 21 w 237"/>
                <a:gd name="T57" fmla="*/ 31 h 305"/>
                <a:gd name="T58" fmla="*/ 36 w 237"/>
                <a:gd name="T59" fmla="*/ 31 h 305"/>
                <a:gd name="T60" fmla="*/ 36 w 237"/>
                <a:gd name="T61" fmla="*/ 2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36" y="275"/>
                  </a:move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7" y="301"/>
                    <a:pt x="237" y="285"/>
                  </a:cubicBezTo>
                  <a:lnTo>
                    <a:pt x="237" y="240"/>
                  </a:lnTo>
                  <a:cubicBezTo>
                    <a:pt x="237" y="231"/>
                    <a:pt x="237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7" y="78"/>
                    <a:pt x="227" y="67"/>
                    <a:pt x="227" y="57"/>
                  </a:cubicBezTo>
                  <a:lnTo>
                    <a:pt x="227" y="21"/>
                  </a:lnTo>
                  <a:cubicBezTo>
                    <a:pt x="227" y="5"/>
                    <a:pt x="224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1" name="Freeform 381">
              <a:extLst>
                <a:ext uri="{FF2B5EF4-FFF2-40B4-BE49-F238E27FC236}">
                  <a16:creationId xmlns:a16="http://schemas.microsoft.com/office/drawing/2014/main" id="{AE70E8D3-3614-44BE-A7AD-71277AF6A545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157538" y="3067050"/>
              <a:ext cx="79375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2" name="Freeform 382">
              <a:extLst>
                <a:ext uri="{FF2B5EF4-FFF2-40B4-BE49-F238E27FC236}">
                  <a16:creationId xmlns:a16="http://schemas.microsoft.com/office/drawing/2014/main" id="{2FF8AA63-131F-4C48-9553-C21186DFFDC2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3263901" y="3030538"/>
              <a:ext cx="71438" cy="125413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1 h 305"/>
                <a:gd name="T10" fmla="*/ 80 w 188"/>
                <a:gd name="T11" fmla="*/ 121 h 305"/>
                <a:gd name="T12" fmla="*/ 80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3" name="Freeform 383">
              <a:extLst>
                <a:ext uri="{FF2B5EF4-FFF2-40B4-BE49-F238E27FC236}">
                  <a16:creationId xmlns:a16="http://schemas.microsoft.com/office/drawing/2014/main" id="{CA427F16-CFBB-4C2C-B072-4FEC9B3F8B24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355976" y="3030538"/>
              <a:ext cx="92075" cy="127000"/>
            </a:xfrm>
            <a:custGeom>
              <a:avLst/>
              <a:gdLst>
                <a:gd name="T0" fmla="*/ 161 w 238"/>
                <a:gd name="T1" fmla="*/ 280 h 308"/>
                <a:gd name="T2" fmla="*/ 181 w 238"/>
                <a:gd name="T3" fmla="*/ 305 h 308"/>
                <a:gd name="T4" fmla="*/ 217 w 238"/>
                <a:gd name="T5" fmla="*/ 305 h 308"/>
                <a:gd name="T6" fmla="*/ 238 w 238"/>
                <a:gd name="T7" fmla="*/ 290 h 308"/>
                <a:gd name="T8" fmla="*/ 218 w 238"/>
                <a:gd name="T9" fmla="*/ 275 h 308"/>
                <a:gd name="T10" fmla="*/ 195 w 238"/>
                <a:gd name="T11" fmla="*/ 275 h 308"/>
                <a:gd name="T12" fmla="*/ 195 w 238"/>
                <a:gd name="T13" fmla="*/ 21 h 308"/>
                <a:gd name="T14" fmla="*/ 175 w 238"/>
                <a:gd name="T15" fmla="*/ 0 h 308"/>
                <a:gd name="T16" fmla="*/ 139 w 238"/>
                <a:gd name="T17" fmla="*/ 0 h 308"/>
                <a:gd name="T18" fmla="*/ 118 w 238"/>
                <a:gd name="T19" fmla="*/ 16 h 308"/>
                <a:gd name="T20" fmla="*/ 138 w 238"/>
                <a:gd name="T21" fmla="*/ 31 h 308"/>
                <a:gd name="T22" fmla="*/ 161 w 238"/>
                <a:gd name="T23" fmla="*/ 31 h 308"/>
                <a:gd name="T24" fmla="*/ 161 w 238"/>
                <a:gd name="T25" fmla="*/ 110 h 308"/>
                <a:gd name="T26" fmla="*/ 102 w 238"/>
                <a:gd name="T27" fmla="*/ 87 h 308"/>
                <a:gd name="T28" fmla="*/ 0 w 238"/>
                <a:gd name="T29" fmla="*/ 198 h 308"/>
                <a:gd name="T30" fmla="*/ 98 w 238"/>
                <a:gd name="T31" fmla="*/ 308 h 308"/>
                <a:gd name="T32" fmla="*/ 161 w 238"/>
                <a:gd name="T33" fmla="*/ 280 h 308"/>
                <a:gd name="T34" fmla="*/ 161 w 238"/>
                <a:gd name="T35" fmla="*/ 173 h 308"/>
                <a:gd name="T36" fmla="*/ 161 w 238"/>
                <a:gd name="T37" fmla="*/ 208 h 308"/>
                <a:gd name="T38" fmla="*/ 100 w 238"/>
                <a:gd name="T39" fmla="*/ 278 h 308"/>
                <a:gd name="T40" fmla="*/ 35 w 238"/>
                <a:gd name="T41" fmla="*/ 198 h 308"/>
                <a:gd name="T42" fmla="*/ 104 w 238"/>
                <a:gd name="T43" fmla="*/ 118 h 308"/>
                <a:gd name="T44" fmla="*/ 161 w 238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4" name="Freeform 384">
              <a:extLst>
                <a:ext uri="{FF2B5EF4-FFF2-40B4-BE49-F238E27FC236}">
                  <a16:creationId xmlns:a16="http://schemas.microsoft.com/office/drawing/2014/main" id="{DAB8A893-66C3-4701-92EE-D417385D0F6D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3457576" y="3070225"/>
              <a:ext cx="87313" cy="46038"/>
            </a:xfrm>
            <a:custGeom>
              <a:avLst/>
              <a:gdLst>
                <a:gd name="T0" fmla="*/ 201 w 223"/>
                <a:gd name="T1" fmla="*/ 35 h 111"/>
                <a:gd name="T2" fmla="*/ 223 w 223"/>
                <a:gd name="T3" fmla="*/ 18 h 111"/>
                <a:gd name="T4" fmla="*/ 198 w 223"/>
                <a:gd name="T5" fmla="*/ 0 h 111"/>
                <a:gd name="T6" fmla="*/ 25 w 223"/>
                <a:gd name="T7" fmla="*/ 0 h 111"/>
                <a:gd name="T8" fmla="*/ 0 w 223"/>
                <a:gd name="T9" fmla="*/ 18 h 111"/>
                <a:gd name="T10" fmla="*/ 22 w 223"/>
                <a:gd name="T11" fmla="*/ 35 h 111"/>
                <a:gd name="T12" fmla="*/ 201 w 223"/>
                <a:gd name="T13" fmla="*/ 35 h 111"/>
                <a:gd name="T14" fmla="*/ 198 w 223"/>
                <a:gd name="T15" fmla="*/ 111 h 111"/>
                <a:gd name="T16" fmla="*/ 223 w 223"/>
                <a:gd name="T17" fmla="*/ 93 h 111"/>
                <a:gd name="T18" fmla="*/ 201 w 223"/>
                <a:gd name="T19" fmla="*/ 76 h 111"/>
                <a:gd name="T20" fmla="*/ 22 w 223"/>
                <a:gd name="T21" fmla="*/ 76 h 111"/>
                <a:gd name="T22" fmla="*/ 0 w 223"/>
                <a:gd name="T23" fmla="*/ 93 h 111"/>
                <a:gd name="T24" fmla="*/ 25 w 223"/>
                <a:gd name="T25" fmla="*/ 111 h 111"/>
                <a:gd name="T26" fmla="*/ 198 w 223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01" y="35"/>
                  </a:moveTo>
                  <a:cubicBezTo>
                    <a:pt x="207" y="35"/>
                    <a:pt x="223" y="35"/>
                    <a:pt x="223" y="18"/>
                  </a:cubicBez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lose/>
                  <a:moveTo>
                    <a:pt x="198" y="111"/>
                  </a:moveTo>
                  <a:cubicBezTo>
                    <a:pt x="205" y="111"/>
                    <a:pt x="223" y="111"/>
                    <a:pt x="223" y="93"/>
                  </a:cubicBez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5" name="Freeform 385">
              <a:extLst>
                <a:ext uri="{FF2B5EF4-FFF2-40B4-BE49-F238E27FC236}">
                  <a16:creationId xmlns:a16="http://schemas.microsoft.com/office/drawing/2014/main" id="{83D2E3D6-D0F0-45B8-8EB6-5789E5531E81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695701" y="3028950"/>
              <a:ext cx="17463" cy="60325"/>
            </a:xfrm>
            <a:custGeom>
              <a:avLst/>
              <a:gdLst>
                <a:gd name="T0" fmla="*/ 44 w 46"/>
                <a:gd name="T1" fmla="*/ 28 h 147"/>
                <a:gd name="T2" fmla="*/ 23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3 w 46"/>
                <a:gd name="T11" fmla="*/ 147 h 147"/>
                <a:gd name="T12" fmla="*/ 38 w 46"/>
                <a:gd name="T13" fmla="*/ 128 h 147"/>
                <a:gd name="T14" fmla="*/ 44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4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7"/>
                    <a:pt x="23" y="147"/>
                  </a:cubicBezTo>
                  <a:cubicBezTo>
                    <a:pt x="37" y="147"/>
                    <a:pt x="38" y="136"/>
                    <a:pt x="38" y="128"/>
                  </a:cubicBezTo>
                  <a:lnTo>
                    <a:pt x="44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6" name="Freeform 386">
              <a:extLst>
                <a:ext uri="{FF2B5EF4-FFF2-40B4-BE49-F238E27FC236}">
                  <a16:creationId xmlns:a16="http://schemas.microsoft.com/office/drawing/2014/main" id="{F9A284A1-C96F-4322-BAD7-4B987FD9864A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3765551" y="3067050"/>
              <a:ext cx="90488" cy="90488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5 w 234"/>
                <a:gd name="T17" fmla="*/ 59 h 222"/>
                <a:gd name="T18" fmla="*/ 57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49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49 w 234"/>
                <a:gd name="T33" fmla="*/ 110 h 222"/>
                <a:gd name="T34" fmla="*/ 149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4 w 234"/>
                <a:gd name="T41" fmla="*/ 155 h 222"/>
                <a:gd name="T42" fmla="*/ 149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49" y="46"/>
                    <a:pt x="149" y="81"/>
                  </a:cubicBezTo>
                  <a:cubicBezTo>
                    <a:pt x="61" y="83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1" y="219"/>
                    <a:pt x="155" y="203"/>
                  </a:cubicBezTo>
                  <a:close/>
                  <a:moveTo>
                    <a:pt x="149" y="110"/>
                  </a:moveTo>
                  <a:lnTo>
                    <a:pt x="149" y="152"/>
                  </a:lnTo>
                  <a:cubicBezTo>
                    <a:pt x="149" y="164"/>
                    <a:pt x="149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49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7" name="Freeform 387">
              <a:extLst>
                <a:ext uri="{FF2B5EF4-FFF2-40B4-BE49-F238E27FC236}">
                  <a16:creationId xmlns:a16="http://schemas.microsoft.com/office/drawing/2014/main" id="{BCC9C02D-8258-4A04-A0DD-90DF3F0ED4C6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897313" y="3028950"/>
              <a:ext cx="19050" cy="60325"/>
            </a:xfrm>
            <a:custGeom>
              <a:avLst/>
              <a:gdLst>
                <a:gd name="T0" fmla="*/ 45 w 46"/>
                <a:gd name="T1" fmla="*/ 28 h 147"/>
                <a:gd name="T2" fmla="*/ 23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3 w 46"/>
                <a:gd name="T11" fmla="*/ 147 h 147"/>
                <a:gd name="T12" fmla="*/ 38 w 46"/>
                <a:gd name="T13" fmla="*/ 128 h 147"/>
                <a:gd name="T14" fmla="*/ 45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7"/>
                    <a:pt x="23" y="147"/>
                  </a:cubicBezTo>
                  <a:cubicBezTo>
                    <a:pt x="37" y="147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" name="Freeform 388">
              <a:extLst>
                <a:ext uri="{FF2B5EF4-FFF2-40B4-BE49-F238E27FC236}">
                  <a16:creationId xmlns:a16="http://schemas.microsoft.com/office/drawing/2014/main" id="{AA9A56CF-C55A-4809-AD7F-08DD80ECB6D1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4068763" y="3028950"/>
              <a:ext cx="80963" cy="130175"/>
            </a:xfrm>
            <a:custGeom>
              <a:avLst/>
              <a:gdLst>
                <a:gd name="T0" fmla="*/ 205 w 205"/>
                <a:gd name="T1" fmla="*/ 158 h 316"/>
                <a:gd name="T2" fmla="*/ 103 w 205"/>
                <a:gd name="T3" fmla="*/ 0 h 316"/>
                <a:gd name="T4" fmla="*/ 0 w 205"/>
                <a:gd name="T5" fmla="*/ 158 h 316"/>
                <a:gd name="T6" fmla="*/ 103 w 205"/>
                <a:gd name="T7" fmla="*/ 316 h 316"/>
                <a:gd name="T8" fmla="*/ 205 w 205"/>
                <a:gd name="T9" fmla="*/ 158 h 316"/>
                <a:gd name="T10" fmla="*/ 103 w 205"/>
                <a:gd name="T11" fmla="*/ 285 h 316"/>
                <a:gd name="T12" fmla="*/ 40 w 205"/>
                <a:gd name="T13" fmla="*/ 250 h 316"/>
                <a:gd name="T14" fmla="*/ 34 w 205"/>
                <a:gd name="T15" fmla="*/ 154 h 316"/>
                <a:gd name="T16" fmla="*/ 40 w 205"/>
                <a:gd name="T17" fmla="*/ 66 h 316"/>
                <a:gd name="T18" fmla="*/ 103 w 205"/>
                <a:gd name="T19" fmla="*/ 30 h 316"/>
                <a:gd name="T20" fmla="*/ 165 w 205"/>
                <a:gd name="T21" fmla="*/ 62 h 316"/>
                <a:gd name="T22" fmla="*/ 171 w 205"/>
                <a:gd name="T23" fmla="*/ 154 h 316"/>
                <a:gd name="T24" fmla="*/ 165 w 205"/>
                <a:gd name="T25" fmla="*/ 247 h 316"/>
                <a:gd name="T26" fmla="*/ 103 w 205"/>
                <a:gd name="T27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316">
                  <a:moveTo>
                    <a:pt x="205" y="158"/>
                  </a:moveTo>
                  <a:cubicBezTo>
                    <a:pt x="205" y="14"/>
                    <a:pt x="195" y="0"/>
                    <a:pt x="103" y="0"/>
                  </a:cubicBezTo>
                  <a:cubicBezTo>
                    <a:pt x="10" y="0"/>
                    <a:pt x="0" y="13"/>
                    <a:pt x="0" y="158"/>
                  </a:cubicBezTo>
                  <a:cubicBezTo>
                    <a:pt x="0" y="302"/>
                    <a:pt x="10" y="316"/>
                    <a:pt x="103" y="316"/>
                  </a:cubicBezTo>
                  <a:cubicBezTo>
                    <a:pt x="194" y="316"/>
                    <a:pt x="205" y="302"/>
                    <a:pt x="205" y="158"/>
                  </a:cubicBezTo>
                  <a:close/>
                  <a:moveTo>
                    <a:pt x="103" y="285"/>
                  </a:moveTo>
                  <a:cubicBezTo>
                    <a:pt x="59" y="285"/>
                    <a:pt x="46" y="275"/>
                    <a:pt x="40" y="250"/>
                  </a:cubicBezTo>
                  <a:cubicBezTo>
                    <a:pt x="34" y="224"/>
                    <a:pt x="34" y="181"/>
                    <a:pt x="34" y="154"/>
                  </a:cubicBezTo>
                  <a:cubicBezTo>
                    <a:pt x="34" y="123"/>
                    <a:pt x="34" y="89"/>
                    <a:pt x="40" y="66"/>
                  </a:cubicBezTo>
                  <a:cubicBezTo>
                    <a:pt x="46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4"/>
                  </a:cubicBezTo>
                  <a:cubicBezTo>
                    <a:pt x="171" y="185"/>
                    <a:pt x="171" y="220"/>
                    <a:pt x="165" y="247"/>
                  </a:cubicBezTo>
                  <a:cubicBezTo>
                    <a:pt x="160" y="275"/>
                    <a:pt x="147" y="285"/>
                    <a:pt x="103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" name="Freeform 389">
              <a:extLst>
                <a:ext uri="{FF2B5EF4-FFF2-40B4-BE49-F238E27FC236}">
                  <a16:creationId xmlns:a16="http://schemas.microsoft.com/office/drawing/2014/main" id="{FBC1FB4B-FCFE-4E5A-BAE4-BD0C3AF492A3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4164013" y="3030538"/>
              <a:ext cx="96838" cy="128588"/>
            </a:xfrm>
            <a:custGeom>
              <a:avLst/>
              <a:gdLst>
                <a:gd name="T0" fmla="*/ 66 w 249"/>
                <a:gd name="T1" fmla="*/ 31 h 311"/>
                <a:gd name="T2" fmla="*/ 102 w 249"/>
                <a:gd name="T3" fmla="*/ 31 h 311"/>
                <a:gd name="T4" fmla="*/ 170 w 249"/>
                <a:gd name="T5" fmla="*/ 84 h 311"/>
                <a:gd name="T6" fmla="*/ 102 w 249"/>
                <a:gd name="T7" fmla="*/ 138 h 311"/>
                <a:gd name="T8" fmla="*/ 66 w 249"/>
                <a:gd name="T9" fmla="*/ 138 h 311"/>
                <a:gd name="T10" fmla="*/ 66 w 249"/>
                <a:gd name="T11" fmla="*/ 31 h 311"/>
                <a:gd name="T12" fmla="*/ 162 w 249"/>
                <a:gd name="T13" fmla="*/ 154 h 311"/>
                <a:gd name="T14" fmla="*/ 204 w 249"/>
                <a:gd name="T15" fmla="*/ 84 h 311"/>
                <a:gd name="T16" fmla="*/ 108 w 249"/>
                <a:gd name="T17" fmla="*/ 0 h 311"/>
                <a:gd name="T18" fmla="*/ 19 w 249"/>
                <a:gd name="T19" fmla="*/ 0 h 311"/>
                <a:gd name="T20" fmla="*/ 0 w 249"/>
                <a:gd name="T21" fmla="*/ 16 h 311"/>
                <a:gd name="T22" fmla="*/ 19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19 w 249"/>
                <a:gd name="T29" fmla="*/ 275 h 311"/>
                <a:gd name="T30" fmla="*/ 0 w 249"/>
                <a:gd name="T31" fmla="*/ 290 h 311"/>
                <a:gd name="T32" fmla="*/ 19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6 w 249"/>
                <a:gd name="T41" fmla="*/ 275 h 311"/>
                <a:gd name="T42" fmla="*/ 66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5 w 249"/>
                <a:gd name="T53" fmla="*/ 311 h 311"/>
                <a:gd name="T54" fmla="*/ 249 w 249"/>
                <a:gd name="T55" fmla="*/ 259 h 311"/>
                <a:gd name="T56" fmla="*/ 231 w 249"/>
                <a:gd name="T57" fmla="*/ 243 h 311"/>
                <a:gd name="T58" fmla="*/ 214 w 249"/>
                <a:gd name="T59" fmla="*/ 258 h 311"/>
                <a:gd name="T60" fmla="*/ 205 w 249"/>
                <a:gd name="T61" fmla="*/ 280 h 311"/>
                <a:gd name="T62" fmla="*/ 191 w 249"/>
                <a:gd name="T63" fmla="*/ 231 h 311"/>
                <a:gd name="T64" fmla="*/ 187 w 249"/>
                <a:gd name="T65" fmla="*/ 184 h 311"/>
                <a:gd name="T66" fmla="*/ 162 w 249"/>
                <a:gd name="T67" fmla="*/ 15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66" y="31"/>
                  </a:move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  <a:cubicBezTo>
                    <a:pt x="170" y="109"/>
                    <a:pt x="148" y="138"/>
                    <a:pt x="102" y="138"/>
                  </a:cubicBezTo>
                  <a:lnTo>
                    <a:pt x="66" y="138"/>
                  </a:lnTo>
                  <a:lnTo>
                    <a:pt x="66" y="31"/>
                  </a:lnTo>
                  <a:close/>
                  <a:moveTo>
                    <a:pt x="162" y="154"/>
                  </a:moveTo>
                  <a:cubicBezTo>
                    <a:pt x="195" y="135"/>
                    <a:pt x="204" y="105"/>
                    <a:pt x="204" y="84"/>
                  </a:cubicBezTo>
                  <a:cubicBezTo>
                    <a:pt x="204" y="41"/>
                    <a:pt x="167" y="0"/>
                    <a:pt x="108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6" y="275"/>
                  </a:lnTo>
                  <a:lnTo>
                    <a:pt x="66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5" y="311"/>
                  </a:cubicBezTo>
                  <a:cubicBezTo>
                    <a:pt x="237" y="311"/>
                    <a:pt x="249" y="278"/>
                    <a:pt x="249" y="259"/>
                  </a:cubicBezTo>
                  <a:cubicBezTo>
                    <a:pt x="249" y="243"/>
                    <a:pt x="237" y="243"/>
                    <a:pt x="231" y="243"/>
                  </a:cubicBezTo>
                  <a:cubicBezTo>
                    <a:pt x="226" y="243"/>
                    <a:pt x="215" y="243"/>
                    <a:pt x="214" y="258"/>
                  </a:cubicBezTo>
                  <a:cubicBezTo>
                    <a:pt x="214" y="262"/>
                    <a:pt x="213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5"/>
                    <a:pt x="187" y="184"/>
                  </a:cubicBezTo>
                  <a:cubicBezTo>
                    <a:pt x="181" y="170"/>
                    <a:pt x="169" y="159"/>
                    <a:pt x="162" y="1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" name="Freeform 390">
              <a:extLst>
                <a:ext uri="{FF2B5EF4-FFF2-40B4-BE49-F238E27FC236}">
                  <a16:creationId xmlns:a16="http://schemas.microsoft.com/office/drawing/2014/main" id="{46A7B7A1-6829-48D2-9EA9-BB0C417C9724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383088" y="3028950"/>
              <a:ext cx="65088" cy="127000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" name="Freeform 391">
              <a:extLst>
                <a:ext uri="{FF2B5EF4-FFF2-40B4-BE49-F238E27FC236}">
                  <a16:creationId xmlns:a16="http://schemas.microsoft.com/office/drawing/2014/main" id="{C0085410-B316-47B4-A0F7-3F088BDB38E5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4471988" y="3070225"/>
              <a:ext cx="85725" cy="46038"/>
            </a:xfrm>
            <a:custGeom>
              <a:avLst/>
              <a:gdLst>
                <a:gd name="T0" fmla="*/ 201 w 224"/>
                <a:gd name="T1" fmla="*/ 35 h 111"/>
                <a:gd name="T2" fmla="*/ 224 w 224"/>
                <a:gd name="T3" fmla="*/ 18 h 111"/>
                <a:gd name="T4" fmla="*/ 198 w 224"/>
                <a:gd name="T5" fmla="*/ 0 h 111"/>
                <a:gd name="T6" fmla="*/ 26 w 224"/>
                <a:gd name="T7" fmla="*/ 0 h 111"/>
                <a:gd name="T8" fmla="*/ 0 w 224"/>
                <a:gd name="T9" fmla="*/ 18 h 111"/>
                <a:gd name="T10" fmla="*/ 23 w 224"/>
                <a:gd name="T11" fmla="*/ 35 h 111"/>
                <a:gd name="T12" fmla="*/ 201 w 224"/>
                <a:gd name="T13" fmla="*/ 35 h 111"/>
                <a:gd name="T14" fmla="*/ 198 w 224"/>
                <a:gd name="T15" fmla="*/ 111 h 111"/>
                <a:gd name="T16" fmla="*/ 224 w 224"/>
                <a:gd name="T17" fmla="*/ 93 h 111"/>
                <a:gd name="T18" fmla="*/ 201 w 224"/>
                <a:gd name="T19" fmla="*/ 76 h 111"/>
                <a:gd name="T20" fmla="*/ 23 w 224"/>
                <a:gd name="T21" fmla="*/ 76 h 111"/>
                <a:gd name="T22" fmla="*/ 0 w 224"/>
                <a:gd name="T23" fmla="*/ 93 h 111"/>
                <a:gd name="T24" fmla="*/ 26 w 224"/>
                <a:gd name="T25" fmla="*/ 111 h 111"/>
                <a:gd name="T26" fmla="*/ 198 w 224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1">
                  <a:moveTo>
                    <a:pt x="201" y="35"/>
                  </a:moveTo>
                  <a:cubicBezTo>
                    <a:pt x="207" y="35"/>
                    <a:pt x="224" y="35"/>
                    <a:pt x="224" y="18"/>
                  </a:cubicBezTo>
                  <a:cubicBezTo>
                    <a:pt x="224" y="0"/>
                    <a:pt x="205" y="0"/>
                    <a:pt x="198" y="0"/>
                  </a:cubicBezTo>
                  <a:lnTo>
                    <a:pt x="26" y="0"/>
                  </a:lnTo>
                  <a:cubicBezTo>
                    <a:pt x="19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201" y="35"/>
                  </a:lnTo>
                  <a:close/>
                  <a:moveTo>
                    <a:pt x="198" y="111"/>
                  </a:moveTo>
                  <a:cubicBezTo>
                    <a:pt x="205" y="111"/>
                    <a:pt x="224" y="111"/>
                    <a:pt x="224" y="93"/>
                  </a:cubicBezTo>
                  <a:cubicBezTo>
                    <a:pt x="224" y="76"/>
                    <a:pt x="207" y="76"/>
                    <a:pt x="201" y="76"/>
                  </a:cubicBezTo>
                  <a:lnTo>
                    <a:pt x="23" y="76"/>
                  </a:lnTo>
                  <a:cubicBezTo>
                    <a:pt x="17" y="76"/>
                    <a:pt x="0" y="76"/>
                    <a:pt x="0" y="93"/>
                  </a:cubicBezTo>
                  <a:cubicBezTo>
                    <a:pt x="0" y="111"/>
                    <a:pt x="19" y="111"/>
                    <a:pt x="26" y="111"/>
                  </a:cubicBezTo>
                  <a:lnTo>
                    <a:pt x="198" y="1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2" name="Freeform 392">
              <a:extLst>
                <a:ext uri="{FF2B5EF4-FFF2-40B4-BE49-F238E27FC236}">
                  <a16:creationId xmlns:a16="http://schemas.microsoft.com/office/drawing/2014/main" id="{9CBCDF09-756C-4E9F-86F1-BFC825CFB472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586288" y="3028950"/>
              <a:ext cx="65088" cy="127000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9 w 168"/>
                <a:gd name="T7" fmla="*/ 61 h 310"/>
                <a:gd name="T8" fmla="*/ 0 w 168"/>
                <a:gd name="T9" fmla="*/ 76 h 310"/>
                <a:gd name="T10" fmla="*/ 17 w 168"/>
                <a:gd name="T11" fmla="*/ 91 h 310"/>
                <a:gd name="T12" fmla="*/ 69 w 168"/>
                <a:gd name="T13" fmla="*/ 69 h 310"/>
                <a:gd name="T14" fmla="*/ 69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6" y="6"/>
                    <a:pt x="73" y="12"/>
                  </a:cubicBezTo>
                  <a:cubicBezTo>
                    <a:pt x="54" y="54"/>
                    <a:pt x="28" y="60"/>
                    <a:pt x="19" y="61"/>
                  </a:cubicBezTo>
                  <a:cubicBezTo>
                    <a:pt x="11" y="61"/>
                    <a:pt x="0" y="62"/>
                    <a:pt x="0" y="76"/>
                  </a:cubicBezTo>
                  <a:cubicBezTo>
                    <a:pt x="0" y="89"/>
                    <a:pt x="9" y="91"/>
                    <a:pt x="17" y="91"/>
                  </a:cubicBezTo>
                  <a:cubicBezTo>
                    <a:pt x="26" y="91"/>
                    <a:pt x="47" y="88"/>
                    <a:pt x="69" y="69"/>
                  </a:cubicBezTo>
                  <a:lnTo>
                    <a:pt x="69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6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40314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components</a:t>
            </a:r>
          </a:p>
          <a:p>
            <a:r>
              <a:rPr lang="en-US" dirty="0"/>
              <a:t>Brief tutorial of SQL</a:t>
            </a:r>
          </a:p>
          <a:p>
            <a:r>
              <a:rPr lang="en-US" dirty="0"/>
              <a:t>SQL-injection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E6DC-624F-46DC-9C60-E7AB255A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Lunching SQL-injection attacks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38AA-4FE5-4A47-BD9F-FC14F6F6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3"/>
            <a:ext cx="8778240" cy="2737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More convenient to use a </a:t>
            </a:r>
            <a:r>
              <a:rPr lang="en-US" u="sng" dirty="0"/>
              <a:t>command-line</a:t>
            </a:r>
            <a:r>
              <a:rPr lang="en-US" dirty="0"/>
              <a:t> tool to launch attacks.</a:t>
            </a:r>
          </a:p>
          <a:p>
            <a:pPr>
              <a:lnSpc>
                <a:spcPct val="120000"/>
              </a:lnSpc>
            </a:pPr>
            <a:r>
              <a:rPr lang="en-US" dirty="0"/>
              <a:t>Easier to automate attacks without a graphic user interface.</a:t>
            </a:r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dirty="0" err="1"/>
              <a:t>cURL</a:t>
            </a:r>
            <a:r>
              <a:rPr lang="en-US" dirty="0"/>
              <a:t>, we can send out a form from a command-line, instead of from a web page.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dirty="0"/>
              <a:t>The above command </a:t>
            </a:r>
            <a:r>
              <a:rPr lang="en-US" u="sng" dirty="0"/>
              <a:t>will not work</a:t>
            </a:r>
            <a:r>
              <a:rPr lang="en-US" dirty="0"/>
              <a:t>. In an HTTP request, special characters are in the attached data needs to be encoded or they maybe mis-interpreted. 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above URL we need to encode the </a:t>
            </a:r>
            <a:r>
              <a:rPr lang="en-US" b="1" dirty="0"/>
              <a:t>apostrophe(%27)</a:t>
            </a:r>
            <a:r>
              <a:rPr lang="en-US" dirty="0"/>
              <a:t>, </a:t>
            </a:r>
            <a:r>
              <a:rPr lang="en-US" b="1" dirty="0"/>
              <a:t>whitespace(%20)</a:t>
            </a:r>
            <a:r>
              <a:rPr lang="en-US" dirty="0"/>
              <a:t> and the </a:t>
            </a:r>
            <a:r>
              <a:rPr lang="en-US" b="1" dirty="0"/>
              <a:t>#(%23)</a:t>
            </a:r>
            <a:r>
              <a:rPr lang="en-US" dirty="0"/>
              <a:t> sign and the resulting </a:t>
            </a:r>
            <a:r>
              <a:rPr lang="en-US" dirty="0" err="1"/>
              <a:t>cURL</a:t>
            </a:r>
            <a:r>
              <a:rPr lang="en-US" dirty="0"/>
              <a:t> command is as shown below: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A515-BD09-4676-9F73-63BB1AFA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4687A-E898-44D8-9429-319D4BF77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11067"/>
          <a:stretch/>
        </p:blipFill>
        <p:spPr>
          <a:xfrm>
            <a:off x="1703053" y="2066409"/>
            <a:ext cx="5666702" cy="316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B2518-7146-4224-B1A7-83A91FE1EC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2"/>
          <a:stretch/>
        </p:blipFill>
        <p:spPr>
          <a:xfrm>
            <a:off x="1703053" y="3604519"/>
            <a:ext cx="5666702" cy="11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DAD-CDF1-491E-9DE2-D8305C4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989-2A35-4CDD-A092-9C122A6F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Typical web application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Brief tutorial of SQL</a:t>
            </a:r>
          </a:p>
          <a:p>
            <a:pPr>
              <a:lnSpc>
                <a:spcPct val="120000"/>
              </a:lnSpc>
            </a:pPr>
            <a:r>
              <a:rPr lang="en-US" dirty="0"/>
              <a:t>SQL-injection attack and how to launch this type of attacks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fundament cause of the vulnerability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0789-B9AB-452A-98E2-DBFBCA3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C63C-341D-41CC-A22A-76FF51B0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database in web application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DEE2-ACB5-4CC7-84CA-5B90C642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web application consists of </a:t>
            </a:r>
            <a:r>
              <a:rPr lang="en-US" u="sng" dirty="0"/>
              <a:t>three</a:t>
            </a:r>
            <a:r>
              <a:rPr lang="en-US" dirty="0"/>
              <a:t> major components: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558CA-4671-4ECB-B345-26CF6A7C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D04E9-FEEC-4858-B099-D32FFBDA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8" y="1909011"/>
            <a:ext cx="8089384" cy="2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3D469D15-DAC4-41AF-B65C-3481F9996BC4}"/>
              </a:ext>
            </a:extLst>
          </p:cNvPr>
          <p:cNvSpPr/>
          <p:nvPr/>
        </p:nvSpPr>
        <p:spPr>
          <a:xfrm>
            <a:off x="2590800" y="3906253"/>
            <a:ext cx="3874168" cy="76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24D0-03EF-4611-839C-2B7217AA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tutorial of SQL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0C16-6BDA-4436-A57C-F64F60EA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Log in to MySQL</a:t>
            </a:r>
            <a:r>
              <a:rPr lang="en-US" sz="2000" dirty="0"/>
              <a:t>: We will use MySQL database, which is an open-source relational database management system. We can log in using the following command: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b="1" dirty="0"/>
              <a:t>Create a Database</a:t>
            </a:r>
            <a:r>
              <a:rPr lang="en-US" sz="2000" dirty="0"/>
              <a:t>: Inside MySQL, we can create multiple databases. “</a:t>
            </a:r>
            <a:r>
              <a:rPr lang="en-US" sz="2000" b="1" dirty="0"/>
              <a:t>SHOW DATABSES</a:t>
            </a:r>
            <a:r>
              <a:rPr lang="en-US" sz="2000" dirty="0"/>
              <a:t>” command can be used to list existing databases. We will create a new database called </a:t>
            </a:r>
            <a:r>
              <a:rPr lang="en-US" sz="2000" dirty="0" err="1"/>
              <a:t>dbtest</a:t>
            </a:r>
            <a:r>
              <a:rPr lang="en-US" sz="2000" dirty="0"/>
              <a:t>:</a:t>
            </a:r>
          </a:p>
          <a:p>
            <a:endParaRPr lang="en-NZ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96060-E4AB-43F9-A6FF-199A8C3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A922C-EB46-4A6E-BB7B-09EFC9C19DBF}"/>
              </a:ext>
            </a:extLst>
          </p:cNvPr>
          <p:cNvSpPr/>
          <p:nvPr/>
        </p:nvSpPr>
        <p:spPr>
          <a:xfrm>
            <a:off x="2590800" y="1748590"/>
            <a:ext cx="3874168" cy="10226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F60DCC4-E3EC-4683-A7D7-1E1C08AC850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03513" y="1811338"/>
            <a:ext cx="3627438" cy="896938"/>
            <a:chOff x="2703513" y="1811338"/>
            <a:chExt cx="3627438" cy="896938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E670D41-B89E-4BAF-BD1C-0F0DC706D1FC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717801" y="1862138"/>
              <a:ext cx="74613" cy="87313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CA619BAD-5531-46FE-815D-0E1273351C70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2816226" y="1862138"/>
              <a:ext cx="77788" cy="8731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60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3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5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B6C9D10-87A1-4698-A4A5-644583845094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916238" y="1862138"/>
              <a:ext cx="79375" cy="8731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B79AB57-38ED-4E22-9D5D-FE06F4019A9A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013076" y="1827213"/>
              <a:ext cx="92075" cy="122238"/>
            </a:xfrm>
            <a:custGeom>
              <a:avLst/>
              <a:gdLst>
                <a:gd name="T0" fmla="*/ 237 w 237"/>
                <a:gd name="T1" fmla="*/ 289 h 307"/>
                <a:gd name="T2" fmla="*/ 217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9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1 w 237"/>
                <a:gd name="T17" fmla="*/ 30 h 307"/>
                <a:gd name="T18" fmla="*/ 161 w 237"/>
                <a:gd name="T19" fmla="*/ 109 h 307"/>
                <a:gd name="T20" fmla="*/ 102 w 237"/>
                <a:gd name="T21" fmla="*/ 86 h 307"/>
                <a:gd name="T22" fmla="*/ 0 w 237"/>
                <a:gd name="T23" fmla="*/ 197 h 307"/>
                <a:gd name="T24" fmla="*/ 98 w 237"/>
                <a:gd name="T25" fmla="*/ 307 h 307"/>
                <a:gd name="T26" fmla="*/ 161 w 237"/>
                <a:gd name="T27" fmla="*/ 279 h 307"/>
                <a:gd name="T28" fmla="*/ 181 w 237"/>
                <a:gd name="T29" fmla="*/ 304 h 307"/>
                <a:gd name="T30" fmla="*/ 217 w 237"/>
                <a:gd name="T31" fmla="*/ 304 h 307"/>
                <a:gd name="T32" fmla="*/ 237 w 237"/>
                <a:gd name="T33" fmla="*/ 289 h 307"/>
                <a:gd name="T34" fmla="*/ 161 w 237"/>
                <a:gd name="T35" fmla="*/ 208 h 307"/>
                <a:gd name="T36" fmla="*/ 100 w 237"/>
                <a:gd name="T37" fmla="*/ 277 h 307"/>
                <a:gd name="T38" fmla="*/ 34 w 237"/>
                <a:gd name="T39" fmla="*/ 197 h 307"/>
                <a:gd name="T40" fmla="*/ 104 w 237"/>
                <a:gd name="T41" fmla="*/ 117 h 307"/>
                <a:gd name="T42" fmla="*/ 161 w 237"/>
                <a:gd name="T43" fmla="*/ 172 h 307"/>
                <a:gd name="T44" fmla="*/ 161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4"/>
                    <a:pt x="124" y="86"/>
                    <a:pt x="102" y="86"/>
                  </a:cubicBezTo>
                  <a:cubicBezTo>
                    <a:pt x="48" y="86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7" y="294"/>
                    <a:pt x="161" y="279"/>
                  </a:cubicBezTo>
                  <a:cubicBezTo>
                    <a:pt x="161" y="297"/>
                    <a:pt x="161" y="304"/>
                    <a:pt x="181" y="304"/>
                  </a:cubicBezTo>
                  <a:lnTo>
                    <a:pt x="217" y="304"/>
                  </a:lnTo>
                  <a:cubicBezTo>
                    <a:pt x="225" y="304"/>
                    <a:pt x="237" y="304"/>
                    <a:pt x="237" y="289"/>
                  </a:cubicBezTo>
                  <a:close/>
                  <a:moveTo>
                    <a:pt x="161" y="208"/>
                  </a:moveTo>
                  <a:cubicBezTo>
                    <a:pt x="161" y="235"/>
                    <a:pt x="138" y="277"/>
                    <a:pt x="100" y="277"/>
                  </a:cubicBezTo>
                  <a:cubicBezTo>
                    <a:pt x="64" y="277"/>
                    <a:pt x="34" y="241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FFB55715-FEF4-403F-9B4D-49C84C769650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116263" y="1827213"/>
              <a:ext cx="84138" cy="122238"/>
            </a:xfrm>
            <a:custGeom>
              <a:avLst/>
              <a:gdLst>
                <a:gd name="T0" fmla="*/ 217 w 217"/>
                <a:gd name="T1" fmla="*/ 267 h 310"/>
                <a:gd name="T2" fmla="*/ 198 w 217"/>
                <a:gd name="T3" fmla="*/ 253 h 310"/>
                <a:gd name="T4" fmla="*/ 183 w 217"/>
                <a:gd name="T5" fmla="*/ 258 h 310"/>
                <a:gd name="T6" fmla="*/ 130 w 217"/>
                <a:gd name="T7" fmla="*/ 280 h 310"/>
                <a:gd name="T8" fmla="*/ 27 w 217"/>
                <a:gd name="T9" fmla="*/ 155 h 310"/>
                <a:gd name="T10" fmla="*/ 129 w 217"/>
                <a:gd name="T11" fmla="*/ 30 h 310"/>
                <a:gd name="T12" fmla="*/ 177 w 217"/>
                <a:gd name="T13" fmla="*/ 65 h 310"/>
                <a:gd name="T14" fmla="*/ 145 w 217"/>
                <a:gd name="T15" fmla="*/ 55 h 310"/>
                <a:gd name="T16" fmla="*/ 73 w 217"/>
                <a:gd name="T17" fmla="*/ 155 h 310"/>
                <a:gd name="T18" fmla="*/ 145 w 217"/>
                <a:gd name="T19" fmla="*/ 254 h 310"/>
                <a:gd name="T20" fmla="*/ 217 w 217"/>
                <a:gd name="T21" fmla="*/ 147 h 310"/>
                <a:gd name="T22" fmla="*/ 129 w 217"/>
                <a:gd name="T23" fmla="*/ 0 h 310"/>
                <a:gd name="T24" fmla="*/ 0 w 217"/>
                <a:gd name="T25" fmla="*/ 155 h 310"/>
                <a:gd name="T26" fmla="*/ 130 w 217"/>
                <a:gd name="T27" fmla="*/ 310 h 310"/>
                <a:gd name="T28" fmla="*/ 217 w 217"/>
                <a:gd name="T29" fmla="*/ 267 h 310"/>
                <a:gd name="T30" fmla="*/ 189 w 217"/>
                <a:gd name="T31" fmla="*/ 155 h 310"/>
                <a:gd name="T32" fmla="*/ 145 w 217"/>
                <a:gd name="T33" fmla="*/ 224 h 310"/>
                <a:gd name="T34" fmla="*/ 101 w 217"/>
                <a:gd name="T35" fmla="*/ 155 h 310"/>
                <a:gd name="T36" fmla="*/ 145 w 217"/>
                <a:gd name="T37" fmla="*/ 86 h 310"/>
                <a:gd name="T38" fmla="*/ 189 w 217"/>
                <a:gd name="T3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0">
                  <a:moveTo>
                    <a:pt x="217" y="267"/>
                  </a:moveTo>
                  <a:cubicBezTo>
                    <a:pt x="217" y="253"/>
                    <a:pt x="203" y="253"/>
                    <a:pt x="198" y="253"/>
                  </a:cubicBezTo>
                  <a:cubicBezTo>
                    <a:pt x="190" y="253"/>
                    <a:pt x="188" y="253"/>
                    <a:pt x="183" y="258"/>
                  </a:cubicBezTo>
                  <a:cubicBezTo>
                    <a:pt x="166" y="274"/>
                    <a:pt x="147" y="280"/>
                    <a:pt x="130" y="280"/>
                  </a:cubicBezTo>
                  <a:cubicBezTo>
                    <a:pt x="76" y="280"/>
                    <a:pt x="27" y="226"/>
                    <a:pt x="27" y="155"/>
                  </a:cubicBezTo>
                  <a:cubicBezTo>
                    <a:pt x="27" y="81"/>
                    <a:pt x="78" y="30"/>
                    <a:pt x="129" y="30"/>
                  </a:cubicBezTo>
                  <a:cubicBezTo>
                    <a:pt x="143" y="30"/>
                    <a:pt x="166" y="35"/>
                    <a:pt x="177" y="65"/>
                  </a:cubicBezTo>
                  <a:cubicBezTo>
                    <a:pt x="176" y="64"/>
                    <a:pt x="162" y="55"/>
                    <a:pt x="145" y="55"/>
                  </a:cubicBezTo>
                  <a:cubicBezTo>
                    <a:pt x="105" y="55"/>
                    <a:pt x="73" y="98"/>
                    <a:pt x="73" y="155"/>
                  </a:cubicBezTo>
                  <a:cubicBezTo>
                    <a:pt x="73" y="214"/>
                    <a:pt x="108" y="254"/>
                    <a:pt x="145" y="254"/>
                  </a:cubicBezTo>
                  <a:cubicBezTo>
                    <a:pt x="169" y="254"/>
                    <a:pt x="217" y="233"/>
                    <a:pt x="217" y="147"/>
                  </a:cubicBezTo>
                  <a:cubicBezTo>
                    <a:pt x="217" y="115"/>
                    <a:pt x="217" y="0"/>
                    <a:pt x="129" y="0"/>
                  </a:cubicBezTo>
                  <a:cubicBezTo>
                    <a:pt x="61" y="0"/>
                    <a:pt x="0" y="65"/>
                    <a:pt x="0" y="155"/>
                  </a:cubicBezTo>
                  <a:cubicBezTo>
                    <a:pt x="0" y="244"/>
                    <a:pt x="60" y="310"/>
                    <a:pt x="130" y="310"/>
                  </a:cubicBezTo>
                  <a:cubicBezTo>
                    <a:pt x="175" y="310"/>
                    <a:pt x="217" y="282"/>
                    <a:pt x="217" y="267"/>
                  </a:cubicBezTo>
                  <a:close/>
                  <a:moveTo>
                    <a:pt x="189" y="155"/>
                  </a:moveTo>
                  <a:cubicBezTo>
                    <a:pt x="189" y="196"/>
                    <a:pt x="167" y="224"/>
                    <a:pt x="145" y="224"/>
                  </a:cubicBezTo>
                  <a:cubicBezTo>
                    <a:pt x="122" y="224"/>
                    <a:pt x="101" y="194"/>
                    <a:pt x="101" y="155"/>
                  </a:cubicBezTo>
                  <a:cubicBezTo>
                    <a:pt x="101" y="113"/>
                    <a:pt x="124" y="86"/>
                    <a:pt x="145" y="86"/>
                  </a:cubicBezTo>
                  <a:cubicBezTo>
                    <a:pt x="167" y="86"/>
                    <a:pt x="189" y="115"/>
                    <a:pt x="189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C30DCA7-F3AC-4A0E-99D5-E522BA89D398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211513" y="1827213"/>
              <a:ext cx="93663" cy="123825"/>
            </a:xfrm>
            <a:custGeom>
              <a:avLst/>
              <a:gdLst>
                <a:gd name="T0" fmla="*/ 243 w 243"/>
                <a:gd name="T1" fmla="*/ 14 h 308"/>
                <a:gd name="T2" fmla="*/ 223 w 243"/>
                <a:gd name="T3" fmla="*/ 0 h 308"/>
                <a:gd name="T4" fmla="*/ 172 w 243"/>
                <a:gd name="T5" fmla="*/ 0 h 308"/>
                <a:gd name="T6" fmla="*/ 152 w 243"/>
                <a:gd name="T7" fmla="*/ 14 h 308"/>
                <a:gd name="T8" fmla="*/ 180 w 243"/>
                <a:gd name="T9" fmla="*/ 30 h 308"/>
                <a:gd name="T10" fmla="*/ 141 w 243"/>
                <a:gd name="T11" fmla="*/ 183 h 308"/>
                <a:gd name="T12" fmla="*/ 122 w 243"/>
                <a:gd name="T13" fmla="*/ 268 h 308"/>
                <a:gd name="T14" fmla="*/ 121 w 243"/>
                <a:gd name="T15" fmla="*/ 268 h 308"/>
                <a:gd name="T16" fmla="*/ 112 w 243"/>
                <a:gd name="T17" fmla="*/ 224 h 308"/>
                <a:gd name="T18" fmla="*/ 64 w 243"/>
                <a:gd name="T19" fmla="*/ 30 h 308"/>
                <a:gd name="T20" fmla="*/ 92 w 243"/>
                <a:gd name="T21" fmla="*/ 14 h 308"/>
                <a:gd name="T22" fmla="*/ 71 w 243"/>
                <a:gd name="T23" fmla="*/ 0 h 308"/>
                <a:gd name="T24" fmla="*/ 21 w 243"/>
                <a:gd name="T25" fmla="*/ 0 h 308"/>
                <a:gd name="T26" fmla="*/ 0 w 243"/>
                <a:gd name="T27" fmla="*/ 14 h 308"/>
                <a:gd name="T28" fmla="*/ 29 w 243"/>
                <a:gd name="T29" fmla="*/ 30 h 308"/>
                <a:gd name="T30" fmla="*/ 94 w 243"/>
                <a:gd name="T31" fmla="*/ 289 h 308"/>
                <a:gd name="T32" fmla="*/ 122 w 243"/>
                <a:gd name="T33" fmla="*/ 308 h 308"/>
                <a:gd name="T34" fmla="*/ 149 w 243"/>
                <a:gd name="T35" fmla="*/ 290 h 308"/>
                <a:gd name="T36" fmla="*/ 215 w 243"/>
                <a:gd name="T37" fmla="*/ 30 h 308"/>
                <a:gd name="T38" fmla="*/ 243 w 243"/>
                <a:gd name="T39" fmla="*/ 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8">
                  <a:moveTo>
                    <a:pt x="243" y="14"/>
                  </a:move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4"/>
                  </a:cubicBezTo>
                  <a:cubicBezTo>
                    <a:pt x="152" y="30"/>
                    <a:pt x="162" y="30"/>
                    <a:pt x="180" y="30"/>
                  </a:cubicBezTo>
                  <a:lnTo>
                    <a:pt x="141" y="183"/>
                  </a:lnTo>
                  <a:cubicBezTo>
                    <a:pt x="135" y="209"/>
                    <a:pt x="125" y="247"/>
                    <a:pt x="122" y="268"/>
                  </a:cubicBezTo>
                  <a:lnTo>
                    <a:pt x="121" y="268"/>
                  </a:lnTo>
                  <a:cubicBezTo>
                    <a:pt x="119" y="251"/>
                    <a:pt x="117" y="242"/>
                    <a:pt x="112" y="224"/>
                  </a:cubicBezTo>
                  <a:lnTo>
                    <a:pt x="64" y="30"/>
                  </a:lnTo>
                  <a:cubicBezTo>
                    <a:pt x="81" y="30"/>
                    <a:pt x="92" y="30"/>
                    <a:pt x="92" y="14"/>
                  </a:cubicBezTo>
                  <a:cubicBezTo>
                    <a:pt x="92" y="0"/>
                    <a:pt x="79" y="0"/>
                    <a:pt x="71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1" y="30"/>
                    <a:pt x="29" y="30"/>
                  </a:cubicBezTo>
                  <a:lnTo>
                    <a:pt x="94" y="289"/>
                  </a:lnTo>
                  <a:cubicBezTo>
                    <a:pt x="99" y="308"/>
                    <a:pt x="107" y="308"/>
                    <a:pt x="122" y="308"/>
                  </a:cubicBezTo>
                  <a:cubicBezTo>
                    <a:pt x="135" y="308"/>
                    <a:pt x="145" y="308"/>
                    <a:pt x="149" y="290"/>
                  </a:cubicBezTo>
                  <a:lnTo>
                    <a:pt x="215" y="30"/>
                  </a:lnTo>
                  <a:cubicBezTo>
                    <a:pt x="233" y="30"/>
                    <a:pt x="243" y="30"/>
                    <a:pt x="243" y="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BE3E4B5B-B5EC-4AA3-BC5D-7F1804571BB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313113" y="1827213"/>
              <a:ext cx="93663" cy="122238"/>
            </a:xfrm>
            <a:custGeom>
              <a:avLst/>
              <a:gdLst>
                <a:gd name="T0" fmla="*/ 244 w 244"/>
                <a:gd name="T1" fmla="*/ 289 h 304"/>
                <a:gd name="T2" fmla="*/ 218 w 244"/>
                <a:gd name="T3" fmla="*/ 274 h 304"/>
                <a:gd name="T4" fmla="*/ 218 w 244"/>
                <a:gd name="T5" fmla="*/ 30 h 304"/>
                <a:gd name="T6" fmla="*/ 244 w 244"/>
                <a:gd name="T7" fmla="*/ 14 h 304"/>
                <a:gd name="T8" fmla="*/ 225 w 244"/>
                <a:gd name="T9" fmla="*/ 0 h 304"/>
                <a:gd name="T10" fmla="*/ 197 w 244"/>
                <a:gd name="T11" fmla="*/ 0 h 304"/>
                <a:gd name="T12" fmla="*/ 170 w 244"/>
                <a:gd name="T13" fmla="*/ 20 h 304"/>
                <a:gd name="T14" fmla="*/ 136 w 244"/>
                <a:gd name="T15" fmla="*/ 120 h 304"/>
                <a:gd name="T16" fmla="*/ 123 w 244"/>
                <a:gd name="T17" fmla="*/ 167 h 304"/>
                <a:gd name="T18" fmla="*/ 122 w 244"/>
                <a:gd name="T19" fmla="*/ 167 h 304"/>
                <a:gd name="T20" fmla="*/ 72 w 244"/>
                <a:gd name="T21" fmla="*/ 12 h 304"/>
                <a:gd name="T22" fmla="*/ 48 w 244"/>
                <a:gd name="T23" fmla="*/ 0 h 304"/>
                <a:gd name="T24" fmla="*/ 20 w 244"/>
                <a:gd name="T25" fmla="*/ 0 h 304"/>
                <a:gd name="T26" fmla="*/ 0 w 244"/>
                <a:gd name="T27" fmla="*/ 14 h 304"/>
                <a:gd name="T28" fmla="*/ 27 w 244"/>
                <a:gd name="T29" fmla="*/ 30 h 304"/>
                <a:gd name="T30" fmla="*/ 27 w 244"/>
                <a:gd name="T31" fmla="*/ 274 h 304"/>
                <a:gd name="T32" fmla="*/ 0 w 244"/>
                <a:gd name="T33" fmla="*/ 289 h 304"/>
                <a:gd name="T34" fmla="*/ 20 w 244"/>
                <a:gd name="T35" fmla="*/ 304 h 304"/>
                <a:gd name="T36" fmla="*/ 61 w 244"/>
                <a:gd name="T37" fmla="*/ 304 h 304"/>
                <a:gd name="T38" fmla="*/ 81 w 244"/>
                <a:gd name="T39" fmla="*/ 289 h 304"/>
                <a:gd name="T40" fmla="*/ 55 w 244"/>
                <a:gd name="T41" fmla="*/ 274 h 304"/>
                <a:gd name="T42" fmla="*/ 55 w 244"/>
                <a:gd name="T43" fmla="*/ 36 h 304"/>
                <a:gd name="T44" fmla="*/ 55 w 244"/>
                <a:gd name="T45" fmla="*/ 36 h 304"/>
                <a:gd name="T46" fmla="*/ 94 w 244"/>
                <a:gd name="T47" fmla="*/ 161 h 304"/>
                <a:gd name="T48" fmla="*/ 107 w 244"/>
                <a:gd name="T49" fmla="*/ 195 h 304"/>
                <a:gd name="T50" fmla="*/ 122 w 244"/>
                <a:gd name="T51" fmla="*/ 203 h 304"/>
                <a:gd name="T52" fmla="*/ 140 w 244"/>
                <a:gd name="T53" fmla="*/ 192 h 304"/>
                <a:gd name="T54" fmla="*/ 190 w 244"/>
                <a:gd name="T55" fmla="*/ 36 h 304"/>
                <a:gd name="T56" fmla="*/ 190 w 244"/>
                <a:gd name="T57" fmla="*/ 36 h 304"/>
                <a:gd name="T58" fmla="*/ 190 w 244"/>
                <a:gd name="T59" fmla="*/ 274 h 304"/>
                <a:gd name="T60" fmla="*/ 164 w 244"/>
                <a:gd name="T61" fmla="*/ 289 h 304"/>
                <a:gd name="T62" fmla="*/ 184 w 244"/>
                <a:gd name="T63" fmla="*/ 304 h 304"/>
                <a:gd name="T64" fmla="*/ 225 w 244"/>
                <a:gd name="T65" fmla="*/ 304 h 304"/>
                <a:gd name="T66" fmla="*/ 244 w 244"/>
                <a:gd name="T67" fmla="*/ 28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4">
                  <a:moveTo>
                    <a:pt x="244" y="289"/>
                  </a:moveTo>
                  <a:cubicBezTo>
                    <a:pt x="244" y="274"/>
                    <a:pt x="234" y="274"/>
                    <a:pt x="218" y="274"/>
                  </a:cubicBezTo>
                  <a:lnTo>
                    <a:pt x="218" y="30"/>
                  </a:lnTo>
                  <a:cubicBezTo>
                    <a:pt x="234" y="30"/>
                    <a:pt x="244" y="30"/>
                    <a:pt x="244" y="14"/>
                  </a:cubicBezTo>
                  <a:cubicBezTo>
                    <a:pt x="244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0"/>
                  </a:lnTo>
                  <a:cubicBezTo>
                    <a:pt x="130" y="138"/>
                    <a:pt x="126" y="153"/>
                    <a:pt x="123" y="167"/>
                  </a:cubicBezTo>
                  <a:lnTo>
                    <a:pt x="122" y="167"/>
                  </a:lnTo>
                  <a:cubicBezTo>
                    <a:pt x="117" y="144"/>
                    <a:pt x="73" y="14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1" y="30"/>
                    <a:pt x="27" y="30"/>
                  </a:cubicBezTo>
                  <a:lnTo>
                    <a:pt x="27" y="274"/>
                  </a:lnTo>
                  <a:cubicBezTo>
                    <a:pt x="11" y="274"/>
                    <a:pt x="0" y="274"/>
                    <a:pt x="0" y="289"/>
                  </a:cubicBezTo>
                  <a:cubicBezTo>
                    <a:pt x="0" y="304"/>
                    <a:pt x="13" y="304"/>
                    <a:pt x="20" y="304"/>
                  </a:cubicBezTo>
                  <a:lnTo>
                    <a:pt x="61" y="304"/>
                  </a:lnTo>
                  <a:cubicBezTo>
                    <a:pt x="68" y="304"/>
                    <a:pt x="81" y="304"/>
                    <a:pt x="81" y="289"/>
                  </a:cubicBezTo>
                  <a:cubicBezTo>
                    <a:pt x="81" y="274"/>
                    <a:pt x="70" y="274"/>
                    <a:pt x="55" y="274"/>
                  </a:cubicBezTo>
                  <a:lnTo>
                    <a:pt x="55" y="36"/>
                  </a:lnTo>
                  <a:lnTo>
                    <a:pt x="55" y="36"/>
                  </a:lnTo>
                  <a:cubicBezTo>
                    <a:pt x="60" y="59"/>
                    <a:pt x="92" y="155"/>
                    <a:pt x="94" y="161"/>
                  </a:cubicBezTo>
                  <a:cubicBezTo>
                    <a:pt x="98" y="173"/>
                    <a:pt x="105" y="192"/>
                    <a:pt x="107" y="195"/>
                  </a:cubicBezTo>
                  <a:cubicBezTo>
                    <a:pt x="110" y="199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2"/>
                    <a:pt x="190" y="36"/>
                  </a:cubicBezTo>
                  <a:lnTo>
                    <a:pt x="190" y="36"/>
                  </a:lnTo>
                  <a:lnTo>
                    <a:pt x="190" y="274"/>
                  </a:lnTo>
                  <a:cubicBezTo>
                    <a:pt x="174" y="274"/>
                    <a:pt x="164" y="274"/>
                    <a:pt x="164" y="289"/>
                  </a:cubicBezTo>
                  <a:cubicBezTo>
                    <a:pt x="164" y="304"/>
                    <a:pt x="176" y="304"/>
                    <a:pt x="184" y="304"/>
                  </a:cubicBezTo>
                  <a:lnTo>
                    <a:pt x="225" y="304"/>
                  </a:lnTo>
                  <a:cubicBezTo>
                    <a:pt x="232" y="304"/>
                    <a:pt x="244" y="304"/>
                    <a:pt x="244" y="2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813B254A-1C8E-40E5-97FB-7AF51C43223F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448051" y="1863726"/>
              <a:ext cx="23813" cy="85725"/>
            </a:xfrm>
            <a:custGeom>
              <a:avLst/>
              <a:gdLst>
                <a:gd name="T0" fmla="*/ 62 w 62"/>
                <a:gd name="T1" fmla="*/ 32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3 h 215"/>
                <a:gd name="T8" fmla="*/ 62 w 62"/>
                <a:gd name="T9" fmla="*/ 32 h 215"/>
                <a:gd name="T10" fmla="*/ 62 w 62"/>
                <a:gd name="T11" fmla="*/ 184 h 215"/>
                <a:gd name="T12" fmla="*/ 31 w 62"/>
                <a:gd name="T13" fmla="*/ 153 h 215"/>
                <a:gd name="T14" fmla="*/ 0 w 62"/>
                <a:gd name="T15" fmla="*/ 184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  <a:close/>
                  <a:moveTo>
                    <a:pt x="62" y="184"/>
                  </a:moveTo>
                  <a:cubicBezTo>
                    <a:pt x="62" y="166"/>
                    <a:pt x="47" y="153"/>
                    <a:pt x="31" y="153"/>
                  </a:cubicBezTo>
                  <a:cubicBezTo>
                    <a:pt x="12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200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5CB9C48-0BFC-4822-994E-3DCF3859CE2F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522663" y="1811338"/>
              <a:ext cx="77788" cy="1539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4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8 h 388"/>
                <a:gd name="T14" fmla="*/ 117 w 203"/>
                <a:gd name="T15" fmla="*/ 39 h 388"/>
                <a:gd name="T16" fmla="*/ 117 w 203"/>
                <a:gd name="T17" fmla="*/ 21 h 388"/>
                <a:gd name="T18" fmla="*/ 102 w 203"/>
                <a:gd name="T19" fmla="*/ 0 h 388"/>
                <a:gd name="T20" fmla="*/ 86 w 203"/>
                <a:gd name="T21" fmla="*/ 21 h 388"/>
                <a:gd name="T22" fmla="*/ 86 w 203"/>
                <a:gd name="T23" fmla="*/ 40 h 388"/>
                <a:gd name="T24" fmla="*/ 0 w 203"/>
                <a:gd name="T25" fmla="*/ 121 h 388"/>
                <a:gd name="T26" fmla="*/ 86 w 203"/>
                <a:gd name="T27" fmla="*/ 202 h 388"/>
                <a:gd name="T28" fmla="*/ 86 w 203"/>
                <a:gd name="T29" fmla="*/ 318 h 388"/>
                <a:gd name="T30" fmla="*/ 36 w 203"/>
                <a:gd name="T31" fmla="*/ 278 h 388"/>
                <a:gd name="T32" fmla="*/ 44 w 203"/>
                <a:gd name="T33" fmla="*/ 261 h 388"/>
                <a:gd name="T34" fmla="*/ 22 w 203"/>
                <a:gd name="T35" fmla="*/ 239 h 388"/>
                <a:gd name="T36" fmla="*/ 0 w 203"/>
                <a:gd name="T37" fmla="*/ 264 h 388"/>
                <a:gd name="T38" fmla="*/ 86 w 203"/>
                <a:gd name="T39" fmla="*/ 349 h 388"/>
                <a:gd name="T40" fmla="*/ 86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6 w 203"/>
                <a:gd name="T51" fmla="*/ 167 h 388"/>
                <a:gd name="T52" fmla="*/ 32 w 203"/>
                <a:gd name="T53" fmla="*/ 119 h 388"/>
                <a:gd name="T54" fmla="*/ 86 w 203"/>
                <a:gd name="T55" fmla="*/ 70 h 388"/>
                <a:gd name="T56" fmla="*/ 86 w 203"/>
                <a:gd name="T57" fmla="*/ 167 h 388"/>
                <a:gd name="T58" fmla="*/ 171 w 203"/>
                <a:gd name="T59" fmla="*/ 263 h 388"/>
                <a:gd name="T60" fmla="*/ 117 w 203"/>
                <a:gd name="T61" fmla="*/ 317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7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1"/>
                  </a:lnTo>
                  <a:cubicBezTo>
                    <a:pt x="117" y="13"/>
                    <a:pt x="117" y="0"/>
                    <a:pt x="102" y="0"/>
                  </a:cubicBezTo>
                  <a:cubicBezTo>
                    <a:pt x="86" y="0"/>
                    <a:pt x="86" y="13"/>
                    <a:pt x="86" y="21"/>
                  </a:cubicBezTo>
                  <a:lnTo>
                    <a:pt x="86" y="40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6" y="202"/>
                  </a:cubicBezTo>
                  <a:lnTo>
                    <a:pt x="86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9"/>
                    <a:pt x="22" y="239"/>
                  </a:cubicBezTo>
                  <a:cubicBezTo>
                    <a:pt x="18" y="239"/>
                    <a:pt x="0" y="241"/>
                    <a:pt x="0" y="264"/>
                  </a:cubicBezTo>
                  <a:cubicBezTo>
                    <a:pt x="0" y="305"/>
                    <a:pt x="29" y="343"/>
                    <a:pt x="86" y="349"/>
                  </a:cubicBezTo>
                  <a:lnTo>
                    <a:pt x="86" y="367"/>
                  </a:lnTo>
                  <a:cubicBezTo>
                    <a:pt x="86" y="375"/>
                    <a:pt x="86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6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5" y="75"/>
                    <a:pt x="86" y="70"/>
                  </a:cubicBezTo>
                  <a:lnTo>
                    <a:pt x="86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9"/>
                  </a:lnTo>
                  <a:cubicBezTo>
                    <a:pt x="150" y="215"/>
                    <a:pt x="171" y="238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94B3887A-C6CC-4F0F-88E5-B3C613F8F239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711576" y="1862138"/>
              <a:ext cx="100013" cy="87313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A2BC835-5B0B-4BE2-B735-366AF75E6BBE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817938" y="1863726"/>
              <a:ext cx="92075" cy="130175"/>
            </a:xfrm>
            <a:custGeom>
              <a:avLst/>
              <a:gdLst>
                <a:gd name="T0" fmla="*/ 237 w 237"/>
                <a:gd name="T1" fmla="*/ 16 h 329"/>
                <a:gd name="T2" fmla="*/ 217 w 237"/>
                <a:gd name="T3" fmla="*/ 0 h 329"/>
                <a:gd name="T4" fmla="*/ 158 w 237"/>
                <a:gd name="T5" fmla="*/ 0 h 329"/>
                <a:gd name="T6" fmla="*/ 138 w 237"/>
                <a:gd name="T7" fmla="*/ 15 h 329"/>
                <a:gd name="T8" fmla="*/ 158 w 237"/>
                <a:gd name="T9" fmla="*/ 31 h 329"/>
                <a:gd name="T10" fmla="*/ 172 w 237"/>
                <a:gd name="T11" fmla="*/ 31 h 329"/>
                <a:gd name="T12" fmla="*/ 136 w 237"/>
                <a:gd name="T13" fmla="*/ 137 h 329"/>
                <a:gd name="T14" fmla="*/ 123 w 237"/>
                <a:gd name="T15" fmla="*/ 180 h 329"/>
                <a:gd name="T16" fmla="*/ 123 w 237"/>
                <a:gd name="T17" fmla="*/ 180 h 329"/>
                <a:gd name="T18" fmla="*/ 112 w 237"/>
                <a:gd name="T19" fmla="*/ 150 h 329"/>
                <a:gd name="T20" fmla="*/ 66 w 237"/>
                <a:gd name="T21" fmla="*/ 31 h 329"/>
                <a:gd name="T22" fmla="*/ 79 w 237"/>
                <a:gd name="T23" fmla="*/ 31 h 329"/>
                <a:gd name="T24" fmla="*/ 98 w 237"/>
                <a:gd name="T25" fmla="*/ 16 h 329"/>
                <a:gd name="T26" fmla="*/ 79 w 237"/>
                <a:gd name="T27" fmla="*/ 0 h 329"/>
                <a:gd name="T28" fmla="*/ 20 w 237"/>
                <a:gd name="T29" fmla="*/ 0 h 329"/>
                <a:gd name="T30" fmla="*/ 0 w 237"/>
                <a:gd name="T31" fmla="*/ 16 h 329"/>
                <a:gd name="T32" fmla="*/ 20 w 237"/>
                <a:gd name="T33" fmla="*/ 31 h 329"/>
                <a:gd name="T34" fmla="*/ 36 w 237"/>
                <a:gd name="T35" fmla="*/ 31 h 329"/>
                <a:gd name="T36" fmla="*/ 106 w 237"/>
                <a:gd name="T37" fmla="*/ 209 h 329"/>
                <a:gd name="T38" fmla="*/ 108 w 237"/>
                <a:gd name="T39" fmla="*/ 215 h 329"/>
                <a:gd name="T40" fmla="*/ 90 w 237"/>
                <a:gd name="T41" fmla="*/ 270 h 329"/>
                <a:gd name="T42" fmla="*/ 50 w 237"/>
                <a:gd name="T43" fmla="*/ 299 h 329"/>
                <a:gd name="T44" fmla="*/ 52 w 237"/>
                <a:gd name="T45" fmla="*/ 288 h 329"/>
                <a:gd name="T46" fmla="*/ 31 w 237"/>
                <a:gd name="T47" fmla="*/ 266 h 329"/>
                <a:gd name="T48" fmla="*/ 9 w 237"/>
                <a:gd name="T49" fmla="*/ 288 h 329"/>
                <a:gd name="T50" fmla="*/ 50 w 237"/>
                <a:gd name="T51" fmla="*/ 329 h 329"/>
                <a:gd name="T52" fmla="*/ 124 w 237"/>
                <a:gd name="T53" fmla="*/ 258 h 329"/>
                <a:gd name="T54" fmla="*/ 202 w 237"/>
                <a:gd name="T55" fmla="*/ 31 h 329"/>
                <a:gd name="T56" fmla="*/ 217 w 237"/>
                <a:gd name="T57" fmla="*/ 31 h 329"/>
                <a:gd name="T58" fmla="*/ 237 w 237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29">
                  <a:moveTo>
                    <a:pt x="237" y="16"/>
                  </a:move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6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90" y="270"/>
                  </a:cubicBezTo>
                  <a:cubicBezTo>
                    <a:pt x="75" y="297"/>
                    <a:pt x="57" y="298"/>
                    <a:pt x="50" y="299"/>
                  </a:cubicBezTo>
                  <a:cubicBezTo>
                    <a:pt x="50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2" y="31"/>
                  </a:lnTo>
                  <a:lnTo>
                    <a:pt x="217" y="31"/>
                  </a:lnTo>
                  <a:cubicBezTo>
                    <a:pt x="224" y="31"/>
                    <a:pt x="237" y="31"/>
                    <a:pt x="237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DAF1B705-B76F-4FEA-AAAE-54B5F139EC31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927476" y="1862138"/>
              <a:ext cx="74613" cy="87313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9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4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5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5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0243736A-2D14-440D-AEAA-64110DCC68F2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4022726" y="1862138"/>
              <a:ext cx="95250" cy="130175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9 h 329"/>
                <a:gd name="T4" fmla="*/ 204 w 248"/>
                <a:gd name="T5" fmla="*/ 299 h 329"/>
                <a:gd name="T6" fmla="*/ 204 w 248"/>
                <a:gd name="T7" fmla="*/ 21 h 329"/>
                <a:gd name="T8" fmla="*/ 187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9 h 329"/>
                <a:gd name="T22" fmla="*/ 145 w 248"/>
                <a:gd name="T23" fmla="*/ 299 h 329"/>
                <a:gd name="T24" fmla="*/ 125 w 248"/>
                <a:gd name="T25" fmla="*/ 314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2 h 329"/>
                <a:gd name="T34" fmla="*/ 104 w 248"/>
                <a:gd name="T35" fmla="*/ 191 h 329"/>
                <a:gd name="T36" fmla="*/ 35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9"/>
                    <a:pt x="236" y="299"/>
                    <a:pt x="228" y="299"/>
                  </a:cubicBezTo>
                  <a:lnTo>
                    <a:pt x="204" y="299"/>
                  </a:lnTo>
                  <a:lnTo>
                    <a:pt x="204" y="21"/>
                  </a:lnTo>
                  <a:cubicBezTo>
                    <a:pt x="204" y="11"/>
                    <a:pt x="204" y="0"/>
                    <a:pt x="187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8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9"/>
                  </a:lnTo>
                  <a:lnTo>
                    <a:pt x="145" y="299"/>
                  </a:lnTo>
                  <a:cubicBezTo>
                    <a:pt x="137" y="299"/>
                    <a:pt x="125" y="299"/>
                    <a:pt x="125" y="314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6" y="329"/>
                    <a:pt x="248" y="329"/>
                    <a:pt x="248" y="314"/>
                  </a:cubicBezTo>
                  <a:close/>
                  <a:moveTo>
                    <a:pt x="169" y="122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5" y="156"/>
                    <a:pt x="35" y="111"/>
                  </a:cubicBezTo>
                  <a:cubicBezTo>
                    <a:pt x="35" y="65"/>
                    <a:pt x="70" y="31"/>
                    <a:pt x="109" y="31"/>
                  </a:cubicBezTo>
                  <a:cubicBezTo>
                    <a:pt x="147" y="31"/>
                    <a:pt x="169" y="69"/>
                    <a:pt x="169" y="102"/>
                  </a:cubicBezTo>
                  <a:lnTo>
                    <a:pt x="169" y="1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12B2A2EA-63E8-421D-B3B0-CE7890D16A11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4127501" y="1827213"/>
              <a:ext cx="77788" cy="122238"/>
            </a:xfrm>
            <a:custGeom>
              <a:avLst/>
              <a:gdLst>
                <a:gd name="T0" fmla="*/ 204 w 204"/>
                <a:gd name="T1" fmla="*/ 289 h 304"/>
                <a:gd name="T2" fmla="*/ 184 w 204"/>
                <a:gd name="T3" fmla="*/ 274 h 304"/>
                <a:gd name="T4" fmla="*/ 119 w 204"/>
                <a:gd name="T5" fmla="*/ 274 h 304"/>
                <a:gd name="T6" fmla="*/ 119 w 204"/>
                <a:gd name="T7" fmla="*/ 20 h 304"/>
                <a:gd name="T8" fmla="*/ 99 w 204"/>
                <a:gd name="T9" fmla="*/ 0 h 304"/>
                <a:gd name="T10" fmla="*/ 20 w 204"/>
                <a:gd name="T11" fmla="*/ 0 h 304"/>
                <a:gd name="T12" fmla="*/ 0 w 204"/>
                <a:gd name="T13" fmla="*/ 15 h 304"/>
                <a:gd name="T14" fmla="*/ 20 w 204"/>
                <a:gd name="T15" fmla="*/ 30 h 304"/>
                <a:gd name="T16" fmla="*/ 85 w 204"/>
                <a:gd name="T17" fmla="*/ 30 h 304"/>
                <a:gd name="T18" fmla="*/ 85 w 204"/>
                <a:gd name="T19" fmla="*/ 274 h 304"/>
                <a:gd name="T20" fmla="*/ 20 w 204"/>
                <a:gd name="T21" fmla="*/ 274 h 304"/>
                <a:gd name="T22" fmla="*/ 0 w 204"/>
                <a:gd name="T23" fmla="*/ 289 h 304"/>
                <a:gd name="T24" fmla="*/ 20 w 204"/>
                <a:gd name="T25" fmla="*/ 304 h 304"/>
                <a:gd name="T26" fmla="*/ 184 w 204"/>
                <a:gd name="T27" fmla="*/ 304 h 304"/>
                <a:gd name="T28" fmla="*/ 204 w 204"/>
                <a:gd name="T29" fmla="*/ 28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4">
                  <a:moveTo>
                    <a:pt x="204" y="289"/>
                  </a:move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0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89"/>
                  </a:cubicBezTo>
                  <a:cubicBezTo>
                    <a:pt x="0" y="304"/>
                    <a:pt x="13" y="304"/>
                    <a:pt x="20" y="304"/>
                  </a:cubicBezTo>
                  <a:lnTo>
                    <a:pt x="184" y="304"/>
                  </a:lnTo>
                  <a:cubicBezTo>
                    <a:pt x="191" y="304"/>
                    <a:pt x="204" y="304"/>
                    <a:pt x="204" y="2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006BA56A-3F15-4D1D-BB0C-CCC643C29957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4327526" y="1881188"/>
              <a:ext cx="79375" cy="14288"/>
            </a:xfrm>
            <a:custGeom>
              <a:avLst/>
              <a:gdLst>
                <a:gd name="T0" fmla="*/ 205 w 205"/>
                <a:gd name="T1" fmla="*/ 18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8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8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6D10B70-DC46-4968-80F1-5A2BA2E9FE69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4421188" y="1863726"/>
              <a:ext cx="95250" cy="8572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7 w 249"/>
                <a:gd name="T5" fmla="*/ 185 h 218"/>
                <a:gd name="T6" fmla="*/ 207 w 249"/>
                <a:gd name="T7" fmla="*/ 21 h 218"/>
                <a:gd name="T8" fmla="*/ 187 w 249"/>
                <a:gd name="T9" fmla="*/ 0 h 218"/>
                <a:gd name="T10" fmla="*/ 150 w 249"/>
                <a:gd name="T11" fmla="*/ 0 h 218"/>
                <a:gd name="T12" fmla="*/ 130 w 249"/>
                <a:gd name="T13" fmla="*/ 16 h 218"/>
                <a:gd name="T14" fmla="*/ 150 w 249"/>
                <a:gd name="T15" fmla="*/ 31 h 218"/>
                <a:gd name="T16" fmla="*/ 172 w 249"/>
                <a:gd name="T17" fmla="*/ 31 h 218"/>
                <a:gd name="T18" fmla="*/ 172 w 249"/>
                <a:gd name="T19" fmla="*/ 137 h 218"/>
                <a:gd name="T20" fmla="*/ 116 w 249"/>
                <a:gd name="T21" fmla="*/ 188 h 218"/>
                <a:gd name="T22" fmla="*/ 76 w 249"/>
                <a:gd name="T23" fmla="*/ 155 h 218"/>
                <a:gd name="T24" fmla="*/ 76 w 249"/>
                <a:gd name="T25" fmla="*/ 21 h 218"/>
                <a:gd name="T26" fmla="*/ 56 w 249"/>
                <a:gd name="T27" fmla="*/ 0 h 218"/>
                <a:gd name="T28" fmla="*/ 20 w 249"/>
                <a:gd name="T29" fmla="*/ 0 h 218"/>
                <a:gd name="T30" fmla="*/ 0 w 249"/>
                <a:gd name="T31" fmla="*/ 16 h 218"/>
                <a:gd name="T32" fmla="*/ 20 w 249"/>
                <a:gd name="T33" fmla="*/ 31 h 218"/>
                <a:gd name="T34" fmla="*/ 42 w 249"/>
                <a:gd name="T35" fmla="*/ 31 h 218"/>
                <a:gd name="T36" fmla="*/ 42 w 249"/>
                <a:gd name="T37" fmla="*/ 158 h 218"/>
                <a:gd name="T38" fmla="*/ 113 w 249"/>
                <a:gd name="T39" fmla="*/ 218 h 218"/>
                <a:gd name="T40" fmla="*/ 172 w 249"/>
                <a:gd name="T41" fmla="*/ 199 h 218"/>
                <a:gd name="T42" fmla="*/ 192 w 249"/>
                <a:gd name="T43" fmla="*/ 215 h 218"/>
                <a:gd name="T44" fmla="*/ 228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6" y="188"/>
                    <a:pt x="76" y="171"/>
                    <a:pt x="76" y="155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CE5EDE2-078B-4890-BC03-FA14F962035C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625976" y="1862138"/>
              <a:ext cx="87313" cy="87313"/>
            </a:xfrm>
            <a:custGeom>
              <a:avLst/>
              <a:gdLst>
                <a:gd name="T0" fmla="*/ 226 w 226"/>
                <a:gd name="T1" fmla="*/ 31 h 218"/>
                <a:gd name="T2" fmla="*/ 179 w 226"/>
                <a:gd name="T3" fmla="*/ 0 h 218"/>
                <a:gd name="T4" fmla="*/ 94 w 226"/>
                <a:gd name="T5" fmla="*/ 41 h 218"/>
                <a:gd name="T6" fmla="*/ 94 w 226"/>
                <a:gd name="T7" fmla="*/ 24 h 218"/>
                <a:gd name="T8" fmla="*/ 74 w 226"/>
                <a:gd name="T9" fmla="*/ 3 h 218"/>
                <a:gd name="T10" fmla="*/ 20 w 226"/>
                <a:gd name="T11" fmla="*/ 3 h 218"/>
                <a:gd name="T12" fmla="*/ 0 w 226"/>
                <a:gd name="T13" fmla="*/ 18 h 218"/>
                <a:gd name="T14" fmla="*/ 20 w 226"/>
                <a:gd name="T15" fmla="*/ 34 h 218"/>
                <a:gd name="T16" fmla="*/ 60 w 226"/>
                <a:gd name="T17" fmla="*/ 34 h 218"/>
                <a:gd name="T18" fmla="*/ 60 w 226"/>
                <a:gd name="T19" fmla="*/ 188 h 218"/>
                <a:gd name="T20" fmla="*/ 20 w 226"/>
                <a:gd name="T21" fmla="*/ 188 h 218"/>
                <a:gd name="T22" fmla="*/ 0 w 226"/>
                <a:gd name="T23" fmla="*/ 203 h 218"/>
                <a:gd name="T24" fmla="*/ 20 w 226"/>
                <a:gd name="T25" fmla="*/ 218 h 218"/>
                <a:gd name="T26" fmla="*/ 150 w 226"/>
                <a:gd name="T27" fmla="*/ 218 h 218"/>
                <a:gd name="T28" fmla="*/ 170 w 226"/>
                <a:gd name="T29" fmla="*/ 203 h 218"/>
                <a:gd name="T30" fmla="*/ 150 w 226"/>
                <a:gd name="T31" fmla="*/ 188 h 218"/>
                <a:gd name="T32" fmla="*/ 94 w 226"/>
                <a:gd name="T33" fmla="*/ 188 h 218"/>
                <a:gd name="T34" fmla="*/ 94 w 226"/>
                <a:gd name="T35" fmla="*/ 126 h 218"/>
                <a:gd name="T36" fmla="*/ 184 w 226"/>
                <a:gd name="T37" fmla="*/ 31 h 218"/>
                <a:gd name="T38" fmla="*/ 206 w 226"/>
                <a:gd name="T39" fmla="*/ 53 h 218"/>
                <a:gd name="T40" fmla="*/ 226 w 226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226" y="31"/>
                  </a:moveTo>
                  <a:cubicBezTo>
                    <a:pt x="226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6"/>
                  </a:ln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6" y="45"/>
                    <a:pt x="226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A5F3E1E1-AA7D-494B-A478-BB90A78579D3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4732338" y="1862138"/>
              <a:ext cx="77788" cy="87313"/>
            </a:xfrm>
            <a:custGeom>
              <a:avLst/>
              <a:gdLst>
                <a:gd name="T0" fmla="*/ 204 w 204"/>
                <a:gd name="T1" fmla="*/ 112 h 222"/>
                <a:gd name="T2" fmla="*/ 102 w 204"/>
                <a:gd name="T3" fmla="*/ 0 h 222"/>
                <a:gd name="T4" fmla="*/ 0 w 204"/>
                <a:gd name="T5" fmla="*/ 112 h 222"/>
                <a:gd name="T6" fmla="*/ 102 w 204"/>
                <a:gd name="T7" fmla="*/ 222 h 222"/>
                <a:gd name="T8" fmla="*/ 204 w 204"/>
                <a:gd name="T9" fmla="*/ 112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2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AF2686A4-917D-4607-BC3D-AE98CA553CCB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4832351" y="1862138"/>
              <a:ext cx="79375" cy="87313"/>
            </a:xfrm>
            <a:custGeom>
              <a:avLst/>
              <a:gdLst>
                <a:gd name="T0" fmla="*/ 205 w 205"/>
                <a:gd name="T1" fmla="*/ 112 h 222"/>
                <a:gd name="T2" fmla="*/ 102 w 205"/>
                <a:gd name="T3" fmla="*/ 0 h 222"/>
                <a:gd name="T4" fmla="*/ 0 w 205"/>
                <a:gd name="T5" fmla="*/ 112 h 222"/>
                <a:gd name="T6" fmla="*/ 102 w 205"/>
                <a:gd name="T7" fmla="*/ 222 h 222"/>
                <a:gd name="T8" fmla="*/ 205 w 205"/>
                <a:gd name="T9" fmla="*/ 112 h 222"/>
                <a:gd name="T10" fmla="*/ 170 w 205"/>
                <a:gd name="T11" fmla="*/ 108 h 222"/>
                <a:gd name="T12" fmla="*/ 102 w 205"/>
                <a:gd name="T13" fmla="*/ 192 h 222"/>
                <a:gd name="T14" fmla="*/ 35 w 205"/>
                <a:gd name="T15" fmla="*/ 108 h 222"/>
                <a:gd name="T16" fmla="*/ 102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2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5" y="174"/>
                    <a:pt x="205" y="112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73B84A3C-40D3-482D-BB0F-811306674D3F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4927601" y="1838326"/>
              <a:ext cx="80963" cy="111125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0908F5AD-840D-4771-973E-9CBCCC9E55F3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5133976" y="1881188"/>
              <a:ext cx="79375" cy="14288"/>
            </a:xfrm>
            <a:custGeom>
              <a:avLst/>
              <a:gdLst>
                <a:gd name="T0" fmla="*/ 206 w 206"/>
                <a:gd name="T1" fmla="*/ 18 h 35"/>
                <a:gd name="T2" fmla="*/ 182 w 206"/>
                <a:gd name="T3" fmla="*/ 0 h 35"/>
                <a:gd name="T4" fmla="*/ 24 w 206"/>
                <a:gd name="T5" fmla="*/ 0 h 35"/>
                <a:gd name="T6" fmla="*/ 0 w 206"/>
                <a:gd name="T7" fmla="*/ 18 h 35"/>
                <a:gd name="T8" fmla="*/ 24 w 206"/>
                <a:gd name="T9" fmla="*/ 35 h 35"/>
                <a:gd name="T10" fmla="*/ 182 w 206"/>
                <a:gd name="T11" fmla="*/ 35 h 35"/>
                <a:gd name="T12" fmla="*/ 206 w 206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206" y="18"/>
                  </a:move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  <a:cubicBezTo>
                    <a:pt x="188" y="35"/>
                    <a:pt x="206" y="35"/>
                    <a:pt x="20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F950AAE7-8B0C-40CB-9AAB-E81735CF7870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5227638" y="1862138"/>
              <a:ext cx="90488" cy="130175"/>
            </a:xfrm>
            <a:custGeom>
              <a:avLst/>
              <a:gdLst>
                <a:gd name="T0" fmla="*/ 237 w 237"/>
                <a:gd name="T1" fmla="*/ 111 h 329"/>
                <a:gd name="T2" fmla="*/ 140 w 237"/>
                <a:gd name="T3" fmla="*/ 0 h 329"/>
                <a:gd name="T4" fmla="*/ 77 w 237"/>
                <a:gd name="T5" fmla="*/ 25 h 329"/>
                <a:gd name="T6" fmla="*/ 57 w 237"/>
                <a:gd name="T7" fmla="*/ 3 h 329"/>
                <a:gd name="T8" fmla="*/ 20 w 237"/>
                <a:gd name="T9" fmla="*/ 3 h 329"/>
                <a:gd name="T10" fmla="*/ 0 w 237"/>
                <a:gd name="T11" fmla="*/ 19 h 329"/>
                <a:gd name="T12" fmla="*/ 20 w 237"/>
                <a:gd name="T13" fmla="*/ 34 h 329"/>
                <a:gd name="T14" fmla="*/ 42 w 237"/>
                <a:gd name="T15" fmla="*/ 34 h 329"/>
                <a:gd name="T16" fmla="*/ 42 w 237"/>
                <a:gd name="T17" fmla="*/ 299 h 329"/>
                <a:gd name="T18" fmla="*/ 20 w 237"/>
                <a:gd name="T19" fmla="*/ 299 h 329"/>
                <a:gd name="T20" fmla="*/ 0 w 237"/>
                <a:gd name="T21" fmla="*/ 314 h 329"/>
                <a:gd name="T22" fmla="*/ 20 w 237"/>
                <a:gd name="T23" fmla="*/ 329 h 329"/>
                <a:gd name="T24" fmla="*/ 99 w 237"/>
                <a:gd name="T25" fmla="*/ 329 h 329"/>
                <a:gd name="T26" fmla="*/ 119 w 237"/>
                <a:gd name="T27" fmla="*/ 314 h 329"/>
                <a:gd name="T28" fmla="*/ 99 w 237"/>
                <a:gd name="T29" fmla="*/ 299 h 329"/>
                <a:gd name="T30" fmla="*/ 77 w 237"/>
                <a:gd name="T31" fmla="*/ 299 h 329"/>
                <a:gd name="T32" fmla="*/ 77 w 237"/>
                <a:gd name="T33" fmla="*/ 196 h 329"/>
                <a:gd name="T34" fmla="*/ 134 w 237"/>
                <a:gd name="T35" fmla="*/ 221 h 329"/>
                <a:gd name="T36" fmla="*/ 237 w 237"/>
                <a:gd name="T37" fmla="*/ 111 h 329"/>
                <a:gd name="T38" fmla="*/ 203 w 237"/>
                <a:gd name="T39" fmla="*/ 111 h 329"/>
                <a:gd name="T40" fmla="*/ 133 w 237"/>
                <a:gd name="T41" fmla="*/ 191 h 329"/>
                <a:gd name="T42" fmla="*/ 77 w 237"/>
                <a:gd name="T43" fmla="*/ 123 h 329"/>
                <a:gd name="T44" fmla="*/ 77 w 237"/>
                <a:gd name="T45" fmla="*/ 87 h 329"/>
                <a:gd name="T46" fmla="*/ 137 w 237"/>
                <a:gd name="T47" fmla="*/ 31 h 329"/>
                <a:gd name="T48" fmla="*/ 203 w 237"/>
                <a:gd name="T49" fmla="*/ 1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237" y="111"/>
                  </a:move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7" y="299"/>
                    <a:pt x="99" y="299"/>
                  </a:cubicBezTo>
                  <a:lnTo>
                    <a:pt x="77" y="299"/>
                  </a:lnTo>
                  <a:lnTo>
                    <a:pt x="77" y="196"/>
                  </a:ln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1"/>
                  </a:cubicBezTo>
                  <a:close/>
                  <a:moveTo>
                    <a:pt x="203" y="111"/>
                  </a:move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7"/>
                  </a:ln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E984BC02-0C92-4E94-B1A5-EA25DC17FED4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5338763" y="1862138"/>
              <a:ext cx="74613" cy="87313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F442B14B-FEFF-4ADE-849F-08C0E6FC3094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437188" y="1862138"/>
              <a:ext cx="77788" cy="8731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7FCDADDF-F1AC-4033-9DD2-D72D41289471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5537201" y="1862138"/>
              <a:ext cx="79375" cy="8731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369C4368-D040-4114-9D84-50F317730D66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5634038" y="1827213"/>
              <a:ext cx="92075" cy="122238"/>
            </a:xfrm>
            <a:custGeom>
              <a:avLst/>
              <a:gdLst>
                <a:gd name="T0" fmla="*/ 237 w 237"/>
                <a:gd name="T1" fmla="*/ 289 h 307"/>
                <a:gd name="T2" fmla="*/ 217 w 237"/>
                <a:gd name="T3" fmla="*/ 274 h 307"/>
                <a:gd name="T4" fmla="*/ 195 w 237"/>
                <a:gd name="T5" fmla="*/ 274 h 307"/>
                <a:gd name="T6" fmla="*/ 195 w 237"/>
                <a:gd name="T7" fmla="*/ 20 h 307"/>
                <a:gd name="T8" fmla="*/ 175 w 237"/>
                <a:gd name="T9" fmla="*/ 0 h 307"/>
                <a:gd name="T10" fmla="*/ 138 w 237"/>
                <a:gd name="T11" fmla="*/ 0 h 307"/>
                <a:gd name="T12" fmla="*/ 118 w 237"/>
                <a:gd name="T13" fmla="*/ 15 h 307"/>
                <a:gd name="T14" fmla="*/ 138 w 237"/>
                <a:gd name="T15" fmla="*/ 30 h 307"/>
                <a:gd name="T16" fmla="*/ 160 w 237"/>
                <a:gd name="T17" fmla="*/ 30 h 307"/>
                <a:gd name="T18" fmla="*/ 160 w 237"/>
                <a:gd name="T19" fmla="*/ 109 h 307"/>
                <a:gd name="T20" fmla="*/ 102 w 237"/>
                <a:gd name="T21" fmla="*/ 86 h 307"/>
                <a:gd name="T22" fmla="*/ 0 w 237"/>
                <a:gd name="T23" fmla="*/ 197 h 307"/>
                <a:gd name="T24" fmla="*/ 98 w 237"/>
                <a:gd name="T25" fmla="*/ 307 h 307"/>
                <a:gd name="T26" fmla="*/ 160 w 237"/>
                <a:gd name="T27" fmla="*/ 279 h 307"/>
                <a:gd name="T28" fmla="*/ 180 w 237"/>
                <a:gd name="T29" fmla="*/ 304 h 307"/>
                <a:gd name="T30" fmla="*/ 217 w 237"/>
                <a:gd name="T31" fmla="*/ 304 h 307"/>
                <a:gd name="T32" fmla="*/ 237 w 237"/>
                <a:gd name="T33" fmla="*/ 289 h 307"/>
                <a:gd name="T34" fmla="*/ 160 w 237"/>
                <a:gd name="T35" fmla="*/ 208 h 307"/>
                <a:gd name="T36" fmla="*/ 100 w 237"/>
                <a:gd name="T37" fmla="*/ 277 h 307"/>
                <a:gd name="T38" fmla="*/ 34 w 237"/>
                <a:gd name="T39" fmla="*/ 197 h 307"/>
                <a:gd name="T40" fmla="*/ 104 w 237"/>
                <a:gd name="T41" fmla="*/ 117 h 307"/>
                <a:gd name="T42" fmla="*/ 160 w 237"/>
                <a:gd name="T43" fmla="*/ 172 h 307"/>
                <a:gd name="T44" fmla="*/ 160 w 237"/>
                <a:gd name="T45" fmla="*/ 20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7">
                  <a:moveTo>
                    <a:pt x="237" y="289"/>
                  </a:moveTo>
                  <a:cubicBezTo>
                    <a:pt x="237" y="274"/>
                    <a:pt x="224" y="274"/>
                    <a:pt x="217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0" y="30"/>
                  </a:lnTo>
                  <a:lnTo>
                    <a:pt x="160" y="109"/>
                  </a:lnTo>
                  <a:cubicBezTo>
                    <a:pt x="144" y="94"/>
                    <a:pt x="124" y="86"/>
                    <a:pt x="102" y="86"/>
                  </a:cubicBezTo>
                  <a:cubicBezTo>
                    <a:pt x="48" y="86"/>
                    <a:pt x="0" y="134"/>
                    <a:pt x="0" y="197"/>
                  </a:cubicBezTo>
                  <a:cubicBezTo>
                    <a:pt x="0" y="259"/>
                    <a:pt x="45" y="307"/>
                    <a:pt x="98" y="307"/>
                  </a:cubicBezTo>
                  <a:cubicBezTo>
                    <a:pt x="126" y="307"/>
                    <a:pt x="146" y="294"/>
                    <a:pt x="160" y="279"/>
                  </a:cubicBezTo>
                  <a:cubicBezTo>
                    <a:pt x="160" y="297"/>
                    <a:pt x="160" y="304"/>
                    <a:pt x="180" y="304"/>
                  </a:cubicBezTo>
                  <a:lnTo>
                    <a:pt x="217" y="304"/>
                  </a:lnTo>
                  <a:cubicBezTo>
                    <a:pt x="225" y="304"/>
                    <a:pt x="237" y="304"/>
                    <a:pt x="237" y="289"/>
                  </a:cubicBezTo>
                  <a:close/>
                  <a:moveTo>
                    <a:pt x="160" y="208"/>
                  </a:moveTo>
                  <a:cubicBezTo>
                    <a:pt x="160" y="235"/>
                    <a:pt x="138" y="277"/>
                    <a:pt x="100" y="277"/>
                  </a:cubicBezTo>
                  <a:cubicBezTo>
                    <a:pt x="64" y="277"/>
                    <a:pt x="34" y="241"/>
                    <a:pt x="34" y="197"/>
                  </a:cubicBezTo>
                  <a:cubicBezTo>
                    <a:pt x="34" y="149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2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7DD313C1-4D9E-479C-B9FD-46F7A910AD7F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5730876" y="1863726"/>
              <a:ext cx="96838" cy="85725"/>
            </a:xfrm>
            <a:custGeom>
              <a:avLst/>
              <a:gdLst>
                <a:gd name="T0" fmla="*/ 250 w 250"/>
                <a:gd name="T1" fmla="*/ 200 h 218"/>
                <a:gd name="T2" fmla="*/ 230 w 250"/>
                <a:gd name="T3" fmla="*/ 185 h 218"/>
                <a:gd name="T4" fmla="*/ 207 w 250"/>
                <a:gd name="T5" fmla="*/ 185 h 218"/>
                <a:gd name="T6" fmla="*/ 207 w 250"/>
                <a:gd name="T7" fmla="*/ 21 h 218"/>
                <a:gd name="T8" fmla="*/ 187 w 250"/>
                <a:gd name="T9" fmla="*/ 0 h 218"/>
                <a:gd name="T10" fmla="*/ 151 w 250"/>
                <a:gd name="T11" fmla="*/ 0 h 218"/>
                <a:gd name="T12" fmla="*/ 131 w 250"/>
                <a:gd name="T13" fmla="*/ 16 h 218"/>
                <a:gd name="T14" fmla="*/ 151 w 250"/>
                <a:gd name="T15" fmla="*/ 31 h 218"/>
                <a:gd name="T16" fmla="*/ 173 w 250"/>
                <a:gd name="T17" fmla="*/ 31 h 218"/>
                <a:gd name="T18" fmla="*/ 173 w 250"/>
                <a:gd name="T19" fmla="*/ 137 h 218"/>
                <a:gd name="T20" fmla="*/ 117 w 250"/>
                <a:gd name="T21" fmla="*/ 188 h 218"/>
                <a:gd name="T22" fmla="*/ 77 w 250"/>
                <a:gd name="T23" fmla="*/ 155 h 218"/>
                <a:gd name="T24" fmla="*/ 77 w 250"/>
                <a:gd name="T25" fmla="*/ 21 h 218"/>
                <a:gd name="T26" fmla="*/ 57 w 250"/>
                <a:gd name="T27" fmla="*/ 0 h 218"/>
                <a:gd name="T28" fmla="*/ 21 w 250"/>
                <a:gd name="T29" fmla="*/ 0 h 218"/>
                <a:gd name="T30" fmla="*/ 0 w 250"/>
                <a:gd name="T31" fmla="*/ 16 h 218"/>
                <a:gd name="T32" fmla="*/ 20 w 250"/>
                <a:gd name="T33" fmla="*/ 31 h 218"/>
                <a:gd name="T34" fmla="*/ 43 w 250"/>
                <a:gd name="T35" fmla="*/ 31 h 218"/>
                <a:gd name="T36" fmla="*/ 43 w 250"/>
                <a:gd name="T37" fmla="*/ 158 h 218"/>
                <a:gd name="T38" fmla="*/ 114 w 250"/>
                <a:gd name="T39" fmla="*/ 218 h 218"/>
                <a:gd name="T40" fmla="*/ 173 w 250"/>
                <a:gd name="T41" fmla="*/ 199 h 218"/>
                <a:gd name="T42" fmla="*/ 193 w 250"/>
                <a:gd name="T43" fmla="*/ 215 h 218"/>
                <a:gd name="T44" fmla="*/ 229 w 250"/>
                <a:gd name="T45" fmla="*/ 215 h 218"/>
                <a:gd name="T46" fmla="*/ 250 w 250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250" y="200"/>
                  </a:move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6"/>
                  </a:cubicBezTo>
                  <a:cubicBezTo>
                    <a:pt x="131" y="31"/>
                    <a:pt x="144" y="31"/>
                    <a:pt x="151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3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4" y="213"/>
                    <a:pt x="173" y="199"/>
                  </a:cubicBez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B6DE4271-01D8-4773-A462-6D172BD3CF78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5832476" y="1827213"/>
              <a:ext cx="90488" cy="122238"/>
            </a:xfrm>
            <a:custGeom>
              <a:avLst/>
              <a:gdLst>
                <a:gd name="T0" fmla="*/ 237 w 237"/>
                <a:gd name="T1" fmla="*/ 197 h 307"/>
                <a:gd name="T2" fmla="*/ 140 w 237"/>
                <a:gd name="T3" fmla="*/ 86 h 307"/>
                <a:gd name="T4" fmla="*/ 77 w 237"/>
                <a:gd name="T5" fmla="*/ 111 h 307"/>
                <a:gd name="T6" fmla="*/ 77 w 237"/>
                <a:gd name="T7" fmla="*/ 20 h 307"/>
                <a:gd name="T8" fmla="*/ 57 w 237"/>
                <a:gd name="T9" fmla="*/ 0 h 307"/>
                <a:gd name="T10" fmla="*/ 20 w 237"/>
                <a:gd name="T11" fmla="*/ 0 h 307"/>
                <a:gd name="T12" fmla="*/ 0 w 237"/>
                <a:gd name="T13" fmla="*/ 15 h 307"/>
                <a:gd name="T14" fmla="*/ 20 w 237"/>
                <a:gd name="T15" fmla="*/ 30 h 307"/>
                <a:gd name="T16" fmla="*/ 42 w 237"/>
                <a:gd name="T17" fmla="*/ 30 h 307"/>
                <a:gd name="T18" fmla="*/ 42 w 237"/>
                <a:gd name="T19" fmla="*/ 284 h 307"/>
                <a:gd name="T20" fmla="*/ 60 w 237"/>
                <a:gd name="T21" fmla="*/ 304 h 307"/>
                <a:gd name="T22" fmla="*/ 77 w 237"/>
                <a:gd name="T23" fmla="*/ 282 h 307"/>
                <a:gd name="T24" fmla="*/ 135 w 237"/>
                <a:gd name="T25" fmla="*/ 307 h 307"/>
                <a:gd name="T26" fmla="*/ 237 w 237"/>
                <a:gd name="T27" fmla="*/ 197 h 307"/>
                <a:gd name="T28" fmla="*/ 203 w 237"/>
                <a:gd name="T29" fmla="*/ 197 h 307"/>
                <a:gd name="T30" fmla="*/ 133 w 237"/>
                <a:gd name="T31" fmla="*/ 277 h 307"/>
                <a:gd name="T32" fmla="*/ 77 w 237"/>
                <a:gd name="T33" fmla="*/ 209 h 307"/>
                <a:gd name="T34" fmla="*/ 77 w 237"/>
                <a:gd name="T35" fmla="*/ 173 h 307"/>
                <a:gd name="T36" fmla="*/ 137 w 237"/>
                <a:gd name="T37" fmla="*/ 117 h 307"/>
                <a:gd name="T38" fmla="*/ 203 w 237"/>
                <a:gd name="T39" fmla="*/ 19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237" y="197"/>
                  </a:moveTo>
                  <a:cubicBezTo>
                    <a:pt x="237" y="135"/>
                    <a:pt x="193" y="86"/>
                    <a:pt x="140" y="86"/>
                  </a:cubicBezTo>
                  <a:cubicBezTo>
                    <a:pt x="116" y="86"/>
                    <a:pt x="94" y="95"/>
                    <a:pt x="77" y="111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60" y="304"/>
                  </a:cubicBezTo>
                  <a:cubicBezTo>
                    <a:pt x="77" y="304"/>
                    <a:pt x="77" y="294"/>
                    <a:pt x="77" y="282"/>
                  </a:cubicBezTo>
                  <a:cubicBezTo>
                    <a:pt x="97" y="303"/>
                    <a:pt x="119" y="307"/>
                    <a:pt x="135" y="307"/>
                  </a:cubicBezTo>
                  <a:cubicBezTo>
                    <a:pt x="189" y="307"/>
                    <a:pt x="237" y="260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4"/>
                    <a:pt x="168" y="277"/>
                    <a:pt x="133" y="277"/>
                  </a:cubicBezTo>
                  <a:cubicBezTo>
                    <a:pt x="94" y="277"/>
                    <a:pt x="77" y="233"/>
                    <a:pt x="77" y="209"/>
                  </a:cubicBezTo>
                  <a:lnTo>
                    <a:pt x="77" y="173"/>
                  </a:lnTo>
                  <a:cubicBezTo>
                    <a:pt x="77" y="143"/>
                    <a:pt x="106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149F5AD7-CF04-4DBE-B503-4B201967CF05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5932488" y="1863726"/>
              <a:ext cx="96838" cy="85725"/>
            </a:xfrm>
            <a:custGeom>
              <a:avLst/>
              <a:gdLst>
                <a:gd name="T0" fmla="*/ 250 w 250"/>
                <a:gd name="T1" fmla="*/ 200 h 218"/>
                <a:gd name="T2" fmla="*/ 230 w 250"/>
                <a:gd name="T3" fmla="*/ 185 h 218"/>
                <a:gd name="T4" fmla="*/ 207 w 250"/>
                <a:gd name="T5" fmla="*/ 185 h 218"/>
                <a:gd name="T6" fmla="*/ 207 w 250"/>
                <a:gd name="T7" fmla="*/ 21 h 218"/>
                <a:gd name="T8" fmla="*/ 187 w 250"/>
                <a:gd name="T9" fmla="*/ 0 h 218"/>
                <a:gd name="T10" fmla="*/ 151 w 250"/>
                <a:gd name="T11" fmla="*/ 0 h 218"/>
                <a:gd name="T12" fmla="*/ 131 w 250"/>
                <a:gd name="T13" fmla="*/ 16 h 218"/>
                <a:gd name="T14" fmla="*/ 151 w 250"/>
                <a:gd name="T15" fmla="*/ 31 h 218"/>
                <a:gd name="T16" fmla="*/ 173 w 250"/>
                <a:gd name="T17" fmla="*/ 31 h 218"/>
                <a:gd name="T18" fmla="*/ 173 w 250"/>
                <a:gd name="T19" fmla="*/ 137 h 218"/>
                <a:gd name="T20" fmla="*/ 117 w 250"/>
                <a:gd name="T21" fmla="*/ 188 h 218"/>
                <a:gd name="T22" fmla="*/ 77 w 250"/>
                <a:gd name="T23" fmla="*/ 155 h 218"/>
                <a:gd name="T24" fmla="*/ 77 w 250"/>
                <a:gd name="T25" fmla="*/ 21 h 218"/>
                <a:gd name="T26" fmla="*/ 57 w 250"/>
                <a:gd name="T27" fmla="*/ 0 h 218"/>
                <a:gd name="T28" fmla="*/ 21 w 250"/>
                <a:gd name="T29" fmla="*/ 0 h 218"/>
                <a:gd name="T30" fmla="*/ 0 w 250"/>
                <a:gd name="T31" fmla="*/ 16 h 218"/>
                <a:gd name="T32" fmla="*/ 20 w 250"/>
                <a:gd name="T33" fmla="*/ 31 h 218"/>
                <a:gd name="T34" fmla="*/ 43 w 250"/>
                <a:gd name="T35" fmla="*/ 31 h 218"/>
                <a:gd name="T36" fmla="*/ 43 w 250"/>
                <a:gd name="T37" fmla="*/ 158 h 218"/>
                <a:gd name="T38" fmla="*/ 114 w 250"/>
                <a:gd name="T39" fmla="*/ 218 h 218"/>
                <a:gd name="T40" fmla="*/ 173 w 250"/>
                <a:gd name="T41" fmla="*/ 199 h 218"/>
                <a:gd name="T42" fmla="*/ 193 w 250"/>
                <a:gd name="T43" fmla="*/ 215 h 218"/>
                <a:gd name="T44" fmla="*/ 229 w 250"/>
                <a:gd name="T45" fmla="*/ 215 h 218"/>
                <a:gd name="T46" fmla="*/ 250 w 250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250" y="200"/>
                  </a:move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6"/>
                  </a:cubicBezTo>
                  <a:cubicBezTo>
                    <a:pt x="131" y="31"/>
                    <a:pt x="144" y="31"/>
                    <a:pt x="151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3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5" y="213"/>
                    <a:pt x="173" y="199"/>
                  </a:cubicBezTo>
                  <a:cubicBezTo>
                    <a:pt x="174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A9B60F-72F7-42E9-8188-263F4F4521DD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6034088" y="1862138"/>
              <a:ext cx="95250" cy="87313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100 h 218"/>
                <a:gd name="T40" fmla="*/ 139 w 249"/>
                <a:gd name="T41" fmla="*/ 31 h 218"/>
                <a:gd name="T42" fmla="*/ 173 w 249"/>
                <a:gd name="T43" fmla="*/ 75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07E3EF56-A4BC-4B1F-8FA9-1D539863AF08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6137276" y="1838326"/>
              <a:ext cx="80963" cy="111125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6DD1DAF2-7D82-4A2C-BFEF-BFB5395EB5F6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235701" y="1863726"/>
              <a:ext cx="95250" cy="8572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7 w 249"/>
                <a:gd name="T5" fmla="*/ 185 h 218"/>
                <a:gd name="T6" fmla="*/ 207 w 249"/>
                <a:gd name="T7" fmla="*/ 21 h 218"/>
                <a:gd name="T8" fmla="*/ 187 w 249"/>
                <a:gd name="T9" fmla="*/ 0 h 218"/>
                <a:gd name="T10" fmla="*/ 151 w 249"/>
                <a:gd name="T11" fmla="*/ 0 h 218"/>
                <a:gd name="T12" fmla="*/ 130 w 249"/>
                <a:gd name="T13" fmla="*/ 16 h 218"/>
                <a:gd name="T14" fmla="*/ 150 w 249"/>
                <a:gd name="T15" fmla="*/ 31 h 218"/>
                <a:gd name="T16" fmla="*/ 173 w 249"/>
                <a:gd name="T17" fmla="*/ 31 h 218"/>
                <a:gd name="T18" fmla="*/ 173 w 249"/>
                <a:gd name="T19" fmla="*/ 137 h 218"/>
                <a:gd name="T20" fmla="*/ 116 w 249"/>
                <a:gd name="T21" fmla="*/ 188 h 218"/>
                <a:gd name="T22" fmla="*/ 77 w 249"/>
                <a:gd name="T23" fmla="*/ 155 h 218"/>
                <a:gd name="T24" fmla="*/ 77 w 249"/>
                <a:gd name="T25" fmla="*/ 21 h 218"/>
                <a:gd name="T26" fmla="*/ 57 w 249"/>
                <a:gd name="T27" fmla="*/ 0 h 218"/>
                <a:gd name="T28" fmla="*/ 20 w 249"/>
                <a:gd name="T29" fmla="*/ 0 h 218"/>
                <a:gd name="T30" fmla="*/ 0 w 249"/>
                <a:gd name="T31" fmla="*/ 16 h 218"/>
                <a:gd name="T32" fmla="*/ 20 w 249"/>
                <a:gd name="T33" fmla="*/ 31 h 218"/>
                <a:gd name="T34" fmla="*/ 42 w 249"/>
                <a:gd name="T35" fmla="*/ 31 h 218"/>
                <a:gd name="T36" fmla="*/ 42 w 249"/>
                <a:gd name="T37" fmla="*/ 158 h 218"/>
                <a:gd name="T38" fmla="*/ 113 w 249"/>
                <a:gd name="T39" fmla="*/ 218 h 218"/>
                <a:gd name="T40" fmla="*/ 173 w 249"/>
                <a:gd name="T41" fmla="*/ 199 h 218"/>
                <a:gd name="T42" fmla="*/ 192 w 249"/>
                <a:gd name="T43" fmla="*/ 215 h 218"/>
                <a:gd name="T44" fmla="*/ 229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  <a:cubicBezTo>
                    <a:pt x="173" y="215"/>
                    <a:pt x="184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056C3E04-A23B-4330-B8BE-8173026DFDC2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2706688" y="2065338"/>
              <a:ext cx="96838" cy="123825"/>
            </a:xfrm>
            <a:custGeom>
              <a:avLst/>
              <a:gdLst>
                <a:gd name="T0" fmla="*/ 250 w 250"/>
                <a:gd name="T1" fmla="*/ 16 h 309"/>
                <a:gd name="T2" fmla="*/ 230 w 250"/>
                <a:gd name="T3" fmla="*/ 0 h 309"/>
                <a:gd name="T4" fmla="*/ 190 w 250"/>
                <a:gd name="T5" fmla="*/ 0 h 309"/>
                <a:gd name="T6" fmla="*/ 171 w 250"/>
                <a:gd name="T7" fmla="*/ 16 h 309"/>
                <a:gd name="T8" fmla="*/ 190 w 250"/>
                <a:gd name="T9" fmla="*/ 31 h 309"/>
                <a:gd name="T10" fmla="*/ 203 w 250"/>
                <a:gd name="T11" fmla="*/ 31 h 309"/>
                <a:gd name="T12" fmla="*/ 181 w 250"/>
                <a:gd name="T13" fmla="*/ 197 h 309"/>
                <a:gd name="T14" fmla="*/ 173 w 250"/>
                <a:gd name="T15" fmla="*/ 267 h 309"/>
                <a:gd name="T16" fmla="*/ 173 w 250"/>
                <a:gd name="T17" fmla="*/ 267 h 309"/>
                <a:gd name="T18" fmla="*/ 146 w 250"/>
                <a:gd name="T19" fmla="*/ 134 h 309"/>
                <a:gd name="T20" fmla="*/ 125 w 250"/>
                <a:gd name="T21" fmla="*/ 122 h 309"/>
                <a:gd name="T22" fmla="*/ 105 w 250"/>
                <a:gd name="T23" fmla="*/ 133 h 309"/>
                <a:gd name="T24" fmla="*/ 78 w 250"/>
                <a:gd name="T25" fmla="*/ 267 h 309"/>
                <a:gd name="T26" fmla="*/ 77 w 250"/>
                <a:gd name="T27" fmla="*/ 267 h 309"/>
                <a:gd name="T28" fmla="*/ 73 w 250"/>
                <a:gd name="T29" fmla="*/ 228 h 309"/>
                <a:gd name="T30" fmla="*/ 47 w 250"/>
                <a:gd name="T31" fmla="*/ 31 h 309"/>
                <a:gd name="T32" fmla="*/ 60 w 250"/>
                <a:gd name="T33" fmla="*/ 31 h 309"/>
                <a:gd name="T34" fmla="*/ 80 w 250"/>
                <a:gd name="T35" fmla="*/ 16 h 309"/>
                <a:gd name="T36" fmla="*/ 60 w 250"/>
                <a:gd name="T37" fmla="*/ 0 h 309"/>
                <a:gd name="T38" fmla="*/ 20 w 250"/>
                <a:gd name="T39" fmla="*/ 0 h 309"/>
                <a:gd name="T40" fmla="*/ 0 w 250"/>
                <a:gd name="T41" fmla="*/ 16 h 309"/>
                <a:gd name="T42" fmla="*/ 18 w 250"/>
                <a:gd name="T43" fmla="*/ 31 h 309"/>
                <a:gd name="T44" fmla="*/ 19 w 250"/>
                <a:gd name="T45" fmla="*/ 31 h 309"/>
                <a:gd name="T46" fmla="*/ 55 w 250"/>
                <a:gd name="T47" fmla="*/ 292 h 309"/>
                <a:gd name="T48" fmla="*/ 75 w 250"/>
                <a:gd name="T49" fmla="*/ 309 h 309"/>
                <a:gd name="T50" fmla="*/ 95 w 250"/>
                <a:gd name="T51" fmla="*/ 299 h 309"/>
                <a:gd name="T52" fmla="*/ 125 w 250"/>
                <a:gd name="T53" fmla="*/ 159 h 309"/>
                <a:gd name="T54" fmla="*/ 126 w 250"/>
                <a:gd name="T55" fmla="*/ 159 h 309"/>
                <a:gd name="T56" fmla="*/ 155 w 250"/>
                <a:gd name="T57" fmla="*/ 297 h 309"/>
                <a:gd name="T58" fmla="*/ 175 w 250"/>
                <a:gd name="T59" fmla="*/ 309 h 309"/>
                <a:gd name="T60" fmla="*/ 195 w 250"/>
                <a:gd name="T61" fmla="*/ 292 h 309"/>
                <a:gd name="T62" fmla="*/ 231 w 250"/>
                <a:gd name="T63" fmla="*/ 31 h 309"/>
                <a:gd name="T64" fmla="*/ 250 w 250"/>
                <a:gd name="T65" fmla="*/ 1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09">
                  <a:moveTo>
                    <a:pt x="250" y="16"/>
                  </a:moveTo>
                  <a:cubicBezTo>
                    <a:pt x="250" y="0"/>
                    <a:pt x="237" y="0"/>
                    <a:pt x="230" y="0"/>
                  </a:cubicBezTo>
                  <a:lnTo>
                    <a:pt x="190" y="0"/>
                  </a:lnTo>
                  <a:cubicBezTo>
                    <a:pt x="182" y="0"/>
                    <a:pt x="171" y="0"/>
                    <a:pt x="171" y="16"/>
                  </a:cubicBezTo>
                  <a:cubicBezTo>
                    <a:pt x="171" y="31"/>
                    <a:pt x="183" y="31"/>
                    <a:pt x="190" y="31"/>
                  </a:cubicBezTo>
                  <a:lnTo>
                    <a:pt x="203" y="31"/>
                  </a:lnTo>
                  <a:lnTo>
                    <a:pt x="181" y="197"/>
                  </a:lnTo>
                  <a:cubicBezTo>
                    <a:pt x="177" y="227"/>
                    <a:pt x="174" y="253"/>
                    <a:pt x="173" y="267"/>
                  </a:cubicBezTo>
                  <a:lnTo>
                    <a:pt x="173" y="267"/>
                  </a:lnTo>
                  <a:cubicBezTo>
                    <a:pt x="170" y="235"/>
                    <a:pt x="146" y="137"/>
                    <a:pt x="146" y="134"/>
                  </a:cubicBezTo>
                  <a:cubicBezTo>
                    <a:pt x="141" y="122"/>
                    <a:pt x="130" y="122"/>
                    <a:pt x="125" y="122"/>
                  </a:cubicBezTo>
                  <a:cubicBezTo>
                    <a:pt x="120" y="122"/>
                    <a:pt x="110" y="122"/>
                    <a:pt x="105" y="133"/>
                  </a:cubicBezTo>
                  <a:cubicBezTo>
                    <a:pt x="104" y="137"/>
                    <a:pt x="80" y="236"/>
                    <a:pt x="78" y="267"/>
                  </a:cubicBezTo>
                  <a:lnTo>
                    <a:pt x="77" y="267"/>
                  </a:lnTo>
                  <a:cubicBezTo>
                    <a:pt x="77" y="265"/>
                    <a:pt x="77" y="255"/>
                    <a:pt x="73" y="228"/>
                  </a:cubicBezTo>
                  <a:lnTo>
                    <a:pt x="47" y="31"/>
                  </a:lnTo>
                  <a:lnTo>
                    <a:pt x="60" y="31"/>
                  </a:lnTo>
                  <a:cubicBezTo>
                    <a:pt x="67" y="31"/>
                    <a:pt x="80" y="31"/>
                    <a:pt x="80" y="16"/>
                  </a:cubicBezTo>
                  <a:cubicBezTo>
                    <a:pt x="80" y="0"/>
                    <a:pt x="68" y="0"/>
                    <a:pt x="60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4" y="31"/>
                    <a:pt x="18" y="31"/>
                  </a:cubicBezTo>
                  <a:lnTo>
                    <a:pt x="19" y="31"/>
                  </a:lnTo>
                  <a:lnTo>
                    <a:pt x="55" y="292"/>
                  </a:lnTo>
                  <a:cubicBezTo>
                    <a:pt x="57" y="309"/>
                    <a:pt x="69" y="309"/>
                    <a:pt x="75" y="309"/>
                  </a:cubicBezTo>
                  <a:cubicBezTo>
                    <a:pt x="80" y="309"/>
                    <a:pt x="90" y="309"/>
                    <a:pt x="95" y="299"/>
                  </a:cubicBezTo>
                  <a:cubicBezTo>
                    <a:pt x="96" y="296"/>
                    <a:pt x="123" y="179"/>
                    <a:pt x="125" y="159"/>
                  </a:cubicBezTo>
                  <a:lnTo>
                    <a:pt x="126" y="159"/>
                  </a:lnTo>
                  <a:cubicBezTo>
                    <a:pt x="128" y="182"/>
                    <a:pt x="155" y="296"/>
                    <a:pt x="155" y="297"/>
                  </a:cubicBezTo>
                  <a:cubicBezTo>
                    <a:pt x="159" y="309"/>
                    <a:pt x="172" y="309"/>
                    <a:pt x="175" y="309"/>
                  </a:cubicBezTo>
                  <a:cubicBezTo>
                    <a:pt x="181" y="309"/>
                    <a:pt x="193" y="309"/>
                    <a:pt x="195" y="292"/>
                  </a:cubicBezTo>
                  <a:lnTo>
                    <a:pt x="231" y="31"/>
                  </a:lnTo>
                  <a:cubicBezTo>
                    <a:pt x="237" y="31"/>
                    <a:pt x="250" y="31"/>
                    <a:pt x="250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E97BFE47-7C44-437D-AEA4-8FA367E786CC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2816226" y="2100263"/>
              <a:ext cx="77788" cy="8731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60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3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5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444A989-8987-40F3-B26B-C538AE805127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917826" y="2065338"/>
              <a:ext cx="77788" cy="12223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20 w 204"/>
                <a:gd name="T5" fmla="*/ 275 h 305"/>
                <a:gd name="T6" fmla="*/ 120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FD9AE5C2-D4F6-4466-AB7B-FBDDC425625D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3021013" y="2100263"/>
              <a:ext cx="74613" cy="87313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3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3" y="162"/>
                  </a:cubicBezTo>
                  <a:cubicBezTo>
                    <a:pt x="160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7" y="30"/>
                    <a:pt x="146" y="30"/>
                    <a:pt x="146" y="35"/>
                  </a:cubicBezTo>
                  <a:cubicBezTo>
                    <a:pt x="147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A28F0593-D975-4099-B602-02AFFE767D78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3119438" y="2100263"/>
              <a:ext cx="77788" cy="8731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25E745A3-1F3B-4303-9D35-266F2FDCDCC0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3208338" y="2100263"/>
              <a:ext cx="98425" cy="87313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7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7 w 259"/>
                <a:gd name="T15" fmla="*/ 3 h 218"/>
                <a:gd name="T16" fmla="*/ 21 w 259"/>
                <a:gd name="T17" fmla="*/ 3 h 218"/>
                <a:gd name="T18" fmla="*/ 0 w 259"/>
                <a:gd name="T19" fmla="*/ 18 h 218"/>
                <a:gd name="T20" fmla="*/ 29 w 259"/>
                <a:gd name="T21" fmla="*/ 34 h 218"/>
                <a:gd name="T22" fmla="*/ 29 w 259"/>
                <a:gd name="T23" fmla="*/ 188 h 218"/>
                <a:gd name="T24" fmla="*/ 0 w 259"/>
                <a:gd name="T25" fmla="*/ 203 h 218"/>
                <a:gd name="T26" fmla="*/ 21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6 w 259"/>
                <a:gd name="T39" fmla="*/ 72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9 h 218"/>
                <a:gd name="T54" fmla="*/ 185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2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3CCA318-F3C9-4C3D-86A2-F02C32732A09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3319463" y="2100263"/>
              <a:ext cx="79375" cy="8731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3B5B03E9-9DC4-4C8A-9F78-743309438B07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516313" y="2076451"/>
              <a:ext cx="80963" cy="111125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1803711-FF00-44BE-9CF4-9364A23204BA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622676" y="2100263"/>
              <a:ext cx="79375" cy="8731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B0B682BA-CDBF-4056-9FF2-4D7766810AC1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817938" y="2076451"/>
              <a:ext cx="80963" cy="111125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89953CB-B62A-4AEC-812C-E753685E6E9F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916363" y="2065338"/>
              <a:ext cx="96838" cy="122238"/>
            </a:xfrm>
            <a:custGeom>
              <a:avLst/>
              <a:gdLst>
                <a:gd name="T0" fmla="*/ 249 w 249"/>
                <a:gd name="T1" fmla="*/ 290 h 305"/>
                <a:gd name="T2" fmla="*/ 229 w 249"/>
                <a:gd name="T3" fmla="*/ 275 h 305"/>
                <a:gd name="T4" fmla="*/ 207 w 249"/>
                <a:gd name="T5" fmla="*/ 275 h 305"/>
                <a:gd name="T6" fmla="*/ 207 w 249"/>
                <a:gd name="T7" fmla="*/ 159 h 305"/>
                <a:gd name="T8" fmla="*/ 142 w 249"/>
                <a:gd name="T9" fmla="*/ 87 h 305"/>
                <a:gd name="T10" fmla="*/ 77 w 249"/>
                <a:gd name="T11" fmla="*/ 114 h 305"/>
                <a:gd name="T12" fmla="*/ 77 w 249"/>
                <a:gd name="T13" fmla="*/ 21 h 305"/>
                <a:gd name="T14" fmla="*/ 57 w 249"/>
                <a:gd name="T15" fmla="*/ 0 h 305"/>
                <a:gd name="T16" fmla="*/ 20 w 249"/>
                <a:gd name="T17" fmla="*/ 0 h 305"/>
                <a:gd name="T18" fmla="*/ 0 w 249"/>
                <a:gd name="T19" fmla="*/ 16 h 305"/>
                <a:gd name="T20" fmla="*/ 20 w 249"/>
                <a:gd name="T21" fmla="*/ 31 h 305"/>
                <a:gd name="T22" fmla="*/ 42 w 249"/>
                <a:gd name="T23" fmla="*/ 31 h 305"/>
                <a:gd name="T24" fmla="*/ 42 w 249"/>
                <a:gd name="T25" fmla="*/ 275 h 305"/>
                <a:gd name="T26" fmla="*/ 20 w 249"/>
                <a:gd name="T27" fmla="*/ 275 h 305"/>
                <a:gd name="T28" fmla="*/ 0 w 249"/>
                <a:gd name="T29" fmla="*/ 290 h 305"/>
                <a:gd name="T30" fmla="*/ 20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9 w 249"/>
                <a:gd name="T37" fmla="*/ 275 h 305"/>
                <a:gd name="T38" fmla="*/ 77 w 249"/>
                <a:gd name="T39" fmla="*/ 275 h 305"/>
                <a:gd name="T40" fmla="*/ 77 w 249"/>
                <a:gd name="T41" fmla="*/ 187 h 305"/>
                <a:gd name="T42" fmla="*/ 139 w 249"/>
                <a:gd name="T43" fmla="*/ 118 h 305"/>
                <a:gd name="T44" fmla="*/ 172 w 249"/>
                <a:gd name="T45" fmla="*/ 162 h 305"/>
                <a:gd name="T46" fmla="*/ 172 w 249"/>
                <a:gd name="T47" fmla="*/ 275 h 305"/>
                <a:gd name="T48" fmla="*/ 153 w 249"/>
                <a:gd name="T49" fmla="*/ 275 h 305"/>
                <a:gd name="T50" fmla="*/ 132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9"/>
                    <a:pt x="181" y="87"/>
                    <a:pt x="142" y="87"/>
                  </a:cubicBezTo>
                  <a:cubicBezTo>
                    <a:pt x="108" y="87"/>
                    <a:pt x="86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6" y="275"/>
                    <a:pt x="99" y="275"/>
                  </a:cubicBezTo>
                  <a:lnTo>
                    <a:pt x="77" y="275"/>
                  </a:lnTo>
                  <a:lnTo>
                    <a:pt x="77" y="187"/>
                  </a:lnTo>
                  <a:cubicBezTo>
                    <a:pt x="77" y="137"/>
                    <a:pt x="113" y="118"/>
                    <a:pt x="139" y="118"/>
                  </a:cubicBezTo>
                  <a:cubicBezTo>
                    <a:pt x="165" y="118"/>
                    <a:pt x="172" y="132"/>
                    <a:pt x="172" y="162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2" y="275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6C83EF24-C044-45BE-9252-5EA17623914D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4025901" y="2100263"/>
              <a:ext cx="77788" cy="8731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E92FC594-1043-40EC-B352-66567A2C05F5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4219576" y="2065338"/>
              <a:ext cx="93663" cy="122238"/>
            </a:xfrm>
            <a:custGeom>
              <a:avLst/>
              <a:gdLst>
                <a:gd name="T0" fmla="*/ 244 w 244"/>
                <a:gd name="T1" fmla="*/ 290 h 305"/>
                <a:gd name="T2" fmla="*/ 218 w 244"/>
                <a:gd name="T3" fmla="*/ 275 h 305"/>
                <a:gd name="T4" fmla="*/ 218 w 244"/>
                <a:gd name="T5" fmla="*/ 31 h 305"/>
                <a:gd name="T6" fmla="*/ 244 w 244"/>
                <a:gd name="T7" fmla="*/ 15 h 305"/>
                <a:gd name="T8" fmla="*/ 224 w 244"/>
                <a:gd name="T9" fmla="*/ 0 h 305"/>
                <a:gd name="T10" fmla="*/ 196 w 244"/>
                <a:gd name="T11" fmla="*/ 0 h 305"/>
                <a:gd name="T12" fmla="*/ 169 w 244"/>
                <a:gd name="T13" fmla="*/ 20 h 305"/>
                <a:gd name="T14" fmla="*/ 136 w 244"/>
                <a:gd name="T15" fmla="*/ 121 h 305"/>
                <a:gd name="T16" fmla="*/ 123 w 244"/>
                <a:gd name="T17" fmla="*/ 168 h 305"/>
                <a:gd name="T18" fmla="*/ 122 w 244"/>
                <a:gd name="T19" fmla="*/ 168 h 305"/>
                <a:gd name="T20" fmla="*/ 72 w 244"/>
                <a:gd name="T21" fmla="*/ 12 h 305"/>
                <a:gd name="T22" fmla="*/ 48 w 244"/>
                <a:gd name="T23" fmla="*/ 0 h 305"/>
                <a:gd name="T24" fmla="*/ 20 w 244"/>
                <a:gd name="T25" fmla="*/ 0 h 305"/>
                <a:gd name="T26" fmla="*/ 0 w 244"/>
                <a:gd name="T27" fmla="*/ 15 h 305"/>
                <a:gd name="T28" fmla="*/ 26 w 244"/>
                <a:gd name="T29" fmla="*/ 31 h 305"/>
                <a:gd name="T30" fmla="*/ 26 w 244"/>
                <a:gd name="T31" fmla="*/ 275 h 305"/>
                <a:gd name="T32" fmla="*/ 0 w 244"/>
                <a:gd name="T33" fmla="*/ 290 h 305"/>
                <a:gd name="T34" fmla="*/ 20 w 244"/>
                <a:gd name="T35" fmla="*/ 305 h 305"/>
                <a:gd name="T36" fmla="*/ 61 w 244"/>
                <a:gd name="T37" fmla="*/ 305 h 305"/>
                <a:gd name="T38" fmla="*/ 81 w 244"/>
                <a:gd name="T39" fmla="*/ 290 h 305"/>
                <a:gd name="T40" fmla="*/ 54 w 244"/>
                <a:gd name="T41" fmla="*/ 275 h 305"/>
                <a:gd name="T42" fmla="*/ 54 w 244"/>
                <a:gd name="T43" fmla="*/ 37 h 305"/>
                <a:gd name="T44" fmla="*/ 55 w 244"/>
                <a:gd name="T45" fmla="*/ 37 h 305"/>
                <a:gd name="T46" fmla="*/ 94 w 244"/>
                <a:gd name="T47" fmla="*/ 162 h 305"/>
                <a:gd name="T48" fmla="*/ 107 w 244"/>
                <a:gd name="T49" fmla="*/ 196 h 305"/>
                <a:gd name="T50" fmla="*/ 122 w 244"/>
                <a:gd name="T51" fmla="*/ 203 h 305"/>
                <a:gd name="T52" fmla="*/ 139 w 244"/>
                <a:gd name="T53" fmla="*/ 193 h 305"/>
                <a:gd name="T54" fmla="*/ 189 w 244"/>
                <a:gd name="T55" fmla="*/ 37 h 305"/>
                <a:gd name="T56" fmla="*/ 190 w 244"/>
                <a:gd name="T57" fmla="*/ 37 h 305"/>
                <a:gd name="T58" fmla="*/ 190 w 244"/>
                <a:gd name="T59" fmla="*/ 275 h 305"/>
                <a:gd name="T60" fmla="*/ 163 w 244"/>
                <a:gd name="T61" fmla="*/ 290 h 305"/>
                <a:gd name="T62" fmla="*/ 183 w 244"/>
                <a:gd name="T63" fmla="*/ 305 h 305"/>
                <a:gd name="T64" fmla="*/ 224 w 244"/>
                <a:gd name="T65" fmla="*/ 305 h 305"/>
                <a:gd name="T66" fmla="*/ 244 w 244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244" y="290"/>
                  </a:move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4"/>
                    <a:pt x="105" y="193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5" y="199"/>
                    <a:pt x="139" y="193"/>
                  </a:cubicBezTo>
                  <a:cubicBezTo>
                    <a:pt x="141" y="190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F0F3BC56-8C8B-423C-955E-9D98699F82F6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322763" y="2101851"/>
              <a:ext cx="90488" cy="130175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2 w 236"/>
                <a:gd name="T45" fmla="*/ 288 h 329"/>
                <a:gd name="T46" fmla="*/ 30 w 236"/>
                <a:gd name="T47" fmla="*/ 266 h 329"/>
                <a:gd name="T48" fmla="*/ 9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2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2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770E324C-CD41-4BC9-8DAD-20E6A3AA0E99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429126" y="2063751"/>
              <a:ext cx="79375" cy="125413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2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2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1 w 209"/>
                <a:gd name="T31" fmla="*/ 174 h 316"/>
                <a:gd name="T32" fmla="*/ 177 w 209"/>
                <a:gd name="T33" fmla="*/ 230 h 316"/>
                <a:gd name="T34" fmla="*/ 116 w 209"/>
                <a:gd name="T35" fmla="*/ 285 h 316"/>
                <a:gd name="T36" fmla="*/ 57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4 w 209"/>
                <a:gd name="T47" fmla="*/ 316 h 316"/>
                <a:gd name="T48" fmla="*/ 33 w 209"/>
                <a:gd name="T49" fmla="*/ 293 h 316"/>
                <a:gd name="T50" fmla="*/ 115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6"/>
                    <a:pt x="191" y="175"/>
                    <a:pt x="185" y="168"/>
                  </a:cubicBezTo>
                  <a:cubicBezTo>
                    <a:pt x="165" y="148"/>
                    <a:pt x="151" y="145"/>
                    <a:pt x="112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6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2" y="148"/>
                    <a:pt x="64" y="160"/>
                  </a:cubicBezTo>
                  <a:lnTo>
                    <a:pt x="121" y="174"/>
                  </a:lnTo>
                  <a:cubicBezTo>
                    <a:pt x="135" y="177"/>
                    <a:pt x="177" y="187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7" y="283"/>
                    <a:pt x="57" y="270"/>
                  </a:cubicBezTo>
                  <a:cubicBezTo>
                    <a:pt x="36" y="256"/>
                    <a:pt x="34" y="235"/>
                    <a:pt x="34" y="226"/>
                  </a:cubicBezTo>
                  <a:cubicBezTo>
                    <a:pt x="33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4" y="316"/>
                  </a:cubicBezTo>
                  <a:cubicBezTo>
                    <a:pt x="25" y="316"/>
                    <a:pt x="28" y="309"/>
                    <a:pt x="33" y="293"/>
                  </a:cubicBezTo>
                  <a:cubicBezTo>
                    <a:pt x="53" y="308"/>
                    <a:pt x="83" y="316"/>
                    <a:pt x="115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0622B9D6-5888-4ACA-8DD5-3C227D6CEA32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4529138" y="2063751"/>
              <a:ext cx="79375" cy="150813"/>
            </a:xfrm>
            <a:custGeom>
              <a:avLst/>
              <a:gdLst>
                <a:gd name="T0" fmla="*/ 206 w 206"/>
                <a:gd name="T1" fmla="*/ 158 h 380"/>
                <a:gd name="T2" fmla="*/ 103 w 206"/>
                <a:gd name="T3" fmla="*/ 0 h 380"/>
                <a:gd name="T4" fmla="*/ 0 w 206"/>
                <a:gd name="T5" fmla="*/ 158 h 380"/>
                <a:gd name="T6" fmla="*/ 103 w 206"/>
                <a:gd name="T7" fmla="*/ 316 h 380"/>
                <a:gd name="T8" fmla="*/ 131 w 206"/>
                <a:gd name="T9" fmla="*/ 315 h 380"/>
                <a:gd name="T10" fmla="*/ 161 w 206"/>
                <a:gd name="T11" fmla="*/ 374 h 380"/>
                <a:gd name="T12" fmla="*/ 179 w 206"/>
                <a:gd name="T13" fmla="*/ 380 h 380"/>
                <a:gd name="T14" fmla="*/ 183 w 206"/>
                <a:gd name="T15" fmla="*/ 380 h 380"/>
                <a:gd name="T16" fmla="*/ 199 w 206"/>
                <a:gd name="T17" fmla="*/ 370 h 380"/>
                <a:gd name="T18" fmla="*/ 184 w 206"/>
                <a:gd name="T19" fmla="*/ 338 h 380"/>
                <a:gd name="T20" fmla="*/ 167 w 206"/>
                <a:gd name="T21" fmla="*/ 308 h 380"/>
                <a:gd name="T22" fmla="*/ 203 w 206"/>
                <a:gd name="T23" fmla="*/ 241 h 380"/>
                <a:gd name="T24" fmla="*/ 206 w 206"/>
                <a:gd name="T25" fmla="*/ 158 h 380"/>
                <a:gd name="T26" fmla="*/ 171 w 206"/>
                <a:gd name="T27" fmla="*/ 158 h 380"/>
                <a:gd name="T28" fmla="*/ 150 w 206"/>
                <a:gd name="T29" fmla="*/ 276 h 380"/>
                <a:gd name="T30" fmla="*/ 126 w 206"/>
                <a:gd name="T31" fmla="*/ 233 h 380"/>
                <a:gd name="T32" fmla="*/ 111 w 206"/>
                <a:gd name="T33" fmla="*/ 225 h 380"/>
                <a:gd name="T34" fmla="*/ 106 w 206"/>
                <a:gd name="T35" fmla="*/ 225 h 380"/>
                <a:gd name="T36" fmla="*/ 90 w 206"/>
                <a:gd name="T37" fmla="*/ 234 h 380"/>
                <a:gd name="T38" fmla="*/ 92 w 206"/>
                <a:gd name="T39" fmla="*/ 241 h 380"/>
                <a:gd name="T40" fmla="*/ 115 w 206"/>
                <a:gd name="T41" fmla="*/ 285 h 380"/>
                <a:gd name="T42" fmla="*/ 99 w 206"/>
                <a:gd name="T43" fmla="*/ 285 h 380"/>
                <a:gd name="T44" fmla="*/ 39 w 206"/>
                <a:gd name="T45" fmla="*/ 244 h 380"/>
                <a:gd name="T46" fmla="*/ 34 w 206"/>
                <a:gd name="T47" fmla="*/ 158 h 380"/>
                <a:gd name="T48" fmla="*/ 39 w 206"/>
                <a:gd name="T49" fmla="*/ 68 h 380"/>
                <a:gd name="T50" fmla="*/ 103 w 206"/>
                <a:gd name="T51" fmla="*/ 30 h 380"/>
                <a:gd name="T52" fmla="*/ 167 w 206"/>
                <a:gd name="T53" fmla="*/ 71 h 380"/>
                <a:gd name="T54" fmla="*/ 171 w 206"/>
                <a:gd name="T55" fmla="*/ 15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80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09" y="316"/>
                    <a:pt x="125" y="316"/>
                    <a:pt x="131" y="315"/>
                  </a:cubicBezTo>
                  <a:lnTo>
                    <a:pt x="161" y="374"/>
                  </a:lnTo>
                  <a:cubicBezTo>
                    <a:pt x="165" y="380"/>
                    <a:pt x="171" y="380"/>
                    <a:pt x="179" y="380"/>
                  </a:cubicBezTo>
                  <a:lnTo>
                    <a:pt x="183" y="380"/>
                  </a:lnTo>
                  <a:cubicBezTo>
                    <a:pt x="191" y="380"/>
                    <a:pt x="199" y="380"/>
                    <a:pt x="199" y="370"/>
                  </a:cubicBezTo>
                  <a:cubicBezTo>
                    <a:pt x="199" y="367"/>
                    <a:pt x="189" y="349"/>
                    <a:pt x="184" y="338"/>
                  </a:cubicBezTo>
                  <a:cubicBezTo>
                    <a:pt x="180" y="332"/>
                    <a:pt x="171" y="315"/>
                    <a:pt x="167" y="308"/>
                  </a:cubicBezTo>
                  <a:cubicBezTo>
                    <a:pt x="189" y="299"/>
                    <a:pt x="198" y="282"/>
                    <a:pt x="203" y="241"/>
                  </a:cubicBezTo>
                  <a:cubicBezTo>
                    <a:pt x="206" y="214"/>
                    <a:pt x="206" y="181"/>
                    <a:pt x="206" y="158"/>
                  </a:cubicBezTo>
                  <a:close/>
                  <a:moveTo>
                    <a:pt x="171" y="158"/>
                  </a:moveTo>
                  <a:cubicBezTo>
                    <a:pt x="171" y="262"/>
                    <a:pt x="161" y="269"/>
                    <a:pt x="150" y="276"/>
                  </a:cubicBezTo>
                  <a:lnTo>
                    <a:pt x="126" y="233"/>
                  </a:lnTo>
                  <a:cubicBezTo>
                    <a:pt x="122" y="225"/>
                    <a:pt x="121" y="225"/>
                    <a:pt x="111" y="225"/>
                  </a:cubicBezTo>
                  <a:lnTo>
                    <a:pt x="106" y="225"/>
                  </a:lnTo>
                  <a:cubicBezTo>
                    <a:pt x="99" y="225"/>
                    <a:pt x="90" y="225"/>
                    <a:pt x="90" y="234"/>
                  </a:cubicBezTo>
                  <a:cubicBezTo>
                    <a:pt x="90" y="237"/>
                    <a:pt x="90" y="238"/>
                    <a:pt x="92" y="241"/>
                  </a:cubicBezTo>
                  <a:lnTo>
                    <a:pt x="115" y="285"/>
                  </a:lnTo>
                  <a:lnTo>
                    <a:pt x="99" y="285"/>
                  </a:lnTo>
                  <a:cubicBezTo>
                    <a:pt x="54" y="285"/>
                    <a:pt x="44" y="271"/>
                    <a:pt x="39" y="244"/>
                  </a:cubicBezTo>
                  <a:cubicBezTo>
                    <a:pt x="34" y="219"/>
                    <a:pt x="34" y="185"/>
                    <a:pt x="34" y="158"/>
                  </a:cubicBezTo>
                  <a:cubicBezTo>
                    <a:pt x="34" y="130"/>
                    <a:pt x="34" y="92"/>
                    <a:pt x="39" y="68"/>
                  </a:cubicBezTo>
                  <a:cubicBezTo>
                    <a:pt x="46" y="40"/>
                    <a:pt x="57" y="30"/>
                    <a:pt x="103" y="30"/>
                  </a:cubicBezTo>
                  <a:cubicBezTo>
                    <a:pt x="147" y="30"/>
                    <a:pt x="161" y="39"/>
                    <a:pt x="167" y="71"/>
                  </a:cubicBezTo>
                  <a:cubicBezTo>
                    <a:pt x="171" y="97"/>
                    <a:pt x="171" y="131"/>
                    <a:pt x="171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BF11D19D-CA31-4008-8328-125B06FC1AFA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625976" y="2065338"/>
              <a:ext cx="87313" cy="122238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5 h 305"/>
                <a:gd name="T10" fmla="*/ 72 w 227"/>
                <a:gd name="T11" fmla="*/ 275 h 305"/>
                <a:gd name="T12" fmla="*/ 72 w 227"/>
                <a:gd name="T13" fmla="*/ 31 h 305"/>
                <a:gd name="T14" fmla="*/ 100 w 227"/>
                <a:gd name="T15" fmla="*/ 31 h 305"/>
                <a:gd name="T16" fmla="*/ 121 w 227"/>
                <a:gd name="T17" fmla="*/ 16 h 305"/>
                <a:gd name="T18" fmla="*/ 100 w 227"/>
                <a:gd name="T19" fmla="*/ 0 h 305"/>
                <a:gd name="T20" fmla="*/ 20 w 227"/>
                <a:gd name="T21" fmla="*/ 0 h 305"/>
                <a:gd name="T22" fmla="*/ 0 w 227"/>
                <a:gd name="T23" fmla="*/ 16 h 305"/>
                <a:gd name="T24" fmla="*/ 20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20 w 227"/>
                <a:gd name="T31" fmla="*/ 275 h 305"/>
                <a:gd name="T32" fmla="*/ 0 w 227"/>
                <a:gd name="T33" fmla="*/ 290 h 305"/>
                <a:gd name="T34" fmla="*/ 20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2" y="275"/>
                  </a:lnTo>
                  <a:lnTo>
                    <a:pt x="72" y="31"/>
                  </a:lnTo>
                  <a:lnTo>
                    <a:pt x="100" y="31"/>
                  </a:lnTo>
                  <a:cubicBezTo>
                    <a:pt x="107" y="31"/>
                    <a:pt x="121" y="31"/>
                    <a:pt x="121" y="16"/>
                  </a:cubicBezTo>
                  <a:cubicBezTo>
                    <a:pt x="121" y="0"/>
                    <a:pt x="108" y="0"/>
                    <a:pt x="10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207" y="305"/>
                  </a:lnTo>
                  <a:cubicBezTo>
                    <a:pt x="223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4C50F461-5F99-40BF-A698-46F812189992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4821238" y="2100263"/>
              <a:ext cx="100013" cy="87313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E808E4EA-98EB-433E-9697-58F9CBA72D8B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4933951" y="2100263"/>
              <a:ext cx="77788" cy="8731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1C916637-3D6E-441D-AFA7-916EF7D8D755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026026" y="2100263"/>
              <a:ext cx="95250" cy="87313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7 w 249"/>
                <a:gd name="T37" fmla="*/ 188 h 218"/>
                <a:gd name="T38" fmla="*/ 77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" name="Freeform 59">
              <a:extLst>
                <a:ext uri="{FF2B5EF4-FFF2-40B4-BE49-F238E27FC236}">
                  <a16:creationId xmlns:a16="http://schemas.microsoft.com/office/drawing/2014/main" id="{46188D3D-C60D-4094-9FF3-C0D528A38F89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5138738" y="2066926"/>
              <a:ext cx="73025" cy="120650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5 w 188"/>
                <a:gd name="T5" fmla="*/ 272 h 302"/>
                <a:gd name="T6" fmla="*/ 115 w 188"/>
                <a:gd name="T7" fmla="*/ 108 h 302"/>
                <a:gd name="T8" fmla="*/ 95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5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A59A48AB-4776-4E3F-A0DB-2C893ED9A13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5229226" y="2076451"/>
              <a:ext cx="82550" cy="111125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E509EC96-9C03-4014-98C2-20A8639ABC08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5337176" y="2100263"/>
              <a:ext cx="77788" cy="8731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" name="Freeform 62">
              <a:extLst>
                <a:ext uri="{FF2B5EF4-FFF2-40B4-BE49-F238E27FC236}">
                  <a16:creationId xmlns:a16="http://schemas.microsoft.com/office/drawing/2014/main" id="{E1E364F5-80D3-47C3-B0E7-59D537335A8E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5432426" y="2100263"/>
              <a:ext cx="87313" cy="87313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4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57CC415F-DD26-4E55-8CBD-4D45DB8C6372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565776" y="2162176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2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" name="Freeform 64">
              <a:extLst>
                <a:ext uri="{FF2B5EF4-FFF2-40B4-BE49-F238E27FC236}">
                  <a16:creationId xmlns:a16="http://schemas.microsoft.com/office/drawing/2014/main" id="{7CF31E2F-75D3-4BD3-8418-4CB670619044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743201" y="2400301"/>
              <a:ext cx="23813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" name="Freeform 65">
              <a:extLst>
                <a:ext uri="{FF2B5EF4-FFF2-40B4-BE49-F238E27FC236}">
                  <a16:creationId xmlns:a16="http://schemas.microsoft.com/office/drawing/2014/main" id="{291F4E13-3D10-4F71-9385-7F3EFB4120AC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2843213" y="2400301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" name="Freeform 66">
              <a:extLst>
                <a:ext uri="{FF2B5EF4-FFF2-40B4-BE49-F238E27FC236}">
                  <a16:creationId xmlns:a16="http://schemas.microsoft.com/office/drawing/2014/main" id="{CDEED3ED-6947-4E91-9C09-8D5288744A85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2944813" y="2400301"/>
              <a:ext cx="23813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" name="Freeform 67">
              <a:extLst>
                <a:ext uri="{FF2B5EF4-FFF2-40B4-BE49-F238E27FC236}">
                  <a16:creationId xmlns:a16="http://schemas.microsoft.com/office/drawing/2014/main" id="{484342E0-052B-4C4B-80C8-25BEA64905A7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703513" y="2576513"/>
              <a:ext cx="100013" cy="87313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2 w 259"/>
                <a:gd name="T57" fmla="*/ 72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5" y="31"/>
                    <a:pt x="202" y="39"/>
                    <a:pt x="202" y="72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" name="Freeform 68">
              <a:extLst>
                <a:ext uri="{FF2B5EF4-FFF2-40B4-BE49-F238E27FC236}">
                  <a16:creationId xmlns:a16="http://schemas.microsoft.com/office/drawing/2014/main" id="{6AC7377F-545D-47D3-95D4-B38DAD191C17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809876" y="2578101"/>
              <a:ext cx="92075" cy="130175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2 w 236"/>
                <a:gd name="T45" fmla="*/ 288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" name="Freeform 69">
              <a:extLst>
                <a:ext uri="{FF2B5EF4-FFF2-40B4-BE49-F238E27FC236}">
                  <a16:creationId xmlns:a16="http://schemas.microsoft.com/office/drawing/2014/main" id="{0C7343E9-6E32-4D42-A4BB-0F6F8D7056F0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919413" y="2576513"/>
              <a:ext cx="74613" cy="88900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4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" name="Freeform 70">
              <a:extLst>
                <a:ext uri="{FF2B5EF4-FFF2-40B4-BE49-F238E27FC236}">
                  <a16:creationId xmlns:a16="http://schemas.microsoft.com/office/drawing/2014/main" id="{1E21FE9C-D083-4BFC-B1AD-AE829BA9082B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3014663" y="2576513"/>
              <a:ext cx="95250" cy="131763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9 h 329"/>
                <a:gd name="T4" fmla="*/ 203 w 248"/>
                <a:gd name="T5" fmla="*/ 299 h 329"/>
                <a:gd name="T6" fmla="*/ 203 w 248"/>
                <a:gd name="T7" fmla="*/ 21 h 329"/>
                <a:gd name="T8" fmla="*/ 187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9 h 329"/>
                <a:gd name="T22" fmla="*/ 145 w 248"/>
                <a:gd name="T23" fmla="*/ 299 h 329"/>
                <a:gd name="T24" fmla="*/ 125 w 248"/>
                <a:gd name="T25" fmla="*/ 314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2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9"/>
                    <a:pt x="236" y="299"/>
                    <a:pt x="228" y="299"/>
                  </a:cubicBezTo>
                  <a:lnTo>
                    <a:pt x="203" y="299"/>
                  </a:lnTo>
                  <a:lnTo>
                    <a:pt x="203" y="21"/>
                  </a:lnTo>
                  <a:cubicBezTo>
                    <a:pt x="203" y="11"/>
                    <a:pt x="203" y="0"/>
                    <a:pt x="187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8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9"/>
                  </a:lnTo>
                  <a:lnTo>
                    <a:pt x="145" y="299"/>
                  </a:lnTo>
                  <a:cubicBezTo>
                    <a:pt x="137" y="299"/>
                    <a:pt x="125" y="299"/>
                    <a:pt x="125" y="314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2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1"/>
                    <a:pt x="109" y="31"/>
                  </a:cubicBezTo>
                  <a:cubicBezTo>
                    <a:pt x="147" y="31"/>
                    <a:pt x="169" y="69"/>
                    <a:pt x="169" y="102"/>
                  </a:cubicBezTo>
                  <a:lnTo>
                    <a:pt x="169" y="12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5402A880-C070-4584-A810-6F7B0AF85478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119438" y="2541588"/>
              <a:ext cx="77788" cy="122238"/>
            </a:xfrm>
            <a:custGeom>
              <a:avLst/>
              <a:gdLst>
                <a:gd name="T0" fmla="*/ 203 w 203"/>
                <a:gd name="T1" fmla="*/ 290 h 305"/>
                <a:gd name="T2" fmla="*/ 184 w 203"/>
                <a:gd name="T3" fmla="*/ 275 h 305"/>
                <a:gd name="T4" fmla="*/ 119 w 203"/>
                <a:gd name="T5" fmla="*/ 275 h 305"/>
                <a:gd name="T6" fmla="*/ 119 w 203"/>
                <a:gd name="T7" fmla="*/ 21 h 305"/>
                <a:gd name="T8" fmla="*/ 99 w 203"/>
                <a:gd name="T9" fmla="*/ 0 h 305"/>
                <a:gd name="T10" fmla="*/ 20 w 203"/>
                <a:gd name="T11" fmla="*/ 0 h 305"/>
                <a:gd name="T12" fmla="*/ 0 w 203"/>
                <a:gd name="T13" fmla="*/ 16 h 305"/>
                <a:gd name="T14" fmla="*/ 19 w 203"/>
                <a:gd name="T15" fmla="*/ 31 h 305"/>
                <a:gd name="T16" fmla="*/ 84 w 203"/>
                <a:gd name="T17" fmla="*/ 31 h 305"/>
                <a:gd name="T18" fmla="*/ 84 w 203"/>
                <a:gd name="T19" fmla="*/ 275 h 305"/>
                <a:gd name="T20" fmla="*/ 20 w 203"/>
                <a:gd name="T21" fmla="*/ 275 h 305"/>
                <a:gd name="T22" fmla="*/ 0 w 203"/>
                <a:gd name="T23" fmla="*/ 290 h 305"/>
                <a:gd name="T24" fmla="*/ 19 w 203"/>
                <a:gd name="T25" fmla="*/ 305 h 305"/>
                <a:gd name="T26" fmla="*/ 184 w 203"/>
                <a:gd name="T27" fmla="*/ 305 h 305"/>
                <a:gd name="T28" fmla="*/ 203 w 203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5">
                  <a:moveTo>
                    <a:pt x="203" y="290"/>
                  </a:moveTo>
                  <a:cubicBezTo>
                    <a:pt x="203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19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19" y="305"/>
                  </a:cubicBezTo>
                  <a:lnTo>
                    <a:pt x="184" y="305"/>
                  </a:lnTo>
                  <a:cubicBezTo>
                    <a:pt x="191" y="305"/>
                    <a:pt x="203" y="305"/>
                    <a:pt x="20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" name="Freeform 72">
              <a:extLst>
                <a:ext uri="{FF2B5EF4-FFF2-40B4-BE49-F238E27FC236}">
                  <a16:creationId xmlns:a16="http://schemas.microsoft.com/office/drawing/2014/main" id="{0BEDCEF4-635B-4DC2-AC99-7060DCF48722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224213" y="2555876"/>
              <a:ext cx="117475" cy="115888"/>
            </a:xfrm>
            <a:custGeom>
              <a:avLst/>
              <a:gdLst>
                <a:gd name="T0" fmla="*/ 304 w 304"/>
                <a:gd name="T1" fmla="*/ 145 h 289"/>
                <a:gd name="T2" fmla="*/ 295 w 304"/>
                <a:gd name="T3" fmla="*/ 134 h 289"/>
                <a:gd name="T4" fmla="*/ 18 w 304"/>
                <a:gd name="T5" fmla="*/ 3 h 289"/>
                <a:gd name="T6" fmla="*/ 9 w 304"/>
                <a:gd name="T7" fmla="*/ 0 h 289"/>
                <a:gd name="T8" fmla="*/ 0 w 304"/>
                <a:gd name="T9" fmla="*/ 10 h 289"/>
                <a:gd name="T10" fmla="*/ 9 w 304"/>
                <a:gd name="T11" fmla="*/ 21 h 289"/>
                <a:gd name="T12" fmla="*/ 271 w 304"/>
                <a:gd name="T13" fmla="*/ 145 h 289"/>
                <a:gd name="T14" fmla="*/ 9 w 304"/>
                <a:gd name="T15" fmla="*/ 268 h 289"/>
                <a:gd name="T16" fmla="*/ 0 w 304"/>
                <a:gd name="T17" fmla="*/ 279 h 289"/>
                <a:gd name="T18" fmla="*/ 9 w 304"/>
                <a:gd name="T19" fmla="*/ 289 h 289"/>
                <a:gd name="T20" fmla="*/ 18 w 304"/>
                <a:gd name="T21" fmla="*/ 286 h 289"/>
                <a:gd name="T22" fmla="*/ 295 w 304"/>
                <a:gd name="T23" fmla="*/ 156 h 289"/>
                <a:gd name="T24" fmla="*/ 304 w 304"/>
                <a:gd name="T25" fmla="*/ 14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289">
                  <a:moveTo>
                    <a:pt x="304" y="145"/>
                  </a:moveTo>
                  <a:cubicBezTo>
                    <a:pt x="304" y="139"/>
                    <a:pt x="300" y="136"/>
                    <a:pt x="295" y="134"/>
                  </a:cubicBezTo>
                  <a:lnTo>
                    <a:pt x="18" y="3"/>
                  </a:lnTo>
                  <a:cubicBezTo>
                    <a:pt x="12" y="0"/>
                    <a:pt x="11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4"/>
                    <a:pt x="2" y="17"/>
                    <a:pt x="9" y="21"/>
                  </a:cubicBezTo>
                  <a:lnTo>
                    <a:pt x="271" y="145"/>
                  </a:lnTo>
                  <a:lnTo>
                    <a:pt x="9" y="268"/>
                  </a:lnTo>
                  <a:cubicBezTo>
                    <a:pt x="2" y="272"/>
                    <a:pt x="0" y="275"/>
                    <a:pt x="0" y="279"/>
                  </a:cubicBezTo>
                  <a:cubicBezTo>
                    <a:pt x="0" y="285"/>
                    <a:pt x="4" y="289"/>
                    <a:pt x="9" y="289"/>
                  </a:cubicBezTo>
                  <a:cubicBezTo>
                    <a:pt x="11" y="289"/>
                    <a:pt x="12" y="289"/>
                    <a:pt x="18" y="286"/>
                  </a:cubicBezTo>
                  <a:lnTo>
                    <a:pt x="295" y="156"/>
                  </a:lnTo>
                  <a:cubicBezTo>
                    <a:pt x="300" y="153"/>
                    <a:pt x="304" y="151"/>
                    <a:pt x="304" y="14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A96B0BA-0C57-4B7A-A3E1-5688E71C7DA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17801" y="3980114"/>
            <a:ext cx="3030538" cy="663576"/>
            <a:chOff x="4892675" y="3916363"/>
            <a:chExt cx="3030538" cy="663576"/>
          </a:xfrm>
        </p:grpSpPr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E90F67EB-7C2F-4155-A50E-B5DAC5AD79E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892675" y="3954463"/>
              <a:ext cx="100013" cy="88900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3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0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0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5" y="30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" name="Freeform 80">
              <a:extLst>
                <a:ext uri="{FF2B5EF4-FFF2-40B4-BE49-F238E27FC236}">
                  <a16:creationId xmlns:a16="http://schemas.microsoft.com/office/drawing/2014/main" id="{BD07818B-FE67-4DF3-9ABD-DA1C0DCAF89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99038" y="3956051"/>
              <a:ext cx="90488" cy="133350"/>
            </a:xfrm>
            <a:custGeom>
              <a:avLst/>
              <a:gdLst>
                <a:gd name="T0" fmla="*/ 236 w 236"/>
                <a:gd name="T1" fmla="*/ 15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0 h 329"/>
                <a:gd name="T10" fmla="*/ 172 w 236"/>
                <a:gd name="T11" fmla="*/ 30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0 h 329"/>
                <a:gd name="T22" fmla="*/ 78 w 236"/>
                <a:gd name="T23" fmla="*/ 30 h 329"/>
                <a:gd name="T24" fmla="*/ 98 w 236"/>
                <a:gd name="T25" fmla="*/ 15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5 h 329"/>
                <a:gd name="T32" fmla="*/ 20 w 236"/>
                <a:gd name="T33" fmla="*/ 30 h 329"/>
                <a:gd name="T34" fmla="*/ 35 w 236"/>
                <a:gd name="T35" fmla="*/ 30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9 w 236"/>
                <a:gd name="T49" fmla="*/ 288 h 329"/>
                <a:gd name="T50" fmla="*/ 50 w 236"/>
                <a:gd name="T51" fmla="*/ 329 h 329"/>
                <a:gd name="T52" fmla="*/ 124 w 236"/>
                <a:gd name="T53" fmla="*/ 257 h 329"/>
                <a:gd name="T54" fmla="*/ 201 w 236"/>
                <a:gd name="T55" fmla="*/ 30 h 329"/>
                <a:gd name="T56" fmla="*/ 216 w 236"/>
                <a:gd name="T57" fmla="*/ 30 h 329"/>
                <a:gd name="T58" fmla="*/ 236 w 236"/>
                <a:gd name="T59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5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0"/>
                  </a:lnTo>
                  <a:lnTo>
                    <a:pt x="78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1" y="30"/>
                  </a:ln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ED0CDE6B-C004-47CA-A229-279CFABF0A7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108575" y="3954463"/>
              <a:ext cx="74613" cy="90488"/>
            </a:xfrm>
            <a:custGeom>
              <a:avLst/>
              <a:gdLst>
                <a:gd name="T0" fmla="*/ 192 w 192"/>
                <a:gd name="T1" fmla="*/ 157 h 222"/>
                <a:gd name="T2" fmla="*/ 112 w 192"/>
                <a:gd name="T3" fmla="*/ 92 h 222"/>
                <a:gd name="T4" fmla="*/ 78 w 192"/>
                <a:gd name="T5" fmla="*/ 86 h 222"/>
                <a:gd name="T6" fmla="*/ 30 w 192"/>
                <a:gd name="T7" fmla="*/ 58 h 222"/>
                <a:gd name="T8" fmla="*/ 93 w 192"/>
                <a:gd name="T9" fmla="*/ 30 h 222"/>
                <a:gd name="T10" fmla="*/ 143 w 192"/>
                <a:gd name="T11" fmla="*/ 58 h 222"/>
                <a:gd name="T12" fmla="*/ 160 w 192"/>
                <a:gd name="T13" fmla="*/ 75 h 222"/>
                <a:gd name="T14" fmla="*/ 178 w 192"/>
                <a:gd name="T15" fmla="*/ 54 h 222"/>
                <a:gd name="T16" fmla="*/ 178 w 192"/>
                <a:gd name="T17" fmla="*/ 20 h 222"/>
                <a:gd name="T18" fmla="*/ 163 w 192"/>
                <a:gd name="T19" fmla="*/ 0 h 222"/>
                <a:gd name="T20" fmla="*/ 148 w 192"/>
                <a:gd name="T21" fmla="*/ 10 h 222"/>
                <a:gd name="T22" fmla="*/ 94 w 192"/>
                <a:gd name="T23" fmla="*/ 0 h 222"/>
                <a:gd name="T24" fmla="*/ 0 w 192"/>
                <a:gd name="T25" fmla="*/ 58 h 222"/>
                <a:gd name="T26" fmla="*/ 98 w 192"/>
                <a:gd name="T27" fmla="*/ 120 h 222"/>
                <a:gd name="T28" fmla="*/ 162 w 192"/>
                <a:gd name="T29" fmla="*/ 157 h 222"/>
                <a:gd name="T30" fmla="*/ 98 w 192"/>
                <a:gd name="T31" fmla="*/ 192 h 222"/>
                <a:gd name="T32" fmla="*/ 34 w 192"/>
                <a:gd name="T33" fmla="*/ 147 h 222"/>
                <a:gd name="T34" fmla="*/ 17 w 192"/>
                <a:gd name="T35" fmla="*/ 133 h 222"/>
                <a:gd name="T36" fmla="*/ 0 w 192"/>
                <a:gd name="T37" fmla="*/ 153 h 222"/>
                <a:gd name="T38" fmla="*/ 0 w 192"/>
                <a:gd name="T39" fmla="*/ 202 h 222"/>
                <a:gd name="T40" fmla="*/ 14 w 192"/>
                <a:gd name="T41" fmla="*/ 222 h 222"/>
                <a:gd name="T42" fmla="*/ 33 w 192"/>
                <a:gd name="T43" fmla="*/ 203 h 222"/>
                <a:gd name="T44" fmla="*/ 98 w 192"/>
                <a:gd name="T45" fmla="*/ 222 h 222"/>
                <a:gd name="T46" fmla="*/ 192 w 192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22">
                  <a:moveTo>
                    <a:pt x="192" y="157"/>
                  </a:moveTo>
                  <a:cubicBezTo>
                    <a:pt x="192" y="105"/>
                    <a:pt x="128" y="94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6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4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4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2" y="181"/>
                    <a:pt x="192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9" name="Freeform 82">
              <a:extLst>
                <a:ext uri="{FF2B5EF4-FFF2-40B4-BE49-F238E27FC236}">
                  <a16:creationId xmlns:a16="http://schemas.microsoft.com/office/drawing/2014/main" id="{8B32F705-659A-4802-ABCE-E9BEABC2FD14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203825" y="3954463"/>
              <a:ext cx="95250" cy="134938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8 h 329"/>
                <a:gd name="T4" fmla="*/ 204 w 248"/>
                <a:gd name="T5" fmla="*/ 298 h 329"/>
                <a:gd name="T6" fmla="*/ 204 w 248"/>
                <a:gd name="T7" fmla="*/ 20 h 329"/>
                <a:gd name="T8" fmla="*/ 187 w 248"/>
                <a:gd name="T9" fmla="*/ 0 h 329"/>
                <a:gd name="T10" fmla="*/ 169 w 248"/>
                <a:gd name="T11" fmla="*/ 27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8 h 329"/>
                <a:gd name="T22" fmla="*/ 145 w 248"/>
                <a:gd name="T23" fmla="*/ 298 h 329"/>
                <a:gd name="T24" fmla="*/ 125 w 248"/>
                <a:gd name="T25" fmla="*/ 313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5 w 248"/>
                <a:gd name="T37" fmla="*/ 111 h 329"/>
                <a:gd name="T38" fmla="*/ 109 w 248"/>
                <a:gd name="T39" fmla="*/ 30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8"/>
                    <a:pt x="236" y="298"/>
                    <a:pt x="228" y="298"/>
                  </a:cubicBezTo>
                  <a:lnTo>
                    <a:pt x="204" y="298"/>
                  </a:lnTo>
                  <a:lnTo>
                    <a:pt x="204" y="20"/>
                  </a:lnTo>
                  <a:cubicBezTo>
                    <a:pt x="204" y="11"/>
                    <a:pt x="204" y="0"/>
                    <a:pt x="187" y="0"/>
                  </a:cubicBezTo>
                  <a:cubicBezTo>
                    <a:pt x="169" y="0"/>
                    <a:pt x="169" y="8"/>
                    <a:pt x="169" y="27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7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8"/>
                  </a:lnTo>
                  <a:lnTo>
                    <a:pt x="145" y="298"/>
                  </a:lnTo>
                  <a:cubicBezTo>
                    <a:pt x="137" y="298"/>
                    <a:pt x="125" y="298"/>
                    <a:pt x="125" y="313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5" y="156"/>
                    <a:pt x="35" y="111"/>
                  </a:cubicBezTo>
                  <a:cubicBezTo>
                    <a:pt x="35" y="65"/>
                    <a:pt x="69" y="30"/>
                    <a:pt x="109" y="30"/>
                  </a:cubicBezTo>
                  <a:cubicBezTo>
                    <a:pt x="147" y="30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0" name="Freeform 83">
              <a:extLst>
                <a:ext uri="{FF2B5EF4-FFF2-40B4-BE49-F238E27FC236}">
                  <a16:creationId xmlns:a16="http://schemas.microsoft.com/office/drawing/2014/main" id="{7F0AC01B-E533-4F2C-85FD-87E44699B8F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307013" y="3917951"/>
              <a:ext cx="79375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4 w 204"/>
                <a:gd name="T17" fmla="*/ 31 h 305"/>
                <a:gd name="T18" fmla="*/ 84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1" name="Freeform 84">
              <a:extLst>
                <a:ext uri="{FF2B5EF4-FFF2-40B4-BE49-F238E27FC236}">
                  <a16:creationId xmlns:a16="http://schemas.microsoft.com/office/drawing/2014/main" id="{9134A31B-0C4A-4CFC-B122-E25573AFC7B2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413375" y="3933826"/>
              <a:ext cx="115888" cy="117475"/>
            </a:xfrm>
            <a:custGeom>
              <a:avLst/>
              <a:gdLst>
                <a:gd name="T0" fmla="*/ 304 w 304"/>
                <a:gd name="T1" fmla="*/ 144 h 289"/>
                <a:gd name="T2" fmla="*/ 295 w 304"/>
                <a:gd name="T3" fmla="*/ 133 h 289"/>
                <a:gd name="T4" fmla="*/ 19 w 304"/>
                <a:gd name="T5" fmla="*/ 3 h 289"/>
                <a:gd name="T6" fmla="*/ 10 w 304"/>
                <a:gd name="T7" fmla="*/ 0 h 289"/>
                <a:gd name="T8" fmla="*/ 0 w 304"/>
                <a:gd name="T9" fmla="*/ 10 h 289"/>
                <a:gd name="T10" fmla="*/ 9 w 304"/>
                <a:gd name="T11" fmla="*/ 21 h 289"/>
                <a:gd name="T12" fmla="*/ 271 w 304"/>
                <a:gd name="T13" fmla="*/ 144 h 289"/>
                <a:gd name="T14" fmla="*/ 9 w 304"/>
                <a:gd name="T15" fmla="*/ 268 h 289"/>
                <a:gd name="T16" fmla="*/ 0 w 304"/>
                <a:gd name="T17" fmla="*/ 279 h 289"/>
                <a:gd name="T18" fmla="*/ 10 w 304"/>
                <a:gd name="T19" fmla="*/ 289 h 289"/>
                <a:gd name="T20" fmla="*/ 19 w 304"/>
                <a:gd name="T21" fmla="*/ 285 h 289"/>
                <a:gd name="T22" fmla="*/ 295 w 304"/>
                <a:gd name="T23" fmla="*/ 155 h 289"/>
                <a:gd name="T24" fmla="*/ 304 w 304"/>
                <a:gd name="T25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289">
                  <a:moveTo>
                    <a:pt x="304" y="144"/>
                  </a:moveTo>
                  <a:cubicBezTo>
                    <a:pt x="304" y="138"/>
                    <a:pt x="300" y="136"/>
                    <a:pt x="295" y="133"/>
                  </a:cubicBezTo>
                  <a:lnTo>
                    <a:pt x="19" y="3"/>
                  </a:lnTo>
                  <a:cubicBezTo>
                    <a:pt x="12" y="0"/>
                    <a:pt x="11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4"/>
                    <a:pt x="2" y="17"/>
                    <a:pt x="9" y="21"/>
                  </a:cubicBezTo>
                  <a:lnTo>
                    <a:pt x="271" y="144"/>
                  </a:lnTo>
                  <a:lnTo>
                    <a:pt x="9" y="268"/>
                  </a:lnTo>
                  <a:cubicBezTo>
                    <a:pt x="2" y="272"/>
                    <a:pt x="0" y="275"/>
                    <a:pt x="0" y="279"/>
                  </a:cubicBezTo>
                  <a:cubicBezTo>
                    <a:pt x="0" y="284"/>
                    <a:pt x="4" y="289"/>
                    <a:pt x="10" y="289"/>
                  </a:cubicBezTo>
                  <a:cubicBezTo>
                    <a:pt x="11" y="289"/>
                    <a:pt x="12" y="289"/>
                    <a:pt x="19" y="285"/>
                  </a:cubicBezTo>
                  <a:lnTo>
                    <a:pt x="295" y="155"/>
                  </a:lnTo>
                  <a:cubicBezTo>
                    <a:pt x="300" y="153"/>
                    <a:pt x="304" y="150"/>
                    <a:pt x="304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2" name="Freeform 85">
              <a:extLst>
                <a:ext uri="{FF2B5EF4-FFF2-40B4-BE49-F238E27FC236}">
                  <a16:creationId xmlns:a16="http://schemas.microsoft.com/office/drawing/2014/main" id="{4EE2A070-8B16-419B-B5CE-55C130376B6E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656263" y="3916363"/>
              <a:ext cx="80963" cy="130175"/>
            </a:xfrm>
            <a:custGeom>
              <a:avLst/>
              <a:gdLst>
                <a:gd name="T0" fmla="*/ 210 w 210"/>
                <a:gd name="T1" fmla="*/ 227 h 316"/>
                <a:gd name="T2" fmla="*/ 186 w 210"/>
                <a:gd name="T3" fmla="*/ 168 h 316"/>
                <a:gd name="T4" fmla="*/ 113 w 210"/>
                <a:gd name="T5" fmla="*/ 135 h 316"/>
                <a:gd name="T6" fmla="*/ 72 w 210"/>
                <a:gd name="T7" fmla="*/ 126 h 316"/>
                <a:gd name="T8" fmla="*/ 33 w 210"/>
                <a:gd name="T9" fmla="*/ 80 h 316"/>
                <a:gd name="T10" fmla="*/ 92 w 210"/>
                <a:gd name="T11" fmla="*/ 30 h 316"/>
                <a:gd name="T12" fmla="*/ 162 w 210"/>
                <a:gd name="T13" fmla="*/ 92 h 316"/>
                <a:gd name="T14" fmla="*/ 179 w 210"/>
                <a:gd name="T15" fmla="*/ 106 h 316"/>
                <a:gd name="T16" fmla="*/ 196 w 210"/>
                <a:gd name="T17" fmla="*/ 86 h 316"/>
                <a:gd name="T18" fmla="*/ 196 w 210"/>
                <a:gd name="T19" fmla="*/ 20 h 316"/>
                <a:gd name="T20" fmla="*/ 181 w 210"/>
                <a:gd name="T21" fmla="*/ 0 h 316"/>
                <a:gd name="T22" fmla="*/ 163 w 210"/>
                <a:gd name="T23" fmla="*/ 23 h 316"/>
                <a:gd name="T24" fmla="*/ 93 w 210"/>
                <a:gd name="T25" fmla="*/ 0 h 316"/>
                <a:gd name="T26" fmla="*/ 0 w 210"/>
                <a:gd name="T27" fmla="*/ 82 h 316"/>
                <a:gd name="T28" fmla="*/ 65 w 210"/>
                <a:gd name="T29" fmla="*/ 160 h 316"/>
                <a:gd name="T30" fmla="*/ 122 w 210"/>
                <a:gd name="T31" fmla="*/ 173 h 316"/>
                <a:gd name="T32" fmla="*/ 177 w 210"/>
                <a:gd name="T33" fmla="*/ 230 h 316"/>
                <a:gd name="T34" fmla="*/ 116 w 210"/>
                <a:gd name="T35" fmla="*/ 285 h 316"/>
                <a:gd name="T36" fmla="*/ 58 w 210"/>
                <a:gd name="T37" fmla="*/ 270 h 316"/>
                <a:gd name="T38" fmla="*/ 35 w 210"/>
                <a:gd name="T39" fmla="*/ 226 h 316"/>
                <a:gd name="T40" fmla="*/ 18 w 210"/>
                <a:gd name="T41" fmla="*/ 209 h 316"/>
                <a:gd name="T42" fmla="*/ 0 w 210"/>
                <a:gd name="T43" fmla="*/ 229 h 316"/>
                <a:gd name="T44" fmla="*/ 0 w 210"/>
                <a:gd name="T45" fmla="*/ 295 h 316"/>
                <a:gd name="T46" fmla="*/ 15 w 210"/>
                <a:gd name="T47" fmla="*/ 316 h 316"/>
                <a:gd name="T48" fmla="*/ 34 w 210"/>
                <a:gd name="T49" fmla="*/ 293 h 316"/>
                <a:gd name="T50" fmla="*/ 116 w 210"/>
                <a:gd name="T51" fmla="*/ 316 h 316"/>
                <a:gd name="T52" fmla="*/ 210 w 210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6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6"/>
                  </a:lnTo>
                  <a:cubicBezTo>
                    <a:pt x="52" y="120"/>
                    <a:pt x="33" y="103"/>
                    <a:pt x="33" y="80"/>
                  </a:cubicBezTo>
                  <a:cubicBezTo>
                    <a:pt x="33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8" y="0"/>
                    <a:pt x="0" y="39"/>
                    <a:pt x="0" y="82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4" y="293"/>
                  </a:cubicBezTo>
                  <a:cubicBezTo>
                    <a:pt x="54" y="308"/>
                    <a:pt x="84" y="316"/>
                    <a:pt x="116" y="316"/>
                  </a:cubicBezTo>
                  <a:cubicBezTo>
                    <a:pt x="174" y="316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3" name="Freeform 86">
              <a:extLst>
                <a:ext uri="{FF2B5EF4-FFF2-40B4-BE49-F238E27FC236}">
                  <a16:creationId xmlns:a16="http://schemas.microsoft.com/office/drawing/2014/main" id="{BFEC0C16-A05A-484F-B9A8-FE58B501BE8C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3917951"/>
              <a:ext cx="92075" cy="125413"/>
            </a:xfrm>
            <a:custGeom>
              <a:avLst/>
              <a:gdLst>
                <a:gd name="T0" fmla="*/ 239 w 239"/>
                <a:gd name="T1" fmla="*/ 290 h 305"/>
                <a:gd name="T2" fmla="*/ 219 w 239"/>
                <a:gd name="T3" fmla="*/ 275 h 305"/>
                <a:gd name="T4" fmla="*/ 207 w 239"/>
                <a:gd name="T5" fmla="*/ 275 h 305"/>
                <a:gd name="T6" fmla="*/ 207 w 239"/>
                <a:gd name="T7" fmla="*/ 31 h 305"/>
                <a:gd name="T8" fmla="*/ 219 w 239"/>
                <a:gd name="T9" fmla="*/ 31 h 305"/>
                <a:gd name="T10" fmla="*/ 239 w 239"/>
                <a:gd name="T11" fmla="*/ 16 h 305"/>
                <a:gd name="T12" fmla="*/ 219 w 239"/>
                <a:gd name="T13" fmla="*/ 0 h 305"/>
                <a:gd name="T14" fmla="*/ 160 w 239"/>
                <a:gd name="T15" fmla="*/ 0 h 305"/>
                <a:gd name="T16" fmla="*/ 140 w 239"/>
                <a:gd name="T17" fmla="*/ 15 h 305"/>
                <a:gd name="T18" fmla="*/ 160 w 239"/>
                <a:gd name="T19" fmla="*/ 31 h 305"/>
                <a:gd name="T20" fmla="*/ 172 w 239"/>
                <a:gd name="T21" fmla="*/ 31 h 305"/>
                <a:gd name="T22" fmla="*/ 172 w 239"/>
                <a:gd name="T23" fmla="*/ 131 h 305"/>
                <a:gd name="T24" fmla="*/ 67 w 239"/>
                <a:gd name="T25" fmla="*/ 131 h 305"/>
                <a:gd name="T26" fmla="*/ 67 w 239"/>
                <a:gd name="T27" fmla="*/ 31 h 305"/>
                <a:gd name="T28" fmla="*/ 79 w 239"/>
                <a:gd name="T29" fmla="*/ 31 h 305"/>
                <a:gd name="T30" fmla="*/ 99 w 239"/>
                <a:gd name="T31" fmla="*/ 16 h 305"/>
                <a:gd name="T32" fmla="*/ 79 w 239"/>
                <a:gd name="T33" fmla="*/ 0 h 305"/>
                <a:gd name="T34" fmla="*/ 20 w 239"/>
                <a:gd name="T35" fmla="*/ 0 h 305"/>
                <a:gd name="T36" fmla="*/ 0 w 239"/>
                <a:gd name="T37" fmla="*/ 16 h 305"/>
                <a:gd name="T38" fmla="*/ 20 w 239"/>
                <a:gd name="T39" fmla="*/ 31 h 305"/>
                <a:gd name="T40" fmla="*/ 32 w 239"/>
                <a:gd name="T41" fmla="*/ 31 h 305"/>
                <a:gd name="T42" fmla="*/ 32 w 239"/>
                <a:gd name="T43" fmla="*/ 275 h 305"/>
                <a:gd name="T44" fmla="*/ 20 w 239"/>
                <a:gd name="T45" fmla="*/ 275 h 305"/>
                <a:gd name="T46" fmla="*/ 0 w 239"/>
                <a:gd name="T47" fmla="*/ 290 h 305"/>
                <a:gd name="T48" fmla="*/ 20 w 239"/>
                <a:gd name="T49" fmla="*/ 305 h 305"/>
                <a:gd name="T50" fmla="*/ 79 w 239"/>
                <a:gd name="T51" fmla="*/ 305 h 305"/>
                <a:gd name="T52" fmla="*/ 99 w 239"/>
                <a:gd name="T53" fmla="*/ 290 h 305"/>
                <a:gd name="T54" fmla="*/ 79 w 239"/>
                <a:gd name="T55" fmla="*/ 275 h 305"/>
                <a:gd name="T56" fmla="*/ 67 w 239"/>
                <a:gd name="T57" fmla="*/ 275 h 305"/>
                <a:gd name="T58" fmla="*/ 67 w 239"/>
                <a:gd name="T59" fmla="*/ 162 h 305"/>
                <a:gd name="T60" fmla="*/ 172 w 239"/>
                <a:gd name="T61" fmla="*/ 162 h 305"/>
                <a:gd name="T62" fmla="*/ 172 w 239"/>
                <a:gd name="T63" fmla="*/ 275 h 305"/>
                <a:gd name="T64" fmla="*/ 160 w 239"/>
                <a:gd name="T65" fmla="*/ 275 h 305"/>
                <a:gd name="T66" fmla="*/ 140 w 239"/>
                <a:gd name="T67" fmla="*/ 290 h 305"/>
                <a:gd name="T68" fmla="*/ 160 w 239"/>
                <a:gd name="T69" fmla="*/ 305 h 305"/>
                <a:gd name="T70" fmla="*/ 219 w 239"/>
                <a:gd name="T71" fmla="*/ 305 h 305"/>
                <a:gd name="T72" fmla="*/ 239 w 239"/>
                <a:gd name="T7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39" y="290"/>
                  </a:moveTo>
                  <a:cubicBezTo>
                    <a:pt x="239" y="275"/>
                    <a:pt x="227" y="275"/>
                    <a:pt x="219" y="275"/>
                  </a:cubicBezTo>
                  <a:lnTo>
                    <a:pt x="207" y="275"/>
                  </a:lnTo>
                  <a:lnTo>
                    <a:pt x="207" y="31"/>
                  </a:lnTo>
                  <a:lnTo>
                    <a:pt x="219" y="31"/>
                  </a:lnTo>
                  <a:cubicBezTo>
                    <a:pt x="227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1"/>
                  </a:lnTo>
                  <a:lnTo>
                    <a:pt x="67" y="131"/>
                  </a:lnTo>
                  <a:lnTo>
                    <a:pt x="67" y="31"/>
                  </a:lnTo>
                  <a:lnTo>
                    <a:pt x="79" y="31"/>
                  </a:lnTo>
                  <a:cubicBezTo>
                    <a:pt x="87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7" y="275"/>
                  </a:lnTo>
                  <a:lnTo>
                    <a:pt x="67" y="162"/>
                  </a:lnTo>
                  <a:lnTo>
                    <a:pt x="172" y="162"/>
                  </a:lnTo>
                  <a:lnTo>
                    <a:pt x="172" y="275"/>
                  </a:lnTo>
                  <a:lnTo>
                    <a:pt x="160" y="275"/>
                  </a:lnTo>
                  <a:cubicBezTo>
                    <a:pt x="152" y="275"/>
                    <a:pt x="140" y="275"/>
                    <a:pt x="140" y="290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7" y="305"/>
                    <a:pt x="239" y="305"/>
                    <a:pt x="23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4" name="Freeform 87">
              <a:extLst>
                <a:ext uri="{FF2B5EF4-FFF2-40B4-BE49-F238E27FC236}">
                  <a16:creationId xmlns:a16="http://schemas.microsoft.com/office/drawing/2014/main" id="{169CAF5C-7BEA-48ED-9801-2585684B7197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857875" y="3916363"/>
              <a:ext cx="79375" cy="130175"/>
            </a:xfrm>
            <a:custGeom>
              <a:avLst/>
              <a:gdLst>
                <a:gd name="T0" fmla="*/ 206 w 206"/>
                <a:gd name="T1" fmla="*/ 158 h 316"/>
                <a:gd name="T2" fmla="*/ 103 w 206"/>
                <a:gd name="T3" fmla="*/ 0 h 316"/>
                <a:gd name="T4" fmla="*/ 0 w 206"/>
                <a:gd name="T5" fmla="*/ 158 h 316"/>
                <a:gd name="T6" fmla="*/ 103 w 206"/>
                <a:gd name="T7" fmla="*/ 316 h 316"/>
                <a:gd name="T8" fmla="*/ 206 w 206"/>
                <a:gd name="T9" fmla="*/ 158 h 316"/>
                <a:gd name="T10" fmla="*/ 171 w 206"/>
                <a:gd name="T11" fmla="*/ 153 h 316"/>
                <a:gd name="T12" fmla="*/ 166 w 206"/>
                <a:gd name="T13" fmla="*/ 247 h 316"/>
                <a:gd name="T14" fmla="*/ 103 w 206"/>
                <a:gd name="T15" fmla="*/ 285 h 316"/>
                <a:gd name="T16" fmla="*/ 41 w 206"/>
                <a:gd name="T17" fmla="*/ 250 h 316"/>
                <a:gd name="T18" fmla="*/ 35 w 206"/>
                <a:gd name="T19" fmla="*/ 153 h 316"/>
                <a:gd name="T20" fmla="*/ 40 w 206"/>
                <a:gd name="T21" fmla="*/ 66 h 316"/>
                <a:gd name="T22" fmla="*/ 103 w 206"/>
                <a:gd name="T23" fmla="*/ 30 h 316"/>
                <a:gd name="T24" fmla="*/ 165 w 206"/>
                <a:gd name="T25" fmla="*/ 62 h 316"/>
                <a:gd name="T26" fmla="*/ 171 w 206"/>
                <a:gd name="T27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16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95" y="316"/>
                    <a:pt x="206" y="302"/>
                    <a:pt x="206" y="158"/>
                  </a:cubicBezTo>
                  <a:close/>
                  <a:moveTo>
                    <a:pt x="171" y="153"/>
                  </a:moveTo>
                  <a:cubicBezTo>
                    <a:pt x="171" y="184"/>
                    <a:pt x="171" y="220"/>
                    <a:pt x="166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7" y="275"/>
                    <a:pt x="41" y="250"/>
                  </a:cubicBezTo>
                  <a:cubicBezTo>
                    <a:pt x="35" y="224"/>
                    <a:pt x="35" y="181"/>
                    <a:pt x="35" y="153"/>
                  </a:cubicBezTo>
                  <a:cubicBezTo>
                    <a:pt x="35" y="122"/>
                    <a:pt x="35" y="89"/>
                    <a:pt x="40" y="66"/>
                  </a:cubicBezTo>
                  <a:cubicBezTo>
                    <a:pt x="47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5" name="Freeform 88">
              <a:extLst>
                <a:ext uri="{FF2B5EF4-FFF2-40B4-BE49-F238E27FC236}">
                  <a16:creationId xmlns:a16="http://schemas.microsoft.com/office/drawing/2014/main" id="{FA4B722E-F5D0-4051-9ED5-B0ABEEA3D512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49950" y="3917951"/>
              <a:ext cx="96838" cy="127000"/>
            </a:xfrm>
            <a:custGeom>
              <a:avLst/>
              <a:gdLst>
                <a:gd name="T0" fmla="*/ 251 w 251"/>
                <a:gd name="T1" fmla="*/ 16 h 309"/>
                <a:gd name="T2" fmla="*/ 230 w 251"/>
                <a:gd name="T3" fmla="*/ 0 h 309"/>
                <a:gd name="T4" fmla="*/ 191 w 251"/>
                <a:gd name="T5" fmla="*/ 0 h 309"/>
                <a:gd name="T6" fmla="*/ 171 w 251"/>
                <a:gd name="T7" fmla="*/ 16 h 309"/>
                <a:gd name="T8" fmla="*/ 191 w 251"/>
                <a:gd name="T9" fmla="*/ 31 h 309"/>
                <a:gd name="T10" fmla="*/ 203 w 251"/>
                <a:gd name="T11" fmla="*/ 31 h 309"/>
                <a:gd name="T12" fmla="*/ 181 w 251"/>
                <a:gd name="T13" fmla="*/ 197 h 309"/>
                <a:gd name="T14" fmla="*/ 173 w 251"/>
                <a:gd name="T15" fmla="*/ 267 h 309"/>
                <a:gd name="T16" fmla="*/ 173 w 251"/>
                <a:gd name="T17" fmla="*/ 267 h 309"/>
                <a:gd name="T18" fmla="*/ 146 w 251"/>
                <a:gd name="T19" fmla="*/ 133 h 309"/>
                <a:gd name="T20" fmla="*/ 126 w 251"/>
                <a:gd name="T21" fmla="*/ 122 h 309"/>
                <a:gd name="T22" fmla="*/ 106 w 251"/>
                <a:gd name="T23" fmla="*/ 133 h 309"/>
                <a:gd name="T24" fmla="*/ 78 w 251"/>
                <a:gd name="T25" fmla="*/ 267 h 309"/>
                <a:gd name="T26" fmla="*/ 78 w 251"/>
                <a:gd name="T27" fmla="*/ 267 h 309"/>
                <a:gd name="T28" fmla="*/ 74 w 251"/>
                <a:gd name="T29" fmla="*/ 228 h 309"/>
                <a:gd name="T30" fmla="*/ 48 w 251"/>
                <a:gd name="T31" fmla="*/ 31 h 309"/>
                <a:gd name="T32" fmla="*/ 60 w 251"/>
                <a:gd name="T33" fmla="*/ 31 h 309"/>
                <a:gd name="T34" fmla="*/ 80 w 251"/>
                <a:gd name="T35" fmla="*/ 16 h 309"/>
                <a:gd name="T36" fmla="*/ 60 w 251"/>
                <a:gd name="T37" fmla="*/ 0 h 309"/>
                <a:gd name="T38" fmla="*/ 21 w 251"/>
                <a:gd name="T39" fmla="*/ 0 h 309"/>
                <a:gd name="T40" fmla="*/ 0 w 251"/>
                <a:gd name="T41" fmla="*/ 16 h 309"/>
                <a:gd name="T42" fmla="*/ 19 w 251"/>
                <a:gd name="T43" fmla="*/ 31 h 309"/>
                <a:gd name="T44" fmla="*/ 19 w 251"/>
                <a:gd name="T45" fmla="*/ 31 h 309"/>
                <a:gd name="T46" fmla="*/ 55 w 251"/>
                <a:gd name="T47" fmla="*/ 292 h 309"/>
                <a:gd name="T48" fmla="*/ 76 w 251"/>
                <a:gd name="T49" fmla="*/ 309 h 309"/>
                <a:gd name="T50" fmla="*/ 95 w 251"/>
                <a:gd name="T51" fmla="*/ 299 h 309"/>
                <a:gd name="T52" fmla="*/ 126 w 251"/>
                <a:gd name="T53" fmla="*/ 159 h 309"/>
                <a:gd name="T54" fmla="*/ 126 w 251"/>
                <a:gd name="T55" fmla="*/ 159 h 309"/>
                <a:gd name="T56" fmla="*/ 155 w 251"/>
                <a:gd name="T57" fmla="*/ 297 h 309"/>
                <a:gd name="T58" fmla="*/ 175 w 251"/>
                <a:gd name="T59" fmla="*/ 309 h 309"/>
                <a:gd name="T60" fmla="*/ 196 w 251"/>
                <a:gd name="T61" fmla="*/ 292 h 309"/>
                <a:gd name="T62" fmla="*/ 232 w 251"/>
                <a:gd name="T63" fmla="*/ 31 h 309"/>
                <a:gd name="T64" fmla="*/ 251 w 251"/>
                <a:gd name="T65" fmla="*/ 1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309">
                  <a:moveTo>
                    <a:pt x="251" y="16"/>
                  </a:moveTo>
                  <a:cubicBezTo>
                    <a:pt x="251" y="0"/>
                    <a:pt x="238" y="0"/>
                    <a:pt x="230" y="0"/>
                  </a:cubicBezTo>
                  <a:lnTo>
                    <a:pt x="191" y="0"/>
                  </a:lnTo>
                  <a:cubicBezTo>
                    <a:pt x="183" y="0"/>
                    <a:pt x="171" y="0"/>
                    <a:pt x="171" y="16"/>
                  </a:cubicBezTo>
                  <a:cubicBezTo>
                    <a:pt x="171" y="31"/>
                    <a:pt x="183" y="31"/>
                    <a:pt x="191" y="31"/>
                  </a:cubicBezTo>
                  <a:lnTo>
                    <a:pt x="203" y="31"/>
                  </a:lnTo>
                  <a:lnTo>
                    <a:pt x="181" y="197"/>
                  </a:lnTo>
                  <a:cubicBezTo>
                    <a:pt x="177" y="227"/>
                    <a:pt x="174" y="253"/>
                    <a:pt x="173" y="267"/>
                  </a:cubicBezTo>
                  <a:lnTo>
                    <a:pt x="173" y="267"/>
                  </a:lnTo>
                  <a:cubicBezTo>
                    <a:pt x="170" y="235"/>
                    <a:pt x="146" y="136"/>
                    <a:pt x="146" y="133"/>
                  </a:cubicBezTo>
                  <a:cubicBezTo>
                    <a:pt x="141" y="122"/>
                    <a:pt x="130" y="122"/>
                    <a:pt x="126" y="122"/>
                  </a:cubicBezTo>
                  <a:cubicBezTo>
                    <a:pt x="121" y="122"/>
                    <a:pt x="111" y="122"/>
                    <a:pt x="106" y="133"/>
                  </a:cubicBezTo>
                  <a:cubicBezTo>
                    <a:pt x="104" y="136"/>
                    <a:pt x="81" y="236"/>
                    <a:pt x="78" y="267"/>
                  </a:cubicBezTo>
                  <a:lnTo>
                    <a:pt x="78" y="267"/>
                  </a:lnTo>
                  <a:cubicBezTo>
                    <a:pt x="78" y="265"/>
                    <a:pt x="77" y="255"/>
                    <a:pt x="74" y="228"/>
                  </a:cubicBezTo>
                  <a:lnTo>
                    <a:pt x="48" y="31"/>
                  </a:lnTo>
                  <a:lnTo>
                    <a:pt x="60" y="31"/>
                  </a:lnTo>
                  <a:cubicBezTo>
                    <a:pt x="68" y="31"/>
                    <a:pt x="80" y="31"/>
                    <a:pt x="80" y="16"/>
                  </a:cubicBezTo>
                  <a:cubicBezTo>
                    <a:pt x="80" y="0"/>
                    <a:pt x="68" y="0"/>
                    <a:pt x="6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4" y="31"/>
                    <a:pt x="19" y="31"/>
                  </a:cubicBezTo>
                  <a:lnTo>
                    <a:pt x="19" y="31"/>
                  </a:lnTo>
                  <a:lnTo>
                    <a:pt x="55" y="292"/>
                  </a:lnTo>
                  <a:cubicBezTo>
                    <a:pt x="58" y="309"/>
                    <a:pt x="70" y="309"/>
                    <a:pt x="76" y="309"/>
                  </a:cubicBezTo>
                  <a:cubicBezTo>
                    <a:pt x="80" y="309"/>
                    <a:pt x="90" y="309"/>
                    <a:pt x="95" y="299"/>
                  </a:cubicBezTo>
                  <a:cubicBezTo>
                    <a:pt x="97" y="296"/>
                    <a:pt x="124" y="179"/>
                    <a:pt x="126" y="159"/>
                  </a:cubicBezTo>
                  <a:lnTo>
                    <a:pt x="126" y="159"/>
                  </a:lnTo>
                  <a:cubicBezTo>
                    <a:pt x="128" y="181"/>
                    <a:pt x="155" y="296"/>
                    <a:pt x="155" y="297"/>
                  </a:cubicBezTo>
                  <a:cubicBezTo>
                    <a:pt x="159" y="309"/>
                    <a:pt x="172" y="309"/>
                    <a:pt x="175" y="309"/>
                  </a:cubicBezTo>
                  <a:cubicBezTo>
                    <a:pt x="181" y="309"/>
                    <a:pt x="193" y="309"/>
                    <a:pt x="196" y="292"/>
                  </a:cubicBezTo>
                  <a:lnTo>
                    <a:pt x="232" y="31"/>
                  </a:lnTo>
                  <a:cubicBezTo>
                    <a:pt x="237" y="31"/>
                    <a:pt x="251" y="31"/>
                    <a:pt x="251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6" name="Freeform 89">
              <a:extLst>
                <a:ext uri="{FF2B5EF4-FFF2-40B4-BE49-F238E27FC236}">
                  <a16:creationId xmlns:a16="http://schemas.microsoft.com/office/drawing/2014/main" id="{702F2F66-E76B-49EB-9CD8-D022721D3E83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153150" y="3917951"/>
              <a:ext cx="88900" cy="125413"/>
            </a:xfrm>
            <a:custGeom>
              <a:avLst/>
              <a:gdLst>
                <a:gd name="T0" fmla="*/ 232 w 232"/>
                <a:gd name="T1" fmla="*/ 155 h 305"/>
                <a:gd name="T2" fmla="*/ 123 w 232"/>
                <a:gd name="T3" fmla="*/ 0 h 305"/>
                <a:gd name="T4" fmla="*/ 20 w 232"/>
                <a:gd name="T5" fmla="*/ 0 h 305"/>
                <a:gd name="T6" fmla="*/ 0 w 232"/>
                <a:gd name="T7" fmla="*/ 16 h 305"/>
                <a:gd name="T8" fmla="*/ 20 w 232"/>
                <a:gd name="T9" fmla="*/ 31 h 305"/>
                <a:gd name="T10" fmla="*/ 31 w 232"/>
                <a:gd name="T11" fmla="*/ 31 h 305"/>
                <a:gd name="T12" fmla="*/ 31 w 232"/>
                <a:gd name="T13" fmla="*/ 275 h 305"/>
                <a:gd name="T14" fmla="*/ 20 w 232"/>
                <a:gd name="T15" fmla="*/ 275 h 305"/>
                <a:gd name="T16" fmla="*/ 0 w 232"/>
                <a:gd name="T17" fmla="*/ 290 h 305"/>
                <a:gd name="T18" fmla="*/ 20 w 232"/>
                <a:gd name="T19" fmla="*/ 305 h 305"/>
                <a:gd name="T20" fmla="*/ 123 w 232"/>
                <a:gd name="T21" fmla="*/ 305 h 305"/>
                <a:gd name="T22" fmla="*/ 232 w 232"/>
                <a:gd name="T23" fmla="*/ 155 h 305"/>
                <a:gd name="T24" fmla="*/ 198 w 232"/>
                <a:gd name="T25" fmla="*/ 155 h 305"/>
                <a:gd name="T26" fmla="*/ 113 w 232"/>
                <a:gd name="T27" fmla="*/ 275 h 305"/>
                <a:gd name="T28" fmla="*/ 65 w 232"/>
                <a:gd name="T29" fmla="*/ 275 h 305"/>
                <a:gd name="T30" fmla="*/ 65 w 232"/>
                <a:gd name="T31" fmla="*/ 31 h 305"/>
                <a:gd name="T32" fmla="*/ 113 w 232"/>
                <a:gd name="T33" fmla="*/ 31 h 305"/>
                <a:gd name="T34" fmla="*/ 198 w 232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32" y="155"/>
                  </a:moveTo>
                  <a:cubicBezTo>
                    <a:pt x="232" y="75"/>
                    <a:pt x="189" y="0"/>
                    <a:pt x="123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1" y="31"/>
                  </a:lnTo>
                  <a:lnTo>
                    <a:pt x="3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23" y="305"/>
                  </a:lnTo>
                  <a:cubicBezTo>
                    <a:pt x="188" y="305"/>
                    <a:pt x="232" y="235"/>
                    <a:pt x="232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5"/>
                    <a:pt x="113" y="275"/>
                  </a:cubicBezTo>
                  <a:lnTo>
                    <a:pt x="65" y="275"/>
                  </a:lnTo>
                  <a:lnTo>
                    <a:pt x="65" y="31"/>
                  </a:lnTo>
                  <a:lnTo>
                    <a:pt x="113" y="31"/>
                  </a:lnTo>
                  <a:cubicBezTo>
                    <a:pt x="170" y="31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7" name="Freeform 90">
              <a:extLst>
                <a:ext uri="{FF2B5EF4-FFF2-40B4-BE49-F238E27FC236}">
                  <a16:creationId xmlns:a16="http://schemas.microsoft.com/office/drawing/2014/main" id="{99CBA8A6-8E2B-4F1E-80DB-719C4F81AE60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254750" y="3916363"/>
              <a:ext cx="90488" cy="127000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7 w 235"/>
                <a:gd name="T9" fmla="*/ 0 h 311"/>
                <a:gd name="T10" fmla="*/ 90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2 w 235"/>
                <a:gd name="T21" fmla="*/ 311 h 311"/>
                <a:gd name="T22" fmla="*/ 93 w 235"/>
                <a:gd name="T23" fmla="*/ 296 h 311"/>
                <a:gd name="T24" fmla="*/ 65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8 h 311"/>
                <a:gd name="T42" fmla="*/ 84 w 235"/>
                <a:gd name="T43" fmla="*/ 198 h 311"/>
                <a:gd name="T44" fmla="*/ 117 w 235"/>
                <a:gd name="T45" fmla="*/ 42 h 311"/>
                <a:gd name="T46" fmla="*/ 150 w 235"/>
                <a:gd name="T47" fmla="*/ 19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0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2" y="311"/>
                  </a:lnTo>
                  <a:cubicBezTo>
                    <a:pt x="81" y="311"/>
                    <a:pt x="93" y="311"/>
                    <a:pt x="93" y="296"/>
                  </a:cubicBezTo>
                  <a:cubicBezTo>
                    <a:pt x="93" y="281"/>
                    <a:pt x="83" y="281"/>
                    <a:pt x="65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8"/>
                  </a:moveTo>
                  <a:lnTo>
                    <a:pt x="84" y="198"/>
                  </a:lnTo>
                  <a:lnTo>
                    <a:pt x="117" y="42"/>
                  </a:lnTo>
                  <a:lnTo>
                    <a:pt x="150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8" name="Freeform 91">
              <a:extLst>
                <a:ext uri="{FF2B5EF4-FFF2-40B4-BE49-F238E27FC236}">
                  <a16:creationId xmlns:a16="http://schemas.microsoft.com/office/drawing/2014/main" id="{82EC3E55-A23A-4F13-85FD-237650EE8E49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356350" y="3917951"/>
              <a:ext cx="90488" cy="125413"/>
            </a:xfrm>
            <a:custGeom>
              <a:avLst/>
              <a:gdLst>
                <a:gd name="T0" fmla="*/ 236 w 236"/>
                <a:gd name="T1" fmla="*/ 57 h 305"/>
                <a:gd name="T2" fmla="*/ 236 w 236"/>
                <a:gd name="T3" fmla="*/ 21 h 305"/>
                <a:gd name="T4" fmla="*/ 216 w 236"/>
                <a:gd name="T5" fmla="*/ 0 h 305"/>
                <a:gd name="T6" fmla="*/ 21 w 236"/>
                <a:gd name="T7" fmla="*/ 0 h 305"/>
                <a:gd name="T8" fmla="*/ 0 w 236"/>
                <a:gd name="T9" fmla="*/ 21 h 305"/>
                <a:gd name="T10" fmla="*/ 0 w 236"/>
                <a:gd name="T11" fmla="*/ 57 h 305"/>
                <a:gd name="T12" fmla="*/ 17 w 236"/>
                <a:gd name="T13" fmla="*/ 78 h 305"/>
                <a:gd name="T14" fmla="*/ 35 w 236"/>
                <a:gd name="T15" fmla="*/ 57 h 305"/>
                <a:gd name="T16" fmla="*/ 35 w 236"/>
                <a:gd name="T17" fmla="*/ 31 h 305"/>
                <a:gd name="T18" fmla="*/ 101 w 236"/>
                <a:gd name="T19" fmla="*/ 31 h 305"/>
                <a:gd name="T20" fmla="*/ 101 w 236"/>
                <a:gd name="T21" fmla="*/ 275 h 305"/>
                <a:gd name="T22" fmla="*/ 75 w 236"/>
                <a:gd name="T23" fmla="*/ 275 h 305"/>
                <a:gd name="T24" fmla="*/ 55 w 236"/>
                <a:gd name="T25" fmla="*/ 290 h 305"/>
                <a:gd name="T26" fmla="*/ 75 w 236"/>
                <a:gd name="T27" fmla="*/ 305 h 305"/>
                <a:gd name="T28" fmla="*/ 161 w 236"/>
                <a:gd name="T29" fmla="*/ 305 h 305"/>
                <a:gd name="T30" fmla="*/ 181 w 236"/>
                <a:gd name="T31" fmla="*/ 290 h 305"/>
                <a:gd name="T32" fmla="*/ 161 w 236"/>
                <a:gd name="T33" fmla="*/ 275 h 305"/>
                <a:gd name="T34" fmla="*/ 135 w 236"/>
                <a:gd name="T35" fmla="*/ 275 h 305"/>
                <a:gd name="T36" fmla="*/ 135 w 236"/>
                <a:gd name="T37" fmla="*/ 31 h 305"/>
                <a:gd name="T38" fmla="*/ 201 w 236"/>
                <a:gd name="T39" fmla="*/ 31 h 305"/>
                <a:gd name="T40" fmla="*/ 201 w 236"/>
                <a:gd name="T41" fmla="*/ 57 h 305"/>
                <a:gd name="T42" fmla="*/ 218 w 236"/>
                <a:gd name="T43" fmla="*/ 78 h 305"/>
                <a:gd name="T44" fmla="*/ 236 w 236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305">
                  <a:moveTo>
                    <a:pt x="236" y="57"/>
                  </a:moveTo>
                  <a:lnTo>
                    <a:pt x="236" y="21"/>
                  </a:lnTo>
                  <a:cubicBezTo>
                    <a:pt x="236" y="5"/>
                    <a:pt x="233" y="0"/>
                    <a:pt x="216" y="0"/>
                  </a:cubicBezTo>
                  <a:lnTo>
                    <a:pt x="21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5" y="78"/>
                    <a:pt x="35" y="67"/>
                    <a:pt x="35" y="57"/>
                  </a:cubicBezTo>
                  <a:lnTo>
                    <a:pt x="35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8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6" y="78"/>
                    <a:pt x="236" y="67"/>
                    <a:pt x="236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9" name="Freeform 92">
              <a:extLst>
                <a:ext uri="{FF2B5EF4-FFF2-40B4-BE49-F238E27FC236}">
                  <a16:creationId xmlns:a16="http://schemas.microsoft.com/office/drawing/2014/main" id="{35B25A65-D4AE-4C8A-A1A9-D511B0E10426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456363" y="3916363"/>
              <a:ext cx="90488" cy="127000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7 w 235"/>
                <a:gd name="T9" fmla="*/ 0 h 311"/>
                <a:gd name="T10" fmla="*/ 90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3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8 h 311"/>
                <a:gd name="T42" fmla="*/ 85 w 235"/>
                <a:gd name="T43" fmla="*/ 198 h 311"/>
                <a:gd name="T44" fmla="*/ 117 w 235"/>
                <a:gd name="T45" fmla="*/ 42 h 311"/>
                <a:gd name="T46" fmla="*/ 150 w 235"/>
                <a:gd name="T47" fmla="*/ 19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0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3" y="311"/>
                    <a:pt x="93" y="296"/>
                  </a:cubicBezTo>
                  <a:cubicBezTo>
                    <a:pt x="93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8"/>
                  </a:moveTo>
                  <a:lnTo>
                    <a:pt x="85" y="198"/>
                  </a:lnTo>
                  <a:lnTo>
                    <a:pt x="117" y="42"/>
                  </a:lnTo>
                  <a:lnTo>
                    <a:pt x="150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0" name="Freeform 93">
              <a:extLst>
                <a:ext uri="{FF2B5EF4-FFF2-40B4-BE49-F238E27FC236}">
                  <a16:creationId xmlns:a16="http://schemas.microsoft.com/office/drawing/2014/main" id="{2715BEBF-1282-42AF-ABF3-7ED89C62CB96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556375" y="3917951"/>
              <a:ext cx="87313" cy="125413"/>
            </a:xfrm>
            <a:custGeom>
              <a:avLst/>
              <a:gdLst>
                <a:gd name="T0" fmla="*/ 229 w 229"/>
                <a:gd name="T1" fmla="*/ 222 h 305"/>
                <a:gd name="T2" fmla="*/ 164 w 229"/>
                <a:gd name="T3" fmla="*/ 145 h 305"/>
                <a:gd name="T4" fmla="*/ 218 w 229"/>
                <a:gd name="T5" fmla="*/ 78 h 305"/>
                <a:gd name="T6" fmla="*/ 132 w 229"/>
                <a:gd name="T7" fmla="*/ 0 h 305"/>
                <a:gd name="T8" fmla="*/ 20 w 229"/>
                <a:gd name="T9" fmla="*/ 0 h 305"/>
                <a:gd name="T10" fmla="*/ 0 w 229"/>
                <a:gd name="T11" fmla="*/ 15 h 305"/>
                <a:gd name="T12" fmla="*/ 20 w 229"/>
                <a:gd name="T13" fmla="*/ 31 h 305"/>
                <a:gd name="T14" fmla="*/ 34 w 229"/>
                <a:gd name="T15" fmla="*/ 31 h 305"/>
                <a:gd name="T16" fmla="*/ 34 w 229"/>
                <a:gd name="T17" fmla="*/ 275 h 305"/>
                <a:gd name="T18" fmla="*/ 20 w 229"/>
                <a:gd name="T19" fmla="*/ 275 h 305"/>
                <a:gd name="T20" fmla="*/ 0 w 229"/>
                <a:gd name="T21" fmla="*/ 290 h 305"/>
                <a:gd name="T22" fmla="*/ 20 w 229"/>
                <a:gd name="T23" fmla="*/ 305 h 305"/>
                <a:gd name="T24" fmla="*/ 142 w 229"/>
                <a:gd name="T25" fmla="*/ 305 h 305"/>
                <a:gd name="T26" fmla="*/ 229 w 229"/>
                <a:gd name="T27" fmla="*/ 222 h 305"/>
                <a:gd name="T28" fmla="*/ 184 w 229"/>
                <a:gd name="T29" fmla="*/ 78 h 305"/>
                <a:gd name="T30" fmla="*/ 119 w 229"/>
                <a:gd name="T31" fmla="*/ 131 h 305"/>
                <a:gd name="T32" fmla="*/ 68 w 229"/>
                <a:gd name="T33" fmla="*/ 131 h 305"/>
                <a:gd name="T34" fmla="*/ 68 w 229"/>
                <a:gd name="T35" fmla="*/ 31 h 305"/>
                <a:gd name="T36" fmla="*/ 130 w 229"/>
                <a:gd name="T37" fmla="*/ 31 h 305"/>
                <a:gd name="T38" fmla="*/ 184 w 229"/>
                <a:gd name="T39" fmla="*/ 78 h 305"/>
                <a:gd name="T40" fmla="*/ 194 w 229"/>
                <a:gd name="T41" fmla="*/ 221 h 305"/>
                <a:gd name="T42" fmla="*/ 131 w 229"/>
                <a:gd name="T43" fmla="*/ 275 h 305"/>
                <a:gd name="T44" fmla="*/ 68 w 229"/>
                <a:gd name="T45" fmla="*/ 275 h 305"/>
                <a:gd name="T46" fmla="*/ 68 w 229"/>
                <a:gd name="T47" fmla="*/ 162 h 305"/>
                <a:gd name="T48" fmla="*/ 137 w 229"/>
                <a:gd name="T49" fmla="*/ 162 h 305"/>
                <a:gd name="T50" fmla="*/ 194 w 229"/>
                <a:gd name="T51" fmla="*/ 2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05">
                  <a:moveTo>
                    <a:pt x="229" y="222"/>
                  </a:moveTo>
                  <a:cubicBezTo>
                    <a:pt x="229" y="187"/>
                    <a:pt x="205" y="155"/>
                    <a:pt x="164" y="145"/>
                  </a:cubicBezTo>
                  <a:cubicBezTo>
                    <a:pt x="196" y="134"/>
                    <a:pt x="218" y="108"/>
                    <a:pt x="218" y="78"/>
                  </a:cubicBezTo>
                  <a:cubicBezTo>
                    <a:pt x="218" y="41"/>
                    <a:pt x="188" y="0"/>
                    <a:pt x="13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4" y="31"/>
                  </a:lnTo>
                  <a:lnTo>
                    <a:pt x="3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42" y="305"/>
                  </a:lnTo>
                  <a:cubicBezTo>
                    <a:pt x="199" y="305"/>
                    <a:pt x="229" y="261"/>
                    <a:pt x="229" y="222"/>
                  </a:cubicBezTo>
                  <a:close/>
                  <a:moveTo>
                    <a:pt x="184" y="78"/>
                  </a:moveTo>
                  <a:cubicBezTo>
                    <a:pt x="184" y="98"/>
                    <a:pt x="168" y="131"/>
                    <a:pt x="119" y="131"/>
                  </a:cubicBezTo>
                  <a:lnTo>
                    <a:pt x="68" y="131"/>
                  </a:lnTo>
                  <a:lnTo>
                    <a:pt x="68" y="31"/>
                  </a:lnTo>
                  <a:lnTo>
                    <a:pt x="130" y="31"/>
                  </a:lnTo>
                  <a:cubicBezTo>
                    <a:pt x="173" y="31"/>
                    <a:pt x="184" y="62"/>
                    <a:pt x="184" y="78"/>
                  </a:cubicBezTo>
                  <a:close/>
                  <a:moveTo>
                    <a:pt x="194" y="221"/>
                  </a:moveTo>
                  <a:cubicBezTo>
                    <a:pt x="194" y="245"/>
                    <a:pt x="175" y="275"/>
                    <a:pt x="131" y="275"/>
                  </a:cubicBezTo>
                  <a:lnTo>
                    <a:pt x="68" y="275"/>
                  </a:lnTo>
                  <a:lnTo>
                    <a:pt x="68" y="162"/>
                  </a:lnTo>
                  <a:lnTo>
                    <a:pt x="137" y="162"/>
                  </a:lnTo>
                  <a:cubicBezTo>
                    <a:pt x="179" y="162"/>
                    <a:pt x="194" y="198"/>
                    <a:pt x="194" y="2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1" name="Freeform 94">
              <a:extLst>
                <a:ext uri="{FF2B5EF4-FFF2-40B4-BE49-F238E27FC236}">
                  <a16:creationId xmlns:a16="http://schemas.microsoft.com/office/drawing/2014/main" id="{653EC994-7DA3-45C5-81D4-D275188131FB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657975" y="3916363"/>
              <a:ext cx="90488" cy="127000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7 w 235"/>
                <a:gd name="T9" fmla="*/ 0 h 311"/>
                <a:gd name="T10" fmla="*/ 91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4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8 h 311"/>
                <a:gd name="T42" fmla="*/ 85 w 235"/>
                <a:gd name="T43" fmla="*/ 198 h 311"/>
                <a:gd name="T44" fmla="*/ 117 w 235"/>
                <a:gd name="T45" fmla="*/ 42 h 311"/>
                <a:gd name="T46" fmla="*/ 150 w 235"/>
                <a:gd name="T47" fmla="*/ 19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1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4" y="311"/>
                    <a:pt x="94" y="296"/>
                  </a:cubicBezTo>
                  <a:cubicBezTo>
                    <a:pt x="94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8"/>
                  </a:moveTo>
                  <a:lnTo>
                    <a:pt x="85" y="198"/>
                  </a:lnTo>
                  <a:lnTo>
                    <a:pt x="117" y="42"/>
                  </a:lnTo>
                  <a:lnTo>
                    <a:pt x="150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2" name="Freeform 95">
              <a:extLst>
                <a:ext uri="{FF2B5EF4-FFF2-40B4-BE49-F238E27FC236}">
                  <a16:creationId xmlns:a16="http://schemas.microsoft.com/office/drawing/2014/main" id="{3EE82FE6-E9C7-44D5-A204-800CEF568156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762750" y="3916363"/>
              <a:ext cx="80963" cy="130175"/>
            </a:xfrm>
            <a:custGeom>
              <a:avLst/>
              <a:gdLst>
                <a:gd name="T0" fmla="*/ 210 w 210"/>
                <a:gd name="T1" fmla="*/ 227 h 316"/>
                <a:gd name="T2" fmla="*/ 186 w 210"/>
                <a:gd name="T3" fmla="*/ 168 h 316"/>
                <a:gd name="T4" fmla="*/ 113 w 210"/>
                <a:gd name="T5" fmla="*/ 135 h 316"/>
                <a:gd name="T6" fmla="*/ 73 w 210"/>
                <a:gd name="T7" fmla="*/ 126 h 316"/>
                <a:gd name="T8" fmla="*/ 33 w 210"/>
                <a:gd name="T9" fmla="*/ 80 h 316"/>
                <a:gd name="T10" fmla="*/ 93 w 210"/>
                <a:gd name="T11" fmla="*/ 30 h 316"/>
                <a:gd name="T12" fmla="*/ 162 w 210"/>
                <a:gd name="T13" fmla="*/ 92 h 316"/>
                <a:gd name="T14" fmla="*/ 179 w 210"/>
                <a:gd name="T15" fmla="*/ 106 h 316"/>
                <a:gd name="T16" fmla="*/ 196 w 210"/>
                <a:gd name="T17" fmla="*/ 86 h 316"/>
                <a:gd name="T18" fmla="*/ 196 w 210"/>
                <a:gd name="T19" fmla="*/ 20 h 316"/>
                <a:gd name="T20" fmla="*/ 181 w 210"/>
                <a:gd name="T21" fmla="*/ 0 h 316"/>
                <a:gd name="T22" fmla="*/ 163 w 210"/>
                <a:gd name="T23" fmla="*/ 23 h 316"/>
                <a:gd name="T24" fmla="*/ 93 w 210"/>
                <a:gd name="T25" fmla="*/ 0 h 316"/>
                <a:gd name="T26" fmla="*/ 0 w 210"/>
                <a:gd name="T27" fmla="*/ 82 h 316"/>
                <a:gd name="T28" fmla="*/ 65 w 210"/>
                <a:gd name="T29" fmla="*/ 160 h 316"/>
                <a:gd name="T30" fmla="*/ 122 w 210"/>
                <a:gd name="T31" fmla="*/ 173 h 316"/>
                <a:gd name="T32" fmla="*/ 177 w 210"/>
                <a:gd name="T33" fmla="*/ 230 h 316"/>
                <a:gd name="T34" fmla="*/ 117 w 210"/>
                <a:gd name="T35" fmla="*/ 285 h 316"/>
                <a:gd name="T36" fmla="*/ 58 w 210"/>
                <a:gd name="T37" fmla="*/ 270 h 316"/>
                <a:gd name="T38" fmla="*/ 35 w 210"/>
                <a:gd name="T39" fmla="*/ 226 h 316"/>
                <a:gd name="T40" fmla="*/ 18 w 210"/>
                <a:gd name="T41" fmla="*/ 209 h 316"/>
                <a:gd name="T42" fmla="*/ 0 w 210"/>
                <a:gd name="T43" fmla="*/ 229 h 316"/>
                <a:gd name="T44" fmla="*/ 0 w 210"/>
                <a:gd name="T45" fmla="*/ 295 h 316"/>
                <a:gd name="T46" fmla="*/ 15 w 210"/>
                <a:gd name="T47" fmla="*/ 316 h 316"/>
                <a:gd name="T48" fmla="*/ 34 w 210"/>
                <a:gd name="T49" fmla="*/ 293 h 316"/>
                <a:gd name="T50" fmla="*/ 116 w 210"/>
                <a:gd name="T51" fmla="*/ 316 h 316"/>
                <a:gd name="T52" fmla="*/ 210 w 210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6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3" y="126"/>
                  </a:lnTo>
                  <a:cubicBezTo>
                    <a:pt x="52" y="120"/>
                    <a:pt x="33" y="103"/>
                    <a:pt x="33" y="80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1" y="30"/>
                    <a:pt x="159" y="77"/>
                    <a:pt x="162" y="92"/>
                  </a:cubicBezTo>
                  <a:cubicBezTo>
                    <a:pt x="163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6" y="0"/>
                    <a:pt x="93" y="0"/>
                  </a:cubicBezTo>
                  <a:cubicBezTo>
                    <a:pt x="38" y="0"/>
                    <a:pt x="0" y="39"/>
                    <a:pt x="0" y="82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4" y="293"/>
                  </a:cubicBezTo>
                  <a:cubicBezTo>
                    <a:pt x="54" y="308"/>
                    <a:pt x="84" y="316"/>
                    <a:pt x="116" y="316"/>
                  </a:cubicBezTo>
                  <a:cubicBezTo>
                    <a:pt x="174" y="316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3" name="Freeform 96">
              <a:extLst>
                <a:ext uri="{FF2B5EF4-FFF2-40B4-BE49-F238E27FC236}">
                  <a16:creationId xmlns:a16="http://schemas.microsoft.com/office/drawing/2014/main" id="{52D94AD3-98CB-49CE-AB66-A81588A4F738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858000" y="3917951"/>
              <a:ext cx="92075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70 w 237"/>
                <a:gd name="T11" fmla="*/ 275 h 305"/>
                <a:gd name="T12" fmla="*/ 70 w 237"/>
                <a:gd name="T13" fmla="*/ 162 h 305"/>
                <a:gd name="T14" fmla="*/ 135 w 237"/>
                <a:gd name="T15" fmla="*/ 162 h 305"/>
                <a:gd name="T16" fmla="*/ 153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3 w 237"/>
                <a:gd name="T23" fmla="*/ 103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4"/>
                    <a:pt x="169" y="103"/>
                    <a:pt x="153" y="103"/>
                  </a:cubicBezTo>
                  <a:cubicBezTo>
                    <a:pt x="135" y="103"/>
                    <a:pt x="135" y="111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4" name="Freeform 97">
              <a:extLst>
                <a:ext uri="{FF2B5EF4-FFF2-40B4-BE49-F238E27FC236}">
                  <a16:creationId xmlns:a16="http://schemas.microsoft.com/office/drawing/2014/main" id="{C496CD13-C2A8-45E6-BAB3-258B49A4C66E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6988175" y="3956051"/>
              <a:ext cx="30163" cy="115888"/>
            </a:xfrm>
            <a:custGeom>
              <a:avLst/>
              <a:gdLst>
                <a:gd name="T0" fmla="*/ 73 w 75"/>
                <a:gd name="T1" fmla="*/ 31 h 284"/>
                <a:gd name="T2" fmla="*/ 42 w 75"/>
                <a:gd name="T3" fmla="*/ 0 h 284"/>
                <a:gd name="T4" fmla="*/ 10 w 75"/>
                <a:gd name="T5" fmla="*/ 31 h 284"/>
                <a:gd name="T6" fmla="*/ 41 w 75"/>
                <a:gd name="T7" fmla="*/ 62 h 284"/>
                <a:gd name="T8" fmla="*/ 73 w 75"/>
                <a:gd name="T9" fmla="*/ 31 h 284"/>
                <a:gd name="T10" fmla="*/ 75 w 75"/>
                <a:gd name="T11" fmla="*/ 202 h 284"/>
                <a:gd name="T12" fmla="*/ 41 w 75"/>
                <a:gd name="T13" fmla="*/ 153 h 284"/>
                <a:gd name="T14" fmla="*/ 10 w 75"/>
                <a:gd name="T15" fmla="*/ 184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1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1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3" y="47"/>
                    <a:pt x="73" y="31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" name="Freeform 98">
              <a:extLst>
                <a:ext uri="{FF2B5EF4-FFF2-40B4-BE49-F238E27FC236}">
                  <a16:creationId xmlns:a16="http://schemas.microsoft.com/office/drawing/2014/main" id="{B72BCE9B-5445-461E-ABDB-A6BF3D91EA45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932363" y="4262438"/>
              <a:ext cx="23813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6" name="Freeform 99">
              <a:extLst>
                <a:ext uri="{FF2B5EF4-FFF2-40B4-BE49-F238E27FC236}">
                  <a16:creationId xmlns:a16="http://schemas.microsoft.com/office/drawing/2014/main" id="{83385D5C-D2D4-4D31-9A18-E7F83DF3D7F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5032375" y="4262438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7" name="Freeform 100">
              <a:extLst>
                <a:ext uri="{FF2B5EF4-FFF2-40B4-BE49-F238E27FC236}">
                  <a16:creationId xmlns:a16="http://schemas.microsoft.com/office/drawing/2014/main" id="{9E542816-6D62-40F9-810B-C54F24EBB683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132388" y="4262438"/>
              <a:ext cx="25400" cy="25400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8" name="Freeform 101">
              <a:extLst>
                <a:ext uri="{FF2B5EF4-FFF2-40B4-BE49-F238E27FC236}">
                  <a16:creationId xmlns:a16="http://schemas.microsoft.com/office/drawing/2014/main" id="{876FEBF1-22FF-4BE8-B7AA-3F3F7F39F9F5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892675" y="4443413"/>
              <a:ext cx="100013" cy="90488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5 w 259"/>
                <a:gd name="T39" fmla="*/ 72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9 h 218"/>
                <a:gd name="T54" fmla="*/ 184 w 259"/>
                <a:gd name="T55" fmla="*/ 31 h 218"/>
                <a:gd name="T56" fmla="*/ 202 w 259"/>
                <a:gd name="T57" fmla="*/ 72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2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9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5" y="31"/>
                    <a:pt x="202" y="39"/>
                    <a:pt x="202" y="72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9" name="Freeform 102">
              <a:extLst>
                <a:ext uri="{FF2B5EF4-FFF2-40B4-BE49-F238E27FC236}">
                  <a16:creationId xmlns:a16="http://schemas.microsoft.com/office/drawing/2014/main" id="{1963C12E-C251-442E-A31D-1087D2879C4F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999038" y="4445001"/>
              <a:ext cx="90488" cy="134938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2 w 236"/>
                <a:gd name="T45" fmla="*/ 288 h 329"/>
                <a:gd name="T46" fmla="*/ 30 w 236"/>
                <a:gd name="T47" fmla="*/ 266 h 329"/>
                <a:gd name="T48" fmla="*/ 9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0" name="Freeform 103">
              <a:extLst>
                <a:ext uri="{FF2B5EF4-FFF2-40B4-BE49-F238E27FC236}">
                  <a16:creationId xmlns:a16="http://schemas.microsoft.com/office/drawing/2014/main" id="{FBA7F84F-3E66-4E51-915E-BBA5F9CB18FE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108575" y="4443413"/>
              <a:ext cx="74613" cy="92075"/>
            </a:xfrm>
            <a:custGeom>
              <a:avLst/>
              <a:gdLst>
                <a:gd name="T0" fmla="*/ 192 w 192"/>
                <a:gd name="T1" fmla="*/ 157 h 222"/>
                <a:gd name="T2" fmla="*/ 112 w 192"/>
                <a:gd name="T3" fmla="*/ 92 h 222"/>
                <a:gd name="T4" fmla="*/ 78 w 192"/>
                <a:gd name="T5" fmla="*/ 86 h 222"/>
                <a:gd name="T6" fmla="*/ 30 w 192"/>
                <a:gd name="T7" fmla="*/ 59 h 222"/>
                <a:gd name="T8" fmla="*/ 93 w 192"/>
                <a:gd name="T9" fmla="*/ 30 h 222"/>
                <a:gd name="T10" fmla="*/ 143 w 192"/>
                <a:gd name="T11" fmla="*/ 58 h 222"/>
                <a:gd name="T12" fmla="*/ 160 w 192"/>
                <a:gd name="T13" fmla="*/ 75 h 222"/>
                <a:gd name="T14" fmla="*/ 178 w 192"/>
                <a:gd name="T15" fmla="*/ 55 h 222"/>
                <a:gd name="T16" fmla="*/ 178 w 192"/>
                <a:gd name="T17" fmla="*/ 20 h 222"/>
                <a:gd name="T18" fmla="*/ 163 w 192"/>
                <a:gd name="T19" fmla="*/ 0 h 222"/>
                <a:gd name="T20" fmla="*/ 148 w 192"/>
                <a:gd name="T21" fmla="*/ 10 h 222"/>
                <a:gd name="T22" fmla="*/ 94 w 192"/>
                <a:gd name="T23" fmla="*/ 0 h 222"/>
                <a:gd name="T24" fmla="*/ 0 w 192"/>
                <a:gd name="T25" fmla="*/ 59 h 222"/>
                <a:gd name="T26" fmla="*/ 98 w 192"/>
                <a:gd name="T27" fmla="*/ 120 h 222"/>
                <a:gd name="T28" fmla="*/ 162 w 192"/>
                <a:gd name="T29" fmla="*/ 157 h 222"/>
                <a:gd name="T30" fmla="*/ 98 w 192"/>
                <a:gd name="T31" fmla="*/ 192 h 222"/>
                <a:gd name="T32" fmla="*/ 34 w 192"/>
                <a:gd name="T33" fmla="*/ 147 h 222"/>
                <a:gd name="T34" fmla="*/ 17 w 192"/>
                <a:gd name="T35" fmla="*/ 133 h 222"/>
                <a:gd name="T36" fmla="*/ 0 w 192"/>
                <a:gd name="T37" fmla="*/ 153 h 222"/>
                <a:gd name="T38" fmla="*/ 0 w 192"/>
                <a:gd name="T39" fmla="*/ 202 h 222"/>
                <a:gd name="T40" fmla="*/ 14 w 192"/>
                <a:gd name="T41" fmla="*/ 222 h 222"/>
                <a:gd name="T42" fmla="*/ 33 w 192"/>
                <a:gd name="T43" fmla="*/ 203 h 222"/>
                <a:gd name="T44" fmla="*/ 98 w 192"/>
                <a:gd name="T45" fmla="*/ 222 h 222"/>
                <a:gd name="T46" fmla="*/ 192 w 192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22">
                  <a:moveTo>
                    <a:pt x="192" y="157"/>
                  </a:moveTo>
                  <a:cubicBezTo>
                    <a:pt x="192" y="105"/>
                    <a:pt x="128" y="95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4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4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2" y="181"/>
                    <a:pt x="192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1" name="Freeform 104">
              <a:extLst>
                <a:ext uri="{FF2B5EF4-FFF2-40B4-BE49-F238E27FC236}">
                  <a16:creationId xmlns:a16="http://schemas.microsoft.com/office/drawing/2014/main" id="{011C843F-4691-4A1D-A061-561B681CA20C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203825" y="4443413"/>
              <a:ext cx="95250" cy="134938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9 h 329"/>
                <a:gd name="T4" fmla="*/ 204 w 248"/>
                <a:gd name="T5" fmla="*/ 299 h 329"/>
                <a:gd name="T6" fmla="*/ 204 w 248"/>
                <a:gd name="T7" fmla="*/ 21 h 329"/>
                <a:gd name="T8" fmla="*/ 187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9 h 329"/>
                <a:gd name="T22" fmla="*/ 145 w 248"/>
                <a:gd name="T23" fmla="*/ 299 h 329"/>
                <a:gd name="T24" fmla="*/ 125 w 248"/>
                <a:gd name="T25" fmla="*/ 314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5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9"/>
                    <a:pt x="236" y="299"/>
                    <a:pt x="228" y="299"/>
                  </a:cubicBezTo>
                  <a:lnTo>
                    <a:pt x="204" y="299"/>
                  </a:lnTo>
                  <a:lnTo>
                    <a:pt x="204" y="21"/>
                  </a:lnTo>
                  <a:cubicBezTo>
                    <a:pt x="204" y="11"/>
                    <a:pt x="204" y="0"/>
                    <a:pt x="187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8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9"/>
                  </a:lnTo>
                  <a:lnTo>
                    <a:pt x="145" y="299"/>
                  </a:lnTo>
                  <a:cubicBezTo>
                    <a:pt x="137" y="299"/>
                    <a:pt x="125" y="299"/>
                    <a:pt x="125" y="314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5" y="156"/>
                    <a:pt x="35" y="111"/>
                  </a:cubicBezTo>
                  <a:cubicBezTo>
                    <a:pt x="35" y="65"/>
                    <a:pt x="69" y="31"/>
                    <a:pt x="109" y="31"/>
                  </a:cubicBezTo>
                  <a:cubicBezTo>
                    <a:pt x="147" y="31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2" name="Freeform 105">
              <a:extLst>
                <a:ext uri="{FF2B5EF4-FFF2-40B4-BE49-F238E27FC236}">
                  <a16:creationId xmlns:a16="http://schemas.microsoft.com/office/drawing/2014/main" id="{DB6BF06F-A13F-49D2-92CA-92CF125ED3B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307013" y="4408488"/>
              <a:ext cx="79375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4 w 204"/>
                <a:gd name="T17" fmla="*/ 31 h 305"/>
                <a:gd name="T18" fmla="*/ 84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" name="Freeform 106">
              <a:extLst>
                <a:ext uri="{FF2B5EF4-FFF2-40B4-BE49-F238E27FC236}">
                  <a16:creationId xmlns:a16="http://schemas.microsoft.com/office/drawing/2014/main" id="{756D4BC1-F8F0-4A55-9F27-311F0ABBB5EF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5413375" y="4422776"/>
              <a:ext cx="115888" cy="119063"/>
            </a:xfrm>
            <a:custGeom>
              <a:avLst/>
              <a:gdLst>
                <a:gd name="T0" fmla="*/ 304 w 304"/>
                <a:gd name="T1" fmla="*/ 145 h 289"/>
                <a:gd name="T2" fmla="*/ 295 w 304"/>
                <a:gd name="T3" fmla="*/ 134 h 289"/>
                <a:gd name="T4" fmla="*/ 19 w 304"/>
                <a:gd name="T5" fmla="*/ 3 h 289"/>
                <a:gd name="T6" fmla="*/ 10 w 304"/>
                <a:gd name="T7" fmla="*/ 0 h 289"/>
                <a:gd name="T8" fmla="*/ 0 w 304"/>
                <a:gd name="T9" fmla="*/ 10 h 289"/>
                <a:gd name="T10" fmla="*/ 9 w 304"/>
                <a:gd name="T11" fmla="*/ 21 h 289"/>
                <a:gd name="T12" fmla="*/ 271 w 304"/>
                <a:gd name="T13" fmla="*/ 145 h 289"/>
                <a:gd name="T14" fmla="*/ 9 w 304"/>
                <a:gd name="T15" fmla="*/ 268 h 289"/>
                <a:gd name="T16" fmla="*/ 0 w 304"/>
                <a:gd name="T17" fmla="*/ 279 h 289"/>
                <a:gd name="T18" fmla="*/ 10 w 304"/>
                <a:gd name="T19" fmla="*/ 289 h 289"/>
                <a:gd name="T20" fmla="*/ 19 w 304"/>
                <a:gd name="T21" fmla="*/ 286 h 289"/>
                <a:gd name="T22" fmla="*/ 295 w 304"/>
                <a:gd name="T23" fmla="*/ 156 h 289"/>
                <a:gd name="T24" fmla="*/ 304 w 304"/>
                <a:gd name="T25" fmla="*/ 14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4" h="289">
                  <a:moveTo>
                    <a:pt x="304" y="145"/>
                  </a:moveTo>
                  <a:cubicBezTo>
                    <a:pt x="304" y="139"/>
                    <a:pt x="300" y="136"/>
                    <a:pt x="295" y="134"/>
                  </a:cubicBezTo>
                  <a:lnTo>
                    <a:pt x="19" y="3"/>
                  </a:lnTo>
                  <a:cubicBezTo>
                    <a:pt x="12" y="0"/>
                    <a:pt x="11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4"/>
                    <a:pt x="2" y="17"/>
                    <a:pt x="9" y="21"/>
                  </a:cubicBezTo>
                  <a:lnTo>
                    <a:pt x="271" y="145"/>
                  </a:lnTo>
                  <a:lnTo>
                    <a:pt x="9" y="268"/>
                  </a:lnTo>
                  <a:cubicBezTo>
                    <a:pt x="2" y="272"/>
                    <a:pt x="0" y="275"/>
                    <a:pt x="0" y="279"/>
                  </a:cubicBezTo>
                  <a:cubicBezTo>
                    <a:pt x="0" y="285"/>
                    <a:pt x="4" y="289"/>
                    <a:pt x="10" y="289"/>
                  </a:cubicBezTo>
                  <a:cubicBezTo>
                    <a:pt x="11" y="289"/>
                    <a:pt x="12" y="289"/>
                    <a:pt x="19" y="286"/>
                  </a:cubicBezTo>
                  <a:lnTo>
                    <a:pt x="295" y="156"/>
                  </a:lnTo>
                  <a:cubicBezTo>
                    <a:pt x="300" y="153"/>
                    <a:pt x="304" y="151"/>
                    <a:pt x="304" y="14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" name="Freeform 107">
              <a:extLst>
                <a:ext uri="{FF2B5EF4-FFF2-40B4-BE49-F238E27FC236}">
                  <a16:creationId xmlns:a16="http://schemas.microsoft.com/office/drawing/2014/main" id="{D42F29F8-3F67-4F0C-89A1-77A386574917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654675" y="4406901"/>
              <a:ext cx="84138" cy="128588"/>
            </a:xfrm>
            <a:custGeom>
              <a:avLst/>
              <a:gdLst>
                <a:gd name="T0" fmla="*/ 222 w 222"/>
                <a:gd name="T1" fmla="*/ 226 h 316"/>
                <a:gd name="T2" fmla="*/ 204 w 222"/>
                <a:gd name="T3" fmla="*/ 210 h 316"/>
                <a:gd name="T4" fmla="*/ 187 w 222"/>
                <a:gd name="T5" fmla="*/ 224 h 316"/>
                <a:gd name="T6" fmla="*/ 123 w 222"/>
                <a:gd name="T7" fmla="*/ 285 h 316"/>
                <a:gd name="T8" fmla="*/ 35 w 222"/>
                <a:gd name="T9" fmla="*/ 158 h 316"/>
                <a:gd name="T10" fmla="*/ 122 w 222"/>
                <a:gd name="T11" fmla="*/ 30 h 316"/>
                <a:gd name="T12" fmla="*/ 187 w 222"/>
                <a:gd name="T13" fmla="*/ 94 h 316"/>
                <a:gd name="T14" fmla="*/ 204 w 222"/>
                <a:gd name="T15" fmla="*/ 110 h 316"/>
                <a:gd name="T16" fmla="*/ 222 w 222"/>
                <a:gd name="T17" fmla="*/ 90 h 316"/>
                <a:gd name="T18" fmla="*/ 222 w 222"/>
                <a:gd name="T19" fmla="*/ 20 h 316"/>
                <a:gd name="T20" fmla="*/ 207 w 222"/>
                <a:gd name="T21" fmla="*/ 0 h 316"/>
                <a:gd name="T22" fmla="*/ 193 w 222"/>
                <a:gd name="T23" fmla="*/ 8 h 316"/>
                <a:gd name="T24" fmla="*/ 185 w 222"/>
                <a:gd name="T25" fmla="*/ 24 h 316"/>
                <a:gd name="T26" fmla="*/ 120 w 222"/>
                <a:gd name="T27" fmla="*/ 0 h 316"/>
                <a:gd name="T28" fmla="*/ 0 w 222"/>
                <a:gd name="T29" fmla="*/ 158 h 316"/>
                <a:gd name="T30" fmla="*/ 121 w 222"/>
                <a:gd name="T31" fmla="*/ 316 h 316"/>
                <a:gd name="T32" fmla="*/ 222 w 222"/>
                <a:gd name="T33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316">
                  <a:moveTo>
                    <a:pt x="222" y="226"/>
                  </a:moveTo>
                  <a:cubicBezTo>
                    <a:pt x="222" y="210"/>
                    <a:pt x="210" y="210"/>
                    <a:pt x="204" y="210"/>
                  </a:cubicBezTo>
                  <a:cubicBezTo>
                    <a:pt x="200" y="210"/>
                    <a:pt x="188" y="210"/>
                    <a:pt x="187" y="224"/>
                  </a:cubicBezTo>
                  <a:cubicBezTo>
                    <a:pt x="184" y="273"/>
                    <a:pt x="143" y="285"/>
                    <a:pt x="123" y="285"/>
                  </a:cubicBezTo>
                  <a:cubicBezTo>
                    <a:pt x="77" y="285"/>
                    <a:pt x="35" y="232"/>
                    <a:pt x="35" y="158"/>
                  </a:cubicBezTo>
                  <a:cubicBezTo>
                    <a:pt x="35" y="83"/>
                    <a:pt x="78" y="30"/>
                    <a:pt x="122" y="30"/>
                  </a:cubicBezTo>
                  <a:cubicBezTo>
                    <a:pt x="152" y="30"/>
                    <a:pt x="180" y="53"/>
                    <a:pt x="187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2" y="110"/>
                    <a:pt x="222" y="100"/>
                    <a:pt x="222" y="90"/>
                  </a:cubicBezTo>
                  <a:lnTo>
                    <a:pt x="222" y="20"/>
                  </a:lnTo>
                  <a:cubicBezTo>
                    <a:pt x="222" y="12"/>
                    <a:pt x="222" y="0"/>
                    <a:pt x="207" y="0"/>
                  </a:cubicBezTo>
                  <a:cubicBezTo>
                    <a:pt x="198" y="0"/>
                    <a:pt x="195" y="5"/>
                    <a:pt x="193" y="8"/>
                  </a:cubicBezTo>
                  <a:cubicBezTo>
                    <a:pt x="192" y="10"/>
                    <a:pt x="192" y="11"/>
                    <a:pt x="185" y="24"/>
                  </a:cubicBezTo>
                  <a:cubicBezTo>
                    <a:pt x="169" y="10"/>
                    <a:pt x="146" y="0"/>
                    <a:pt x="120" y="0"/>
                  </a:cubicBezTo>
                  <a:cubicBezTo>
                    <a:pt x="56" y="0"/>
                    <a:pt x="0" y="67"/>
                    <a:pt x="0" y="158"/>
                  </a:cubicBezTo>
                  <a:cubicBezTo>
                    <a:pt x="0" y="249"/>
                    <a:pt x="56" y="316"/>
                    <a:pt x="121" y="316"/>
                  </a:cubicBezTo>
                  <a:cubicBezTo>
                    <a:pt x="179" y="316"/>
                    <a:pt x="222" y="271"/>
                    <a:pt x="222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" name="Freeform 108">
              <a:extLst>
                <a:ext uri="{FF2B5EF4-FFF2-40B4-BE49-F238E27FC236}">
                  <a16:creationId xmlns:a16="http://schemas.microsoft.com/office/drawing/2014/main" id="{A6652C11-0CC6-4731-92CB-E8811F0618E1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51513" y="4408488"/>
              <a:ext cx="95250" cy="127000"/>
            </a:xfrm>
            <a:custGeom>
              <a:avLst/>
              <a:gdLst>
                <a:gd name="T0" fmla="*/ 249 w 249"/>
                <a:gd name="T1" fmla="*/ 259 h 311"/>
                <a:gd name="T2" fmla="*/ 232 w 249"/>
                <a:gd name="T3" fmla="*/ 243 h 311"/>
                <a:gd name="T4" fmla="*/ 215 w 249"/>
                <a:gd name="T5" fmla="*/ 258 h 311"/>
                <a:gd name="T6" fmla="*/ 205 w 249"/>
                <a:gd name="T7" fmla="*/ 280 h 311"/>
                <a:gd name="T8" fmla="*/ 191 w 249"/>
                <a:gd name="T9" fmla="*/ 231 h 311"/>
                <a:gd name="T10" fmla="*/ 187 w 249"/>
                <a:gd name="T11" fmla="*/ 184 h 311"/>
                <a:gd name="T12" fmla="*/ 162 w 249"/>
                <a:gd name="T13" fmla="*/ 154 h 311"/>
                <a:gd name="T14" fmla="*/ 205 w 249"/>
                <a:gd name="T15" fmla="*/ 84 h 311"/>
                <a:gd name="T16" fmla="*/ 108 w 249"/>
                <a:gd name="T17" fmla="*/ 0 h 311"/>
                <a:gd name="T18" fmla="*/ 20 w 249"/>
                <a:gd name="T19" fmla="*/ 0 h 311"/>
                <a:gd name="T20" fmla="*/ 0 w 249"/>
                <a:gd name="T21" fmla="*/ 16 h 311"/>
                <a:gd name="T22" fmla="*/ 20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20 w 249"/>
                <a:gd name="T29" fmla="*/ 275 h 311"/>
                <a:gd name="T30" fmla="*/ 0 w 249"/>
                <a:gd name="T31" fmla="*/ 290 h 311"/>
                <a:gd name="T32" fmla="*/ 20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7 w 249"/>
                <a:gd name="T41" fmla="*/ 275 h 311"/>
                <a:gd name="T42" fmla="*/ 67 w 249"/>
                <a:gd name="T43" fmla="*/ 168 h 311"/>
                <a:gd name="T44" fmla="*/ 105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6 w 249"/>
                <a:gd name="T51" fmla="*/ 288 h 311"/>
                <a:gd name="T52" fmla="*/ 206 w 249"/>
                <a:gd name="T53" fmla="*/ 311 h 311"/>
                <a:gd name="T54" fmla="*/ 249 w 249"/>
                <a:gd name="T55" fmla="*/ 259 h 311"/>
                <a:gd name="T56" fmla="*/ 170 w 249"/>
                <a:gd name="T57" fmla="*/ 84 h 311"/>
                <a:gd name="T58" fmla="*/ 102 w 249"/>
                <a:gd name="T59" fmla="*/ 138 h 311"/>
                <a:gd name="T60" fmla="*/ 67 w 249"/>
                <a:gd name="T61" fmla="*/ 138 h 311"/>
                <a:gd name="T62" fmla="*/ 67 w 249"/>
                <a:gd name="T63" fmla="*/ 31 h 311"/>
                <a:gd name="T64" fmla="*/ 102 w 249"/>
                <a:gd name="T65" fmla="*/ 31 h 311"/>
                <a:gd name="T66" fmla="*/ 170 w 249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249" y="259"/>
                  </a:moveTo>
                  <a:cubicBezTo>
                    <a:pt x="249" y="243"/>
                    <a:pt x="237" y="243"/>
                    <a:pt x="232" y="243"/>
                  </a:cubicBezTo>
                  <a:cubicBezTo>
                    <a:pt x="227" y="243"/>
                    <a:pt x="215" y="243"/>
                    <a:pt x="215" y="258"/>
                  </a:cubicBezTo>
                  <a:cubicBezTo>
                    <a:pt x="215" y="262"/>
                    <a:pt x="214" y="280"/>
                    <a:pt x="205" y="280"/>
                  </a:cubicBezTo>
                  <a:cubicBezTo>
                    <a:pt x="191" y="280"/>
                    <a:pt x="191" y="257"/>
                    <a:pt x="191" y="231"/>
                  </a:cubicBezTo>
                  <a:cubicBezTo>
                    <a:pt x="191" y="199"/>
                    <a:pt x="191" y="196"/>
                    <a:pt x="187" y="184"/>
                  </a:cubicBezTo>
                  <a:cubicBezTo>
                    <a:pt x="181" y="170"/>
                    <a:pt x="169" y="159"/>
                    <a:pt x="162" y="154"/>
                  </a:cubicBezTo>
                  <a:cubicBezTo>
                    <a:pt x="195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5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3"/>
                    <a:pt x="157" y="203"/>
                    <a:pt x="157" y="224"/>
                  </a:cubicBezTo>
                  <a:cubicBezTo>
                    <a:pt x="157" y="257"/>
                    <a:pt x="157" y="272"/>
                    <a:pt x="166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7" y="311"/>
                    <a:pt x="249" y="278"/>
                    <a:pt x="249" y="259"/>
                  </a:cubicBezTo>
                  <a:close/>
                  <a:moveTo>
                    <a:pt x="170" y="84"/>
                  </a:moveTo>
                  <a:cubicBezTo>
                    <a:pt x="170" y="109"/>
                    <a:pt x="148" y="138"/>
                    <a:pt x="102" y="138"/>
                  </a:cubicBezTo>
                  <a:lnTo>
                    <a:pt x="67" y="138"/>
                  </a:lnTo>
                  <a:lnTo>
                    <a:pt x="67" y="31"/>
                  </a:lnTo>
                  <a:lnTo>
                    <a:pt x="102" y="31"/>
                  </a:lnTo>
                  <a:cubicBezTo>
                    <a:pt x="148" y="31"/>
                    <a:pt x="170" y="60"/>
                    <a:pt x="170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" name="Freeform 109">
              <a:extLst>
                <a:ext uri="{FF2B5EF4-FFF2-40B4-BE49-F238E27FC236}">
                  <a16:creationId xmlns:a16="http://schemas.microsoft.com/office/drawing/2014/main" id="{32FAE3D8-8E62-478F-8B0A-5BFA3E8F38D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853113" y="4408488"/>
              <a:ext cx="90488" cy="125413"/>
            </a:xfrm>
            <a:custGeom>
              <a:avLst/>
              <a:gdLst>
                <a:gd name="T0" fmla="*/ 238 w 238"/>
                <a:gd name="T1" fmla="*/ 285 h 305"/>
                <a:gd name="T2" fmla="*/ 238 w 238"/>
                <a:gd name="T3" fmla="*/ 240 h 305"/>
                <a:gd name="T4" fmla="*/ 221 w 238"/>
                <a:gd name="T5" fmla="*/ 220 h 305"/>
                <a:gd name="T6" fmla="*/ 203 w 238"/>
                <a:gd name="T7" fmla="*/ 240 h 305"/>
                <a:gd name="T8" fmla="*/ 203 w 238"/>
                <a:gd name="T9" fmla="*/ 275 h 305"/>
                <a:gd name="T10" fmla="*/ 70 w 238"/>
                <a:gd name="T11" fmla="*/ 275 h 305"/>
                <a:gd name="T12" fmla="*/ 70 w 238"/>
                <a:gd name="T13" fmla="*/ 163 h 305"/>
                <a:gd name="T14" fmla="*/ 135 w 238"/>
                <a:gd name="T15" fmla="*/ 163 h 305"/>
                <a:gd name="T16" fmla="*/ 153 w 238"/>
                <a:gd name="T17" fmla="*/ 191 h 305"/>
                <a:gd name="T18" fmla="*/ 170 w 238"/>
                <a:gd name="T19" fmla="*/ 171 h 305"/>
                <a:gd name="T20" fmla="*/ 170 w 238"/>
                <a:gd name="T21" fmla="*/ 124 h 305"/>
                <a:gd name="T22" fmla="*/ 153 w 238"/>
                <a:gd name="T23" fmla="*/ 104 h 305"/>
                <a:gd name="T24" fmla="*/ 135 w 238"/>
                <a:gd name="T25" fmla="*/ 132 h 305"/>
                <a:gd name="T26" fmla="*/ 70 w 238"/>
                <a:gd name="T27" fmla="*/ 132 h 305"/>
                <a:gd name="T28" fmla="*/ 70 w 238"/>
                <a:gd name="T29" fmla="*/ 31 h 305"/>
                <a:gd name="T30" fmla="*/ 192 w 238"/>
                <a:gd name="T31" fmla="*/ 31 h 305"/>
                <a:gd name="T32" fmla="*/ 192 w 238"/>
                <a:gd name="T33" fmla="*/ 57 h 305"/>
                <a:gd name="T34" fmla="*/ 209 w 238"/>
                <a:gd name="T35" fmla="*/ 78 h 305"/>
                <a:gd name="T36" fmla="*/ 227 w 238"/>
                <a:gd name="T37" fmla="*/ 57 h 305"/>
                <a:gd name="T38" fmla="*/ 227 w 238"/>
                <a:gd name="T39" fmla="*/ 21 h 305"/>
                <a:gd name="T40" fmla="*/ 207 w 238"/>
                <a:gd name="T41" fmla="*/ 0 h 305"/>
                <a:gd name="T42" fmla="*/ 21 w 238"/>
                <a:gd name="T43" fmla="*/ 0 h 305"/>
                <a:gd name="T44" fmla="*/ 0 w 238"/>
                <a:gd name="T45" fmla="*/ 15 h 305"/>
                <a:gd name="T46" fmla="*/ 21 w 238"/>
                <a:gd name="T47" fmla="*/ 31 h 305"/>
                <a:gd name="T48" fmla="*/ 36 w 238"/>
                <a:gd name="T49" fmla="*/ 31 h 305"/>
                <a:gd name="T50" fmla="*/ 36 w 238"/>
                <a:gd name="T51" fmla="*/ 275 h 305"/>
                <a:gd name="T52" fmla="*/ 21 w 238"/>
                <a:gd name="T53" fmla="*/ 275 h 305"/>
                <a:gd name="T54" fmla="*/ 0 w 238"/>
                <a:gd name="T55" fmla="*/ 290 h 305"/>
                <a:gd name="T56" fmla="*/ 21 w 238"/>
                <a:gd name="T57" fmla="*/ 305 h 305"/>
                <a:gd name="T58" fmla="*/ 218 w 238"/>
                <a:gd name="T59" fmla="*/ 305 h 305"/>
                <a:gd name="T60" fmla="*/ 238 w 238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305">
                  <a:moveTo>
                    <a:pt x="238" y="285"/>
                  </a:moveTo>
                  <a:lnTo>
                    <a:pt x="238" y="240"/>
                  </a:lnTo>
                  <a:cubicBezTo>
                    <a:pt x="238" y="231"/>
                    <a:pt x="238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7" y="78"/>
                    <a:pt x="227" y="67"/>
                    <a:pt x="227" y="57"/>
                  </a:cubicBezTo>
                  <a:lnTo>
                    <a:pt x="227" y="21"/>
                  </a:lnTo>
                  <a:cubicBezTo>
                    <a:pt x="227" y="5"/>
                    <a:pt x="224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8" y="301"/>
                    <a:pt x="238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" name="Freeform 110">
              <a:extLst>
                <a:ext uri="{FF2B5EF4-FFF2-40B4-BE49-F238E27FC236}">
                  <a16:creationId xmlns:a16="http://schemas.microsoft.com/office/drawing/2014/main" id="{C280B1BF-70DF-4776-8B2A-9CBB49F40666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953125" y="4405313"/>
              <a:ext cx="90488" cy="128588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8 w 235"/>
                <a:gd name="T9" fmla="*/ 0 h 311"/>
                <a:gd name="T10" fmla="*/ 91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4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9 h 311"/>
                <a:gd name="T42" fmla="*/ 85 w 235"/>
                <a:gd name="T43" fmla="*/ 199 h 311"/>
                <a:gd name="T44" fmla="*/ 118 w 235"/>
                <a:gd name="T45" fmla="*/ 42 h 311"/>
                <a:gd name="T46" fmla="*/ 150 w 235"/>
                <a:gd name="T47" fmla="*/ 19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8" y="0"/>
                  </a:cubicBezTo>
                  <a:cubicBezTo>
                    <a:pt x="103" y="0"/>
                    <a:pt x="95" y="0"/>
                    <a:pt x="91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4" y="311"/>
                    <a:pt x="94" y="296"/>
                  </a:cubicBezTo>
                  <a:cubicBezTo>
                    <a:pt x="94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9"/>
                  </a:moveTo>
                  <a:lnTo>
                    <a:pt x="85" y="199"/>
                  </a:lnTo>
                  <a:lnTo>
                    <a:pt x="118" y="42"/>
                  </a:lnTo>
                  <a:lnTo>
                    <a:pt x="15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" name="Freeform 111">
              <a:extLst>
                <a:ext uri="{FF2B5EF4-FFF2-40B4-BE49-F238E27FC236}">
                  <a16:creationId xmlns:a16="http://schemas.microsoft.com/office/drawing/2014/main" id="{978514F1-246C-4DAB-B324-A055D3B02FED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6053138" y="4408488"/>
              <a:ext cx="90488" cy="125413"/>
            </a:xfrm>
            <a:custGeom>
              <a:avLst/>
              <a:gdLst>
                <a:gd name="T0" fmla="*/ 236 w 236"/>
                <a:gd name="T1" fmla="*/ 57 h 305"/>
                <a:gd name="T2" fmla="*/ 236 w 236"/>
                <a:gd name="T3" fmla="*/ 21 h 305"/>
                <a:gd name="T4" fmla="*/ 216 w 236"/>
                <a:gd name="T5" fmla="*/ 0 h 305"/>
                <a:gd name="T6" fmla="*/ 21 w 236"/>
                <a:gd name="T7" fmla="*/ 0 h 305"/>
                <a:gd name="T8" fmla="*/ 0 w 236"/>
                <a:gd name="T9" fmla="*/ 21 h 305"/>
                <a:gd name="T10" fmla="*/ 0 w 236"/>
                <a:gd name="T11" fmla="*/ 57 h 305"/>
                <a:gd name="T12" fmla="*/ 17 w 236"/>
                <a:gd name="T13" fmla="*/ 78 h 305"/>
                <a:gd name="T14" fmla="*/ 35 w 236"/>
                <a:gd name="T15" fmla="*/ 57 h 305"/>
                <a:gd name="T16" fmla="*/ 35 w 236"/>
                <a:gd name="T17" fmla="*/ 31 h 305"/>
                <a:gd name="T18" fmla="*/ 101 w 236"/>
                <a:gd name="T19" fmla="*/ 31 h 305"/>
                <a:gd name="T20" fmla="*/ 101 w 236"/>
                <a:gd name="T21" fmla="*/ 275 h 305"/>
                <a:gd name="T22" fmla="*/ 75 w 236"/>
                <a:gd name="T23" fmla="*/ 275 h 305"/>
                <a:gd name="T24" fmla="*/ 55 w 236"/>
                <a:gd name="T25" fmla="*/ 290 h 305"/>
                <a:gd name="T26" fmla="*/ 75 w 236"/>
                <a:gd name="T27" fmla="*/ 305 h 305"/>
                <a:gd name="T28" fmla="*/ 161 w 236"/>
                <a:gd name="T29" fmla="*/ 305 h 305"/>
                <a:gd name="T30" fmla="*/ 181 w 236"/>
                <a:gd name="T31" fmla="*/ 290 h 305"/>
                <a:gd name="T32" fmla="*/ 161 w 236"/>
                <a:gd name="T33" fmla="*/ 275 h 305"/>
                <a:gd name="T34" fmla="*/ 136 w 236"/>
                <a:gd name="T35" fmla="*/ 275 h 305"/>
                <a:gd name="T36" fmla="*/ 136 w 236"/>
                <a:gd name="T37" fmla="*/ 31 h 305"/>
                <a:gd name="T38" fmla="*/ 201 w 236"/>
                <a:gd name="T39" fmla="*/ 31 h 305"/>
                <a:gd name="T40" fmla="*/ 201 w 236"/>
                <a:gd name="T41" fmla="*/ 57 h 305"/>
                <a:gd name="T42" fmla="*/ 218 w 236"/>
                <a:gd name="T43" fmla="*/ 78 h 305"/>
                <a:gd name="T44" fmla="*/ 236 w 236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305">
                  <a:moveTo>
                    <a:pt x="236" y="57"/>
                  </a:moveTo>
                  <a:lnTo>
                    <a:pt x="236" y="21"/>
                  </a:lnTo>
                  <a:cubicBezTo>
                    <a:pt x="236" y="5"/>
                    <a:pt x="233" y="0"/>
                    <a:pt x="216" y="0"/>
                  </a:cubicBezTo>
                  <a:lnTo>
                    <a:pt x="21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5" y="78"/>
                    <a:pt x="35" y="67"/>
                    <a:pt x="35" y="57"/>
                  </a:cubicBezTo>
                  <a:lnTo>
                    <a:pt x="35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8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6" y="275"/>
                  </a:lnTo>
                  <a:lnTo>
                    <a:pt x="136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6" y="78"/>
                    <a:pt x="236" y="67"/>
                    <a:pt x="236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" name="Freeform 112">
              <a:extLst>
                <a:ext uri="{FF2B5EF4-FFF2-40B4-BE49-F238E27FC236}">
                  <a16:creationId xmlns:a16="http://schemas.microsoft.com/office/drawing/2014/main" id="{BA97A458-263D-4C1A-81D3-5870E3925A30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154738" y="4408488"/>
              <a:ext cx="90488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1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70 w 237"/>
                <a:gd name="T11" fmla="*/ 275 h 305"/>
                <a:gd name="T12" fmla="*/ 70 w 237"/>
                <a:gd name="T13" fmla="*/ 163 h 305"/>
                <a:gd name="T14" fmla="*/ 135 w 237"/>
                <a:gd name="T15" fmla="*/ 163 h 305"/>
                <a:gd name="T16" fmla="*/ 153 w 237"/>
                <a:gd name="T17" fmla="*/ 191 h 305"/>
                <a:gd name="T18" fmla="*/ 170 w 237"/>
                <a:gd name="T19" fmla="*/ 171 h 305"/>
                <a:gd name="T20" fmla="*/ 170 w 237"/>
                <a:gd name="T21" fmla="*/ 124 h 305"/>
                <a:gd name="T22" fmla="*/ 153 w 237"/>
                <a:gd name="T23" fmla="*/ 104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8 h 305"/>
                <a:gd name="T36" fmla="*/ 227 w 237"/>
                <a:gd name="T37" fmla="*/ 57 h 305"/>
                <a:gd name="T38" fmla="*/ 227 w 237"/>
                <a:gd name="T39" fmla="*/ 21 h 305"/>
                <a:gd name="T40" fmla="*/ 207 w 237"/>
                <a:gd name="T41" fmla="*/ 0 h 305"/>
                <a:gd name="T42" fmla="*/ 21 w 237"/>
                <a:gd name="T43" fmla="*/ 0 h 305"/>
                <a:gd name="T44" fmla="*/ 0 w 237"/>
                <a:gd name="T45" fmla="*/ 15 h 305"/>
                <a:gd name="T46" fmla="*/ 21 w 237"/>
                <a:gd name="T47" fmla="*/ 31 h 305"/>
                <a:gd name="T48" fmla="*/ 36 w 237"/>
                <a:gd name="T49" fmla="*/ 31 h 305"/>
                <a:gd name="T50" fmla="*/ 36 w 237"/>
                <a:gd name="T51" fmla="*/ 275 h 305"/>
                <a:gd name="T52" fmla="*/ 21 w 237"/>
                <a:gd name="T53" fmla="*/ 275 h 305"/>
                <a:gd name="T54" fmla="*/ 0 w 237"/>
                <a:gd name="T55" fmla="*/ 290 h 305"/>
                <a:gd name="T56" fmla="*/ 21 w 237"/>
                <a:gd name="T57" fmla="*/ 305 h 305"/>
                <a:gd name="T58" fmla="*/ 218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1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7" y="78"/>
                    <a:pt x="227" y="67"/>
                    <a:pt x="227" y="57"/>
                  </a:cubicBezTo>
                  <a:lnTo>
                    <a:pt x="227" y="21"/>
                  </a:lnTo>
                  <a:cubicBezTo>
                    <a:pt x="227" y="5"/>
                    <a:pt x="223" y="0"/>
                    <a:pt x="20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218" y="305"/>
                  </a:lnTo>
                  <a:cubicBezTo>
                    <a:pt x="234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" name="Freeform 113">
              <a:extLst>
                <a:ext uri="{FF2B5EF4-FFF2-40B4-BE49-F238E27FC236}">
                  <a16:creationId xmlns:a16="http://schemas.microsoft.com/office/drawing/2014/main" id="{1EED4EC3-3F7E-4F61-9587-2C27100148D2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6354763" y="4408488"/>
              <a:ext cx="88900" cy="125413"/>
            </a:xfrm>
            <a:custGeom>
              <a:avLst/>
              <a:gdLst>
                <a:gd name="T0" fmla="*/ 232 w 232"/>
                <a:gd name="T1" fmla="*/ 155 h 305"/>
                <a:gd name="T2" fmla="*/ 123 w 232"/>
                <a:gd name="T3" fmla="*/ 0 h 305"/>
                <a:gd name="T4" fmla="*/ 20 w 232"/>
                <a:gd name="T5" fmla="*/ 0 h 305"/>
                <a:gd name="T6" fmla="*/ 0 w 232"/>
                <a:gd name="T7" fmla="*/ 16 h 305"/>
                <a:gd name="T8" fmla="*/ 20 w 232"/>
                <a:gd name="T9" fmla="*/ 31 h 305"/>
                <a:gd name="T10" fmla="*/ 31 w 232"/>
                <a:gd name="T11" fmla="*/ 31 h 305"/>
                <a:gd name="T12" fmla="*/ 31 w 232"/>
                <a:gd name="T13" fmla="*/ 275 h 305"/>
                <a:gd name="T14" fmla="*/ 20 w 232"/>
                <a:gd name="T15" fmla="*/ 275 h 305"/>
                <a:gd name="T16" fmla="*/ 0 w 232"/>
                <a:gd name="T17" fmla="*/ 290 h 305"/>
                <a:gd name="T18" fmla="*/ 20 w 232"/>
                <a:gd name="T19" fmla="*/ 305 h 305"/>
                <a:gd name="T20" fmla="*/ 123 w 232"/>
                <a:gd name="T21" fmla="*/ 305 h 305"/>
                <a:gd name="T22" fmla="*/ 232 w 232"/>
                <a:gd name="T23" fmla="*/ 155 h 305"/>
                <a:gd name="T24" fmla="*/ 198 w 232"/>
                <a:gd name="T25" fmla="*/ 155 h 305"/>
                <a:gd name="T26" fmla="*/ 113 w 232"/>
                <a:gd name="T27" fmla="*/ 275 h 305"/>
                <a:gd name="T28" fmla="*/ 66 w 232"/>
                <a:gd name="T29" fmla="*/ 275 h 305"/>
                <a:gd name="T30" fmla="*/ 66 w 232"/>
                <a:gd name="T31" fmla="*/ 31 h 305"/>
                <a:gd name="T32" fmla="*/ 113 w 232"/>
                <a:gd name="T33" fmla="*/ 31 h 305"/>
                <a:gd name="T34" fmla="*/ 198 w 232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32" y="155"/>
                  </a:moveTo>
                  <a:cubicBezTo>
                    <a:pt x="232" y="75"/>
                    <a:pt x="189" y="0"/>
                    <a:pt x="123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1" y="31"/>
                  </a:lnTo>
                  <a:lnTo>
                    <a:pt x="3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23" y="305"/>
                  </a:lnTo>
                  <a:cubicBezTo>
                    <a:pt x="188" y="305"/>
                    <a:pt x="232" y="235"/>
                    <a:pt x="232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5"/>
                    <a:pt x="113" y="275"/>
                  </a:cubicBezTo>
                  <a:lnTo>
                    <a:pt x="66" y="275"/>
                  </a:lnTo>
                  <a:lnTo>
                    <a:pt x="66" y="31"/>
                  </a:lnTo>
                  <a:lnTo>
                    <a:pt x="113" y="31"/>
                  </a:lnTo>
                  <a:cubicBezTo>
                    <a:pt x="170" y="31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" name="Freeform 114">
              <a:extLst>
                <a:ext uri="{FF2B5EF4-FFF2-40B4-BE49-F238E27FC236}">
                  <a16:creationId xmlns:a16="http://schemas.microsoft.com/office/drawing/2014/main" id="{35C7ACEB-5411-4423-922F-9F4D2C1B8E92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456363" y="4405313"/>
              <a:ext cx="90488" cy="128588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7 w 235"/>
                <a:gd name="T9" fmla="*/ 0 h 311"/>
                <a:gd name="T10" fmla="*/ 90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3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9 h 311"/>
                <a:gd name="T42" fmla="*/ 85 w 235"/>
                <a:gd name="T43" fmla="*/ 199 h 311"/>
                <a:gd name="T44" fmla="*/ 117 w 235"/>
                <a:gd name="T45" fmla="*/ 42 h 311"/>
                <a:gd name="T46" fmla="*/ 150 w 235"/>
                <a:gd name="T47" fmla="*/ 19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0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3" y="311"/>
                    <a:pt x="93" y="296"/>
                  </a:cubicBezTo>
                  <a:cubicBezTo>
                    <a:pt x="93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9"/>
                  </a:moveTo>
                  <a:lnTo>
                    <a:pt x="85" y="199"/>
                  </a:lnTo>
                  <a:lnTo>
                    <a:pt x="117" y="42"/>
                  </a:lnTo>
                  <a:lnTo>
                    <a:pt x="15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" name="Freeform 115">
              <a:extLst>
                <a:ext uri="{FF2B5EF4-FFF2-40B4-BE49-F238E27FC236}">
                  <a16:creationId xmlns:a16="http://schemas.microsoft.com/office/drawing/2014/main" id="{6BF68AEB-1669-431C-8004-BE00352BC91A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556375" y="4408488"/>
              <a:ext cx="90488" cy="125413"/>
            </a:xfrm>
            <a:custGeom>
              <a:avLst/>
              <a:gdLst>
                <a:gd name="T0" fmla="*/ 236 w 236"/>
                <a:gd name="T1" fmla="*/ 57 h 305"/>
                <a:gd name="T2" fmla="*/ 236 w 236"/>
                <a:gd name="T3" fmla="*/ 21 h 305"/>
                <a:gd name="T4" fmla="*/ 216 w 236"/>
                <a:gd name="T5" fmla="*/ 0 h 305"/>
                <a:gd name="T6" fmla="*/ 21 w 236"/>
                <a:gd name="T7" fmla="*/ 0 h 305"/>
                <a:gd name="T8" fmla="*/ 0 w 236"/>
                <a:gd name="T9" fmla="*/ 21 h 305"/>
                <a:gd name="T10" fmla="*/ 0 w 236"/>
                <a:gd name="T11" fmla="*/ 57 h 305"/>
                <a:gd name="T12" fmla="*/ 17 w 236"/>
                <a:gd name="T13" fmla="*/ 78 h 305"/>
                <a:gd name="T14" fmla="*/ 35 w 236"/>
                <a:gd name="T15" fmla="*/ 57 h 305"/>
                <a:gd name="T16" fmla="*/ 35 w 236"/>
                <a:gd name="T17" fmla="*/ 31 h 305"/>
                <a:gd name="T18" fmla="*/ 101 w 236"/>
                <a:gd name="T19" fmla="*/ 31 h 305"/>
                <a:gd name="T20" fmla="*/ 101 w 236"/>
                <a:gd name="T21" fmla="*/ 275 h 305"/>
                <a:gd name="T22" fmla="*/ 75 w 236"/>
                <a:gd name="T23" fmla="*/ 275 h 305"/>
                <a:gd name="T24" fmla="*/ 55 w 236"/>
                <a:gd name="T25" fmla="*/ 290 h 305"/>
                <a:gd name="T26" fmla="*/ 75 w 236"/>
                <a:gd name="T27" fmla="*/ 305 h 305"/>
                <a:gd name="T28" fmla="*/ 161 w 236"/>
                <a:gd name="T29" fmla="*/ 305 h 305"/>
                <a:gd name="T30" fmla="*/ 181 w 236"/>
                <a:gd name="T31" fmla="*/ 290 h 305"/>
                <a:gd name="T32" fmla="*/ 161 w 236"/>
                <a:gd name="T33" fmla="*/ 275 h 305"/>
                <a:gd name="T34" fmla="*/ 135 w 236"/>
                <a:gd name="T35" fmla="*/ 275 h 305"/>
                <a:gd name="T36" fmla="*/ 135 w 236"/>
                <a:gd name="T37" fmla="*/ 31 h 305"/>
                <a:gd name="T38" fmla="*/ 201 w 236"/>
                <a:gd name="T39" fmla="*/ 31 h 305"/>
                <a:gd name="T40" fmla="*/ 201 w 236"/>
                <a:gd name="T41" fmla="*/ 57 h 305"/>
                <a:gd name="T42" fmla="*/ 218 w 236"/>
                <a:gd name="T43" fmla="*/ 78 h 305"/>
                <a:gd name="T44" fmla="*/ 236 w 236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305">
                  <a:moveTo>
                    <a:pt x="236" y="57"/>
                  </a:moveTo>
                  <a:lnTo>
                    <a:pt x="236" y="21"/>
                  </a:lnTo>
                  <a:cubicBezTo>
                    <a:pt x="236" y="5"/>
                    <a:pt x="233" y="0"/>
                    <a:pt x="216" y="0"/>
                  </a:cubicBezTo>
                  <a:lnTo>
                    <a:pt x="21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5" y="78"/>
                    <a:pt x="35" y="67"/>
                    <a:pt x="35" y="57"/>
                  </a:cubicBezTo>
                  <a:lnTo>
                    <a:pt x="35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8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6" y="78"/>
                    <a:pt x="236" y="67"/>
                    <a:pt x="236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" name="Freeform 116">
              <a:extLst>
                <a:ext uri="{FF2B5EF4-FFF2-40B4-BE49-F238E27FC236}">
                  <a16:creationId xmlns:a16="http://schemas.microsoft.com/office/drawing/2014/main" id="{DEB6F6F1-132F-4E2B-A138-7AFD60A748D3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6657975" y="4405313"/>
              <a:ext cx="90488" cy="128588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4 w 235"/>
                <a:gd name="T7" fmla="*/ 20 h 311"/>
                <a:gd name="T8" fmla="*/ 117 w 235"/>
                <a:gd name="T9" fmla="*/ 0 h 311"/>
                <a:gd name="T10" fmla="*/ 91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4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1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0 w 235"/>
                <a:gd name="T41" fmla="*/ 199 h 311"/>
                <a:gd name="T42" fmla="*/ 85 w 235"/>
                <a:gd name="T43" fmla="*/ 199 h 311"/>
                <a:gd name="T44" fmla="*/ 117 w 235"/>
                <a:gd name="T45" fmla="*/ 42 h 311"/>
                <a:gd name="T46" fmla="*/ 150 w 235"/>
                <a:gd name="T47" fmla="*/ 19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4" y="20"/>
                  </a:ln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1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4" y="311"/>
                    <a:pt x="94" y="296"/>
                  </a:cubicBezTo>
                  <a:cubicBezTo>
                    <a:pt x="94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1" y="281"/>
                    <a:pt x="141" y="281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0" y="199"/>
                  </a:moveTo>
                  <a:lnTo>
                    <a:pt x="85" y="199"/>
                  </a:lnTo>
                  <a:lnTo>
                    <a:pt x="117" y="42"/>
                  </a:lnTo>
                  <a:lnTo>
                    <a:pt x="15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" name="Freeform 117">
              <a:extLst>
                <a:ext uri="{FF2B5EF4-FFF2-40B4-BE49-F238E27FC236}">
                  <a16:creationId xmlns:a16="http://schemas.microsoft.com/office/drawing/2014/main" id="{692C42A6-C6F0-431F-881C-FAFB2CA5FDC1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6757988" y="4408488"/>
              <a:ext cx="87313" cy="125413"/>
            </a:xfrm>
            <a:custGeom>
              <a:avLst/>
              <a:gdLst>
                <a:gd name="T0" fmla="*/ 229 w 229"/>
                <a:gd name="T1" fmla="*/ 222 h 305"/>
                <a:gd name="T2" fmla="*/ 164 w 229"/>
                <a:gd name="T3" fmla="*/ 146 h 305"/>
                <a:gd name="T4" fmla="*/ 218 w 229"/>
                <a:gd name="T5" fmla="*/ 78 h 305"/>
                <a:gd name="T6" fmla="*/ 133 w 229"/>
                <a:gd name="T7" fmla="*/ 0 h 305"/>
                <a:gd name="T8" fmla="*/ 20 w 229"/>
                <a:gd name="T9" fmla="*/ 0 h 305"/>
                <a:gd name="T10" fmla="*/ 0 w 229"/>
                <a:gd name="T11" fmla="*/ 15 h 305"/>
                <a:gd name="T12" fmla="*/ 20 w 229"/>
                <a:gd name="T13" fmla="*/ 31 h 305"/>
                <a:gd name="T14" fmla="*/ 34 w 229"/>
                <a:gd name="T15" fmla="*/ 31 h 305"/>
                <a:gd name="T16" fmla="*/ 34 w 229"/>
                <a:gd name="T17" fmla="*/ 275 h 305"/>
                <a:gd name="T18" fmla="*/ 20 w 229"/>
                <a:gd name="T19" fmla="*/ 275 h 305"/>
                <a:gd name="T20" fmla="*/ 0 w 229"/>
                <a:gd name="T21" fmla="*/ 290 h 305"/>
                <a:gd name="T22" fmla="*/ 20 w 229"/>
                <a:gd name="T23" fmla="*/ 305 h 305"/>
                <a:gd name="T24" fmla="*/ 142 w 229"/>
                <a:gd name="T25" fmla="*/ 305 h 305"/>
                <a:gd name="T26" fmla="*/ 229 w 229"/>
                <a:gd name="T27" fmla="*/ 222 h 305"/>
                <a:gd name="T28" fmla="*/ 184 w 229"/>
                <a:gd name="T29" fmla="*/ 78 h 305"/>
                <a:gd name="T30" fmla="*/ 120 w 229"/>
                <a:gd name="T31" fmla="*/ 132 h 305"/>
                <a:gd name="T32" fmla="*/ 68 w 229"/>
                <a:gd name="T33" fmla="*/ 132 h 305"/>
                <a:gd name="T34" fmla="*/ 68 w 229"/>
                <a:gd name="T35" fmla="*/ 31 h 305"/>
                <a:gd name="T36" fmla="*/ 131 w 229"/>
                <a:gd name="T37" fmla="*/ 31 h 305"/>
                <a:gd name="T38" fmla="*/ 184 w 229"/>
                <a:gd name="T39" fmla="*/ 78 h 305"/>
                <a:gd name="T40" fmla="*/ 194 w 229"/>
                <a:gd name="T41" fmla="*/ 221 h 305"/>
                <a:gd name="T42" fmla="*/ 132 w 229"/>
                <a:gd name="T43" fmla="*/ 275 h 305"/>
                <a:gd name="T44" fmla="*/ 68 w 229"/>
                <a:gd name="T45" fmla="*/ 275 h 305"/>
                <a:gd name="T46" fmla="*/ 68 w 229"/>
                <a:gd name="T47" fmla="*/ 162 h 305"/>
                <a:gd name="T48" fmla="*/ 137 w 229"/>
                <a:gd name="T49" fmla="*/ 162 h 305"/>
                <a:gd name="T50" fmla="*/ 194 w 229"/>
                <a:gd name="T51" fmla="*/ 2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05">
                  <a:moveTo>
                    <a:pt x="229" y="222"/>
                  </a:moveTo>
                  <a:cubicBezTo>
                    <a:pt x="229" y="188"/>
                    <a:pt x="205" y="155"/>
                    <a:pt x="164" y="146"/>
                  </a:cubicBezTo>
                  <a:cubicBezTo>
                    <a:pt x="196" y="135"/>
                    <a:pt x="218" y="109"/>
                    <a:pt x="218" y="78"/>
                  </a:cubicBezTo>
                  <a:cubicBezTo>
                    <a:pt x="218" y="41"/>
                    <a:pt x="188" y="0"/>
                    <a:pt x="13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4" y="31"/>
                  </a:lnTo>
                  <a:lnTo>
                    <a:pt x="3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42" y="305"/>
                  </a:lnTo>
                  <a:cubicBezTo>
                    <a:pt x="199" y="305"/>
                    <a:pt x="229" y="261"/>
                    <a:pt x="229" y="222"/>
                  </a:cubicBezTo>
                  <a:close/>
                  <a:moveTo>
                    <a:pt x="184" y="78"/>
                  </a:moveTo>
                  <a:cubicBezTo>
                    <a:pt x="184" y="99"/>
                    <a:pt x="168" y="132"/>
                    <a:pt x="120" y="132"/>
                  </a:cubicBezTo>
                  <a:lnTo>
                    <a:pt x="68" y="132"/>
                  </a:lnTo>
                  <a:lnTo>
                    <a:pt x="68" y="31"/>
                  </a:lnTo>
                  <a:lnTo>
                    <a:pt x="131" y="31"/>
                  </a:lnTo>
                  <a:cubicBezTo>
                    <a:pt x="173" y="31"/>
                    <a:pt x="184" y="62"/>
                    <a:pt x="184" y="78"/>
                  </a:cubicBezTo>
                  <a:close/>
                  <a:moveTo>
                    <a:pt x="194" y="221"/>
                  </a:moveTo>
                  <a:cubicBezTo>
                    <a:pt x="194" y="245"/>
                    <a:pt x="175" y="275"/>
                    <a:pt x="132" y="275"/>
                  </a:cubicBezTo>
                  <a:lnTo>
                    <a:pt x="68" y="275"/>
                  </a:lnTo>
                  <a:lnTo>
                    <a:pt x="68" y="162"/>
                  </a:lnTo>
                  <a:lnTo>
                    <a:pt x="137" y="162"/>
                  </a:lnTo>
                  <a:cubicBezTo>
                    <a:pt x="179" y="162"/>
                    <a:pt x="194" y="198"/>
                    <a:pt x="194" y="2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5" name="Freeform 118">
              <a:extLst>
                <a:ext uri="{FF2B5EF4-FFF2-40B4-BE49-F238E27FC236}">
                  <a16:creationId xmlns:a16="http://schemas.microsoft.com/office/drawing/2014/main" id="{742565D1-7FFA-4257-BE13-9132D7DAE356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6858000" y="4405313"/>
              <a:ext cx="90488" cy="128588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5 w 235"/>
                <a:gd name="T7" fmla="*/ 20 h 311"/>
                <a:gd name="T8" fmla="*/ 118 w 235"/>
                <a:gd name="T9" fmla="*/ 0 h 311"/>
                <a:gd name="T10" fmla="*/ 91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4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69 w 235"/>
                <a:gd name="T31" fmla="*/ 281 h 311"/>
                <a:gd name="T32" fmla="*/ 142 w 235"/>
                <a:gd name="T33" fmla="*/ 296 h 311"/>
                <a:gd name="T34" fmla="*/ 162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1 w 235"/>
                <a:gd name="T41" fmla="*/ 199 h 311"/>
                <a:gd name="T42" fmla="*/ 85 w 235"/>
                <a:gd name="T43" fmla="*/ 199 h 311"/>
                <a:gd name="T44" fmla="*/ 118 w 235"/>
                <a:gd name="T45" fmla="*/ 42 h 311"/>
                <a:gd name="T46" fmla="*/ 151 w 235"/>
                <a:gd name="T47" fmla="*/ 19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5" y="20"/>
                  </a:lnTo>
                  <a:cubicBezTo>
                    <a:pt x="140" y="1"/>
                    <a:pt x="133" y="0"/>
                    <a:pt x="118" y="0"/>
                  </a:cubicBezTo>
                  <a:cubicBezTo>
                    <a:pt x="103" y="0"/>
                    <a:pt x="95" y="0"/>
                    <a:pt x="91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4" y="311"/>
                    <a:pt x="94" y="296"/>
                  </a:cubicBezTo>
                  <a:cubicBezTo>
                    <a:pt x="94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1"/>
                  </a:lnTo>
                  <a:cubicBezTo>
                    <a:pt x="152" y="281"/>
                    <a:pt x="142" y="281"/>
                    <a:pt x="142" y="296"/>
                  </a:cubicBezTo>
                  <a:cubicBezTo>
                    <a:pt x="142" y="311"/>
                    <a:pt x="154" y="311"/>
                    <a:pt x="162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1" y="199"/>
                  </a:moveTo>
                  <a:lnTo>
                    <a:pt x="85" y="199"/>
                  </a:lnTo>
                  <a:lnTo>
                    <a:pt x="118" y="42"/>
                  </a:lnTo>
                  <a:lnTo>
                    <a:pt x="15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6" name="Freeform 119">
              <a:extLst>
                <a:ext uri="{FF2B5EF4-FFF2-40B4-BE49-F238E27FC236}">
                  <a16:creationId xmlns:a16="http://schemas.microsoft.com/office/drawing/2014/main" id="{BBB13924-FFBC-4C21-AB10-A3D0A610668E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6964363" y="4406901"/>
              <a:ext cx="80963" cy="128588"/>
            </a:xfrm>
            <a:custGeom>
              <a:avLst/>
              <a:gdLst>
                <a:gd name="T0" fmla="*/ 210 w 210"/>
                <a:gd name="T1" fmla="*/ 227 h 316"/>
                <a:gd name="T2" fmla="*/ 186 w 210"/>
                <a:gd name="T3" fmla="*/ 168 h 316"/>
                <a:gd name="T4" fmla="*/ 113 w 210"/>
                <a:gd name="T5" fmla="*/ 136 h 316"/>
                <a:gd name="T6" fmla="*/ 73 w 210"/>
                <a:gd name="T7" fmla="*/ 127 h 316"/>
                <a:gd name="T8" fmla="*/ 33 w 210"/>
                <a:gd name="T9" fmla="*/ 80 h 316"/>
                <a:gd name="T10" fmla="*/ 93 w 210"/>
                <a:gd name="T11" fmla="*/ 30 h 316"/>
                <a:gd name="T12" fmla="*/ 162 w 210"/>
                <a:gd name="T13" fmla="*/ 93 h 316"/>
                <a:gd name="T14" fmla="*/ 179 w 210"/>
                <a:gd name="T15" fmla="*/ 107 h 316"/>
                <a:gd name="T16" fmla="*/ 196 w 210"/>
                <a:gd name="T17" fmla="*/ 86 h 316"/>
                <a:gd name="T18" fmla="*/ 196 w 210"/>
                <a:gd name="T19" fmla="*/ 20 h 316"/>
                <a:gd name="T20" fmla="*/ 181 w 210"/>
                <a:gd name="T21" fmla="*/ 0 h 316"/>
                <a:gd name="T22" fmla="*/ 163 w 210"/>
                <a:gd name="T23" fmla="*/ 23 h 316"/>
                <a:gd name="T24" fmla="*/ 93 w 210"/>
                <a:gd name="T25" fmla="*/ 0 h 316"/>
                <a:gd name="T26" fmla="*/ 0 w 210"/>
                <a:gd name="T27" fmla="*/ 82 h 316"/>
                <a:gd name="T28" fmla="*/ 65 w 210"/>
                <a:gd name="T29" fmla="*/ 160 h 316"/>
                <a:gd name="T30" fmla="*/ 122 w 210"/>
                <a:gd name="T31" fmla="*/ 174 h 316"/>
                <a:gd name="T32" fmla="*/ 177 w 210"/>
                <a:gd name="T33" fmla="*/ 230 h 316"/>
                <a:gd name="T34" fmla="*/ 117 w 210"/>
                <a:gd name="T35" fmla="*/ 285 h 316"/>
                <a:gd name="T36" fmla="*/ 58 w 210"/>
                <a:gd name="T37" fmla="*/ 270 h 316"/>
                <a:gd name="T38" fmla="*/ 35 w 210"/>
                <a:gd name="T39" fmla="*/ 226 h 316"/>
                <a:gd name="T40" fmla="*/ 18 w 210"/>
                <a:gd name="T41" fmla="*/ 209 h 316"/>
                <a:gd name="T42" fmla="*/ 0 w 210"/>
                <a:gd name="T43" fmla="*/ 229 h 316"/>
                <a:gd name="T44" fmla="*/ 0 w 210"/>
                <a:gd name="T45" fmla="*/ 295 h 316"/>
                <a:gd name="T46" fmla="*/ 15 w 210"/>
                <a:gd name="T47" fmla="*/ 316 h 316"/>
                <a:gd name="T48" fmla="*/ 34 w 210"/>
                <a:gd name="T49" fmla="*/ 293 h 316"/>
                <a:gd name="T50" fmla="*/ 116 w 210"/>
                <a:gd name="T51" fmla="*/ 316 h 316"/>
                <a:gd name="T52" fmla="*/ 210 w 210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6">
                  <a:moveTo>
                    <a:pt x="210" y="227"/>
                  </a:moveTo>
                  <a:cubicBezTo>
                    <a:pt x="210" y="196"/>
                    <a:pt x="192" y="175"/>
                    <a:pt x="186" y="168"/>
                  </a:cubicBezTo>
                  <a:cubicBezTo>
                    <a:pt x="166" y="148"/>
                    <a:pt x="152" y="145"/>
                    <a:pt x="113" y="136"/>
                  </a:cubicBezTo>
                  <a:lnTo>
                    <a:pt x="73" y="127"/>
                  </a:lnTo>
                  <a:cubicBezTo>
                    <a:pt x="52" y="121"/>
                    <a:pt x="33" y="103"/>
                    <a:pt x="33" y="80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2" y="30"/>
                    <a:pt x="159" y="77"/>
                    <a:pt x="162" y="93"/>
                  </a:cubicBezTo>
                  <a:cubicBezTo>
                    <a:pt x="164" y="104"/>
                    <a:pt x="169" y="107"/>
                    <a:pt x="179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3" y="6"/>
                    <a:pt x="116" y="0"/>
                    <a:pt x="93" y="0"/>
                  </a:cubicBezTo>
                  <a:cubicBezTo>
                    <a:pt x="38" y="0"/>
                    <a:pt x="0" y="39"/>
                    <a:pt x="0" y="82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4"/>
                  </a:lnTo>
                  <a:cubicBezTo>
                    <a:pt x="136" y="177"/>
                    <a:pt x="177" y="187"/>
                    <a:pt x="177" y="230"/>
                  </a:cubicBezTo>
                  <a:cubicBezTo>
                    <a:pt x="177" y="256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4" y="293"/>
                  </a:cubicBezTo>
                  <a:cubicBezTo>
                    <a:pt x="54" y="308"/>
                    <a:pt x="84" y="316"/>
                    <a:pt x="116" y="316"/>
                  </a:cubicBezTo>
                  <a:cubicBezTo>
                    <a:pt x="174" y="316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7" name="Freeform 120">
              <a:extLst>
                <a:ext uri="{FF2B5EF4-FFF2-40B4-BE49-F238E27FC236}">
                  <a16:creationId xmlns:a16="http://schemas.microsoft.com/office/drawing/2014/main" id="{0F84C3CB-0045-4356-9830-AFFCF637C093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7059613" y="4408488"/>
              <a:ext cx="92075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70 w 237"/>
                <a:gd name="T11" fmla="*/ 275 h 305"/>
                <a:gd name="T12" fmla="*/ 70 w 237"/>
                <a:gd name="T13" fmla="*/ 163 h 305"/>
                <a:gd name="T14" fmla="*/ 135 w 237"/>
                <a:gd name="T15" fmla="*/ 163 h 305"/>
                <a:gd name="T16" fmla="*/ 153 w 237"/>
                <a:gd name="T17" fmla="*/ 191 h 305"/>
                <a:gd name="T18" fmla="*/ 170 w 237"/>
                <a:gd name="T19" fmla="*/ 171 h 305"/>
                <a:gd name="T20" fmla="*/ 170 w 237"/>
                <a:gd name="T21" fmla="*/ 124 h 305"/>
                <a:gd name="T22" fmla="*/ 153 w 237"/>
                <a:gd name="T23" fmla="*/ 104 h 305"/>
                <a:gd name="T24" fmla="*/ 135 w 237"/>
                <a:gd name="T25" fmla="*/ 132 h 305"/>
                <a:gd name="T26" fmla="*/ 70 w 237"/>
                <a:gd name="T27" fmla="*/ 132 h 305"/>
                <a:gd name="T28" fmla="*/ 70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70" y="275"/>
                  </a:lnTo>
                  <a:lnTo>
                    <a:pt x="70" y="163"/>
                  </a:lnTo>
                  <a:lnTo>
                    <a:pt x="135" y="163"/>
                  </a:lnTo>
                  <a:cubicBezTo>
                    <a:pt x="135" y="183"/>
                    <a:pt x="135" y="191"/>
                    <a:pt x="153" y="191"/>
                  </a:cubicBezTo>
                  <a:cubicBezTo>
                    <a:pt x="170" y="191"/>
                    <a:pt x="170" y="180"/>
                    <a:pt x="170" y="171"/>
                  </a:cubicBezTo>
                  <a:lnTo>
                    <a:pt x="170" y="124"/>
                  </a:lnTo>
                  <a:cubicBezTo>
                    <a:pt x="170" y="115"/>
                    <a:pt x="170" y="104"/>
                    <a:pt x="153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70" y="132"/>
                  </a:lnTo>
                  <a:lnTo>
                    <a:pt x="70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8" name="Freeform 121">
              <a:extLst>
                <a:ext uri="{FF2B5EF4-FFF2-40B4-BE49-F238E27FC236}">
                  <a16:creationId xmlns:a16="http://schemas.microsoft.com/office/drawing/2014/main" id="{BECAB447-CBB4-4AB6-A1DF-A421D046DB77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7262813" y="4408488"/>
              <a:ext cx="92075" cy="127000"/>
            </a:xfrm>
            <a:custGeom>
              <a:avLst/>
              <a:gdLst>
                <a:gd name="T0" fmla="*/ 237 w 237"/>
                <a:gd name="T1" fmla="*/ 290 h 308"/>
                <a:gd name="T2" fmla="*/ 218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9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1 w 237"/>
                <a:gd name="T17" fmla="*/ 31 h 308"/>
                <a:gd name="T18" fmla="*/ 161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1 w 237"/>
                <a:gd name="T27" fmla="*/ 280 h 308"/>
                <a:gd name="T28" fmla="*/ 181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1 w 237"/>
                <a:gd name="T35" fmla="*/ 208 h 308"/>
                <a:gd name="T36" fmla="*/ 100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1 w 237"/>
                <a:gd name="T43" fmla="*/ 173 h 308"/>
                <a:gd name="T44" fmla="*/ 161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9" name="Freeform 122">
              <a:extLst>
                <a:ext uri="{FF2B5EF4-FFF2-40B4-BE49-F238E27FC236}">
                  <a16:creationId xmlns:a16="http://schemas.microsoft.com/office/drawing/2014/main" id="{DF83A3B7-A6E4-4914-B660-9F021E9ADB11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7359650" y="4408488"/>
              <a:ext cx="90488" cy="127000"/>
            </a:xfrm>
            <a:custGeom>
              <a:avLst/>
              <a:gdLst>
                <a:gd name="T0" fmla="*/ 237 w 237"/>
                <a:gd name="T1" fmla="*/ 197 h 308"/>
                <a:gd name="T2" fmla="*/ 140 w 237"/>
                <a:gd name="T3" fmla="*/ 87 h 308"/>
                <a:gd name="T4" fmla="*/ 76 w 237"/>
                <a:gd name="T5" fmla="*/ 112 h 308"/>
                <a:gd name="T6" fmla="*/ 76 w 237"/>
                <a:gd name="T7" fmla="*/ 21 h 308"/>
                <a:gd name="T8" fmla="*/ 57 w 237"/>
                <a:gd name="T9" fmla="*/ 0 h 308"/>
                <a:gd name="T10" fmla="*/ 20 w 237"/>
                <a:gd name="T11" fmla="*/ 0 h 308"/>
                <a:gd name="T12" fmla="*/ 0 w 237"/>
                <a:gd name="T13" fmla="*/ 16 h 308"/>
                <a:gd name="T14" fmla="*/ 20 w 237"/>
                <a:gd name="T15" fmla="*/ 31 h 308"/>
                <a:gd name="T16" fmla="*/ 42 w 237"/>
                <a:gd name="T17" fmla="*/ 31 h 308"/>
                <a:gd name="T18" fmla="*/ 42 w 237"/>
                <a:gd name="T19" fmla="*/ 285 h 308"/>
                <a:gd name="T20" fmla="*/ 59 w 237"/>
                <a:gd name="T21" fmla="*/ 305 h 308"/>
                <a:gd name="T22" fmla="*/ 76 w 237"/>
                <a:gd name="T23" fmla="*/ 283 h 308"/>
                <a:gd name="T24" fmla="*/ 134 w 237"/>
                <a:gd name="T25" fmla="*/ 308 h 308"/>
                <a:gd name="T26" fmla="*/ 237 w 237"/>
                <a:gd name="T27" fmla="*/ 197 h 308"/>
                <a:gd name="T28" fmla="*/ 203 w 237"/>
                <a:gd name="T29" fmla="*/ 197 h 308"/>
                <a:gd name="T30" fmla="*/ 133 w 237"/>
                <a:gd name="T31" fmla="*/ 278 h 308"/>
                <a:gd name="T32" fmla="*/ 76 w 237"/>
                <a:gd name="T33" fmla="*/ 210 h 308"/>
                <a:gd name="T34" fmla="*/ 76 w 237"/>
                <a:gd name="T35" fmla="*/ 174 h 308"/>
                <a:gd name="T36" fmla="*/ 137 w 237"/>
                <a:gd name="T37" fmla="*/ 118 h 308"/>
                <a:gd name="T38" fmla="*/ 203 w 237"/>
                <a:gd name="T39" fmla="*/ 1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237" y="197"/>
                  </a:move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2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85"/>
                  </a:lnTo>
                  <a:cubicBezTo>
                    <a:pt x="42" y="295"/>
                    <a:pt x="42" y="305"/>
                    <a:pt x="59" y="305"/>
                  </a:cubicBezTo>
                  <a:cubicBezTo>
                    <a:pt x="76" y="305"/>
                    <a:pt x="76" y="295"/>
                    <a:pt x="76" y="283"/>
                  </a:cubicBezTo>
                  <a:cubicBezTo>
                    <a:pt x="97" y="304"/>
                    <a:pt x="118" y="308"/>
                    <a:pt x="134" y="308"/>
                  </a:cubicBezTo>
                  <a:cubicBezTo>
                    <a:pt x="189" y="308"/>
                    <a:pt x="237" y="261"/>
                    <a:pt x="237" y="197"/>
                  </a:cubicBezTo>
                  <a:close/>
                  <a:moveTo>
                    <a:pt x="203" y="197"/>
                  </a:moveTo>
                  <a:cubicBezTo>
                    <a:pt x="203" y="245"/>
                    <a:pt x="168" y="278"/>
                    <a:pt x="133" y="278"/>
                  </a:cubicBezTo>
                  <a:cubicBezTo>
                    <a:pt x="94" y="278"/>
                    <a:pt x="76" y="234"/>
                    <a:pt x="76" y="210"/>
                  </a:cubicBezTo>
                  <a:lnTo>
                    <a:pt x="76" y="174"/>
                  </a:lnTo>
                  <a:cubicBezTo>
                    <a:pt x="76" y="144"/>
                    <a:pt x="105" y="118"/>
                    <a:pt x="137" y="118"/>
                  </a:cubicBezTo>
                  <a:cubicBezTo>
                    <a:pt x="174" y="118"/>
                    <a:pt x="203" y="154"/>
                    <a:pt x="203" y="1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0" name="Freeform 123">
              <a:extLst>
                <a:ext uri="{FF2B5EF4-FFF2-40B4-BE49-F238E27FC236}">
                  <a16:creationId xmlns:a16="http://schemas.microsoft.com/office/drawing/2014/main" id="{1FFC9266-435C-4268-B17A-3D3038B00183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7462838" y="4419601"/>
              <a:ext cx="80963" cy="115888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1" name="Freeform 124">
              <a:extLst>
                <a:ext uri="{FF2B5EF4-FFF2-40B4-BE49-F238E27FC236}">
                  <a16:creationId xmlns:a16="http://schemas.microsoft.com/office/drawing/2014/main" id="{F775C274-8D7A-4A46-BA63-383AE41DFDEA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7569200" y="4443413"/>
              <a:ext cx="77788" cy="92075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2" name="Freeform 125">
              <a:extLst>
                <a:ext uri="{FF2B5EF4-FFF2-40B4-BE49-F238E27FC236}">
                  <a16:creationId xmlns:a16="http://schemas.microsoft.com/office/drawing/2014/main" id="{D9018878-CB7E-4412-9242-3AFCB176A0F5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7672388" y="4443413"/>
              <a:ext cx="74613" cy="92075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8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3" name="Freeform 126">
              <a:extLst>
                <a:ext uri="{FF2B5EF4-FFF2-40B4-BE49-F238E27FC236}">
                  <a16:creationId xmlns:a16="http://schemas.microsoft.com/office/drawing/2014/main" id="{E44B5CDB-98D6-4ADD-AC93-EAB3A00B3D80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764463" y="4419601"/>
              <a:ext cx="80963" cy="115888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4" name="Freeform 127">
              <a:extLst>
                <a:ext uri="{FF2B5EF4-FFF2-40B4-BE49-F238E27FC236}">
                  <a16:creationId xmlns:a16="http://schemas.microsoft.com/office/drawing/2014/main" id="{BA9EC325-18EE-4150-B66C-FA9F5DB5C88A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7894638" y="4445001"/>
              <a:ext cx="28575" cy="117475"/>
            </a:xfrm>
            <a:custGeom>
              <a:avLst/>
              <a:gdLst>
                <a:gd name="T0" fmla="*/ 72 w 75"/>
                <a:gd name="T1" fmla="*/ 32 h 285"/>
                <a:gd name="T2" fmla="*/ 42 w 75"/>
                <a:gd name="T3" fmla="*/ 0 h 285"/>
                <a:gd name="T4" fmla="*/ 10 w 75"/>
                <a:gd name="T5" fmla="*/ 31 h 285"/>
                <a:gd name="T6" fmla="*/ 41 w 75"/>
                <a:gd name="T7" fmla="*/ 63 h 285"/>
                <a:gd name="T8" fmla="*/ 72 w 75"/>
                <a:gd name="T9" fmla="*/ 32 h 285"/>
                <a:gd name="T10" fmla="*/ 75 w 75"/>
                <a:gd name="T11" fmla="*/ 202 h 285"/>
                <a:gd name="T12" fmla="*/ 41 w 75"/>
                <a:gd name="T13" fmla="*/ 153 h 285"/>
                <a:gd name="T14" fmla="*/ 10 w 75"/>
                <a:gd name="T15" fmla="*/ 184 h 285"/>
                <a:gd name="T16" fmla="*/ 43 w 75"/>
                <a:gd name="T17" fmla="*/ 215 h 285"/>
                <a:gd name="T18" fmla="*/ 10 w 75"/>
                <a:gd name="T19" fmla="*/ 256 h 285"/>
                <a:gd name="T20" fmla="*/ 0 w 75"/>
                <a:gd name="T21" fmla="*/ 269 h 285"/>
                <a:gd name="T22" fmla="*/ 16 w 75"/>
                <a:gd name="T23" fmla="*/ 285 h 285"/>
                <a:gd name="T24" fmla="*/ 75 w 75"/>
                <a:gd name="T25" fmla="*/ 20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5">
                  <a:moveTo>
                    <a:pt x="72" y="32"/>
                  </a:moveTo>
                  <a:cubicBezTo>
                    <a:pt x="72" y="13"/>
                    <a:pt x="57" y="0"/>
                    <a:pt x="42" y="0"/>
                  </a:cubicBezTo>
                  <a:cubicBezTo>
                    <a:pt x="23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2" y="47"/>
                    <a:pt x="72" y="32"/>
                  </a:cubicBezTo>
                  <a:close/>
                  <a:moveTo>
                    <a:pt x="75" y="202"/>
                  </a:moveTo>
                  <a:cubicBezTo>
                    <a:pt x="75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9" y="215"/>
                    <a:pt x="43" y="215"/>
                  </a:cubicBezTo>
                  <a:cubicBezTo>
                    <a:pt x="37" y="242"/>
                    <a:pt x="18" y="252"/>
                    <a:pt x="10" y="256"/>
                  </a:cubicBezTo>
                  <a:cubicBezTo>
                    <a:pt x="7" y="257"/>
                    <a:pt x="0" y="261"/>
                    <a:pt x="0" y="269"/>
                  </a:cubicBezTo>
                  <a:cubicBezTo>
                    <a:pt x="0" y="276"/>
                    <a:pt x="8" y="285"/>
                    <a:pt x="16" y="285"/>
                  </a:cubicBezTo>
                  <a:cubicBezTo>
                    <a:pt x="27" y="285"/>
                    <a:pt x="75" y="258"/>
                    <a:pt x="75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769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04E1-3038-475A-A6E0-A1E4618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Create a table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DAFE-BF9F-4775-B00B-810DEF0E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4038718" cy="37631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 relational database </a:t>
            </a:r>
            <a:r>
              <a:rPr lang="en-NZ" sz="2400" dirty="0"/>
              <a:t>organises</a:t>
            </a:r>
            <a:r>
              <a:rPr lang="en-US" sz="2400" dirty="0"/>
              <a:t> its data using </a:t>
            </a:r>
            <a:r>
              <a:rPr lang="en-US" sz="2400" u="sng" dirty="0"/>
              <a:t>tables</a:t>
            </a:r>
            <a:r>
              <a:rPr lang="en-US" sz="2400" dirty="0"/>
              <a:t>. Let us create a table called </a:t>
            </a:r>
            <a:r>
              <a:rPr lang="en-US" sz="2400" b="1" dirty="0"/>
              <a:t>employee</a:t>
            </a:r>
            <a:r>
              <a:rPr lang="en-US" sz="2400" dirty="0"/>
              <a:t> with </a:t>
            </a:r>
            <a:r>
              <a:rPr lang="en-US" sz="2400" b="1" dirty="0"/>
              <a:t>seven</a:t>
            </a:r>
            <a:r>
              <a:rPr lang="en-US" sz="2400" dirty="0"/>
              <a:t> attributes (i.e. columns) for the database “</a:t>
            </a:r>
            <a:r>
              <a:rPr lang="en-US" sz="2400" dirty="0" err="1"/>
              <a:t>dbtest</a:t>
            </a:r>
            <a:r>
              <a:rPr lang="en-US" sz="2400" dirty="0"/>
              <a:t>”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need to let the system know </a:t>
            </a:r>
            <a:r>
              <a:rPr lang="en-US" sz="2400" u="sng" dirty="0"/>
              <a:t>which database to use </a:t>
            </a:r>
            <a:r>
              <a:rPr lang="en-US" sz="2400" dirty="0"/>
              <a:t>as there may be multiple databases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After a table is created, we can use </a:t>
            </a:r>
            <a:r>
              <a:rPr lang="en-US" sz="2400" b="1" dirty="0"/>
              <a:t>DESCRIBE</a:t>
            </a:r>
            <a:r>
              <a:rPr lang="en-US" sz="2400" dirty="0"/>
              <a:t> (or DESC) to display the </a:t>
            </a:r>
            <a:r>
              <a:rPr lang="en-US" sz="2400" u="sng" dirty="0"/>
              <a:t>structure</a:t>
            </a:r>
            <a:r>
              <a:rPr lang="en-US" sz="2400" dirty="0"/>
              <a:t> of the table</a:t>
            </a:r>
          </a:p>
          <a:p>
            <a:pPr>
              <a:lnSpc>
                <a:spcPct val="120000"/>
              </a:lnSpc>
            </a:pP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AC607-EE9C-45B7-B0A9-70015AB5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642E-4B13-4AC3-BA27-5C40323D0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3" t="27132" r="22998" b="28837"/>
          <a:stretch/>
        </p:blipFill>
        <p:spPr>
          <a:xfrm>
            <a:off x="4249030" y="1285275"/>
            <a:ext cx="4721234" cy="29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D0F460-9D3E-4F36-9430-D9F8B84DDCE6}"/>
              </a:ext>
            </a:extLst>
          </p:cNvPr>
          <p:cNvSpPr/>
          <p:nvPr/>
        </p:nvSpPr>
        <p:spPr>
          <a:xfrm>
            <a:off x="1387642" y="1772653"/>
            <a:ext cx="6601326" cy="962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6A6D2-D6E0-4F1D-A29E-9D0E784F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Insert a row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908C-7FAE-4C08-9083-20C42432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the </a:t>
            </a:r>
            <a:r>
              <a:rPr lang="en-US" b="1" dirty="0"/>
              <a:t>INSERT INTO</a:t>
            </a:r>
            <a:r>
              <a:rPr lang="en-US" dirty="0"/>
              <a:t> statement to insert a new record into a table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insert a record into the “employee” table.</a:t>
            </a:r>
          </a:p>
          <a:p>
            <a:endParaRPr lang="en-US" dirty="0"/>
          </a:p>
          <a:p>
            <a:r>
              <a:rPr lang="en-US" dirty="0"/>
              <a:t>We do not specify a value of the ID column, as it will be </a:t>
            </a:r>
            <a:r>
              <a:rPr lang="en-US" u="sng" dirty="0"/>
              <a:t>automatically set</a:t>
            </a:r>
            <a:r>
              <a:rPr lang="en-US" dirty="0"/>
              <a:t> by the database.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9425C-BB3C-4E10-B4F5-2D007D0D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31F8BF-0253-4C26-8285-EEFB68E4526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3675" y="1928813"/>
            <a:ext cx="6386513" cy="657225"/>
            <a:chOff x="1463675" y="1928813"/>
            <a:chExt cx="6386513" cy="657225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3C52ED4-9BCC-492B-B81A-1A0F3D8C971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63675" y="1981201"/>
              <a:ext cx="100013" cy="88900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8 h 218"/>
                <a:gd name="T4" fmla="*/ 231 w 260"/>
                <a:gd name="T5" fmla="*/ 67 h 218"/>
                <a:gd name="T6" fmla="*/ 187 w 260"/>
                <a:gd name="T7" fmla="*/ 0 h 218"/>
                <a:gd name="T8" fmla="*/ 137 w 260"/>
                <a:gd name="T9" fmla="*/ 26 h 218"/>
                <a:gd name="T10" fmla="*/ 100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4 h 218"/>
                <a:gd name="T22" fmla="*/ 29 w 260"/>
                <a:gd name="T23" fmla="*/ 188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8 h 218"/>
                <a:gd name="T34" fmla="*/ 57 w 260"/>
                <a:gd name="T35" fmla="*/ 98 h 218"/>
                <a:gd name="T36" fmla="*/ 98 w 260"/>
                <a:gd name="T37" fmla="*/ 31 h 218"/>
                <a:gd name="T38" fmla="*/ 116 w 260"/>
                <a:gd name="T39" fmla="*/ 71 h 218"/>
                <a:gd name="T40" fmla="*/ 116 w 260"/>
                <a:gd name="T41" fmla="*/ 188 h 218"/>
                <a:gd name="T42" fmla="*/ 94 w 260"/>
                <a:gd name="T43" fmla="*/ 203 h 218"/>
                <a:gd name="T44" fmla="*/ 115 w 260"/>
                <a:gd name="T45" fmla="*/ 218 h 218"/>
                <a:gd name="T46" fmla="*/ 152 w 260"/>
                <a:gd name="T47" fmla="*/ 218 h 218"/>
                <a:gd name="T48" fmla="*/ 172 w 260"/>
                <a:gd name="T49" fmla="*/ 203 h 218"/>
                <a:gd name="T50" fmla="*/ 144 w 260"/>
                <a:gd name="T51" fmla="*/ 188 h 218"/>
                <a:gd name="T52" fmla="*/ 144 w 260"/>
                <a:gd name="T53" fmla="*/ 98 h 218"/>
                <a:gd name="T54" fmla="*/ 185 w 260"/>
                <a:gd name="T55" fmla="*/ 31 h 218"/>
                <a:gd name="T56" fmla="*/ 203 w 260"/>
                <a:gd name="T57" fmla="*/ 71 h 218"/>
                <a:gd name="T58" fmla="*/ 203 w 260"/>
                <a:gd name="T59" fmla="*/ 188 h 218"/>
                <a:gd name="T60" fmla="*/ 181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8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B41F95-AB93-492B-8535-F95463FF63D4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570038" y="1981201"/>
              <a:ext cx="90488" cy="134938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2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80"/>
                  </a:cubicBezTo>
                  <a:lnTo>
                    <a:pt x="122" y="180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EDF7E2-D9F9-48AA-96B2-18FF53DE2A11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679575" y="1979613"/>
              <a:ext cx="73025" cy="904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B769644-24CE-42F7-BE8C-780D7F20464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73238" y="1981201"/>
              <a:ext cx="95250" cy="133350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8 h 329"/>
                <a:gd name="T4" fmla="*/ 203 w 248"/>
                <a:gd name="T5" fmla="*/ 298 h 329"/>
                <a:gd name="T6" fmla="*/ 203 w 248"/>
                <a:gd name="T7" fmla="*/ 21 h 329"/>
                <a:gd name="T8" fmla="*/ 186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8 h 329"/>
                <a:gd name="T22" fmla="*/ 144 w 248"/>
                <a:gd name="T23" fmla="*/ 298 h 329"/>
                <a:gd name="T24" fmla="*/ 124 w 248"/>
                <a:gd name="T25" fmla="*/ 313 h 329"/>
                <a:gd name="T26" fmla="*/ 144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8"/>
                    <a:pt x="236" y="298"/>
                    <a:pt x="228" y="298"/>
                  </a:cubicBezTo>
                  <a:lnTo>
                    <a:pt x="203" y="298"/>
                  </a:lnTo>
                  <a:lnTo>
                    <a:pt x="203" y="21"/>
                  </a:lnTo>
                  <a:cubicBezTo>
                    <a:pt x="203" y="11"/>
                    <a:pt x="203" y="0"/>
                    <a:pt x="186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5" y="13"/>
                    <a:pt x="135" y="0"/>
                    <a:pt x="107" y="0"/>
                  </a:cubicBezTo>
                  <a:cubicBezTo>
                    <a:pt x="51" y="0"/>
                    <a:pt x="0" y="47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5" y="221"/>
                    <a:pt x="158" y="203"/>
                    <a:pt x="169" y="191"/>
                  </a:cubicBezTo>
                  <a:lnTo>
                    <a:pt x="169" y="298"/>
                  </a:lnTo>
                  <a:lnTo>
                    <a:pt x="144" y="298"/>
                  </a:lnTo>
                  <a:cubicBezTo>
                    <a:pt x="137" y="298"/>
                    <a:pt x="124" y="298"/>
                    <a:pt x="124" y="313"/>
                  </a:cubicBezTo>
                  <a:cubicBezTo>
                    <a:pt x="124" y="329"/>
                    <a:pt x="136" y="329"/>
                    <a:pt x="144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4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1"/>
                    <a:pt x="109" y="31"/>
                  </a:cubicBezTo>
                  <a:cubicBezTo>
                    <a:pt x="146" y="31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2D7ABA9-B1BE-4D44-B8D8-0E22679EC9D9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876425" y="194468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20 w 204"/>
                <a:gd name="T5" fmla="*/ 275 h 305"/>
                <a:gd name="T6" fmla="*/ 120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89D99AE-023D-4DA3-9EF6-D93D2FDAF74D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976438" y="1928813"/>
              <a:ext cx="77788" cy="157163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3 h 388"/>
                <a:gd name="T4" fmla="*/ 117 w 203"/>
                <a:gd name="T5" fmla="*/ 70 h 388"/>
                <a:gd name="T6" fmla="*/ 166 w 203"/>
                <a:gd name="T7" fmla="*/ 104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8 h 388"/>
                <a:gd name="T14" fmla="*/ 117 w 203"/>
                <a:gd name="T15" fmla="*/ 39 h 388"/>
                <a:gd name="T16" fmla="*/ 117 w 203"/>
                <a:gd name="T17" fmla="*/ 20 h 388"/>
                <a:gd name="T18" fmla="*/ 102 w 203"/>
                <a:gd name="T19" fmla="*/ 0 h 388"/>
                <a:gd name="T20" fmla="*/ 87 w 203"/>
                <a:gd name="T21" fmla="*/ 20 h 388"/>
                <a:gd name="T22" fmla="*/ 87 w 203"/>
                <a:gd name="T23" fmla="*/ 39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8 h 388"/>
                <a:gd name="T32" fmla="*/ 44 w 203"/>
                <a:gd name="T33" fmla="*/ 261 h 388"/>
                <a:gd name="T34" fmla="*/ 22 w 203"/>
                <a:gd name="T35" fmla="*/ 238 h 388"/>
                <a:gd name="T36" fmla="*/ 0 w 203"/>
                <a:gd name="T37" fmla="*/ 263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7 h 388"/>
                <a:gd name="T62" fmla="*/ 117 w 203"/>
                <a:gd name="T63" fmla="*/ 208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8"/>
                  </a:lnTo>
                  <a:cubicBezTo>
                    <a:pt x="150" y="215"/>
                    <a:pt x="171" y="237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5D0D80C-FA3D-4488-9A8F-CA58E523ECA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076450" y="1955801"/>
              <a:ext cx="79375" cy="101600"/>
            </a:xfrm>
            <a:custGeom>
              <a:avLst/>
              <a:gdLst>
                <a:gd name="T0" fmla="*/ 206 w 206"/>
                <a:gd name="T1" fmla="*/ 124 h 249"/>
                <a:gd name="T2" fmla="*/ 197 w 206"/>
                <a:gd name="T3" fmla="*/ 109 h 249"/>
                <a:gd name="T4" fmla="*/ 31 w 206"/>
                <a:gd name="T5" fmla="*/ 5 h 249"/>
                <a:gd name="T6" fmla="*/ 18 w 206"/>
                <a:gd name="T7" fmla="*/ 0 h 249"/>
                <a:gd name="T8" fmla="*/ 0 w 206"/>
                <a:gd name="T9" fmla="*/ 17 h 249"/>
                <a:gd name="T10" fmla="*/ 12 w 206"/>
                <a:gd name="T11" fmla="*/ 34 h 249"/>
                <a:gd name="T12" fmla="*/ 155 w 206"/>
                <a:gd name="T13" fmla="*/ 124 h 249"/>
                <a:gd name="T14" fmla="*/ 12 w 206"/>
                <a:gd name="T15" fmla="*/ 215 h 249"/>
                <a:gd name="T16" fmla="*/ 0 w 206"/>
                <a:gd name="T17" fmla="*/ 232 h 249"/>
                <a:gd name="T18" fmla="*/ 18 w 206"/>
                <a:gd name="T19" fmla="*/ 249 h 249"/>
                <a:gd name="T20" fmla="*/ 31 w 206"/>
                <a:gd name="T21" fmla="*/ 244 h 249"/>
                <a:gd name="T22" fmla="*/ 195 w 206"/>
                <a:gd name="T23" fmla="*/ 141 h 249"/>
                <a:gd name="T24" fmla="*/ 206 w 206"/>
                <a:gd name="T25" fmla="*/ 12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49">
                  <a:moveTo>
                    <a:pt x="206" y="124"/>
                  </a:moveTo>
                  <a:cubicBezTo>
                    <a:pt x="206" y="118"/>
                    <a:pt x="202" y="112"/>
                    <a:pt x="197" y="109"/>
                  </a:cubicBezTo>
                  <a:lnTo>
                    <a:pt x="31" y="5"/>
                  </a:lnTo>
                  <a:cubicBezTo>
                    <a:pt x="24" y="0"/>
                    <a:pt x="22" y="0"/>
                    <a:pt x="18" y="0"/>
                  </a:cubicBezTo>
                  <a:cubicBezTo>
                    <a:pt x="10" y="0"/>
                    <a:pt x="0" y="6"/>
                    <a:pt x="0" y="17"/>
                  </a:cubicBezTo>
                  <a:cubicBezTo>
                    <a:pt x="0" y="27"/>
                    <a:pt x="7" y="31"/>
                    <a:pt x="12" y="34"/>
                  </a:cubicBezTo>
                  <a:lnTo>
                    <a:pt x="155" y="124"/>
                  </a:lnTo>
                  <a:lnTo>
                    <a:pt x="12" y="215"/>
                  </a:lnTo>
                  <a:cubicBezTo>
                    <a:pt x="7" y="218"/>
                    <a:pt x="0" y="222"/>
                    <a:pt x="0" y="232"/>
                  </a:cubicBezTo>
                  <a:cubicBezTo>
                    <a:pt x="0" y="243"/>
                    <a:pt x="10" y="249"/>
                    <a:pt x="18" y="249"/>
                  </a:cubicBezTo>
                  <a:cubicBezTo>
                    <a:pt x="22" y="249"/>
                    <a:pt x="24" y="249"/>
                    <a:pt x="31" y="244"/>
                  </a:cubicBezTo>
                  <a:lnTo>
                    <a:pt x="195" y="141"/>
                  </a:lnTo>
                  <a:cubicBezTo>
                    <a:pt x="199" y="138"/>
                    <a:pt x="206" y="134"/>
                    <a:pt x="206" y="12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EAD110C-5563-4122-97A0-E79092407901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178050" y="1928813"/>
              <a:ext cx="77788" cy="157163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3 h 388"/>
                <a:gd name="T4" fmla="*/ 117 w 203"/>
                <a:gd name="T5" fmla="*/ 70 h 388"/>
                <a:gd name="T6" fmla="*/ 166 w 203"/>
                <a:gd name="T7" fmla="*/ 104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8 h 388"/>
                <a:gd name="T14" fmla="*/ 117 w 203"/>
                <a:gd name="T15" fmla="*/ 39 h 388"/>
                <a:gd name="T16" fmla="*/ 117 w 203"/>
                <a:gd name="T17" fmla="*/ 20 h 388"/>
                <a:gd name="T18" fmla="*/ 102 w 203"/>
                <a:gd name="T19" fmla="*/ 0 h 388"/>
                <a:gd name="T20" fmla="*/ 87 w 203"/>
                <a:gd name="T21" fmla="*/ 20 h 388"/>
                <a:gd name="T22" fmla="*/ 87 w 203"/>
                <a:gd name="T23" fmla="*/ 39 h 388"/>
                <a:gd name="T24" fmla="*/ 0 w 203"/>
                <a:gd name="T25" fmla="*/ 121 h 388"/>
                <a:gd name="T26" fmla="*/ 87 w 203"/>
                <a:gd name="T27" fmla="*/ 202 h 388"/>
                <a:gd name="T28" fmla="*/ 87 w 203"/>
                <a:gd name="T29" fmla="*/ 318 h 388"/>
                <a:gd name="T30" fmla="*/ 36 w 203"/>
                <a:gd name="T31" fmla="*/ 278 h 388"/>
                <a:gd name="T32" fmla="*/ 44 w 203"/>
                <a:gd name="T33" fmla="*/ 261 h 388"/>
                <a:gd name="T34" fmla="*/ 22 w 203"/>
                <a:gd name="T35" fmla="*/ 238 h 388"/>
                <a:gd name="T36" fmla="*/ 0 w 203"/>
                <a:gd name="T37" fmla="*/ 263 h 388"/>
                <a:gd name="T38" fmla="*/ 87 w 203"/>
                <a:gd name="T39" fmla="*/ 349 h 388"/>
                <a:gd name="T40" fmla="*/ 87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7 w 203"/>
                <a:gd name="T51" fmla="*/ 167 h 388"/>
                <a:gd name="T52" fmla="*/ 32 w 203"/>
                <a:gd name="T53" fmla="*/ 119 h 388"/>
                <a:gd name="T54" fmla="*/ 87 w 203"/>
                <a:gd name="T55" fmla="*/ 70 h 388"/>
                <a:gd name="T56" fmla="*/ 87 w 203"/>
                <a:gd name="T57" fmla="*/ 167 h 388"/>
                <a:gd name="T58" fmla="*/ 171 w 203"/>
                <a:gd name="T59" fmla="*/ 263 h 388"/>
                <a:gd name="T60" fmla="*/ 117 w 203"/>
                <a:gd name="T61" fmla="*/ 317 h 388"/>
                <a:gd name="T62" fmla="*/ 117 w 203"/>
                <a:gd name="T63" fmla="*/ 208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8"/>
                  </a:lnTo>
                  <a:cubicBezTo>
                    <a:pt x="150" y="215"/>
                    <a:pt x="171" y="237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A928CC7-5090-4A1B-8A0B-7AA99FB7B69A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382838" y="1944688"/>
              <a:ext cx="69850" cy="125413"/>
            </a:xfrm>
            <a:custGeom>
              <a:avLst/>
              <a:gdLst>
                <a:gd name="T0" fmla="*/ 183 w 183"/>
                <a:gd name="T1" fmla="*/ 290 h 305"/>
                <a:gd name="T2" fmla="*/ 163 w 183"/>
                <a:gd name="T3" fmla="*/ 275 h 305"/>
                <a:gd name="T4" fmla="*/ 109 w 183"/>
                <a:gd name="T5" fmla="*/ 275 h 305"/>
                <a:gd name="T6" fmla="*/ 109 w 183"/>
                <a:gd name="T7" fmla="*/ 31 h 305"/>
                <a:gd name="T8" fmla="*/ 163 w 183"/>
                <a:gd name="T9" fmla="*/ 31 h 305"/>
                <a:gd name="T10" fmla="*/ 183 w 183"/>
                <a:gd name="T11" fmla="*/ 16 h 305"/>
                <a:gd name="T12" fmla="*/ 163 w 183"/>
                <a:gd name="T13" fmla="*/ 0 h 305"/>
                <a:gd name="T14" fmla="*/ 21 w 183"/>
                <a:gd name="T15" fmla="*/ 0 h 305"/>
                <a:gd name="T16" fmla="*/ 0 w 183"/>
                <a:gd name="T17" fmla="*/ 15 h 305"/>
                <a:gd name="T18" fmla="*/ 21 w 183"/>
                <a:gd name="T19" fmla="*/ 31 h 305"/>
                <a:gd name="T20" fmla="*/ 75 w 183"/>
                <a:gd name="T21" fmla="*/ 31 h 305"/>
                <a:gd name="T22" fmla="*/ 75 w 183"/>
                <a:gd name="T23" fmla="*/ 275 h 305"/>
                <a:gd name="T24" fmla="*/ 21 w 183"/>
                <a:gd name="T25" fmla="*/ 275 h 305"/>
                <a:gd name="T26" fmla="*/ 0 w 183"/>
                <a:gd name="T27" fmla="*/ 290 h 305"/>
                <a:gd name="T28" fmla="*/ 21 w 183"/>
                <a:gd name="T29" fmla="*/ 305 h 305"/>
                <a:gd name="T30" fmla="*/ 163 w 183"/>
                <a:gd name="T31" fmla="*/ 305 h 305"/>
                <a:gd name="T32" fmla="*/ 183 w 183"/>
                <a:gd name="T3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83" y="290"/>
                  </a:moveTo>
                  <a:cubicBezTo>
                    <a:pt x="183" y="275"/>
                    <a:pt x="170" y="275"/>
                    <a:pt x="163" y="275"/>
                  </a:cubicBezTo>
                  <a:lnTo>
                    <a:pt x="109" y="275"/>
                  </a:lnTo>
                  <a:lnTo>
                    <a:pt x="109" y="31"/>
                  </a:lnTo>
                  <a:lnTo>
                    <a:pt x="163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75" y="31"/>
                  </a:lnTo>
                  <a:lnTo>
                    <a:pt x="7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3" y="305"/>
                  </a:lnTo>
                  <a:cubicBezTo>
                    <a:pt x="170" y="305"/>
                    <a:pt x="183" y="305"/>
                    <a:pt x="18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EFBFBE5-9823-4FCA-AAE7-B9C57E23510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473325" y="1944688"/>
              <a:ext cx="88900" cy="125413"/>
            </a:xfrm>
            <a:custGeom>
              <a:avLst/>
              <a:gdLst>
                <a:gd name="T0" fmla="*/ 234 w 234"/>
                <a:gd name="T1" fmla="*/ 16 h 305"/>
                <a:gd name="T2" fmla="*/ 214 w 234"/>
                <a:gd name="T3" fmla="*/ 0 h 305"/>
                <a:gd name="T4" fmla="*/ 161 w 234"/>
                <a:gd name="T5" fmla="*/ 0 h 305"/>
                <a:gd name="T6" fmla="*/ 141 w 234"/>
                <a:gd name="T7" fmla="*/ 16 h 305"/>
                <a:gd name="T8" fmla="*/ 161 w 234"/>
                <a:gd name="T9" fmla="*/ 31 h 305"/>
                <a:gd name="T10" fmla="*/ 173 w 234"/>
                <a:gd name="T11" fmla="*/ 31 h 305"/>
                <a:gd name="T12" fmla="*/ 173 w 234"/>
                <a:gd name="T13" fmla="*/ 268 h 305"/>
                <a:gd name="T14" fmla="*/ 173 w 234"/>
                <a:gd name="T15" fmla="*/ 268 h 305"/>
                <a:gd name="T16" fmla="*/ 81 w 234"/>
                <a:gd name="T17" fmla="*/ 18 h 305"/>
                <a:gd name="T18" fmla="*/ 54 w 234"/>
                <a:gd name="T19" fmla="*/ 0 h 305"/>
                <a:gd name="T20" fmla="*/ 20 w 234"/>
                <a:gd name="T21" fmla="*/ 0 h 305"/>
                <a:gd name="T22" fmla="*/ 0 w 234"/>
                <a:gd name="T23" fmla="*/ 15 h 305"/>
                <a:gd name="T24" fmla="*/ 20 w 234"/>
                <a:gd name="T25" fmla="*/ 31 h 305"/>
                <a:gd name="T26" fmla="*/ 33 w 234"/>
                <a:gd name="T27" fmla="*/ 31 h 305"/>
                <a:gd name="T28" fmla="*/ 33 w 234"/>
                <a:gd name="T29" fmla="*/ 275 h 305"/>
                <a:gd name="T30" fmla="*/ 20 w 234"/>
                <a:gd name="T31" fmla="*/ 275 h 305"/>
                <a:gd name="T32" fmla="*/ 0 w 234"/>
                <a:gd name="T33" fmla="*/ 290 h 305"/>
                <a:gd name="T34" fmla="*/ 20 w 234"/>
                <a:gd name="T35" fmla="*/ 305 h 305"/>
                <a:gd name="T36" fmla="*/ 73 w 234"/>
                <a:gd name="T37" fmla="*/ 305 h 305"/>
                <a:gd name="T38" fmla="*/ 93 w 234"/>
                <a:gd name="T39" fmla="*/ 290 h 305"/>
                <a:gd name="T40" fmla="*/ 73 w 234"/>
                <a:gd name="T41" fmla="*/ 275 h 305"/>
                <a:gd name="T42" fmla="*/ 61 w 234"/>
                <a:gd name="T43" fmla="*/ 275 h 305"/>
                <a:gd name="T44" fmla="*/ 61 w 234"/>
                <a:gd name="T45" fmla="*/ 38 h 305"/>
                <a:gd name="T46" fmla="*/ 61 w 234"/>
                <a:gd name="T47" fmla="*/ 38 h 305"/>
                <a:gd name="T48" fmla="*/ 153 w 234"/>
                <a:gd name="T49" fmla="*/ 287 h 305"/>
                <a:gd name="T50" fmla="*/ 180 w 234"/>
                <a:gd name="T51" fmla="*/ 305 h 305"/>
                <a:gd name="T52" fmla="*/ 201 w 234"/>
                <a:gd name="T53" fmla="*/ 285 h 305"/>
                <a:gd name="T54" fmla="*/ 201 w 234"/>
                <a:gd name="T55" fmla="*/ 31 h 305"/>
                <a:gd name="T56" fmla="*/ 214 w 234"/>
                <a:gd name="T57" fmla="*/ 31 h 305"/>
                <a:gd name="T58" fmla="*/ 234 w 234"/>
                <a:gd name="T59" fmla="*/ 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" h="305">
                  <a:moveTo>
                    <a:pt x="234" y="16"/>
                  </a:moveTo>
                  <a:cubicBezTo>
                    <a:pt x="234" y="0"/>
                    <a:pt x="222" y="0"/>
                    <a:pt x="214" y="0"/>
                  </a:cubicBezTo>
                  <a:lnTo>
                    <a:pt x="161" y="0"/>
                  </a:lnTo>
                  <a:cubicBezTo>
                    <a:pt x="153" y="0"/>
                    <a:pt x="141" y="0"/>
                    <a:pt x="141" y="16"/>
                  </a:cubicBezTo>
                  <a:cubicBezTo>
                    <a:pt x="141" y="31"/>
                    <a:pt x="154" y="31"/>
                    <a:pt x="161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3" y="268"/>
                  </a:lnTo>
                  <a:lnTo>
                    <a:pt x="81" y="18"/>
                  </a:lnTo>
                  <a:cubicBezTo>
                    <a:pt x="75" y="2"/>
                    <a:pt x="68" y="0"/>
                    <a:pt x="54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1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1" y="275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153" y="287"/>
                  </a:lnTo>
                  <a:cubicBezTo>
                    <a:pt x="160" y="305"/>
                    <a:pt x="168" y="305"/>
                    <a:pt x="180" y="305"/>
                  </a:cubicBezTo>
                  <a:cubicBezTo>
                    <a:pt x="195" y="305"/>
                    <a:pt x="201" y="304"/>
                    <a:pt x="201" y="285"/>
                  </a:cubicBezTo>
                  <a:lnTo>
                    <a:pt x="201" y="31"/>
                  </a:lnTo>
                  <a:lnTo>
                    <a:pt x="214" y="31"/>
                  </a:lnTo>
                  <a:cubicBezTo>
                    <a:pt x="221" y="31"/>
                    <a:pt x="234" y="31"/>
                    <a:pt x="234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CA55371-964C-4C25-958B-9EDC5A24C80F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578100" y="1943101"/>
              <a:ext cx="79375" cy="128588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5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2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3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9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1F6B38-583D-4EF9-ACEB-C186432FC272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673350" y="1944688"/>
              <a:ext cx="90488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2 w 237"/>
                <a:gd name="T7" fmla="*/ 240 h 305"/>
                <a:gd name="T8" fmla="*/ 202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1 w 237"/>
                <a:gd name="T31" fmla="*/ 31 h 305"/>
                <a:gd name="T32" fmla="*/ 191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2" y="220"/>
                    <a:pt x="202" y="230"/>
                    <a:pt x="202" y="240"/>
                  </a:cubicBezTo>
                  <a:lnTo>
                    <a:pt x="202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1" y="31"/>
                  </a:lnTo>
                  <a:lnTo>
                    <a:pt x="191" y="57"/>
                  </a:lnTo>
                  <a:cubicBezTo>
                    <a:pt x="191" y="67"/>
                    <a:pt x="191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8C25C8-11DF-4DF3-BCA0-79B8D366CD5A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771775" y="1944688"/>
              <a:ext cx="96838" cy="127000"/>
            </a:xfrm>
            <a:custGeom>
              <a:avLst/>
              <a:gdLst>
                <a:gd name="T0" fmla="*/ 249 w 249"/>
                <a:gd name="T1" fmla="*/ 259 h 311"/>
                <a:gd name="T2" fmla="*/ 232 w 249"/>
                <a:gd name="T3" fmla="*/ 243 h 311"/>
                <a:gd name="T4" fmla="*/ 215 w 249"/>
                <a:gd name="T5" fmla="*/ 258 h 311"/>
                <a:gd name="T6" fmla="*/ 205 w 249"/>
                <a:gd name="T7" fmla="*/ 280 h 311"/>
                <a:gd name="T8" fmla="*/ 192 w 249"/>
                <a:gd name="T9" fmla="*/ 231 h 311"/>
                <a:gd name="T10" fmla="*/ 187 w 249"/>
                <a:gd name="T11" fmla="*/ 184 h 311"/>
                <a:gd name="T12" fmla="*/ 163 w 249"/>
                <a:gd name="T13" fmla="*/ 153 h 311"/>
                <a:gd name="T14" fmla="*/ 205 w 249"/>
                <a:gd name="T15" fmla="*/ 84 h 311"/>
                <a:gd name="T16" fmla="*/ 108 w 249"/>
                <a:gd name="T17" fmla="*/ 0 h 311"/>
                <a:gd name="T18" fmla="*/ 20 w 249"/>
                <a:gd name="T19" fmla="*/ 0 h 311"/>
                <a:gd name="T20" fmla="*/ 0 w 249"/>
                <a:gd name="T21" fmla="*/ 16 h 311"/>
                <a:gd name="T22" fmla="*/ 20 w 249"/>
                <a:gd name="T23" fmla="*/ 31 h 311"/>
                <a:gd name="T24" fmla="*/ 32 w 249"/>
                <a:gd name="T25" fmla="*/ 31 h 311"/>
                <a:gd name="T26" fmla="*/ 32 w 249"/>
                <a:gd name="T27" fmla="*/ 275 h 311"/>
                <a:gd name="T28" fmla="*/ 20 w 249"/>
                <a:gd name="T29" fmla="*/ 275 h 311"/>
                <a:gd name="T30" fmla="*/ 0 w 249"/>
                <a:gd name="T31" fmla="*/ 290 h 311"/>
                <a:gd name="T32" fmla="*/ 20 w 249"/>
                <a:gd name="T33" fmla="*/ 305 h 311"/>
                <a:gd name="T34" fmla="*/ 79 w 249"/>
                <a:gd name="T35" fmla="*/ 305 h 311"/>
                <a:gd name="T36" fmla="*/ 99 w 249"/>
                <a:gd name="T37" fmla="*/ 290 h 311"/>
                <a:gd name="T38" fmla="*/ 79 w 249"/>
                <a:gd name="T39" fmla="*/ 275 h 311"/>
                <a:gd name="T40" fmla="*/ 67 w 249"/>
                <a:gd name="T41" fmla="*/ 275 h 311"/>
                <a:gd name="T42" fmla="*/ 67 w 249"/>
                <a:gd name="T43" fmla="*/ 168 h 311"/>
                <a:gd name="T44" fmla="*/ 106 w 249"/>
                <a:gd name="T45" fmla="*/ 168 h 311"/>
                <a:gd name="T46" fmla="*/ 146 w 249"/>
                <a:gd name="T47" fmla="*/ 182 h 311"/>
                <a:gd name="T48" fmla="*/ 157 w 249"/>
                <a:gd name="T49" fmla="*/ 224 h 311"/>
                <a:gd name="T50" fmla="*/ 167 w 249"/>
                <a:gd name="T51" fmla="*/ 288 h 311"/>
                <a:gd name="T52" fmla="*/ 206 w 249"/>
                <a:gd name="T53" fmla="*/ 311 h 311"/>
                <a:gd name="T54" fmla="*/ 249 w 249"/>
                <a:gd name="T55" fmla="*/ 259 h 311"/>
                <a:gd name="T56" fmla="*/ 171 w 249"/>
                <a:gd name="T57" fmla="*/ 84 h 311"/>
                <a:gd name="T58" fmla="*/ 103 w 249"/>
                <a:gd name="T59" fmla="*/ 137 h 311"/>
                <a:gd name="T60" fmla="*/ 67 w 249"/>
                <a:gd name="T61" fmla="*/ 137 h 311"/>
                <a:gd name="T62" fmla="*/ 67 w 249"/>
                <a:gd name="T63" fmla="*/ 31 h 311"/>
                <a:gd name="T64" fmla="*/ 103 w 249"/>
                <a:gd name="T65" fmla="*/ 31 h 311"/>
                <a:gd name="T66" fmla="*/ 171 w 249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1">
                  <a:moveTo>
                    <a:pt x="249" y="259"/>
                  </a:moveTo>
                  <a:cubicBezTo>
                    <a:pt x="249" y="243"/>
                    <a:pt x="237" y="243"/>
                    <a:pt x="232" y="243"/>
                  </a:cubicBezTo>
                  <a:cubicBezTo>
                    <a:pt x="227" y="243"/>
                    <a:pt x="215" y="243"/>
                    <a:pt x="215" y="258"/>
                  </a:cubicBezTo>
                  <a:cubicBezTo>
                    <a:pt x="215" y="262"/>
                    <a:pt x="214" y="280"/>
                    <a:pt x="205" y="280"/>
                  </a:cubicBezTo>
                  <a:cubicBezTo>
                    <a:pt x="192" y="280"/>
                    <a:pt x="192" y="257"/>
                    <a:pt x="192" y="231"/>
                  </a:cubicBezTo>
                  <a:cubicBezTo>
                    <a:pt x="192" y="199"/>
                    <a:pt x="192" y="195"/>
                    <a:pt x="187" y="184"/>
                  </a:cubicBezTo>
                  <a:cubicBezTo>
                    <a:pt x="181" y="169"/>
                    <a:pt x="170" y="159"/>
                    <a:pt x="163" y="153"/>
                  </a:cubicBezTo>
                  <a:cubicBezTo>
                    <a:pt x="196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5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7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7" y="311"/>
                    <a:pt x="249" y="278"/>
                    <a:pt x="249" y="259"/>
                  </a:cubicBezTo>
                  <a:close/>
                  <a:moveTo>
                    <a:pt x="171" y="84"/>
                  </a:moveTo>
                  <a:cubicBezTo>
                    <a:pt x="171" y="109"/>
                    <a:pt x="148" y="137"/>
                    <a:pt x="103" y="137"/>
                  </a:cubicBezTo>
                  <a:lnTo>
                    <a:pt x="67" y="137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BC07393-F752-45E2-B0BA-B388DB894DF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73375" y="1944688"/>
              <a:ext cx="90488" cy="1254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8 h 305"/>
                <a:gd name="T14" fmla="*/ 34 w 235"/>
                <a:gd name="T15" fmla="*/ 57 h 305"/>
                <a:gd name="T16" fmla="*/ 34 w 235"/>
                <a:gd name="T17" fmla="*/ 31 h 305"/>
                <a:gd name="T18" fmla="*/ 100 w 235"/>
                <a:gd name="T19" fmla="*/ 31 h 305"/>
                <a:gd name="T20" fmla="*/ 100 w 235"/>
                <a:gd name="T21" fmla="*/ 275 h 305"/>
                <a:gd name="T22" fmla="*/ 74 w 235"/>
                <a:gd name="T23" fmla="*/ 275 h 305"/>
                <a:gd name="T24" fmla="*/ 54 w 235"/>
                <a:gd name="T25" fmla="*/ 290 h 305"/>
                <a:gd name="T26" fmla="*/ 74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7 w 235"/>
                <a:gd name="T43" fmla="*/ 78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0" y="31"/>
                  </a:lnTo>
                  <a:lnTo>
                    <a:pt x="100" y="275"/>
                  </a:lnTo>
                  <a:lnTo>
                    <a:pt x="74" y="275"/>
                  </a:lnTo>
                  <a:cubicBezTo>
                    <a:pt x="67" y="275"/>
                    <a:pt x="54" y="275"/>
                    <a:pt x="54" y="290"/>
                  </a:cubicBezTo>
                  <a:cubicBezTo>
                    <a:pt x="54" y="305"/>
                    <a:pt x="66" y="305"/>
                    <a:pt x="74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7" y="78"/>
                  </a:cubicBezTo>
                  <a:cubicBezTo>
                    <a:pt x="235" y="78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8B811B3-B880-4CA7-99B0-070DF0D36BD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084513" y="1944688"/>
              <a:ext cx="69850" cy="125413"/>
            </a:xfrm>
            <a:custGeom>
              <a:avLst/>
              <a:gdLst>
                <a:gd name="T0" fmla="*/ 183 w 183"/>
                <a:gd name="T1" fmla="*/ 290 h 305"/>
                <a:gd name="T2" fmla="*/ 163 w 183"/>
                <a:gd name="T3" fmla="*/ 275 h 305"/>
                <a:gd name="T4" fmla="*/ 109 w 183"/>
                <a:gd name="T5" fmla="*/ 275 h 305"/>
                <a:gd name="T6" fmla="*/ 109 w 183"/>
                <a:gd name="T7" fmla="*/ 31 h 305"/>
                <a:gd name="T8" fmla="*/ 163 w 183"/>
                <a:gd name="T9" fmla="*/ 31 h 305"/>
                <a:gd name="T10" fmla="*/ 183 w 183"/>
                <a:gd name="T11" fmla="*/ 16 h 305"/>
                <a:gd name="T12" fmla="*/ 163 w 183"/>
                <a:gd name="T13" fmla="*/ 0 h 305"/>
                <a:gd name="T14" fmla="*/ 20 w 183"/>
                <a:gd name="T15" fmla="*/ 0 h 305"/>
                <a:gd name="T16" fmla="*/ 0 w 183"/>
                <a:gd name="T17" fmla="*/ 15 h 305"/>
                <a:gd name="T18" fmla="*/ 20 w 183"/>
                <a:gd name="T19" fmla="*/ 31 h 305"/>
                <a:gd name="T20" fmla="*/ 74 w 183"/>
                <a:gd name="T21" fmla="*/ 31 h 305"/>
                <a:gd name="T22" fmla="*/ 74 w 183"/>
                <a:gd name="T23" fmla="*/ 275 h 305"/>
                <a:gd name="T24" fmla="*/ 20 w 183"/>
                <a:gd name="T25" fmla="*/ 275 h 305"/>
                <a:gd name="T26" fmla="*/ 0 w 183"/>
                <a:gd name="T27" fmla="*/ 290 h 305"/>
                <a:gd name="T28" fmla="*/ 20 w 183"/>
                <a:gd name="T29" fmla="*/ 305 h 305"/>
                <a:gd name="T30" fmla="*/ 163 w 183"/>
                <a:gd name="T31" fmla="*/ 305 h 305"/>
                <a:gd name="T32" fmla="*/ 183 w 183"/>
                <a:gd name="T3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83" y="290"/>
                  </a:moveTo>
                  <a:cubicBezTo>
                    <a:pt x="183" y="275"/>
                    <a:pt x="170" y="275"/>
                    <a:pt x="163" y="275"/>
                  </a:cubicBezTo>
                  <a:lnTo>
                    <a:pt x="109" y="275"/>
                  </a:lnTo>
                  <a:lnTo>
                    <a:pt x="109" y="31"/>
                  </a:lnTo>
                  <a:lnTo>
                    <a:pt x="163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74" y="31"/>
                  </a:lnTo>
                  <a:lnTo>
                    <a:pt x="74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3" y="305"/>
                  </a:lnTo>
                  <a:cubicBezTo>
                    <a:pt x="170" y="305"/>
                    <a:pt x="183" y="305"/>
                    <a:pt x="18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C67D095-3FF9-4249-BA12-A59A944B5E1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175000" y="1944688"/>
              <a:ext cx="88900" cy="125413"/>
            </a:xfrm>
            <a:custGeom>
              <a:avLst/>
              <a:gdLst>
                <a:gd name="T0" fmla="*/ 233 w 233"/>
                <a:gd name="T1" fmla="*/ 16 h 305"/>
                <a:gd name="T2" fmla="*/ 214 w 233"/>
                <a:gd name="T3" fmla="*/ 0 h 305"/>
                <a:gd name="T4" fmla="*/ 161 w 233"/>
                <a:gd name="T5" fmla="*/ 0 h 305"/>
                <a:gd name="T6" fmla="*/ 141 w 233"/>
                <a:gd name="T7" fmla="*/ 16 h 305"/>
                <a:gd name="T8" fmla="*/ 161 w 233"/>
                <a:gd name="T9" fmla="*/ 31 h 305"/>
                <a:gd name="T10" fmla="*/ 173 w 233"/>
                <a:gd name="T11" fmla="*/ 31 h 305"/>
                <a:gd name="T12" fmla="*/ 173 w 233"/>
                <a:gd name="T13" fmla="*/ 268 h 305"/>
                <a:gd name="T14" fmla="*/ 173 w 233"/>
                <a:gd name="T15" fmla="*/ 268 h 305"/>
                <a:gd name="T16" fmla="*/ 81 w 233"/>
                <a:gd name="T17" fmla="*/ 18 h 305"/>
                <a:gd name="T18" fmla="*/ 54 w 233"/>
                <a:gd name="T19" fmla="*/ 0 h 305"/>
                <a:gd name="T20" fmla="*/ 20 w 233"/>
                <a:gd name="T21" fmla="*/ 0 h 305"/>
                <a:gd name="T22" fmla="*/ 0 w 233"/>
                <a:gd name="T23" fmla="*/ 15 h 305"/>
                <a:gd name="T24" fmla="*/ 20 w 233"/>
                <a:gd name="T25" fmla="*/ 31 h 305"/>
                <a:gd name="T26" fmla="*/ 33 w 233"/>
                <a:gd name="T27" fmla="*/ 31 h 305"/>
                <a:gd name="T28" fmla="*/ 33 w 233"/>
                <a:gd name="T29" fmla="*/ 275 h 305"/>
                <a:gd name="T30" fmla="*/ 20 w 233"/>
                <a:gd name="T31" fmla="*/ 275 h 305"/>
                <a:gd name="T32" fmla="*/ 0 w 233"/>
                <a:gd name="T33" fmla="*/ 290 h 305"/>
                <a:gd name="T34" fmla="*/ 20 w 233"/>
                <a:gd name="T35" fmla="*/ 305 h 305"/>
                <a:gd name="T36" fmla="*/ 73 w 233"/>
                <a:gd name="T37" fmla="*/ 305 h 305"/>
                <a:gd name="T38" fmla="*/ 93 w 233"/>
                <a:gd name="T39" fmla="*/ 290 h 305"/>
                <a:gd name="T40" fmla="*/ 73 w 233"/>
                <a:gd name="T41" fmla="*/ 275 h 305"/>
                <a:gd name="T42" fmla="*/ 60 w 233"/>
                <a:gd name="T43" fmla="*/ 275 h 305"/>
                <a:gd name="T44" fmla="*/ 60 w 233"/>
                <a:gd name="T45" fmla="*/ 38 h 305"/>
                <a:gd name="T46" fmla="*/ 61 w 233"/>
                <a:gd name="T47" fmla="*/ 38 h 305"/>
                <a:gd name="T48" fmla="*/ 153 w 233"/>
                <a:gd name="T49" fmla="*/ 287 h 305"/>
                <a:gd name="T50" fmla="*/ 180 w 233"/>
                <a:gd name="T51" fmla="*/ 305 h 305"/>
                <a:gd name="T52" fmla="*/ 201 w 233"/>
                <a:gd name="T53" fmla="*/ 285 h 305"/>
                <a:gd name="T54" fmla="*/ 201 w 233"/>
                <a:gd name="T55" fmla="*/ 31 h 305"/>
                <a:gd name="T56" fmla="*/ 214 w 233"/>
                <a:gd name="T57" fmla="*/ 31 h 305"/>
                <a:gd name="T58" fmla="*/ 233 w 233"/>
                <a:gd name="T59" fmla="*/ 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305">
                  <a:moveTo>
                    <a:pt x="233" y="16"/>
                  </a:moveTo>
                  <a:cubicBezTo>
                    <a:pt x="233" y="0"/>
                    <a:pt x="222" y="0"/>
                    <a:pt x="214" y="0"/>
                  </a:cubicBezTo>
                  <a:lnTo>
                    <a:pt x="161" y="0"/>
                  </a:lnTo>
                  <a:cubicBezTo>
                    <a:pt x="153" y="0"/>
                    <a:pt x="141" y="0"/>
                    <a:pt x="141" y="16"/>
                  </a:cubicBezTo>
                  <a:cubicBezTo>
                    <a:pt x="141" y="31"/>
                    <a:pt x="153" y="31"/>
                    <a:pt x="161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3" y="268"/>
                  </a:lnTo>
                  <a:lnTo>
                    <a:pt x="81" y="18"/>
                  </a:lnTo>
                  <a:cubicBezTo>
                    <a:pt x="75" y="2"/>
                    <a:pt x="67" y="0"/>
                    <a:pt x="54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0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0" y="275"/>
                  </a:lnTo>
                  <a:lnTo>
                    <a:pt x="60" y="38"/>
                  </a:lnTo>
                  <a:lnTo>
                    <a:pt x="61" y="38"/>
                  </a:lnTo>
                  <a:lnTo>
                    <a:pt x="153" y="287"/>
                  </a:lnTo>
                  <a:cubicBezTo>
                    <a:pt x="159" y="305"/>
                    <a:pt x="167" y="305"/>
                    <a:pt x="180" y="305"/>
                  </a:cubicBezTo>
                  <a:cubicBezTo>
                    <a:pt x="195" y="305"/>
                    <a:pt x="201" y="304"/>
                    <a:pt x="201" y="285"/>
                  </a:cubicBezTo>
                  <a:lnTo>
                    <a:pt x="201" y="31"/>
                  </a:lnTo>
                  <a:lnTo>
                    <a:pt x="214" y="31"/>
                  </a:lnTo>
                  <a:cubicBezTo>
                    <a:pt x="221" y="31"/>
                    <a:pt x="233" y="31"/>
                    <a:pt x="233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29822C1-27D2-4FFE-A7FF-8FC5631AD9F0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275013" y="1944688"/>
              <a:ext cx="90488" cy="125413"/>
            </a:xfrm>
            <a:custGeom>
              <a:avLst/>
              <a:gdLst>
                <a:gd name="T0" fmla="*/ 235 w 235"/>
                <a:gd name="T1" fmla="*/ 57 h 305"/>
                <a:gd name="T2" fmla="*/ 235 w 235"/>
                <a:gd name="T3" fmla="*/ 21 h 305"/>
                <a:gd name="T4" fmla="*/ 215 w 235"/>
                <a:gd name="T5" fmla="*/ 0 h 305"/>
                <a:gd name="T6" fmla="*/ 20 w 235"/>
                <a:gd name="T7" fmla="*/ 0 h 305"/>
                <a:gd name="T8" fmla="*/ 0 w 235"/>
                <a:gd name="T9" fmla="*/ 21 h 305"/>
                <a:gd name="T10" fmla="*/ 0 w 235"/>
                <a:gd name="T11" fmla="*/ 57 h 305"/>
                <a:gd name="T12" fmla="*/ 17 w 235"/>
                <a:gd name="T13" fmla="*/ 78 h 305"/>
                <a:gd name="T14" fmla="*/ 34 w 235"/>
                <a:gd name="T15" fmla="*/ 57 h 305"/>
                <a:gd name="T16" fmla="*/ 34 w 235"/>
                <a:gd name="T17" fmla="*/ 31 h 305"/>
                <a:gd name="T18" fmla="*/ 101 w 235"/>
                <a:gd name="T19" fmla="*/ 31 h 305"/>
                <a:gd name="T20" fmla="*/ 101 w 235"/>
                <a:gd name="T21" fmla="*/ 275 h 305"/>
                <a:gd name="T22" fmla="*/ 75 w 235"/>
                <a:gd name="T23" fmla="*/ 275 h 305"/>
                <a:gd name="T24" fmla="*/ 55 w 235"/>
                <a:gd name="T25" fmla="*/ 290 h 305"/>
                <a:gd name="T26" fmla="*/ 75 w 235"/>
                <a:gd name="T27" fmla="*/ 305 h 305"/>
                <a:gd name="T28" fmla="*/ 161 w 235"/>
                <a:gd name="T29" fmla="*/ 305 h 305"/>
                <a:gd name="T30" fmla="*/ 181 w 235"/>
                <a:gd name="T31" fmla="*/ 290 h 305"/>
                <a:gd name="T32" fmla="*/ 161 w 235"/>
                <a:gd name="T33" fmla="*/ 275 h 305"/>
                <a:gd name="T34" fmla="*/ 135 w 235"/>
                <a:gd name="T35" fmla="*/ 275 h 305"/>
                <a:gd name="T36" fmla="*/ 135 w 235"/>
                <a:gd name="T37" fmla="*/ 31 h 305"/>
                <a:gd name="T38" fmla="*/ 201 w 235"/>
                <a:gd name="T39" fmla="*/ 31 h 305"/>
                <a:gd name="T40" fmla="*/ 201 w 235"/>
                <a:gd name="T41" fmla="*/ 57 h 305"/>
                <a:gd name="T42" fmla="*/ 218 w 235"/>
                <a:gd name="T43" fmla="*/ 78 h 305"/>
                <a:gd name="T44" fmla="*/ 235 w 235"/>
                <a:gd name="T45" fmla="*/ 5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235" y="57"/>
                  </a:move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8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5" y="78"/>
                    <a:pt x="235" y="67"/>
                    <a:pt x="235" y="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1C15A52-B4CD-4DBA-8BA7-15E5BD81170D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381375" y="1943101"/>
              <a:ext cx="77788" cy="128588"/>
            </a:xfrm>
            <a:custGeom>
              <a:avLst/>
              <a:gdLst>
                <a:gd name="T0" fmla="*/ 206 w 206"/>
                <a:gd name="T1" fmla="*/ 158 h 316"/>
                <a:gd name="T2" fmla="*/ 103 w 206"/>
                <a:gd name="T3" fmla="*/ 0 h 316"/>
                <a:gd name="T4" fmla="*/ 0 w 206"/>
                <a:gd name="T5" fmla="*/ 158 h 316"/>
                <a:gd name="T6" fmla="*/ 103 w 206"/>
                <a:gd name="T7" fmla="*/ 316 h 316"/>
                <a:gd name="T8" fmla="*/ 206 w 206"/>
                <a:gd name="T9" fmla="*/ 158 h 316"/>
                <a:gd name="T10" fmla="*/ 171 w 206"/>
                <a:gd name="T11" fmla="*/ 153 h 316"/>
                <a:gd name="T12" fmla="*/ 166 w 206"/>
                <a:gd name="T13" fmla="*/ 247 h 316"/>
                <a:gd name="T14" fmla="*/ 103 w 206"/>
                <a:gd name="T15" fmla="*/ 285 h 316"/>
                <a:gd name="T16" fmla="*/ 41 w 206"/>
                <a:gd name="T17" fmla="*/ 250 h 316"/>
                <a:gd name="T18" fmla="*/ 35 w 206"/>
                <a:gd name="T19" fmla="*/ 153 h 316"/>
                <a:gd name="T20" fmla="*/ 40 w 206"/>
                <a:gd name="T21" fmla="*/ 66 h 316"/>
                <a:gd name="T22" fmla="*/ 103 w 206"/>
                <a:gd name="T23" fmla="*/ 30 h 316"/>
                <a:gd name="T24" fmla="*/ 165 w 206"/>
                <a:gd name="T25" fmla="*/ 62 h 316"/>
                <a:gd name="T26" fmla="*/ 171 w 206"/>
                <a:gd name="T27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16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95" y="316"/>
                    <a:pt x="206" y="302"/>
                    <a:pt x="206" y="158"/>
                  </a:cubicBezTo>
                  <a:close/>
                  <a:moveTo>
                    <a:pt x="171" y="153"/>
                  </a:moveTo>
                  <a:cubicBezTo>
                    <a:pt x="171" y="184"/>
                    <a:pt x="171" y="220"/>
                    <a:pt x="166" y="247"/>
                  </a:cubicBezTo>
                  <a:cubicBezTo>
                    <a:pt x="160" y="275"/>
                    <a:pt x="147" y="285"/>
                    <a:pt x="103" y="285"/>
                  </a:cubicBezTo>
                  <a:cubicBezTo>
                    <a:pt x="59" y="285"/>
                    <a:pt x="47" y="275"/>
                    <a:pt x="41" y="250"/>
                  </a:cubicBezTo>
                  <a:cubicBezTo>
                    <a:pt x="35" y="224"/>
                    <a:pt x="35" y="181"/>
                    <a:pt x="35" y="153"/>
                  </a:cubicBezTo>
                  <a:cubicBezTo>
                    <a:pt x="35" y="123"/>
                    <a:pt x="35" y="89"/>
                    <a:pt x="40" y="66"/>
                  </a:cubicBezTo>
                  <a:cubicBezTo>
                    <a:pt x="47" y="36"/>
                    <a:pt x="62" y="30"/>
                    <a:pt x="103" y="30"/>
                  </a:cubicBezTo>
                  <a:cubicBezTo>
                    <a:pt x="140" y="30"/>
                    <a:pt x="158" y="35"/>
                    <a:pt x="165" y="62"/>
                  </a:cubicBezTo>
                  <a:cubicBezTo>
                    <a:pt x="171" y="86"/>
                    <a:pt x="171" y="123"/>
                    <a:pt x="171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167CB88-9961-4B83-B7BF-29953C79BC71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581400" y="1979613"/>
              <a:ext cx="77788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8A942E4E-B873-4474-9313-43BC40A44D61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670300" y="1981201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1 h 218"/>
                <a:gd name="T38" fmla="*/ 116 w 259"/>
                <a:gd name="T39" fmla="*/ 71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8 h 218"/>
                <a:gd name="T54" fmla="*/ 184 w 259"/>
                <a:gd name="T55" fmla="*/ 31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056021F5-C075-41E0-9364-FCD8E85095AD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773488" y="1981201"/>
              <a:ext cx="90488" cy="133350"/>
            </a:xfrm>
            <a:custGeom>
              <a:avLst/>
              <a:gdLst>
                <a:gd name="T0" fmla="*/ 238 w 238"/>
                <a:gd name="T1" fmla="*/ 110 h 329"/>
                <a:gd name="T2" fmla="*/ 141 w 238"/>
                <a:gd name="T3" fmla="*/ 0 h 329"/>
                <a:gd name="T4" fmla="*/ 77 w 238"/>
                <a:gd name="T5" fmla="*/ 25 h 329"/>
                <a:gd name="T6" fmla="*/ 57 w 238"/>
                <a:gd name="T7" fmla="*/ 3 h 329"/>
                <a:gd name="T8" fmla="*/ 21 w 238"/>
                <a:gd name="T9" fmla="*/ 3 h 329"/>
                <a:gd name="T10" fmla="*/ 0 w 238"/>
                <a:gd name="T11" fmla="*/ 19 h 329"/>
                <a:gd name="T12" fmla="*/ 20 w 238"/>
                <a:gd name="T13" fmla="*/ 34 h 329"/>
                <a:gd name="T14" fmla="*/ 43 w 238"/>
                <a:gd name="T15" fmla="*/ 34 h 329"/>
                <a:gd name="T16" fmla="*/ 43 w 238"/>
                <a:gd name="T17" fmla="*/ 298 h 329"/>
                <a:gd name="T18" fmla="*/ 21 w 238"/>
                <a:gd name="T19" fmla="*/ 298 h 329"/>
                <a:gd name="T20" fmla="*/ 0 w 238"/>
                <a:gd name="T21" fmla="*/ 314 h 329"/>
                <a:gd name="T22" fmla="*/ 20 w 238"/>
                <a:gd name="T23" fmla="*/ 329 h 329"/>
                <a:gd name="T24" fmla="*/ 100 w 238"/>
                <a:gd name="T25" fmla="*/ 329 h 329"/>
                <a:gd name="T26" fmla="*/ 120 w 238"/>
                <a:gd name="T27" fmla="*/ 314 h 329"/>
                <a:gd name="T28" fmla="*/ 99 w 238"/>
                <a:gd name="T29" fmla="*/ 298 h 329"/>
                <a:gd name="T30" fmla="*/ 77 w 238"/>
                <a:gd name="T31" fmla="*/ 298 h 329"/>
                <a:gd name="T32" fmla="*/ 77 w 238"/>
                <a:gd name="T33" fmla="*/ 196 h 329"/>
                <a:gd name="T34" fmla="*/ 135 w 238"/>
                <a:gd name="T35" fmla="*/ 221 h 329"/>
                <a:gd name="T36" fmla="*/ 238 w 238"/>
                <a:gd name="T37" fmla="*/ 110 h 329"/>
                <a:gd name="T38" fmla="*/ 203 w 238"/>
                <a:gd name="T39" fmla="*/ 110 h 329"/>
                <a:gd name="T40" fmla="*/ 134 w 238"/>
                <a:gd name="T41" fmla="*/ 191 h 329"/>
                <a:gd name="T42" fmla="*/ 77 w 238"/>
                <a:gd name="T43" fmla="*/ 123 h 329"/>
                <a:gd name="T44" fmla="*/ 77 w 238"/>
                <a:gd name="T45" fmla="*/ 86 h 329"/>
                <a:gd name="T46" fmla="*/ 138 w 238"/>
                <a:gd name="T47" fmla="*/ 31 h 329"/>
                <a:gd name="T48" fmla="*/ 203 w 238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238" y="110"/>
                  </a:move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  <a:cubicBezTo>
                    <a:pt x="98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8" y="191"/>
                    <a:pt x="134" y="191"/>
                  </a:cubicBezTo>
                  <a:cubicBezTo>
                    <a:pt x="95" y="191"/>
                    <a:pt x="77" y="147"/>
                    <a:pt x="77" y="123"/>
                  </a:cubicBezTo>
                  <a:lnTo>
                    <a:pt x="77" y="86"/>
                  </a:lnTo>
                  <a:cubicBezTo>
                    <a:pt x="77" y="57"/>
                    <a:pt x="106" y="31"/>
                    <a:pt x="138" y="31"/>
                  </a:cubicBezTo>
                  <a:cubicBezTo>
                    <a:pt x="174" y="31"/>
                    <a:pt x="203" y="67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1246719E-F253-41E3-A12C-BAB48B0064F1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883025" y="194468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5D80639-3369-440C-8B21-1CB6195EBE8F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983038" y="1979613"/>
              <a:ext cx="77788" cy="90488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1FA89DA-DBDB-4864-8169-1AF5EC37044F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076700" y="1981201"/>
              <a:ext cx="90488" cy="134938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69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76A21F3B-F78B-4851-965D-359808C75A6E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183063" y="1979613"/>
              <a:ext cx="77788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3CD2C9B5-85D9-4A8B-8B2F-AF52AA0FF57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283075" y="1979613"/>
              <a:ext cx="77788" cy="90488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60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3" y="30"/>
                    <a:pt x="108" y="30"/>
                  </a:cubicBezTo>
                  <a:cubicBezTo>
                    <a:pt x="134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B4B378A-864A-4C52-BE40-280C50BC432C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505325" y="1928813"/>
              <a:ext cx="50800" cy="157163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8 h 387"/>
                <a:gd name="T4" fmla="*/ 35 w 132"/>
                <a:gd name="T5" fmla="*/ 193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3 h 387"/>
                <a:gd name="T14" fmla="*/ 41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8" y="316"/>
                    <a:pt x="35" y="249"/>
                    <a:pt x="35" y="193"/>
                  </a:cubicBezTo>
                  <a:cubicBezTo>
                    <a:pt x="35" y="144"/>
                    <a:pt x="54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3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5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5012363-9A1E-49B6-A35E-8EC5329A75C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578350" y="1944688"/>
              <a:ext cx="90488" cy="125413"/>
            </a:xfrm>
            <a:custGeom>
              <a:avLst/>
              <a:gdLst>
                <a:gd name="T0" fmla="*/ 233 w 233"/>
                <a:gd name="T1" fmla="*/ 16 h 305"/>
                <a:gd name="T2" fmla="*/ 213 w 233"/>
                <a:gd name="T3" fmla="*/ 0 h 305"/>
                <a:gd name="T4" fmla="*/ 160 w 233"/>
                <a:gd name="T5" fmla="*/ 0 h 305"/>
                <a:gd name="T6" fmla="*/ 140 w 233"/>
                <a:gd name="T7" fmla="*/ 16 h 305"/>
                <a:gd name="T8" fmla="*/ 160 w 233"/>
                <a:gd name="T9" fmla="*/ 31 h 305"/>
                <a:gd name="T10" fmla="*/ 173 w 233"/>
                <a:gd name="T11" fmla="*/ 31 h 305"/>
                <a:gd name="T12" fmla="*/ 173 w 233"/>
                <a:gd name="T13" fmla="*/ 268 h 305"/>
                <a:gd name="T14" fmla="*/ 172 w 233"/>
                <a:gd name="T15" fmla="*/ 268 h 305"/>
                <a:gd name="T16" fmla="*/ 80 w 233"/>
                <a:gd name="T17" fmla="*/ 18 h 305"/>
                <a:gd name="T18" fmla="*/ 53 w 233"/>
                <a:gd name="T19" fmla="*/ 0 h 305"/>
                <a:gd name="T20" fmla="*/ 19 w 233"/>
                <a:gd name="T21" fmla="*/ 0 h 305"/>
                <a:gd name="T22" fmla="*/ 0 w 233"/>
                <a:gd name="T23" fmla="*/ 15 h 305"/>
                <a:gd name="T24" fmla="*/ 19 w 233"/>
                <a:gd name="T25" fmla="*/ 31 h 305"/>
                <a:gd name="T26" fmla="*/ 32 w 233"/>
                <a:gd name="T27" fmla="*/ 31 h 305"/>
                <a:gd name="T28" fmla="*/ 32 w 233"/>
                <a:gd name="T29" fmla="*/ 275 h 305"/>
                <a:gd name="T30" fmla="*/ 19 w 233"/>
                <a:gd name="T31" fmla="*/ 275 h 305"/>
                <a:gd name="T32" fmla="*/ 0 w 233"/>
                <a:gd name="T33" fmla="*/ 290 h 305"/>
                <a:gd name="T34" fmla="*/ 19 w 233"/>
                <a:gd name="T35" fmla="*/ 305 h 305"/>
                <a:gd name="T36" fmla="*/ 72 w 233"/>
                <a:gd name="T37" fmla="*/ 305 h 305"/>
                <a:gd name="T38" fmla="*/ 92 w 233"/>
                <a:gd name="T39" fmla="*/ 290 h 305"/>
                <a:gd name="T40" fmla="*/ 72 w 233"/>
                <a:gd name="T41" fmla="*/ 275 h 305"/>
                <a:gd name="T42" fmla="*/ 60 w 233"/>
                <a:gd name="T43" fmla="*/ 275 h 305"/>
                <a:gd name="T44" fmla="*/ 60 w 233"/>
                <a:gd name="T45" fmla="*/ 38 h 305"/>
                <a:gd name="T46" fmla="*/ 60 w 233"/>
                <a:gd name="T47" fmla="*/ 38 h 305"/>
                <a:gd name="T48" fmla="*/ 152 w 233"/>
                <a:gd name="T49" fmla="*/ 287 h 305"/>
                <a:gd name="T50" fmla="*/ 180 w 233"/>
                <a:gd name="T51" fmla="*/ 305 h 305"/>
                <a:gd name="T52" fmla="*/ 201 w 233"/>
                <a:gd name="T53" fmla="*/ 285 h 305"/>
                <a:gd name="T54" fmla="*/ 201 w 233"/>
                <a:gd name="T55" fmla="*/ 31 h 305"/>
                <a:gd name="T56" fmla="*/ 213 w 233"/>
                <a:gd name="T57" fmla="*/ 31 h 305"/>
                <a:gd name="T58" fmla="*/ 233 w 233"/>
                <a:gd name="T59" fmla="*/ 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305">
                  <a:moveTo>
                    <a:pt x="233" y="16"/>
                  </a:moveTo>
                  <a:cubicBezTo>
                    <a:pt x="233" y="0"/>
                    <a:pt x="221" y="0"/>
                    <a:pt x="213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6"/>
                  </a:cubicBezTo>
                  <a:cubicBezTo>
                    <a:pt x="140" y="31"/>
                    <a:pt x="153" y="31"/>
                    <a:pt x="160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2" y="268"/>
                  </a:lnTo>
                  <a:lnTo>
                    <a:pt x="80" y="18"/>
                  </a:lnTo>
                  <a:cubicBezTo>
                    <a:pt x="74" y="2"/>
                    <a:pt x="67" y="0"/>
                    <a:pt x="53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19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1" y="305"/>
                    <a:pt x="19" y="305"/>
                  </a:cubicBezTo>
                  <a:lnTo>
                    <a:pt x="72" y="305"/>
                  </a:lnTo>
                  <a:cubicBezTo>
                    <a:pt x="80" y="305"/>
                    <a:pt x="92" y="305"/>
                    <a:pt x="92" y="290"/>
                  </a:cubicBezTo>
                  <a:cubicBezTo>
                    <a:pt x="92" y="275"/>
                    <a:pt x="80" y="275"/>
                    <a:pt x="72" y="275"/>
                  </a:cubicBezTo>
                  <a:lnTo>
                    <a:pt x="60" y="275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152" y="287"/>
                  </a:lnTo>
                  <a:cubicBezTo>
                    <a:pt x="159" y="305"/>
                    <a:pt x="167" y="305"/>
                    <a:pt x="180" y="305"/>
                  </a:cubicBezTo>
                  <a:cubicBezTo>
                    <a:pt x="195" y="305"/>
                    <a:pt x="201" y="304"/>
                    <a:pt x="201" y="285"/>
                  </a:cubicBezTo>
                  <a:lnTo>
                    <a:pt x="201" y="31"/>
                  </a:lnTo>
                  <a:lnTo>
                    <a:pt x="213" y="31"/>
                  </a:lnTo>
                  <a:cubicBezTo>
                    <a:pt x="220" y="31"/>
                    <a:pt x="233" y="31"/>
                    <a:pt x="233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BEDDCD0-E43F-4BF7-98DF-AAF4DDAA3CF1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4683125" y="1979613"/>
              <a:ext cx="90488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AD1670A-EB53-4B4D-8B0A-1E9FAEC763C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773613" y="1981201"/>
              <a:ext cx="98425" cy="88900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1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1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4D5C3F4D-C704-437E-AA5E-E427A45C9148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4884738" y="1979613"/>
              <a:ext cx="77788" cy="90488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5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6A1F184-FC58-4B73-BBD6-5858AD3181FA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008563" y="2044701"/>
              <a:ext cx="31750" cy="52388"/>
            </a:xfrm>
            <a:custGeom>
              <a:avLst/>
              <a:gdLst>
                <a:gd name="T0" fmla="*/ 83 w 83"/>
                <a:gd name="T1" fmla="*/ 50 h 131"/>
                <a:gd name="T2" fmla="*/ 42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5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2"/>
                    <a:pt x="41" y="62"/>
                  </a:cubicBezTo>
                  <a:cubicBezTo>
                    <a:pt x="44" y="62"/>
                    <a:pt x="48" y="62"/>
                    <a:pt x="51" y="61"/>
                  </a:cubicBezTo>
                  <a:cubicBezTo>
                    <a:pt x="44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89FEA160-6523-4DC5-BC89-605C88FE2688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5180013" y="1944688"/>
              <a:ext cx="90488" cy="125413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4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F337054-7E61-48A7-B1BD-8C4F8AFF853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291138" y="1944688"/>
              <a:ext cx="69850" cy="125413"/>
            </a:xfrm>
            <a:custGeom>
              <a:avLst/>
              <a:gdLst>
                <a:gd name="T0" fmla="*/ 183 w 183"/>
                <a:gd name="T1" fmla="*/ 290 h 305"/>
                <a:gd name="T2" fmla="*/ 162 w 183"/>
                <a:gd name="T3" fmla="*/ 275 h 305"/>
                <a:gd name="T4" fmla="*/ 108 w 183"/>
                <a:gd name="T5" fmla="*/ 275 h 305"/>
                <a:gd name="T6" fmla="*/ 108 w 183"/>
                <a:gd name="T7" fmla="*/ 31 h 305"/>
                <a:gd name="T8" fmla="*/ 162 w 183"/>
                <a:gd name="T9" fmla="*/ 31 h 305"/>
                <a:gd name="T10" fmla="*/ 183 w 183"/>
                <a:gd name="T11" fmla="*/ 16 h 305"/>
                <a:gd name="T12" fmla="*/ 162 w 183"/>
                <a:gd name="T13" fmla="*/ 0 h 305"/>
                <a:gd name="T14" fmla="*/ 20 w 183"/>
                <a:gd name="T15" fmla="*/ 0 h 305"/>
                <a:gd name="T16" fmla="*/ 0 w 183"/>
                <a:gd name="T17" fmla="*/ 15 h 305"/>
                <a:gd name="T18" fmla="*/ 20 w 183"/>
                <a:gd name="T19" fmla="*/ 31 h 305"/>
                <a:gd name="T20" fmla="*/ 74 w 183"/>
                <a:gd name="T21" fmla="*/ 31 h 305"/>
                <a:gd name="T22" fmla="*/ 74 w 183"/>
                <a:gd name="T23" fmla="*/ 275 h 305"/>
                <a:gd name="T24" fmla="*/ 20 w 183"/>
                <a:gd name="T25" fmla="*/ 275 h 305"/>
                <a:gd name="T26" fmla="*/ 0 w 183"/>
                <a:gd name="T27" fmla="*/ 290 h 305"/>
                <a:gd name="T28" fmla="*/ 20 w 183"/>
                <a:gd name="T29" fmla="*/ 305 h 305"/>
                <a:gd name="T30" fmla="*/ 162 w 183"/>
                <a:gd name="T31" fmla="*/ 305 h 305"/>
                <a:gd name="T32" fmla="*/ 183 w 183"/>
                <a:gd name="T3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83" y="290"/>
                  </a:moveTo>
                  <a:cubicBezTo>
                    <a:pt x="183" y="275"/>
                    <a:pt x="170" y="275"/>
                    <a:pt x="162" y="275"/>
                  </a:cubicBezTo>
                  <a:lnTo>
                    <a:pt x="108" y="275"/>
                  </a:lnTo>
                  <a:lnTo>
                    <a:pt x="108" y="31"/>
                  </a:lnTo>
                  <a:lnTo>
                    <a:pt x="162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74" y="31"/>
                  </a:lnTo>
                  <a:lnTo>
                    <a:pt x="74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2" y="305"/>
                  </a:lnTo>
                  <a:cubicBezTo>
                    <a:pt x="170" y="305"/>
                    <a:pt x="183" y="305"/>
                    <a:pt x="18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37C77AD-4314-4D93-B007-77E2799708F1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378450" y="1944688"/>
              <a:ext cx="90488" cy="125413"/>
            </a:xfrm>
            <a:custGeom>
              <a:avLst/>
              <a:gdLst>
                <a:gd name="T0" fmla="*/ 233 w 233"/>
                <a:gd name="T1" fmla="*/ 155 h 305"/>
                <a:gd name="T2" fmla="*/ 123 w 233"/>
                <a:gd name="T3" fmla="*/ 0 h 305"/>
                <a:gd name="T4" fmla="*/ 21 w 233"/>
                <a:gd name="T5" fmla="*/ 0 h 305"/>
                <a:gd name="T6" fmla="*/ 0 w 233"/>
                <a:gd name="T7" fmla="*/ 16 h 305"/>
                <a:gd name="T8" fmla="*/ 21 w 233"/>
                <a:gd name="T9" fmla="*/ 31 h 305"/>
                <a:gd name="T10" fmla="*/ 32 w 233"/>
                <a:gd name="T11" fmla="*/ 31 h 305"/>
                <a:gd name="T12" fmla="*/ 32 w 233"/>
                <a:gd name="T13" fmla="*/ 275 h 305"/>
                <a:gd name="T14" fmla="*/ 21 w 233"/>
                <a:gd name="T15" fmla="*/ 275 h 305"/>
                <a:gd name="T16" fmla="*/ 0 w 233"/>
                <a:gd name="T17" fmla="*/ 290 h 305"/>
                <a:gd name="T18" fmla="*/ 21 w 233"/>
                <a:gd name="T19" fmla="*/ 305 h 305"/>
                <a:gd name="T20" fmla="*/ 123 w 233"/>
                <a:gd name="T21" fmla="*/ 305 h 305"/>
                <a:gd name="T22" fmla="*/ 233 w 233"/>
                <a:gd name="T23" fmla="*/ 155 h 305"/>
                <a:gd name="T24" fmla="*/ 198 w 233"/>
                <a:gd name="T25" fmla="*/ 155 h 305"/>
                <a:gd name="T26" fmla="*/ 114 w 233"/>
                <a:gd name="T27" fmla="*/ 275 h 305"/>
                <a:gd name="T28" fmla="*/ 66 w 233"/>
                <a:gd name="T29" fmla="*/ 275 h 305"/>
                <a:gd name="T30" fmla="*/ 66 w 233"/>
                <a:gd name="T31" fmla="*/ 31 h 305"/>
                <a:gd name="T32" fmla="*/ 114 w 233"/>
                <a:gd name="T33" fmla="*/ 31 h 305"/>
                <a:gd name="T34" fmla="*/ 198 w 233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305">
                  <a:moveTo>
                    <a:pt x="233" y="155"/>
                  </a:moveTo>
                  <a:cubicBezTo>
                    <a:pt x="233" y="75"/>
                    <a:pt x="190" y="0"/>
                    <a:pt x="12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23" y="305"/>
                  </a:lnTo>
                  <a:cubicBezTo>
                    <a:pt x="189" y="305"/>
                    <a:pt x="233" y="235"/>
                    <a:pt x="233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5"/>
                    <a:pt x="114" y="275"/>
                  </a:cubicBezTo>
                  <a:lnTo>
                    <a:pt x="66" y="275"/>
                  </a:lnTo>
                  <a:lnTo>
                    <a:pt x="66" y="31"/>
                  </a:lnTo>
                  <a:lnTo>
                    <a:pt x="114" y="31"/>
                  </a:lnTo>
                  <a:cubicBezTo>
                    <a:pt x="170" y="31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8666D180-E714-438D-A8D6-C1ABE09429A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510213" y="2044701"/>
              <a:ext cx="31750" cy="52388"/>
            </a:xfrm>
            <a:custGeom>
              <a:avLst/>
              <a:gdLst>
                <a:gd name="T0" fmla="*/ 83 w 83"/>
                <a:gd name="T1" fmla="*/ 50 h 131"/>
                <a:gd name="T2" fmla="*/ 41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5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01CC685F-3DC5-445E-BDCF-79E7CE58139A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681663" y="1944688"/>
              <a:ext cx="87313" cy="125413"/>
            </a:xfrm>
            <a:custGeom>
              <a:avLst/>
              <a:gdLst>
                <a:gd name="T0" fmla="*/ 227 w 227"/>
                <a:gd name="T1" fmla="*/ 92 h 305"/>
                <a:gd name="T2" fmla="*/ 132 w 227"/>
                <a:gd name="T3" fmla="*/ 0 h 305"/>
                <a:gd name="T4" fmla="*/ 21 w 227"/>
                <a:gd name="T5" fmla="*/ 0 h 305"/>
                <a:gd name="T6" fmla="*/ 0 w 227"/>
                <a:gd name="T7" fmla="*/ 15 h 305"/>
                <a:gd name="T8" fmla="*/ 21 w 227"/>
                <a:gd name="T9" fmla="*/ 31 h 305"/>
                <a:gd name="T10" fmla="*/ 36 w 227"/>
                <a:gd name="T11" fmla="*/ 31 h 305"/>
                <a:gd name="T12" fmla="*/ 36 w 227"/>
                <a:gd name="T13" fmla="*/ 275 h 305"/>
                <a:gd name="T14" fmla="*/ 21 w 227"/>
                <a:gd name="T15" fmla="*/ 275 h 305"/>
                <a:gd name="T16" fmla="*/ 0 w 227"/>
                <a:gd name="T17" fmla="*/ 290 h 305"/>
                <a:gd name="T18" fmla="*/ 21 w 227"/>
                <a:gd name="T19" fmla="*/ 305 h 305"/>
                <a:gd name="T20" fmla="*/ 85 w 227"/>
                <a:gd name="T21" fmla="*/ 305 h 305"/>
                <a:gd name="T22" fmla="*/ 105 w 227"/>
                <a:gd name="T23" fmla="*/ 290 h 305"/>
                <a:gd name="T24" fmla="*/ 85 w 227"/>
                <a:gd name="T25" fmla="*/ 275 h 305"/>
                <a:gd name="T26" fmla="*/ 70 w 227"/>
                <a:gd name="T27" fmla="*/ 275 h 305"/>
                <a:gd name="T28" fmla="*/ 70 w 227"/>
                <a:gd name="T29" fmla="*/ 183 h 305"/>
                <a:gd name="T30" fmla="*/ 132 w 227"/>
                <a:gd name="T31" fmla="*/ 183 h 305"/>
                <a:gd name="T32" fmla="*/ 227 w 227"/>
                <a:gd name="T33" fmla="*/ 92 h 305"/>
                <a:gd name="T34" fmla="*/ 192 w 227"/>
                <a:gd name="T35" fmla="*/ 92 h 305"/>
                <a:gd name="T36" fmla="*/ 123 w 227"/>
                <a:gd name="T37" fmla="*/ 152 h 305"/>
                <a:gd name="T38" fmla="*/ 70 w 227"/>
                <a:gd name="T39" fmla="*/ 152 h 305"/>
                <a:gd name="T40" fmla="*/ 70 w 227"/>
                <a:gd name="T41" fmla="*/ 31 h 305"/>
                <a:gd name="T42" fmla="*/ 123 w 227"/>
                <a:gd name="T43" fmla="*/ 31 h 305"/>
                <a:gd name="T44" fmla="*/ 192 w 227"/>
                <a:gd name="T45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05">
                  <a:moveTo>
                    <a:pt x="227" y="92"/>
                  </a:moveTo>
                  <a:cubicBezTo>
                    <a:pt x="227" y="45"/>
                    <a:pt x="190" y="0"/>
                    <a:pt x="13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85" y="305"/>
                  </a:lnTo>
                  <a:cubicBezTo>
                    <a:pt x="92" y="305"/>
                    <a:pt x="105" y="305"/>
                    <a:pt x="105" y="290"/>
                  </a:cubicBezTo>
                  <a:cubicBezTo>
                    <a:pt x="105" y="275"/>
                    <a:pt x="92" y="275"/>
                    <a:pt x="85" y="275"/>
                  </a:cubicBezTo>
                  <a:lnTo>
                    <a:pt x="70" y="275"/>
                  </a:lnTo>
                  <a:lnTo>
                    <a:pt x="70" y="183"/>
                  </a:lnTo>
                  <a:lnTo>
                    <a:pt x="132" y="183"/>
                  </a:lnTo>
                  <a:cubicBezTo>
                    <a:pt x="190" y="183"/>
                    <a:pt x="227" y="138"/>
                    <a:pt x="227" y="92"/>
                  </a:cubicBezTo>
                  <a:close/>
                  <a:moveTo>
                    <a:pt x="192" y="92"/>
                  </a:moveTo>
                  <a:cubicBezTo>
                    <a:pt x="192" y="118"/>
                    <a:pt x="171" y="152"/>
                    <a:pt x="123" y="152"/>
                  </a:cubicBezTo>
                  <a:lnTo>
                    <a:pt x="70" y="152"/>
                  </a:lnTo>
                  <a:lnTo>
                    <a:pt x="70" y="31"/>
                  </a:lnTo>
                  <a:lnTo>
                    <a:pt x="123" y="31"/>
                  </a:lnTo>
                  <a:cubicBezTo>
                    <a:pt x="171" y="31"/>
                    <a:pt x="192" y="65"/>
                    <a:pt x="19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B89B2AF8-5F0D-422D-829E-66D203F95FEA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5786438" y="1979613"/>
              <a:ext cx="90488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5 w 234"/>
                <a:gd name="T19" fmla="*/ 30 h 222"/>
                <a:gd name="T20" fmla="*/ 149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49 w 234"/>
                <a:gd name="T33" fmla="*/ 152 h 222"/>
                <a:gd name="T34" fmla="*/ 130 w 234"/>
                <a:gd name="T35" fmla="*/ 183 h 222"/>
                <a:gd name="T36" fmla="*/ 85 w 234"/>
                <a:gd name="T37" fmla="*/ 192 h 222"/>
                <a:gd name="T38" fmla="*/ 34 w 234"/>
                <a:gd name="T39" fmla="*/ 155 h 222"/>
                <a:gd name="T40" fmla="*/ 149 w 234"/>
                <a:gd name="T41" fmla="*/ 110 h 222"/>
                <a:gd name="T42" fmla="*/ 149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5" y="30"/>
                  </a:cubicBezTo>
                  <a:cubicBezTo>
                    <a:pt x="123" y="30"/>
                    <a:pt x="149" y="45"/>
                    <a:pt x="149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0" y="222"/>
                    <a:pt x="131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49" y="152"/>
                  </a:moveTo>
                  <a:cubicBezTo>
                    <a:pt x="149" y="164"/>
                    <a:pt x="149" y="174"/>
                    <a:pt x="130" y="183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49" y="110"/>
                  </a:cubicBezTo>
                  <a:lnTo>
                    <a:pt x="149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B5463309-F1E4-4700-A863-C58D58A71478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891213" y="1979613"/>
              <a:ext cx="73025" cy="904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602A849-443C-493C-A85F-29262ADB7980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991225" y="1979613"/>
              <a:ext cx="74613" cy="904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0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8 w 193"/>
                <a:gd name="T27" fmla="*/ 120 h 222"/>
                <a:gd name="T28" fmla="*/ 162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3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9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22E6A15C-3509-4633-AE66-12EAEBB44421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6081713" y="1981201"/>
              <a:ext cx="93663" cy="88900"/>
            </a:xfrm>
            <a:custGeom>
              <a:avLst/>
              <a:gdLst>
                <a:gd name="T0" fmla="*/ 245 w 245"/>
                <a:gd name="T1" fmla="*/ 15 h 217"/>
                <a:gd name="T2" fmla="*/ 224 w 245"/>
                <a:gd name="T3" fmla="*/ 0 h 217"/>
                <a:gd name="T4" fmla="*/ 167 w 245"/>
                <a:gd name="T5" fmla="*/ 0 h 217"/>
                <a:gd name="T6" fmla="*/ 146 w 245"/>
                <a:gd name="T7" fmla="*/ 15 h 217"/>
                <a:gd name="T8" fmla="*/ 167 w 245"/>
                <a:gd name="T9" fmla="*/ 31 h 217"/>
                <a:gd name="T10" fmla="*/ 191 w 245"/>
                <a:gd name="T11" fmla="*/ 31 h 217"/>
                <a:gd name="T12" fmla="*/ 166 w 245"/>
                <a:gd name="T13" fmla="*/ 179 h 217"/>
                <a:gd name="T14" fmla="*/ 166 w 245"/>
                <a:gd name="T15" fmla="*/ 179 h 217"/>
                <a:gd name="T16" fmla="*/ 151 w 245"/>
                <a:gd name="T17" fmla="*/ 123 h 217"/>
                <a:gd name="T18" fmla="*/ 123 w 245"/>
                <a:gd name="T19" fmla="*/ 86 h 217"/>
                <a:gd name="T20" fmla="*/ 103 w 245"/>
                <a:gd name="T21" fmla="*/ 97 h 217"/>
                <a:gd name="T22" fmla="*/ 80 w 245"/>
                <a:gd name="T23" fmla="*/ 179 h 217"/>
                <a:gd name="T24" fmla="*/ 79 w 245"/>
                <a:gd name="T25" fmla="*/ 179 h 217"/>
                <a:gd name="T26" fmla="*/ 53 w 245"/>
                <a:gd name="T27" fmla="*/ 31 h 217"/>
                <a:gd name="T28" fmla="*/ 78 w 245"/>
                <a:gd name="T29" fmla="*/ 31 h 217"/>
                <a:gd name="T30" fmla="*/ 99 w 245"/>
                <a:gd name="T31" fmla="*/ 16 h 217"/>
                <a:gd name="T32" fmla="*/ 78 w 245"/>
                <a:gd name="T33" fmla="*/ 0 h 217"/>
                <a:gd name="T34" fmla="*/ 20 w 245"/>
                <a:gd name="T35" fmla="*/ 0 h 217"/>
                <a:gd name="T36" fmla="*/ 0 w 245"/>
                <a:gd name="T37" fmla="*/ 15 h 217"/>
                <a:gd name="T38" fmla="*/ 25 w 245"/>
                <a:gd name="T39" fmla="*/ 31 h 217"/>
                <a:gd name="T40" fmla="*/ 55 w 245"/>
                <a:gd name="T41" fmla="*/ 198 h 217"/>
                <a:gd name="T42" fmla="*/ 78 w 245"/>
                <a:gd name="T43" fmla="*/ 217 h 217"/>
                <a:gd name="T44" fmla="*/ 109 w 245"/>
                <a:gd name="T45" fmla="*/ 182 h 217"/>
                <a:gd name="T46" fmla="*/ 123 w 245"/>
                <a:gd name="T47" fmla="*/ 120 h 217"/>
                <a:gd name="T48" fmla="*/ 124 w 245"/>
                <a:gd name="T49" fmla="*/ 120 h 217"/>
                <a:gd name="T50" fmla="*/ 147 w 245"/>
                <a:gd name="T51" fmla="*/ 209 h 217"/>
                <a:gd name="T52" fmla="*/ 168 w 245"/>
                <a:gd name="T53" fmla="*/ 217 h 217"/>
                <a:gd name="T54" fmla="*/ 190 w 245"/>
                <a:gd name="T55" fmla="*/ 198 h 217"/>
                <a:gd name="T56" fmla="*/ 219 w 245"/>
                <a:gd name="T57" fmla="*/ 31 h 217"/>
                <a:gd name="T58" fmla="*/ 245 w 245"/>
                <a:gd name="T5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17">
                  <a:moveTo>
                    <a:pt x="245" y="15"/>
                  </a:moveTo>
                  <a:cubicBezTo>
                    <a:pt x="245" y="0"/>
                    <a:pt x="233" y="0"/>
                    <a:pt x="224" y="0"/>
                  </a:cubicBezTo>
                  <a:lnTo>
                    <a:pt x="167" y="0"/>
                  </a:lnTo>
                  <a:cubicBezTo>
                    <a:pt x="158" y="0"/>
                    <a:pt x="146" y="0"/>
                    <a:pt x="146" y="15"/>
                  </a:cubicBezTo>
                  <a:cubicBezTo>
                    <a:pt x="146" y="31"/>
                    <a:pt x="157" y="31"/>
                    <a:pt x="167" y="31"/>
                  </a:cubicBezTo>
                  <a:lnTo>
                    <a:pt x="191" y="31"/>
                  </a:lnTo>
                  <a:lnTo>
                    <a:pt x="166" y="179"/>
                  </a:lnTo>
                  <a:lnTo>
                    <a:pt x="166" y="179"/>
                  </a:lnTo>
                  <a:cubicBezTo>
                    <a:pt x="164" y="166"/>
                    <a:pt x="157" y="143"/>
                    <a:pt x="151" y="123"/>
                  </a:cubicBezTo>
                  <a:cubicBezTo>
                    <a:pt x="142" y="91"/>
                    <a:pt x="141" y="86"/>
                    <a:pt x="123" y="86"/>
                  </a:cubicBezTo>
                  <a:cubicBezTo>
                    <a:pt x="118" y="86"/>
                    <a:pt x="109" y="86"/>
                    <a:pt x="103" y="97"/>
                  </a:cubicBezTo>
                  <a:cubicBezTo>
                    <a:pt x="102" y="100"/>
                    <a:pt x="82" y="169"/>
                    <a:pt x="80" y="179"/>
                  </a:cubicBezTo>
                  <a:lnTo>
                    <a:pt x="79" y="179"/>
                  </a:lnTo>
                  <a:lnTo>
                    <a:pt x="53" y="31"/>
                  </a:lnTo>
                  <a:lnTo>
                    <a:pt x="78" y="31"/>
                  </a:lnTo>
                  <a:cubicBezTo>
                    <a:pt x="87" y="31"/>
                    <a:pt x="99" y="31"/>
                    <a:pt x="99" y="16"/>
                  </a:cubicBezTo>
                  <a:cubicBezTo>
                    <a:pt x="99" y="0"/>
                    <a:pt x="87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5" y="31"/>
                  </a:cubicBezTo>
                  <a:lnTo>
                    <a:pt x="55" y="198"/>
                  </a:lnTo>
                  <a:cubicBezTo>
                    <a:pt x="57" y="210"/>
                    <a:pt x="58" y="217"/>
                    <a:pt x="78" y="217"/>
                  </a:cubicBezTo>
                  <a:cubicBezTo>
                    <a:pt x="98" y="217"/>
                    <a:pt x="100" y="213"/>
                    <a:pt x="109" y="182"/>
                  </a:cubicBezTo>
                  <a:cubicBezTo>
                    <a:pt x="121" y="138"/>
                    <a:pt x="122" y="131"/>
                    <a:pt x="123" y="120"/>
                  </a:cubicBezTo>
                  <a:lnTo>
                    <a:pt x="124" y="120"/>
                  </a:lnTo>
                  <a:cubicBezTo>
                    <a:pt x="126" y="146"/>
                    <a:pt x="145" y="205"/>
                    <a:pt x="147" y="209"/>
                  </a:cubicBezTo>
                  <a:cubicBezTo>
                    <a:pt x="153" y="217"/>
                    <a:pt x="162" y="217"/>
                    <a:pt x="168" y="217"/>
                  </a:cubicBezTo>
                  <a:cubicBezTo>
                    <a:pt x="186" y="217"/>
                    <a:pt x="188" y="209"/>
                    <a:pt x="190" y="198"/>
                  </a:cubicBezTo>
                  <a:lnTo>
                    <a:pt x="219" y="31"/>
                  </a:lnTo>
                  <a:cubicBezTo>
                    <a:pt x="234" y="31"/>
                    <a:pt x="245" y="31"/>
                    <a:pt x="245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E9180981-2056-445B-BA75-E1195789FF96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188075" y="1979613"/>
              <a:ext cx="79375" cy="90488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1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1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1"/>
                  </a:cubicBezTo>
                  <a:close/>
                  <a:moveTo>
                    <a:pt x="171" y="108"/>
                  </a:moveTo>
                  <a:cubicBezTo>
                    <a:pt x="171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3" y="30"/>
                  </a:cubicBezTo>
                  <a:cubicBezTo>
                    <a:pt x="139" y="30"/>
                    <a:pt x="171" y="62"/>
                    <a:pt x="17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E626665-9141-4540-AF55-EC8DE0416FAC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6284913" y="1981201"/>
              <a:ext cx="85725" cy="88900"/>
            </a:xfrm>
            <a:custGeom>
              <a:avLst/>
              <a:gdLst>
                <a:gd name="T0" fmla="*/ 226 w 226"/>
                <a:gd name="T1" fmla="*/ 31 h 218"/>
                <a:gd name="T2" fmla="*/ 179 w 226"/>
                <a:gd name="T3" fmla="*/ 0 h 218"/>
                <a:gd name="T4" fmla="*/ 94 w 226"/>
                <a:gd name="T5" fmla="*/ 40 h 218"/>
                <a:gd name="T6" fmla="*/ 94 w 226"/>
                <a:gd name="T7" fmla="*/ 24 h 218"/>
                <a:gd name="T8" fmla="*/ 74 w 226"/>
                <a:gd name="T9" fmla="*/ 3 h 218"/>
                <a:gd name="T10" fmla="*/ 19 w 226"/>
                <a:gd name="T11" fmla="*/ 3 h 218"/>
                <a:gd name="T12" fmla="*/ 0 w 226"/>
                <a:gd name="T13" fmla="*/ 18 h 218"/>
                <a:gd name="T14" fmla="*/ 19 w 226"/>
                <a:gd name="T15" fmla="*/ 34 h 218"/>
                <a:gd name="T16" fmla="*/ 60 w 226"/>
                <a:gd name="T17" fmla="*/ 34 h 218"/>
                <a:gd name="T18" fmla="*/ 60 w 226"/>
                <a:gd name="T19" fmla="*/ 188 h 218"/>
                <a:gd name="T20" fmla="*/ 19 w 226"/>
                <a:gd name="T21" fmla="*/ 188 h 218"/>
                <a:gd name="T22" fmla="*/ 0 w 226"/>
                <a:gd name="T23" fmla="*/ 203 h 218"/>
                <a:gd name="T24" fmla="*/ 19 w 226"/>
                <a:gd name="T25" fmla="*/ 218 h 218"/>
                <a:gd name="T26" fmla="*/ 150 w 226"/>
                <a:gd name="T27" fmla="*/ 218 h 218"/>
                <a:gd name="T28" fmla="*/ 170 w 226"/>
                <a:gd name="T29" fmla="*/ 203 h 218"/>
                <a:gd name="T30" fmla="*/ 150 w 226"/>
                <a:gd name="T31" fmla="*/ 188 h 218"/>
                <a:gd name="T32" fmla="*/ 94 w 226"/>
                <a:gd name="T33" fmla="*/ 188 h 218"/>
                <a:gd name="T34" fmla="*/ 94 w 226"/>
                <a:gd name="T35" fmla="*/ 125 h 218"/>
                <a:gd name="T36" fmla="*/ 184 w 226"/>
                <a:gd name="T37" fmla="*/ 31 h 218"/>
                <a:gd name="T38" fmla="*/ 205 w 226"/>
                <a:gd name="T39" fmla="*/ 52 h 218"/>
                <a:gd name="T40" fmla="*/ 226 w 226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226" y="31"/>
                  </a:move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19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19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  <a:cubicBezTo>
                    <a:pt x="94" y="78"/>
                    <a:pt x="124" y="31"/>
                    <a:pt x="184" y="31"/>
                  </a:cubicBezTo>
                  <a:cubicBezTo>
                    <a:pt x="185" y="42"/>
                    <a:pt x="193" y="52"/>
                    <a:pt x="205" y="52"/>
                  </a:cubicBezTo>
                  <a:cubicBezTo>
                    <a:pt x="216" y="52"/>
                    <a:pt x="226" y="44"/>
                    <a:pt x="226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758076E-C547-4CDD-8877-98CB6B2346DF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6384925" y="1944688"/>
              <a:ext cx="92075" cy="125413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9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1 w 237"/>
                <a:gd name="T17" fmla="*/ 31 h 308"/>
                <a:gd name="T18" fmla="*/ 161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1 w 237"/>
                <a:gd name="T27" fmla="*/ 280 h 308"/>
                <a:gd name="T28" fmla="*/ 181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1 w 237"/>
                <a:gd name="T35" fmla="*/ 208 h 308"/>
                <a:gd name="T36" fmla="*/ 100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1 w 237"/>
                <a:gd name="T43" fmla="*/ 173 h 308"/>
                <a:gd name="T44" fmla="*/ 161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BF8D4AF8-6E11-49CB-B9D0-6170A1C0F7A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513513" y="2044701"/>
              <a:ext cx="31750" cy="52388"/>
            </a:xfrm>
            <a:custGeom>
              <a:avLst/>
              <a:gdLst>
                <a:gd name="T0" fmla="*/ 83 w 83"/>
                <a:gd name="T1" fmla="*/ 50 h 131"/>
                <a:gd name="T2" fmla="*/ 42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5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4" y="0"/>
                    <a:pt x="42" y="0"/>
                  </a:cubicBezTo>
                  <a:cubicBezTo>
                    <a:pt x="22" y="0"/>
                    <a:pt x="10" y="15"/>
                    <a:pt x="10" y="31"/>
                  </a:cubicBezTo>
                  <a:cubicBezTo>
                    <a:pt x="10" y="50"/>
                    <a:pt x="25" y="62"/>
                    <a:pt x="41" y="62"/>
                  </a:cubicBezTo>
                  <a:cubicBezTo>
                    <a:pt x="44" y="62"/>
                    <a:pt x="48" y="62"/>
                    <a:pt x="51" y="61"/>
                  </a:cubicBezTo>
                  <a:cubicBezTo>
                    <a:pt x="44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5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19D04DF-1865-428E-9DDC-9DE560419B9D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6689725" y="1943101"/>
              <a:ext cx="79375" cy="128588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2 w 209"/>
                <a:gd name="T5" fmla="*/ 135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2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1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7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5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2" y="135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6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1" y="173"/>
                  </a:lnTo>
                  <a:cubicBezTo>
                    <a:pt x="135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7" y="283"/>
                    <a:pt x="57" y="270"/>
                  </a:cubicBezTo>
                  <a:cubicBezTo>
                    <a:pt x="37" y="256"/>
                    <a:pt x="34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3" y="316"/>
                    <a:pt x="115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64680BD-D237-481F-B1D9-D8E0C68B65D4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789738" y="1979613"/>
              <a:ext cx="88900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D55E3103-6B32-4EA6-9CA8-BE1FA8C617F8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891338" y="1944688"/>
              <a:ext cx="77788" cy="125413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4 w 204"/>
                <a:gd name="T17" fmla="*/ 31 h 305"/>
                <a:gd name="T18" fmla="*/ 84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DFFB5439-660E-4507-AFC0-A86582C6D0B0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6989763" y="1979613"/>
              <a:ext cx="88900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9611CDC-91AB-4469-B4DB-FF148DB36D09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086600" y="1981201"/>
              <a:ext cx="87313" cy="88900"/>
            </a:xfrm>
            <a:custGeom>
              <a:avLst/>
              <a:gdLst>
                <a:gd name="T0" fmla="*/ 227 w 227"/>
                <a:gd name="T1" fmla="*/ 31 h 218"/>
                <a:gd name="T2" fmla="*/ 179 w 227"/>
                <a:gd name="T3" fmla="*/ 0 h 218"/>
                <a:gd name="T4" fmla="*/ 94 w 227"/>
                <a:gd name="T5" fmla="*/ 40 h 218"/>
                <a:gd name="T6" fmla="*/ 94 w 227"/>
                <a:gd name="T7" fmla="*/ 24 h 218"/>
                <a:gd name="T8" fmla="*/ 74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0 w 227"/>
                <a:gd name="T17" fmla="*/ 34 h 218"/>
                <a:gd name="T18" fmla="*/ 60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0 w 227"/>
                <a:gd name="T27" fmla="*/ 218 h 218"/>
                <a:gd name="T28" fmla="*/ 170 w 227"/>
                <a:gd name="T29" fmla="*/ 203 h 218"/>
                <a:gd name="T30" fmla="*/ 150 w 227"/>
                <a:gd name="T31" fmla="*/ 188 h 218"/>
                <a:gd name="T32" fmla="*/ 94 w 227"/>
                <a:gd name="T33" fmla="*/ 188 h 218"/>
                <a:gd name="T34" fmla="*/ 94 w 227"/>
                <a:gd name="T35" fmla="*/ 125 h 218"/>
                <a:gd name="T36" fmla="*/ 184 w 227"/>
                <a:gd name="T37" fmla="*/ 31 h 218"/>
                <a:gd name="T38" fmla="*/ 206 w 227"/>
                <a:gd name="T39" fmla="*/ 52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  <a:cubicBezTo>
                    <a:pt x="94" y="78"/>
                    <a:pt x="124" y="31"/>
                    <a:pt x="184" y="31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9" name="Freeform 57">
              <a:extLst>
                <a:ext uri="{FF2B5EF4-FFF2-40B4-BE49-F238E27FC236}">
                  <a16:creationId xmlns:a16="http://schemas.microsoft.com/office/drawing/2014/main" id="{679E7BF3-EFC0-44D0-BBB3-5AD4D31C89A2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7185025" y="1981201"/>
              <a:ext cx="92075" cy="134938"/>
            </a:xfrm>
            <a:custGeom>
              <a:avLst/>
              <a:gdLst>
                <a:gd name="T0" fmla="*/ 237 w 237"/>
                <a:gd name="T1" fmla="*/ 16 h 329"/>
                <a:gd name="T2" fmla="*/ 217 w 237"/>
                <a:gd name="T3" fmla="*/ 0 h 329"/>
                <a:gd name="T4" fmla="*/ 158 w 237"/>
                <a:gd name="T5" fmla="*/ 0 h 329"/>
                <a:gd name="T6" fmla="*/ 138 w 237"/>
                <a:gd name="T7" fmla="*/ 15 h 329"/>
                <a:gd name="T8" fmla="*/ 158 w 237"/>
                <a:gd name="T9" fmla="*/ 31 h 329"/>
                <a:gd name="T10" fmla="*/ 172 w 237"/>
                <a:gd name="T11" fmla="*/ 31 h 329"/>
                <a:gd name="T12" fmla="*/ 136 w 237"/>
                <a:gd name="T13" fmla="*/ 137 h 329"/>
                <a:gd name="T14" fmla="*/ 123 w 237"/>
                <a:gd name="T15" fmla="*/ 180 h 329"/>
                <a:gd name="T16" fmla="*/ 123 w 237"/>
                <a:gd name="T17" fmla="*/ 180 h 329"/>
                <a:gd name="T18" fmla="*/ 112 w 237"/>
                <a:gd name="T19" fmla="*/ 150 h 329"/>
                <a:gd name="T20" fmla="*/ 66 w 237"/>
                <a:gd name="T21" fmla="*/ 31 h 329"/>
                <a:gd name="T22" fmla="*/ 79 w 237"/>
                <a:gd name="T23" fmla="*/ 31 h 329"/>
                <a:gd name="T24" fmla="*/ 98 w 237"/>
                <a:gd name="T25" fmla="*/ 16 h 329"/>
                <a:gd name="T26" fmla="*/ 79 w 237"/>
                <a:gd name="T27" fmla="*/ 0 h 329"/>
                <a:gd name="T28" fmla="*/ 20 w 237"/>
                <a:gd name="T29" fmla="*/ 0 h 329"/>
                <a:gd name="T30" fmla="*/ 0 w 237"/>
                <a:gd name="T31" fmla="*/ 16 h 329"/>
                <a:gd name="T32" fmla="*/ 20 w 237"/>
                <a:gd name="T33" fmla="*/ 31 h 329"/>
                <a:gd name="T34" fmla="*/ 36 w 237"/>
                <a:gd name="T35" fmla="*/ 31 h 329"/>
                <a:gd name="T36" fmla="*/ 106 w 237"/>
                <a:gd name="T37" fmla="*/ 209 h 329"/>
                <a:gd name="T38" fmla="*/ 108 w 237"/>
                <a:gd name="T39" fmla="*/ 215 h 329"/>
                <a:gd name="T40" fmla="*/ 89 w 237"/>
                <a:gd name="T41" fmla="*/ 269 h 329"/>
                <a:gd name="T42" fmla="*/ 50 w 237"/>
                <a:gd name="T43" fmla="*/ 298 h 329"/>
                <a:gd name="T44" fmla="*/ 52 w 237"/>
                <a:gd name="T45" fmla="*/ 287 h 329"/>
                <a:gd name="T46" fmla="*/ 31 w 237"/>
                <a:gd name="T47" fmla="*/ 266 h 329"/>
                <a:gd name="T48" fmla="*/ 9 w 237"/>
                <a:gd name="T49" fmla="*/ 288 h 329"/>
                <a:gd name="T50" fmla="*/ 50 w 237"/>
                <a:gd name="T51" fmla="*/ 329 h 329"/>
                <a:gd name="T52" fmla="*/ 124 w 237"/>
                <a:gd name="T53" fmla="*/ 258 h 329"/>
                <a:gd name="T54" fmla="*/ 202 w 237"/>
                <a:gd name="T55" fmla="*/ 31 h 329"/>
                <a:gd name="T56" fmla="*/ 217 w 237"/>
                <a:gd name="T57" fmla="*/ 31 h 329"/>
                <a:gd name="T58" fmla="*/ 237 w 237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29">
                  <a:moveTo>
                    <a:pt x="237" y="16"/>
                  </a:move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6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69"/>
                  </a:cubicBezTo>
                  <a:cubicBezTo>
                    <a:pt x="75" y="297"/>
                    <a:pt x="57" y="298"/>
                    <a:pt x="50" y="298"/>
                  </a:cubicBezTo>
                  <a:cubicBezTo>
                    <a:pt x="50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2" y="31"/>
                  </a:lnTo>
                  <a:lnTo>
                    <a:pt x="217" y="31"/>
                  </a:lnTo>
                  <a:cubicBezTo>
                    <a:pt x="224" y="31"/>
                    <a:pt x="237" y="31"/>
                    <a:pt x="237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1" name="Freeform 58">
              <a:extLst>
                <a:ext uri="{FF2B5EF4-FFF2-40B4-BE49-F238E27FC236}">
                  <a16:creationId xmlns:a16="http://schemas.microsoft.com/office/drawing/2014/main" id="{CB31281B-6010-4FD6-A65C-8E7BD385BCC7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315200" y="2044701"/>
              <a:ext cx="31750" cy="52388"/>
            </a:xfrm>
            <a:custGeom>
              <a:avLst/>
              <a:gdLst>
                <a:gd name="T0" fmla="*/ 82 w 82"/>
                <a:gd name="T1" fmla="*/ 50 h 131"/>
                <a:gd name="T2" fmla="*/ 41 w 82"/>
                <a:gd name="T3" fmla="*/ 0 h 131"/>
                <a:gd name="T4" fmla="*/ 9 w 82"/>
                <a:gd name="T5" fmla="*/ 31 h 131"/>
                <a:gd name="T6" fmla="*/ 40 w 82"/>
                <a:gd name="T7" fmla="*/ 62 h 131"/>
                <a:gd name="T8" fmla="*/ 50 w 82"/>
                <a:gd name="T9" fmla="*/ 61 h 131"/>
                <a:gd name="T10" fmla="*/ 13 w 82"/>
                <a:gd name="T11" fmla="*/ 102 h 131"/>
                <a:gd name="T12" fmla="*/ 0 w 82"/>
                <a:gd name="T13" fmla="*/ 115 h 131"/>
                <a:gd name="T14" fmla="*/ 15 w 82"/>
                <a:gd name="T15" fmla="*/ 131 h 131"/>
                <a:gd name="T16" fmla="*/ 82 w 82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82" y="50"/>
                  </a:move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9" y="15"/>
                    <a:pt x="9" y="31"/>
                  </a:cubicBezTo>
                  <a:cubicBezTo>
                    <a:pt x="9" y="50"/>
                    <a:pt x="24" y="62"/>
                    <a:pt x="40" y="62"/>
                  </a:cubicBezTo>
                  <a:cubicBezTo>
                    <a:pt x="43" y="62"/>
                    <a:pt x="47" y="62"/>
                    <a:pt x="50" y="61"/>
                  </a:cubicBezTo>
                  <a:cubicBezTo>
                    <a:pt x="43" y="92"/>
                    <a:pt x="19" y="100"/>
                    <a:pt x="13" y="102"/>
                  </a:cubicBezTo>
                  <a:cubicBezTo>
                    <a:pt x="9" y="103"/>
                    <a:pt x="0" y="106"/>
                    <a:pt x="0" y="115"/>
                  </a:cubicBezTo>
                  <a:cubicBezTo>
                    <a:pt x="0" y="123"/>
                    <a:pt x="7" y="131"/>
                    <a:pt x="15" y="131"/>
                  </a:cubicBezTo>
                  <a:cubicBezTo>
                    <a:pt x="31" y="131"/>
                    <a:pt x="82" y="105"/>
                    <a:pt x="82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2" name="Freeform 59">
              <a:extLst>
                <a:ext uri="{FF2B5EF4-FFF2-40B4-BE49-F238E27FC236}">
                  <a16:creationId xmlns:a16="http://schemas.microsoft.com/office/drawing/2014/main" id="{B9EA040C-DAC0-4119-A422-9008A96BCFC3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491413" y="1943101"/>
              <a:ext cx="80963" cy="128588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2 w 209"/>
                <a:gd name="T5" fmla="*/ 135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2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1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5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2" y="135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1" y="173"/>
                  </a:lnTo>
                  <a:cubicBezTo>
                    <a:pt x="135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5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3" name="Freeform 60">
              <a:extLst>
                <a:ext uri="{FF2B5EF4-FFF2-40B4-BE49-F238E27FC236}">
                  <a16:creationId xmlns:a16="http://schemas.microsoft.com/office/drawing/2014/main" id="{81D3F0BD-1A60-4236-82B4-F38B508C3056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591425" y="1943101"/>
              <a:ext cx="80963" cy="128588"/>
            </a:xfrm>
            <a:custGeom>
              <a:avLst/>
              <a:gdLst>
                <a:gd name="T0" fmla="*/ 210 w 210"/>
                <a:gd name="T1" fmla="*/ 227 h 316"/>
                <a:gd name="T2" fmla="*/ 186 w 210"/>
                <a:gd name="T3" fmla="*/ 168 h 316"/>
                <a:gd name="T4" fmla="*/ 113 w 210"/>
                <a:gd name="T5" fmla="*/ 135 h 316"/>
                <a:gd name="T6" fmla="*/ 73 w 210"/>
                <a:gd name="T7" fmla="*/ 127 h 316"/>
                <a:gd name="T8" fmla="*/ 33 w 210"/>
                <a:gd name="T9" fmla="*/ 80 h 316"/>
                <a:gd name="T10" fmla="*/ 92 w 210"/>
                <a:gd name="T11" fmla="*/ 30 h 316"/>
                <a:gd name="T12" fmla="*/ 162 w 210"/>
                <a:gd name="T13" fmla="*/ 93 h 316"/>
                <a:gd name="T14" fmla="*/ 179 w 210"/>
                <a:gd name="T15" fmla="*/ 107 h 316"/>
                <a:gd name="T16" fmla="*/ 196 w 210"/>
                <a:gd name="T17" fmla="*/ 86 h 316"/>
                <a:gd name="T18" fmla="*/ 196 w 210"/>
                <a:gd name="T19" fmla="*/ 20 h 316"/>
                <a:gd name="T20" fmla="*/ 181 w 210"/>
                <a:gd name="T21" fmla="*/ 0 h 316"/>
                <a:gd name="T22" fmla="*/ 163 w 210"/>
                <a:gd name="T23" fmla="*/ 23 h 316"/>
                <a:gd name="T24" fmla="*/ 93 w 210"/>
                <a:gd name="T25" fmla="*/ 0 h 316"/>
                <a:gd name="T26" fmla="*/ 0 w 210"/>
                <a:gd name="T27" fmla="*/ 82 h 316"/>
                <a:gd name="T28" fmla="*/ 65 w 210"/>
                <a:gd name="T29" fmla="*/ 160 h 316"/>
                <a:gd name="T30" fmla="*/ 122 w 210"/>
                <a:gd name="T31" fmla="*/ 173 h 316"/>
                <a:gd name="T32" fmla="*/ 177 w 210"/>
                <a:gd name="T33" fmla="*/ 230 h 316"/>
                <a:gd name="T34" fmla="*/ 116 w 210"/>
                <a:gd name="T35" fmla="*/ 285 h 316"/>
                <a:gd name="T36" fmla="*/ 58 w 210"/>
                <a:gd name="T37" fmla="*/ 270 h 316"/>
                <a:gd name="T38" fmla="*/ 35 w 210"/>
                <a:gd name="T39" fmla="*/ 226 h 316"/>
                <a:gd name="T40" fmla="*/ 18 w 210"/>
                <a:gd name="T41" fmla="*/ 209 h 316"/>
                <a:gd name="T42" fmla="*/ 0 w 210"/>
                <a:gd name="T43" fmla="*/ 229 h 316"/>
                <a:gd name="T44" fmla="*/ 0 w 210"/>
                <a:gd name="T45" fmla="*/ 295 h 316"/>
                <a:gd name="T46" fmla="*/ 15 w 210"/>
                <a:gd name="T47" fmla="*/ 316 h 316"/>
                <a:gd name="T48" fmla="*/ 34 w 210"/>
                <a:gd name="T49" fmla="*/ 293 h 316"/>
                <a:gd name="T50" fmla="*/ 116 w 210"/>
                <a:gd name="T51" fmla="*/ 316 h 316"/>
                <a:gd name="T52" fmla="*/ 210 w 210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6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5"/>
                  </a:cubicBezTo>
                  <a:lnTo>
                    <a:pt x="73" y="127"/>
                  </a:lnTo>
                  <a:cubicBezTo>
                    <a:pt x="52" y="121"/>
                    <a:pt x="33" y="103"/>
                    <a:pt x="33" y="80"/>
                  </a:cubicBezTo>
                  <a:cubicBezTo>
                    <a:pt x="33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9" y="107"/>
                    <a:pt x="179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8" y="0"/>
                    <a:pt x="0" y="39"/>
                    <a:pt x="0" y="82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4" y="293"/>
                  </a:cubicBezTo>
                  <a:cubicBezTo>
                    <a:pt x="54" y="308"/>
                    <a:pt x="84" y="316"/>
                    <a:pt x="116" y="316"/>
                  </a:cubicBezTo>
                  <a:cubicBezTo>
                    <a:pt x="174" y="316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4" name="Freeform 61">
              <a:extLst>
                <a:ext uri="{FF2B5EF4-FFF2-40B4-BE49-F238E27FC236}">
                  <a16:creationId xmlns:a16="http://schemas.microsoft.com/office/drawing/2014/main" id="{9DF8F9C5-513F-4171-8577-C43BC680A692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688263" y="1944688"/>
              <a:ext cx="88900" cy="125413"/>
            </a:xfrm>
            <a:custGeom>
              <a:avLst/>
              <a:gdLst>
                <a:gd name="T0" fmla="*/ 233 w 233"/>
                <a:gd name="T1" fmla="*/ 16 h 305"/>
                <a:gd name="T2" fmla="*/ 213 w 233"/>
                <a:gd name="T3" fmla="*/ 0 h 305"/>
                <a:gd name="T4" fmla="*/ 160 w 233"/>
                <a:gd name="T5" fmla="*/ 0 h 305"/>
                <a:gd name="T6" fmla="*/ 140 w 233"/>
                <a:gd name="T7" fmla="*/ 16 h 305"/>
                <a:gd name="T8" fmla="*/ 160 w 233"/>
                <a:gd name="T9" fmla="*/ 31 h 305"/>
                <a:gd name="T10" fmla="*/ 173 w 233"/>
                <a:gd name="T11" fmla="*/ 31 h 305"/>
                <a:gd name="T12" fmla="*/ 173 w 233"/>
                <a:gd name="T13" fmla="*/ 268 h 305"/>
                <a:gd name="T14" fmla="*/ 172 w 233"/>
                <a:gd name="T15" fmla="*/ 268 h 305"/>
                <a:gd name="T16" fmla="*/ 81 w 233"/>
                <a:gd name="T17" fmla="*/ 18 h 305"/>
                <a:gd name="T18" fmla="*/ 54 w 233"/>
                <a:gd name="T19" fmla="*/ 0 h 305"/>
                <a:gd name="T20" fmla="*/ 20 w 233"/>
                <a:gd name="T21" fmla="*/ 0 h 305"/>
                <a:gd name="T22" fmla="*/ 0 w 233"/>
                <a:gd name="T23" fmla="*/ 15 h 305"/>
                <a:gd name="T24" fmla="*/ 20 w 233"/>
                <a:gd name="T25" fmla="*/ 31 h 305"/>
                <a:gd name="T26" fmla="*/ 32 w 233"/>
                <a:gd name="T27" fmla="*/ 31 h 305"/>
                <a:gd name="T28" fmla="*/ 32 w 233"/>
                <a:gd name="T29" fmla="*/ 275 h 305"/>
                <a:gd name="T30" fmla="*/ 20 w 233"/>
                <a:gd name="T31" fmla="*/ 275 h 305"/>
                <a:gd name="T32" fmla="*/ 0 w 233"/>
                <a:gd name="T33" fmla="*/ 290 h 305"/>
                <a:gd name="T34" fmla="*/ 20 w 233"/>
                <a:gd name="T35" fmla="*/ 305 h 305"/>
                <a:gd name="T36" fmla="*/ 73 w 233"/>
                <a:gd name="T37" fmla="*/ 305 h 305"/>
                <a:gd name="T38" fmla="*/ 93 w 233"/>
                <a:gd name="T39" fmla="*/ 290 h 305"/>
                <a:gd name="T40" fmla="*/ 73 w 233"/>
                <a:gd name="T41" fmla="*/ 275 h 305"/>
                <a:gd name="T42" fmla="*/ 60 w 233"/>
                <a:gd name="T43" fmla="*/ 275 h 305"/>
                <a:gd name="T44" fmla="*/ 60 w 233"/>
                <a:gd name="T45" fmla="*/ 38 h 305"/>
                <a:gd name="T46" fmla="*/ 61 w 233"/>
                <a:gd name="T47" fmla="*/ 38 h 305"/>
                <a:gd name="T48" fmla="*/ 152 w 233"/>
                <a:gd name="T49" fmla="*/ 287 h 305"/>
                <a:gd name="T50" fmla="*/ 180 w 233"/>
                <a:gd name="T51" fmla="*/ 305 h 305"/>
                <a:gd name="T52" fmla="*/ 201 w 233"/>
                <a:gd name="T53" fmla="*/ 285 h 305"/>
                <a:gd name="T54" fmla="*/ 201 w 233"/>
                <a:gd name="T55" fmla="*/ 31 h 305"/>
                <a:gd name="T56" fmla="*/ 213 w 233"/>
                <a:gd name="T57" fmla="*/ 31 h 305"/>
                <a:gd name="T58" fmla="*/ 233 w 233"/>
                <a:gd name="T59" fmla="*/ 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305">
                  <a:moveTo>
                    <a:pt x="233" y="16"/>
                  </a:moveTo>
                  <a:cubicBezTo>
                    <a:pt x="233" y="0"/>
                    <a:pt x="221" y="0"/>
                    <a:pt x="213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6"/>
                  </a:cubicBezTo>
                  <a:cubicBezTo>
                    <a:pt x="140" y="31"/>
                    <a:pt x="153" y="31"/>
                    <a:pt x="160" y="31"/>
                  </a:cubicBezTo>
                  <a:lnTo>
                    <a:pt x="173" y="31"/>
                  </a:lnTo>
                  <a:lnTo>
                    <a:pt x="173" y="268"/>
                  </a:lnTo>
                  <a:lnTo>
                    <a:pt x="172" y="268"/>
                  </a:lnTo>
                  <a:lnTo>
                    <a:pt x="81" y="18"/>
                  </a:lnTo>
                  <a:cubicBezTo>
                    <a:pt x="75" y="2"/>
                    <a:pt x="67" y="0"/>
                    <a:pt x="54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3" y="305"/>
                  </a:lnTo>
                  <a:cubicBezTo>
                    <a:pt x="80" y="305"/>
                    <a:pt x="93" y="305"/>
                    <a:pt x="93" y="290"/>
                  </a:cubicBezTo>
                  <a:cubicBezTo>
                    <a:pt x="93" y="275"/>
                    <a:pt x="81" y="275"/>
                    <a:pt x="73" y="275"/>
                  </a:cubicBezTo>
                  <a:lnTo>
                    <a:pt x="60" y="275"/>
                  </a:lnTo>
                  <a:lnTo>
                    <a:pt x="60" y="38"/>
                  </a:lnTo>
                  <a:lnTo>
                    <a:pt x="61" y="38"/>
                  </a:lnTo>
                  <a:lnTo>
                    <a:pt x="152" y="287"/>
                  </a:lnTo>
                  <a:cubicBezTo>
                    <a:pt x="159" y="305"/>
                    <a:pt x="167" y="305"/>
                    <a:pt x="180" y="305"/>
                  </a:cubicBezTo>
                  <a:cubicBezTo>
                    <a:pt x="195" y="305"/>
                    <a:pt x="201" y="304"/>
                    <a:pt x="201" y="285"/>
                  </a:cubicBezTo>
                  <a:lnTo>
                    <a:pt x="201" y="31"/>
                  </a:lnTo>
                  <a:lnTo>
                    <a:pt x="213" y="31"/>
                  </a:lnTo>
                  <a:cubicBezTo>
                    <a:pt x="221" y="31"/>
                    <a:pt x="233" y="31"/>
                    <a:pt x="233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5" name="Freeform 62">
              <a:extLst>
                <a:ext uri="{FF2B5EF4-FFF2-40B4-BE49-F238E27FC236}">
                  <a16:creationId xmlns:a16="http://schemas.microsoft.com/office/drawing/2014/main" id="{0AE2612D-7BE6-4200-9D21-2059C0805F31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799388" y="1928813"/>
              <a:ext cx="50800" cy="157163"/>
            </a:xfrm>
            <a:custGeom>
              <a:avLst/>
              <a:gdLst>
                <a:gd name="T0" fmla="*/ 132 w 132"/>
                <a:gd name="T1" fmla="*/ 193 h 387"/>
                <a:gd name="T2" fmla="*/ 92 w 132"/>
                <a:gd name="T3" fmla="*/ 64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3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3"/>
                  </a:moveTo>
                  <a:cubicBezTo>
                    <a:pt x="132" y="134"/>
                    <a:pt x="109" y="89"/>
                    <a:pt x="92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6" y="25"/>
                    <a:pt x="8" y="26"/>
                  </a:cubicBezTo>
                  <a:cubicBezTo>
                    <a:pt x="90" y="81"/>
                    <a:pt x="97" y="161"/>
                    <a:pt x="97" y="193"/>
                  </a:cubicBezTo>
                  <a:cubicBezTo>
                    <a:pt x="97" y="243"/>
                    <a:pt x="79" y="313"/>
                    <a:pt x="12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1"/>
                    <a:pt x="13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6" name="Freeform 63">
              <a:extLst>
                <a:ext uri="{FF2B5EF4-FFF2-40B4-BE49-F238E27FC236}">
                  <a16:creationId xmlns:a16="http://schemas.microsoft.com/office/drawing/2014/main" id="{0F428CDC-F24D-415F-8845-86AC4BD09638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471738" y="2189163"/>
              <a:ext cx="92075" cy="125413"/>
            </a:xfrm>
            <a:custGeom>
              <a:avLst/>
              <a:gdLst>
                <a:gd name="T0" fmla="*/ 243 w 243"/>
                <a:gd name="T1" fmla="*/ 15 h 309"/>
                <a:gd name="T2" fmla="*/ 222 w 243"/>
                <a:gd name="T3" fmla="*/ 0 h 309"/>
                <a:gd name="T4" fmla="*/ 172 w 243"/>
                <a:gd name="T5" fmla="*/ 0 h 309"/>
                <a:gd name="T6" fmla="*/ 151 w 243"/>
                <a:gd name="T7" fmla="*/ 15 h 309"/>
                <a:gd name="T8" fmla="*/ 179 w 243"/>
                <a:gd name="T9" fmla="*/ 31 h 309"/>
                <a:gd name="T10" fmla="*/ 141 w 243"/>
                <a:gd name="T11" fmla="*/ 183 h 309"/>
                <a:gd name="T12" fmla="*/ 121 w 243"/>
                <a:gd name="T13" fmla="*/ 269 h 309"/>
                <a:gd name="T14" fmla="*/ 121 w 243"/>
                <a:gd name="T15" fmla="*/ 269 h 309"/>
                <a:gd name="T16" fmla="*/ 112 w 243"/>
                <a:gd name="T17" fmla="*/ 225 h 309"/>
                <a:gd name="T18" fmla="*/ 63 w 243"/>
                <a:gd name="T19" fmla="*/ 31 h 309"/>
                <a:gd name="T20" fmla="*/ 91 w 243"/>
                <a:gd name="T21" fmla="*/ 15 h 309"/>
                <a:gd name="T22" fmla="*/ 71 w 243"/>
                <a:gd name="T23" fmla="*/ 0 h 309"/>
                <a:gd name="T24" fmla="*/ 20 w 243"/>
                <a:gd name="T25" fmla="*/ 0 h 309"/>
                <a:gd name="T26" fmla="*/ 0 w 243"/>
                <a:gd name="T27" fmla="*/ 15 h 309"/>
                <a:gd name="T28" fmla="*/ 28 w 243"/>
                <a:gd name="T29" fmla="*/ 31 h 309"/>
                <a:gd name="T30" fmla="*/ 94 w 243"/>
                <a:gd name="T31" fmla="*/ 290 h 309"/>
                <a:gd name="T32" fmla="*/ 121 w 243"/>
                <a:gd name="T33" fmla="*/ 309 h 309"/>
                <a:gd name="T34" fmla="*/ 149 w 243"/>
                <a:gd name="T35" fmla="*/ 291 h 309"/>
                <a:gd name="T36" fmla="*/ 214 w 243"/>
                <a:gd name="T37" fmla="*/ 31 h 309"/>
                <a:gd name="T38" fmla="*/ 243 w 243"/>
                <a:gd name="T39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43" y="15"/>
                  </a:moveTo>
                  <a:cubicBezTo>
                    <a:pt x="243" y="0"/>
                    <a:pt x="230" y="0"/>
                    <a:pt x="222" y="0"/>
                  </a:cubicBezTo>
                  <a:lnTo>
                    <a:pt x="172" y="0"/>
                  </a:lnTo>
                  <a:cubicBezTo>
                    <a:pt x="164" y="0"/>
                    <a:pt x="151" y="0"/>
                    <a:pt x="151" y="15"/>
                  </a:cubicBezTo>
                  <a:cubicBezTo>
                    <a:pt x="151" y="31"/>
                    <a:pt x="162" y="31"/>
                    <a:pt x="179" y="31"/>
                  </a:cubicBezTo>
                  <a:lnTo>
                    <a:pt x="141" y="183"/>
                  </a:lnTo>
                  <a:cubicBezTo>
                    <a:pt x="134" y="210"/>
                    <a:pt x="125" y="248"/>
                    <a:pt x="121" y="269"/>
                  </a:cubicBezTo>
                  <a:lnTo>
                    <a:pt x="121" y="269"/>
                  </a:lnTo>
                  <a:cubicBezTo>
                    <a:pt x="118" y="252"/>
                    <a:pt x="116" y="243"/>
                    <a:pt x="112" y="225"/>
                  </a:cubicBezTo>
                  <a:lnTo>
                    <a:pt x="63" y="31"/>
                  </a:lnTo>
                  <a:cubicBezTo>
                    <a:pt x="81" y="31"/>
                    <a:pt x="91" y="31"/>
                    <a:pt x="91" y="15"/>
                  </a:cubicBezTo>
                  <a:cubicBezTo>
                    <a:pt x="91" y="0"/>
                    <a:pt x="78" y="0"/>
                    <a:pt x="7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1" y="309"/>
                  </a:cubicBezTo>
                  <a:cubicBezTo>
                    <a:pt x="135" y="309"/>
                    <a:pt x="144" y="309"/>
                    <a:pt x="149" y="291"/>
                  </a:cubicBezTo>
                  <a:lnTo>
                    <a:pt x="214" y="31"/>
                  </a:lnTo>
                  <a:cubicBezTo>
                    <a:pt x="232" y="31"/>
                    <a:pt x="243" y="31"/>
                    <a:pt x="243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7" name="Freeform 64">
              <a:extLst>
                <a:ext uri="{FF2B5EF4-FFF2-40B4-BE49-F238E27FC236}">
                  <a16:creationId xmlns:a16="http://schemas.microsoft.com/office/drawing/2014/main" id="{E30A801F-5FA1-41DB-A3EE-9C0931DC25F3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2573338" y="2185988"/>
              <a:ext cx="88900" cy="127000"/>
            </a:xfrm>
            <a:custGeom>
              <a:avLst/>
              <a:gdLst>
                <a:gd name="T0" fmla="*/ 235 w 235"/>
                <a:gd name="T1" fmla="*/ 296 h 311"/>
                <a:gd name="T2" fmla="*/ 226 w 235"/>
                <a:gd name="T3" fmla="*/ 282 h 311"/>
                <a:gd name="T4" fmla="*/ 205 w 235"/>
                <a:gd name="T5" fmla="*/ 281 h 311"/>
                <a:gd name="T6" fmla="*/ 145 w 235"/>
                <a:gd name="T7" fmla="*/ 20 h 311"/>
                <a:gd name="T8" fmla="*/ 118 w 235"/>
                <a:gd name="T9" fmla="*/ 0 h 311"/>
                <a:gd name="T10" fmla="*/ 91 w 235"/>
                <a:gd name="T11" fmla="*/ 19 h 311"/>
                <a:gd name="T12" fmla="*/ 30 w 235"/>
                <a:gd name="T13" fmla="*/ 281 h 311"/>
                <a:gd name="T14" fmla="*/ 9 w 235"/>
                <a:gd name="T15" fmla="*/ 282 h 311"/>
                <a:gd name="T16" fmla="*/ 0 w 235"/>
                <a:gd name="T17" fmla="*/ 296 h 311"/>
                <a:gd name="T18" fmla="*/ 22 w 235"/>
                <a:gd name="T19" fmla="*/ 311 h 311"/>
                <a:gd name="T20" fmla="*/ 73 w 235"/>
                <a:gd name="T21" fmla="*/ 311 h 311"/>
                <a:gd name="T22" fmla="*/ 94 w 235"/>
                <a:gd name="T23" fmla="*/ 296 h 311"/>
                <a:gd name="T24" fmla="*/ 66 w 235"/>
                <a:gd name="T25" fmla="*/ 281 h 311"/>
                <a:gd name="T26" fmla="*/ 77 w 235"/>
                <a:gd name="T27" fmla="*/ 229 h 311"/>
                <a:gd name="T28" fmla="*/ 158 w 235"/>
                <a:gd name="T29" fmla="*/ 229 h 311"/>
                <a:gd name="T30" fmla="*/ 170 w 235"/>
                <a:gd name="T31" fmla="*/ 281 h 311"/>
                <a:gd name="T32" fmla="*/ 142 w 235"/>
                <a:gd name="T33" fmla="*/ 296 h 311"/>
                <a:gd name="T34" fmla="*/ 163 w 235"/>
                <a:gd name="T35" fmla="*/ 311 h 311"/>
                <a:gd name="T36" fmla="*/ 213 w 235"/>
                <a:gd name="T37" fmla="*/ 311 h 311"/>
                <a:gd name="T38" fmla="*/ 235 w 235"/>
                <a:gd name="T39" fmla="*/ 296 h 311"/>
                <a:gd name="T40" fmla="*/ 151 w 235"/>
                <a:gd name="T41" fmla="*/ 198 h 311"/>
                <a:gd name="T42" fmla="*/ 85 w 235"/>
                <a:gd name="T43" fmla="*/ 198 h 311"/>
                <a:gd name="T44" fmla="*/ 118 w 235"/>
                <a:gd name="T45" fmla="*/ 42 h 311"/>
                <a:gd name="T46" fmla="*/ 151 w 235"/>
                <a:gd name="T47" fmla="*/ 19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11">
                  <a:moveTo>
                    <a:pt x="235" y="296"/>
                  </a:moveTo>
                  <a:cubicBezTo>
                    <a:pt x="235" y="290"/>
                    <a:pt x="232" y="285"/>
                    <a:pt x="226" y="282"/>
                  </a:cubicBezTo>
                  <a:cubicBezTo>
                    <a:pt x="223" y="281"/>
                    <a:pt x="212" y="281"/>
                    <a:pt x="205" y="281"/>
                  </a:cubicBezTo>
                  <a:lnTo>
                    <a:pt x="145" y="20"/>
                  </a:lnTo>
                  <a:cubicBezTo>
                    <a:pt x="140" y="1"/>
                    <a:pt x="133" y="0"/>
                    <a:pt x="118" y="0"/>
                  </a:cubicBezTo>
                  <a:cubicBezTo>
                    <a:pt x="103" y="0"/>
                    <a:pt x="95" y="0"/>
                    <a:pt x="91" y="19"/>
                  </a:cubicBezTo>
                  <a:lnTo>
                    <a:pt x="30" y="281"/>
                  </a:lnTo>
                  <a:cubicBezTo>
                    <a:pt x="23" y="281"/>
                    <a:pt x="12" y="281"/>
                    <a:pt x="9" y="282"/>
                  </a:cubicBezTo>
                  <a:cubicBezTo>
                    <a:pt x="3" y="285"/>
                    <a:pt x="0" y="290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3" y="311"/>
                  </a:lnTo>
                  <a:cubicBezTo>
                    <a:pt x="82" y="311"/>
                    <a:pt x="94" y="311"/>
                    <a:pt x="94" y="296"/>
                  </a:cubicBezTo>
                  <a:cubicBezTo>
                    <a:pt x="94" y="281"/>
                    <a:pt x="84" y="281"/>
                    <a:pt x="66" y="281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70" y="281"/>
                  </a:lnTo>
                  <a:cubicBezTo>
                    <a:pt x="152" y="281"/>
                    <a:pt x="142" y="281"/>
                    <a:pt x="142" y="296"/>
                  </a:cubicBezTo>
                  <a:cubicBezTo>
                    <a:pt x="142" y="311"/>
                    <a:pt x="154" y="311"/>
                    <a:pt x="163" y="311"/>
                  </a:cubicBezTo>
                  <a:lnTo>
                    <a:pt x="213" y="311"/>
                  </a:lnTo>
                  <a:cubicBezTo>
                    <a:pt x="222" y="311"/>
                    <a:pt x="235" y="311"/>
                    <a:pt x="235" y="296"/>
                  </a:cubicBezTo>
                  <a:close/>
                  <a:moveTo>
                    <a:pt x="151" y="198"/>
                  </a:moveTo>
                  <a:lnTo>
                    <a:pt x="85" y="198"/>
                  </a:lnTo>
                  <a:lnTo>
                    <a:pt x="118" y="42"/>
                  </a:lnTo>
                  <a:lnTo>
                    <a:pt x="151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8" name="Freeform 65">
              <a:extLst>
                <a:ext uri="{FF2B5EF4-FFF2-40B4-BE49-F238E27FC236}">
                  <a16:creationId xmlns:a16="http://schemas.microsoft.com/office/drawing/2014/main" id="{0AD8CB84-7CD2-4132-87DB-2CC790932FB4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674938" y="2189163"/>
              <a:ext cx="85725" cy="123825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2 w 227"/>
                <a:gd name="T7" fmla="*/ 240 h 305"/>
                <a:gd name="T8" fmla="*/ 192 w 227"/>
                <a:gd name="T9" fmla="*/ 275 h 305"/>
                <a:gd name="T10" fmla="*/ 72 w 227"/>
                <a:gd name="T11" fmla="*/ 275 h 305"/>
                <a:gd name="T12" fmla="*/ 72 w 227"/>
                <a:gd name="T13" fmla="*/ 31 h 305"/>
                <a:gd name="T14" fmla="*/ 100 w 227"/>
                <a:gd name="T15" fmla="*/ 31 h 305"/>
                <a:gd name="T16" fmla="*/ 121 w 227"/>
                <a:gd name="T17" fmla="*/ 16 h 305"/>
                <a:gd name="T18" fmla="*/ 100 w 227"/>
                <a:gd name="T19" fmla="*/ 0 h 305"/>
                <a:gd name="T20" fmla="*/ 19 w 227"/>
                <a:gd name="T21" fmla="*/ 0 h 305"/>
                <a:gd name="T22" fmla="*/ 0 w 227"/>
                <a:gd name="T23" fmla="*/ 16 h 305"/>
                <a:gd name="T24" fmla="*/ 19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19 w 227"/>
                <a:gd name="T31" fmla="*/ 275 h 305"/>
                <a:gd name="T32" fmla="*/ 0 w 227"/>
                <a:gd name="T33" fmla="*/ 290 h 305"/>
                <a:gd name="T34" fmla="*/ 19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2" y="220"/>
                    <a:pt x="192" y="230"/>
                    <a:pt x="192" y="240"/>
                  </a:cubicBezTo>
                  <a:lnTo>
                    <a:pt x="192" y="275"/>
                  </a:lnTo>
                  <a:lnTo>
                    <a:pt x="72" y="275"/>
                  </a:lnTo>
                  <a:lnTo>
                    <a:pt x="72" y="31"/>
                  </a:lnTo>
                  <a:lnTo>
                    <a:pt x="100" y="31"/>
                  </a:lnTo>
                  <a:cubicBezTo>
                    <a:pt x="107" y="31"/>
                    <a:pt x="121" y="31"/>
                    <a:pt x="121" y="16"/>
                  </a:cubicBezTo>
                  <a:cubicBezTo>
                    <a:pt x="121" y="0"/>
                    <a:pt x="108" y="0"/>
                    <a:pt x="100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19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207" y="305"/>
                  </a:lnTo>
                  <a:cubicBezTo>
                    <a:pt x="223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9" name="Freeform 66">
              <a:extLst>
                <a:ext uri="{FF2B5EF4-FFF2-40B4-BE49-F238E27FC236}">
                  <a16:creationId xmlns:a16="http://schemas.microsoft.com/office/drawing/2014/main" id="{2A940B6F-C9E5-44FC-86AE-8F6133582389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768600" y="2189163"/>
              <a:ext cx="98425" cy="127000"/>
            </a:xfrm>
            <a:custGeom>
              <a:avLst/>
              <a:gdLst>
                <a:gd name="T0" fmla="*/ 257 w 257"/>
                <a:gd name="T1" fmla="*/ 15 h 311"/>
                <a:gd name="T2" fmla="*/ 237 w 257"/>
                <a:gd name="T3" fmla="*/ 0 h 311"/>
                <a:gd name="T4" fmla="*/ 173 w 257"/>
                <a:gd name="T5" fmla="*/ 0 h 311"/>
                <a:gd name="T6" fmla="*/ 152 w 257"/>
                <a:gd name="T7" fmla="*/ 15 h 311"/>
                <a:gd name="T8" fmla="*/ 173 w 257"/>
                <a:gd name="T9" fmla="*/ 31 h 311"/>
                <a:gd name="T10" fmla="*/ 188 w 257"/>
                <a:gd name="T11" fmla="*/ 31 h 311"/>
                <a:gd name="T12" fmla="*/ 188 w 257"/>
                <a:gd name="T13" fmla="*/ 201 h 311"/>
                <a:gd name="T14" fmla="*/ 129 w 257"/>
                <a:gd name="T15" fmla="*/ 280 h 311"/>
                <a:gd name="T16" fmla="*/ 70 w 257"/>
                <a:gd name="T17" fmla="*/ 201 h 311"/>
                <a:gd name="T18" fmla="*/ 70 w 257"/>
                <a:gd name="T19" fmla="*/ 31 h 311"/>
                <a:gd name="T20" fmla="*/ 85 w 257"/>
                <a:gd name="T21" fmla="*/ 31 h 311"/>
                <a:gd name="T22" fmla="*/ 105 w 257"/>
                <a:gd name="T23" fmla="*/ 15 h 311"/>
                <a:gd name="T24" fmla="*/ 85 w 257"/>
                <a:gd name="T25" fmla="*/ 0 h 311"/>
                <a:gd name="T26" fmla="*/ 21 w 257"/>
                <a:gd name="T27" fmla="*/ 0 h 311"/>
                <a:gd name="T28" fmla="*/ 0 w 257"/>
                <a:gd name="T29" fmla="*/ 15 h 311"/>
                <a:gd name="T30" fmla="*/ 21 w 257"/>
                <a:gd name="T31" fmla="*/ 31 h 311"/>
                <a:gd name="T32" fmla="*/ 35 w 257"/>
                <a:gd name="T33" fmla="*/ 31 h 311"/>
                <a:gd name="T34" fmla="*/ 35 w 257"/>
                <a:gd name="T35" fmla="*/ 203 h 311"/>
                <a:gd name="T36" fmla="*/ 129 w 257"/>
                <a:gd name="T37" fmla="*/ 311 h 311"/>
                <a:gd name="T38" fmla="*/ 222 w 257"/>
                <a:gd name="T39" fmla="*/ 203 h 311"/>
                <a:gd name="T40" fmla="*/ 222 w 257"/>
                <a:gd name="T41" fmla="*/ 31 h 311"/>
                <a:gd name="T42" fmla="*/ 237 w 257"/>
                <a:gd name="T43" fmla="*/ 31 h 311"/>
                <a:gd name="T44" fmla="*/ 257 w 257"/>
                <a:gd name="T45" fmla="*/ 1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311">
                  <a:moveTo>
                    <a:pt x="257" y="15"/>
                  </a:moveTo>
                  <a:cubicBezTo>
                    <a:pt x="257" y="0"/>
                    <a:pt x="244" y="0"/>
                    <a:pt x="237" y="0"/>
                  </a:cubicBezTo>
                  <a:lnTo>
                    <a:pt x="173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5" y="31"/>
                    <a:pt x="173" y="31"/>
                  </a:cubicBezTo>
                  <a:lnTo>
                    <a:pt x="188" y="31"/>
                  </a:lnTo>
                  <a:lnTo>
                    <a:pt x="188" y="201"/>
                  </a:lnTo>
                  <a:cubicBezTo>
                    <a:pt x="188" y="254"/>
                    <a:pt x="155" y="280"/>
                    <a:pt x="129" y="280"/>
                  </a:cubicBezTo>
                  <a:cubicBezTo>
                    <a:pt x="102" y="280"/>
                    <a:pt x="70" y="254"/>
                    <a:pt x="70" y="201"/>
                  </a:cubicBezTo>
                  <a:lnTo>
                    <a:pt x="70" y="31"/>
                  </a:lnTo>
                  <a:lnTo>
                    <a:pt x="85" y="31"/>
                  </a:lnTo>
                  <a:cubicBezTo>
                    <a:pt x="92" y="31"/>
                    <a:pt x="105" y="31"/>
                    <a:pt x="105" y="15"/>
                  </a:cubicBezTo>
                  <a:cubicBezTo>
                    <a:pt x="105" y="0"/>
                    <a:pt x="92" y="0"/>
                    <a:pt x="85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5" y="31"/>
                  </a:lnTo>
                  <a:lnTo>
                    <a:pt x="35" y="203"/>
                  </a:lnTo>
                  <a:cubicBezTo>
                    <a:pt x="35" y="265"/>
                    <a:pt x="79" y="311"/>
                    <a:pt x="129" y="311"/>
                  </a:cubicBezTo>
                  <a:cubicBezTo>
                    <a:pt x="179" y="311"/>
                    <a:pt x="222" y="265"/>
                    <a:pt x="222" y="203"/>
                  </a:cubicBezTo>
                  <a:lnTo>
                    <a:pt x="222" y="31"/>
                  </a:lnTo>
                  <a:lnTo>
                    <a:pt x="237" y="31"/>
                  </a:lnTo>
                  <a:cubicBezTo>
                    <a:pt x="245" y="31"/>
                    <a:pt x="257" y="31"/>
                    <a:pt x="257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0" name="Freeform 67">
              <a:extLst>
                <a:ext uri="{FF2B5EF4-FFF2-40B4-BE49-F238E27FC236}">
                  <a16:creationId xmlns:a16="http://schemas.microsoft.com/office/drawing/2014/main" id="{64E2C9D8-3CFB-4B04-9ECF-20B571888FB6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873375" y="2189163"/>
              <a:ext cx="90488" cy="123825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8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8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1" name="Freeform 68">
              <a:extLst>
                <a:ext uri="{FF2B5EF4-FFF2-40B4-BE49-F238E27FC236}">
                  <a16:creationId xmlns:a16="http://schemas.microsoft.com/office/drawing/2014/main" id="{E7777CAC-D19D-446E-8CB0-8BE2F4F10302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978150" y="2185988"/>
              <a:ext cx="80963" cy="130175"/>
            </a:xfrm>
            <a:custGeom>
              <a:avLst/>
              <a:gdLst>
                <a:gd name="T0" fmla="*/ 210 w 210"/>
                <a:gd name="T1" fmla="*/ 227 h 316"/>
                <a:gd name="T2" fmla="*/ 186 w 210"/>
                <a:gd name="T3" fmla="*/ 168 h 316"/>
                <a:gd name="T4" fmla="*/ 113 w 210"/>
                <a:gd name="T5" fmla="*/ 136 h 316"/>
                <a:gd name="T6" fmla="*/ 73 w 210"/>
                <a:gd name="T7" fmla="*/ 127 h 316"/>
                <a:gd name="T8" fmla="*/ 33 w 210"/>
                <a:gd name="T9" fmla="*/ 80 h 316"/>
                <a:gd name="T10" fmla="*/ 92 w 210"/>
                <a:gd name="T11" fmla="*/ 30 h 316"/>
                <a:gd name="T12" fmla="*/ 162 w 210"/>
                <a:gd name="T13" fmla="*/ 93 h 316"/>
                <a:gd name="T14" fmla="*/ 179 w 210"/>
                <a:gd name="T15" fmla="*/ 107 h 316"/>
                <a:gd name="T16" fmla="*/ 196 w 210"/>
                <a:gd name="T17" fmla="*/ 86 h 316"/>
                <a:gd name="T18" fmla="*/ 196 w 210"/>
                <a:gd name="T19" fmla="*/ 20 h 316"/>
                <a:gd name="T20" fmla="*/ 181 w 210"/>
                <a:gd name="T21" fmla="*/ 0 h 316"/>
                <a:gd name="T22" fmla="*/ 163 w 210"/>
                <a:gd name="T23" fmla="*/ 23 h 316"/>
                <a:gd name="T24" fmla="*/ 93 w 210"/>
                <a:gd name="T25" fmla="*/ 0 h 316"/>
                <a:gd name="T26" fmla="*/ 0 w 210"/>
                <a:gd name="T27" fmla="*/ 82 h 316"/>
                <a:gd name="T28" fmla="*/ 65 w 210"/>
                <a:gd name="T29" fmla="*/ 160 h 316"/>
                <a:gd name="T30" fmla="*/ 122 w 210"/>
                <a:gd name="T31" fmla="*/ 173 h 316"/>
                <a:gd name="T32" fmla="*/ 177 w 210"/>
                <a:gd name="T33" fmla="*/ 230 h 316"/>
                <a:gd name="T34" fmla="*/ 116 w 210"/>
                <a:gd name="T35" fmla="*/ 285 h 316"/>
                <a:gd name="T36" fmla="*/ 58 w 210"/>
                <a:gd name="T37" fmla="*/ 270 h 316"/>
                <a:gd name="T38" fmla="*/ 35 w 210"/>
                <a:gd name="T39" fmla="*/ 226 h 316"/>
                <a:gd name="T40" fmla="*/ 18 w 210"/>
                <a:gd name="T41" fmla="*/ 209 h 316"/>
                <a:gd name="T42" fmla="*/ 0 w 210"/>
                <a:gd name="T43" fmla="*/ 229 h 316"/>
                <a:gd name="T44" fmla="*/ 0 w 210"/>
                <a:gd name="T45" fmla="*/ 295 h 316"/>
                <a:gd name="T46" fmla="*/ 15 w 210"/>
                <a:gd name="T47" fmla="*/ 316 h 316"/>
                <a:gd name="T48" fmla="*/ 34 w 210"/>
                <a:gd name="T49" fmla="*/ 293 h 316"/>
                <a:gd name="T50" fmla="*/ 116 w 210"/>
                <a:gd name="T51" fmla="*/ 316 h 316"/>
                <a:gd name="T52" fmla="*/ 210 w 210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6">
                  <a:moveTo>
                    <a:pt x="210" y="227"/>
                  </a:moveTo>
                  <a:cubicBezTo>
                    <a:pt x="210" y="195"/>
                    <a:pt x="192" y="174"/>
                    <a:pt x="186" y="168"/>
                  </a:cubicBezTo>
                  <a:cubicBezTo>
                    <a:pt x="165" y="148"/>
                    <a:pt x="152" y="144"/>
                    <a:pt x="113" y="136"/>
                  </a:cubicBezTo>
                  <a:lnTo>
                    <a:pt x="73" y="127"/>
                  </a:lnTo>
                  <a:cubicBezTo>
                    <a:pt x="52" y="121"/>
                    <a:pt x="33" y="103"/>
                    <a:pt x="33" y="80"/>
                  </a:cubicBezTo>
                  <a:cubicBezTo>
                    <a:pt x="33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9" y="107"/>
                    <a:pt x="179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3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8" y="0"/>
                    <a:pt x="0" y="39"/>
                    <a:pt x="0" y="82"/>
                  </a:cubicBezTo>
                  <a:cubicBezTo>
                    <a:pt x="0" y="115"/>
                    <a:pt x="23" y="148"/>
                    <a:pt x="65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4" y="293"/>
                  </a:cubicBezTo>
                  <a:cubicBezTo>
                    <a:pt x="54" y="308"/>
                    <a:pt x="84" y="316"/>
                    <a:pt x="116" y="316"/>
                  </a:cubicBezTo>
                  <a:cubicBezTo>
                    <a:pt x="174" y="316"/>
                    <a:pt x="210" y="272"/>
                    <a:pt x="210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2" name="Freeform 69">
              <a:extLst>
                <a:ext uri="{FF2B5EF4-FFF2-40B4-BE49-F238E27FC236}">
                  <a16:creationId xmlns:a16="http://schemas.microsoft.com/office/drawing/2014/main" id="{1663373B-8832-452C-9128-7789A3E9DC54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201988" y="2171701"/>
              <a:ext cx="50800" cy="158750"/>
            </a:xfrm>
            <a:custGeom>
              <a:avLst/>
              <a:gdLst>
                <a:gd name="T0" fmla="*/ 131 w 131"/>
                <a:gd name="T1" fmla="*/ 373 h 387"/>
                <a:gd name="T2" fmla="*/ 119 w 131"/>
                <a:gd name="T3" fmla="*/ 358 h 387"/>
                <a:gd name="T4" fmla="*/ 34 w 131"/>
                <a:gd name="T5" fmla="*/ 193 h 387"/>
                <a:gd name="T6" fmla="*/ 120 w 131"/>
                <a:gd name="T7" fmla="*/ 29 h 387"/>
                <a:gd name="T8" fmla="*/ 131 w 131"/>
                <a:gd name="T9" fmla="*/ 14 h 387"/>
                <a:gd name="T10" fmla="*/ 116 w 131"/>
                <a:gd name="T11" fmla="*/ 0 h 387"/>
                <a:gd name="T12" fmla="*/ 0 w 131"/>
                <a:gd name="T13" fmla="*/ 193 h 387"/>
                <a:gd name="T14" fmla="*/ 40 w 131"/>
                <a:gd name="T15" fmla="*/ 323 h 387"/>
                <a:gd name="T16" fmla="*/ 116 w 131"/>
                <a:gd name="T17" fmla="*/ 387 h 387"/>
                <a:gd name="T18" fmla="*/ 131 w 131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373"/>
                  </a:moveTo>
                  <a:cubicBezTo>
                    <a:pt x="131" y="366"/>
                    <a:pt x="128" y="364"/>
                    <a:pt x="119" y="358"/>
                  </a:cubicBezTo>
                  <a:cubicBezTo>
                    <a:pt x="57" y="316"/>
                    <a:pt x="34" y="249"/>
                    <a:pt x="34" y="193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3"/>
                    <a:pt x="131" y="21"/>
                    <a:pt x="131" y="14"/>
                  </a:cubicBezTo>
                  <a:cubicBezTo>
                    <a:pt x="131" y="10"/>
                    <a:pt x="129" y="0"/>
                    <a:pt x="116" y="0"/>
                  </a:cubicBezTo>
                  <a:cubicBezTo>
                    <a:pt x="101" y="0"/>
                    <a:pt x="0" y="66"/>
                    <a:pt x="0" y="193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6" y="359"/>
                    <a:pt x="104" y="387"/>
                    <a:pt x="116" y="387"/>
                  </a:cubicBezTo>
                  <a:cubicBezTo>
                    <a:pt x="129" y="387"/>
                    <a:pt x="131" y="377"/>
                    <a:pt x="131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3" name="Freeform 70">
              <a:extLst>
                <a:ext uri="{FF2B5EF4-FFF2-40B4-BE49-F238E27FC236}">
                  <a16:creationId xmlns:a16="http://schemas.microsoft.com/office/drawing/2014/main" id="{66EA9FE5-DB67-4BDD-A80E-D72261752A8B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311525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3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3" y="0"/>
                  </a:cubicBezTo>
                  <a:lnTo>
                    <a:pt x="21" y="0"/>
                  </a:lnTo>
                  <a:cubicBezTo>
                    <a:pt x="10" y="0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1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4" name="Freeform 71">
              <a:extLst>
                <a:ext uri="{FF2B5EF4-FFF2-40B4-BE49-F238E27FC236}">
                  <a16:creationId xmlns:a16="http://schemas.microsoft.com/office/drawing/2014/main" id="{2D24366B-C99E-46BD-9A61-320C5109837D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3373438" y="2189163"/>
              <a:ext cx="96838" cy="127000"/>
            </a:xfrm>
            <a:custGeom>
              <a:avLst/>
              <a:gdLst>
                <a:gd name="T0" fmla="*/ 250 w 250"/>
                <a:gd name="T1" fmla="*/ 259 h 311"/>
                <a:gd name="T2" fmla="*/ 232 w 250"/>
                <a:gd name="T3" fmla="*/ 243 h 311"/>
                <a:gd name="T4" fmla="*/ 215 w 250"/>
                <a:gd name="T5" fmla="*/ 258 h 311"/>
                <a:gd name="T6" fmla="*/ 206 w 250"/>
                <a:gd name="T7" fmla="*/ 280 h 311"/>
                <a:gd name="T8" fmla="*/ 192 w 250"/>
                <a:gd name="T9" fmla="*/ 231 h 311"/>
                <a:gd name="T10" fmla="*/ 187 w 250"/>
                <a:gd name="T11" fmla="*/ 184 h 311"/>
                <a:gd name="T12" fmla="*/ 163 w 250"/>
                <a:gd name="T13" fmla="*/ 153 h 311"/>
                <a:gd name="T14" fmla="*/ 205 w 250"/>
                <a:gd name="T15" fmla="*/ 84 h 311"/>
                <a:gd name="T16" fmla="*/ 109 w 250"/>
                <a:gd name="T17" fmla="*/ 0 h 311"/>
                <a:gd name="T18" fmla="*/ 20 w 250"/>
                <a:gd name="T19" fmla="*/ 0 h 311"/>
                <a:gd name="T20" fmla="*/ 0 w 250"/>
                <a:gd name="T21" fmla="*/ 16 h 311"/>
                <a:gd name="T22" fmla="*/ 20 w 250"/>
                <a:gd name="T23" fmla="*/ 31 h 311"/>
                <a:gd name="T24" fmla="*/ 33 w 250"/>
                <a:gd name="T25" fmla="*/ 31 h 311"/>
                <a:gd name="T26" fmla="*/ 33 w 250"/>
                <a:gd name="T27" fmla="*/ 275 h 311"/>
                <a:gd name="T28" fmla="*/ 20 w 250"/>
                <a:gd name="T29" fmla="*/ 275 h 311"/>
                <a:gd name="T30" fmla="*/ 0 w 250"/>
                <a:gd name="T31" fmla="*/ 290 h 311"/>
                <a:gd name="T32" fmla="*/ 20 w 250"/>
                <a:gd name="T33" fmla="*/ 305 h 311"/>
                <a:gd name="T34" fmla="*/ 80 w 250"/>
                <a:gd name="T35" fmla="*/ 305 h 311"/>
                <a:gd name="T36" fmla="*/ 100 w 250"/>
                <a:gd name="T37" fmla="*/ 290 h 311"/>
                <a:gd name="T38" fmla="*/ 80 w 250"/>
                <a:gd name="T39" fmla="*/ 275 h 311"/>
                <a:gd name="T40" fmla="*/ 67 w 250"/>
                <a:gd name="T41" fmla="*/ 275 h 311"/>
                <a:gd name="T42" fmla="*/ 67 w 250"/>
                <a:gd name="T43" fmla="*/ 168 h 311"/>
                <a:gd name="T44" fmla="*/ 106 w 250"/>
                <a:gd name="T45" fmla="*/ 168 h 311"/>
                <a:gd name="T46" fmla="*/ 146 w 250"/>
                <a:gd name="T47" fmla="*/ 182 h 311"/>
                <a:gd name="T48" fmla="*/ 157 w 250"/>
                <a:gd name="T49" fmla="*/ 224 h 311"/>
                <a:gd name="T50" fmla="*/ 167 w 250"/>
                <a:gd name="T51" fmla="*/ 288 h 311"/>
                <a:gd name="T52" fmla="*/ 206 w 250"/>
                <a:gd name="T53" fmla="*/ 311 h 311"/>
                <a:gd name="T54" fmla="*/ 250 w 250"/>
                <a:gd name="T55" fmla="*/ 259 h 311"/>
                <a:gd name="T56" fmla="*/ 171 w 250"/>
                <a:gd name="T57" fmla="*/ 84 h 311"/>
                <a:gd name="T58" fmla="*/ 103 w 250"/>
                <a:gd name="T59" fmla="*/ 138 h 311"/>
                <a:gd name="T60" fmla="*/ 67 w 250"/>
                <a:gd name="T61" fmla="*/ 138 h 311"/>
                <a:gd name="T62" fmla="*/ 67 w 250"/>
                <a:gd name="T63" fmla="*/ 31 h 311"/>
                <a:gd name="T64" fmla="*/ 103 w 250"/>
                <a:gd name="T65" fmla="*/ 31 h 311"/>
                <a:gd name="T66" fmla="*/ 171 w 250"/>
                <a:gd name="T67" fmla="*/ 8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311">
                  <a:moveTo>
                    <a:pt x="250" y="259"/>
                  </a:moveTo>
                  <a:cubicBezTo>
                    <a:pt x="250" y="243"/>
                    <a:pt x="238" y="243"/>
                    <a:pt x="232" y="243"/>
                  </a:cubicBezTo>
                  <a:cubicBezTo>
                    <a:pt x="227" y="243"/>
                    <a:pt x="216" y="243"/>
                    <a:pt x="215" y="258"/>
                  </a:cubicBezTo>
                  <a:cubicBezTo>
                    <a:pt x="215" y="262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1"/>
                  </a:cubicBezTo>
                  <a:cubicBezTo>
                    <a:pt x="192" y="199"/>
                    <a:pt x="192" y="195"/>
                    <a:pt x="187" y="184"/>
                  </a:cubicBezTo>
                  <a:cubicBezTo>
                    <a:pt x="181" y="169"/>
                    <a:pt x="170" y="159"/>
                    <a:pt x="163" y="153"/>
                  </a:cubicBezTo>
                  <a:cubicBezTo>
                    <a:pt x="196" y="135"/>
                    <a:pt x="205" y="105"/>
                    <a:pt x="205" y="84"/>
                  </a:cubicBezTo>
                  <a:cubicBezTo>
                    <a:pt x="205" y="41"/>
                    <a:pt x="167" y="0"/>
                    <a:pt x="10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3" y="31"/>
                  </a:lnTo>
                  <a:lnTo>
                    <a:pt x="33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0" y="305"/>
                  </a:lnTo>
                  <a:cubicBezTo>
                    <a:pt x="87" y="305"/>
                    <a:pt x="100" y="305"/>
                    <a:pt x="100" y="290"/>
                  </a:cubicBezTo>
                  <a:cubicBezTo>
                    <a:pt x="100" y="275"/>
                    <a:pt x="88" y="275"/>
                    <a:pt x="80" y="275"/>
                  </a:cubicBezTo>
                  <a:lnTo>
                    <a:pt x="67" y="275"/>
                  </a:lnTo>
                  <a:lnTo>
                    <a:pt x="67" y="168"/>
                  </a:lnTo>
                  <a:lnTo>
                    <a:pt x="106" y="168"/>
                  </a:lnTo>
                  <a:cubicBezTo>
                    <a:pt x="116" y="168"/>
                    <a:pt x="130" y="168"/>
                    <a:pt x="146" y="182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7"/>
                    <a:pt x="157" y="272"/>
                    <a:pt x="167" y="288"/>
                  </a:cubicBezTo>
                  <a:cubicBezTo>
                    <a:pt x="175" y="303"/>
                    <a:pt x="189" y="311"/>
                    <a:pt x="206" y="311"/>
                  </a:cubicBezTo>
                  <a:cubicBezTo>
                    <a:pt x="238" y="311"/>
                    <a:pt x="250" y="278"/>
                    <a:pt x="250" y="259"/>
                  </a:cubicBezTo>
                  <a:close/>
                  <a:moveTo>
                    <a:pt x="171" y="84"/>
                  </a:moveTo>
                  <a:cubicBezTo>
                    <a:pt x="171" y="109"/>
                    <a:pt x="148" y="138"/>
                    <a:pt x="103" y="138"/>
                  </a:cubicBezTo>
                  <a:lnTo>
                    <a:pt x="67" y="138"/>
                  </a:lnTo>
                  <a:lnTo>
                    <a:pt x="67" y="31"/>
                  </a:lnTo>
                  <a:lnTo>
                    <a:pt x="103" y="31"/>
                  </a:lnTo>
                  <a:cubicBezTo>
                    <a:pt x="149" y="31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5" name="Freeform 72">
              <a:extLst>
                <a:ext uri="{FF2B5EF4-FFF2-40B4-BE49-F238E27FC236}">
                  <a16:creationId xmlns:a16="http://schemas.microsoft.com/office/drawing/2014/main" id="{DD0A7A3C-B022-4DBC-BCC6-BB55D9FC5655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475038" y="2225676"/>
              <a:ext cx="90488" cy="133350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8 h 329"/>
                <a:gd name="T44" fmla="*/ 52 w 236"/>
                <a:gd name="T45" fmla="*/ 287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6" name="Freeform 73">
              <a:extLst>
                <a:ext uri="{FF2B5EF4-FFF2-40B4-BE49-F238E27FC236}">
                  <a16:creationId xmlns:a16="http://schemas.microsoft.com/office/drawing/2014/main" id="{595BE0EA-895A-4656-8B54-FECD3F61F28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3579813" y="2224088"/>
              <a:ext cx="90488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6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3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7" name="Freeform 74">
              <a:extLst>
                <a:ext uri="{FF2B5EF4-FFF2-40B4-BE49-F238E27FC236}">
                  <a16:creationId xmlns:a16="http://schemas.microsoft.com/office/drawing/2014/main" id="{0F420DD0-3C56-4CAB-ABFD-F37C0A8C3844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673475" y="2224088"/>
              <a:ext cx="95250" cy="88900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8" name="Freeform 75">
              <a:extLst>
                <a:ext uri="{FF2B5EF4-FFF2-40B4-BE49-F238E27FC236}">
                  <a16:creationId xmlns:a16="http://schemas.microsoft.com/office/drawing/2014/main" id="{0F824E1E-791C-40FE-A829-312141F20772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881438" y="2185988"/>
              <a:ext cx="79375" cy="130175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3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5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9" name="Freeform 76">
              <a:extLst>
                <a:ext uri="{FF2B5EF4-FFF2-40B4-BE49-F238E27FC236}">
                  <a16:creationId xmlns:a16="http://schemas.microsoft.com/office/drawing/2014/main" id="{C8ED53EE-ECED-43D8-A974-0BA06A18864F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970338" y="2224088"/>
              <a:ext cx="100013" cy="88900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8 h 218"/>
                <a:gd name="T4" fmla="*/ 231 w 260"/>
                <a:gd name="T5" fmla="*/ 67 h 218"/>
                <a:gd name="T6" fmla="*/ 187 w 260"/>
                <a:gd name="T7" fmla="*/ 0 h 218"/>
                <a:gd name="T8" fmla="*/ 138 w 260"/>
                <a:gd name="T9" fmla="*/ 26 h 218"/>
                <a:gd name="T10" fmla="*/ 100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4 h 218"/>
                <a:gd name="T22" fmla="*/ 29 w 260"/>
                <a:gd name="T23" fmla="*/ 188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8 h 218"/>
                <a:gd name="T34" fmla="*/ 57 w 260"/>
                <a:gd name="T35" fmla="*/ 98 h 218"/>
                <a:gd name="T36" fmla="*/ 98 w 260"/>
                <a:gd name="T37" fmla="*/ 31 h 218"/>
                <a:gd name="T38" fmla="*/ 116 w 260"/>
                <a:gd name="T39" fmla="*/ 71 h 218"/>
                <a:gd name="T40" fmla="*/ 116 w 260"/>
                <a:gd name="T41" fmla="*/ 188 h 218"/>
                <a:gd name="T42" fmla="*/ 94 w 260"/>
                <a:gd name="T43" fmla="*/ 203 h 218"/>
                <a:gd name="T44" fmla="*/ 115 w 260"/>
                <a:gd name="T45" fmla="*/ 218 h 218"/>
                <a:gd name="T46" fmla="*/ 152 w 260"/>
                <a:gd name="T47" fmla="*/ 218 h 218"/>
                <a:gd name="T48" fmla="*/ 173 w 260"/>
                <a:gd name="T49" fmla="*/ 203 h 218"/>
                <a:gd name="T50" fmla="*/ 144 w 260"/>
                <a:gd name="T51" fmla="*/ 188 h 218"/>
                <a:gd name="T52" fmla="*/ 144 w 260"/>
                <a:gd name="T53" fmla="*/ 98 h 218"/>
                <a:gd name="T54" fmla="*/ 185 w 260"/>
                <a:gd name="T55" fmla="*/ 31 h 218"/>
                <a:gd name="T56" fmla="*/ 203 w 260"/>
                <a:gd name="T57" fmla="*/ 71 h 218"/>
                <a:gd name="T58" fmla="*/ 203 w 260"/>
                <a:gd name="T59" fmla="*/ 188 h 218"/>
                <a:gd name="T60" fmla="*/ 182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2" y="7"/>
                    <a:pt x="138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8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60" y="218"/>
                    <a:pt x="173" y="218"/>
                    <a:pt x="173" y="203"/>
                  </a:cubicBezTo>
                  <a:cubicBezTo>
                    <a:pt x="173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5" y="31"/>
                    <a:pt x="185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2" y="188"/>
                    <a:pt x="182" y="203"/>
                  </a:cubicBezTo>
                  <a:cubicBezTo>
                    <a:pt x="182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0" name="Freeform 77">
              <a:extLst>
                <a:ext uri="{FF2B5EF4-FFF2-40B4-BE49-F238E27FC236}">
                  <a16:creationId xmlns:a16="http://schemas.microsoft.com/office/drawing/2014/main" id="{B01F5C08-E797-49F5-A27D-2A727A859BA7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4086225" y="2190751"/>
              <a:ext cx="73025" cy="122238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2 h 302"/>
                <a:gd name="T4" fmla="*/ 115 w 188"/>
                <a:gd name="T5" fmla="*/ 272 h 302"/>
                <a:gd name="T6" fmla="*/ 115 w 188"/>
                <a:gd name="T7" fmla="*/ 108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2 h 302"/>
                <a:gd name="T14" fmla="*/ 24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0 w 188"/>
                <a:gd name="T21" fmla="*/ 272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7" y="272"/>
                  </a:cubicBezTo>
                  <a:lnTo>
                    <a:pt x="115" y="272"/>
                  </a:lnTo>
                  <a:lnTo>
                    <a:pt x="115" y="108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4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0" y="272"/>
                  </a:lnTo>
                  <a:cubicBezTo>
                    <a:pt x="12" y="272"/>
                    <a:pt x="0" y="272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1" name="Freeform 78">
              <a:extLst>
                <a:ext uri="{FF2B5EF4-FFF2-40B4-BE49-F238E27FC236}">
                  <a16:creationId xmlns:a16="http://schemas.microsoft.com/office/drawing/2014/main" id="{8A825742-F0BA-4EEE-9397-92409B49E87B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4176713" y="2200276"/>
              <a:ext cx="80963" cy="1143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8198A779-297C-4E73-B893-9FCF06410C39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4275138" y="2189163"/>
              <a:ext cx="95250" cy="123825"/>
            </a:xfrm>
            <a:custGeom>
              <a:avLst/>
              <a:gdLst>
                <a:gd name="T0" fmla="*/ 249 w 249"/>
                <a:gd name="T1" fmla="*/ 290 h 305"/>
                <a:gd name="T2" fmla="*/ 229 w 249"/>
                <a:gd name="T3" fmla="*/ 275 h 305"/>
                <a:gd name="T4" fmla="*/ 207 w 249"/>
                <a:gd name="T5" fmla="*/ 275 h 305"/>
                <a:gd name="T6" fmla="*/ 207 w 249"/>
                <a:gd name="T7" fmla="*/ 159 h 305"/>
                <a:gd name="T8" fmla="*/ 142 w 249"/>
                <a:gd name="T9" fmla="*/ 87 h 305"/>
                <a:gd name="T10" fmla="*/ 77 w 249"/>
                <a:gd name="T11" fmla="*/ 114 h 305"/>
                <a:gd name="T12" fmla="*/ 77 w 249"/>
                <a:gd name="T13" fmla="*/ 21 h 305"/>
                <a:gd name="T14" fmla="*/ 57 w 249"/>
                <a:gd name="T15" fmla="*/ 0 h 305"/>
                <a:gd name="T16" fmla="*/ 20 w 249"/>
                <a:gd name="T17" fmla="*/ 0 h 305"/>
                <a:gd name="T18" fmla="*/ 0 w 249"/>
                <a:gd name="T19" fmla="*/ 16 h 305"/>
                <a:gd name="T20" fmla="*/ 20 w 249"/>
                <a:gd name="T21" fmla="*/ 31 h 305"/>
                <a:gd name="T22" fmla="*/ 42 w 249"/>
                <a:gd name="T23" fmla="*/ 31 h 305"/>
                <a:gd name="T24" fmla="*/ 42 w 249"/>
                <a:gd name="T25" fmla="*/ 275 h 305"/>
                <a:gd name="T26" fmla="*/ 20 w 249"/>
                <a:gd name="T27" fmla="*/ 275 h 305"/>
                <a:gd name="T28" fmla="*/ 0 w 249"/>
                <a:gd name="T29" fmla="*/ 290 h 305"/>
                <a:gd name="T30" fmla="*/ 20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9 w 249"/>
                <a:gd name="T37" fmla="*/ 275 h 305"/>
                <a:gd name="T38" fmla="*/ 77 w 249"/>
                <a:gd name="T39" fmla="*/ 275 h 305"/>
                <a:gd name="T40" fmla="*/ 77 w 249"/>
                <a:gd name="T41" fmla="*/ 186 h 305"/>
                <a:gd name="T42" fmla="*/ 139 w 249"/>
                <a:gd name="T43" fmla="*/ 118 h 305"/>
                <a:gd name="T44" fmla="*/ 173 w 249"/>
                <a:gd name="T45" fmla="*/ 161 h 305"/>
                <a:gd name="T46" fmla="*/ 173 w 249"/>
                <a:gd name="T47" fmla="*/ 275 h 305"/>
                <a:gd name="T48" fmla="*/ 153 w 249"/>
                <a:gd name="T49" fmla="*/ 275 h 305"/>
                <a:gd name="T50" fmla="*/ 133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9"/>
                    <a:pt x="182" y="87"/>
                    <a:pt x="142" y="87"/>
                  </a:cubicBezTo>
                  <a:cubicBezTo>
                    <a:pt x="109" y="87"/>
                    <a:pt x="86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7"/>
                    <a:pt x="114" y="118"/>
                    <a:pt x="139" y="118"/>
                  </a:cubicBezTo>
                  <a:cubicBezTo>
                    <a:pt x="166" y="118"/>
                    <a:pt x="173" y="132"/>
                    <a:pt x="173" y="161"/>
                  </a:cubicBezTo>
                  <a:lnTo>
                    <a:pt x="173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B5FE34EE-2D8B-47D1-B575-A262246CFE21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4414838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3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3" y="0"/>
                  </a:cubicBezTo>
                  <a:lnTo>
                    <a:pt x="21" y="0"/>
                  </a:lnTo>
                  <a:cubicBezTo>
                    <a:pt x="9" y="0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1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" name="Freeform 81">
              <a:extLst>
                <a:ext uri="{FF2B5EF4-FFF2-40B4-BE49-F238E27FC236}">
                  <a16:creationId xmlns:a16="http://schemas.microsoft.com/office/drawing/2014/main" id="{89975C04-FB9D-4D85-90C2-C2F061254267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506913" y="2287588"/>
              <a:ext cx="31750" cy="53975"/>
            </a:xfrm>
            <a:custGeom>
              <a:avLst/>
              <a:gdLst>
                <a:gd name="T0" fmla="*/ 83 w 83"/>
                <a:gd name="T1" fmla="*/ 50 h 131"/>
                <a:gd name="T2" fmla="*/ 41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6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981E47EC-E4F2-44EF-B363-87DBFDAD9B51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4714875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4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4" y="0"/>
                  </a:cubicBezTo>
                  <a:lnTo>
                    <a:pt x="21" y="0"/>
                  </a:lnTo>
                  <a:cubicBezTo>
                    <a:pt x="10" y="0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2" y="60"/>
                    <a:pt x="44" y="33"/>
                  </a:cubicBezTo>
                  <a:cubicBezTo>
                    <a:pt x="45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" name="Freeform 83">
              <a:extLst>
                <a:ext uri="{FF2B5EF4-FFF2-40B4-BE49-F238E27FC236}">
                  <a16:creationId xmlns:a16="http://schemas.microsoft.com/office/drawing/2014/main" id="{EBAC193F-6A92-45A4-9DF5-4CF433554E88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4778375" y="2189163"/>
              <a:ext cx="92075" cy="123825"/>
            </a:xfrm>
            <a:custGeom>
              <a:avLst/>
              <a:gdLst>
                <a:gd name="T0" fmla="*/ 237 w 237"/>
                <a:gd name="T1" fmla="*/ 285 h 305"/>
                <a:gd name="T2" fmla="*/ 237 w 237"/>
                <a:gd name="T3" fmla="*/ 240 h 305"/>
                <a:gd name="T4" fmla="*/ 220 w 237"/>
                <a:gd name="T5" fmla="*/ 220 h 305"/>
                <a:gd name="T6" fmla="*/ 203 w 237"/>
                <a:gd name="T7" fmla="*/ 240 h 305"/>
                <a:gd name="T8" fmla="*/ 203 w 237"/>
                <a:gd name="T9" fmla="*/ 275 h 305"/>
                <a:gd name="T10" fmla="*/ 69 w 237"/>
                <a:gd name="T11" fmla="*/ 275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1 h 305"/>
                <a:gd name="T18" fmla="*/ 169 w 237"/>
                <a:gd name="T19" fmla="*/ 170 h 305"/>
                <a:gd name="T20" fmla="*/ 169 w 237"/>
                <a:gd name="T21" fmla="*/ 124 h 305"/>
                <a:gd name="T22" fmla="*/ 152 w 237"/>
                <a:gd name="T23" fmla="*/ 104 h 305"/>
                <a:gd name="T24" fmla="*/ 135 w 237"/>
                <a:gd name="T25" fmla="*/ 132 h 305"/>
                <a:gd name="T26" fmla="*/ 69 w 237"/>
                <a:gd name="T27" fmla="*/ 132 h 305"/>
                <a:gd name="T28" fmla="*/ 69 w 237"/>
                <a:gd name="T29" fmla="*/ 31 h 305"/>
                <a:gd name="T30" fmla="*/ 192 w 237"/>
                <a:gd name="T31" fmla="*/ 31 h 305"/>
                <a:gd name="T32" fmla="*/ 192 w 237"/>
                <a:gd name="T33" fmla="*/ 57 h 305"/>
                <a:gd name="T34" fmla="*/ 209 w 237"/>
                <a:gd name="T35" fmla="*/ 78 h 305"/>
                <a:gd name="T36" fmla="*/ 226 w 237"/>
                <a:gd name="T37" fmla="*/ 57 h 305"/>
                <a:gd name="T38" fmla="*/ 226 w 237"/>
                <a:gd name="T39" fmla="*/ 21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1 h 305"/>
                <a:gd name="T48" fmla="*/ 35 w 237"/>
                <a:gd name="T49" fmla="*/ 31 h 305"/>
                <a:gd name="T50" fmla="*/ 35 w 237"/>
                <a:gd name="T51" fmla="*/ 275 h 305"/>
                <a:gd name="T52" fmla="*/ 20 w 237"/>
                <a:gd name="T53" fmla="*/ 275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5"/>
                  </a:moveTo>
                  <a:lnTo>
                    <a:pt x="237" y="240"/>
                  </a:lnTo>
                  <a:cubicBezTo>
                    <a:pt x="237" y="231"/>
                    <a:pt x="237" y="220"/>
                    <a:pt x="220" y="220"/>
                  </a:cubicBezTo>
                  <a:cubicBezTo>
                    <a:pt x="203" y="220"/>
                    <a:pt x="203" y="230"/>
                    <a:pt x="203" y="240"/>
                  </a:cubicBezTo>
                  <a:lnTo>
                    <a:pt x="203" y="275"/>
                  </a:lnTo>
                  <a:lnTo>
                    <a:pt x="69" y="275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3"/>
                    <a:pt x="135" y="191"/>
                    <a:pt x="152" y="191"/>
                  </a:cubicBezTo>
                  <a:cubicBezTo>
                    <a:pt x="169" y="191"/>
                    <a:pt x="169" y="180"/>
                    <a:pt x="169" y="170"/>
                  </a:cubicBezTo>
                  <a:lnTo>
                    <a:pt x="169" y="124"/>
                  </a:lnTo>
                  <a:cubicBezTo>
                    <a:pt x="169" y="115"/>
                    <a:pt x="169" y="104"/>
                    <a:pt x="152" y="104"/>
                  </a:cubicBezTo>
                  <a:cubicBezTo>
                    <a:pt x="135" y="104"/>
                    <a:pt x="135" y="112"/>
                    <a:pt x="135" y="132"/>
                  </a:cubicBezTo>
                  <a:lnTo>
                    <a:pt x="69" y="132"/>
                  </a:lnTo>
                  <a:lnTo>
                    <a:pt x="69" y="31"/>
                  </a:lnTo>
                  <a:lnTo>
                    <a:pt x="192" y="31"/>
                  </a:lnTo>
                  <a:lnTo>
                    <a:pt x="192" y="57"/>
                  </a:lnTo>
                  <a:cubicBezTo>
                    <a:pt x="192" y="67"/>
                    <a:pt x="192" y="78"/>
                    <a:pt x="209" y="78"/>
                  </a:cubicBezTo>
                  <a:cubicBezTo>
                    <a:pt x="226" y="78"/>
                    <a:pt x="226" y="67"/>
                    <a:pt x="226" y="57"/>
                  </a:cubicBezTo>
                  <a:lnTo>
                    <a:pt x="226" y="21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1"/>
                    <a:pt x="23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" name="Freeform 84">
              <a:extLst>
                <a:ext uri="{FF2B5EF4-FFF2-40B4-BE49-F238E27FC236}">
                  <a16:creationId xmlns:a16="http://schemas.microsoft.com/office/drawing/2014/main" id="{64FC44F9-2F4E-4BA2-A42B-6B41DDCFF858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4889500" y="2189163"/>
              <a:ext cx="69850" cy="123825"/>
            </a:xfrm>
            <a:custGeom>
              <a:avLst/>
              <a:gdLst>
                <a:gd name="T0" fmla="*/ 183 w 183"/>
                <a:gd name="T1" fmla="*/ 290 h 305"/>
                <a:gd name="T2" fmla="*/ 162 w 183"/>
                <a:gd name="T3" fmla="*/ 275 h 305"/>
                <a:gd name="T4" fmla="*/ 108 w 183"/>
                <a:gd name="T5" fmla="*/ 275 h 305"/>
                <a:gd name="T6" fmla="*/ 108 w 183"/>
                <a:gd name="T7" fmla="*/ 31 h 305"/>
                <a:gd name="T8" fmla="*/ 162 w 183"/>
                <a:gd name="T9" fmla="*/ 31 h 305"/>
                <a:gd name="T10" fmla="*/ 183 w 183"/>
                <a:gd name="T11" fmla="*/ 16 h 305"/>
                <a:gd name="T12" fmla="*/ 162 w 183"/>
                <a:gd name="T13" fmla="*/ 0 h 305"/>
                <a:gd name="T14" fmla="*/ 20 w 183"/>
                <a:gd name="T15" fmla="*/ 0 h 305"/>
                <a:gd name="T16" fmla="*/ 0 w 183"/>
                <a:gd name="T17" fmla="*/ 15 h 305"/>
                <a:gd name="T18" fmla="*/ 20 w 183"/>
                <a:gd name="T19" fmla="*/ 31 h 305"/>
                <a:gd name="T20" fmla="*/ 74 w 183"/>
                <a:gd name="T21" fmla="*/ 31 h 305"/>
                <a:gd name="T22" fmla="*/ 74 w 183"/>
                <a:gd name="T23" fmla="*/ 275 h 305"/>
                <a:gd name="T24" fmla="*/ 20 w 183"/>
                <a:gd name="T25" fmla="*/ 275 h 305"/>
                <a:gd name="T26" fmla="*/ 0 w 183"/>
                <a:gd name="T27" fmla="*/ 290 h 305"/>
                <a:gd name="T28" fmla="*/ 20 w 183"/>
                <a:gd name="T29" fmla="*/ 305 h 305"/>
                <a:gd name="T30" fmla="*/ 162 w 183"/>
                <a:gd name="T31" fmla="*/ 305 h 305"/>
                <a:gd name="T32" fmla="*/ 183 w 183"/>
                <a:gd name="T3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83" y="290"/>
                  </a:moveTo>
                  <a:cubicBezTo>
                    <a:pt x="183" y="275"/>
                    <a:pt x="170" y="275"/>
                    <a:pt x="162" y="275"/>
                  </a:cubicBezTo>
                  <a:lnTo>
                    <a:pt x="108" y="275"/>
                  </a:lnTo>
                  <a:lnTo>
                    <a:pt x="108" y="31"/>
                  </a:lnTo>
                  <a:lnTo>
                    <a:pt x="162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74" y="31"/>
                  </a:lnTo>
                  <a:lnTo>
                    <a:pt x="74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2" y="305"/>
                  </a:lnTo>
                  <a:cubicBezTo>
                    <a:pt x="170" y="305"/>
                    <a:pt x="183" y="305"/>
                    <a:pt x="18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632087A5-3ED5-41B7-B63B-676CFF2BA0B1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4978400" y="2189163"/>
              <a:ext cx="88900" cy="123825"/>
            </a:xfrm>
            <a:custGeom>
              <a:avLst/>
              <a:gdLst>
                <a:gd name="T0" fmla="*/ 232 w 232"/>
                <a:gd name="T1" fmla="*/ 155 h 305"/>
                <a:gd name="T2" fmla="*/ 123 w 232"/>
                <a:gd name="T3" fmla="*/ 0 h 305"/>
                <a:gd name="T4" fmla="*/ 21 w 232"/>
                <a:gd name="T5" fmla="*/ 0 h 305"/>
                <a:gd name="T6" fmla="*/ 0 w 232"/>
                <a:gd name="T7" fmla="*/ 16 h 305"/>
                <a:gd name="T8" fmla="*/ 21 w 232"/>
                <a:gd name="T9" fmla="*/ 31 h 305"/>
                <a:gd name="T10" fmla="*/ 32 w 232"/>
                <a:gd name="T11" fmla="*/ 31 h 305"/>
                <a:gd name="T12" fmla="*/ 32 w 232"/>
                <a:gd name="T13" fmla="*/ 275 h 305"/>
                <a:gd name="T14" fmla="*/ 21 w 232"/>
                <a:gd name="T15" fmla="*/ 275 h 305"/>
                <a:gd name="T16" fmla="*/ 0 w 232"/>
                <a:gd name="T17" fmla="*/ 290 h 305"/>
                <a:gd name="T18" fmla="*/ 21 w 232"/>
                <a:gd name="T19" fmla="*/ 305 h 305"/>
                <a:gd name="T20" fmla="*/ 123 w 232"/>
                <a:gd name="T21" fmla="*/ 305 h 305"/>
                <a:gd name="T22" fmla="*/ 232 w 232"/>
                <a:gd name="T23" fmla="*/ 155 h 305"/>
                <a:gd name="T24" fmla="*/ 198 w 232"/>
                <a:gd name="T25" fmla="*/ 155 h 305"/>
                <a:gd name="T26" fmla="*/ 114 w 232"/>
                <a:gd name="T27" fmla="*/ 275 h 305"/>
                <a:gd name="T28" fmla="*/ 66 w 232"/>
                <a:gd name="T29" fmla="*/ 275 h 305"/>
                <a:gd name="T30" fmla="*/ 66 w 232"/>
                <a:gd name="T31" fmla="*/ 31 h 305"/>
                <a:gd name="T32" fmla="*/ 114 w 232"/>
                <a:gd name="T33" fmla="*/ 31 h 305"/>
                <a:gd name="T34" fmla="*/ 198 w 232"/>
                <a:gd name="T35" fmla="*/ 15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05">
                  <a:moveTo>
                    <a:pt x="232" y="155"/>
                  </a:moveTo>
                  <a:cubicBezTo>
                    <a:pt x="232" y="75"/>
                    <a:pt x="190" y="0"/>
                    <a:pt x="12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23" y="305"/>
                  </a:lnTo>
                  <a:cubicBezTo>
                    <a:pt x="189" y="305"/>
                    <a:pt x="232" y="235"/>
                    <a:pt x="232" y="155"/>
                  </a:cubicBezTo>
                  <a:close/>
                  <a:moveTo>
                    <a:pt x="198" y="155"/>
                  </a:moveTo>
                  <a:cubicBezTo>
                    <a:pt x="198" y="213"/>
                    <a:pt x="169" y="275"/>
                    <a:pt x="114" y="275"/>
                  </a:cubicBezTo>
                  <a:lnTo>
                    <a:pt x="66" y="275"/>
                  </a:lnTo>
                  <a:lnTo>
                    <a:pt x="66" y="31"/>
                  </a:lnTo>
                  <a:lnTo>
                    <a:pt x="114" y="31"/>
                  </a:lnTo>
                  <a:cubicBezTo>
                    <a:pt x="170" y="31"/>
                    <a:pt x="198" y="97"/>
                    <a:pt x="198" y="1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" name="Freeform 86">
              <a:extLst>
                <a:ext uri="{FF2B5EF4-FFF2-40B4-BE49-F238E27FC236}">
                  <a16:creationId xmlns:a16="http://schemas.microsoft.com/office/drawing/2014/main" id="{2B4463E9-9C33-4D63-BDC6-DB188AEC7683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5084763" y="2189163"/>
              <a:ext cx="80963" cy="127000"/>
            </a:xfrm>
            <a:custGeom>
              <a:avLst/>
              <a:gdLst>
                <a:gd name="T0" fmla="*/ 210 w 210"/>
                <a:gd name="T1" fmla="*/ 210 h 311"/>
                <a:gd name="T2" fmla="*/ 112 w 210"/>
                <a:gd name="T3" fmla="*/ 111 h 311"/>
                <a:gd name="T4" fmla="*/ 53 w 210"/>
                <a:gd name="T5" fmla="*/ 126 h 311"/>
                <a:gd name="T6" fmla="*/ 53 w 210"/>
                <a:gd name="T7" fmla="*/ 31 h 311"/>
                <a:gd name="T8" fmla="*/ 172 w 210"/>
                <a:gd name="T9" fmla="*/ 31 h 311"/>
                <a:gd name="T10" fmla="*/ 192 w 210"/>
                <a:gd name="T11" fmla="*/ 16 h 311"/>
                <a:gd name="T12" fmla="*/ 172 w 210"/>
                <a:gd name="T13" fmla="*/ 0 h 311"/>
                <a:gd name="T14" fmla="*/ 38 w 210"/>
                <a:gd name="T15" fmla="*/ 0 h 311"/>
                <a:gd name="T16" fmla="*/ 18 w 210"/>
                <a:gd name="T17" fmla="*/ 21 h 311"/>
                <a:gd name="T18" fmla="*/ 18 w 210"/>
                <a:gd name="T19" fmla="*/ 153 h 311"/>
                <a:gd name="T20" fmla="*/ 34 w 210"/>
                <a:gd name="T21" fmla="*/ 174 h 311"/>
                <a:gd name="T22" fmla="*/ 49 w 210"/>
                <a:gd name="T23" fmla="*/ 166 h 311"/>
                <a:gd name="T24" fmla="*/ 112 w 210"/>
                <a:gd name="T25" fmla="*/ 141 h 311"/>
                <a:gd name="T26" fmla="*/ 175 w 210"/>
                <a:gd name="T27" fmla="*/ 210 h 311"/>
                <a:gd name="T28" fmla="*/ 98 w 210"/>
                <a:gd name="T29" fmla="*/ 280 h 311"/>
                <a:gd name="T30" fmla="*/ 38 w 210"/>
                <a:gd name="T31" fmla="*/ 249 h 311"/>
                <a:gd name="T32" fmla="*/ 45 w 210"/>
                <a:gd name="T33" fmla="*/ 233 h 311"/>
                <a:gd name="T34" fmla="*/ 23 w 210"/>
                <a:gd name="T35" fmla="*/ 210 h 311"/>
                <a:gd name="T36" fmla="*/ 0 w 210"/>
                <a:gd name="T37" fmla="*/ 234 h 311"/>
                <a:gd name="T38" fmla="*/ 98 w 210"/>
                <a:gd name="T39" fmla="*/ 311 h 311"/>
                <a:gd name="T40" fmla="*/ 210 w 210"/>
                <a:gd name="T41" fmla="*/ 2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1">
                  <a:moveTo>
                    <a:pt x="210" y="210"/>
                  </a:moveTo>
                  <a:cubicBezTo>
                    <a:pt x="210" y="160"/>
                    <a:pt x="171" y="111"/>
                    <a:pt x="112" y="111"/>
                  </a:cubicBezTo>
                  <a:cubicBezTo>
                    <a:pt x="95" y="111"/>
                    <a:pt x="73" y="115"/>
                    <a:pt x="53" y="126"/>
                  </a:cubicBezTo>
                  <a:lnTo>
                    <a:pt x="53" y="31"/>
                  </a:lnTo>
                  <a:lnTo>
                    <a:pt x="172" y="31"/>
                  </a:lnTo>
                  <a:cubicBezTo>
                    <a:pt x="180" y="31"/>
                    <a:pt x="192" y="31"/>
                    <a:pt x="192" y="16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5"/>
                    <a:pt x="18" y="21"/>
                  </a:cubicBezTo>
                  <a:lnTo>
                    <a:pt x="18" y="153"/>
                  </a:lnTo>
                  <a:cubicBezTo>
                    <a:pt x="18" y="162"/>
                    <a:pt x="18" y="174"/>
                    <a:pt x="34" y="174"/>
                  </a:cubicBezTo>
                  <a:cubicBezTo>
                    <a:pt x="43" y="174"/>
                    <a:pt x="45" y="171"/>
                    <a:pt x="49" y="166"/>
                  </a:cubicBezTo>
                  <a:cubicBezTo>
                    <a:pt x="63" y="150"/>
                    <a:pt x="83" y="141"/>
                    <a:pt x="112" y="141"/>
                  </a:cubicBezTo>
                  <a:cubicBezTo>
                    <a:pt x="153" y="141"/>
                    <a:pt x="175" y="178"/>
                    <a:pt x="175" y="210"/>
                  </a:cubicBezTo>
                  <a:cubicBezTo>
                    <a:pt x="175" y="250"/>
                    <a:pt x="140" y="280"/>
                    <a:pt x="98" y="280"/>
                  </a:cubicBezTo>
                  <a:cubicBezTo>
                    <a:pt x="84" y="280"/>
                    <a:pt x="52" y="276"/>
                    <a:pt x="38" y="249"/>
                  </a:cubicBezTo>
                  <a:cubicBezTo>
                    <a:pt x="41" y="246"/>
                    <a:pt x="45" y="243"/>
                    <a:pt x="45" y="233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5"/>
                    <a:pt x="0" y="234"/>
                  </a:cubicBezTo>
                  <a:cubicBezTo>
                    <a:pt x="0" y="276"/>
                    <a:pt x="42" y="311"/>
                    <a:pt x="98" y="311"/>
                  </a:cubicBezTo>
                  <a:cubicBezTo>
                    <a:pt x="160" y="311"/>
                    <a:pt x="210" y="266"/>
                    <a:pt x="210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10AA3639-C348-4F2B-81D2-DFECF2725123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184775" y="2185988"/>
              <a:ext cx="80963" cy="130175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7 h 316"/>
                <a:gd name="T6" fmla="*/ 105 w 211"/>
                <a:gd name="T7" fmla="*/ 316 h 316"/>
                <a:gd name="T8" fmla="*/ 211 w 211"/>
                <a:gd name="T9" fmla="*/ 158 h 316"/>
                <a:gd name="T10" fmla="*/ 177 w 211"/>
                <a:gd name="T11" fmla="*/ 152 h 316"/>
                <a:gd name="T12" fmla="*/ 105 w 211"/>
                <a:gd name="T13" fmla="*/ 285 h 316"/>
                <a:gd name="T14" fmla="*/ 34 w 211"/>
                <a:gd name="T15" fmla="*/ 152 h 316"/>
                <a:gd name="T16" fmla="*/ 105 w 211"/>
                <a:gd name="T17" fmla="*/ 30 h 316"/>
                <a:gd name="T18" fmla="*/ 177 w 211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4" y="285"/>
                    <a:pt x="105" y="285"/>
                  </a:cubicBezTo>
                  <a:cubicBezTo>
                    <a:pt x="67" y="285"/>
                    <a:pt x="34" y="226"/>
                    <a:pt x="34" y="152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DD64D2E0-0A12-47DD-9295-0F0FF1A3CE11}"/>
                </a:ext>
              </a:extLst>
            </p:cNvPr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5284788" y="2185988"/>
              <a:ext cx="80963" cy="130175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7 h 316"/>
                <a:gd name="T6" fmla="*/ 106 w 212"/>
                <a:gd name="T7" fmla="*/ 316 h 316"/>
                <a:gd name="T8" fmla="*/ 212 w 212"/>
                <a:gd name="T9" fmla="*/ 158 h 316"/>
                <a:gd name="T10" fmla="*/ 177 w 212"/>
                <a:gd name="T11" fmla="*/ 152 h 316"/>
                <a:gd name="T12" fmla="*/ 106 w 212"/>
                <a:gd name="T13" fmla="*/ 285 h 316"/>
                <a:gd name="T14" fmla="*/ 35 w 212"/>
                <a:gd name="T15" fmla="*/ 152 h 316"/>
                <a:gd name="T16" fmla="*/ 106 w 212"/>
                <a:gd name="T17" fmla="*/ 30 h 316"/>
                <a:gd name="T18" fmla="*/ 177 w 212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5" y="285"/>
                    <a:pt x="106" y="285"/>
                  </a:cubicBezTo>
                  <a:cubicBezTo>
                    <a:pt x="67" y="285"/>
                    <a:pt x="35" y="226"/>
                    <a:pt x="35" y="152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685EEBF9-4008-4708-8E0B-D50015DFD9C1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5384800" y="2185988"/>
              <a:ext cx="80963" cy="130175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7 h 316"/>
                <a:gd name="T6" fmla="*/ 106 w 211"/>
                <a:gd name="T7" fmla="*/ 316 h 316"/>
                <a:gd name="T8" fmla="*/ 211 w 211"/>
                <a:gd name="T9" fmla="*/ 158 h 316"/>
                <a:gd name="T10" fmla="*/ 177 w 211"/>
                <a:gd name="T11" fmla="*/ 152 h 316"/>
                <a:gd name="T12" fmla="*/ 106 w 211"/>
                <a:gd name="T13" fmla="*/ 285 h 316"/>
                <a:gd name="T14" fmla="*/ 34 w 211"/>
                <a:gd name="T15" fmla="*/ 152 h 316"/>
                <a:gd name="T16" fmla="*/ 106 w 211"/>
                <a:gd name="T17" fmla="*/ 30 h 316"/>
                <a:gd name="T18" fmla="*/ 177 w 211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4" y="285"/>
                    <a:pt x="106" y="285"/>
                  </a:cubicBezTo>
                  <a:cubicBezTo>
                    <a:pt x="67" y="285"/>
                    <a:pt x="34" y="226"/>
                    <a:pt x="34" y="152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" name="Freeform 90">
              <a:extLst>
                <a:ext uri="{FF2B5EF4-FFF2-40B4-BE49-F238E27FC236}">
                  <a16:creationId xmlns:a16="http://schemas.microsoft.com/office/drawing/2014/main" id="{0E2E2498-4C86-4EA8-8868-6FD5CA552AFE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518150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3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3" y="0"/>
                  </a:cubicBezTo>
                  <a:lnTo>
                    <a:pt x="21" y="0"/>
                  </a:lnTo>
                  <a:cubicBezTo>
                    <a:pt x="9" y="0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1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" name="Freeform 91">
              <a:extLst>
                <a:ext uri="{FF2B5EF4-FFF2-40B4-BE49-F238E27FC236}">
                  <a16:creationId xmlns:a16="http://schemas.microsoft.com/office/drawing/2014/main" id="{E3DD75D4-E04E-468C-B2E6-E21D1F3076E8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5610225" y="2287588"/>
              <a:ext cx="31750" cy="53975"/>
            </a:xfrm>
            <a:custGeom>
              <a:avLst/>
              <a:gdLst>
                <a:gd name="T0" fmla="*/ 82 w 82"/>
                <a:gd name="T1" fmla="*/ 50 h 131"/>
                <a:gd name="T2" fmla="*/ 41 w 82"/>
                <a:gd name="T3" fmla="*/ 0 h 131"/>
                <a:gd name="T4" fmla="*/ 10 w 82"/>
                <a:gd name="T5" fmla="*/ 31 h 131"/>
                <a:gd name="T6" fmla="*/ 41 w 82"/>
                <a:gd name="T7" fmla="*/ 62 h 131"/>
                <a:gd name="T8" fmla="*/ 51 w 82"/>
                <a:gd name="T9" fmla="*/ 61 h 131"/>
                <a:gd name="T10" fmla="*/ 14 w 82"/>
                <a:gd name="T11" fmla="*/ 102 h 131"/>
                <a:gd name="T12" fmla="*/ 0 w 82"/>
                <a:gd name="T13" fmla="*/ 116 h 131"/>
                <a:gd name="T14" fmla="*/ 16 w 82"/>
                <a:gd name="T15" fmla="*/ 131 h 131"/>
                <a:gd name="T16" fmla="*/ 82 w 82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31">
                  <a:moveTo>
                    <a:pt x="82" y="50"/>
                  </a:moveTo>
                  <a:cubicBezTo>
                    <a:pt x="82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2" y="105"/>
                    <a:pt x="82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" name="Freeform 92">
              <a:extLst>
                <a:ext uri="{FF2B5EF4-FFF2-40B4-BE49-F238E27FC236}">
                  <a16:creationId xmlns:a16="http://schemas.microsoft.com/office/drawing/2014/main" id="{6CE1E0FE-543A-4B52-8544-3E812E0FD10E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818188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4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4" y="0"/>
                  </a:cubicBezTo>
                  <a:lnTo>
                    <a:pt x="21" y="0"/>
                  </a:lnTo>
                  <a:cubicBezTo>
                    <a:pt x="10" y="0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2" y="60"/>
                    <a:pt x="44" y="33"/>
                  </a:cubicBezTo>
                  <a:cubicBezTo>
                    <a:pt x="45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5300525C-975F-4618-A893-FDA81D48F438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878513" y="2224088"/>
              <a:ext cx="92075" cy="134938"/>
            </a:xfrm>
            <a:custGeom>
              <a:avLst/>
              <a:gdLst>
                <a:gd name="T0" fmla="*/ 238 w 238"/>
                <a:gd name="T1" fmla="*/ 110 h 329"/>
                <a:gd name="T2" fmla="*/ 141 w 238"/>
                <a:gd name="T3" fmla="*/ 0 h 329"/>
                <a:gd name="T4" fmla="*/ 77 w 238"/>
                <a:gd name="T5" fmla="*/ 25 h 329"/>
                <a:gd name="T6" fmla="*/ 57 w 238"/>
                <a:gd name="T7" fmla="*/ 3 h 329"/>
                <a:gd name="T8" fmla="*/ 21 w 238"/>
                <a:gd name="T9" fmla="*/ 3 h 329"/>
                <a:gd name="T10" fmla="*/ 0 w 238"/>
                <a:gd name="T11" fmla="*/ 19 h 329"/>
                <a:gd name="T12" fmla="*/ 20 w 238"/>
                <a:gd name="T13" fmla="*/ 34 h 329"/>
                <a:gd name="T14" fmla="*/ 43 w 238"/>
                <a:gd name="T15" fmla="*/ 34 h 329"/>
                <a:gd name="T16" fmla="*/ 43 w 238"/>
                <a:gd name="T17" fmla="*/ 298 h 329"/>
                <a:gd name="T18" fmla="*/ 21 w 238"/>
                <a:gd name="T19" fmla="*/ 298 h 329"/>
                <a:gd name="T20" fmla="*/ 0 w 238"/>
                <a:gd name="T21" fmla="*/ 314 h 329"/>
                <a:gd name="T22" fmla="*/ 20 w 238"/>
                <a:gd name="T23" fmla="*/ 329 h 329"/>
                <a:gd name="T24" fmla="*/ 100 w 238"/>
                <a:gd name="T25" fmla="*/ 329 h 329"/>
                <a:gd name="T26" fmla="*/ 120 w 238"/>
                <a:gd name="T27" fmla="*/ 314 h 329"/>
                <a:gd name="T28" fmla="*/ 99 w 238"/>
                <a:gd name="T29" fmla="*/ 298 h 329"/>
                <a:gd name="T30" fmla="*/ 77 w 238"/>
                <a:gd name="T31" fmla="*/ 298 h 329"/>
                <a:gd name="T32" fmla="*/ 77 w 238"/>
                <a:gd name="T33" fmla="*/ 196 h 329"/>
                <a:gd name="T34" fmla="*/ 135 w 238"/>
                <a:gd name="T35" fmla="*/ 221 h 329"/>
                <a:gd name="T36" fmla="*/ 238 w 238"/>
                <a:gd name="T37" fmla="*/ 110 h 329"/>
                <a:gd name="T38" fmla="*/ 203 w 238"/>
                <a:gd name="T39" fmla="*/ 110 h 329"/>
                <a:gd name="T40" fmla="*/ 134 w 238"/>
                <a:gd name="T41" fmla="*/ 191 h 329"/>
                <a:gd name="T42" fmla="*/ 77 w 238"/>
                <a:gd name="T43" fmla="*/ 123 h 329"/>
                <a:gd name="T44" fmla="*/ 77 w 238"/>
                <a:gd name="T45" fmla="*/ 86 h 329"/>
                <a:gd name="T46" fmla="*/ 138 w 238"/>
                <a:gd name="T47" fmla="*/ 31 h 329"/>
                <a:gd name="T48" fmla="*/ 203 w 238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238" y="110"/>
                  </a:move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  <a:cubicBezTo>
                    <a:pt x="98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9" y="191"/>
                    <a:pt x="134" y="191"/>
                  </a:cubicBezTo>
                  <a:cubicBezTo>
                    <a:pt x="95" y="191"/>
                    <a:pt x="77" y="147"/>
                    <a:pt x="77" y="123"/>
                  </a:cubicBezTo>
                  <a:lnTo>
                    <a:pt x="77" y="86"/>
                  </a:lnTo>
                  <a:cubicBezTo>
                    <a:pt x="77" y="57"/>
                    <a:pt x="106" y="31"/>
                    <a:pt x="138" y="31"/>
                  </a:cubicBezTo>
                  <a:cubicBezTo>
                    <a:pt x="175" y="31"/>
                    <a:pt x="203" y="67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9FF3D7EF-B703-4B6D-8725-3907296DBD3B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986463" y="2224088"/>
              <a:ext cx="90488" cy="90488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" name="Freeform 95">
              <a:extLst>
                <a:ext uri="{FF2B5EF4-FFF2-40B4-BE49-F238E27FC236}">
                  <a16:creationId xmlns:a16="http://schemas.microsoft.com/office/drawing/2014/main" id="{5B1018B7-D051-4F30-9190-83A38231C51C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6091238" y="2224088"/>
              <a:ext cx="74613" cy="90488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4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15CA1B7E-0931-42FB-B855-703F5A58888A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6181725" y="2225676"/>
              <a:ext cx="93663" cy="88900"/>
            </a:xfrm>
            <a:custGeom>
              <a:avLst/>
              <a:gdLst>
                <a:gd name="T0" fmla="*/ 245 w 245"/>
                <a:gd name="T1" fmla="*/ 15 h 217"/>
                <a:gd name="T2" fmla="*/ 224 w 245"/>
                <a:gd name="T3" fmla="*/ 0 h 217"/>
                <a:gd name="T4" fmla="*/ 167 w 245"/>
                <a:gd name="T5" fmla="*/ 0 h 217"/>
                <a:gd name="T6" fmla="*/ 146 w 245"/>
                <a:gd name="T7" fmla="*/ 15 h 217"/>
                <a:gd name="T8" fmla="*/ 167 w 245"/>
                <a:gd name="T9" fmla="*/ 31 h 217"/>
                <a:gd name="T10" fmla="*/ 192 w 245"/>
                <a:gd name="T11" fmla="*/ 31 h 217"/>
                <a:gd name="T12" fmla="*/ 167 w 245"/>
                <a:gd name="T13" fmla="*/ 179 h 217"/>
                <a:gd name="T14" fmla="*/ 166 w 245"/>
                <a:gd name="T15" fmla="*/ 179 h 217"/>
                <a:gd name="T16" fmla="*/ 152 w 245"/>
                <a:gd name="T17" fmla="*/ 123 h 217"/>
                <a:gd name="T18" fmla="*/ 124 w 245"/>
                <a:gd name="T19" fmla="*/ 86 h 217"/>
                <a:gd name="T20" fmla="*/ 104 w 245"/>
                <a:gd name="T21" fmla="*/ 97 h 217"/>
                <a:gd name="T22" fmla="*/ 80 w 245"/>
                <a:gd name="T23" fmla="*/ 179 h 217"/>
                <a:gd name="T24" fmla="*/ 80 w 245"/>
                <a:gd name="T25" fmla="*/ 179 h 217"/>
                <a:gd name="T26" fmla="*/ 54 w 245"/>
                <a:gd name="T27" fmla="*/ 31 h 217"/>
                <a:gd name="T28" fmla="*/ 78 w 245"/>
                <a:gd name="T29" fmla="*/ 31 h 217"/>
                <a:gd name="T30" fmla="*/ 99 w 245"/>
                <a:gd name="T31" fmla="*/ 16 h 217"/>
                <a:gd name="T32" fmla="*/ 78 w 245"/>
                <a:gd name="T33" fmla="*/ 0 h 217"/>
                <a:gd name="T34" fmla="*/ 21 w 245"/>
                <a:gd name="T35" fmla="*/ 0 h 217"/>
                <a:gd name="T36" fmla="*/ 0 w 245"/>
                <a:gd name="T37" fmla="*/ 15 h 217"/>
                <a:gd name="T38" fmla="*/ 25 w 245"/>
                <a:gd name="T39" fmla="*/ 31 h 217"/>
                <a:gd name="T40" fmla="*/ 55 w 245"/>
                <a:gd name="T41" fmla="*/ 198 h 217"/>
                <a:gd name="T42" fmla="*/ 79 w 245"/>
                <a:gd name="T43" fmla="*/ 217 h 217"/>
                <a:gd name="T44" fmla="*/ 109 w 245"/>
                <a:gd name="T45" fmla="*/ 182 h 217"/>
                <a:gd name="T46" fmla="*/ 124 w 245"/>
                <a:gd name="T47" fmla="*/ 120 h 217"/>
                <a:gd name="T48" fmla="*/ 124 w 245"/>
                <a:gd name="T49" fmla="*/ 120 h 217"/>
                <a:gd name="T50" fmla="*/ 147 w 245"/>
                <a:gd name="T51" fmla="*/ 209 h 217"/>
                <a:gd name="T52" fmla="*/ 168 w 245"/>
                <a:gd name="T53" fmla="*/ 217 h 217"/>
                <a:gd name="T54" fmla="*/ 190 w 245"/>
                <a:gd name="T55" fmla="*/ 198 h 217"/>
                <a:gd name="T56" fmla="*/ 220 w 245"/>
                <a:gd name="T57" fmla="*/ 31 h 217"/>
                <a:gd name="T58" fmla="*/ 245 w 245"/>
                <a:gd name="T5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17">
                  <a:moveTo>
                    <a:pt x="245" y="15"/>
                  </a:moveTo>
                  <a:cubicBezTo>
                    <a:pt x="245" y="0"/>
                    <a:pt x="233" y="0"/>
                    <a:pt x="224" y="0"/>
                  </a:cubicBezTo>
                  <a:lnTo>
                    <a:pt x="167" y="0"/>
                  </a:lnTo>
                  <a:cubicBezTo>
                    <a:pt x="158" y="0"/>
                    <a:pt x="146" y="0"/>
                    <a:pt x="146" y="15"/>
                  </a:cubicBezTo>
                  <a:cubicBezTo>
                    <a:pt x="146" y="31"/>
                    <a:pt x="158" y="31"/>
                    <a:pt x="167" y="31"/>
                  </a:cubicBezTo>
                  <a:lnTo>
                    <a:pt x="192" y="31"/>
                  </a:lnTo>
                  <a:lnTo>
                    <a:pt x="167" y="179"/>
                  </a:lnTo>
                  <a:lnTo>
                    <a:pt x="166" y="179"/>
                  </a:lnTo>
                  <a:cubicBezTo>
                    <a:pt x="164" y="166"/>
                    <a:pt x="158" y="143"/>
                    <a:pt x="152" y="123"/>
                  </a:cubicBezTo>
                  <a:cubicBezTo>
                    <a:pt x="143" y="91"/>
                    <a:pt x="141" y="86"/>
                    <a:pt x="124" y="86"/>
                  </a:cubicBezTo>
                  <a:cubicBezTo>
                    <a:pt x="119" y="86"/>
                    <a:pt x="109" y="86"/>
                    <a:pt x="104" y="97"/>
                  </a:cubicBezTo>
                  <a:cubicBezTo>
                    <a:pt x="102" y="100"/>
                    <a:pt x="82" y="169"/>
                    <a:pt x="80" y="179"/>
                  </a:cubicBezTo>
                  <a:lnTo>
                    <a:pt x="80" y="179"/>
                  </a:lnTo>
                  <a:lnTo>
                    <a:pt x="54" y="31"/>
                  </a:lnTo>
                  <a:lnTo>
                    <a:pt x="78" y="31"/>
                  </a:lnTo>
                  <a:cubicBezTo>
                    <a:pt x="87" y="31"/>
                    <a:pt x="99" y="31"/>
                    <a:pt x="99" y="16"/>
                  </a:cubicBezTo>
                  <a:cubicBezTo>
                    <a:pt x="99" y="0"/>
                    <a:pt x="88" y="0"/>
                    <a:pt x="78" y="0"/>
                  </a:cubicBezTo>
                  <a:lnTo>
                    <a:pt x="21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1" y="31"/>
                    <a:pt x="25" y="31"/>
                  </a:cubicBezTo>
                  <a:lnTo>
                    <a:pt x="55" y="198"/>
                  </a:lnTo>
                  <a:cubicBezTo>
                    <a:pt x="57" y="210"/>
                    <a:pt x="59" y="217"/>
                    <a:pt x="79" y="217"/>
                  </a:cubicBezTo>
                  <a:cubicBezTo>
                    <a:pt x="99" y="217"/>
                    <a:pt x="100" y="213"/>
                    <a:pt x="109" y="182"/>
                  </a:cubicBezTo>
                  <a:cubicBezTo>
                    <a:pt x="122" y="138"/>
                    <a:pt x="122" y="131"/>
                    <a:pt x="124" y="120"/>
                  </a:cubicBezTo>
                  <a:lnTo>
                    <a:pt x="124" y="120"/>
                  </a:lnTo>
                  <a:cubicBezTo>
                    <a:pt x="127" y="146"/>
                    <a:pt x="145" y="205"/>
                    <a:pt x="147" y="209"/>
                  </a:cubicBezTo>
                  <a:cubicBezTo>
                    <a:pt x="153" y="217"/>
                    <a:pt x="162" y="217"/>
                    <a:pt x="168" y="217"/>
                  </a:cubicBezTo>
                  <a:cubicBezTo>
                    <a:pt x="187" y="217"/>
                    <a:pt x="188" y="209"/>
                    <a:pt x="190" y="198"/>
                  </a:cubicBezTo>
                  <a:lnTo>
                    <a:pt x="220" y="31"/>
                  </a:lnTo>
                  <a:cubicBezTo>
                    <a:pt x="235" y="31"/>
                    <a:pt x="245" y="31"/>
                    <a:pt x="245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382CA855-973B-4D86-AFA7-FD62F6B354C2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6284913" y="2189163"/>
              <a:ext cx="90488" cy="125413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4 w 237"/>
                <a:gd name="T5" fmla="*/ 275 h 308"/>
                <a:gd name="T6" fmla="*/ 194 w 237"/>
                <a:gd name="T7" fmla="*/ 21 h 308"/>
                <a:gd name="T8" fmla="*/ 175 w 237"/>
                <a:gd name="T9" fmla="*/ 0 h 308"/>
                <a:gd name="T10" fmla="*/ 138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0 w 237"/>
                <a:gd name="T17" fmla="*/ 31 h 308"/>
                <a:gd name="T18" fmla="*/ 160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7 w 237"/>
                <a:gd name="T25" fmla="*/ 308 h 308"/>
                <a:gd name="T26" fmla="*/ 160 w 237"/>
                <a:gd name="T27" fmla="*/ 280 h 308"/>
                <a:gd name="T28" fmla="*/ 180 w 237"/>
                <a:gd name="T29" fmla="*/ 305 h 308"/>
                <a:gd name="T30" fmla="*/ 216 w 237"/>
                <a:gd name="T31" fmla="*/ 305 h 308"/>
                <a:gd name="T32" fmla="*/ 237 w 237"/>
                <a:gd name="T33" fmla="*/ 290 h 308"/>
                <a:gd name="T34" fmla="*/ 160 w 237"/>
                <a:gd name="T35" fmla="*/ 208 h 308"/>
                <a:gd name="T36" fmla="*/ 99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0 w 237"/>
                <a:gd name="T43" fmla="*/ 173 h 308"/>
                <a:gd name="T44" fmla="*/ 160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4" y="275"/>
                  </a:lnTo>
                  <a:lnTo>
                    <a:pt x="194" y="21"/>
                  </a:lnTo>
                  <a:cubicBezTo>
                    <a:pt x="194" y="5"/>
                    <a:pt x="191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10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5"/>
                    <a:pt x="0" y="198"/>
                  </a:cubicBezTo>
                  <a:cubicBezTo>
                    <a:pt x="0" y="260"/>
                    <a:pt x="44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ubicBezTo>
                    <a:pt x="160" y="298"/>
                    <a:pt x="160" y="305"/>
                    <a:pt x="180" y="305"/>
                  </a:cubicBezTo>
                  <a:lnTo>
                    <a:pt x="216" y="305"/>
                  </a:lnTo>
                  <a:cubicBezTo>
                    <a:pt x="224" y="305"/>
                    <a:pt x="237" y="305"/>
                    <a:pt x="237" y="290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0" y="145"/>
                    <a:pt x="160" y="173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3" name="Freeform 98">
              <a:extLst>
                <a:ext uri="{FF2B5EF4-FFF2-40B4-BE49-F238E27FC236}">
                  <a16:creationId xmlns:a16="http://schemas.microsoft.com/office/drawing/2014/main" id="{0B869441-EEF3-4733-995E-06D6D7EB9EDF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6399213" y="2185988"/>
              <a:ext cx="63500" cy="127000"/>
            </a:xfrm>
            <a:custGeom>
              <a:avLst/>
              <a:gdLst>
                <a:gd name="T0" fmla="*/ 168 w 168"/>
                <a:gd name="T1" fmla="*/ 295 h 310"/>
                <a:gd name="T2" fmla="*/ 149 w 168"/>
                <a:gd name="T3" fmla="*/ 280 h 310"/>
                <a:gd name="T4" fmla="*/ 103 w 168"/>
                <a:gd name="T5" fmla="*/ 280 h 310"/>
                <a:gd name="T6" fmla="*/ 103 w 168"/>
                <a:gd name="T7" fmla="*/ 20 h 310"/>
                <a:gd name="T8" fmla="*/ 88 w 168"/>
                <a:gd name="T9" fmla="*/ 0 h 310"/>
                <a:gd name="T10" fmla="*/ 73 w 168"/>
                <a:gd name="T11" fmla="*/ 12 h 310"/>
                <a:gd name="T12" fmla="*/ 19 w 168"/>
                <a:gd name="T13" fmla="*/ 61 h 310"/>
                <a:gd name="T14" fmla="*/ 0 w 168"/>
                <a:gd name="T15" fmla="*/ 76 h 310"/>
                <a:gd name="T16" fmla="*/ 17 w 168"/>
                <a:gd name="T17" fmla="*/ 91 h 310"/>
                <a:gd name="T18" fmla="*/ 69 w 168"/>
                <a:gd name="T19" fmla="*/ 69 h 310"/>
                <a:gd name="T20" fmla="*/ 69 w 168"/>
                <a:gd name="T21" fmla="*/ 280 h 310"/>
                <a:gd name="T22" fmla="*/ 23 w 168"/>
                <a:gd name="T23" fmla="*/ 280 h 310"/>
                <a:gd name="T24" fmla="*/ 3 w 168"/>
                <a:gd name="T25" fmla="*/ 295 h 310"/>
                <a:gd name="T26" fmla="*/ 23 w 168"/>
                <a:gd name="T27" fmla="*/ 310 h 310"/>
                <a:gd name="T28" fmla="*/ 149 w 168"/>
                <a:gd name="T29" fmla="*/ 310 h 310"/>
                <a:gd name="T30" fmla="*/ 168 w 168"/>
                <a:gd name="T31" fmla="*/ 29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68" y="295"/>
                  </a:moveTo>
                  <a:cubicBezTo>
                    <a:pt x="168" y="280"/>
                    <a:pt x="157" y="280"/>
                    <a:pt x="149" y="280"/>
                  </a:cubicBezTo>
                  <a:lnTo>
                    <a:pt x="103" y="280"/>
                  </a:lnTo>
                  <a:lnTo>
                    <a:pt x="103" y="20"/>
                  </a:lnTo>
                  <a:cubicBezTo>
                    <a:pt x="103" y="12"/>
                    <a:pt x="103" y="0"/>
                    <a:pt x="88" y="0"/>
                  </a:cubicBezTo>
                  <a:cubicBezTo>
                    <a:pt x="79" y="0"/>
                    <a:pt x="76" y="6"/>
                    <a:pt x="73" y="12"/>
                  </a:cubicBezTo>
                  <a:cubicBezTo>
                    <a:pt x="54" y="54"/>
                    <a:pt x="28" y="60"/>
                    <a:pt x="19" y="61"/>
                  </a:cubicBezTo>
                  <a:cubicBezTo>
                    <a:pt x="11" y="61"/>
                    <a:pt x="0" y="62"/>
                    <a:pt x="0" y="76"/>
                  </a:cubicBezTo>
                  <a:cubicBezTo>
                    <a:pt x="0" y="89"/>
                    <a:pt x="9" y="91"/>
                    <a:pt x="17" y="91"/>
                  </a:cubicBezTo>
                  <a:cubicBezTo>
                    <a:pt x="26" y="91"/>
                    <a:pt x="47" y="88"/>
                    <a:pt x="69" y="69"/>
                  </a:cubicBezTo>
                  <a:lnTo>
                    <a:pt x="69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6" y="310"/>
                    <a:pt x="23" y="310"/>
                  </a:cubicBezTo>
                  <a:lnTo>
                    <a:pt x="149" y="310"/>
                  </a:lnTo>
                  <a:cubicBezTo>
                    <a:pt x="156" y="310"/>
                    <a:pt x="168" y="310"/>
                    <a:pt x="168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" name="Freeform 99">
              <a:extLst>
                <a:ext uri="{FF2B5EF4-FFF2-40B4-BE49-F238E27FC236}">
                  <a16:creationId xmlns:a16="http://schemas.microsoft.com/office/drawing/2014/main" id="{AA611DE0-A684-4F61-A4F6-26C2D8B62F11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489700" y="2185988"/>
              <a:ext cx="79375" cy="127000"/>
            </a:xfrm>
            <a:custGeom>
              <a:avLst/>
              <a:gdLst>
                <a:gd name="T0" fmla="*/ 209 w 209"/>
                <a:gd name="T1" fmla="*/ 290 h 310"/>
                <a:gd name="T2" fmla="*/ 209 w 209"/>
                <a:gd name="T3" fmla="*/ 277 h 310"/>
                <a:gd name="T4" fmla="*/ 192 w 209"/>
                <a:gd name="T5" fmla="*/ 256 h 310"/>
                <a:gd name="T6" fmla="*/ 175 w 209"/>
                <a:gd name="T7" fmla="*/ 280 h 310"/>
                <a:gd name="T8" fmla="*/ 56 w 209"/>
                <a:gd name="T9" fmla="*/ 280 h 310"/>
                <a:gd name="T10" fmla="*/ 155 w 209"/>
                <a:gd name="T11" fmla="*/ 197 h 310"/>
                <a:gd name="T12" fmla="*/ 209 w 209"/>
                <a:gd name="T13" fmla="*/ 97 h 310"/>
                <a:gd name="T14" fmla="*/ 98 w 209"/>
                <a:gd name="T15" fmla="*/ 0 h 310"/>
                <a:gd name="T16" fmla="*/ 0 w 209"/>
                <a:gd name="T17" fmla="*/ 83 h 310"/>
                <a:gd name="T18" fmla="*/ 22 w 209"/>
                <a:gd name="T19" fmla="*/ 107 h 310"/>
                <a:gd name="T20" fmla="*/ 44 w 209"/>
                <a:gd name="T21" fmla="*/ 85 h 310"/>
                <a:gd name="T22" fmla="*/ 37 w 209"/>
                <a:gd name="T23" fmla="*/ 69 h 310"/>
                <a:gd name="T24" fmla="*/ 95 w 209"/>
                <a:gd name="T25" fmla="*/ 30 h 310"/>
                <a:gd name="T26" fmla="*/ 175 w 209"/>
                <a:gd name="T27" fmla="*/ 97 h 310"/>
                <a:gd name="T28" fmla="*/ 117 w 209"/>
                <a:gd name="T29" fmla="*/ 188 h 310"/>
                <a:gd name="T30" fmla="*/ 7 w 209"/>
                <a:gd name="T31" fmla="*/ 281 h 310"/>
                <a:gd name="T32" fmla="*/ 0 w 209"/>
                <a:gd name="T33" fmla="*/ 295 h 310"/>
                <a:gd name="T34" fmla="*/ 20 w 209"/>
                <a:gd name="T35" fmla="*/ 310 h 310"/>
                <a:gd name="T36" fmla="*/ 189 w 209"/>
                <a:gd name="T37" fmla="*/ 310 h 310"/>
                <a:gd name="T38" fmla="*/ 209 w 209"/>
                <a:gd name="T39" fmla="*/ 29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209" y="290"/>
                  </a:moveTo>
                  <a:lnTo>
                    <a:pt x="209" y="277"/>
                  </a:lnTo>
                  <a:cubicBezTo>
                    <a:pt x="209" y="267"/>
                    <a:pt x="209" y="256"/>
                    <a:pt x="192" y="256"/>
                  </a:cubicBezTo>
                  <a:cubicBezTo>
                    <a:pt x="175" y="256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4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7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2" y="107"/>
                    <a:pt x="44" y="99"/>
                    <a:pt x="44" y="85"/>
                  </a:cubicBezTo>
                  <a:cubicBezTo>
                    <a:pt x="44" y="79"/>
                    <a:pt x="41" y="72"/>
                    <a:pt x="37" y="69"/>
                  </a:cubicBezTo>
                  <a:cubicBezTo>
                    <a:pt x="44" y="46"/>
                    <a:pt x="68" y="30"/>
                    <a:pt x="95" y="30"/>
                  </a:cubicBezTo>
                  <a:cubicBezTo>
                    <a:pt x="136" y="30"/>
                    <a:pt x="175" y="53"/>
                    <a:pt x="175" y="97"/>
                  </a:cubicBezTo>
                  <a:cubicBezTo>
                    <a:pt x="175" y="132"/>
                    <a:pt x="150" y="161"/>
                    <a:pt x="117" y="188"/>
                  </a:cubicBezTo>
                  <a:lnTo>
                    <a:pt x="7" y="281"/>
                  </a:ln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E7C5C97F-82DD-4317-9391-280F8AF987AB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6588125" y="2185988"/>
              <a:ext cx="82550" cy="130175"/>
            </a:xfrm>
            <a:custGeom>
              <a:avLst/>
              <a:gdLst>
                <a:gd name="T0" fmla="*/ 218 w 218"/>
                <a:gd name="T1" fmla="*/ 223 h 316"/>
                <a:gd name="T2" fmla="*/ 161 w 218"/>
                <a:gd name="T3" fmla="*/ 143 h 316"/>
                <a:gd name="T4" fmla="*/ 203 w 218"/>
                <a:gd name="T5" fmla="*/ 70 h 316"/>
                <a:gd name="T6" fmla="*/ 109 w 218"/>
                <a:gd name="T7" fmla="*/ 0 h 316"/>
                <a:gd name="T8" fmla="*/ 15 w 218"/>
                <a:gd name="T9" fmla="*/ 58 h 316"/>
                <a:gd name="T10" fmla="*/ 37 w 218"/>
                <a:gd name="T11" fmla="*/ 82 h 316"/>
                <a:gd name="T12" fmla="*/ 59 w 218"/>
                <a:gd name="T13" fmla="*/ 59 h 316"/>
                <a:gd name="T14" fmla="*/ 54 w 218"/>
                <a:gd name="T15" fmla="*/ 46 h 316"/>
                <a:gd name="T16" fmla="*/ 110 w 218"/>
                <a:gd name="T17" fmla="*/ 30 h 316"/>
                <a:gd name="T18" fmla="*/ 169 w 218"/>
                <a:gd name="T19" fmla="*/ 71 h 316"/>
                <a:gd name="T20" fmla="*/ 148 w 218"/>
                <a:gd name="T21" fmla="*/ 114 h 316"/>
                <a:gd name="T22" fmla="*/ 101 w 218"/>
                <a:gd name="T23" fmla="*/ 129 h 316"/>
                <a:gd name="T24" fmla="*/ 65 w 218"/>
                <a:gd name="T25" fmla="*/ 145 h 316"/>
                <a:gd name="T26" fmla="*/ 85 w 218"/>
                <a:gd name="T27" fmla="*/ 161 h 316"/>
                <a:gd name="T28" fmla="*/ 108 w 218"/>
                <a:gd name="T29" fmla="*/ 161 h 316"/>
                <a:gd name="T30" fmla="*/ 183 w 218"/>
                <a:gd name="T31" fmla="*/ 223 h 316"/>
                <a:gd name="T32" fmla="*/ 110 w 218"/>
                <a:gd name="T33" fmla="*/ 285 h 316"/>
                <a:gd name="T34" fmla="*/ 38 w 218"/>
                <a:gd name="T35" fmla="*/ 256 h 316"/>
                <a:gd name="T36" fmla="*/ 44 w 218"/>
                <a:gd name="T37" fmla="*/ 241 h 316"/>
                <a:gd name="T38" fmla="*/ 23 w 218"/>
                <a:gd name="T39" fmla="*/ 219 h 316"/>
                <a:gd name="T40" fmla="*/ 0 w 218"/>
                <a:gd name="T41" fmla="*/ 242 h 316"/>
                <a:gd name="T42" fmla="*/ 110 w 218"/>
                <a:gd name="T43" fmla="*/ 316 h 316"/>
                <a:gd name="T44" fmla="*/ 218 w 218"/>
                <a:gd name="T45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16">
                  <a:moveTo>
                    <a:pt x="218" y="223"/>
                  </a:moveTo>
                  <a:cubicBezTo>
                    <a:pt x="218" y="188"/>
                    <a:pt x="194" y="158"/>
                    <a:pt x="161" y="143"/>
                  </a:cubicBezTo>
                  <a:cubicBezTo>
                    <a:pt x="189" y="126"/>
                    <a:pt x="203" y="97"/>
                    <a:pt x="203" y="70"/>
                  </a:cubicBezTo>
                  <a:cubicBezTo>
                    <a:pt x="203" y="33"/>
                    <a:pt x="167" y="0"/>
                    <a:pt x="109" y="0"/>
                  </a:cubicBezTo>
                  <a:cubicBezTo>
                    <a:pt x="49" y="0"/>
                    <a:pt x="15" y="24"/>
                    <a:pt x="15" y="58"/>
                  </a:cubicBezTo>
                  <a:cubicBezTo>
                    <a:pt x="15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59"/>
                  </a:cubicBezTo>
                  <a:cubicBezTo>
                    <a:pt x="59" y="52"/>
                    <a:pt x="56" y="47"/>
                    <a:pt x="54" y="46"/>
                  </a:cubicBezTo>
                  <a:cubicBezTo>
                    <a:pt x="70" y="30"/>
                    <a:pt x="105" y="30"/>
                    <a:pt x="110" y="30"/>
                  </a:cubicBezTo>
                  <a:cubicBezTo>
                    <a:pt x="144" y="30"/>
                    <a:pt x="169" y="48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5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8" y="161"/>
                    <a:pt x="183" y="194"/>
                    <a:pt x="183" y="223"/>
                  </a:cubicBezTo>
                  <a:cubicBezTo>
                    <a:pt x="183" y="254"/>
                    <a:pt x="155" y="285"/>
                    <a:pt x="110" y="285"/>
                  </a:cubicBezTo>
                  <a:cubicBezTo>
                    <a:pt x="90" y="285"/>
                    <a:pt x="51" y="280"/>
                    <a:pt x="38" y="256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3" y="219"/>
                  </a:cubicBezTo>
                  <a:cubicBezTo>
                    <a:pt x="11" y="219"/>
                    <a:pt x="0" y="226"/>
                    <a:pt x="0" y="242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8" y="270"/>
                    <a:pt x="218" y="22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" name="Freeform 101">
              <a:extLst>
                <a:ext uri="{FF2B5EF4-FFF2-40B4-BE49-F238E27FC236}">
                  <a16:creationId xmlns:a16="http://schemas.microsoft.com/office/drawing/2014/main" id="{DFE57E97-DD3B-491F-92BF-E20310BF115D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6721475" y="2185988"/>
              <a:ext cx="17463" cy="60325"/>
            </a:xfrm>
            <a:custGeom>
              <a:avLst/>
              <a:gdLst>
                <a:gd name="T0" fmla="*/ 45 w 45"/>
                <a:gd name="T1" fmla="*/ 20 h 146"/>
                <a:gd name="T2" fmla="*/ 23 w 45"/>
                <a:gd name="T3" fmla="*/ 0 h 146"/>
                <a:gd name="T4" fmla="*/ 21 w 45"/>
                <a:gd name="T5" fmla="*/ 0 h 146"/>
                <a:gd name="T6" fmla="*/ 0 w 45"/>
                <a:gd name="T7" fmla="*/ 20 h 146"/>
                <a:gd name="T8" fmla="*/ 6 w 45"/>
                <a:gd name="T9" fmla="*/ 116 h 146"/>
                <a:gd name="T10" fmla="*/ 24 w 45"/>
                <a:gd name="T11" fmla="*/ 146 h 146"/>
                <a:gd name="T12" fmla="*/ 39 w 45"/>
                <a:gd name="T13" fmla="*/ 119 h 146"/>
                <a:gd name="T14" fmla="*/ 39 w 45"/>
                <a:gd name="T15" fmla="*/ 114 h 146"/>
                <a:gd name="T16" fmla="*/ 44 w 45"/>
                <a:gd name="T17" fmla="*/ 33 h 146"/>
                <a:gd name="T18" fmla="*/ 45 w 45"/>
                <a:gd name="T19" fmla="*/ 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6">
                  <a:moveTo>
                    <a:pt x="45" y="20"/>
                  </a:moveTo>
                  <a:cubicBezTo>
                    <a:pt x="44" y="9"/>
                    <a:pt x="35" y="0"/>
                    <a:pt x="23" y="0"/>
                  </a:cubicBezTo>
                  <a:lnTo>
                    <a:pt x="21" y="0"/>
                  </a:lnTo>
                  <a:cubicBezTo>
                    <a:pt x="9" y="0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6"/>
                    <a:pt x="24" y="146"/>
                  </a:cubicBezTo>
                  <a:cubicBezTo>
                    <a:pt x="38" y="146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1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" name="Freeform 102">
              <a:extLst>
                <a:ext uri="{FF2B5EF4-FFF2-40B4-BE49-F238E27FC236}">
                  <a16:creationId xmlns:a16="http://schemas.microsoft.com/office/drawing/2014/main" id="{2AFB7070-378B-41EE-ADD3-E69530F9270F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6813550" y="2287588"/>
              <a:ext cx="31750" cy="53975"/>
            </a:xfrm>
            <a:custGeom>
              <a:avLst/>
              <a:gdLst>
                <a:gd name="T0" fmla="*/ 83 w 83"/>
                <a:gd name="T1" fmla="*/ 50 h 131"/>
                <a:gd name="T2" fmla="*/ 41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6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7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Freeform 103">
              <a:extLst>
                <a:ext uri="{FF2B5EF4-FFF2-40B4-BE49-F238E27FC236}">
                  <a16:creationId xmlns:a16="http://schemas.microsoft.com/office/drawing/2014/main" id="{7DDCFE17-9677-4562-B9C0-129C7884014F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6988175" y="2185988"/>
              <a:ext cx="84138" cy="130175"/>
            </a:xfrm>
            <a:custGeom>
              <a:avLst/>
              <a:gdLst>
                <a:gd name="T0" fmla="*/ 218 w 218"/>
                <a:gd name="T1" fmla="*/ 223 h 316"/>
                <a:gd name="T2" fmla="*/ 148 w 218"/>
                <a:gd name="T3" fmla="*/ 146 h 316"/>
                <a:gd name="T4" fmla="*/ 211 w 218"/>
                <a:gd name="T5" fmla="*/ 80 h 316"/>
                <a:gd name="T6" fmla="*/ 109 w 218"/>
                <a:gd name="T7" fmla="*/ 0 h 316"/>
                <a:gd name="T8" fmla="*/ 7 w 218"/>
                <a:gd name="T9" fmla="*/ 80 h 316"/>
                <a:gd name="T10" fmla="*/ 69 w 218"/>
                <a:gd name="T11" fmla="*/ 146 h 316"/>
                <a:gd name="T12" fmla="*/ 0 w 218"/>
                <a:gd name="T13" fmla="*/ 223 h 316"/>
                <a:gd name="T14" fmla="*/ 109 w 218"/>
                <a:gd name="T15" fmla="*/ 316 h 316"/>
                <a:gd name="T16" fmla="*/ 218 w 218"/>
                <a:gd name="T17" fmla="*/ 223 h 316"/>
                <a:gd name="T18" fmla="*/ 176 w 218"/>
                <a:gd name="T19" fmla="*/ 80 h 316"/>
                <a:gd name="T20" fmla="*/ 109 w 218"/>
                <a:gd name="T21" fmla="*/ 131 h 316"/>
                <a:gd name="T22" fmla="*/ 42 w 218"/>
                <a:gd name="T23" fmla="*/ 80 h 316"/>
                <a:gd name="T24" fmla="*/ 109 w 218"/>
                <a:gd name="T25" fmla="*/ 30 h 316"/>
                <a:gd name="T26" fmla="*/ 176 w 218"/>
                <a:gd name="T27" fmla="*/ 80 h 316"/>
                <a:gd name="T28" fmla="*/ 183 w 218"/>
                <a:gd name="T29" fmla="*/ 223 h 316"/>
                <a:gd name="T30" fmla="*/ 109 w 218"/>
                <a:gd name="T31" fmla="*/ 285 h 316"/>
                <a:gd name="T32" fmla="*/ 35 w 218"/>
                <a:gd name="T33" fmla="*/ 223 h 316"/>
                <a:gd name="T34" fmla="*/ 109 w 218"/>
                <a:gd name="T35" fmla="*/ 161 h 316"/>
                <a:gd name="T36" fmla="*/ 183 w 218"/>
                <a:gd name="T37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6">
                  <a:moveTo>
                    <a:pt x="218" y="223"/>
                  </a:moveTo>
                  <a:cubicBezTo>
                    <a:pt x="218" y="186"/>
                    <a:pt x="185" y="156"/>
                    <a:pt x="148" y="146"/>
                  </a:cubicBezTo>
                  <a:cubicBezTo>
                    <a:pt x="188" y="133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39"/>
                    <a:pt x="7" y="80"/>
                  </a:cubicBezTo>
                  <a:cubicBezTo>
                    <a:pt x="7" y="108"/>
                    <a:pt x="30" y="133"/>
                    <a:pt x="69" y="146"/>
                  </a:cubicBezTo>
                  <a:cubicBezTo>
                    <a:pt x="32" y="156"/>
                    <a:pt x="0" y="186"/>
                    <a:pt x="0" y="223"/>
                  </a:cubicBezTo>
                  <a:cubicBezTo>
                    <a:pt x="0" y="272"/>
                    <a:pt x="47" y="316"/>
                    <a:pt x="109" y="316"/>
                  </a:cubicBezTo>
                  <a:cubicBezTo>
                    <a:pt x="172" y="316"/>
                    <a:pt x="218" y="272"/>
                    <a:pt x="218" y="223"/>
                  </a:cubicBezTo>
                  <a:close/>
                  <a:moveTo>
                    <a:pt x="176" y="80"/>
                  </a:moveTo>
                  <a:cubicBezTo>
                    <a:pt x="176" y="109"/>
                    <a:pt x="145" y="131"/>
                    <a:pt x="109" y="131"/>
                  </a:cubicBezTo>
                  <a:cubicBezTo>
                    <a:pt x="72" y="131"/>
                    <a:pt x="42" y="108"/>
                    <a:pt x="42" y="80"/>
                  </a:cubicBezTo>
                  <a:cubicBezTo>
                    <a:pt x="42" y="54"/>
                    <a:pt x="69" y="30"/>
                    <a:pt x="109" y="30"/>
                  </a:cubicBezTo>
                  <a:cubicBezTo>
                    <a:pt x="148" y="30"/>
                    <a:pt x="176" y="54"/>
                    <a:pt x="176" y="80"/>
                  </a:cubicBezTo>
                  <a:close/>
                  <a:moveTo>
                    <a:pt x="183" y="223"/>
                  </a:moveTo>
                  <a:cubicBezTo>
                    <a:pt x="183" y="257"/>
                    <a:pt x="150" y="285"/>
                    <a:pt x="109" y="285"/>
                  </a:cubicBezTo>
                  <a:cubicBezTo>
                    <a:pt x="67" y="285"/>
                    <a:pt x="35" y="257"/>
                    <a:pt x="35" y="223"/>
                  </a:cubicBezTo>
                  <a:cubicBezTo>
                    <a:pt x="35" y="192"/>
                    <a:pt x="63" y="161"/>
                    <a:pt x="109" y="161"/>
                  </a:cubicBezTo>
                  <a:cubicBezTo>
                    <a:pt x="155" y="161"/>
                    <a:pt x="183" y="192"/>
                    <a:pt x="183" y="22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104">
              <a:extLst>
                <a:ext uri="{FF2B5EF4-FFF2-40B4-BE49-F238E27FC236}">
                  <a16:creationId xmlns:a16="http://schemas.microsoft.com/office/drawing/2014/main" id="{CD6DBF18-B749-445F-B54B-98209C3720CE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7089775" y="2185988"/>
              <a:ext cx="80963" cy="130175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7 h 316"/>
                <a:gd name="T6" fmla="*/ 105 w 211"/>
                <a:gd name="T7" fmla="*/ 316 h 316"/>
                <a:gd name="T8" fmla="*/ 211 w 211"/>
                <a:gd name="T9" fmla="*/ 158 h 316"/>
                <a:gd name="T10" fmla="*/ 177 w 211"/>
                <a:gd name="T11" fmla="*/ 152 h 316"/>
                <a:gd name="T12" fmla="*/ 105 w 211"/>
                <a:gd name="T13" fmla="*/ 285 h 316"/>
                <a:gd name="T14" fmla="*/ 34 w 211"/>
                <a:gd name="T15" fmla="*/ 152 h 316"/>
                <a:gd name="T16" fmla="*/ 105 w 211"/>
                <a:gd name="T17" fmla="*/ 30 h 316"/>
                <a:gd name="T18" fmla="*/ 177 w 211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7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4" y="285"/>
                    <a:pt x="105" y="285"/>
                  </a:cubicBezTo>
                  <a:cubicBezTo>
                    <a:pt x="66" y="285"/>
                    <a:pt x="34" y="226"/>
                    <a:pt x="34" y="152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105">
              <a:extLst>
                <a:ext uri="{FF2B5EF4-FFF2-40B4-BE49-F238E27FC236}">
                  <a16:creationId xmlns:a16="http://schemas.microsoft.com/office/drawing/2014/main" id="{BC30E902-A0C1-4DA5-80E6-FB3A55C2E640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7189788" y="2185988"/>
              <a:ext cx="82550" cy="130175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7 h 316"/>
                <a:gd name="T6" fmla="*/ 106 w 212"/>
                <a:gd name="T7" fmla="*/ 316 h 316"/>
                <a:gd name="T8" fmla="*/ 212 w 212"/>
                <a:gd name="T9" fmla="*/ 158 h 316"/>
                <a:gd name="T10" fmla="*/ 177 w 212"/>
                <a:gd name="T11" fmla="*/ 152 h 316"/>
                <a:gd name="T12" fmla="*/ 106 w 212"/>
                <a:gd name="T13" fmla="*/ 285 h 316"/>
                <a:gd name="T14" fmla="*/ 35 w 212"/>
                <a:gd name="T15" fmla="*/ 152 h 316"/>
                <a:gd name="T16" fmla="*/ 106 w 212"/>
                <a:gd name="T17" fmla="*/ 30 h 316"/>
                <a:gd name="T18" fmla="*/ 177 w 212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5" y="285"/>
                    <a:pt x="106" y="285"/>
                  </a:cubicBezTo>
                  <a:cubicBezTo>
                    <a:pt x="67" y="285"/>
                    <a:pt x="35" y="226"/>
                    <a:pt x="35" y="152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106">
              <a:extLst>
                <a:ext uri="{FF2B5EF4-FFF2-40B4-BE49-F238E27FC236}">
                  <a16:creationId xmlns:a16="http://schemas.microsoft.com/office/drawing/2014/main" id="{305224EF-D485-4BB3-9983-0196925D7B4E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7291388" y="2185988"/>
              <a:ext cx="80963" cy="130175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7 h 316"/>
                <a:gd name="T6" fmla="*/ 105 w 211"/>
                <a:gd name="T7" fmla="*/ 316 h 316"/>
                <a:gd name="T8" fmla="*/ 211 w 211"/>
                <a:gd name="T9" fmla="*/ 158 h 316"/>
                <a:gd name="T10" fmla="*/ 177 w 211"/>
                <a:gd name="T11" fmla="*/ 152 h 316"/>
                <a:gd name="T12" fmla="*/ 105 w 211"/>
                <a:gd name="T13" fmla="*/ 285 h 316"/>
                <a:gd name="T14" fmla="*/ 34 w 211"/>
                <a:gd name="T15" fmla="*/ 152 h 316"/>
                <a:gd name="T16" fmla="*/ 105 w 211"/>
                <a:gd name="T17" fmla="*/ 30 h 316"/>
                <a:gd name="T18" fmla="*/ 177 w 211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77" y="152"/>
                  </a:moveTo>
                  <a:cubicBezTo>
                    <a:pt x="177" y="226"/>
                    <a:pt x="144" y="285"/>
                    <a:pt x="105" y="285"/>
                  </a:cubicBezTo>
                  <a:cubicBezTo>
                    <a:pt x="67" y="285"/>
                    <a:pt x="34" y="226"/>
                    <a:pt x="34" y="152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107">
              <a:extLst>
                <a:ext uri="{FF2B5EF4-FFF2-40B4-BE49-F238E27FC236}">
                  <a16:creationId xmlns:a16="http://schemas.microsoft.com/office/drawing/2014/main" id="{FC2FC10F-412C-47DB-85B1-76452ED1B357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7415213" y="2287588"/>
              <a:ext cx="31750" cy="53975"/>
            </a:xfrm>
            <a:custGeom>
              <a:avLst/>
              <a:gdLst>
                <a:gd name="T0" fmla="*/ 83 w 83"/>
                <a:gd name="T1" fmla="*/ 50 h 131"/>
                <a:gd name="T2" fmla="*/ 41 w 83"/>
                <a:gd name="T3" fmla="*/ 0 h 131"/>
                <a:gd name="T4" fmla="*/ 10 w 83"/>
                <a:gd name="T5" fmla="*/ 31 h 131"/>
                <a:gd name="T6" fmla="*/ 41 w 83"/>
                <a:gd name="T7" fmla="*/ 62 h 131"/>
                <a:gd name="T8" fmla="*/ 51 w 83"/>
                <a:gd name="T9" fmla="*/ 61 h 131"/>
                <a:gd name="T10" fmla="*/ 14 w 83"/>
                <a:gd name="T11" fmla="*/ 102 h 131"/>
                <a:gd name="T12" fmla="*/ 0 w 83"/>
                <a:gd name="T13" fmla="*/ 116 h 131"/>
                <a:gd name="T14" fmla="*/ 16 w 83"/>
                <a:gd name="T15" fmla="*/ 131 h 131"/>
                <a:gd name="T16" fmla="*/ 83 w 83"/>
                <a:gd name="T17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1">
                  <a:moveTo>
                    <a:pt x="83" y="50"/>
                  </a:moveTo>
                  <a:cubicBezTo>
                    <a:pt x="83" y="19"/>
                    <a:pt x="63" y="0"/>
                    <a:pt x="41" y="0"/>
                  </a:cubicBezTo>
                  <a:cubicBezTo>
                    <a:pt x="21" y="0"/>
                    <a:pt x="10" y="15"/>
                    <a:pt x="10" y="31"/>
                  </a:cubicBezTo>
                  <a:cubicBezTo>
                    <a:pt x="10" y="50"/>
                    <a:pt x="24" y="62"/>
                    <a:pt x="41" y="62"/>
                  </a:cubicBezTo>
                  <a:cubicBezTo>
                    <a:pt x="44" y="62"/>
                    <a:pt x="47" y="62"/>
                    <a:pt x="51" y="61"/>
                  </a:cubicBezTo>
                  <a:cubicBezTo>
                    <a:pt x="43" y="92"/>
                    <a:pt x="20" y="100"/>
                    <a:pt x="14" y="102"/>
                  </a:cubicBezTo>
                  <a:cubicBezTo>
                    <a:pt x="9" y="103"/>
                    <a:pt x="0" y="106"/>
                    <a:pt x="0" y="116"/>
                  </a:cubicBezTo>
                  <a:cubicBezTo>
                    <a:pt x="0" y="123"/>
                    <a:pt x="8" y="131"/>
                    <a:pt x="16" y="131"/>
                  </a:cubicBezTo>
                  <a:cubicBezTo>
                    <a:pt x="32" y="131"/>
                    <a:pt x="83" y="105"/>
                    <a:pt x="83" y="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108">
              <a:extLst>
                <a:ext uri="{FF2B5EF4-FFF2-40B4-BE49-F238E27FC236}">
                  <a16:creationId xmlns:a16="http://schemas.microsoft.com/office/drawing/2014/main" id="{9EBECF30-65CD-4C87-AA77-EB6AD2C513CB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508250" y="2430463"/>
              <a:ext cx="17463" cy="60325"/>
            </a:xfrm>
            <a:custGeom>
              <a:avLst/>
              <a:gdLst>
                <a:gd name="T0" fmla="*/ 45 w 45"/>
                <a:gd name="T1" fmla="*/ 20 h 147"/>
                <a:gd name="T2" fmla="*/ 23 w 45"/>
                <a:gd name="T3" fmla="*/ 0 h 147"/>
                <a:gd name="T4" fmla="*/ 21 w 45"/>
                <a:gd name="T5" fmla="*/ 0 h 147"/>
                <a:gd name="T6" fmla="*/ 0 w 45"/>
                <a:gd name="T7" fmla="*/ 20 h 147"/>
                <a:gd name="T8" fmla="*/ 6 w 45"/>
                <a:gd name="T9" fmla="*/ 116 h 147"/>
                <a:gd name="T10" fmla="*/ 24 w 45"/>
                <a:gd name="T11" fmla="*/ 147 h 147"/>
                <a:gd name="T12" fmla="*/ 39 w 45"/>
                <a:gd name="T13" fmla="*/ 119 h 147"/>
                <a:gd name="T14" fmla="*/ 39 w 45"/>
                <a:gd name="T15" fmla="*/ 114 h 147"/>
                <a:gd name="T16" fmla="*/ 44 w 45"/>
                <a:gd name="T17" fmla="*/ 33 h 147"/>
                <a:gd name="T18" fmla="*/ 45 w 45"/>
                <a:gd name="T19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7">
                  <a:moveTo>
                    <a:pt x="45" y="20"/>
                  </a:moveTo>
                  <a:cubicBezTo>
                    <a:pt x="44" y="10"/>
                    <a:pt x="35" y="0"/>
                    <a:pt x="23" y="0"/>
                  </a:cubicBezTo>
                  <a:lnTo>
                    <a:pt x="21" y="0"/>
                  </a:lnTo>
                  <a:cubicBezTo>
                    <a:pt x="9" y="1"/>
                    <a:pt x="1" y="9"/>
                    <a:pt x="0" y="20"/>
                  </a:cubicBezTo>
                  <a:cubicBezTo>
                    <a:pt x="0" y="52"/>
                    <a:pt x="4" y="84"/>
                    <a:pt x="6" y="116"/>
                  </a:cubicBezTo>
                  <a:cubicBezTo>
                    <a:pt x="6" y="128"/>
                    <a:pt x="4" y="147"/>
                    <a:pt x="24" y="147"/>
                  </a:cubicBezTo>
                  <a:cubicBezTo>
                    <a:pt x="38" y="147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1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109">
              <a:extLst>
                <a:ext uri="{FF2B5EF4-FFF2-40B4-BE49-F238E27FC236}">
                  <a16:creationId xmlns:a16="http://schemas.microsoft.com/office/drawing/2014/main" id="{6D79260B-EC48-497A-9344-5FAC73B21205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2578100" y="2433638"/>
              <a:ext cx="79375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8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4 w 209"/>
                <a:gd name="T21" fmla="*/ 173 h 310"/>
                <a:gd name="T22" fmla="*/ 49 w 209"/>
                <a:gd name="T23" fmla="*/ 166 h 310"/>
                <a:gd name="T24" fmla="*/ 112 w 209"/>
                <a:gd name="T25" fmla="*/ 141 h 310"/>
                <a:gd name="T26" fmla="*/ 175 w 209"/>
                <a:gd name="T27" fmla="*/ 210 h 310"/>
                <a:gd name="T28" fmla="*/ 98 w 209"/>
                <a:gd name="T29" fmla="*/ 279 h 310"/>
                <a:gd name="T30" fmla="*/ 38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8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49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110">
              <a:extLst>
                <a:ext uri="{FF2B5EF4-FFF2-40B4-BE49-F238E27FC236}">
                  <a16:creationId xmlns:a16="http://schemas.microsoft.com/office/drawing/2014/main" id="{EA7F38EC-6D30-4ED0-97FA-7E615899F16C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2678113" y="2433638"/>
              <a:ext cx="79375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1 w 209"/>
                <a:gd name="T11" fmla="*/ 15 h 310"/>
                <a:gd name="T12" fmla="*/ 172 w 209"/>
                <a:gd name="T13" fmla="*/ 0 h 310"/>
                <a:gd name="T14" fmla="*/ 37 w 209"/>
                <a:gd name="T15" fmla="*/ 0 h 310"/>
                <a:gd name="T16" fmla="*/ 17 w 209"/>
                <a:gd name="T17" fmla="*/ 20 h 310"/>
                <a:gd name="T18" fmla="*/ 17 w 209"/>
                <a:gd name="T19" fmla="*/ 153 h 310"/>
                <a:gd name="T20" fmla="*/ 33 w 209"/>
                <a:gd name="T21" fmla="*/ 173 h 310"/>
                <a:gd name="T22" fmla="*/ 48 w 209"/>
                <a:gd name="T23" fmla="*/ 166 h 310"/>
                <a:gd name="T24" fmla="*/ 111 w 209"/>
                <a:gd name="T25" fmla="*/ 141 h 310"/>
                <a:gd name="T26" fmla="*/ 175 w 209"/>
                <a:gd name="T27" fmla="*/ 210 h 310"/>
                <a:gd name="T28" fmla="*/ 97 w 209"/>
                <a:gd name="T29" fmla="*/ 279 h 310"/>
                <a:gd name="T30" fmla="*/ 37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7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4" y="110"/>
                    <a:pt x="72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1" y="30"/>
                    <a:pt x="191" y="15"/>
                  </a:cubicBezTo>
                  <a:cubicBezTo>
                    <a:pt x="191" y="0"/>
                    <a:pt x="179" y="0"/>
                    <a:pt x="172" y="0"/>
                  </a:cubicBezTo>
                  <a:lnTo>
                    <a:pt x="37" y="0"/>
                  </a:lnTo>
                  <a:cubicBezTo>
                    <a:pt x="21" y="0"/>
                    <a:pt x="17" y="4"/>
                    <a:pt x="17" y="20"/>
                  </a:cubicBezTo>
                  <a:lnTo>
                    <a:pt x="17" y="153"/>
                  </a:lnTo>
                  <a:cubicBezTo>
                    <a:pt x="17" y="162"/>
                    <a:pt x="17" y="173"/>
                    <a:pt x="33" y="173"/>
                  </a:cubicBezTo>
                  <a:cubicBezTo>
                    <a:pt x="42" y="173"/>
                    <a:pt x="44" y="171"/>
                    <a:pt x="48" y="166"/>
                  </a:cubicBezTo>
                  <a:cubicBezTo>
                    <a:pt x="62" y="150"/>
                    <a:pt x="82" y="141"/>
                    <a:pt x="111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49"/>
                    <a:pt x="139" y="279"/>
                    <a:pt x="97" y="279"/>
                  </a:cubicBezTo>
                  <a:cubicBezTo>
                    <a:pt x="83" y="279"/>
                    <a:pt x="51" y="275"/>
                    <a:pt x="37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2" y="210"/>
                    <a:pt x="22" y="210"/>
                  </a:cubicBezTo>
                  <a:cubicBezTo>
                    <a:pt x="14" y="210"/>
                    <a:pt x="0" y="214"/>
                    <a:pt x="0" y="234"/>
                  </a:cubicBezTo>
                  <a:cubicBezTo>
                    <a:pt x="0" y="275"/>
                    <a:pt x="41" y="310"/>
                    <a:pt x="97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111">
              <a:extLst>
                <a:ext uri="{FF2B5EF4-FFF2-40B4-BE49-F238E27FC236}">
                  <a16:creationId xmlns:a16="http://schemas.microsoft.com/office/drawing/2014/main" id="{E614A559-80F3-470F-A5A4-5069CFC1E3F2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778125" y="2433638"/>
              <a:ext cx="80963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8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4 w 209"/>
                <a:gd name="T21" fmla="*/ 173 h 310"/>
                <a:gd name="T22" fmla="*/ 49 w 209"/>
                <a:gd name="T23" fmla="*/ 166 h 310"/>
                <a:gd name="T24" fmla="*/ 112 w 209"/>
                <a:gd name="T25" fmla="*/ 141 h 310"/>
                <a:gd name="T26" fmla="*/ 175 w 209"/>
                <a:gd name="T27" fmla="*/ 210 h 310"/>
                <a:gd name="T28" fmla="*/ 98 w 209"/>
                <a:gd name="T29" fmla="*/ 279 h 310"/>
                <a:gd name="T30" fmla="*/ 38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8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49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112">
              <a:extLst>
                <a:ext uri="{FF2B5EF4-FFF2-40B4-BE49-F238E27FC236}">
                  <a16:creationId xmlns:a16="http://schemas.microsoft.com/office/drawing/2014/main" id="{7A1AB1DF-2086-40E6-BD3B-263071F77ADC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2879725" y="2487613"/>
              <a:ext cx="77788" cy="14288"/>
            </a:xfrm>
            <a:custGeom>
              <a:avLst/>
              <a:gdLst>
                <a:gd name="T0" fmla="*/ 205 w 205"/>
                <a:gd name="T1" fmla="*/ 18 h 35"/>
                <a:gd name="T2" fmla="*/ 182 w 205"/>
                <a:gd name="T3" fmla="*/ 0 h 35"/>
                <a:gd name="T4" fmla="*/ 23 w 205"/>
                <a:gd name="T5" fmla="*/ 0 h 35"/>
                <a:gd name="T6" fmla="*/ 0 w 205"/>
                <a:gd name="T7" fmla="*/ 18 h 35"/>
                <a:gd name="T8" fmla="*/ 23 w 205"/>
                <a:gd name="T9" fmla="*/ 35 h 35"/>
                <a:gd name="T10" fmla="*/ 182 w 205"/>
                <a:gd name="T11" fmla="*/ 35 h 35"/>
                <a:gd name="T12" fmla="*/ 205 w 205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8"/>
                  </a:move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  <a:cubicBezTo>
                    <a:pt x="188" y="35"/>
                    <a:pt x="205" y="35"/>
                    <a:pt x="205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Freeform 113">
              <a:extLst>
                <a:ext uri="{FF2B5EF4-FFF2-40B4-BE49-F238E27FC236}">
                  <a16:creationId xmlns:a16="http://schemas.microsoft.com/office/drawing/2014/main" id="{C235BD6C-FAE3-4DCE-A286-CE39F1158A2D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978150" y="2433638"/>
              <a:ext cx="80963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8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4 w 209"/>
                <a:gd name="T21" fmla="*/ 173 h 310"/>
                <a:gd name="T22" fmla="*/ 49 w 209"/>
                <a:gd name="T23" fmla="*/ 166 h 310"/>
                <a:gd name="T24" fmla="*/ 112 w 209"/>
                <a:gd name="T25" fmla="*/ 141 h 310"/>
                <a:gd name="T26" fmla="*/ 175 w 209"/>
                <a:gd name="T27" fmla="*/ 210 h 310"/>
                <a:gd name="T28" fmla="*/ 98 w 209"/>
                <a:gd name="T29" fmla="*/ 279 h 310"/>
                <a:gd name="T30" fmla="*/ 38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8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49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1AD158EE-60F9-440B-A178-9CEDF35CAE5D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3079750" y="2433638"/>
              <a:ext cx="79375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7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3 w 209"/>
                <a:gd name="T21" fmla="*/ 173 h 310"/>
                <a:gd name="T22" fmla="*/ 48 w 209"/>
                <a:gd name="T23" fmla="*/ 166 h 310"/>
                <a:gd name="T24" fmla="*/ 111 w 209"/>
                <a:gd name="T25" fmla="*/ 141 h 310"/>
                <a:gd name="T26" fmla="*/ 175 w 209"/>
                <a:gd name="T27" fmla="*/ 210 h 310"/>
                <a:gd name="T28" fmla="*/ 97 w 209"/>
                <a:gd name="T29" fmla="*/ 279 h 310"/>
                <a:gd name="T30" fmla="*/ 37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7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4" y="110"/>
                    <a:pt x="72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7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3" y="173"/>
                  </a:cubicBezTo>
                  <a:cubicBezTo>
                    <a:pt x="42" y="173"/>
                    <a:pt x="44" y="171"/>
                    <a:pt x="48" y="166"/>
                  </a:cubicBezTo>
                  <a:cubicBezTo>
                    <a:pt x="62" y="150"/>
                    <a:pt x="82" y="141"/>
                    <a:pt x="111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49"/>
                    <a:pt x="139" y="279"/>
                    <a:pt x="97" y="279"/>
                  </a:cubicBezTo>
                  <a:cubicBezTo>
                    <a:pt x="83" y="279"/>
                    <a:pt x="51" y="275"/>
                    <a:pt x="37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2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1" y="310"/>
                    <a:pt x="97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28A66BB0-D892-460E-B132-797666B28871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179763" y="2487613"/>
              <a:ext cx="79375" cy="14288"/>
            </a:xfrm>
            <a:custGeom>
              <a:avLst/>
              <a:gdLst>
                <a:gd name="T0" fmla="*/ 206 w 206"/>
                <a:gd name="T1" fmla="*/ 18 h 35"/>
                <a:gd name="T2" fmla="*/ 182 w 206"/>
                <a:gd name="T3" fmla="*/ 0 h 35"/>
                <a:gd name="T4" fmla="*/ 24 w 206"/>
                <a:gd name="T5" fmla="*/ 0 h 35"/>
                <a:gd name="T6" fmla="*/ 0 w 206"/>
                <a:gd name="T7" fmla="*/ 18 h 35"/>
                <a:gd name="T8" fmla="*/ 24 w 206"/>
                <a:gd name="T9" fmla="*/ 35 h 35"/>
                <a:gd name="T10" fmla="*/ 182 w 206"/>
                <a:gd name="T11" fmla="*/ 35 h 35"/>
                <a:gd name="T12" fmla="*/ 206 w 206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206" y="18"/>
                  </a:move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  <a:cubicBezTo>
                    <a:pt x="188" y="35"/>
                    <a:pt x="206" y="35"/>
                    <a:pt x="20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87896DA0-7EE0-41E7-A9D6-B5D0D9679A5D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3279775" y="2433638"/>
              <a:ext cx="79375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7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4 w 209"/>
                <a:gd name="T21" fmla="*/ 173 h 310"/>
                <a:gd name="T22" fmla="*/ 48 w 209"/>
                <a:gd name="T23" fmla="*/ 166 h 310"/>
                <a:gd name="T24" fmla="*/ 111 w 209"/>
                <a:gd name="T25" fmla="*/ 141 h 310"/>
                <a:gd name="T26" fmla="*/ 175 w 209"/>
                <a:gd name="T27" fmla="*/ 210 h 310"/>
                <a:gd name="T28" fmla="*/ 97 w 209"/>
                <a:gd name="T29" fmla="*/ 279 h 310"/>
                <a:gd name="T30" fmla="*/ 37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7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4" y="110"/>
                    <a:pt x="72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7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2" y="173"/>
                    <a:pt x="44" y="171"/>
                    <a:pt x="48" y="166"/>
                  </a:cubicBezTo>
                  <a:cubicBezTo>
                    <a:pt x="62" y="150"/>
                    <a:pt x="82" y="141"/>
                    <a:pt x="111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49"/>
                    <a:pt x="139" y="279"/>
                    <a:pt x="97" y="279"/>
                  </a:cubicBezTo>
                  <a:cubicBezTo>
                    <a:pt x="83" y="279"/>
                    <a:pt x="51" y="275"/>
                    <a:pt x="37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1" y="310"/>
                    <a:pt x="97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1391D592-79CB-43CC-85D4-FA707C1062C9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379788" y="2433638"/>
              <a:ext cx="80963" cy="125413"/>
            </a:xfrm>
            <a:custGeom>
              <a:avLst/>
              <a:gdLst>
                <a:gd name="T0" fmla="*/ 210 w 210"/>
                <a:gd name="T1" fmla="*/ 210 h 310"/>
                <a:gd name="T2" fmla="*/ 113 w 210"/>
                <a:gd name="T3" fmla="*/ 110 h 310"/>
                <a:gd name="T4" fmla="*/ 53 w 210"/>
                <a:gd name="T5" fmla="*/ 125 h 310"/>
                <a:gd name="T6" fmla="*/ 53 w 210"/>
                <a:gd name="T7" fmla="*/ 30 h 310"/>
                <a:gd name="T8" fmla="*/ 172 w 210"/>
                <a:gd name="T9" fmla="*/ 30 h 310"/>
                <a:gd name="T10" fmla="*/ 192 w 210"/>
                <a:gd name="T11" fmla="*/ 15 h 310"/>
                <a:gd name="T12" fmla="*/ 172 w 210"/>
                <a:gd name="T13" fmla="*/ 0 h 310"/>
                <a:gd name="T14" fmla="*/ 38 w 210"/>
                <a:gd name="T15" fmla="*/ 0 h 310"/>
                <a:gd name="T16" fmla="*/ 18 w 210"/>
                <a:gd name="T17" fmla="*/ 20 h 310"/>
                <a:gd name="T18" fmla="*/ 18 w 210"/>
                <a:gd name="T19" fmla="*/ 153 h 310"/>
                <a:gd name="T20" fmla="*/ 34 w 210"/>
                <a:gd name="T21" fmla="*/ 173 h 310"/>
                <a:gd name="T22" fmla="*/ 49 w 210"/>
                <a:gd name="T23" fmla="*/ 166 h 310"/>
                <a:gd name="T24" fmla="*/ 112 w 210"/>
                <a:gd name="T25" fmla="*/ 141 h 310"/>
                <a:gd name="T26" fmla="*/ 175 w 210"/>
                <a:gd name="T27" fmla="*/ 210 h 310"/>
                <a:gd name="T28" fmla="*/ 98 w 210"/>
                <a:gd name="T29" fmla="*/ 279 h 310"/>
                <a:gd name="T30" fmla="*/ 38 w 210"/>
                <a:gd name="T31" fmla="*/ 248 h 310"/>
                <a:gd name="T32" fmla="*/ 45 w 210"/>
                <a:gd name="T33" fmla="*/ 232 h 310"/>
                <a:gd name="T34" fmla="*/ 23 w 210"/>
                <a:gd name="T35" fmla="*/ 210 h 310"/>
                <a:gd name="T36" fmla="*/ 0 w 210"/>
                <a:gd name="T37" fmla="*/ 234 h 310"/>
                <a:gd name="T38" fmla="*/ 98 w 210"/>
                <a:gd name="T39" fmla="*/ 310 h 310"/>
                <a:gd name="T40" fmla="*/ 210 w 210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0">
                  <a:moveTo>
                    <a:pt x="210" y="210"/>
                  </a:moveTo>
                  <a:cubicBezTo>
                    <a:pt x="210" y="159"/>
                    <a:pt x="171" y="110"/>
                    <a:pt x="113" y="110"/>
                  </a:cubicBezTo>
                  <a:cubicBezTo>
                    <a:pt x="95" y="110"/>
                    <a:pt x="73" y="114"/>
                    <a:pt x="53" y="125"/>
                  </a:cubicBezTo>
                  <a:lnTo>
                    <a:pt x="53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3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49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1" y="245"/>
                    <a:pt x="45" y="242"/>
                    <a:pt x="45" y="232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10" y="265"/>
                    <a:pt x="210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C9F13F46-CBD1-4ABB-B3BA-C4AA65FE6A61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479800" y="2433638"/>
              <a:ext cx="80963" cy="125413"/>
            </a:xfrm>
            <a:custGeom>
              <a:avLst/>
              <a:gdLst>
                <a:gd name="T0" fmla="*/ 209 w 209"/>
                <a:gd name="T1" fmla="*/ 210 h 310"/>
                <a:gd name="T2" fmla="*/ 112 w 209"/>
                <a:gd name="T3" fmla="*/ 110 h 310"/>
                <a:gd name="T4" fmla="*/ 52 w 209"/>
                <a:gd name="T5" fmla="*/ 125 h 310"/>
                <a:gd name="T6" fmla="*/ 52 w 209"/>
                <a:gd name="T7" fmla="*/ 30 h 310"/>
                <a:gd name="T8" fmla="*/ 172 w 209"/>
                <a:gd name="T9" fmla="*/ 30 h 310"/>
                <a:gd name="T10" fmla="*/ 192 w 209"/>
                <a:gd name="T11" fmla="*/ 15 h 310"/>
                <a:gd name="T12" fmla="*/ 172 w 209"/>
                <a:gd name="T13" fmla="*/ 0 h 310"/>
                <a:gd name="T14" fmla="*/ 38 w 209"/>
                <a:gd name="T15" fmla="*/ 0 h 310"/>
                <a:gd name="T16" fmla="*/ 18 w 209"/>
                <a:gd name="T17" fmla="*/ 20 h 310"/>
                <a:gd name="T18" fmla="*/ 18 w 209"/>
                <a:gd name="T19" fmla="*/ 153 h 310"/>
                <a:gd name="T20" fmla="*/ 34 w 209"/>
                <a:gd name="T21" fmla="*/ 173 h 310"/>
                <a:gd name="T22" fmla="*/ 49 w 209"/>
                <a:gd name="T23" fmla="*/ 166 h 310"/>
                <a:gd name="T24" fmla="*/ 112 w 209"/>
                <a:gd name="T25" fmla="*/ 141 h 310"/>
                <a:gd name="T26" fmla="*/ 175 w 209"/>
                <a:gd name="T27" fmla="*/ 210 h 310"/>
                <a:gd name="T28" fmla="*/ 98 w 209"/>
                <a:gd name="T29" fmla="*/ 279 h 310"/>
                <a:gd name="T30" fmla="*/ 38 w 209"/>
                <a:gd name="T31" fmla="*/ 248 h 310"/>
                <a:gd name="T32" fmla="*/ 44 w 209"/>
                <a:gd name="T33" fmla="*/ 232 h 310"/>
                <a:gd name="T34" fmla="*/ 22 w 209"/>
                <a:gd name="T35" fmla="*/ 210 h 310"/>
                <a:gd name="T36" fmla="*/ 0 w 209"/>
                <a:gd name="T37" fmla="*/ 234 h 310"/>
                <a:gd name="T38" fmla="*/ 98 w 209"/>
                <a:gd name="T39" fmla="*/ 310 h 310"/>
                <a:gd name="T40" fmla="*/ 209 w 209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0">
                  <a:moveTo>
                    <a:pt x="209" y="210"/>
                  </a:moveTo>
                  <a:cubicBezTo>
                    <a:pt x="209" y="159"/>
                    <a:pt x="171" y="110"/>
                    <a:pt x="112" y="110"/>
                  </a:cubicBezTo>
                  <a:cubicBezTo>
                    <a:pt x="95" y="110"/>
                    <a:pt x="73" y="114"/>
                    <a:pt x="52" y="125"/>
                  </a:cubicBezTo>
                  <a:lnTo>
                    <a:pt x="52" y="30"/>
                  </a:lnTo>
                  <a:lnTo>
                    <a:pt x="172" y="30"/>
                  </a:lnTo>
                  <a:cubicBezTo>
                    <a:pt x="179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1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2" y="150"/>
                    <a:pt x="83" y="141"/>
                    <a:pt x="112" y="141"/>
                  </a:cubicBezTo>
                  <a:cubicBezTo>
                    <a:pt x="152" y="141"/>
                    <a:pt x="175" y="177"/>
                    <a:pt x="175" y="210"/>
                  </a:cubicBezTo>
                  <a:cubicBezTo>
                    <a:pt x="175" y="249"/>
                    <a:pt x="139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0" y="245"/>
                    <a:pt x="44" y="242"/>
                    <a:pt x="44" y="232"/>
                  </a:cubicBezTo>
                  <a:cubicBezTo>
                    <a:pt x="44" y="218"/>
                    <a:pt x="33" y="210"/>
                    <a:pt x="22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09" y="265"/>
                    <a:pt x="209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2AFCEE07-87CB-4524-902E-69C41752665A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3579813" y="2433638"/>
              <a:ext cx="80963" cy="125413"/>
            </a:xfrm>
            <a:custGeom>
              <a:avLst/>
              <a:gdLst>
                <a:gd name="T0" fmla="*/ 210 w 210"/>
                <a:gd name="T1" fmla="*/ 210 h 310"/>
                <a:gd name="T2" fmla="*/ 113 w 210"/>
                <a:gd name="T3" fmla="*/ 110 h 310"/>
                <a:gd name="T4" fmla="*/ 53 w 210"/>
                <a:gd name="T5" fmla="*/ 125 h 310"/>
                <a:gd name="T6" fmla="*/ 53 w 210"/>
                <a:gd name="T7" fmla="*/ 30 h 310"/>
                <a:gd name="T8" fmla="*/ 172 w 210"/>
                <a:gd name="T9" fmla="*/ 30 h 310"/>
                <a:gd name="T10" fmla="*/ 192 w 210"/>
                <a:gd name="T11" fmla="*/ 15 h 310"/>
                <a:gd name="T12" fmla="*/ 172 w 210"/>
                <a:gd name="T13" fmla="*/ 0 h 310"/>
                <a:gd name="T14" fmla="*/ 38 w 210"/>
                <a:gd name="T15" fmla="*/ 0 h 310"/>
                <a:gd name="T16" fmla="*/ 18 w 210"/>
                <a:gd name="T17" fmla="*/ 20 h 310"/>
                <a:gd name="T18" fmla="*/ 18 w 210"/>
                <a:gd name="T19" fmla="*/ 153 h 310"/>
                <a:gd name="T20" fmla="*/ 34 w 210"/>
                <a:gd name="T21" fmla="*/ 173 h 310"/>
                <a:gd name="T22" fmla="*/ 49 w 210"/>
                <a:gd name="T23" fmla="*/ 166 h 310"/>
                <a:gd name="T24" fmla="*/ 112 w 210"/>
                <a:gd name="T25" fmla="*/ 141 h 310"/>
                <a:gd name="T26" fmla="*/ 175 w 210"/>
                <a:gd name="T27" fmla="*/ 210 h 310"/>
                <a:gd name="T28" fmla="*/ 98 w 210"/>
                <a:gd name="T29" fmla="*/ 279 h 310"/>
                <a:gd name="T30" fmla="*/ 38 w 210"/>
                <a:gd name="T31" fmla="*/ 248 h 310"/>
                <a:gd name="T32" fmla="*/ 45 w 210"/>
                <a:gd name="T33" fmla="*/ 232 h 310"/>
                <a:gd name="T34" fmla="*/ 23 w 210"/>
                <a:gd name="T35" fmla="*/ 210 h 310"/>
                <a:gd name="T36" fmla="*/ 0 w 210"/>
                <a:gd name="T37" fmla="*/ 234 h 310"/>
                <a:gd name="T38" fmla="*/ 98 w 210"/>
                <a:gd name="T39" fmla="*/ 310 h 310"/>
                <a:gd name="T40" fmla="*/ 210 w 210"/>
                <a:gd name="T41" fmla="*/ 2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0">
                  <a:moveTo>
                    <a:pt x="210" y="210"/>
                  </a:moveTo>
                  <a:cubicBezTo>
                    <a:pt x="210" y="159"/>
                    <a:pt x="171" y="110"/>
                    <a:pt x="113" y="110"/>
                  </a:cubicBezTo>
                  <a:cubicBezTo>
                    <a:pt x="95" y="110"/>
                    <a:pt x="73" y="114"/>
                    <a:pt x="53" y="125"/>
                  </a:cubicBezTo>
                  <a:lnTo>
                    <a:pt x="53" y="30"/>
                  </a:lnTo>
                  <a:lnTo>
                    <a:pt x="172" y="30"/>
                  </a:lnTo>
                  <a:cubicBezTo>
                    <a:pt x="180" y="30"/>
                    <a:pt x="192" y="30"/>
                    <a:pt x="192" y="15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4"/>
                    <a:pt x="18" y="20"/>
                  </a:cubicBezTo>
                  <a:lnTo>
                    <a:pt x="18" y="153"/>
                  </a:lnTo>
                  <a:cubicBezTo>
                    <a:pt x="18" y="162"/>
                    <a:pt x="18" y="173"/>
                    <a:pt x="34" y="173"/>
                  </a:cubicBezTo>
                  <a:cubicBezTo>
                    <a:pt x="43" y="173"/>
                    <a:pt x="45" y="171"/>
                    <a:pt x="49" y="166"/>
                  </a:cubicBezTo>
                  <a:cubicBezTo>
                    <a:pt x="63" y="150"/>
                    <a:pt x="83" y="141"/>
                    <a:pt x="112" y="141"/>
                  </a:cubicBezTo>
                  <a:cubicBezTo>
                    <a:pt x="153" y="141"/>
                    <a:pt x="175" y="177"/>
                    <a:pt x="175" y="210"/>
                  </a:cubicBezTo>
                  <a:cubicBezTo>
                    <a:pt x="175" y="249"/>
                    <a:pt x="140" y="279"/>
                    <a:pt x="98" y="279"/>
                  </a:cubicBezTo>
                  <a:cubicBezTo>
                    <a:pt x="84" y="279"/>
                    <a:pt x="52" y="275"/>
                    <a:pt x="38" y="248"/>
                  </a:cubicBezTo>
                  <a:cubicBezTo>
                    <a:pt x="41" y="245"/>
                    <a:pt x="45" y="242"/>
                    <a:pt x="45" y="232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4"/>
                    <a:pt x="0" y="234"/>
                  </a:cubicBezTo>
                  <a:cubicBezTo>
                    <a:pt x="0" y="275"/>
                    <a:pt x="42" y="310"/>
                    <a:pt x="98" y="310"/>
                  </a:cubicBezTo>
                  <a:cubicBezTo>
                    <a:pt x="160" y="310"/>
                    <a:pt x="210" y="265"/>
                    <a:pt x="210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E11A4BB7-713F-4620-8BF5-32971A16A492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711575" y="2430463"/>
              <a:ext cx="17463" cy="60325"/>
            </a:xfrm>
            <a:custGeom>
              <a:avLst/>
              <a:gdLst>
                <a:gd name="T0" fmla="*/ 45 w 45"/>
                <a:gd name="T1" fmla="*/ 20 h 147"/>
                <a:gd name="T2" fmla="*/ 24 w 45"/>
                <a:gd name="T3" fmla="*/ 0 h 147"/>
                <a:gd name="T4" fmla="*/ 21 w 45"/>
                <a:gd name="T5" fmla="*/ 0 h 147"/>
                <a:gd name="T6" fmla="*/ 0 w 45"/>
                <a:gd name="T7" fmla="*/ 20 h 147"/>
                <a:gd name="T8" fmla="*/ 6 w 45"/>
                <a:gd name="T9" fmla="*/ 116 h 147"/>
                <a:gd name="T10" fmla="*/ 24 w 45"/>
                <a:gd name="T11" fmla="*/ 147 h 147"/>
                <a:gd name="T12" fmla="*/ 39 w 45"/>
                <a:gd name="T13" fmla="*/ 119 h 147"/>
                <a:gd name="T14" fmla="*/ 39 w 45"/>
                <a:gd name="T15" fmla="*/ 114 h 147"/>
                <a:gd name="T16" fmla="*/ 44 w 45"/>
                <a:gd name="T17" fmla="*/ 33 h 147"/>
                <a:gd name="T18" fmla="*/ 45 w 45"/>
                <a:gd name="T19" fmla="*/ 2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47">
                  <a:moveTo>
                    <a:pt x="45" y="20"/>
                  </a:moveTo>
                  <a:cubicBezTo>
                    <a:pt x="44" y="10"/>
                    <a:pt x="35" y="0"/>
                    <a:pt x="24" y="0"/>
                  </a:cubicBezTo>
                  <a:lnTo>
                    <a:pt x="21" y="0"/>
                  </a:lnTo>
                  <a:cubicBezTo>
                    <a:pt x="10" y="1"/>
                    <a:pt x="1" y="9"/>
                    <a:pt x="0" y="20"/>
                  </a:cubicBezTo>
                  <a:cubicBezTo>
                    <a:pt x="0" y="52"/>
                    <a:pt x="5" y="84"/>
                    <a:pt x="6" y="116"/>
                  </a:cubicBezTo>
                  <a:cubicBezTo>
                    <a:pt x="7" y="128"/>
                    <a:pt x="5" y="147"/>
                    <a:pt x="24" y="147"/>
                  </a:cubicBezTo>
                  <a:cubicBezTo>
                    <a:pt x="38" y="147"/>
                    <a:pt x="39" y="129"/>
                    <a:pt x="39" y="119"/>
                  </a:cubicBezTo>
                  <a:lnTo>
                    <a:pt x="39" y="114"/>
                  </a:lnTo>
                  <a:cubicBezTo>
                    <a:pt x="40" y="87"/>
                    <a:pt x="42" y="60"/>
                    <a:pt x="44" y="33"/>
                  </a:cubicBezTo>
                  <a:cubicBezTo>
                    <a:pt x="44" y="29"/>
                    <a:pt x="45" y="24"/>
                    <a:pt x="45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9E35B1D-881D-42D6-83B9-0DA6CE534F23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3787775" y="2416176"/>
              <a:ext cx="50800" cy="157163"/>
            </a:xfrm>
            <a:custGeom>
              <a:avLst/>
              <a:gdLst>
                <a:gd name="T0" fmla="*/ 132 w 132"/>
                <a:gd name="T1" fmla="*/ 194 h 387"/>
                <a:gd name="T2" fmla="*/ 92 w 132"/>
                <a:gd name="T3" fmla="*/ 64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8 w 132"/>
                <a:gd name="T11" fmla="*/ 194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4"/>
                    <a:pt x="109" y="89"/>
                    <a:pt x="92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6" y="25"/>
                    <a:pt x="8" y="27"/>
                  </a:cubicBezTo>
                  <a:cubicBezTo>
                    <a:pt x="90" y="81"/>
                    <a:pt x="98" y="161"/>
                    <a:pt x="98" y="194"/>
                  </a:cubicBezTo>
                  <a:cubicBezTo>
                    <a:pt x="98" y="244"/>
                    <a:pt x="79" y="313"/>
                    <a:pt x="12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1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116C0E84-BE76-46EB-9A36-179F0C1B7B59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3905250" y="2468563"/>
              <a:ext cx="28575" cy="117475"/>
            </a:xfrm>
            <a:custGeom>
              <a:avLst/>
              <a:gdLst>
                <a:gd name="T0" fmla="*/ 72 w 74"/>
                <a:gd name="T1" fmla="*/ 32 h 285"/>
                <a:gd name="T2" fmla="*/ 41 w 74"/>
                <a:gd name="T3" fmla="*/ 0 h 285"/>
                <a:gd name="T4" fmla="*/ 10 w 74"/>
                <a:gd name="T5" fmla="*/ 31 h 285"/>
                <a:gd name="T6" fmla="*/ 41 w 74"/>
                <a:gd name="T7" fmla="*/ 63 h 285"/>
                <a:gd name="T8" fmla="*/ 72 w 74"/>
                <a:gd name="T9" fmla="*/ 32 h 285"/>
                <a:gd name="T10" fmla="*/ 74 w 74"/>
                <a:gd name="T11" fmla="*/ 202 h 285"/>
                <a:gd name="T12" fmla="*/ 41 w 74"/>
                <a:gd name="T13" fmla="*/ 153 h 285"/>
                <a:gd name="T14" fmla="*/ 10 w 74"/>
                <a:gd name="T15" fmla="*/ 184 h 285"/>
                <a:gd name="T16" fmla="*/ 43 w 74"/>
                <a:gd name="T17" fmla="*/ 215 h 285"/>
                <a:gd name="T18" fmla="*/ 10 w 74"/>
                <a:gd name="T19" fmla="*/ 256 h 285"/>
                <a:gd name="T20" fmla="*/ 0 w 74"/>
                <a:gd name="T21" fmla="*/ 269 h 285"/>
                <a:gd name="T22" fmla="*/ 16 w 74"/>
                <a:gd name="T23" fmla="*/ 285 h 285"/>
                <a:gd name="T24" fmla="*/ 74 w 74"/>
                <a:gd name="T25" fmla="*/ 20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5">
                  <a:moveTo>
                    <a:pt x="72" y="32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6"/>
                    <a:pt x="10" y="31"/>
                  </a:cubicBezTo>
                  <a:cubicBezTo>
                    <a:pt x="10" y="50"/>
                    <a:pt x="25" y="63"/>
                    <a:pt x="41" y="63"/>
                  </a:cubicBezTo>
                  <a:cubicBezTo>
                    <a:pt x="60" y="63"/>
                    <a:pt x="72" y="47"/>
                    <a:pt x="72" y="32"/>
                  </a:cubicBezTo>
                  <a:close/>
                  <a:moveTo>
                    <a:pt x="74" y="202"/>
                  </a:moveTo>
                  <a:cubicBezTo>
                    <a:pt x="74" y="169"/>
                    <a:pt x="60" y="153"/>
                    <a:pt x="41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8" y="215"/>
                    <a:pt x="43" y="215"/>
                  </a:cubicBezTo>
                  <a:cubicBezTo>
                    <a:pt x="36" y="242"/>
                    <a:pt x="17" y="252"/>
                    <a:pt x="10" y="256"/>
                  </a:cubicBezTo>
                  <a:cubicBezTo>
                    <a:pt x="7" y="257"/>
                    <a:pt x="0" y="261"/>
                    <a:pt x="0" y="269"/>
                  </a:cubicBezTo>
                  <a:cubicBezTo>
                    <a:pt x="0" y="276"/>
                    <a:pt x="7" y="285"/>
                    <a:pt x="16" y="285"/>
                  </a:cubicBezTo>
                  <a:cubicBezTo>
                    <a:pt x="27" y="285"/>
                    <a:pt x="74" y="258"/>
                    <a:pt x="74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7579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4FA-E3FA-4C51-9710-62CFE3F2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SELECT statement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9514-0225-4022-BDB3-5416734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statement is the most common operation on databases</a:t>
            </a:r>
          </a:p>
          <a:p>
            <a:r>
              <a:rPr lang="en-US" dirty="0"/>
              <a:t>It retrieves information from a database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EF88-E939-49EE-AC9B-A94059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8F2E7-E619-4A08-9ECE-F659E049A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0" t="26512" r="33560" b="35969"/>
          <a:stretch/>
        </p:blipFill>
        <p:spPr>
          <a:xfrm>
            <a:off x="1302798" y="2275791"/>
            <a:ext cx="4674779" cy="24381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5D807-143D-4700-9F6F-44CCFF5A1EB1}"/>
              </a:ext>
            </a:extLst>
          </p:cNvPr>
          <p:cNvCxnSpPr>
            <a:cxnSpLocks/>
          </p:cNvCxnSpPr>
          <p:nvPr/>
        </p:nvCxnSpPr>
        <p:spPr>
          <a:xfrm flipH="1">
            <a:off x="3320484" y="2361815"/>
            <a:ext cx="2749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03FB4-C783-4AFC-A0BA-406691FB0242}"/>
              </a:ext>
            </a:extLst>
          </p:cNvPr>
          <p:cNvSpPr txBox="1"/>
          <p:nvPr/>
        </p:nvSpPr>
        <p:spPr>
          <a:xfrm>
            <a:off x="6096642" y="2191882"/>
            <a:ext cx="287362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Asks the database for all its records, including all the columns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26BC85-C7B8-48F4-B2E2-FF89C635BD8A}"/>
              </a:ext>
            </a:extLst>
          </p:cNvPr>
          <p:cNvCxnSpPr>
            <a:cxnSpLocks/>
          </p:cNvCxnSpPr>
          <p:nvPr/>
        </p:nvCxnSpPr>
        <p:spPr>
          <a:xfrm flipH="1">
            <a:off x="4417764" y="3573820"/>
            <a:ext cx="1652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349E71-B111-4E5D-B862-98663B1AA86C}"/>
              </a:ext>
            </a:extLst>
          </p:cNvPr>
          <p:cNvSpPr txBox="1"/>
          <p:nvPr/>
        </p:nvSpPr>
        <p:spPr>
          <a:xfrm>
            <a:off x="6070382" y="3313546"/>
            <a:ext cx="291497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Asks the database only for Name, EID and Salary columns</a:t>
            </a:r>
          </a:p>
        </p:txBody>
      </p:sp>
    </p:spTree>
    <p:extLst>
      <p:ext uri="{BB962C8B-B14F-4D97-AF65-F5344CB8AC3E}">
        <p14:creationId xmlns:p14="http://schemas.microsoft.com/office/powerpoint/2010/main" val="186061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28EAA-D58D-47AA-A7EB-69172CEA360E}"/>
              </a:ext>
            </a:extLst>
          </p:cNvPr>
          <p:cNvSpPr/>
          <p:nvPr/>
        </p:nvSpPr>
        <p:spPr>
          <a:xfrm>
            <a:off x="2807365" y="2173705"/>
            <a:ext cx="2823410" cy="633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5756B-8F49-45BC-880D-020C173E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WHERE clause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1705-A33C-4C31-9898-197F84BD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It is uncommon for a SQL query to retrieve </a:t>
            </a:r>
            <a:r>
              <a:rPr lang="en-US" sz="2400" u="sng" dirty="0"/>
              <a:t>all records</a:t>
            </a:r>
            <a:r>
              <a:rPr lang="en-US" sz="2400" dirty="0"/>
              <a:t> in a database.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WHERE clause is used to set </a:t>
            </a:r>
            <a:r>
              <a:rPr lang="en-US" sz="2400" u="sng" dirty="0"/>
              <a:t>conditions</a:t>
            </a:r>
            <a:r>
              <a:rPr lang="en-US" sz="2400" dirty="0"/>
              <a:t> for several types of SQL statements including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UPDATE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etc.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2400" dirty="0"/>
              <a:t>The above SQL statement only reflects the rows for which the predicate in the </a:t>
            </a:r>
            <a:r>
              <a:rPr lang="en-US" sz="2400" b="1" dirty="0"/>
              <a:t>WHERE</a:t>
            </a:r>
            <a:r>
              <a:rPr lang="en-US" sz="2400" dirty="0"/>
              <a:t> clause is </a:t>
            </a:r>
            <a:r>
              <a:rPr lang="en-US" sz="2400" u="sng" dirty="0"/>
              <a:t>TRUE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predicate is a logical expression; multiple predicates can be combined using keywords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dirty="0" err="1"/>
              <a:t>and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5F1F-3643-4B1F-80B9-7D96D2F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FA91A1-C364-4FFB-A8FC-E2F73022322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2867" y="2277979"/>
            <a:ext cx="2386013" cy="433388"/>
            <a:chOff x="2540000" y="2540000"/>
            <a:chExt cx="2386013" cy="433388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D2B801-231B-40E7-A43D-FDB316AE3F4D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0000" y="2578100"/>
              <a:ext cx="100013" cy="93663"/>
            </a:xfrm>
            <a:custGeom>
              <a:avLst/>
              <a:gdLst>
                <a:gd name="T0" fmla="*/ 259 w 259"/>
                <a:gd name="T1" fmla="*/ 203 h 218"/>
                <a:gd name="T2" fmla="*/ 230 w 259"/>
                <a:gd name="T3" fmla="*/ 188 h 218"/>
                <a:gd name="T4" fmla="*/ 230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4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1 h 218"/>
                <a:gd name="T38" fmla="*/ 115 w 259"/>
                <a:gd name="T39" fmla="*/ 71 h 218"/>
                <a:gd name="T40" fmla="*/ 115 w 259"/>
                <a:gd name="T41" fmla="*/ 188 h 218"/>
                <a:gd name="T42" fmla="*/ 93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1 h 218"/>
                <a:gd name="T56" fmla="*/ 202 w 259"/>
                <a:gd name="T57" fmla="*/ 71 h 218"/>
                <a:gd name="T58" fmla="*/ 202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8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8" y="188"/>
                    <a:pt x="230" y="188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6" y="31"/>
                    <a:pt x="97" y="31"/>
                  </a:cubicBezTo>
                  <a:cubicBezTo>
                    <a:pt x="108" y="31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3" y="188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5" y="31"/>
                    <a:pt x="202" y="39"/>
                    <a:pt x="202" y="71"/>
                  </a:cubicBezTo>
                  <a:lnTo>
                    <a:pt x="202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133BED2-A274-4725-81D0-F3D771855C47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46363" y="2579688"/>
              <a:ext cx="92075" cy="139700"/>
            </a:xfrm>
            <a:custGeom>
              <a:avLst/>
              <a:gdLst>
                <a:gd name="T0" fmla="*/ 236 w 236"/>
                <a:gd name="T1" fmla="*/ 16 h 329"/>
                <a:gd name="T2" fmla="*/ 216 w 236"/>
                <a:gd name="T3" fmla="*/ 0 h 329"/>
                <a:gd name="T4" fmla="*/ 158 w 236"/>
                <a:gd name="T5" fmla="*/ 0 h 329"/>
                <a:gd name="T6" fmla="*/ 138 w 236"/>
                <a:gd name="T7" fmla="*/ 15 h 329"/>
                <a:gd name="T8" fmla="*/ 158 w 236"/>
                <a:gd name="T9" fmla="*/ 31 h 329"/>
                <a:gd name="T10" fmla="*/ 172 w 236"/>
                <a:gd name="T11" fmla="*/ 31 h 329"/>
                <a:gd name="T12" fmla="*/ 136 w 236"/>
                <a:gd name="T13" fmla="*/ 137 h 329"/>
                <a:gd name="T14" fmla="*/ 123 w 236"/>
                <a:gd name="T15" fmla="*/ 180 h 329"/>
                <a:gd name="T16" fmla="*/ 123 w 236"/>
                <a:gd name="T17" fmla="*/ 180 h 329"/>
                <a:gd name="T18" fmla="*/ 112 w 236"/>
                <a:gd name="T19" fmla="*/ 150 h 329"/>
                <a:gd name="T20" fmla="*/ 66 w 236"/>
                <a:gd name="T21" fmla="*/ 31 h 329"/>
                <a:gd name="T22" fmla="*/ 78 w 236"/>
                <a:gd name="T23" fmla="*/ 31 h 329"/>
                <a:gd name="T24" fmla="*/ 98 w 236"/>
                <a:gd name="T25" fmla="*/ 16 h 329"/>
                <a:gd name="T26" fmla="*/ 78 w 236"/>
                <a:gd name="T27" fmla="*/ 0 h 329"/>
                <a:gd name="T28" fmla="*/ 20 w 236"/>
                <a:gd name="T29" fmla="*/ 0 h 329"/>
                <a:gd name="T30" fmla="*/ 0 w 236"/>
                <a:gd name="T31" fmla="*/ 16 h 329"/>
                <a:gd name="T32" fmla="*/ 20 w 236"/>
                <a:gd name="T33" fmla="*/ 31 h 329"/>
                <a:gd name="T34" fmla="*/ 35 w 236"/>
                <a:gd name="T35" fmla="*/ 31 h 329"/>
                <a:gd name="T36" fmla="*/ 106 w 236"/>
                <a:gd name="T37" fmla="*/ 209 h 329"/>
                <a:gd name="T38" fmla="*/ 108 w 236"/>
                <a:gd name="T39" fmla="*/ 215 h 329"/>
                <a:gd name="T40" fmla="*/ 89 w 236"/>
                <a:gd name="T41" fmla="*/ 270 h 329"/>
                <a:gd name="T42" fmla="*/ 49 w 236"/>
                <a:gd name="T43" fmla="*/ 299 h 329"/>
                <a:gd name="T44" fmla="*/ 52 w 236"/>
                <a:gd name="T45" fmla="*/ 288 h 329"/>
                <a:gd name="T46" fmla="*/ 30 w 236"/>
                <a:gd name="T47" fmla="*/ 266 h 329"/>
                <a:gd name="T48" fmla="*/ 8 w 236"/>
                <a:gd name="T49" fmla="*/ 288 h 329"/>
                <a:gd name="T50" fmla="*/ 50 w 236"/>
                <a:gd name="T51" fmla="*/ 329 h 329"/>
                <a:gd name="T52" fmla="*/ 124 w 236"/>
                <a:gd name="T53" fmla="*/ 258 h 329"/>
                <a:gd name="T54" fmla="*/ 201 w 236"/>
                <a:gd name="T55" fmla="*/ 31 h 329"/>
                <a:gd name="T56" fmla="*/ 216 w 236"/>
                <a:gd name="T57" fmla="*/ 31 h 329"/>
                <a:gd name="T58" fmla="*/ 236 w 236"/>
                <a:gd name="T59" fmla="*/ 1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36" y="16"/>
                  </a:move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80"/>
                  </a:cubicBezTo>
                  <a:lnTo>
                    <a:pt x="123" y="180"/>
                  </a:lnTo>
                  <a:cubicBezTo>
                    <a:pt x="120" y="170"/>
                    <a:pt x="116" y="160"/>
                    <a:pt x="112" y="150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5"/>
                  </a:cubicBezTo>
                  <a:cubicBezTo>
                    <a:pt x="108" y="215"/>
                    <a:pt x="96" y="257"/>
                    <a:pt x="89" y="270"/>
                  </a:cubicBezTo>
                  <a:cubicBezTo>
                    <a:pt x="75" y="297"/>
                    <a:pt x="57" y="298"/>
                    <a:pt x="49" y="299"/>
                  </a:cubicBezTo>
                  <a:cubicBezTo>
                    <a:pt x="49" y="299"/>
                    <a:pt x="52" y="294"/>
                    <a:pt x="52" y="288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50" y="329"/>
                  </a:cubicBezTo>
                  <a:cubicBezTo>
                    <a:pt x="100" y="329"/>
                    <a:pt x="122" y="263"/>
                    <a:pt x="124" y="258"/>
                  </a:cubicBezTo>
                  <a:lnTo>
                    <a:pt x="201" y="31"/>
                  </a:ln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84538AF-5231-41B2-AA1B-1908433C9D3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55900" y="2578100"/>
              <a:ext cx="74613" cy="95250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9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6"/>
                    <a:pt x="146" y="75"/>
                    <a:pt x="161" y="75"/>
                  </a:cubicBezTo>
                  <a:cubicBezTo>
                    <a:pt x="178" y="75"/>
                    <a:pt x="178" y="64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5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C021FA7-11F8-46E3-AEFD-C7FE835E6821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51150" y="2578100"/>
              <a:ext cx="96838" cy="141288"/>
            </a:xfrm>
            <a:custGeom>
              <a:avLst/>
              <a:gdLst>
                <a:gd name="T0" fmla="*/ 248 w 248"/>
                <a:gd name="T1" fmla="*/ 314 h 329"/>
                <a:gd name="T2" fmla="*/ 228 w 248"/>
                <a:gd name="T3" fmla="*/ 299 h 329"/>
                <a:gd name="T4" fmla="*/ 203 w 248"/>
                <a:gd name="T5" fmla="*/ 299 h 329"/>
                <a:gd name="T6" fmla="*/ 203 w 248"/>
                <a:gd name="T7" fmla="*/ 21 h 329"/>
                <a:gd name="T8" fmla="*/ 186 w 248"/>
                <a:gd name="T9" fmla="*/ 0 h 329"/>
                <a:gd name="T10" fmla="*/ 169 w 248"/>
                <a:gd name="T11" fmla="*/ 28 h 329"/>
                <a:gd name="T12" fmla="*/ 107 w 248"/>
                <a:gd name="T13" fmla="*/ 0 h 329"/>
                <a:gd name="T14" fmla="*/ 0 w 248"/>
                <a:gd name="T15" fmla="*/ 111 h 329"/>
                <a:gd name="T16" fmla="*/ 102 w 248"/>
                <a:gd name="T17" fmla="*/ 221 h 329"/>
                <a:gd name="T18" fmla="*/ 169 w 248"/>
                <a:gd name="T19" fmla="*/ 191 h 329"/>
                <a:gd name="T20" fmla="*/ 169 w 248"/>
                <a:gd name="T21" fmla="*/ 299 h 329"/>
                <a:gd name="T22" fmla="*/ 145 w 248"/>
                <a:gd name="T23" fmla="*/ 299 h 329"/>
                <a:gd name="T24" fmla="*/ 125 w 248"/>
                <a:gd name="T25" fmla="*/ 314 h 329"/>
                <a:gd name="T26" fmla="*/ 145 w 248"/>
                <a:gd name="T27" fmla="*/ 329 h 329"/>
                <a:gd name="T28" fmla="*/ 228 w 248"/>
                <a:gd name="T29" fmla="*/ 329 h 329"/>
                <a:gd name="T30" fmla="*/ 248 w 248"/>
                <a:gd name="T31" fmla="*/ 314 h 329"/>
                <a:gd name="T32" fmla="*/ 169 w 248"/>
                <a:gd name="T33" fmla="*/ 121 h 329"/>
                <a:gd name="T34" fmla="*/ 104 w 248"/>
                <a:gd name="T35" fmla="*/ 191 h 329"/>
                <a:gd name="T36" fmla="*/ 34 w 248"/>
                <a:gd name="T37" fmla="*/ 111 h 329"/>
                <a:gd name="T38" fmla="*/ 109 w 248"/>
                <a:gd name="T39" fmla="*/ 31 h 329"/>
                <a:gd name="T40" fmla="*/ 169 w 248"/>
                <a:gd name="T41" fmla="*/ 102 h 329"/>
                <a:gd name="T42" fmla="*/ 169 w 248"/>
                <a:gd name="T43" fmla="*/ 12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29">
                  <a:moveTo>
                    <a:pt x="248" y="314"/>
                  </a:moveTo>
                  <a:cubicBezTo>
                    <a:pt x="248" y="299"/>
                    <a:pt x="236" y="299"/>
                    <a:pt x="228" y="299"/>
                  </a:cubicBezTo>
                  <a:lnTo>
                    <a:pt x="203" y="299"/>
                  </a:lnTo>
                  <a:lnTo>
                    <a:pt x="203" y="21"/>
                  </a:lnTo>
                  <a:cubicBezTo>
                    <a:pt x="203" y="11"/>
                    <a:pt x="203" y="0"/>
                    <a:pt x="186" y="0"/>
                  </a:cubicBezTo>
                  <a:cubicBezTo>
                    <a:pt x="169" y="0"/>
                    <a:pt x="169" y="9"/>
                    <a:pt x="169" y="28"/>
                  </a:cubicBezTo>
                  <a:cubicBezTo>
                    <a:pt x="156" y="13"/>
                    <a:pt x="135" y="0"/>
                    <a:pt x="107" y="0"/>
                  </a:cubicBezTo>
                  <a:cubicBezTo>
                    <a:pt x="51" y="0"/>
                    <a:pt x="0" y="48"/>
                    <a:pt x="0" y="111"/>
                  </a:cubicBezTo>
                  <a:cubicBezTo>
                    <a:pt x="0" y="173"/>
                    <a:pt x="47" y="221"/>
                    <a:pt x="102" y="221"/>
                  </a:cubicBezTo>
                  <a:cubicBezTo>
                    <a:pt x="136" y="221"/>
                    <a:pt x="159" y="203"/>
                    <a:pt x="169" y="191"/>
                  </a:cubicBezTo>
                  <a:lnTo>
                    <a:pt x="169" y="299"/>
                  </a:lnTo>
                  <a:lnTo>
                    <a:pt x="145" y="299"/>
                  </a:lnTo>
                  <a:cubicBezTo>
                    <a:pt x="137" y="299"/>
                    <a:pt x="125" y="299"/>
                    <a:pt x="125" y="314"/>
                  </a:cubicBezTo>
                  <a:cubicBezTo>
                    <a:pt x="125" y="329"/>
                    <a:pt x="137" y="329"/>
                    <a:pt x="145" y="329"/>
                  </a:cubicBezTo>
                  <a:lnTo>
                    <a:pt x="228" y="329"/>
                  </a:lnTo>
                  <a:cubicBezTo>
                    <a:pt x="235" y="329"/>
                    <a:pt x="248" y="329"/>
                    <a:pt x="248" y="314"/>
                  </a:cubicBezTo>
                  <a:close/>
                  <a:moveTo>
                    <a:pt x="169" y="121"/>
                  </a:moveTo>
                  <a:cubicBezTo>
                    <a:pt x="169" y="150"/>
                    <a:pt x="145" y="191"/>
                    <a:pt x="104" y="191"/>
                  </a:cubicBezTo>
                  <a:cubicBezTo>
                    <a:pt x="67" y="191"/>
                    <a:pt x="34" y="156"/>
                    <a:pt x="34" y="111"/>
                  </a:cubicBezTo>
                  <a:cubicBezTo>
                    <a:pt x="34" y="65"/>
                    <a:pt x="69" y="31"/>
                    <a:pt x="109" y="31"/>
                  </a:cubicBezTo>
                  <a:cubicBezTo>
                    <a:pt x="147" y="31"/>
                    <a:pt x="169" y="69"/>
                    <a:pt x="169" y="102"/>
                  </a:cubicBezTo>
                  <a:lnTo>
                    <a:pt x="169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7F8411C-B7C8-46BD-96BF-0FA3EF787E50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955925" y="2541588"/>
              <a:ext cx="79375" cy="130175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20 w 204"/>
                <a:gd name="T5" fmla="*/ 275 h 305"/>
                <a:gd name="T6" fmla="*/ 120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CEAC013-25B0-4EAC-9B1D-7F234690F59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062288" y="2557463"/>
              <a:ext cx="117475" cy="122238"/>
            </a:xfrm>
            <a:custGeom>
              <a:avLst/>
              <a:gdLst>
                <a:gd name="T0" fmla="*/ 305 w 305"/>
                <a:gd name="T1" fmla="*/ 144 h 289"/>
                <a:gd name="T2" fmla="*/ 296 w 305"/>
                <a:gd name="T3" fmla="*/ 133 h 289"/>
                <a:gd name="T4" fmla="*/ 19 w 305"/>
                <a:gd name="T5" fmla="*/ 3 h 289"/>
                <a:gd name="T6" fmla="*/ 10 w 305"/>
                <a:gd name="T7" fmla="*/ 0 h 289"/>
                <a:gd name="T8" fmla="*/ 0 w 305"/>
                <a:gd name="T9" fmla="*/ 10 h 289"/>
                <a:gd name="T10" fmla="*/ 10 w 305"/>
                <a:gd name="T11" fmla="*/ 21 h 289"/>
                <a:gd name="T12" fmla="*/ 272 w 305"/>
                <a:gd name="T13" fmla="*/ 144 h 289"/>
                <a:gd name="T14" fmla="*/ 10 w 305"/>
                <a:gd name="T15" fmla="*/ 268 h 289"/>
                <a:gd name="T16" fmla="*/ 0 w 305"/>
                <a:gd name="T17" fmla="*/ 279 h 289"/>
                <a:gd name="T18" fmla="*/ 10 w 305"/>
                <a:gd name="T19" fmla="*/ 289 h 289"/>
                <a:gd name="T20" fmla="*/ 19 w 305"/>
                <a:gd name="T21" fmla="*/ 286 h 289"/>
                <a:gd name="T22" fmla="*/ 296 w 305"/>
                <a:gd name="T23" fmla="*/ 155 h 289"/>
                <a:gd name="T24" fmla="*/ 305 w 305"/>
                <a:gd name="T25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305" y="144"/>
                  </a:moveTo>
                  <a:cubicBezTo>
                    <a:pt x="305" y="138"/>
                    <a:pt x="301" y="136"/>
                    <a:pt x="296" y="133"/>
                  </a:cubicBezTo>
                  <a:lnTo>
                    <a:pt x="19" y="3"/>
                  </a:ln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3" y="17"/>
                    <a:pt x="10" y="21"/>
                  </a:cubicBezTo>
                  <a:lnTo>
                    <a:pt x="272" y="144"/>
                  </a:lnTo>
                  <a:lnTo>
                    <a:pt x="10" y="268"/>
                  </a:lnTo>
                  <a:cubicBezTo>
                    <a:pt x="3" y="272"/>
                    <a:pt x="0" y="275"/>
                    <a:pt x="0" y="279"/>
                  </a:cubicBezTo>
                  <a:cubicBezTo>
                    <a:pt x="0" y="285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6"/>
                  </a:cubicBezTo>
                  <a:lnTo>
                    <a:pt x="296" y="155"/>
                  </a:lnTo>
                  <a:cubicBezTo>
                    <a:pt x="301" y="153"/>
                    <a:pt x="305" y="150"/>
                    <a:pt x="305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E38C7-8C53-4888-BC0D-82D62FA227D4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306763" y="2540000"/>
              <a:ext cx="80963" cy="133350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5"/>
                    <a:pt x="113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6803664-434B-4597-8ECE-A563A93A69A1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408363" y="2540000"/>
              <a:ext cx="79375" cy="161925"/>
            </a:xfrm>
            <a:custGeom>
              <a:avLst/>
              <a:gdLst>
                <a:gd name="T0" fmla="*/ 206 w 206"/>
                <a:gd name="T1" fmla="*/ 158 h 380"/>
                <a:gd name="T2" fmla="*/ 103 w 206"/>
                <a:gd name="T3" fmla="*/ 0 h 380"/>
                <a:gd name="T4" fmla="*/ 0 w 206"/>
                <a:gd name="T5" fmla="*/ 158 h 380"/>
                <a:gd name="T6" fmla="*/ 103 w 206"/>
                <a:gd name="T7" fmla="*/ 316 h 380"/>
                <a:gd name="T8" fmla="*/ 131 w 206"/>
                <a:gd name="T9" fmla="*/ 315 h 380"/>
                <a:gd name="T10" fmla="*/ 161 w 206"/>
                <a:gd name="T11" fmla="*/ 374 h 380"/>
                <a:gd name="T12" fmla="*/ 179 w 206"/>
                <a:gd name="T13" fmla="*/ 380 h 380"/>
                <a:gd name="T14" fmla="*/ 183 w 206"/>
                <a:gd name="T15" fmla="*/ 380 h 380"/>
                <a:gd name="T16" fmla="*/ 199 w 206"/>
                <a:gd name="T17" fmla="*/ 370 h 380"/>
                <a:gd name="T18" fmla="*/ 184 w 206"/>
                <a:gd name="T19" fmla="*/ 338 h 380"/>
                <a:gd name="T20" fmla="*/ 167 w 206"/>
                <a:gd name="T21" fmla="*/ 308 h 380"/>
                <a:gd name="T22" fmla="*/ 203 w 206"/>
                <a:gd name="T23" fmla="*/ 241 h 380"/>
                <a:gd name="T24" fmla="*/ 206 w 206"/>
                <a:gd name="T25" fmla="*/ 158 h 380"/>
                <a:gd name="T26" fmla="*/ 171 w 206"/>
                <a:gd name="T27" fmla="*/ 157 h 380"/>
                <a:gd name="T28" fmla="*/ 151 w 206"/>
                <a:gd name="T29" fmla="*/ 276 h 380"/>
                <a:gd name="T30" fmla="*/ 127 w 206"/>
                <a:gd name="T31" fmla="*/ 233 h 380"/>
                <a:gd name="T32" fmla="*/ 112 w 206"/>
                <a:gd name="T33" fmla="*/ 225 h 380"/>
                <a:gd name="T34" fmla="*/ 106 w 206"/>
                <a:gd name="T35" fmla="*/ 225 h 380"/>
                <a:gd name="T36" fmla="*/ 90 w 206"/>
                <a:gd name="T37" fmla="*/ 234 h 380"/>
                <a:gd name="T38" fmla="*/ 92 w 206"/>
                <a:gd name="T39" fmla="*/ 241 h 380"/>
                <a:gd name="T40" fmla="*/ 115 w 206"/>
                <a:gd name="T41" fmla="*/ 285 h 380"/>
                <a:gd name="T42" fmla="*/ 99 w 206"/>
                <a:gd name="T43" fmla="*/ 285 h 380"/>
                <a:gd name="T44" fmla="*/ 39 w 206"/>
                <a:gd name="T45" fmla="*/ 244 h 380"/>
                <a:gd name="T46" fmla="*/ 35 w 206"/>
                <a:gd name="T47" fmla="*/ 158 h 380"/>
                <a:gd name="T48" fmla="*/ 40 w 206"/>
                <a:gd name="T49" fmla="*/ 68 h 380"/>
                <a:gd name="T50" fmla="*/ 103 w 206"/>
                <a:gd name="T51" fmla="*/ 30 h 380"/>
                <a:gd name="T52" fmla="*/ 167 w 206"/>
                <a:gd name="T53" fmla="*/ 71 h 380"/>
                <a:gd name="T54" fmla="*/ 171 w 206"/>
                <a:gd name="T55" fmla="*/ 15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80">
                  <a:moveTo>
                    <a:pt x="206" y="158"/>
                  </a:moveTo>
                  <a:cubicBezTo>
                    <a:pt x="206" y="14"/>
                    <a:pt x="195" y="0"/>
                    <a:pt x="103" y="0"/>
                  </a:cubicBezTo>
                  <a:cubicBezTo>
                    <a:pt x="11" y="0"/>
                    <a:pt x="0" y="13"/>
                    <a:pt x="0" y="158"/>
                  </a:cubicBezTo>
                  <a:cubicBezTo>
                    <a:pt x="0" y="302"/>
                    <a:pt x="11" y="316"/>
                    <a:pt x="103" y="316"/>
                  </a:cubicBezTo>
                  <a:cubicBezTo>
                    <a:pt x="110" y="316"/>
                    <a:pt x="126" y="316"/>
                    <a:pt x="131" y="315"/>
                  </a:cubicBezTo>
                  <a:lnTo>
                    <a:pt x="161" y="374"/>
                  </a:lnTo>
                  <a:cubicBezTo>
                    <a:pt x="165" y="380"/>
                    <a:pt x="171" y="380"/>
                    <a:pt x="179" y="380"/>
                  </a:cubicBezTo>
                  <a:lnTo>
                    <a:pt x="183" y="380"/>
                  </a:lnTo>
                  <a:cubicBezTo>
                    <a:pt x="191" y="380"/>
                    <a:pt x="199" y="380"/>
                    <a:pt x="199" y="370"/>
                  </a:cubicBezTo>
                  <a:cubicBezTo>
                    <a:pt x="199" y="367"/>
                    <a:pt x="189" y="349"/>
                    <a:pt x="184" y="338"/>
                  </a:cubicBezTo>
                  <a:cubicBezTo>
                    <a:pt x="180" y="332"/>
                    <a:pt x="171" y="315"/>
                    <a:pt x="167" y="308"/>
                  </a:cubicBezTo>
                  <a:cubicBezTo>
                    <a:pt x="189" y="299"/>
                    <a:pt x="198" y="282"/>
                    <a:pt x="203" y="241"/>
                  </a:cubicBezTo>
                  <a:cubicBezTo>
                    <a:pt x="206" y="214"/>
                    <a:pt x="206" y="181"/>
                    <a:pt x="206" y="158"/>
                  </a:cubicBezTo>
                  <a:close/>
                  <a:moveTo>
                    <a:pt x="171" y="157"/>
                  </a:moveTo>
                  <a:cubicBezTo>
                    <a:pt x="171" y="262"/>
                    <a:pt x="161" y="269"/>
                    <a:pt x="151" y="276"/>
                  </a:cubicBezTo>
                  <a:lnTo>
                    <a:pt x="127" y="233"/>
                  </a:lnTo>
                  <a:cubicBezTo>
                    <a:pt x="122" y="225"/>
                    <a:pt x="122" y="225"/>
                    <a:pt x="112" y="225"/>
                  </a:cubicBezTo>
                  <a:lnTo>
                    <a:pt x="106" y="225"/>
                  </a:lnTo>
                  <a:cubicBezTo>
                    <a:pt x="99" y="225"/>
                    <a:pt x="90" y="225"/>
                    <a:pt x="90" y="234"/>
                  </a:cubicBezTo>
                  <a:cubicBezTo>
                    <a:pt x="90" y="237"/>
                    <a:pt x="91" y="238"/>
                    <a:pt x="92" y="241"/>
                  </a:cubicBezTo>
                  <a:lnTo>
                    <a:pt x="115" y="285"/>
                  </a:lnTo>
                  <a:lnTo>
                    <a:pt x="99" y="285"/>
                  </a:lnTo>
                  <a:cubicBezTo>
                    <a:pt x="54" y="285"/>
                    <a:pt x="44" y="271"/>
                    <a:pt x="39" y="244"/>
                  </a:cubicBezTo>
                  <a:cubicBezTo>
                    <a:pt x="35" y="219"/>
                    <a:pt x="35" y="185"/>
                    <a:pt x="35" y="158"/>
                  </a:cubicBezTo>
                  <a:cubicBezTo>
                    <a:pt x="35" y="130"/>
                    <a:pt x="35" y="92"/>
                    <a:pt x="40" y="68"/>
                  </a:cubicBezTo>
                  <a:cubicBezTo>
                    <a:pt x="46" y="40"/>
                    <a:pt x="57" y="30"/>
                    <a:pt x="103" y="30"/>
                  </a:cubicBezTo>
                  <a:cubicBezTo>
                    <a:pt x="148" y="30"/>
                    <a:pt x="161" y="39"/>
                    <a:pt x="167" y="71"/>
                  </a:cubicBezTo>
                  <a:cubicBezTo>
                    <a:pt x="171" y="97"/>
                    <a:pt x="171" y="131"/>
                    <a:pt x="171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8C1C111-3D31-49E5-B972-0DFE0358AF31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503613" y="2541588"/>
              <a:ext cx="88900" cy="130175"/>
            </a:xfrm>
            <a:custGeom>
              <a:avLst/>
              <a:gdLst>
                <a:gd name="T0" fmla="*/ 227 w 227"/>
                <a:gd name="T1" fmla="*/ 285 h 305"/>
                <a:gd name="T2" fmla="*/ 227 w 227"/>
                <a:gd name="T3" fmla="*/ 240 h 305"/>
                <a:gd name="T4" fmla="*/ 210 w 227"/>
                <a:gd name="T5" fmla="*/ 220 h 305"/>
                <a:gd name="T6" fmla="*/ 193 w 227"/>
                <a:gd name="T7" fmla="*/ 240 h 305"/>
                <a:gd name="T8" fmla="*/ 193 w 227"/>
                <a:gd name="T9" fmla="*/ 275 h 305"/>
                <a:gd name="T10" fmla="*/ 73 w 227"/>
                <a:gd name="T11" fmla="*/ 275 h 305"/>
                <a:gd name="T12" fmla="*/ 73 w 227"/>
                <a:gd name="T13" fmla="*/ 31 h 305"/>
                <a:gd name="T14" fmla="*/ 101 w 227"/>
                <a:gd name="T15" fmla="*/ 31 h 305"/>
                <a:gd name="T16" fmla="*/ 121 w 227"/>
                <a:gd name="T17" fmla="*/ 16 h 305"/>
                <a:gd name="T18" fmla="*/ 101 w 227"/>
                <a:gd name="T19" fmla="*/ 0 h 305"/>
                <a:gd name="T20" fmla="*/ 20 w 227"/>
                <a:gd name="T21" fmla="*/ 0 h 305"/>
                <a:gd name="T22" fmla="*/ 0 w 227"/>
                <a:gd name="T23" fmla="*/ 16 h 305"/>
                <a:gd name="T24" fmla="*/ 20 w 227"/>
                <a:gd name="T25" fmla="*/ 31 h 305"/>
                <a:gd name="T26" fmla="*/ 38 w 227"/>
                <a:gd name="T27" fmla="*/ 31 h 305"/>
                <a:gd name="T28" fmla="*/ 38 w 227"/>
                <a:gd name="T29" fmla="*/ 275 h 305"/>
                <a:gd name="T30" fmla="*/ 20 w 227"/>
                <a:gd name="T31" fmla="*/ 275 h 305"/>
                <a:gd name="T32" fmla="*/ 0 w 227"/>
                <a:gd name="T33" fmla="*/ 290 h 305"/>
                <a:gd name="T34" fmla="*/ 20 w 227"/>
                <a:gd name="T35" fmla="*/ 305 h 305"/>
                <a:gd name="T36" fmla="*/ 207 w 227"/>
                <a:gd name="T37" fmla="*/ 305 h 305"/>
                <a:gd name="T38" fmla="*/ 227 w 227"/>
                <a:gd name="T3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305">
                  <a:moveTo>
                    <a:pt x="227" y="285"/>
                  </a:moveTo>
                  <a:lnTo>
                    <a:pt x="227" y="240"/>
                  </a:lnTo>
                  <a:cubicBezTo>
                    <a:pt x="227" y="230"/>
                    <a:pt x="227" y="220"/>
                    <a:pt x="210" y="220"/>
                  </a:cubicBezTo>
                  <a:cubicBezTo>
                    <a:pt x="193" y="220"/>
                    <a:pt x="193" y="230"/>
                    <a:pt x="193" y="240"/>
                  </a:cubicBezTo>
                  <a:lnTo>
                    <a:pt x="193" y="275"/>
                  </a:lnTo>
                  <a:lnTo>
                    <a:pt x="73" y="275"/>
                  </a:lnTo>
                  <a:lnTo>
                    <a:pt x="73" y="31"/>
                  </a:lnTo>
                  <a:lnTo>
                    <a:pt x="101" y="31"/>
                  </a:lnTo>
                  <a:cubicBezTo>
                    <a:pt x="108" y="31"/>
                    <a:pt x="121" y="31"/>
                    <a:pt x="121" y="16"/>
                  </a:cubicBezTo>
                  <a:cubicBezTo>
                    <a:pt x="121" y="0"/>
                    <a:pt x="108" y="0"/>
                    <a:pt x="10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8" y="31"/>
                  </a:lnTo>
                  <a:lnTo>
                    <a:pt x="38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207" y="305"/>
                  </a:lnTo>
                  <a:cubicBezTo>
                    <a:pt x="224" y="305"/>
                    <a:pt x="227" y="301"/>
                    <a:pt x="227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76DA405-4E4A-4642-B4EC-69F8E2C8E27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709988" y="2540000"/>
              <a:ext cx="80963" cy="133350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3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2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3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2 w 209"/>
                <a:gd name="T31" fmla="*/ 173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6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2" y="145"/>
                    <a:pt x="113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9" y="77"/>
                    <a:pt x="162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7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2" y="173"/>
                  </a:ln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6" y="285"/>
                    <a:pt x="116" y="285"/>
                  </a:cubicBezTo>
                  <a:cubicBezTo>
                    <a:pt x="102" y="285"/>
                    <a:pt x="78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4" y="316"/>
                    <a:pt x="116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8F37054-CC5F-43D3-AB21-7F3E0C798EBC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805238" y="2554288"/>
              <a:ext cx="82550" cy="119063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243E419-B431-4610-A26C-A05201F3F863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911600" y="2578100"/>
              <a:ext cx="90488" cy="95250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57531F8-DF26-490E-B5FE-D61632BFBA1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006850" y="2554288"/>
              <a:ext cx="82550" cy="119063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7F7F761-7AEB-426F-AFA4-BB9492DC4B36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114800" y="2578100"/>
              <a:ext cx="77788" cy="95250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537F71E-DEDF-445C-AF15-E4F7821F96E3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203700" y="2578100"/>
              <a:ext cx="100013" cy="93663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6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0 w 259"/>
                <a:gd name="T17" fmla="*/ 3 h 218"/>
                <a:gd name="T18" fmla="*/ 0 w 259"/>
                <a:gd name="T19" fmla="*/ 18 h 218"/>
                <a:gd name="T20" fmla="*/ 28 w 259"/>
                <a:gd name="T21" fmla="*/ 34 h 218"/>
                <a:gd name="T22" fmla="*/ 28 w 259"/>
                <a:gd name="T23" fmla="*/ 188 h 218"/>
                <a:gd name="T24" fmla="*/ 0 w 259"/>
                <a:gd name="T25" fmla="*/ 203 h 218"/>
                <a:gd name="T26" fmla="*/ 20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8 h 218"/>
                <a:gd name="T36" fmla="*/ 97 w 259"/>
                <a:gd name="T37" fmla="*/ 31 h 218"/>
                <a:gd name="T38" fmla="*/ 115 w 259"/>
                <a:gd name="T39" fmla="*/ 71 h 218"/>
                <a:gd name="T40" fmla="*/ 115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1 w 259"/>
                <a:gd name="T47" fmla="*/ 218 h 218"/>
                <a:gd name="T48" fmla="*/ 172 w 259"/>
                <a:gd name="T49" fmla="*/ 203 h 218"/>
                <a:gd name="T50" fmla="*/ 143 w 259"/>
                <a:gd name="T51" fmla="*/ 188 h 218"/>
                <a:gd name="T52" fmla="*/ 143 w 259"/>
                <a:gd name="T53" fmla="*/ 98 h 218"/>
                <a:gd name="T54" fmla="*/ 184 w 259"/>
                <a:gd name="T55" fmla="*/ 31 h 218"/>
                <a:gd name="T56" fmla="*/ 203 w 259"/>
                <a:gd name="T57" fmla="*/ 71 h 218"/>
                <a:gd name="T58" fmla="*/ 203 w 259"/>
                <a:gd name="T59" fmla="*/ 188 h 218"/>
                <a:gd name="T60" fmla="*/ 181 w 259"/>
                <a:gd name="T61" fmla="*/ 203 h 218"/>
                <a:gd name="T62" fmla="*/ 201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7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0" y="34"/>
                    <a:pt x="28" y="34"/>
                  </a:cubicBezTo>
                  <a:lnTo>
                    <a:pt x="28" y="188"/>
                  </a:lnTo>
                  <a:cubicBezTo>
                    <a:pt x="10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8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8" y="31"/>
                    <a:pt x="115" y="39"/>
                    <a:pt x="115" y="71"/>
                  </a:cubicBezTo>
                  <a:lnTo>
                    <a:pt x="115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1" y="188"/>
                    <a:pt x="143" y="188"/>
                  </a:cubicBezTo>
                  <a:lnTo>
                    <a:pt x="143" y="98"/>
                  </a:lnTo>
                  <a:cubicBezTo>
                    <a:pt x="143" y="54"/>
                    <a:pt x="164" y="31"/>
                    <a:pt x="184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3" y="188"/>
                    <a:pt x="181" y="188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6DFB14D-4E5A-45CC-BD8D-397DB65208C2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316413" y="2578100"/>
              <a:ext cx="79375" cy="95250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32DCD22-45B0-4387-8D8E-E41139884878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08488" y="2578100"/>
              <a:ext cx="96838" cy="93663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7 h 218"/>
                <a:gd name="T12" fmla="*/ 57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20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1 h 218"/>
                <a:gd name="T42" fmla="*/ 172 w 249"/>
                <a:gd name="T43" fmla="*/ 74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24D9209-8368-4FD8-AC59-A67C278DC36E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513263" y="2554288"/>
              <a:ext cx="80963" cy="119063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4 w 211"/>
                <a:gd name="T35" fmla="*/ 92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CF6E766-BBBC-4EA8-9855-BFF03D9DF24D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351213" y="2797175"/>
              <a:ext cx="95250" cy="130175"/>
            </a:xfrm>
            <a:custGeom>
              <a:avLst/>
              <a:gdLst>
                <a:gd name="T0" fmla="*/ 250 w 250"/>
                <a:gd name="T1" fmla="*/ 15 h 309"/>
                <a:gd name="T2" fmla="*/ 230 w 250"/>
                <a:gd name="T3" fmla="*/ 0 h 309"/>
                <a:gd name="T4" fmla="*/ 191 w 250"/>
                <a:gd name="T5" fmla="*/ 0 h 309"/>
                <a:gd name="T6" fmla="*/ 171 w 250"/>
                <a:gd name="T7" fmla="*/ 15 h 309"/>
                <a:gd name="T8" fmla="*/ 191 w 250"/>
                <a:gd name="T9" fmla="*/ 30 h 309"/>
                <a:gd name="T10" fmla="*/ 203 w 250"/>
                <a:gd name="T11" fmla="*/ 30 h 309"/>
                <a:gd name="T12" fmla="*/ 181 w 250"/>
                <a:gd name="T13" fmla="*/ 196 h 309"/>
                <a:gd name="T14" fmla="*/ 173 w 250"/>
                <a:gd name="T15" fmla="*/ 267 h 309"/>
                <a:gd name="T16" fmla="*/ 173 w 250"/>
                <a:gd name="T17" fmla="*/ 267 h 309"/>
                <a:gd name="T18" fmla="*/ 146 w 250"/>
                <a:gd name="T19" fmla="*/ 133 h 309"/>
                <a:gd name="T20" fmla="*/ 125 w 250"/>
                <a:gd name="T21" fmla="*/ 121 h 309"/>
                <a:gd name="T22" fmla="*/ 105 w 250"/>
                <a:gd name="T23" fmla="*/ 132 h 309"/>
                <a:gd name="T24" fmla="*/ 78 w 250"/>
                <a:gd name="T25" fmla="*/ 267 h 309"/>
                <a:gd name="T26" fmla="*/ 77 w 250"/>
                <a:gd name="T27" fmla="*/ 267 h 309"/>
                <a:gd name="T28" fmla="*/ 73 w 250"/>
                <a:gd name="T29" fmla="*/ 228 h 309"/>
                <a:gd name="T30" fmla="*/ 47 w 250"/>
                <a:gd name="T31" fmla="*/ 30 h 309"/>
                <a:gd name="T32" fmla="*/ 60 w 250"/>
                <a:gd name="T33" fmla="*/ 30 h 309"/>
                <a:gd name="T34" fmla="*/ 80 w 250"/>
                <a:gd name="T35" fmla="*/ 15 h 309"/>
                <a:gd name="T36" fmla="*/ 60 w 250"/>
                <a:gd name="T37" fmla="*/ 0 h 309"/>
                <a:gd name="T38" fmla="*/ 21 w 250"/>
                <a:gd name="T39" fmla="*/ 0 h 309"/>
                <a:gd name="T40" fmla="*/ 0 w 250"/>
                <a:gd name="T41" fmla="*/ 15 h 309"/>
                <a:gd name="T42" fmla="*/ 19 w 250"/>
                <a:gd name="T43" fmla="*/ 30 h 309"/>
                <a:gd name="T44" fmla="*/ 19 w 250"/>
                <a:gd name="T45" fmla="*/ 30 h 309"/>
                <a:gd name="T46" fmla="*/ 55 w 250"/>
                <a:gd name="T47" fmla="*/ 291 h 309"/>
                <a:gd name="T48" fmla="*/ 75 w 250"/>
                <a:gd name="T49" fmla="*/ 309 h 309"/>
                <a:gd name="T50" fmla="*/ 95 w 250"/>
                <a:gd name="T51" fmla="*/ 299 h 309"/>
                <a:gd name="T52" fmla="*/ 125 w 250"/>
                <a:gd name="T53" fmla="*/ 158 h 309"/>
                <a:gd name="T54" fmla="*/ 126 w 250"/>
                <a:gd name="T55" fmla="*/ 158 h 309"/>
                <a:gd name="T56" fmla="*/ 155 w 250"/>
                <a:gd name="T57" fmla="*/ 296 h 309"/>
                <a:gd name="T58" fmla="*/ 175 w 250"/>
                <a:gd name="T59" fmla="*/ 309 h 309"/>
                <a:gd name="T60" fmla="*/ 196 w 250"/>
                <a:gd name="T61" fmla="*/ 291 h 309"/>
                <a:gd name="T62" fmla="*/ 231 w 250"/>
                <a:gd name="T63" fmla="*/ 30 h 309"/>
                <a:gd name="T64" fmla="*/ 250 w 250"/>
                <a:gd name="T65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09">
                  <a:moveTo>
                    <a:pt x="250" y="15"/>
                  </a:moveTo>
                  <a:cubicBezTo>
                    <a:pt x="250" y="0"/>
                    <a:pt x="237" y="0"/>
                    <a:pt x="230" y="0"/>
                  </a:cubicBezTo>
                  <a:lnTo>
                    <a:pt x="191" y="0"/>
                  </a:lnTo>
                  <a:cubicBezTo>
                    <a:pt x="183" y="0"/>
                    <a:pt x="171" y="0"/>
                    <a:pt x="171" y="15"/>
                  </a:cubicBezTo>
                  <a:cubicBezTo>
                    <a:pt x="171" y="30"/>
                    <a:pt x="183" y="30"/>
                    <a:pt x="191" y="30"/>
                  </a:cubicBezTo>
                  <a:lnTo>
                    <a:pt x="203" y="30"/>
                  </a:lnTo>
                  <a:lnTo>
                    <a:pt x="181" y="196"/>
                  </a:lnTo>
                  <a:cubicBezTo>
                    <a:pt x="177" y="227"/>
                    <a:pt x="174" y="253"/>
                    <a:pt x="173" y="267"/>
                  </a:cubicBezTo>
                  <a:lnTo>
                    <a:pt x="173" y="267"/>
                  </a:lnTo>
                  <a:cubicBezTo>
                    <a:pt x="170" y="235"/>
                    <a:pt x="146" y="136"/>
                    <a:pt x="146" y="133"/>
                  </a:cubicBezTo>
                  <a:cubicBezTo>
                    <a:pt x="141" y="121"/>
                    <a:pt x="130" y="121"/>
                    <a:pt x="125" y="121"/>
                  </a:cubicBezTo>
                  <a:cubicBezTo>
                    <a:pt x="120" y="121"/>
                    <a:pt x="110" y="121"/>
                    <a:pt x="105" y="132"/>
                  </a:cubicBezTo>
                  <a:cubicBezTo>
                    <a:pt x="104" y="136"/>
                    <a:pt x="80" y="236"/>
                    <a:pt x="78" y="267"/>
                  </a:cubicBezTo>
                  <a:lnTo>
                    <a:pt x="77" y="267"/>
                  </a:lnTo>
                  <a:cubicBezTo>
                    <a:pt x="77" y="264"/>
                    <a:pt x="77" y="255"/>
                    <a:pt x="73" y="228"/>
                  </a:cubicBezTo>
                  <a:lnTo>
                    <a:pt x="47" y="30"/>
                  </a:lnTo>
                  <a:lnTo>
                    <a:pt x="60" y="30"/>
                  </a:lnTo>
                  <a:cubicBezTo>
                    <a:pt x="67" y="30"/>
                    <a:pt x="80" y="30"/>
                    <a:pt x="80" y="15"/>
                  </a:cubicBezTo>
                  <a:cubicBezTo>
                    <a:pt x="80" y="0"/>
                    <a:pt x="68" y="0"/>
                    <a:pt x="6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4" y="30"/>
                    <a:pt x="19" y="30"/>
                  </a:cubicBezTo>
                  <a:lnTo>
                    <a:pt x="19" y="30"/>
                  </a:lnTo>
                  <a:lnTo>
                    <a:pt x="55" y="291"/>
                  </a:lnTo>
                  <a:cubicBezTo>
                    <a:pt x="57" y="309"/>
                    <a:pt x="69" y="309"/>
                    <a:pt x="75" y="309"/>
                  </a:cubicBezTo>
                  <a:cubicBezTo>
                    <a:pt x="80" y="309"/>
                    <a:pt x="90" y="309"/>
                    <a:pt x="95" y="299"/>
                  </a:cubicBezTo>
                  <a:cubicBezTo>
                    <a:pt x="96" y="295"/>
                    <a:pt x="123" y="178"/>
                    <a:pt x="125" y="158"/>
                  </a:cubicBezTo>
                  <a:lnTo>
                    <a:pt x="126" y="158"/>
                  </a:lnTo>
                  <a:cubicBezTo>
                    <a:pt x="128" y="181"/>
                    <a:pt x="155" y="295"/>
                    <a:pt x="155" y="296"/>
                  </a:cubicBezTo>
                  <a:cubicBezTo>
                    <a:pt x="159" y="309"/>
                    <a:pt x="172" y="309"/>
                    <a:pt x="175" y="309"/>
                  </a:cubicBezTo>
                  <a:cubicBezTo>
                    <a:pt x="181" y="309"/>
                    <a:pt x="193" y="309"/>
                    <a:pt x="196" y="291"/>
                  </a:cubicBezTo>
                  <a:lnTo>
                    <a:pt x="231" y="30"/>
                  </a:lnTo>
                  <a:cubicBezTo>
                    <a:pt x="237" y="30"/>
                    <a:pt x="250" y="30"/>
                    <a:pt x="250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C98D405-2A05-469A-B8C6-DF59328E867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454400" y="2797175"/>
              <a:ext cx="92075" cy="128588"/>
            </a:xfrm>
            <a:custGeom>
              <a:avLst/>
              <a:gdLst>
                <a:gd name="T0" fmla="*/ 239 w 239"/>
                <a:gd name="T1" fmla="*/ 290 h 305"/>
                <a:gd name="T2" fmla="*/ 219 w 239"/>
                <a:gd name="T3" fmla="*/ 274 h 305"/>
                <a:gd name="T4" fmla="*/ 207 w 239"/>
                <a:gd name="T5" fmla="*/ 274 h 305"/>
                <a:gd name="T6" fmla="*/ 207 w 239"/>
                <a:gd name="T7" fmla="*/ 30 h 305"/>
                <a:gd name="T8" fmla="*/ 219 w 239"/>
                <a:gd name="T9" fmla="*/ 30 h 305"/>
                <a:gd name="T10" fmla="*/ 239 w 239"/>
                <a:gd name="T11" fmla="*/ 15 h 305"/>
                <a:gd name="T12" fmla="*/ 219 w 239"/>
                <a:gd name="T13" fmla="*/ 0 h 305"/>
                <a:gd name="T14" fmla="*/ 160 w 239"/>
                <a:gd name="T15" fmla="*/ 0 h 305"/>
                <a:gd name="T16" fmla="*/ 140 w 239"/>
                <a:gd name="T17" fmla="*/ 15 h 305"/>
                <a:gd name="T18" fmla="*/ 160 w 239"/>
                <a:gd name="T19" fmla="*/ 30 h 305"/>
                <a:gd name="T20" fmla="*/ 173 w 239"/>
                <a:gd name="T21" fmla="*/ 30 h 305"/>
                <a:gd name="T22" fmla="*/ 173 w 239"/>
                <a:gd name="T23" fmla="*/ 131 h 305"/>
                <a:gd name="T24" fmla="*/ 67 w 239"/>
                <a:gd name="T25" fmla="*/ 131 h 305"/>
                <a:gd name="T26" fmla="*/ 67 w 239"/>
                <a:gd name="T27" fmla="*/ 30 h 305"/>
                <a:gd name="T28" fmla="*/ 79 w 239"/>
                <a:gd name="T29" fmla="*/ 30 h 305"/>
                <a:gd name="T30" fmla="*/ 99 w 239"/>
                <a:gd name="T31" fmla="*/ 15 h 305"/>
                <a:gd name="T32" fmla="*/ 79 w 239"/>
                <a:gd name="T33" fmla="*/ 0 h 305"/>
                <a:gd name="T34" fmla="*/ 20 w 239"/>
                <a:gd name="T35" fmla="*/ 0 h 305"/>
                <a:gd name="T36" fmla="*/ 0 w 239"/>
                <a:gd name="T37" fmla="*/ 15 h 305"/>
                <a:gd name="T38" fmla="*/ 20 w 239"/>
                <a:gd name="T39" fmla="*/ 30 h 305"/>
                <a:gd name="T40" fmla="*/ 32 w 239"/>
                <a:gd name="T41" fmla="*/ 30 h 305"/>
                <a:gd name="T42" fmla="*/ 32 w 239"/>
                <a:gd name="T43" fmla="*/ 274 h 305"/>
                <a:gd name="T44" fmla="*/ 20 w 239"/>
                <a:gd name="T45" fmla="*/ 274 h 305"/>
                <a:gd name="T46" fmla="*/ 0 w 239"/>
                <a:gd name="T47" fmla="*/ 290 h 305"/>
                <a:gd name="T48" fmla="*/ 20 w 239"/>
                <a:gd name="T49" fmla="*/ 305 h 305"/>
                <a:gd name="T50" fmla="*/ 79 w 239"/>
                <a:gd name="T51" fmla="*/ 305 h 305"/>
                <a:gd name="T52" fmla="*/ 99 w 239"/>
                <a:gd name="T53" fmla="*/ 290 h 305"/>
                <a:gd name="T54" fmla="*/ 79 w 239"/>
                <a:gd name="T55" fmla="*/ 274 h 305"/>
                <a:gd name="T56" fmla="*/ 67 w 239"/>
                <a:gd name="T57" fmla="*/ 274 h 305"/>
                <a:gd name="T58" fmla="*/ 67 w 239"/>
                <a:gd name="T59" fmla="*/ 161 h 305"/>
                <a:gd name="T60" fmla="*/ 173 w 239"/>
                <a:gd name="T61" fmla="*/ 161 h 305"/>
                <a:gd name="T62" fmla="*/ 173 w 239"/>
                <a:gd name="T63" fmla="*/ 274 h 305"/>
                <a:gd name="T64" fmla="*/ 160 w 239"/>
                <a:gd name="T65" fmla="*/ 274 h 305"/>
                <a:gd name="T66" fmla="*/ 140 w 239"/>
                <a:gd name="T67" fmla="*/ 289 h 305"/>
                <a:gd name="T68" fmla="*/ 160 w 239"/>
                <a:gd name="T69" fmla="*/ 305 h 305"/>
                <a:gd name="T70" fmla="*/ 219 w 239"/>
                <a:gd name="T71" fmla="*/ 305 h 305"/>
                <a:gd name="T72" fmla="*/ 239 w 239"/>
                <a:gd name="T73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39" y="290"/>
                  </a:moveTo>
                  <a:cubicBezTo>
                    <a:pt x="239" y="274"/>
                    <a:pt x="227" y="274"/>
                    <a:pt x="219" y="274"/>
                  </a:cubicBezTo>
                  <a:lnTo>
                    <a:pt x="207" y="274"/>
                  </a:lnTo>
                  <a:lnTo>
                    <a:pt x="207" y="30"/>
                  </a:lnTo>
                  <a:lnTo>
                    <a:pt x="219" y="30"/>
                  </a:lnTo>
                  <a:cubicBezTo>
                    <a:pt x="227" y="30"/>
                    <a:pt x="239" y="30"/>
                    <a:pt x="239" y="15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3" y="0"/>
                    <a:pt x="140" y="0"/>
                    <a:pt x="140" y="15"/>
                  </a:cubicBezTo>
                  <a:cubicBezTo>
                    <a:pt x="140" y="30"/>
                    <a:pt x="152" y="30"/>
                    <a:pt x="160" y="30"/>
                  </a:cubicBezTo>
                  <a:lnTo>
                    <a:pt x="173" y="30"/>
                  </a:lnTo>
                  <a:lnTo>
                    <a:pt x="173" y="131"/>
                  </a:lnTo>
                  <a:lnTo>
                    <a:pt x="67" y="131"/>
                  </a:lnTo>
                  <a:lnTo>
                    <a:pt x="67" y="30"/>
                  </a:lnTo>
                  <a:lnTo>
                    <a:pt x="79" y="30"/>
                  </a:lnTo>
                  <a:cubicBezTo>
                    <a:pt x="87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2" y="30"/>
                  </a:lnTo>
                  <a:lnTo>
                    <a:pt x="3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7" y="274"/>
                  </a:lnTo>
                  <a:lnTo>
                    <a:pt x="67" y="161"/>
                  </a:lnTo>
                  <a:lnTo>
                    <a:pt x="173" y="161"/>
                  </a:lnTo>
                  <a:lnTo>
                    <a:pt x="173" y="274"/>
                  </a:lnTo>
                  <a:lnTo>
                    <a:pt x="160" y="274"/>
                  </a:lnTo>
                  <a:cubicBezTo>
                    <a:pt x="153" y="274"/>
                    <a:pt x="140" y="274"/>
                    <a:pt x="140" y="289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7" y="305"/>
                    <a:pt x="239" y="305"/>
                    <a:pt x="23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9D354D6A-13D2-4077-B0B3-F24BC10DD9BD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556000" y="2797175"/>
              <a:ext cx="90488" cy="128588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19 h 305"/>
                <a:gd name="T6" fmla="*/ 203 w 237"/>
                <a:gd name="T7" fmla="*/ 240 h 305"/>
                <a:gd name="T8" fmla="*/ 203 w 237"/>
                <a:gd name="T9" fmla="*/ 274 h 305"/>
                <a:gd name="T10" fmla="*/ 69 w 237"/>
                <a:gd name="T11" fmla="*/ 274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0 h 305"/>
                <a:gd name="T18" fmla="*/ 169 w 237"/>
                <a:gd name="T19" fmla="*/ 170 h 305"/>
                <a:gd name="T20" fmla="*/ 169 w 237"/>
                <a:gd name="T21" fmla="*/ 123 h 305"/>
                <a:gd name="T22" fmla="*/ 152 w 237"/>
                <a:gd name="T23" fmla="*/ 103 h 305"/>
                <a:gd name="T24" fmla="*/ 135 w 237"/>
                <a:gd name="T25" fmla="*/ 131 h 305"/>
                <a:gd name="T26" fmla="*/ 69 w 237"/>
                <a:gd name="T27" fmla="*/ 131 h 305"/>
                <a:gd name="T28" fmla="*/ 69 w 237"/>
                <a:gd name="T29" fmla="*/ 30 h 305"/>
                <a:gd name="T30" fmla="*/ 192 w 237"/>
                <a:gd name="T31" fmla="*/ 30 h 305"/>
                <a:gd name="T32" fmla="*/ 192 w 237"/>
                <a:gd name="T33" fmla="*/ 57 h 305"/>
                <a:gd name="T34" fmla="*/ 208 w 237"/>
                <a:gd name="T35" fmla="*/ 77 h 305"/>
                <a:gd name="T36" fmla="*/ 226 w 237"/>
                <a:gd name="T37" fmla="*/ 57 h 305"/>
                <a:gd name="T38" fmla="*/ 226 w 237"/>
                <a:gd name="T39" fmla="*/ 20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0 h 305"/>
                <a:gd name="T48" fmla="*/ 35 w 237"/>
                <a:gd name="T49" fmla="*/ 30 h 305"/>
                <a:gd name="T50" fmla="*/ 35 w 237"/>
                <a:gd name="T51" fmla="*/ 274 h 305"/>
                <a:gd name="T52" fmla="*/ 20 w 237"/>
                <a:gd name="T53" fmla="*/ 274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19"/>
                    <a:pt x="220" y="219"/>
                  </a:cubicBezTo>
                  <a:cubicBezTo>
                    <a:pt x="203" y="219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69" y="274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2"/>
                    <a:pt x="135" y="190"/>
                    <a:pt x="152" y="190"/>
                  </a:cubicBezTo>
                  <a:cubicBezTo>
                    <a:pt x="169" y="190"/>
                    <a:pt x="169" y="179"/>
                    <a:pt x="169" y="170"/>
                  </a:cubicBezTo>
                  <a:lnTo>
                    <a:pt x="169" y="123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1"/>
                  </a:cubicBezTo>
                  <a:lnTo>
                    <a:pt x="69" y="131"/>
                  </a:lnTo>
                  <a:lnTo>
                    <a:pt x="69" y="30"/>
                  </a:lnTo>
                  <a:lnTo>
                    <a:pt x="192" y="30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8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0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0"/>
                    <a:pt x="237" y="2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17AA57-7476-4D87-8423-60378E5140D8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656013" y="2797175"/>
              <a:ext cx="95250" cy="131763"/>
            </a:xfrm>
            <a:custGeom>
              <a:avLst/>
              <a:gdLst>
                <a:gd name="T0" fmla="*/ 249 w 249"/>
                <a:gd name="T1" fmla="*/ 258 h 310"/>
                <a:gd name="T2" fmla="*/ 232 w 249"/>
                <a:gd name="T3" fmla="*/ 242 h 310"/>
                <a:gd name="T4" fmla="*/ 215 w 249"/>
                <a:gd name="T5" fmla="*/ 257 h 310"/>
                <a:gd name="T6" fmla="*/ 206 w 249"/>
                <a:gd name="T7" fmla="*/ 280 h 310"/>
                <a:gd name="T8" fmla="*/ 192 w 249"/>
                <a:gd name="T9" fmla="*/ 230 h 310"/>
                <a:gd name="T10" fmla="*/ 187 w 249"/>
                <a:gd name="T11" fmla="*/ 183 h 310"/>
                <a:gd name="T12" fmla="*/ 163 w 249"/>
                <a:gd name="T13" fmla="*/ 153 h 310"/>
                <a:gd name="T14" fmla="*/ 205 w 249"/>
                <a:gd name="T15" fmla="*/ 84 h 310"/>
                <a:gd name="T16" fmla="*/ 108 w 249"/>
                <a:gd name="T17" fmla="*/ 0 h 310"/>
                <a:gd name="T18" fmla="*/ 20 w 249"/>
                <a:gd name="T19" fmla="*/ 0 h 310"/>
                <a:gd name="T20" fmla="*/ 0 w 249"/>
                <a:gd name="T21" fmla="*/ 15 h 310"/>
                <a:gd name="T22" fmla="*/ 20 w 249"/>
                <a:gd name="T23" fmla="*/ 30 h 310"/>
                <a:gd name="T24" fmla="*/ 33 w 249"/>
                <a:gd name="T25" fmla="*/ 30 h 310"/>
                <a:gd name="T26" fmla="*/ 33 w 249"/>
                <a:gd name="T27" fmla="*/ 274 h 310"/>
                <a:gd name="T28" fmla="*/ 20 w 249"/>
                <a:gd name="T29" fmla="*/ 274 h 310"/>
                <a:gd name="T30" fmla="*/ 0 w 249"/>
                <a:gd name="T31" fmla="*/ 290 h 310"/>
                <a:gd name="T32" fmla="*/ 20 w 249"/>
                <a:gd name="T33" fmla="*/ 305 h 310"/>
                <a:gd name="T34" fmla="*/ 79 w 249"/>
                <a:gd name="T35" fmla="*/ 305 h 310"/>
                <a:gd name="T36" fmla="*/ 99 w 249"/>
                <a:gd name="T37" fmla="*/ 290 h 310"/>
                <a:gd name="T38" fmla="*/ 79 w 249"/>
                <a:gd name="T39" fmla="*/ 274 h 310"/>
                <a:gd name="T40" fmla="*/ 67 w 249"/>
                <a:gd name="T41" fmla="*/ 274 h 310"/>
                <a:gd name="T42" fmla="*/ 67 w 249"/>
                <a:gd name="T43" fmla="*/ 167 h 310"/>
                <a:gd name="T44" fmla="*/ 106 w 249"/>
                <a:gd name="T45" fmla="*/ 167 h 310"/>
                <a:gd name="T46" fmla="*/ 146 w 249"/>
                <a:gd name="T47" fmla="*/ 181 h 310"/>
                <a:gd name="T48" fmla="*/ 157 w 249"/>
                <a:gd name="T49" fmla="*/ 224 h 310"/>
                <a:gd name="T50" fmla="*/ 167 w 249"/>
                <a:gd name="T51" fmla="*/ 287 h 310"/>
                <a:gd name="T52" fmla="*/ 206 w 249"/>
                <a:gd name="T53" fmla="*/ 310 h 310"/>
                <a:gd name="T54" fmla="*/ 249 w 249"/>
                <a:gd name="T55" fmla="*/ 258 h 310"/>
                <a:gd name="T56" fmla="*/ 171 w 249"/>
                <a:gd name="T57" fmla="*/ 84 h 310"/>
                <a:gd name="T58" fmla="*/ 103 w 249"/>
                <a:gd name="T59" fmla="*/ 137 h 310"/>
                <a:gd name="T60" fmla="*/ 67 w 249"/>
                <a:gd name="T61" fmla="*/ 137 h 310"/>
                <a:gd name="T62" fmla="*/ 67 w 249"/>
                <a:gd name="T63" fmla="*/ 30 h 310"/>
                <a:gd name="T64" fmla="*/ 103 w 249"/>
                <a:gd name="T65" fmla="*/ 30 h 310"/>
                <a:gd name="T66" fmla="*/ 171 w 249"/>
                <a:gd name="T67" fmla="*/ 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10">
                  <a:moveTo>
                    <a:pt x="249" y="258"/>
                  </a:moveTo>
                  <a:cubicBezTo>
                    <a:pt x="249" y="242"/>
                    <a:pt x="237" y="242"/>
                    <a:pt x="232" y="242"/>
                  </a:cubicBezTo>
                  <a:cubicBezTo>
                    <a:pt x="227" y="242"/>
                    <a:pt x="216" y="242"/>
                    <a:pt x="215" y="257"/>
                  </a:cubicBezTo>
                  <a:cubicBezTo>
                    <a:pt x="215" y="261"/>
                    <a:pt x="214" y="280"/>
                    <a:pt x="206" y="280"/>
                  </a:cubicBezTo>
                  <a:cubicBezTo>
                    <a:pt x="192" y="280"/>
                    <a:pt x="192" y="257"/>
                    <a:pt x="192" y="230"/>
                  </a:cubicBezTo>
                  <a:cubicBezTo>
                    <a:pt x="192" y="199"/>
                    <a:pt x="192" y="195"/>
                    <a:pt x="187" y="183"/>
                  </a:cubicBezTo>
                  <a:cubicBezTo>
                    <a:pt x="181" y="169"/>
                    <a:pt x="170" y="158"/>
                    <a:pt x="163" y="153"/>
                  </a:cubicBezTo>
                  <a:cubicBezTo>
                    <a:pt x="196" y="134"/>
                    <a:pt x="205" y="104"/>
                    <a:pt x="205" y="84"/>
                  </a:cubicBezTo>
                  <a:cubicBezTo>
                    <a:pt x="205" y="41"/>
                    <a:pt x="167" y="0"/>
                    <a:pt x="10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3" y="30"/>
                  </a:lnTo>
                  <a:lnTo>
                    <a:pt x="33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7" y="274"/>
                  </a:lnTo>
                  <a:lnTo>
                    <a:pt x="67" y="167"/>
                  </a:lnTo>
                  <a:lnTo>
                    <a:pt x="106" y="167"/>
                  </a:lnTo>
                  <a:cubicBezTo>
                    <a:pt x="115" y="167"/>
                    <a:pt x="130" y="167"/>
                    <a:pt x="146" y="181"/>
                  </a:cubicBezTo>
                  <a:cubicBezTo>
                    <a:pt x="157" y="192"/>
                    <a:pt x="157" y="203"/>
                    <a:pt x="157" y="224"/>
                  </a:cubicBezTo>
                  <a:cubicBezTo>
                    <a:pt x="157" y="256"/>
                    <a:pt x="157" y="271"/>
                    <a:pt x="167" y="287"/>
                  </a:cubicBezTo>
                  <a:cubicBezTo>
                    <a:pt x="175" y="302"/>
                    <a:pt x="189" y="310"/>
                    <a:pt x="206" y="310"/>
                  </a:cubicBezTo>
                  <a:cubicBezTo>
                    <a:pt x="237" y="310"/>
                    <a:pt x="249" y="277"/>
                    <a:pt x="249" y="258"/>
                  </a:cubicBezTo>
                  <a:close/>
                  <a:moveTo>
                    <a:pt x="171" y="84"/>
                  </a:moveTo>
                  <a:cubicBezTo>
                    <a:pt x="171" y="108"/>
                    <a:pt x="148" y="137"/>
                    <a:pt x="103" y="137"/>
                  </a:cubicBezTo>
                  <a:lnTo>
                    <a:pt x="67" y="137"/>
                  </a:lnTo>
                  <a:lnTo>
                    <a:pt x="67" y="30"/>
                  </a:lnTo>
                  <a:lnTo>
                    <a:pt x="103" y="30"/>
                  </a:lnTo>
                  <a:cubicBezTo>
                    <a:pt x="149" y="30"/>
                    <a:pt x="171" y="60"/>
                    <a:pt x="171" y="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F34E9B3-F144-41F7-8153-61BFDDD251F8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757613" y="2797175"/>
              <a:ext cx="92075" cy="128588"/>
            </a:xfrm>
            <a:custGeom>
              <a:avLst/>
              <a:gdLst>
                <a:gd name="T0" fmla="*/ 237 w 237"/>
                <a:gd name="T1" fmla="*/ 284 h 305"/>
                <a:gd name="T2" fmla="*/ 237 w 237"/>
                <a:gd name="T3" fmla="*/ 240 h 305"/>
                <a:gd name="T4" fmla="*/ 220 w 237"/>
                <a:gd name="T5" fmla="*/ 219 h 305"/>
                <a:gd name="T6" fmla="*/ 203 w 237"/>
                <a:gd name="T7" fmla="*/ 240 h 305"/>
                <a:gd name="T8" fmla="*/ 203 w 237"/>
                <a:gd name="T9" fmla="*/ 274 h 305"/>
                <a:gd name="T10" fmla="*/ 69 w 237"/>
                <a:gd name="T11" fmla="*/ 274 h 305"/>
                <a:gd name="T12" fmla="*/ 69 w 237"/>
                <a:gd name="T13" fmla="*/ 162 h 305"/>
                <a:gd name="T14" fmla="*/ 135 w 237"/>
                <a:gd name="T15" fmla="*/ 162 h 305"/>
                <a:gd name="T16" fmla="*/ 152 w 237"/>
                <a:gd name="T17" fmla="*/ 190 h 305"/>
                <a:gd name="T18" fmla="*/ 169 w 237"/>
                <a:gd name="T19" fmla="*/ 170 h 305"/>
                <a:gd name="T20" fmla="*/ 169 w 237"/>
                <a:gd name="T21" fmla="*/ 123 h 305"/>
                <a:gd name="T22" fmla="*/ 152 w 237"/>
                <a:gd name="T23" fmla="*/ 103 h 305"/>
                <a:gd name="T24" fmla="*/ 135 w 237"/>
                <a:gd name="T25" fmla="*/ 131 h 305"/>
                <a:gd name="T26" fmla="*/ 69 w 237"/>
                <a:gd name="T27" fmla="*/ 131 h 305"/>
                <a:gd name="T28" fmla="*/ 69 w 237"/>
                <a:gd name="T29" fmla="*/ 30 h 305"/>
                <a:gd name="T30" fmla="*/ 192 w 237"/>
                <a:gd name="T31" fmla="*/ 30 h 305"/>
                <a:gd name="T32" fmla="*/ 192 w 237"/>
                <a:gd name="T33" fmla="*/ 57 h 305"/>
                <a:gd name="T34" fmla="*/ 209 w 237"/>
                <a:gd name="T35" fmla="*/ 77 h 305"/>
                <a:gd name="T36" fmla="*/ 226 w 237"/>
                <a:gd name="T37" fmla="*/ 57 h 305"/>
                <a:gd name="T38" fmla="*/ 226 w 237"/>
                <a:gd name="T39" fmla="*/ 20 h 305"/>
                <a:gd name="T40" fmla="*/ 206 w 237"/>
                <a:gd name="T41" fmla="*/ 0 h 305"/>
                <a:gd name="T42" fmla="*/ 20 w 237"/>
                <a:gd name="T43" fmla="*/ 0 h 305"/>
                <a:gd name="T44" fmla="*/ 0 w 237"/>
                <a:gd name="T45" fmla="*/ 15 h 305"/>
                <a:gd name="T46" fmla="*/ 20 w 237"/>
                <a:gd name="T47" fmla="*/ 30 h 305"/>
                <a:gd name="T48" fmla="*/ 35 w 237"/>
                <a:gd name="T49" fmla="*/ 30 h 305"/>
                <a:gd name="T50" fmla="*/ 35 w 237"/>
                <a:gd name="T51" fmla="*/ 274 h 305"/>
                <a:gd name="T52" fmla="*/ 20 w 237"/>
                <a:gd name="T53" fmla="*/ 274 h 305"/>
                <a:gd name="T54" fmla="*/ 0 w 237"/>
                <a:gd name="T55" fmla="*/ 290 h 305"/>
                <a:gd name="T56" fmla="*/ 20 w 237"/>
                <a:gd name="T57" fmla="*/ 305 h 305"/>
                <a:gd name="T58" fmla="*/ 217 w 237"/>
                <a:gd name="T59" fmla="*/ 305 h 305"/>
                <a:gd name="T60" fmla="*/ 237 w 237"/>
                <a:gd name="T6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305">
                  <a:moveTo>
                    <a:pt x="237" y="284"/>
                  </a:moveTo>
                  <a:lnTo>
                    <a:pt x="237" y="240"/>
                  </a:lnTo>
                  <a:cubicBezTo>
                    <a:pt x="237" y="230"/>
                    <a:pt x="237" y="219"/>
                    <a:pt x="220" y="219"/>
                  </a:cubicBezTo>
                  <a:cubicBezTo>
                    <a:pt x="203" y="219"/>
                    <a:pt x="203" y="230"/>
                    <a:pt x="203" y="240"/>
                  </a:cubicBezTo>
                  <a:lnTo>
                    <a:pt x="203" y="274"/>
                  </a:lnTo>
                  <a:lnTo>
                    <a:pt x="69" y="274"/>
                  </a:lnTo>
                  <a:lnTo>
                    <a:pt x="69" y="162"/>
                  </a:lnTo>
                  <a:lnTo>
                    <a:pt x="135" y="162"/>
                  </a:lnTo>
                  <a:cubicBezTo>
                    <a:pt x="135" y="182"/>
                    <a:pt x="135" y="190"/>
                    <a:pt x="152" y="190"/>
                  </a:cubicBezTo>
                  <a:cubicBezTo>
                    <a:pt x="169" y="190"/>
                    <a:pt x="169" y="179"/>
                    <a:pt x="169" y="170"/>
                  </a:cubicBezTo>
                  <a:lnTo>
                    <a:pt x="169" y="123"/>
                  </a:lnTo>
                  <a:cubicBezTo>
                    <a:pt x="169" y="114"/>
                    <a:pt x="169" y="103"/>
                    <a:pt x="152" y="103"/>
                  </a:cubicBezTo>
                  <a:cubicBezTo>
                    <a:pt x="135" y="103"/>
                    <a:pt x="135" y="111"/>
                    <a:pt x="135" y="131"/>
                  </a:cubicBezTo>
                  <a:lnTo>
                    <a:pt x="69" y="131"/>
                  </a:lnTo>
                  <a:lnTo>
                    <a:pt x="69" y="30"/>
                  </a:lnTo>
                  <a:lnTo>
                    <a:pt x="192" y="30"/>
                  </a:lnTo>
                  <a:lnTo>
                    <a:pt x="192" y="57"/>
                  </a:lnTo>
                  <a:cubicBezTo>
                    <a:pt x="192" y="66"/>
                    <a:pt x="192" y="77"/>
                    <a:pt x="209" y="77"/>
                  </a:cubicBezTo>
                  <a:cubicBezTo>
                    <a:pt x="226" y="77"/>
                    <a:pt x="226" y="67"/>
                    <a:pt x="226" y="57"/>
                  </a:cubicBezTo>
                  <a:lnTo>
                    <a:pt x="226" y="20"/>
                  </a:lnTo>
                  <a:cubicBezTo>
                    <a:pt x="226" y="5"/>
                    <a:pt x="223" y="0"/>
                    <a:pt x="206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5" y="30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217" y="305"/>
                  </a:lnTo>
                  <a:cubicBezTo>
                    <a:pt x="233" y="305"/>
                    <a:pt x="237" y="300"/>
                    <a:pt x="237" y="2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18FF934A-9257-4B46-8E95-55AE5D65A1C7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956050" y="2833688"/>
              <a:ext cx="92075" cy="139700"/>
            </a:xfrm>
            <a:custGeom>
              <a:avLst/>
              <a:gdLst>
                <a:gd name="T0" fmla="*/ 237 w 237"/>
                <a:gd name="T1" fmla="*/ 110 h 328"/>
                <a:gd name="T2" fmla="*/ 140 w 237"/>
                <a:gd name="T3" fmla="*/ 0 h 328"/>
                <a:gd name="T4" fmla="*/ 77 w 237"/>
                <a:gd name="T5" fmla="*/ 24 h 328"/>
                <a:gd name="T6" fmla="*/ 57 w 237"/>
                <a:gd name="T7" fmla="*/ 3 h 328"/>
                <a:gd name="T8" fmla="*/ 20 w 237"/>
                <a:gd name="T9" fmla="*/ 3 h 328"/>
                <a:gd name="T10" fmla="*/ 0 w 237"/>
                <a:gd name="T11" fmla="*/ 18 h 328"/>
                <a:gd name="T12" fmla="*/ 20 w 237"/>
                <a:gd name="T13" fmla="*/ 33 h 328"/>
                <a:gd name="T14" fmla="*/ 42 w 237"/>
                <a:gd name="T15" fmla="*/ 33 h 328"/>
                <a:gd name="T16" fmla="*/ 42 w 237"/>
                <a:gd name="T17" fmla="*/ 298 h 328"/>
                <a:gd name="T18" fmla="*/ 20 w 237"/>
                <a:gd name="T19" fmla="*/ 298 h 328"/>
                <a:gd name="T20" fmla="*/ 0 w 237"/>
                <a:gd name="T21" fmla="*/ 313 h 328"/>
                <a:gd name="T22" fmla="*/ 20 w 237"/>
                <a:gd name="T23" fmla="*/ 328 h 328"/>
                <a:gd name="T24" fmla="*/ 99 w 237"/>
                <a:gd name="T25" fmla="*/ 328 h 328"/>
                <a:gd name="T26" fmla="*/ 119 w 237"/>
                <a:gd name="T27" fmla="*/ 313 h 328"/>
                <a:gd name="T28" fmla="*/ 99 w 237"/>
                <a:gd name="T29" fmla="*/ 298 h 328"/>
                <a:gd name="T30" fmla="*/ 77 w 237"/>
                <a:gd name="T31" fmla="*/ 298 h 328"/>
                <a:gd name="T32" fmla="*/ 77 w 237"/>
                <a:gd name="T33" fmla="*/ 195 h 328"/>
                <a:gd name="T34" fmla="*/ 134 w 237"/>
                <a:gd name="T35" fmla="*/ 221 h 328"/>
                <a:gd name="T36" fmla="*/ 237 w 237"/>
                <a:gd name="T37" fmla="*/ 110 h 328"/>
                <a:gd name="T38" fmla="*/ 203 w 237"/>
                <a:gd name="T39" fmla="*/ 110 h 328"/>
                <a:gd name="T40" fmla="*/ 133 w 237"/>
                <a:gd name="T41" fmla="*/ 190 h 328"/>
                <a:gd name="T42" fmla="*/ 77 w 237"/>
                <a:gd name="T43" fmla="*/ 122 h 328"/>
                <a:gd name="T44" fmla="*/ 77 w 237"/>
                <a:gd name="T45" fmla="*/ 86 h 328"/>
                <a:gd name="T46" fmla="*/ 137 w 237"/>
                <a:gd name="T47" fmla="*/ 30 h 328"/>
                <a:gd name="T48" fmla="*/ 203 w 237"/>
                <a:gd name="T49" fmla="*/ 11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8">
                  <a:moveTo>
                    <a:pt x="237" y="110"/>
                  </a:moveTo>
                  <a:cubicBezTo>
                    <a:pt x="237" y="48"/>
                    <a:pt x="193" y="0"/>
                    <a:pt x="140" y="0"/>
                  </a:cubicBezTo>
                  <a:cubicBezTo>
                    <a:pt x="116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3"/>
                  </a:cubicBezTo>
                  <a:cubicBezTo>
                    <a:pt x="0" y="328"/>
                    <a:pt x="13" y="328"/>
                    <a:pt x="20" y="328"/>
                  </a:cubicBezTo>
                  <a:lnTo>
                    <a:pt x="99" y="328"/>
                  </a:lnTo>
                  <a:cubicBezTo>
                    <a:pt x="106" y="328"/>
                    <a:pt x="119" y="328"/>
                    <a:pt x="119" y="313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  <a:cubicBezTo>
                    <a:pt x="97" y="216"/>
                    <a:pt x="118" y="221"/>
                    <a:pt x="134" y="221"/>
                  </a:cubicBezTo>
                  <a:cubicBezTo>
                    <a:pt x="189" y="221"/>
                    <a:pt x="237" y="173"/>
                    <a:pt x="237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7" y="146"/>
                    <a:pt x="77" y="122"/>
                  </a:cubicBezTo>
                  <a:lnTo>
                    <a:pt x="77" y="86"/>
                  </a:lnTo>
                  <a:cubicBezTo>
                    <a:pt x="77" y="56"/>
                    <a:pt x="106" y="30"/>
                    <a:pt x="137" y="30"/>
                  </a:cubicBezTo>
                  <a:cubicBezTo>
                    <a:pt x="174" y="30"/>
                    <a:pt x="203" y="66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EE28F95-28A1-41F0-9B1B-3C44D8F9519D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060825" y="2833688"/>
              <a:ext cx="87313" cy="92075"/>
            </a:xfrm>
            <a:custGeom>
              <a:avLst/>
              <a:gdLst>
                <a:gd name="T0" fmla="*/ 227 w 227"/>
                <a:gd name="T1" fmla="*/ 30 h 218"/>
                <a:gd name="T2" fmla="*/ 180 w 227"/>
                <a:gd name="T3" fmla="*/ 0 h 218"/>
                <a:gd name="T4" fmla="*/ 95 w 227"/>
                <a:gd name="T5" fmla="*/ 40 h 218"/>
                <a:gd name="T6" fmla="*/ 95 w 227"/>
                <a:gd name="T7" fmla="*/ 23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7 h 218"/>
                <a:gd name="T14" fmla="*/ 20 w 227"/>
                <a:gd name="T15" fmla="*/ 33 h 218"/>
                <a:gd name="T16" fmla="*/ 61 w 227"/>
                <a:gd name="T17" fmla="*/ 33 h 218"/>
                <a:gd name="T18" fmla="*/ 61 w 227"/>
                <a:gd name="T19" fmla="*/ 187 h 218"/>
                <a:gd name="T20" fmla="*/ 20 w 227"/>
                <a:gd name="T21" fmla="*/ 187 h 218"/>
                <a:gd name="T22" fmla="*/ 0 w 227"/>
                <a:gd name="T23" fmla="*/ 202 h 218"/>
                <a:gd name="T24" fmla="*/ 20 w 227"/>
                <a:gd name="T25" fmla="*/ 218 h 218"/>
                <a:gd name="T26" fmla="*/ 150 w 227"/>
                <a:gd name="T27" fmla="*/ 218 h 218"/>
                <a:gd name="T28" fmla="*/ 171 w 227"/>
                <a:gd name="T29" fmla="*/ 203 h 218"/>
                <a:gd name="T30" fmla="*/ 150 w 227"/>
                <a:gd name="T31" fmla="*/ 187 h 218"/>
                <a:gd name="T32" fmla="*/ 95 w 227"/>
                <a:gd name="T33" fmla="*/ 187 h 218"/>
                <a:gd name="T34" fmla="*/ 95 w 227"/>
                <a:gd name="T35" fmla="*/ 125 h 218"/>
                <a:gd name="T36" fmla="*/ 185 w 227"/>
                <a:gd name="T37" fmla="*/ 30 h 218"/>
                <a:gd name="T38" fmla="*/ 206 w 227"/>
                <a:gd name="T39" fmla="*/ 52 h 218"/>
                <a:gd name="T40" fmla="*/ 227 w 227"/>
                <a:gd name="T41" fmla="*/ 3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0"/>
                  </a:moveTo>
                  <a:cubicBezTo>
                    <a:pt x="227" y="20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7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E04AAF3-D865-44FE-91DE-20044B9292A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167188" y="2832100"/>
              <a:ext cx="77788" cy="95250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8 w 204"/>
                <a:gd name="T7" fmla="*/ 192 h 223"/>
                <a:gd name="T8" fmla="*/ 36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4 h 223"/>
                <a:gd name="T24" fmla="*/ 36 w 204"/>
                <a:gd name="T25" fmla="*/ 94 h 223"/>
                <a:gd name="T26" fmla="*/ 107 w 204"/>
                <a:gd name="T27" fmla="*/ 30 h 223"/>
                <a:gd name="T28" fmla="*/ 169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45E100B8-2A28-4CB4-A7A2-9F8CB4E67672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4264025" y="2797175"/>
              <a:ext cx="92075" cy="130175"/>
            </a:xfrm>
            <a:custGeom>
              <a:avLst/>
              <a:gdLst>
                <a:gd name="T0" fmla="*/ 238 w 238"/>
                <a:gd name="T1" fmla="*/ 289 h 308"/>
                <a:gd name="T2" fmla="*/ 218 w 238"/>
                <a:gd name="T3" fmla="*/ 274 h 308"/>
                <a:gd name="T4" fmla="*/ 195 w 238"/>
                <a:gd name="T5" fmla="*/ 274 h 308"/>
                <a:gd name="T6" fmla="*/ 195 w 238"/>
                <a:gd name="T7" fmla="*/ 20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5 h 308"/>
                <a:gd name="T14" fmla="*/ 138 w 238"/>
                <a:gd name="T15" fmla="*/ 30 h 308"/>
                <a:gd name="T16" fmla="*/ 161 w 238"/>
                <a:gd name="T17" fmla="*/ 30 h 308"/>
                <a:gd name="T18" fmla="*/ 161 w 238"/>
                <a:gd name="T19" fmla="*/ 109 h 308"/>
                <a:gd name="T20" fmla="*/ 103 w 238"/>
                <a:gd name="T21" fmla="*/ 87 h 308"/>
                <a:gd name="T22" fmla="*/ 0 w 238"/>
                <a:gd name="T23" fmla="*/ 197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89 h 308"/>
                <a:gd name="T34" fmla="*/ 161 w 238"/>
                <a:gd name="T35" fmla="*/ 208 h 308"/>
                <a:gd name="T36" fmla="*/ 100 w 238"/>
                <a:gd name="T37" fmla="*/ 277 h 308"/>
                <a:gd name="T38" fmla="*/ 35 w 238"/>
                <a:gd name="T39" fmla="*/ 197 h 308"/>
                <a:gd name="T40" fmla="*/ 105 w 238"/>
                <a:gd name="T41" fmla="*/ 117 h 308"/>
                <a:gd name="T42" fmla="*/ 161 w 238"/>
                <a:gd name="T43" fmla="*/ 172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89"/>
                  </a:moveTo>
                  <a:cubicBezTo>
                    <a:pt x="238" y="274"/>
                    <a:pt x="225" y="274"/>
                    <a:pt x="218" y="274"/>
                  </a:cubicBezTo>
                  <a:lnTo>
                    <a:pt x="195" y="274"/>
                  </a:lnTo>
                  <a:lnTo>
                    <a:pt x="195" y="20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5"/>
                  </a:cubicBezTo>
                  <a:cubicBezTo>
                    <a:pt x="118" y="30"/>
                    <a:pt x="131" y="30"/>
                    <a:pt x="138" y="30"/>
                  </a:cubicBezTo>
                  <a:lnTo>
                    <a:pt x="161" y="30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7"/>
                  </a:cubicBezTo>
                  <a:cubicBezTo>
                    <a:pt x="0" y="259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7"/>
                    <a:pt x="100" y="277"/>
                  </a:cubicBezTo>
                  <a:cubicBezTo>
                    <a:pt x="65" y="277"/>
                    <a:pt x="35" y="242"/>
                    <a:pt x="35" y="197"/>
                  </a:cubicBezTo>
                  <a:cubicBezTo>
                    <a:pt x="35" y="149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2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425FD774-9C0D-4283-B4AE-E125FB362D0B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4373563" y="2797175"/>
              <a:ext cx="71438" cy="128588"/>
            </a:xfrm>
            <a:custGeom>
              <a:avLst/>
              <a:gdLst>
                <a:gd name="T0" fmla="*/ 188 w 188"/>
                <a:gd name="T1" fmla="*/ 287 h 302"/>
                <a:gd name="T2" fmla="*/ 167 w 188"/>
                <a:gd name="T3" fmla="*/ 271 h 302"/>
                <a:gd name="T4" fmla="*/ 115 w 188"/>
                <a:gd name="T5" fmla="*/ 271 h 302"/>
                <a:gd name="T6" fmla="*/ 115 w 188"/>
                <a:gd name="T7" fmla="*/ 107 h 302"/>
                <a:gd name="T8" fmla="*/ 95 w 188"/>
                <a:gd name="T9" fmla="*/ 87 h 302"/>
                <a:gd name="T10" fmla="*/ 24 w 188"/>
                <a:gd name="T11" fmla="*/ 87 h 302"/>
                <a:gd name="T12" fmla="*/ 4 w 188"/>
                <a:gd name="T13" fmla="*/ 101 h 302"/>
                <a:gd name="T14" fmla="*/ 24 w 188"/>
                <a:gd name="T15" fmla="*/ 117 h 302"/>
                <a:gd name="T16" fmla="*/ 81 w 188"/>
                <a:gd name="T17" fmla="*/ 117 h 302"/>
                <a:gd name="T18" fmla="*/ 81 w 188"/>
                <a:gd name="T19" fmla="*/ 271 h 302"/>
                <a:gd name="T20" fmla="*/ 20 w 188"/>
                <a:gd name="T21" fmla="*/ 271 h 302"/>
                <a:gd name="T22" fmla="*/ 0 w 188"/>
                <a:gd name="T23" fmla="*/ 287 h 302"/>
                <a:gd name="T24" fmla="*/ 20 w 188"/>
                <a:gd name="T25" fmla="*/ 302 h 302"/>
                <a:gd name="T26" fmla="*/ 167 w 188"/>
                <a:gd name="T27" fmla="*/ 302 h 302"/>
                <a:gd name="T28" fmla="*/ 188 w 188"/>
                <a:gd name="T29" fmla="*/ 287 h 302"/>
                <a:gd name="T30" fmla="*/ 117 w 188"/>
                <a:gd name="T31" fmla="*/ 25 h 302"/>
                <a:gd name="T32" fmla="*/ 92 w 188"/>
                <a:gd name="T33" fmla="*/ 0 h 302"/>
                <a:gd name="T34" fmla="*/ 67 w 188"/>
                <a:gd name="T35" fmla="*/ 25 h 302"/>
                <a:gd name="T36" fmla="*/ 92 w 188"/>
                <a:gd name="T37" fmla="*/ 50 h 302"/>
                <a:gd name="T38" fmla="*/ 117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1"/>
                    <a:pt x="175" y="271"/>
                    <a:pt x="167" y="271"/>
                  </a:cubicBezTo>
                  <a:lnTo>
                    <a:pt x="115" y="271"/>
                  </a:lnTo>
                  <a:lnTo>
                    <a:pt x="115" y="107"/>
                  </a:lnTo>
                  <a:cubicBezTo>
                    <a:pt x="115" y="92"/>
                    <a:pt x="112" y="87"/>
                    <a:pt x="95" y="87"/>
                  </a:cubicBezTo>
                  <a:lnTo>
                    <a:pt x="24" y="87"/>
                  </a:lnTo>
                  <a:cubicBezTo>
                    <a:pt x="17" y="87"/>
                    <a:pt x="4" y="87"/>
                    <a:pt x="4" y="101"/>
                  </a:cubicBezTo>
                  <a:cubicBezTo>
                    <a:pt x="4" y="117"/>
                    <a:pt x="17" y="117"/>
                    <a:pt x="24" y="117"/>
                  </a:cubicBezTo>
                  <a:lnTo>
                    <a:pt x="81" y="117"/>
                  </a:lnTo>
                  <a:lnTo>
                    <a:pt x="81" y="271"/>
                  </a:lnTo>
                  <a:lnTo>
                    <a:pt x="20" y="271"/>
                  </a:lnTo>
                  <a:cubicBezTo>
                    <a:pt x="12" y="271"/>
                    <a:pt x="0" y="271"/>
                    <a:pt x="0" y="287"/>
                  </a:cubicBezTo>
                  <a:cubicBezTo>
                    <a:pt x="0" y="302"/>
                    <a:pt x="13" y="302"/>
                    <a:pt x="20" y="302"/>
                  </a:cubicBezTo>
                  <a:lnTo>
                    <a:pt x="167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7" y="25"/>
                  </a:moveTo>
                  <a:cubicBezTo>
                    <a:pt x="117" y="11"/>
                    <a:pt x="106" y="0"/>
                    <a:pt x="92" y="0"/>
                  </a:cubicBezTo>
                  <a:cubicBezTo>
                    <a:pt x="78" y="0"/>
                    <a:pt x="67" y="11"/>
                    <a:pt x="67" y="25"/>
                  </a:cubicBezTo>
                  <a:cubicBezTo>
                    <a:pt x="67" y="39"/>
                    <a:pt x="78" y="50"/>
                    <a:pt x="92" y="50"/>
                  </a:cubicBezTo>
                  <a:cubicBezTo>
                    <a:pt x="106" y="50"/>
                    <a:pt x="117" y="39"/>
                    <a:pt x="117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0216F017-3F86-4777-A9D1-4CA4DAEEC576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473575" y="2832100"/>
              <a:ext cx="74613" cy="95250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6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A34DA496-266F-4F4B-B2A6-4DE346734DBF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570413" y="2832100"/>
              <a:ext cx="88900" cy="95250"/>
            </a:xfrm>
            <a:custGeom>
              <a:avLst/>
              <a:gdLst>
                <a:gd name="T0" fmla="*/ 234 w 234"/>
                <a:gd name="T1" fmla="*/ 204 h 223"/>
                <a:gd name="T2" fmla="*/ 214 w 234"/>
                <a:gd name="T3" fmla="*/ 189 h 223"/>
                <a:gd name="T4" fmla="*/ 184 w 234"/>
                <a:gd name="T5" fmla="*/ 185 h 223"/>
                <a:gd name="T6" fmla="*/ 184 w 234"/>
                <a:gd name="T7" fmla="*/ 77 h 223"/>
                <a:gd name="T8" fmla="*/ 85 w 234"/>
                <a:gd name="T9" fmla="*/ 0 h 223"/>
                <a:gd name="T10" fmla="*/ 13 w 234"/>
                <a:gd name="T11" fmla="*/ 36 h 223"/>
                <a:gd name="T12" fmla="*/ 35 w 234"/>
                <a:gd name="T13" fmla="*/ 59 h 223"/>
                <a:gd name="T14" fmla="*/ 57 w 234"/>
                <a:gd name="T15" fmla="*/ 36 h 223"/>
                <a:gd name="T16" fmla="*/ 68 w 234"/>
                <a:gd name="T17" fmla="*/ 31 h 223"/>
                <a:gd name="T18" fmla="*/ 86 w 234"/>
                <a:gd name="T19" fmla="*/ 30 h 223"/>
                <a:gd name="T20" fmla="*/ 149 w 234"/>
                <a:gd name="T21" fmla="*/ 81 h 223"/>
                <a:gd name="T22" fmla="*/ 0 w 234"/>
                <a:gd name="T23" fmla="*/ 156 h 223"/>
                <a:gd name="T24" fmla="*/ 82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4 h 223"/>
                <a:gd name="T32" fmla="*/ 149 w 234"/>
                <a:gd name="T33" fmla="*/ 153 h 223"/>
                <a:gd name="T34" fmla="*/ 130 w 234"/>
                <a:gd name="T35" fmla="*/ 184 h 223"/>
                <a:gd name="T36" fmla="*/ 86 w 234"/>
                <a:gd name="T37" fmla="*/ 192 h 223"/>
                <a:gd name="T38" fmla="*/ 34 w 234"/>
                <a:gd name="T39" fmla="*/ 156 h 223"/>
                <a:gd name="T40" fmla="*/ 149 w 234"/>
                <a:gd name="T41" fmla="*/ 111 h 223"/>
                <a:gd name="T42" fmla="*/ 149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49" y="46"/>
                    <a:pt x="149" y="81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1" y="223"/>
                    <a:pt x="131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lose/>
                  <a:moveTo>
                    <a:pt x="149" y="153"/>
                  </a:move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6"/>
                  </a:cubicBezTo>
                  <a:cubicBezTo>
                    <a:pt x="34" y="131"/>
                    <a:pt x="77" y="113"/>
                    <a:pt x="149" y="111"/>
                  </a:cubicBezTo>
                  <a:lnTo>
                    <a:pt x="149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446381D-0B42-4B8F-A4EA-14600049B863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665663" y="2808288"/>
              <a:ext cx="80963" cy="119063"/>
            </a:xfrm>
            <a:custGeom>
              <a:avLst/>
              <a:gdLst>
                <a:gd name="T0" fmla="*/ 211 w 211"/>
                <a:gd name="T1" fmla="*/ 214 h 280"/>
                <a:gd name="T2" fmla="*/ 194 w 211"/>
                <a:gd name="T3" fmla="*/ 194 h 280"/>
                <a:gd name="T4" fmla="*/ 177 w 211"/>
                <a:gd name="T5" fmla="*/ 213 h 280"/>
                <a:gd name="T6" fmla="*/ 137 w 211"/>
                <a:gd name="T7" fmla="*/ 249 h 280"/>
                <a:gd name="T8" fmla="*/ 98 w 211"/>
                <a:gd name="T9" fmla="*/ 211 h 280"/>
                <a:gd name="T10" fmla="*/ 98 w 211"/>
                <a:gd name="T11" fmla="*/ 92 h 280"/>
                <a:gd name="T12" fmla="*/ 180 w 211"/>
                <a:gd name="T13" fmla="*/ 92 h 280"/>
                <a:gd name="T14" fmla="*/ 200 w 211"/>
                <a:gd name="T15" fmla="*/ 77 h 280"/>
                <a:gd name="T16" fmla="*/ 180 w 211"/>
                <a:gd name="T17" fmla="*/ 62 h 280"/>
                <a:gd name="T18" fmla="*/ 98 w 211"/>
                <a:gd name="T19" fmla="*/ 62 h 280"/>
                <a:gd name="T20" fmla="*/ 98 w 211"/>
                <a:gd name="T21" fmla="*/ 21 h 280"/>
                <a:gd name="T22" fmla="*/ 81 w 211"/>
                <a:gd name="T23" fmla="*/ 0 h 280"/>
                <a:gd name="T24" fmla="*/ 64 w 211"/>
                <a:gd name="T25" fmla="*/ 21 h 280"/>
                <a:gd name="T26" fmla="*/ 64 w 211"/>
                <a:gd name="T27" fmla="*/ 62 h 280"/>
                <a:gd name="T28" fmla="*/ 20 w 211"/>
                <a:gd name="T29" fmla="*/ 62 h 280"/>
                <a:gd name="T30" fmla="*/ 0 w 211"/>
                <a:gd name="T31" fmla="*/ 77 h 280"/>
                <a:gd name="T32" fmla="*/ 20 w 211"/>
                <a:gd name="T33" fmla="*/ 92 h 280"/>
                <a:gd name="T34" fmla="*/ 64 w 211"/>
                <a:gd name="T35" fmla="*/ 92 h 280"/>
                <a:gd name="T36" fmla="*/ 64 w 211"/>
                <a:gd name="T37" fmla="*/ 214 h 280"/>
                <a:gd name="T38" fmla="*/ 134 w 211"/>
                <a:gd name="T39" fmla="*/ 280 h 280"/>
                <a:gd name="T40" fmla="*/ 211 w 211"/>
                <a:gd name="T41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211" y="214"/>
                  </a:move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2"/>
                    <a:pt x="188" y="62"/>
                    <a:pt x="180" y="62"/>
                  </a:cubicBezTo>
                  <a:lnTo>
                    <a:pt x="98" y="62"/>
                  </a:lnTo>
                  <a:lnTo>
                    <a:pt x="98" y="21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1"/>
                    <a:pt x="64" y="21"/>
                  </a:cubicBezTo>
                  <a:lnTo>
                    <a:pt x="64" y="62"/>
                  </a:lnTo>
                  <a:lnTo>
                    <a:pt x="20" y="62"/>
                  </a:lnTo>
                  <a:cubicBezTo>
                    <a:pt x="12" y="62"/>
                    <a:pt x="0" y="62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4F2A900-0969-4A1B-8E76-FCDBE2541846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772025" y="2832100"/>
              <a:ext cx="79375" cy="95250"/>
            </a:xfrm>
            <a:custGeom>
              <a:avLst/>
              <a:gdLst>
                <a:gd name="T0" fmla="*/ 204 w 204"/>
                <a:gd name="T1" fmla="*/ 165 h 223"/>
                <a:gd name="T2" fmla="*/ 187 w 204"/>
                <a:gd name="T3" fmla="*/ 151 h 223"/>
                <a:gd name="T4" fmla="*/ 170 w 204"/>
                <a:gd name="T5" fmla="*/ 162 h 223"/>
                <a:gd name="T6" fmla="*/ 119 w 204"/>
                <a:gd name="T7" fmla="*/ 192 h 223"/>
                <a:gd name="T8" fmla="*/ 36 w 204"/>
                <a:gd name="T9" fmla="*/ 124 h 223"/>
                <a:gd name="T10" fmla="*/ 184 w 204"/>
                <a:gd name="T11" fmla="*/ 124 h 223"/>
                <a:gd name="T12" fmla="*/ 204 w 204"/>
                <a:gd name="T13" fmla="*/ 106 h 223"/>
                <a:gd name="T14" fmla="*/ 108 w 204"/>
                <a:gd name="T15" fmla="*/ 0 h 223"/>
                <a:gd name="T16" fmla="*/ 0 w 204"/>
                <a:gd name="T17" fmla="*/ 111 h 223"/>
                <a:gd name="T18" fmla="*/ 115 w 204"/>
                <a:gd name="T19" fmla="*/ 223 h 223"/>
                <a:gd name="T20" fmla="*/ 204 w 204"/>
                <a:gd name="T21" fmla="*/ 165 h 223"/>
                <a:gd name="T22" fmla="*/ 169 w 204"/>
                <a:gd name="T23" fmla="*/ 94 h 223"/>
                <a:gd name="T24" fmla="*/ 36 w 204"/>
                <a:gd name="T25" fmla="*/ 94 h 223"/>
                <a:gd name="T26" fmla="*/ 108 w 204"/>
                <a:gd name="T27" fmla="*/ 30 h 223"/>
                <a:gd name="T28" fmla="*/ 169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D6D6FEB-02A2-4BA5-A829-88B579D42C82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897438" y="2835275"/>
              <a:ext cx="28575" cy="120650"/>
            </a:xfrm>
            <a:custGeom>
              <a:avLst/>
              <a:gdLst>
                <a:gd name="T0" fmla="*/ 73 w 75"/>
                <a:gd name="T1" fmla="*/ 31 h 284"/>
                <a:gd name="T2" fmla="*/ 42 w 75"/>
                <a:gd name="T3" fmla="*/ 0 h 284"/>
                <a:gd name="T4" fmla="*/ 10 w 75"/>
                <a:gd name="T5" fmla="*/ 30 h 284"/>
                <a:gd name="T6" fmla="*/ 41 w 75"/>
                <a:gd name="T7" fmla="*/ 62 h 284"/>
                <a:gd name="T8" fmla="*/ 73 w 75"/>
                <a:gd name="T9" fmla="*/ 31 h 284"/>
                <a:gd name="T10" fmla="*/ 75 w 75"/>
                <a:gd name="T11" fmla="*/ 201 h 284"/>
                <a:gd name="T12" fmla="*/ 41 w 75"/>
                <a:gd name="T13" fmla="*/ 152 h 284"/>
                <a:gd name="T14" fmla="*/ 10 w 75"/>
                <a:gd name="T15" fmla="*/ 183 h 284"/>
                <a:gd name="T16" fmla="*/ 43 w 75"/>
                <a:gd name="T17" fmla="*/ 215 h 284"/>
                <a:gd name="T18" fmla="*/ 10 w 75"/>
                <a:gd name="T19" fmla="*/ 255 h 284"/>
                <a:gd name="T20" fmla="*/ 0 w 75"/>
                <a:gd name="T21" fmla="*/ 268 h 284"/>
                <a:gd name="T22" fmla="*/ 16 w 75"/>
                <a:gd name="T23" fmla="*/ 284 h 284"/>
                <a:gd name="T24" fmla="*/ 75 w 75"/>
                <a:gd name="T2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84">
                  <a:moveTo>
                    <a:pt x="73" y="31"/>
                  </a:moveTo>
                  <a:cubicBezTo>
                    <a:pt x="73" y="13"/>
                    <a:pt x="58" y="0"/>
                    <a:pt x="42" y="0"/>
                  </a:cubicBezTo>
                  <a:cubicBezTo>
                    <a:pt x="23" y="0"/>
                    <a:pt x="10" y="15"/>
                    <a:pt x="10" y="30"/>
                  </a:cubicBezTo>
                  <a:cubicBezTo>
                    <a:pt x="10" y="49"/>
                    <a:pt x="25" y="62"/>
                    <a:pt x="41" y="62"/>
                  </a:cubicBezTo>
                  <a:cubicBezTo>
                    <a:pt x="60" y="62"/>
                    <a:pt x="73" y="46"/>
                    <a:pt x="73" y="31"/>
                  </a:cubicBezTo>
                  <a:close/>
                  <a:moveTo>
                    <a:pt x="75" y="201"/>
                  </a:moveTo>
                  <a:cubicBezTo>
                    <a:pt x="75" y="168"/>
                    <a:pt x="60" y="152"/>
                    <a:pt x="41" y="152"/>
                  </a:cubicBezTo>
                  <a:cubicBezTo>
                    <a:pt x="23" y="152"/>
                    <a:pt x="10" y="166"/>
                    <a:pt x="10" y="183"/>
                  </a:cubicBezTo>
                  <a:cubicBezTo>
                    <a:pt x="10" y="197"/>
                    <a:pt x="19" y="215"/>
                    <a:pt x="43" y="215"/>
                  </a:cubicBezTo>
                  <a:cubicBezTo>
                    <a:pt x="37" y="242"/>
                    <a:pt x="18" y="251"/>
                    <a:pt x="10" y="255"/>
                  </a:cubicBezTo>
                  <a:cubicBezTo>
                    <a:pt x="7" y="257"/>
                    <a:pt x="0" y="260"/>
                    <a:pt x="0" y="268"/>
                  </a:cubicBezTo>
                  <a:cubicBezTo>
                    <a:pt x="0" y="276"/>
                    <a:pt x="8" y="284"/>
                    <a:pt x="16" y="284"/>
                  </a:cubicBezTo>
                  <a:cubicBezTo>
                    <a:pt x="27" y="284"/>
                    <a:pt x="75" y="257"/>
                    <a:pt x="75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8175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D450-461D-4DB1-AF44-C870AB3A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tutorial: WHERE clause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4B7F-6AB7-4A6D-87E5-2F1680CB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query returns a record that has </a:t>
            </a:r>
            <a:r>
              <a:rPr lang="en-US" sz="2400" b="1" dirty="0"/>
              <a:t>EID5001</a:t>
            </a:r>
            <a:r>
              <a:rPr lang="en-US" sz="2400" dirty="0"/>
              <a:t> in </a:t>
            </a:r>
            <a:r>
              <a:rPr lang="en-US" sz="2400" b="1" dirty="0"/>
              <a:t>EID</a:t>
            </a:r>
            <a:r>
              <a:rPr lang="en-US" sz="2400" dirty="0"/>
              <a:t> field</a:t>
            </a:r>
          </a:p>
          <a:p>
            <a:r>
              <a:rPr lang="en-US" sz="2400" dirty="0"/>
              <a:t>The second query returns the records that satisfy either </a:t>
            </a:r>
            <a:r>
              <a:rPr lang="en-US" sz="2400" b="1" dirty="0"/>
              <a:t>EID=‘EID5001’ </a:t>
            </a:r>
            <a:r>
              <a:rPr lang="en-US" sz="2400" dirty="0"/>
              <a:t>or </a:t>
            </a:r>
            <a:r>
              <a:rPr lang="en-US" sz="2400" b="1" dirty="0"/>
              <a:t>Name=‘David’</a:t>
            </a:r>
          </a:p>
          <a:p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4B0A2-4F1B-4E96-8B60-04EDC101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B6A44-3A7F-45BB-AFED-D50C45E42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8" t="27273" r="33870" b="43485"/>
          <a:stretch/>
        </p:blipFill>
        <p:spPr>
          <a:xfrm>
            <a:off x="1519237" y="2175846"/>
            <a:ext cx="6100763" cy="24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2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.31252"/>
  <p:tag name="ORIGINALWIDTH" val="142.8125"/>
  <p:tag name="LATEXADDIN" val="\documentclass{article}&#10;\usepackage{amsmath}&#10;\usepackage{lmodern}&#10;\pagestyle{empty}&#10;\begin{document}&#10;\ttfamily&#10;&#10;seed@VM:\$ mysql -u root -pseedubuntu&#10;&#10;Welcome to the MySQL monitor.&#10;&#10;\dots&#10;&#10;mysql$&gt;$&#10;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9375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875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25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93752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2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75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4.625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.875"/>
  <p:tag name="ORIGINALWIDTH" val="251.4375"/>
  <p:tag name="LATEXADDIN" val="\documentclass{article}&#10;\usepackage{amsmath}&#10;\usepackage{lmodern}&#10;\usepackage{upquote}&#10;\usepackage{alltt}&#10;\pagestyle{empty}&#10;\begin{document}&#10;&#10;\begin{alltt}&#10;mysql$&gt;$ INSERT INTO employee (Name, EID, Password, Salary, SSN)&#10;\qquad \qquad VALUES ('Ryan Smith', 'EID5000', 'paswd123', 8000, &#10;\qquad \qquad '555-55-5555');&#10;\end{alltt}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LATEXADDIN" val="\documentclass{article}&#10;\usepackage{amsmath}&#10;\usepackage{lmodern}&#10;\usepackage{upquote}&#10;\usepackage{alltt}&#10;\pagestyle{empty}&#10;\begin{document}&#10;&#10;\begin{alltt}&#10;mysql$&gt;$ INSERT INTO employee (Name, EID, Password, Salary, SSN)&#10;\qquad \qquad VALUES ('Ryan Smith', 'EID5000', 'paswd123', 8000, &#10;\qquad \qquad '555-55-5555');&#10;\end{alltt}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2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875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75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3.062519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12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3.062519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75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1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7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062519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19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2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75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19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875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687519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37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437519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2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19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19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2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375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75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62519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2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19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19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2.87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75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1.25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7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2504"/>
  <p:tag name="ORIGINALWIDTH" val="119.3125"/>
  <p:tag name="LATEXADDIN" val="\documentclass{article}&#10;\usepackage{amsmath}&#10;\usepackage{lmodern}&#10;\pagestyle{empty}&#10;\begin{document}&#10;\ttfamily&#10;&#10;mysql$&gt;$ SHOW DATABASE;&#10;&#10;\dots&#10;&#10;mysql$&gt;$ CREATE DATABASE dbtest;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1.25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687519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1.18752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2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2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1.25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312519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25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1.2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062519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19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6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2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1.125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06252"/>
  <p:tag name="ORIGINALWIDTH" val="93.93752"/>
  <p:tag name="LATEXADDIN" val="\documentclass{article}&#10;\usepackage{amsmath}&#10;\usepackage{lmodern}&#10;\pagestyle{empty}&#10;\begin{document}&#10;\ttfamily&#10;&#10;mysql$&gt;$ SQL Statement&#10;&#10;\qquad \qquad WHERE predicate;&#10;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93752"/>
  <p:tag name="LATEXADDIN" val="\documentclass{article}&#10;\usepackage{amsmath}&#10;\usepackage{lmodern}&#10;\pagestyle{empty}&#10;\begin{document}&#10;\ttfamily&#10;&#10;mysql$&gt;$ SQL Statement&#10;&#10;\qquad \qquad WHERE predicate;&#10;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"/>
  <p:tag name="ORIGINALWIDTH" val="3.625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81252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4.62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18752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3.125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18752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25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56252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2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93752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93752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125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81252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75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75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625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"/>
  <p:tag name="ORIGINALWIDTH" val="3.62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2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43752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2.81252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5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125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1.125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2504"/>
  <p:tag name="ORIGINALWIDTH" val="250.5"/>
  <p:tag name="LATEXADDIN" val="\documentclass{article}&#10;\usepackage{amsmath}&#10;\usepackage{lmodern}&#10;\pagestyle{empty}&#10;\begin{document}&#10;\ttfamily&#10;&#10;mysql$&gt;$ SELECT * FROM employee;\qquad \# Comment to the end of line&#10;&#10;mysql$&gt;$ SELECT * FROM employee;\qquad -- Comment to the end of line&#10;&#10;mysql$&gt;$ SELECT * FROM /* In-line comment */ employee;&#10;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2.93752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LATEXADDIN" val="\documentclass{article}&#10;\usepackage{amsmath}&#10;\usepackage{lmodern}&#10;\pagestyle{empty}&#10;\begin{document}&#10;\ttfamily&#10;&#10;mysql$&gt;$ SELECT * FROM employee;\qquad \# Comment to the end of line&#10;&#10;mysql$&gt;$ SELECT * FROM employee;\qquad -- Comment to the end of line&#10;&#10;mysql$&gt;$ SELECT * FROM /* In-line comment */ employee;&#10;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2.875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75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562519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19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19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75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75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875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87519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19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1.18752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19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75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2"/>
  <p:tag name="LATEXADDIN" val="\documentclass{article}&#10;\usepackage{amsmath}&#10;\usepackage{lmodern}&#10;\pagestyle{empty}&#10;\begin{document}&#10;\ttfamily&#10;&#10;mysql$&gt;$ SHOW DATABASE;&#10;&#10;\dots&#10;&#10;mysql$&gt;$ CREATE DATABASE dbtest;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56252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1252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19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75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1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2.875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75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562519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19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375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875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75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87519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1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1.18752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312519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2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19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19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19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1252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8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75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562519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5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437519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62519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375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62519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875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87519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062519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2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7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75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19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5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187519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5625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2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062519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19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2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1.125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37504"/>
  <p:tag name="ORIGINALWIDTH" val="91.43752"/>
  <p:tag name="LATEXADDIN" val="\documentclass{article}&#10;\usepackage{amsmath}&#10;\usepackage{lmodern}&#10;\usepackage{upquote}&#10;\usepackage{alltt}&#10;\pagestyle{empty}&#10;\begin{document}&#10;&#10;\begin{alltt}&#10;SELECT id, name, salary&#10;FROM credential&#10;WHERE eid= '99999'&#10;\end{alltt}&#10;&#10;&#10;\end{document}"/>
  <p:tag name="IGUANATEXSIZE" val="20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LATEXADDIN" val="\documentclass{article}&#10;\usepackage{amsmath}&#10;\usepackage{lmodern}&#10;\usepackage{upquote}&#10;\usepackage{alltt}&#10;\pagestyle{empty}&#10;\begin{document}&#10;&#10;\begin{alltt}&#10;SELECT id, name, salary&#10;FROM credential&#10;WHERE eid= '99999'&#10;\end{alltt}&#10;&#10;&#10;\end{document}"/>
  <p:tag name="IGUANATEXSIZE" val="20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75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75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81252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4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31252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2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43752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2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2.93752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2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3.25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1252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56252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2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2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8752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81252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875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3.43752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7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25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8243"/>
  <p:tag name="ORIGINALWIDTH" val="274.6067"/>
  <p:tag name="LATEXADDIN" val="\documentclass{article}&#10;\usepackage{amsmath}&#10;\usepackage{lmodern}&#10;\pagestyle{empty}&#10;\begin{document}&#10;\ttfamily&#10;&#10;function getDB()\{&#10;&#10;\qquad \$dbhost=&quot;localhost&quot;;&#10;&#10;\qquad \$dbuser=&quot;root&quot;;&#10;&#10;\qquad \$dbpass=&quot;seedubuntu&quot;;&#10;&#10;\qquad \$dbname=&quot;dbtest&quot;;&#10;&#10;~\\ ~&#10;&#10;\qquad // Create a DB connection&#10;&#10;\qquad \$conn = new mysql(\$dbhost, \$dbuser, \$dbpass, \$dbname);&#10;&#10;\qquad if(conn-$&gt;$connect\_error) \{&#10;&#10;\quad \qquad \qquad die(&quot;Connection failed: &quot; . \$conn-$&gt;$connect\_error . &quot;$\backslash$n&quot;);&#10;&#10;\qquad \}&#10;&#10;\qquad return \$conn;&#10;&#10;\}&#10;&#10;&#10;&#10;&#10;\end{document}"/>
  <p:tag name="IGUANATEXSIZE" val="20"/>
  <p:tag name="IGUANATEXCURSOR" val="4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001584"/>
  <p:tag name="LATEXADDIN" val="\documentclass{article}&#10;\usepackage{amsmath}&#10;\usepackage{lmodern}&#10;\pagestyle{empty}&#10;\begin{document}&#10;\ttfamily&#10;&#10;function getDB()\{&#10;&#10;\qquad \$dbhost=&quot;localhost&quot;;&#10;&#10;\qquad \$dbuser=&quot;root&quot;;&#10;&#10;\qquad \$dbpass=&quot;seedubuntu&quot;;&#10;&#10;\qquad \$dbname=&quot;dbtest&quot;;&#10;&#10;~\\ ~&#10;&#10;\qquad // Create a DB connection&#10;&#10;\qquad \$conn = new mysql(\$dbhost, \$dbuser, \$dbpass, \$dbname);&#10;&#10;\qquad if(conn-$&gt;$connect\_error) \{&#10;&#10;\quad \qquad \qquad die(&quot;Connection failed: &quot; . \$conn-$&gt;$connect\_error . &quot;$\backslash$n&quot;);&#10;&#10;\qquad \}&#10;&#10;\qquad return \$conn;&#10;&#10;\}&#10;&#10;&#10;&#10;&#10;\end{document}"/>
  <p:tag name="IGUANATEXSIZE" val="20"/>
  <p:tag name="IGUANATEXCURSOR" val="4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163833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3.18752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9726"/>
  <p:tag name="ORIGINALWIDTH" val="3.650581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163833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488332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407233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2.028089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1.94699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44614"/>
  <p:tag name="ORIGINALWIDTH" val="2.677086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2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731731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244983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642"/>
  <p:tag name="ORIGINALWIDTH" val="3.407233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9039"/>
  <p:tag name="ORIGINALWIDTH" val="2.028089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082734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2.93752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488332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082734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731731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244983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9039"/>
  <p:tag name="ORIGINALWIDTH" val="2.109239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135744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3.18752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839335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01584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642"/>
  <p:tag name="ORIGINALWIDTH" val="3.407233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1.125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163833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135744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8627"/>
  <p:tag name="ORIGINALWIDTH" val="3.569482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488332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LATEXADDIN" val="\documentclass{article}&#10;\usepackage{amsmath}&#10;\usepackage{lmodern}&#10;\pagestyle{empty}&#10;\begin{document}&#10;\ttfamily&#10;&#10;seed@VM:\$ mysql -u root -pseedubuntu&#10;&#10;Welcome to the MySQL monitor.&#10;&#10;\dots&#10;&#10;mysql$&gt;$&#10;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642"/>
  <p:tag name="ORIGINALWIDTH" val="3.407233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44984"/>
  <p:tag name="ORIGINALWIDTH" val="3.731731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244983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054594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488332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9398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642"/>
  <p:tag name="ORIGINALWIDTH" val="3.407233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650581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244983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01584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163833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0729"/>
  <p:tag name="ORIGINALWIDTH" val="1.135744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01584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7476"/>
  <p:tag name="ORIGINALWIDTH" val="3.326082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01584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88332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163833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31252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88332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488332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488332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163833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8752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3642"/>
  <p:tag name="ORIGINALWIDTH" val="3.326082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2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44984"/>
  <p:tag name="ORIGINALWIDTH" val="3.650581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9398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8627"/>
  <p:tag name="ORIGINALWIDTH" val="3.569482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9726"/>
  <p:tag name="ORIGINALWIDTH" val="3.731731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082734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40972"/>
  <p:tag name="ORIGINALWIDTH" val="2.028089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0.9375197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731731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244983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8141"/>
  <p:tag name="ORIGINALWIDTH" val="1.297993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44984"/>
  <p:tag name="ORIGINALWIDTH" val="3.73173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75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06252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8141"/>
  <p:tag name="ORIGINALWIDTH" val="1.297993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9726"/>
  <p:tag name="ORIGINALWIDTH" val="3.569482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88332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93752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8141"/>
  <p:tag name="ORIGINALWIDTH" val="1.297993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569482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88332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975079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40972"/>
  <p:tag name="ORIGINALWIDTH" val="1.94699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135744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001584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1.94699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01584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78979"/>
  <p:tag name="ORIGINALWIDTH" val="3.082734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879"/>
  <p:tag name="ORIGINALWIDTH" val="4.542977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2.920485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48"/>
  <p:tag name="ORIGINALWIDTH" val="3.163833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44984"/>
  <p:tag name="ORIGINALWIDTH" val="2.352587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75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082734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1.94699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44614"/>
  <p:tag name="ORIGINALWIDTH" val="2.595987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1.94699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86378"/>
  <p:tag name="ORIGINALWIDTH" val="3.326082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01584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244983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2.920485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569482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2.839335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4128"/>
  <p:tag name="ORIGINALWIDTH" val="3.082734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5227"/>
  <p:tag name="ORIGINALWIDTH" val="3.569482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44984"/>
  <p:tag name="ORIGINALWIDTH" val="0.97349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34954"/>
  <p:tag name="ORIGINALWIDTH" val="0.8923449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75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01584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78979"/>
  <p:tag name="ORIGINALWIDTH" val="3.082734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80729"/>
  <p:tag name="ORIGINALWIDTH" val="4.542977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2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163833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44984"/>
  <p:tag name="ORIGINALWIDTH" val="2.352587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34954"/>
  <p:tag name="ORIGINALWIDTH" val="0.97349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713"/>
  <p:tag name="ORIGINALWIDTH" val="2.920485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1489"/>
  <p:tag name="ORIGINALWIDTH" val="2.028089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1.94699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135744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44614"/>
  <p:tag name="ORIGINALWIDTH" val="2.677086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3.163833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407233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22122"/>
  <p:tag name="ORIGINALWIDTH" val="3.082734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2.920485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7234"/>
  <p:tag name="ORIGINALWIDTH" val="3.082734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81283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26135"/>
  <p:tag name="ORIGINALWIDTH" val="3.731731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963"/>
  <p:tag name="ORIGINALWIDTH" val="1.135744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713"/>
  <p:tag name="ORIGINALWIDTH" val="2.67708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2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234.9375"/>
  <p:tag name="LATEXADDIN" val="\documentclass{article}&#10;\usepackage{amsmath}&#10;\usepackage{lmodern}&#10;\usepackage{upquote}&#10;\usepackage{alltt}&#10;\pagestyle{empty}&#10;\begin{document}&#10;&#10;\begin{alltt}&#10;SELECT * FROM credential WHERE eid = '\qquad\qquad\qquad\qquad\qquad '&#10;\end{alltt}&#10;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3.18752"/>
  <p:tag name="LATEXADDIN" val="\documentclass{article}&#10;\usepackage{amsmath}&#10;\usepackage{lmodern}&#10;\usepackage{upquote}&#10;\usepackage{alltt}&#10;\pagestyle{empty}&#10;\begin{document}&#10;&#10;\begin{alltt}&#10;SELECT * FROM credential WHERE eid = '\qquad\qquad\qquad\qquad\qquad '&#10;\end{alltt}&#10;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56252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43752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625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3.375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5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93752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5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75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125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2"/>
  <p:tag name="ORIGINALWIDTH" val="3.125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68752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93752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3.43752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625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06252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3.75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75"/>
  <p:tag name="ORIGINALWIDTH" val="3.25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1252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06252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75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625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56252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75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3.625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0625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2.875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6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1252"/>
  <p:tag name="ORIGINALWIDTH" val="3.37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252"/>
  <p:tag name="ORIGINALWIDTH" val="0.6875197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252"/>
  <p:tag name="ORIGINALWIDTH" val="0.6875197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37504"/>
  <p:tag name="ORIGINALWIDTH" val="91.31252"/>
  <p:tag name="LATEXADDIN" val="\documentclass{article}&#10;\usepackage{amsmath}&#10;\usepackage{upquote}&#10;\usepackage{alltt}&#10;\pagestyle{empty}&#10;\begin{document}&#10;&#10;\begin{alltt}&#10;SLECT Name, Salary, SSN&#10;FROM employee&#10;WHERE eid= 'EID5002'&#10;\end{alltt}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37504"/>
  <p:tag name="ORIGINALWIDTH" val="95.43752"/>
  <p:tag name="LATEXADDIN" val="\documentclass{article}&#10;\usepackage{amsmath}&#10;\usepackage{upquote}&#10;\usepackage{alltt}&#10;\pagestyle{empty}&#10;\begin{document}&#10;&#10;\begin{alltt}&#10;SELECT Name, Salary, SSN&#10;FROM employee&#10;WHERE eid= 'a' OR 1=1&#10;\end{alltt}&#10;&#10;&#10;\end{document}"/>
  <p:tag name="IGUANATEXSIZE" val="20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LATEXADDIN" val="\documentclass{article}&#10;\usepackage{amsmath}&#10;\usepackage{upquote}&#10;\usepackage{alltt}&#10;\pagestyle{empty}&#10;\begin{document}&#10;&#10;\begin{alltt}&#10;SELECT Name, Salary, SSN&#10;FROM employee&#10;WHERE eid= 'a' OR 1=1&#10;\end{alltt}&#10;&#10;&#10;\end{document}"/>
  <p:tag name="IGUANATEXSIZE" val="20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2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7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93752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875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25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2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625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2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81252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81252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81252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81252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625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3.43752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7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75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6252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81252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56252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3.375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56252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LATEXADDIN" val="\documentclass{article}&#10;\usepackage{amsmath}&#10;\usepackage{upquote}&#10;\usepackage{alltt}&#10;\pagestyle{empty}&#10;\begin{document}&#10;&#10;\begin{alltt}&#10;SLECT Name, Salary, SSN&#10;FROM employee&#10;WHERE eid= 'EID5002'&#10;\end{alltt}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43752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75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56252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81252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93752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2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06252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437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75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"/>
  <p:tag name="ORIGINALWIDTH" val="1.25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25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0625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2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2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625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6252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125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75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75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81252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875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1252"/>
  <p:tag name="ORIGINALWIDTH" val="3.375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7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75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2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81252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25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25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2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5"/>
  <p:tag name="ORIGINALWIDTH" val="0.6875197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2.93752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87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2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2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125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8125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0625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2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.12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11538</TotalTime>
  <Words>1137</Words>
  <Application>Microsoft Office PowerPoint</Application>
  <PresentationFormat>On-screen Show (16:9)</PresentationFormat>
  <Paragraphs>153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Interacting with database in web application</vt:lpstr>
      <vt:lpstr>Brief tutorial of SQL</vt:lpstr>
      <vt:lpstr>SQL tutorial: Create a table</vt:lpstr>
      <vt:lpstr>SQL tutorial: Insert a row</vt:lpstr>
      <vt:lpstr>SQL tutorial: SELECT statement</vt:lpstr>
      <vt:lpstr>SQL tutorial: WHERE clause</vt:lpstr>
      <vt:lpstr>SQL tutorial: WHERE clause (cont.)</vt:lpstr>
      <vt:lpstr>SQL tutorial: WHERE clause (cont.)</vt:lpstr>
      <vt:lpstr>SQL tutorial: UPDATE statement</vt:lpstr>
      <vt:lpstr>SQL tutorial: Comments</vt:lpstr>
      <vt:lpstr>Programming involved</vt:lpstr>
      <vt:lpstr>Getting data from user</vt:lpstr>
      <vt:lpstr>Getting data from user (cont.)</vt:lpstr>
      <vt:lpstr>How web applications interact with database</vt:lpstr>
      <vt:lpstr>SQL-injection</vt:lpstr>
      <vt:lpstr>Lunching SQL-injection attacks</vt:lpstr>
      <vt:lpstr>Lunching SQL-injection attacks (cont.)</vt:lpstr>
      <vt:lpstr>Lunching SQL-injection attacks (cont.)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591</cp:revision>
  <dcterms:created xsi:type="dcterms:W3CDTF">2010-04-12T23:12:02Z</dcterms:created>
  <dcterms:modified xsi:type="dcterms:W3CDTF">2020-09-21T21:32:12Z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