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1"/>
  </p:notesMasterIdLst>
  <p:sldIdLst>
    <p:sldId id="256" r:id="rId5"/>
    <p:sldId id="293" r:id="rId6"/>
    <p:sldId id="310" r:id="rId7"/>
    <p:sldId id="311" r:id="rId8"/>
    <p:sldId id="312" r:id="rId9"/>
    <p:sldId id="313" r:id="rId10"/>
    <p:sldId id="314" r:id="rId11"/>
    <p:sldId id="321" r:id="rId12"/>
    <p:sldId id="329" r:id="rId13"/>
    <p:sldId id="315" r:id="rId14"/>
    <p:sldId id="316" r:id="rId15"/>
    <p:sldId id="317" r:id="rId16"/>
    <p:sldId id="318" r:id="rId17"/>
    <p:sldId id="319" r:id="rId18"/>
    <p:sldId id="320" r:id="rId19"/>
    <p:sldId id="32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87342" autoAdjust="0"/>
  </p:normalViewPr>
  <p:slideViewPr>
    <p:cSldViewPr snapToGrid="0" snapToObjects="1">
      <p:cViewPr varScale="1">
        <p:scale>
          <a:sx n="119" d="100"/>
          <a:sy n="119" d="100"/>
        </p:scale>
        <p:origin x="160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E5CC1E4-6C3E-4250-BE59-D5EDB4F79F07}"/>
    <pc:docChg chg="undo custSel addSld delSld modSld">
      <pc:chgData name="Harith Al-Sahaf" userId="1431218d-04c9-4f98-a5bc-1cc5c49498a0" providerId="ADAL" clId="{8E5CC1E4-6C3E-4250-BE59-D5EDB4F79F07}" dt="2020-09-07T11:11:40.970" v="554" actId="1076"/>
      <pc:docMkLst>
        <pc:docMk/>
      </pc:docMkLst>
      <pc:sldChg chg="del">
        <pc:chgData name="Harith Al-Sahaf" userId="1431218d-04c9-4f98-a5bc-1cc5c49498a0" providerId="ADAL" clId="{8E5CC1E4-6C3E-4250-BE59-D5EDB4F79F07}" dt="2020-09-07T10:49:59.409" v="537" actId="2696"/>
        <pc:sldMkLst>
          <pc:docMk/>
          <pc:sldMk cId="346222295" sldId="293"/>
        </pc:sldMkLst>
      </pc:sldChg>
      <pc:sldChg chg="modSp mod">
        <pc:chgData name="Harith Al-Sahaf" userId="1431218d-04c9-4f98-a5bc-1cc5c49498a0" providerId="ADAL" clId="{8E5CC1E4-6C3E-4250-BE59-D5EDB4F79F07}" dt="2020-09-07T11:11:40.970" v="554" actId="1076"/>
        <pc:sldMkLst>
          <pc:docMk/>
          <pc:sldMk cId="926865884" sldId="301"/>
        </pc:sldMkLst>
        <pc:cxnChg chg="mod">
          <ac:chgData name="Harith Al-Sahaf" userId="1431218d-04c9-4f98-a5bc-1cc5c49498a0" providerId="ADAL" clId="{8E5CC1E4-6C3E-4250-BE59-D5EDB4F79F07}" dt="2020-09-07T11:11:40.970" v="554" actId="1076"/>
          <ac:cxnSpMkLst>
            <pc:docMk/>
            <pc:sldMk cId="926865884" sldId="301"/>
            <ac:cxnSpMk id="4" creationId="{0A5878A3-5696-4B0E-A050-A1FCA7AA5127}"/>
          </ac:cxnSpMkLst>
        </pc:cxnChg>
      </pc:sldChg>
      <pc:sldChg chg="addSp delSp modSp mod">
        <pc:chgData name="Harith Al-Sahaf" userId="1431218d-04c9-4f98-a5bc-1cc5c49498a0" providerId="ADAL" clId="{8E5CC1E4-6C3E-4250-BE59-D5EDB4F79F07}" dt="2020-09-07T10:25:07.918" v="479" actId="478"/>
        <pc:sldMkLst>
          <pc:docMk/>
          <pc:sldMk cId="3372599681" sldId="303"/>
        </pc:sldMkLst>
        <pc:spChg chg="mod">
          <ac:chgData name="Harith Al-Sahaf" userId="1431218d-04c9-4f98-a5bc-1cc5c49498a0" providerId="ADAL" clId="{8E5CC1E4-6C3E-4250-BE59-D5EDB4F79F07}" dt="2020-09-07T10:22:27.491" v="437" actId="207"/>
          <ac:spMkLst>
            <pc:docMk/>
            <pc:sldMk cId="3372599681" sldId="303"/>
            <ac:spMk id="3" creationId="{A366A14E-8A78-4770-A2CF-546F53252C1A}"/>
          </ac:spMkLst>
        </pc:spChg>
        <pc:picChg chg="del mod">
          <ac:chgData name="Harith Al-Sahaf" userId="1431218d-04c9-4f98-a5bc-1cc5c49498a0" providerId="ADAL" clId="{8E5CC1E4-6C3E-4250-BE59-D5EDB4F79F07}" dt="2020-09-07T09:54:03.990" v="140" actId="478"/>
          <ac:picMkLst>
            <pc:docMk/>
            <pc:sldMk cId="3372599681" sldId="303"/>
            <ac:picMk id="4" creationId="{3923EAD6-BBA2-41C3-8AD6-74CFC70107FF}"/>
          </ac:picMkLst>
        </pc:picChg>
        <pc:picChg chg="del mod">
          <ac:chgData name="Harith Al-Sahaf" userId="1431218d-04c9-4f98-a5bc-1cc5c49498a0" providerId="ADAL" clId="{8E5CC1E4-6C3E-4250-BE59-D5EDB4F79F07}" dt="2020-09-07T09:53:53.225" v="138" actId="478"/>
          <ac:picMkLst>
            <pc:docMk/>
            <pc:sldMk cId="3372599681" sldId="303"/>
            <ac:picMk id="7" creationId="{80C87E5E-A3BC-4244-B7EE-B4A8426F0F52}"/>
          </ac:picMkLst>
        </pc:picChg>
        <pc:picChg chg="del mod ord">
          <ac:chgData name="Harith Al-Sahaf" userId="1431218d-04c9-4f98-a5bc-1cc5c49498a0" providerId="ADAL" clId="{8E5CC1E4-6C3E-4250-BE59-D5EDB4F79F07}" dt="2020-09-07T10:12:12.830" v="270" actId="478"/>
          <ac:picMkLst>
            <pc:docMk/>
            <pc:sldMk cId="3372599681" sldId="303"/>
            <ac:picMk id="9" creationId="{B81E2143-47D2-4A30-8C84-DD6D3CAB2A55}"/>
          </ac:picMkLst>
        </pc:picChg>
        <pc:picChg chg="add del mod">
          <ac:chgData name="Harith Al-Sahaf" userId="1431218d-04c9-4f98-a5bc-1cc5c49498a0" providerId="ADAL" clId="{8E5CC1E4-6C3E-4250-BE59-D5EDB4F79F07}" dt="2020-09-07T09:55:24.764" v="153" actId="478"/>
          <ac:picMkLst>
            <pc:docMk/>
            <pc:sldMk cId="3372599681" sldId="303"/>
            <ac:picMk id="10" creationId="{74965B52-AE0E-4628-9ECE-9CAD8AF1C1AD}"/>
          </ac:picMkLst>
        </pc:picChg>
        <pc:picChg chg="del mod ord">
          <ac:chgData name="Harith Al-Sahaf" userId="1431218d-04c9-4f98-a5bc-1cc5c49498a0" providerId="ADAL" clId="{8E5CC1E4-6C3E-4250-BE59-D5EDB4F79F07}" dt="2020-09-07T09:57:40.864" v="165" actId="478"/>
          <ac:picMkLst>
            <pc:docMk/>
            <pc:sldMk cId="3372599681" sldId="303"/>
            <ac:picMk id="12" creationId="{F429DCD7-456B-4120-A38E-2B4E07D44414}"/>
          </ac:picMkLst>
        </pc:picChg>
        <pc:picChg chg="del mod ord">
          <ac:chgData name="Harith Al-Sahaf" userId="1431218d-04c9-4f98-a5bc-1cc5c49498a0" providerId="ADAL" clId="{8E5CC1E4-6C3E-4250-BE59-D5EDB4F79F07}" dt="2020-09-07T10:07:07.741" v="221" actId="478"/>
          <ac:picMkLst>
            <pc:docMk/>
            <pc:sldMk cId="3372599681" sldId="303"/>
            <ac:picMk id="14" creationId="{EDBFE0C5-8E69-4934-8FE9-2C5F91AA6ECF}"/>
          </ac:picMkLst>
        </pc:picChg>
        <pc:picChg chg="del mod">
          <ac:chgData name="Harith Al-Sahaf" userId="1431218d-04c9-4f98-a5bc-1cc5c49498a0" providerId="ADAL" clId="{8E5CC1E4-6C3E-4250-BE59-D5EDB4F79F07}" dt="2020-09-07T10:03:17.565" v="184" actId="478"/>
          <ac:picMkLst>
            <pc:docMk/>
            <pc:sldMk cId="3372599681" sldId="303"/>
            <ac:picMk id="16" creationId="{F83B01DA-4DCB-4520-AA0C-0966F587996A}"/>
          </ac:picMkLst>
        </pc:picChg>
        <pc:picChg chg="del mod ord">
          <ac:chgData name="Harith Al-Sahaf" userId="1431218d-04c9-4f98-a5bc-1cc5c49498a0" providerId="ADAL" clId="{8E5CC1E4-6C3E-4250-BE59-D5EDB4F79F07}" dt="2020-09-07T10:05:57.853" v="196" actId="478"/>
          <ac:picMkLst>
            <pc:docMk/>
            <pc:sldMk cId="3372599681" sldId="303"/>
            <ac:picMk id="18" creationId="{C82E55E3-2ADA-4013-BAB6-D05C73480525}"/>
          </ac:picMkLst>
        </pc:picChg>
        <pc:picChg chg="del mod ord">
          <ac:chgData name="Harith Al-Sahaf" userId="1431218d-04c9-4f98-a5bc-1cc5c49498a0" providerId="ADAL" clId="{8E5CC1E4-6C3E-4250-BE59-D5EDB4F79F07}" dt="2020-09-07T10:06:10.489" v="208" actId="478"/>
          <ac:picMkLst>
            <pc:docMk/>
            <pc:sldMk cId="3372599681" sldId="303"/>
            <ac:picMk id="20" creationId="{F588765F-7E26-464C-82BC-BED4D9D14809}"/>
          </ac:picMkLst>
        </pc:picChg>
        <pc:picChg chg="del mod ord">
          <ac:chgData name="Harith Al-Sahaf" userId="1431218d-04c9-4f98-a5bc-1cc5c49498a0" providerId="ADAL" clId="{8E5CC1E4-6C3E-4250-BE59-D5EDB4F79F07}" dt="2020-09-07T10:09:58.322" v="233" actId="478"/>
          <ac:picMkLst>
            <pc:docMk/>
            <pc:sldMk cId="3372599681" sldId="303"/>
            <ac:picMk id="22" creationId="{AD9034D9-9BA8-4A33-8ADA-3112EB89F318}"/>
          </ac:picMkLst>
        </pc:picChg>
        <pc:picChg chg="del mod ord">
          <ac:chgData name="Harith Al-Sahaf" userId="1431218d-04c9-4f98-a5bc-1cc5c49498a0" providerId="ADAL" clId="{8E5CC1E4-6C3E-4250-BE59-D5EDB4F79F07}" dt="2020-09-07T10:11:10.887" v="246" actId="478"/>
          <ac:picMkLst>
            <pc:docMk/>
            <pc:sldMk cId="3372599681" sldId="303"/>
            <ac:picMk id="24" creationId="{27C757BE-29B6-4D96-8B6C-222A6926DE62}"/>
          </ac:picMkLst>
        </pc:picChg>
        <pc:picChg chg="del mod ord">
          <ac:chgData name="Harith Al-Sahaf" userId="1431218d-04c9-4f98-a5bc-1cc5c49498a0" providerId="ADAL" clId="{8E5CC1E4-6C3E-4250-BE59-D5EDB4F79F07}" dt="2020-09-07T10:11:14.368" v="247" actId="478"/>
          <ac:picMkLst>
            <pc:docMk/>
            <pc:sldMk cId="3372599681" sldId="303"/>
            <ac:picMk id="26" creationId="{3CD7E373-496D-4794-8D16-FAA34A8C19C3}"/>
          </ac:picMkLst>
        </pc:picChg>
        <pc:picChg chg="del mod ord">
          <ac:chgData name="Harith Al-Sahaf" userId="1431218d-04c9-4f98-a5bc-1cc5c49498a0" providerId="ADAL" clId="{8E5CC1E4-6C3E-4250-BE59-D5EDB4F79F07}" dt="2020-09-07T10:11:36.915" v="259" actId="478"/>
          <ac:picMkLst>
            <pc:docMk/>
            <pc:sldMk cId="3372599681" sldId="303"/>
            <ac:picMk id="28" creationId="{A41302EA-7CD0-4A15-BBCD-F8FA8B3F90F0}"/>
          </ac:picMkLst>
        </pc:picChg>
        <pc:picChg chg="del mod ord">
          <ac:chgData name="Harith Al-Sahaf" userId="1431218d-04c9-4f98-a5bc-1cc5c49498a0" providerId="ADAL" clId="{8E5CC1E4-6C3E-4250-BE59-D5EDB4F79F07}" dt="2020-09-07T10:12:24.758" v="280" actId="478"/>
          <ac:picMkLst>
            <pc:docMk/>
            <pc:sldMk cId="3372599681" sldId="303"/>
            <ac:picMk id="30" creationId="{B260F303-8B07-471C-93B9-5B96FBFD597B}"/>
          </ac:picMkLst>
        </pc:picChg>
        <pc:picChg chg="del mod ord">
          <ac:chgData name="Harith Al-Sahaf" userId="1431218d-04c9-4f98-a5bc-1cc5c49498a0" providerId="ADAL" clId="{8E5CC1E4-6C3E-4250-BE59-D5EDB4F79F07}" dt="2020-09-07T10:17:47.359" v="338" actId="478"/>
          <ac:picMkLst>
            <pc:docMk/>
            <pc:sldMk cId="3372599681" sldId="303"/>
            <ac:picMk id="32" creationId="{FB484C77-7967-4D90-9146-74F9B330D46D}"/>
          </ac:picMkLst>
        </pc:picChg>
        <pc:picChg chg="del mod ord">
          <ac:chgData name="Harith Al-Sahaf" userId="1431218d-04c9-4f98-a5bc-1cc5c49498a0" providerId="ADAL" clId="{8E5CC1E4-6C3E-4250-BE59-D5EDB4F79F07}" dt="2020-09-07T10:17:36.026" v="326" actId="478"/>
          <ac:picMkLst>
            <pc:docMk/>
            <pc:sldMk cId="3372599681" sldId="303"/>
            <ac:picMk id="34" creationId="{D5443099-1865-4B1C-9D9E-3DA7BA5427FA}"/>
          </ac:picMkLst>
        </pc:picChg>
        <pc:picChg chg="del mod">
          <ac:chgData name="Harith Al-Sahaf" userId="1431218d-04c9-4f98-a5bc-1cc5c49498a0" providerId="ADAL" clId="{8E5CC1E4-6C3E-4250-BE59-D5EDB4F79F07}" dt="2020-09-07T10:17:21.816" v="314" actId="478"/>
          <ac:picMkLst>
            <pc:docMk/>
            <pc:sldMk cId="3372599681" sldId="303"/>
            <ac:picMk id="36" creationId="{C50736EE-6229-420B-81F6-0D2B92E95B30}"/>
          </ac:picMkLst>
        </pc:picChg>
        <pc:picChg chg="del mod ord">
          <ac:chgData name="Harith Al-Sahaf" userId="1431218d-04c9-4f98-a5bc-1cc5c49498a0" providerId="ADAL" clId="{8E5CC1E4-6C3E-4250-BE59-D5EDB4F79F07}" dt="2020-09-07T10:19:07.614" v="375" actId="478"/>
          <ac:picMkLst>
            <pc:docMk/>
            <pc:sldMk cId="3372599681" sldId="303"/>
            <ac:picMk id="38" creationId="{5BB7623C-C8BC-45F4-978E-536DAB8FB665}"/>
          </ac:picMkLst>
        </pc:picChg>
        <pc:picChg chg="del mod ord">
          <ac:chgData name="Harith Al-Sahaf" userId="1431218d-04c9-4f98-a5bc-1cc5c49498a0" providerId="ADAL" clId="{8E5CC1E4-6C3E-4250-BE59-D5EDB4F79F07}" dt="2020-09-07T10:18:56.541" v="365" actId="478"/>
          <ac:picMkLst>
            <pc:docMk/>
            <pc:sldMk cId="3372599681" sldId="303"/>
            <ac:picMk id="40" creationId="{F343AF4E-664D-4BFB-AAA3-3D7EA752715A}"/>
          </ac:picMkLst>
        </pc:picChg>
        <pc:picChg chg="del mod ord">
          <ac:chgData name="Harith Al-Sahaf" userId="1431218d-04c9-4f98-a5bc-1cc5c49498a0" providerId="ADAL" clId="{8E5CC1E4-6C3E-4250-BE59-D5EDB4F79F07}" dt="2020-09-07T10:18:45.965" v="354" actId="478"/>
          <ac:picMkLst>
            <pc:docMk/>
            <pc:sldMk cId="3372599681" sldId="303"/>
            <ac:picMk id="42" creationId="{68265B7C-5A8D-4D4F-AFCE-D12ACD265561}"/>
          </ac:picMkLst>
        </pc:picChg>
        <pc:picChg chg="mod ord">
          <ac:chgData name="Harith Al-Sahaf" userId="1431218d-04c9-4f98-a5bc-1cc5c49498a0" providerId="ADAL" clId="{8E5CC1E4-6C3E-4250-BE59-D5EDB4F79F07}" dt="2020-09-07T10:19:39.465" v="387" actId="1076"/>
          <ac:picMkLst>
            <pc:docMk/>
            <pc:sldMk cId="3372599681" sldId="303"/>
            <ac:picMk id="44" creationId="{9D003984-BAB3-4012-80D5-556BF52367B9}"/>
          </ac:picMkLst>
        </pc:picChg>
        <pc:picChg chg="del mod ord">
          <ac:chgData name="Harith Al-Sahaf" userId="1431218d-04c9-4f98-a5bc-1cc5c49498a0" providerId="ADAL" clId="{8E5CC1E4-6C3E-4250-BE59-D5EDB4F79F07}" dt="2020-09-07T10:24:34.691" v="458" actId="478"/>
          <ac:picMkLst>
            <pc:docMk/>
            <pc:sldMk cId="3372599681" sldId="303"/>
            <ac:picMk id="46" creationId="{5BBF0BD1-C6B3-47DB-BA1F-CD8090948389}"/>
          </ac:picMkLst>
        </pc:picChg>
        <pc:picChg chg="del mod ord">
          <ac:chgData name="Harith Al-Sahaf" userId="1431218d-04c9-4f98-a5bc-1cc5c49498a0" providerId="ADAL" clId="{8E5CC1E4-6C3E-4250-BE59-D5EDB4F79F07}" dt="2020-09-07T10:19:17.988" v="376" actId="21"/>
          <ac:picMkLst>
            <pc:docMk/>
            <pc:sldMk cId="3372599681" sldId="303"/>
            <ac:picMk id="48" creationId="{9003FEFF-3A76-40D2-8972-007DECA74B59}"/>
          </ac:picMkLst>
        </pc:picChg>
        <pc:picChg chg="del mod ord">
          <ac:chgData name="Harith Al-Sahaf" userId="1431218d-04c9-4f98-a5bc-1cc5c49498a0" providerId="ADAL" clId="{8E5CC1E4-6C3E-4250-BE59-D5EDB4F79F07}" dt="2020-09-07T10:24:56.575" v="469" actId="478"/>
          <ac:picMkLst>
            <pc:docMk/>
            <pc:sldMk cId="3372599681" sldId="303"/>
            <ac:picMk id="50" creationId="{22C7E2C2-D849-4650-BC3A-D2E3DAE74A5E}"/>
          </ac:picMkLst>
        </pc:picChg>
        <pc:picChg chg="del mod ord">
          <ac:chgData name="Harith Al-Sahaf" userId="1431218d-04c9-4f98-a5bc-1cc5c49498a0" providerId="ADAL" clId="{8E5CC1E4-6C3E-4250-BE59-D5EDB4F79F07}" dt="2020-09-07T10:25:07.918" v="479" actId="478"/>
          <ac:picMkLst>
            <pc:docMk/>
            <pc:sldMk cId="3372599681" sldId="303"/>
            <ac:picMk id="52" creationId="{AC09D1CA-4145-4A2C-AF9C-8052A3525650}"/>
          </ac:picMkLst>
        </pc:picChg>
        <pc:picChg chg="mod ord">
          <ac:chgData name="Harith Al-Sahaf" userId="1431218d-04c9-4f98-a5bc-1cc5c49498a0" providerId="ADAL" clId="{8E5CC1E4-6C3E-4250-BE59-D5EDB4F79F07}" dt="2020-09-07T10:25:07.918" v="478" actId="108"/>
          <ac:picMkLst>
            <pc:docMk/>
            <pc:sldMk cId="3372599681" sldId="303"/>
            <ac:picMk id="54" creationId="{807E22E3-E06E-4FF2-8479-47D0ECEF6C22}"/>
          </ac:picMkLst>
        </pc:picChg>
      </pc:sldChg>
      <pc:sldChg chg="addSp delSp modSp mod chgLayout">
        <pc:chgData name="Harith Al-Sahaf" userId="1431218d-04c9-4f98-a5bc-1cc5c49498a0" providerId="ADAL" clId="{8E5CC1E4-6C3E-4250-BE59-D5EDB4F79F07}" dt="2020-09-07T10:37:02.932" v="522" actId="20577"/>
        <pc:sldMkLst>
          <pc:docMk/>
          <pc:sldMk cId="3713072509" sldId="305"/>
        </pc:sldMkLst>
        <pc:spChg chg="mod ord">
          <ac:chgData name="Harith Al-Sahaf" userId="1431218d-04c9-4f98-a5bc-1cc5c49498a0" providerId="ADAL" clId="{8E5CC1E4-6C3E-4250-BE59-D5EDB4F79F07}" dt="2020-09-07T10:29:20.830" v="482" actId="20577"/>
          <ac:spMkLst>
            <pc:docMk/>
            <pc:sldMk cId="3713072509" sldId="305"/>
            <ac:spMk id="2" creationId="{7A00AF24-5596-49A9-9270-E528AE08DA22}"/>
          </ac:spMkLst>
        </pc:spChg>
        <pc:spChg chg="del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3" creationId="{077A761A-079B-492A-A5C1-6B9E6CCFBC24}"/>
          </ac:spMkLst>
        </pc:spChg>
        <pc:spChg chg="mod">
          <ac:chgData name="Harith Al-Sahaf" userId="1431218d-04c9-4f98-a5bc-1cc5c49498a0" providerId="ADAL" clId="{8E5CC1E4-6C3E-4250-BE59-D5EDB4F79F07}" dt="2020-09-07T10:29:56.708" v="508" actId="164"/>
          <ac:spMkLst>
            <pc:docMk/>
            <pc:sldMk cId="3713072509" sldId="305"/>
            <ac:spMk id="6" creationId="{6CC637E8-36F9-4F25-946C-72F4206FAAAA}"/>
          </ac:spMkLst>
        </pc:spChg>
        <pc:spChg chg="mod ord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8" creationId="{FDE50579-310C-414A-8D22-EB34C43FC8D6}"/>
          </ac:spMkLst>
        </pc:spChg>
        <pc:spChg chg="add mod ord">
          <ac:chgData name="Harith Al-Sahaf" userId="1431218d-04c9-4f98-a5bc-1cc5c49498a0" providerId="ADAL" clId="{8E5CC1E4-6C3E-4250-BE59-D5EDB4F79F07}" dt="2020-09-07T10:37:02.932" v="522" actId="20577"/>
          <ac:spMkLst>
            <pc:docMk/>
            <pc:sldMk cId="3713072509" sldId="305"/>
            <ac:spMk id="9" creationId="{6EC04BFD-69C2-413B-94FA-EDB725CE5B7B}"/>
          </ac:spMkLst>
        </pc:spChg>
        <pc:grpChg chg="add mod">
          <ac:chgData name="Harith Al-Sahaf" userId="1431218d-04c9-4f98-a5bc-1cc5c49498a0" providerId="ADAL" clId="{8E5CC1E4-6C3E-4250-BE59-D5EDB4F79F07}" dt="2020-09-07T10:30:40.789" v="513" actId="1076"/>
          <ac:grpSpMkLst>
            <pc:docMk/>
            <pc:sldMk cId="3713072509" sldId="305"/>
            <ac:grpSpMk id="10" creationId="{84EA3651-6D1E-4F27-87F6-4D91C0383AA2}"/>
          </ac:grpSpMkLst>
        </pc:grp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4" creationId="{4281B5EB-3005-4B6C-A699-B0B5DA829951}"/>
          </ac:picMkLst>
        </pc:pic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5" creationId="{3A2529A8-F78B-4650-BBD0-5A68B6EEA3A5}"/>
          </ac:picMkLst>
        </pc:picChg>
        <pc:cxnChg chg="mod">
          <ac:chgData name="Harith Al-Sahaf" userId="1431218d-04c9-4f98-a5bc-1cc5c49498a0" providerId="ADAL" clId="{8E5CC1E4-6C3E-4250-BE59-D5EDB4F79F07}" dt="2020-09-07T10:29:56.708" v="508" actId="164"/>
          <ac:cxnSpMkLst>
            <pc:docMk/>
            <pc:sldMk cId="3713072509" sldId="305"/>
            <ac:cxnSpMk id="7" creationId="{1A89FF4E-495F-4077-8BD4-F0F7F201DCC4}"/>
          </ac:cxnSpMkLst>
        </pc:cxnChg>
      </pc:sldChg>
      <pc:sldChg chg="modSp mod chgLayout">
        <pc:chgData name="Harith Al-Sahaf" userId="1431218d-04c9-4f98-a5bc-1cc5c49498a0" providerId="ADAL" clId="{8E5CC1E4-6C3E-4250-BE59-D5EDB4F79F07}" dt="2020-09-07T10:49:26.634" v="536" actId="27636"/>
        <pc:sldMkLst>
          <pc:docMk/>
          <pc:sldMk cId="2053977049" sldId="307"/>
        </pc:sldMkLst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2" creationId="{76F30AD0-A454-47F8-BB75-EECADEF8F4E9}"/>
          </ac:spMkLst>
        </pc:spChg>
        <pc:spChg chg="mod ord">
          <ac:chgData name="Harith Al-Sahaf" userId="1431218d-04c9-4f98-a5bc-1cc5c49498a0" providerId="ADAL" clId="{8E5CC1E4-6C3E-4250-BE59-D5EDB4F79F07}" dt="2020-09-07T10:49:26.634" v="536" actId="27636"/>
          <ac:spMkLst>
            <pc:docMk/>
            <pc:sldMk cId="2053977049" sldId="307"/>
            <ac:spMk id="3" creationId="{3AAF73FB-4EE1-4F3F-9697-C63AFB332F55}"/>
          </ac:spMkLst>
        </pc:spChg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5" creationId="{048DFB2F-452C-40C4-829B-67A43467A842}"/>
          </ac:spMkLst>
        </pc:spChg>
        <pc:picChg chg="mod modCrop">
          <ac:chgData name="Harith Al-Sahaf" userId="1431218d-04c9-4f98-a5bc-1cc5c49498a0" providerId="ADAL" clId="{8E5CC1E4-6C3E-4250-BE59-D5EDB4F79F07}" dt="2020-09-07T10:49:07.841" v="532" actId="14100"/>
          <ac:picMkLst>
            <pc:docMk/>
            <pc:sldMk cId="2053977049" sldId="307"/>
            <ac:picMk id="4" creationId="{3B58840B-1E36-4054-AD19-F2AB937862B5}"/>
          </ac:picMkLst>
        </pc:picChg>
      </pc:sldChg>
      <pc:sldChg chg="modSp mod chgLayout">
        <pc:chgData name="Harith Al-Sahaf" userId="1431218d-04c9-4f98-a5bc-1cc5c49498a0" providerId="ADAL" clId="{8E5CC1E4-6C3E-4250-BE59-D5EDB4F79F07}" dt="2020-09-07T10:51:30.814" v="553" actId="15"/>
        <pc:sldMkLst>
          <pc:docMk/>
          <pc:sldMk cId="1765004633" sldId="309"/>
        </pc:sldMkLst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8E5CC1E4-6C3E-4250-BE59-D5EDB4F79F07}" dt="2020-09-07T10:51:30.814" v="553" actId="15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addSp delSp modSp mod">
        <pc:chgData name="Harith Al-Sahaf" userId="1431218d-04c9-4f98-a5bc-1cc5c49498a0" providerId="ADAL" clId="{8E5CC1E4-6C3E-4250-BE59-D5EDB4F79F07}" dt="2020-09-07T10:35:36.357" v="514" actId="6549"/>
        <pc:sldMkLst>
          <pc:docMk/>
          <pc:sldMk cId="61290766" sldId="315"/>
        </pc:sldMkLst>
        <pc:spChg chg="mod">
          <ac:chgData name="Harith Al-Sahaf" userId="1431218d-04c9-4f98-a5bc-1cc5c49498a0" providerId="ADAL" clId="{8E5CC1E4-6C3E-4250-BE59-D5EDB4F79F07}" dt="2020-09-07T10:35:36.357" v="514" actId="6549"/>
          <ac:spMkLst>
            <pc:docMk/>
            <pc:sldMk cId="61290766" sldId="315"/>
            <ac:spMk id="3" creationId="{59B173AF-8DDC-40AF-BF40-691A6B3C79D1}"/>
          </ac:spMkLst>
        </pc:spChg>
        <pc:spChg chg="add del mod">
          <ac:chgData name="Harith Al-Sahaf" userId="1431218d-04c9-4f98-a5bc-1cc5c49498a0" providerId="ADAL" clId="{8E5CC1E4-6C3E-4250-BE59-D5EDB4F79F07}" dt="2020-09-07T09:44:33.077" v="5" actId="478"/>
          <ac:spMkLst>
            <pc:docMk/>
            <pc:sldMk cId="61290766" sldId="315"/>
            <ac:spMk id="6" creationId="{3BA01FA8-6B14-4AEB-8772-E6E549D5F442}"/>
          </ac:spMkLst>
        </pc:spChg>
        <pc:picChg chg="add mod">
          <ac:chgData name="Harith Al-Sahaf" userId="1431218d-04c9-4f98-a5bc-1cc5c49498a0" providerId="ADAL" clId="{8E5CC1E4-6C3E-4250-BE59-D5EDB4F79F07}" dt="2020-09-07T09:46:29.074" v="13" actId="1076"/>
          <ac:picMkLst>
            <pc:docMk/>
            <pc:sldMk cId="61290766" sldId="315"/>
            <ac:picMk id="7" creationId="{3A1B2742-4098-4877-B48F-65E707C97D08}"/>
          </ac:picMkLst>
        </pc:picChg>
      </pc:sldChg>
      <pc:sldChg chg="addSp delSp modSp new mod">
        <pc:chgData name="Harith Al-Sahaf" userId="1431218d-04c9-4f98-a5bc-1cc5c49498a0" providerId="ADAL" clId="{8E5CC1E4-6C3E-4250-BE59-D5EDB4F79F07}" dt="2020-09-07T10:22:39.873" v="446" actId="20577"/>
        <pc:sldMkLst>
          <pc:docMk/>
          <pc:sldMk cId="3000602286" sldId="316"/>
        </pc:sldMkLst>
        <pc:spChg chg="mod">
          <ac:chgData name="Harith Al-Sahaf" userId="1431218d-04c9-4f98-a5bc-1cc5c49498a0" providerId="ADAL" clId="{8E5CC1E4-6C3E-4250-BE59-D5EDB4F79F07}" dt="2020-09-07T10:22:39.873" v="446" actId="20577"/>
          <ac:spMkLst>
            <pc:docMk/>
            <pc:sldMk cId="3000602286" sldId="316"/>
            <ac:spMk id="2" creationId="{3802573A-D614-48FD-A712-D91C6BB0DA5C}"/>
          </ac:spMkLst>
        </pc:spChg>
        <pc:spChg chg="mod">
          <ac:chgData name="Harith Al-Sahaf" userId="1431218d-04c9-4f98-a5bc-1cc5c49498a0" providerId="ADAL" clId="{8E5CC1E4-6C3E-4250-BE59-D5EDB4F79F07}" dt="2020-09-07T10:22:10.989" v="433" actId="207"/>
          <ac:spMkLst>
            <pc:docMk/>
            <pc:sldMk cId="3000602286" sldId="316"/>
            <ac:spMk id="3" creationId="{CEE5ADC4-0F90-4EC7-89E7-479D608EC0C9}"/>
          </ac:spMkLst>
        </pc:spChg>
        <pc:picChg chg="add del mod">
          <ac:chgData name="Harith Al-Sahaf" userId="1431218d-04c9-4f98-a5bc-1cc5c49498a0" providerId="ADAL" clId="{8E5CC1E4-6C3E-4250-BE59-D5EDB4F79F07}" dt="2020-09-07T10:21:29.412" v="421" actId="478"/>
          <ac:picMkLst>
            <pc:docMk/>
            <pc:sldMk cId="3000602286" sldId="316"/>
            <ac:picMk id="6" creationId="{E2A70F15-9C05-4395-849B-EF12D723FB67}"/>
          </ac:picMkLst>
        </pc:picChg>
        <pc:picChg chg="mod ord">
          <ac:chgData name="Harith Al-Sahaf" userId="1431218d-04c9-4f98-a5bc-1cc5c49498a0" providerId="ADAL" clId="{8E5CC1E4-6C3E-4250-BE59-D5EDB4F79F07}" dt="2020-09-07T10:21:29.412" v="420" actId="108"/>
          <ac:picMkLst>
            <pc:docMk/>
            <pc:sldMk cId="3000602286" sldId="316"/>
            <ac:picMk id="8" creationId="{C8D842C6-DB42-4E1D-AA6A-78681A345617}"/>
          </ac:picMkLst>
        </pc:picChg>
        <pc:picChg chg="mod">
          <ac:chgData name="Harith Al-Sahaf" userId="1431218d-04c9-4f98-a5bc-1cc5c49498a0" providerId="ADAL" clId="{8E5CC1E4-6C3E-4250-BE59-D5EDB4F79F07}" dt="2020-09-07T10:21:51.302" v="431" actId="1076"/>
          <ac:picMkLst>
            <pc:docMk/>
            <pc:sldMk cId="3000602286" sldId="316"/>
            <ac:picMk id="10" creationId="{9110D78D-97A4-4A48-A7FF-90239F3076FF}"/>
          </ac:picMkLst>
        </pc:picChg>
      </pc:sldChg>
    </pc:docChg>
  </pc:docChgLst>
  <pc:docChgLst>
    <pc:chgData name="Harith Al-Sahaf" userId="1431218d-04c9-4f98-a5bc-1cc5c49498a0" providerId="ADAL" clId="{00E06D11-731E-4A70-A0AD-82E228BF0F21}"/>
    <pc:docChg chg="undo custSel addSld delSld modSld">
      <pc:chgData name="Harith Al-Sahaf" userId="1431218d-04c9-4f98-a5bc-1cc5c49498a0" providerId="ADAL" clId="{00E06D11-731E-4A70-A0AD-82E228BF0F21}" dt="2020-09-16T13:31:12.306" v="856" actId="14100"/>
      <pc:docMkLst>
        <pc:docMk/>
      </pc:docMkLst>
      <pc:sldChg chg="modSp mod">
        <pc:chgData name="Harith Al-Sahaf" userId="1431218d-04c9-4f98-a5bc-1cc5c49498a0" providerId="ADAL" clId="{00E06D11-731E-4A70-A0AD-82E228BF0F21}" dt="2020-09-16T10:57:50.750" v="14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0E06D11-731E-4A70-A0AD-82E228BF0F21}" dt="2020-09-16T10:57:50.750" v="14" actId="20577"/>
          <ac:spMkLst>
            <pc:docMk/>
            <pc:sldMk cId="1665816769" sldId="256"/>
            <ac:spMk id="3" creationId="{E2346EBA-D898-4D6A-A7A1-0D17AC0663CE}"/>
          </ac:spMkLst>
        </pc:spChg>
      </pc:sldChg>
      <pc:sldChg chg="modSp del mod chgLayout">
        <pc:chgData name="Harith Al-Sahaf" userId="1431218d-04c9-4f98-a5bc-1cc5c49498a0" providerId="ADAL" clId="{00E06D11-731E-4A70-A0AD-82E228BF0F21}" dt="2020-09-16T11:39:31.618" v="428" actId="2696"/>
        <pc:sldMkLst>
          <pc:docMk/>
          <pc:sldMk cId="1765004633" sldId="30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412484421" sldId="310"/>
        </pc:sldMkLst>
      </pc:sldChg>
      <pc:sldChg chg="addSp delSp modSp mod chgLayout modNotesTx">
        <pc:chgData name="Harith Al-Sahaf" userId="1431218d-04c9-4f98-a5bc-1cc5c49498a0" providerId="ADAL" clId="{00E06D11-731E-4A70-A0AD-82E228BF0F21}" dt="2020-09-16T13:10:23.322" v="642" actId="1036"/>
        <pc:sldMkLst>
          <pc:docMk/>
          <pc:sldMk cId="3813022717" sldId="310"/>
        </pc:sldMkLst>
        <pc:spChg chg="mod ord">
          <ac:chgData name="Harith Al-Sahaf" userId="1431218d-04c9-4f98-a5bc-1cc5c49498a0" providerId="ADAL" clId="{00E06D11-731E-4A70-A0AD-82E228BF0F21}" dt="2020-09-16T11:04:39.861" v="49" actId="20577"/>
          <ac:spMkLst>
            <pc:docMk/>
            <pc:sldMk cId="3813022717" sldId="310"/>
            <ac:spMk id="2" creationId="{0FE8CBD6-83C0-41C7-9B1E-F370F0FDCCA5}"/>
          </ac:spMkLst>
        </pc:spChg>
        <pc:spChg chg="mod ord">
          <ac:chgData name="Harith Al-Sahaf" userId="1431218d-04c9-4f98-a5bc-1cc5c49498a0" providerId="ADAL" clId="{00E06D11-731E-4A70-A0AD-82E228BF0F21}" dt="2020-09-16T11:04:14.471" v="44" actId="207"/>
          <ac:spMkLst>
            <pc:docMk/>
            <pc:sldMk cId="3813022717" sldId="310"/>
            <ac:spMk id="3" creationId="{0EDF90DD-7377-4E51-AC91-EFB4765E1E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3813022717" sldId="310"/>
            <ac:spMk id="4" creationId="{327139A7-B006-45A1-8837-FC84B5A4755D}"/>
          </ac:spMkLst>
        </pc:spChg>
        <pc:spChg chg="add mod">
          <ac:chgData name="Harith Al-Sahaf" userId="1431218d-04c9-4f98-a5bc-1cc5c49498a0" providerId="ADAL" clId="{00E06D11-731E-4A70-A0AD-82E228BF0F21}" dt="2020-09-16T13:10:23.322" v="642" actId="1036"/>
          <ac:spMkLst>
            <pc:docMk/>
            <pc:sldMk cId="3813022717" sldId="310"/>
            <ac:spMk id="7" creationId="{13D34A8C-951A-4BF7-91D8-94693A768AF9}"/>
          </ac:spMkLst>
        </pc:spChg>
        <pc:picChg chg="del mod">
          <ac:chgData name="Harith Al-Sahaf" userId="1431218d-04c9-4f98-a5bc-1cc5c49498a0" providerId="ADAL" clId="{00E06D11-731E-4A70-A0AD-82E228BF0F21}" dt="2020-09-16T13:09:09.278" v="613" actId="478"/>
          <ac:picMkLst>
            <pc:docMk/>
            <pc:sldMk cId="3813022717" sldId="310"/>
            <ac:picMk id="5" creationId="{A1AC64B4-0F7F-4507-BFD4-904E9B92D743}"/>
          </ac:picMkLst>
        </pc:picChg>
        <pc:picChg chg="del mod">
          <ac:chgData name="Harith Al-Sahaf" userId="1431218d-04c9-4f98-a5bc-1cc5c49498a0" providerId="ADAL" clId="{00E06D11-731E-4A70-A0AD-82E228BF0F21}" dt="2020-09-16T13:02:05.697" v="551" actId="478"/>
          <ac:picMkLst>
            <pc:docMk/>
            <pc:sldMk cId="3813022717" sldId="310"/>
            <ac:picMk id="9" creationId="{ED0FC21A-807D-4E18-9398-3674BEB5CE6E}"/>
          </ac:picMkLst>
        </pc:picChg>
        <pc:picChg chg="del mod ord">
          <ac:chgData name="Harith Al-Sahaf" userId="1431218d-04c9-4f98-a5bc-1cc5c49498a0" providerId="ADAL" clId="{00E06D11-731E-4A70-A0AD-82E228BF0F21}" dt="2020-09-16T13:05:41.743" v="564" actId="478"/>
          <ac:picMkLst>
            <pc:docMk/>
            <pc:sldMk cId="3813022717" sldId="310"/>
            <ac:picMk id="11" creationId="{FA2E1DB9-7C10-43E7-B90C-09EF0526DEFC}"/>
          </ac:picMkLst>
        </pc:picChg>
        <pc:picChg chg="del mod ord">
          <ac:chgData name="Harith Al-Sahaf" userId="1431218d-04c9-4f98-a5bc-1cc5c49498a0" providerId="ADAL" clId="{00E06D11-731E-4A70-A0AD-82E228BF0F21}" dt="2020-09-16T13:05:54.077" v="574" actId="478"/>
          <ac:picMkLst>
            <pc:docMk/>
            <pc:sldMk cId="3813022717" sldId="310"/>
            <ac:picMk id="13" creationId="{8CD1B3A0-9C03-47F5-93F7-616E9CB5987C}"/>
          </ac:picMkLst>
        </pc:picChg>
        <pc:picChg chg="del mod ord">
          <ac:chgData name="Harith Al-Sahaf" userId="1431218d-04c9-4f98-a5bc-1cc5c49498a0" providerId="ADAL" clId="{00E06D11-731E-4A70-A0AD-82E228BF0F21}" dt="2020-09-16T13:08:34.707" v="608" actId="478"/>
          <ac:picMkLst>
            <pc:docMk/>
            <pc:sldMk cId="3813022717" sldId="310"/>
            <ac:picMk id="15" creationId="{4BD5376D-3F6F-4557-A924-8FDA291939D1}"/>
          </ac:picMkLst>
        </pc:picChg>
        <pc:picChg chg="mod ord">
          <ac:chgData name="Harith Al-Sahaf" userId="1431218d-04c9-4f98-a5bc-1cc5c49498a0" providerId="ADAL" clId="{00E06D11-731E-4A70-A0AD-82E228BF0F21}" dt="2020-09-16T13:10:23.322" v="642" actId="1036"/>
          <ac:picMkLst>
            <pc:docMk/>
            <pc:sldMk cId="3813022717" sldId="310"/>
            <ac:picMk id="17" creationId="{22E45A29-88B8-4A0E-9892-495B5783872A}"/>
          </ac:picMkLst>
        </pc:picChg>
      </pc:sldChg>
      <pc:sldChg chg="addSp delSp modSp mod chgLayout">
        <pc:chgData name="Harith Al-Sahaf" userId="1431218d-04c9-4f98-a5bc-1cc5c49498a0" providerId="ADAL" clId="{00E06D11-731E-4A70-A0AD-82E228BF0F21}" dt="2020-09-16T13:15:50.758" v="681" actId="1036"/>
        <pc:sldMkLst>
          <pc:docMk/>
          <pc:sldMk cId="2654903161" sldId="311"/>
        </pc:sldMkLst>
        <pc:spChg chg="mod ord">
          <ac:chgData name="Harith Al-Sahaf" userId="1431218d-04c9-4f98-a5bc-1cc5c49498a0" providerId="ADAL" clId="{00E06D11-731E-4A70-A0AD-82E228BF0F21}" dt="2020-09-16T11:05:30.924" v="55" actId="20577"/>
          <ac:spMkLst>
            <pc:docMk/>
            <pc:sldMk cId="2654903161" sldId="311"/>
            <ac:spMk id="2" creationId="{5CC0DC4B-638C-4F63-84E3-3D0FB3A60BA5}"/>
          </ac:spMkLst>
        </pc:spChg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3" creationId="{245764D4-88B3-41D4-B4C1-28A3F2EE7E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4" creationId="{1B646DA4-C355-4A1A-B349-14F1BD866D37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8" creationId="{C1897A06-4315-465B-AFF7-6C74C4881B5F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9" creationId="{B51C83F6-E2A9-4DD0-896D-7B8D962BB5C1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10" creationId="{A3DB576A-6D30-42A2-9EAB-DE0086C93E10}"/>
          </ac:spMkLst>
        </pc:spChg>
        <pc:spChg chg="add mod ord">
          <ac:chgData name="Harith Al-Sahaf" userId="1431218d-04c9-4f98-a5bc-1cc5c49498a0" providerId="ADAL" clId="{00E06D11-731E-4A70-A0AD-82E228BF0F21}" dt="2020-09-16T11:38:46.815" v="425" actId="27636"/>
          <ac:spMkLst>
            <pc:docMk/>
            <pc:sldMk cId="2654903161" sldId="311"/>
            <ac:spMk id="16" creationId="{F8CF2E7D-0291-49A3-8428-713839490BD7}"/>
          </ac:spMkLst>
        </pc:spChg>
        <pc:spChg chg="add mod ord">
          <ac:chgData name="Harith Al-Sahaf" userId="1431218d-04c9-4f98-a5bc-1cc5c49498a0" providerId="ADAL" clId="{00E06D11-731E-4A70-A0AD-82E228BF0F21}" dt="2020-09-16T13:15:29.609" v="672" actId="14100"/>
          <ac:spMkLst>
            <pc:docMk/>
            <pc:sldMk cId="2654903161" sldId="311"/>
            <ac:spMk id="22" creationId="{AC199D7D-A0D6-4B4B-92AC-A74613947CD1}"/>
          </ac:spMkLst>
        </pc:spChg>
        <pc:grpChg chg="del mod">
          <ac:chgData name="Harith Al-Sahaf" userId="1431218d-04c9-4f98-a5bc-1cc5c49498a0" providerId="ADAL" clId="{00E06D11-731E-4A70-A0AD-82E228BF0F21}" dt="2020-09-16T11:59:01.351" v="441" actId="165"/>
          <ac:grpSpMkLst>
            <pc:docMk/>
            <pc:sldMk cId="2654903161" sldId="311"/>
            <ac:grpSpMk id="5" creationId="{47B1BD2F-EC70-45E0-B77A-090C411E7ACF}"/>
          </ac:grpSpMkLst>
        </pc:grpChg>
        <pc:picChg chg="del mod topLvl">
          <ac:chgData name="Harith Al-Sahaf" userId="1431218d-04c9-4f98-a5bc-1cc5c49498a0" providerId="ADAL" clId="{00E06D11-731E-4A70-A0AD-82E228BF0F21}" dt="2020-09-16T11:59:09.356" v="442" actId="478"/>
          <ac:picMkLst>
            <pc:docMk/>
            <pc:sldMk cId="2654903161" sldId="311"/>
            <ac:picMk id="6" creationId="{6A3E0F36-6912-4D4B-A226-E58F825F51E6}"/>
          </ac:picMkLst>
        </pc:picChg>
        <pc:picChg chg="del mod topLvl">
          <ac:chgData name="Harith Al-Sahaf" userId="1431218d-04c9-4f98-a5bc-1cc5c49498a0" providerId="ADAL" clId="{00E06D11-731E-4A70-A0AD-82E228BF0F21}" dt="2020-09-16T13:13:17.937" v="651" actId="478"/>
          <ac:picMkLst>
            <pc:docMk/>
            <pc:sldMk cId="2654903161" sldId="311"/>
            <ac:picMk id="7" creationId="{3C881A19-75BF-432F-880E-25A20D6B37C6}"/>
          </ac:picMkLst>
        </pc:picChg>
        <pc:picChg chg="add mod">
          <ac:chgData name="Harith Al-Sahaf" userId="1431218d-04c9-4f98-a5bc-1cc5c49498a0" providerId="ADAL" clId="{00E06D11-731E-4A70-A0AD-82E228BF0F21}" dt="2020-09-16T12:00:26.695" v="459" actId="1076"/>
          <ac:picMkLst>
            <pc:docMk/>
            <pc:sldMk cId="2654903161" sldId="311"/>
            <ac:picMk id="17" creationId="{3155782B-0A4F-407C-8E82-1821F23C08FD}"/>
          </ac:picMkLst>
        </pc:picChg>
        <pc:picChg chg="mod">
          <ac:chgData name="Harith Al-Sahaf" userId="1431218d-04c9-4f98-a5bc-1cc5c49498a0" providerId="ADAL" clId="{00E06D11-731E-4A70-A0AD-82E228BF0F21}" dt="2020-09-16T13:13:33.578" v="653" actId="14100"/>
          <ac:picMkLst>
            <pc:docMk/>
            <pc:sldMk cId="2654903161" sldId="311"/>
            <ac:picMk id="20" creationId="{9C7EBDA5-9B50-4C33-8BA6-D04CEC594B5F}"/>
          </ac:picMkLst>
        </pc:picChg>
        <pc:cxnChg chg="mod ord topLvl">
          <ac:chgData name="Harith Al-Sahaf" userId="1431218d-04c9-4f98-a5bc-1cc5c49498a0" providerId="ADAL" clId="{00E06D11-731E-4A70-A0AD-82E228BF0F21}" dt="2020-09-16T13:14:16.080" v="656" actId="1076"/>
          <ac:cxnSpMkLst>
            <pc:docMk/>
            <pc:sldMk cId="2654903161" sldId="311"/>
            <ac:cxnSpMk id="11" creationId="{80F8415B-05CA-4B64-B104-9049956189CB}"/>
          </ac:cxnSpMkLst>
        </pc:cxnChg>
        <pc:cxnChg chg="mod ord topLvl">
          <ac:chgData name="Harith Al-Sahaf" userId="1431218d-04c9-4f98-a5bc-1cc5c49498a0" providerId="ADAL" clId="{00E06D11-731E-4A70-A0AD-82E228BF0F21}" dt="2020-09-16T13:14:24.479" v="663" actId="1037"/>
          <ac:cxnSpMkLst>
            <pc:docMk/>
            <pc:sldMk cId="2654903161" sldId="311"/>
            <ac:cxnSpMk id="12" creationId="{2B35F4FC-CDC9-43F9-A5D5-E5D111506FD9}"/>
          </ac:cxnSpMkLst>
        </pc:cxnChg>
        <pc:cxnChg chg="mod ord topLvl">
          <ac:chgData name="Harith Al-Sahaf" userId="1431218d-04c9-4f98-a5bc-1cc5c49498a0" providerId="ADAL" clId="{00E06D11-731E-4A70-A0AD-82E228BF0F21}" dt="2020-09-16T12:00:50.544" v="463" actId="14100"/>
          <ac:cxnSpMkLst>
            <pc:docMk/>
            <pc:sldMk cId="2654903161" sldId="311"/>
            <ac:cxnSpMk id="13" creationId="{F15146F0-A170-4176-A74D-A89CC88BFE8A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4" creationId="{6630D0CF-E93B-4B9A-8A3A-0AE0BCB71F70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5" creationId="{815E2A82-5B46-42FB-A1CD-D7E7CA5C6C5A}"/>
          </ac:cxnSpMkLst>
        </pc:cxn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77271512" sldId="311"/>
        </pc:sldMkLst>
      </pc:sldChg>
      <pc:sldChg chg="modSp mod chgLayout">
        <pc:chgData name="Harith Al-Sahaf" userId="1431218d-04c9-4f98-a5bc-1cc5c49498a0" providerId="ADAL" clId="{00E06D11-731E-4A70-A0AD-82E228BF0F21}" dt="2020-09-16T11:07:28.800" v="100" actId="404"/>
        <pc:sldMkLst>
          <pc:docMk/>
          <pc:sldMk cId="404743150" sldId="312"/>
        </pc:sldMkLst>
        <pc:spChg chg="mod ord">
          <ac:chgData name="Harith Al-Sahaf" userId="1431218d-04c9-4f98-a5bc-1cc5c49498a0" providerId="ADAL" clId="{00E06D11-731E-4A70-A0AD-82E228BF0F21}" dt="2020-09-16T11:05:48.846" v="62" actId="20577"/>
          <ac:spMkLst>
            <pc:docMk/>
            <pc:sldMk cId="404743150" sldId="312"/>
            <ac:spMk id="2" creationId="{4B2CD07A-BF8A-44BF-A6CA-13AD171D96B5}"/>
          </ac:spMkLst>
        </pc:spChg>
        <pc:spChg chg="mod ord">
          <ac:chgData name="Harith Al-Sahaf" userId="1431218d-04c9-4f98-a5bc-1cc5c49498a0" providerId="ADAL" clId="{00E06D11-731E-4A70-A0AD-82E228BF0F21}" dt="2020-09-16T11:07:28.800" v="100" actId="404"/>
          <ac:spMkLst>
            <pc:docMk/>
            <pc:sldMk cId="404743150" sldId="312"/>
            <ac:spMk id="3" creationId="{412FF5CE-2149-491D-8772-B119CC9F5A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04743150" sldId="312"/>
            <ac:spMk id="4" creationId="{D2190AB5-8045-4072-9EF1-42E2C3BEFB37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621510552" sldId="312"/>
        </pc:sldMkLst>
      </pc:sldChg>
      <pc:sldChg chg="addSp delSp modSp mod chgLayout">
        <pc:chgData name="Harith Al-Sahaf" userId="1431218d-04c9-4f98-a5bc-1cc5c49498a0" providerId="ADAL" clId="{00E06D11-731E-4A70-A0AD-82E228BF0F21}" dt="2020-09-16T13:25:19.148" v="796" actId="478"/>
        <pc:sldMkLst>
          <pc:docMk/>
          <pc:sldMk cId="5063381" sldId="313"/>
        </pc:sldMkLst>
        <pc:spChg chg="mod ord">
          <ac:chgData name="Harith Al-Sahaf" userId="1431218d-04c9-4f98-a5bc-1cc5c49498a0" providerId="ADAL" clId="{00E06D11-731E-4A70-A0AD-82E228BF0F21}" dt="2020-09-16T11:07:52.889" v="107" actId="20577"/>
          <ac:spMkLst>
            <pc:docMk/>
            <pc:sldMk cId="5063381" sldId="313"/>
            <ac:spMk id="2" creationId="{974872BF-A249-40D9-A249-DF21B05DFDF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3" creationId="{CF841E9B-3A07-450E-9B93-6360AE7746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4" creationId="{62BF1168-82B3-45DF-AC29-B3B401BF460D}"/>
          </ac:spMkLst>
        </pc:spChg>
        <pc:spChg chg="add del mod">
          <ac:chgData name="Harith Al-Sahaf" userId="1431218d-04c9-4f98-a5bc-1cc5c49498a0" providerId="ADAL" clId="{00E06D11-731E-4A70-A0AD-82E228BF0F21}" dt="2020-09-16T13:25:19.148" v="796" actId="478"/>
          <ac:spMkLst>
            <pc:docMk/>
            <pc:sldMk cId="5063381" sldId="313"/>
            <ac:spMk id="8" creationId="{B88A77A1-10B7-476C-B59A-570662ABF3DA}"/>
          </ac:spMkLst>
        </pc:sp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5" creationId="{F0018A57-BAA5-46E3-B41B-78D647C12943}"/>
          </ac:picMkLst>
        </pc:pic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6" creationId="{00EB2307-D1A1-470A-9728-EEBE1FBC8DED}"/>
          </ac:picMkLst>
        </pc:picChg>
        <pc:picChg chg="add del mod">
          <ac:chgData name="Harith Al-Sahaf" userId="1431218d-04c9-4f98-a5bc-1cc5c49498a0" providerId="ADAL" clId="{00E06D11-731E-4A70-A0AD-82E228BF0F21}" dt="2020-09-16T13:21:43.332" v="695" actId="478"/>
          <ac:picMkLst>
            <pc:docMk/>
            <pc:sldMk cId="5063381" sldId="313"/>
            <ac:picMk id="10" creationId="{08D92F7D-6686-4A93-B4F5-97EE78D7F03B}"/>
          </ac:picMkLst>
        </pc:picChg>
        <pc:picChg chg="del mod ord">
          <ac:chgData name="Harith Al-Sahaf" userId="1431218d-04c9-4f98-a5bc-1cc5c49498a0" providerId="ADAL" clId="{00E06D11-731E-4A70-A0AD-82E228BF0F21}" dt="2020-09-16T13:22:13.382" v="707" actId="478"/>
          <ac:picMkLst>
            <pc:docMk/>
            <pc:sldMk cId="5063381" sldId="313"/>
            <ac:picMk id="12" creationId="{C43EAC22-0BC8-4F4E-8425-FF08B4DF653A}"/>
          </ac:picMkLst>
        </pc:picChg>
        <pc:picChg chg="del mod ord">
          <ac:chgData name="Harith Al-Sahaf" userId="1431218d-04c9-4f98-a5bc-1cc5c49498a0" providerId="ADAL" clId="{00E06D11-731E-4A70-A0AD-82E228BF0F21}" dt="2020-09-16T13:22:36.064" v="719" actId="478"/>
          <ac:picMkLst>
            <pc:docMk/>
            <pc:sldMk cId="5063381" sldId="313"/>
            <ac:picMk id="14" creationId="{AAD04802-259E-42DE-B049-607B8BD6B647}"/>
          </ac:picMkLst>
        </pc:picChg>
        <pc:picChg chg="del mod ord">
          <ac:chgData name="Harith Al-Sahaf" userId="1431218d-04c9-4f98-a5bc-1cc5c49498a0" providerId="ADAL" clId="{00E06D11-731E-4A70-A0AD-82E228BF0F21}" dt="2020-09-16T13:22:56.568" v="731" actId="478"/>
          <ac:picMkLst>
            <pc:docMk/>
            <pc:sldMk cId="5063381" sldId="313"/>
            <ac:picMk id="16" creationId="{7B384F86-BA48-46C6-80BF-CE4AA232B8E7}"/>
          </ac:picMkLst>
        </pc:picChg>
        <pc:picChg chg="del mod ord">
          <ac:chgData name="Harith Al-Sahaf" userId="1431218d-04c9-4f98-a5bc-1cc5c49498a0" providerId="ADAL" clId="{00E06D11-731E-4A70-A0AD-82E228BF0F21}" dt="2020-09-16T13:23:39.127" v="770" actId="478"/>
          <ac:picMkLst>
            <pc:docMk/>
            <pc:sldMk cId="5063381" sldId="313"/>
            <ac:picMk id="18" creationId="{F15F5A19-E0CB-4BD1-A7B0-BC8A7278ABA2}"/>
          </ac:picMkLst>
        </pc:picChg>
        <pc:picChg chg="del mod ord">
          <ac:chgData name="Harith Al-Sahaf" userId="1431218d-04c9-4f98-a5bc-1cc5c49498a0" providerId="ADAL" clId="{00E06D11-731E-4A70-A0AD-82E228BF0F21}" dt="2020-09-16T13:24:30.818" v="782" actId="478"/>
          <ac:picMkLst>
            <pc:docMk/>
            <pc:sldMk cId="5063381" sldId="313"/>
            <ac:picMk id="20" creationId="{FFA908AA-0FBF-4A9E-8BEA-3A521B334E05}"/>
          </ac:picMkLst>
        </pc:picChg>
        <pc:picChg chg="del mod ord">
          <ac:chgData name="Harith Al-Sahaf" userId="1431218d-04c9-4f98-a5bc-1cc5c49498a0" providerId="ADAL" clId="{00E06D11-731E-4A70-A0AD-82E228BF0F21}" dt="2020-09-16T13:24:57.943" v="794" actId="478"/>
          <ac:picMkLst>
            <pc:docMk/>
            <pc:sldMk cId="5063381" sldId="313"/>
            <ac:picMk id="22" creationId="{B343461D-E581-4921-AF04-783D2BDC7FC3}"/>
          </ac:picMkLst>
        </pc:picChg>
        <pc:picChg chg="del mod ord">
          <ac:chgData name="Harith Al-Sahaf" userId="1431218d-04c9-4f98-a5bc-1cc5c49498a0" providerId="ADAL" clId="{00E06D11-731E-4A70-A0AD-82E228BF0F21}" dt="2020-09-16T13:25:17.791" v="795" actId="478"/>
          <ac:picMkLst>
            <pc:docMk/>
            <pc:sldMk cId="5063381" sldId="313"/>
            <ac:picMk id="24" creationId="{CCC5B8B9-C7DE-47D4-8661-40E641300064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999752253" sldId="31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02874487" sldId="314"/>
        </pc:sldMkLst>
      </pc:sldChg>
      <pc:sldChg chg="addSp modSp mod chgLayout">
        <pc:chgData name="Harith Al-Sahaf" userId="1431218d-04c9-4f98-a5bc-1cc5c49498a0" providerId="ADAL" clId="{00E06D11-731E-4A70-A0AD-82E228BF0F21}" dt="2020-09-16T11:15:28.356" v="152" actId="27636"/>
        <pc:sldMkLst>
          <pc:docMk/>
          <pc:sldMk cId="2025465572" sldId="314"/>
        </pc:sldMkLst>
        <pc:spChg chg="mod ord">
          <ac:chgData name="Harith Al-Sahaf" userId="1431218d-04c9-4f98-a5bc-1cc5c49498a0" providerId="ADAL" clId="{00E06D11-731E-4A70-A0AD-82E228BF0F21}" dt="2020-09-16T11:08:33.533" v="114" actId="20577"/>
          <ac:spMkLst>
            <pc:docMk/>
            <pc:sldMk cId="2025465572" sldId="314"/>
            <ac:spMk id="2" creationId="{0B87124B-5152-4B53-9522-B3BA12AF20F7}"/>
          </ac:spMkLst>
        </pc:spChg>
        <pc:spChg chg="mod ord">
          <ac:chgData name="Harith Al-Sahaf" userId="1431218d-04c9-4f98-a5bc-1cc5c49498a0" providerId="ADAL" clId="{00E06D11-731E-4A70-A0AD-82E228BF0F21}" dt="2020-09-16T11:15:24.341" v="150" actId="27636"/>
          <ac:spMkLst>
            <pc:docMk/>
            <pc:sldMk cId="2025465572" sldId="314"/>
            <ac:spMk id="3" creationId="{8EA7C3D0-A259-46BB-AFA9-A6746A1D338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025465572" sldId="314"/>
            <ac:spMk id="4" creationId="{C4185F21-4E35-4665-BC8E-0D6F0DB22823}"/>
          </ac:spMkLst>
        </pc:spChg>
        <pc:spChg chg="add mod">
          <ac:chgData name="Harith Al-Sahaf" userId="1431218d-04c9-4f98-a5bc-1cc5c49498a0" providerId="ADAL" clId="{00E06D11-731E-4A70-A0AD-82E228BF0F21}" dt="2020-09-16T11:15:28.356" v="152" actId="27636"/>
          <ac:spMkLst>
            <pc:docMk/>
            <pc:sldMk cId="2025465572" sldId="314"/>
            <ac:spMk id="6" creationId="{0595E431-9A4A-4DC5-9742-B64D9D6CAE5B}"/>
          </ac:spMkLst>
        </pc:spChg>
        <pc:picChg chg="mod">
          <ac:chgData name="Harith Al-Sahaf" userId="1431218d-04c9-4f98-a5bc-1cc5c49498a0" providerId="ADAL" clId="{00E06D11-731E-4A70-A0AD-82E228BF0F21}" dt="2020-09-16T11:13:42.046" v="123" actId="14100"/>
          <ac:picMkLst>
            <pc:docMk/>
            <pc:sldMk cId="2025465572" sldId="314"/>
            <ac:picMk id="5" creationId="{DCE53674-9D18-4D06-93E3-32BD2B379A29}"/>
          </ac:picMkLst>
        </pc:picChg>
      </pc:sldChg>
      <pc:sldChg chg="modSp mod chgLayout">
        <pc:chgData name="Harith Al-Sahaf" userId="1431218d-04c9-4f98-a5bc-1cc5c49498a0" providerId="ADAL" clId="{00E06D11-731E-4A70-A0AD-82E228BF0F21}" dt="2020-09-16T12:03:38.211" v="486" actId="255"/>
        <pc:sldMkLst>
          <pc:docMk/>
          <pc:sldMk cId="1707882928" sldId="315"/>
        </pc:sldMkLst>
        <pc:spChg chg="mod ord">
          <ac:chgData name="Harith Al-Sahaf" userId="1431218d-04c9-4f98-a5bc-1cc5c49498a0" providerId="ADAL" clId="{00E06D11-731E-4A70-A0AD-82E228BF0F21}" dt="2020-09-16T11:17:03.681" v="162" actId="20577"/>
          <ac:spMkLst>
            <pc:docMk/>
            <pc:sldMk cId="1707882928" sldId="315"/>
            <ac:spMk id="2" creationId="{9FE771CE-ECEA-4368-B2AB-4443683BEBAE}"/>
          </ac:spMkLst>
        </pc:spChg>
        <pc:spChg chg="mod ord">
          <ac:chgData name="Harith Al-Sahaf" userId="1431218d-04c9-4f98-a5bc-1cc5c49498a0" providerId="ADAL" clId="{00E06D11-731E-4A70-A0AD-82E228BF0F21}" dt="2020-09-16T12:03:38.211" v="486" actId="255"/>
          <ac:spMkLst>
            <pc:docMk/>
            <pc:sldMk cId="1707882928" sldId="315"/>
            <ac:spMk id="3" creationId="{28833B08-3C39-4A66-A36E-9DD021CC2D0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07882928" sldId="315"/>
            <ac:spMk id="4" creationId="{8CD01BBE-6C88-40C5-9CAE-3C2D138B76E5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815508418" sldId="31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78353427" sldId="316"/>
        </pc:sldMkLst>
      </pc:sldChg>
      <pc:sldChg chg="modSp mod chgLayout">
        <pc:chgData name="Harith Al-Sahaf" userId="1431218d-04c9-4f98-a5bc-1cc5c49498a0" providerId="ADAL" clId="{00E06D11-731E-4A70-A0AD-82E228BF0F21}" dt="2020-09-16T11:18:56.575" v="177" actId="115"/>
        <pc:sldMkLst>
          <pc:docMk/>
          <pc:sldMk cId="2962419415" sldId="316"/>
        </pc:sldMkLst>
        <pc:spChg chg="mod ord">
          <ac:chgData name="Harith Al-Sahaf" userId="1431218d-04c9-4f98-a5bc-1cc5c49498a0" providerId="ADAL" clId="{00E06D11-731E-4A70-A0AD-82E228BF0F21}" dt="2020-09-16T11:17:16.915" v="165" actId="20577"/>
          <ac:spMkLst>
            <pc:docMk/>
            <pc:sldMk cId="2962419415" sldId="316"/>
            <ac:spMk id="2" creationId="{01F82486-8AD5-4B9F-A096-C9016E2FFE8D}"/>
          </ac:spMkLst>
        </pc:spChg>
        <pc:spChg chg="mod ord">
          <ac:chgData name="Harith Al-Sahaf" userId="1431218d-04c9-4f98-a5bc-1cc5c49498a0" providerId="ADAL" clId="{00E06D11-731E-4A70-A0AD-82E228BF0F21}" dt="2020-09-16T11:18:56.575" v="177" actId="115"/>
          <ac:spMkLst>
            <pc:docMk/>
            <pc:sldMk cId="2962419415" sldId="316"/>
            <ac:spMk id="3" creationId="{52288CC2-0F2F-43AF-91D6-34B11B3503FE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962419415" sldId="316"/>
            <ac:spMk id="4" creationId="{7E8F709A-231C-48A3-BEDC-45D03B8242E8}"/>
          </ac:spMkLst>
        </pc:spChg>
      </pc:sldChg>
      <pc:sldChg chg="modSp mod chgLayout">
        <pc:chgData name="Harith Al-Sahaf" userId="1431218d-04c9-4f98-a5bc-1cc5c49498a0" providerId="ADAL" clId="{00E06D11-731E-4A70-A0AD-82E228BF0F21}" dt="2020-09-16T11:20:07.704" v="189" actId="115"/>
        <pc:sldMkLst>
          <pc:docMk/>
          <pc:sldMk cId="1302496840" sldId="317"/>
        </pc:sldMkLst>
        <pc:spChg chg="mod ord">
          <ac:chgData name="Harith Al-Sahaf" userId="1431218d-04c9-4f98-a5bc-1cc5c49498a0" providerId="ADAL" clId="{00E06D11-731E-4A70-A0AD-82E228BF0F21}" dt="2020-09-16T11:19:14.621" v="183" actId="20577"/>
          <ac:spMkLst>
            <pc:docMk/>
            <pc:sldMk cId="1302496840" sldId="317"/>
            <ac:spMk id="2" creationId="{EFD59863-F30D-440A-979C-8C5E3158E94F}"/>
          </ac:spMkLst>
        </pc:spChg>
        <pc:spChg chg="mod ord">
          <ac:chgData name="Harith Al-Sahaf" userId="1431218d-04c9-4f98-a5bc-1cc5c49498a0" providerId="ADAL" clId="{00E06D11-731E-4A70-A0AD-82E228BF0F21}" dt="2020-09-16T11:20:07.704" v="189" actId="115"/>
          <ac:spMkLst>
            <pc:docMk/>
            <pc:sldMk cId="1302496840" sldId="317"/>
            <ac:spMk id="3" creationId="{3901BD15-8C82-420E-ADA8-AC5C8E2F7F8B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302496840" sldId="317"/>
            <ac:spMk id="4" creationId="{9699B9F7-101C-4A77-ABC8-78CA96ED2620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900358175" sldId="317"/>
        </pc:sldMkLst>
      </pc:sldChg>
      <pc:sldChg chg="modSp mod chgLayout">
        <pc:chgData name="Harith Al-Sahaf" userId="1431218d-04c9-4f98-a5bc-1cc5c49498a0" providerId="ADAL" clId="{00E06D11-731E-4A70-A0AD-82E228BF0F21}" dt="2020-09-16T11:24:47.849" v="223" actId="20577"/>
        <pc:sldMkLst>
          <pc:docMk/>
          <pc:sldMk cId="2329181929" sldId="318"/>
        </pc:sldMkLst>
        <pc:spChg chg="mod ord">
          <ac:chgData name="Harith Al-Sahaf" userId="1431218d-04c9-4f98-a5bc-1cc5c49498a0" providerId="ADAL" clId="{00E06D11-731E-4A70-A0AD-82E228BF0F21}" dt="2020-09-16T11:24:47.849" v="223" actId="20577"/>
          <ac:spMkLst>
            <pc:docMk/>
            <pc:sldMk cId="2329181929" sldId="318"/>
            <ac:spMk id="2" creationId="{E0047A9D-D337-4FB9-8424-7FE21FE8DC39}"/>
          </ac:spMkLst>
        </pc:spChg>
        <pc:spChg chg="mod ord">
          <ac:chgData name="Harith Al-Sahaf" userId="1431218d-04c9-4f98-a5bc-1cc5c49498a0" providerId="ADAL" clId="{00E06D11-731E-4A70-A0AD-82E228BF0F21}" dt="2020-09-16T11:24:05.021" v="216" actId="27636"/>
          <ac:spMkLst>
            <pc:docMk/>
            <pc:sldMk cId="2329181929" sldId="318"/>
            <ac:spMk id="3" creationId="{43DA8BFF-0E9F-45DD-9FA2-C882B93E40A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329181929" sldId="318"/>
            <ac:spMk id="4" creationId="{25BFE9E0-FEAE-4BD0-92E9-73EFB3072481}"/>
          </ac:spMkLst>
        </pc:spChg>
        <pc:picChg chg="mod">
          <ac:chgData name="Harith Al-Sahaf" userId="1431218d-04c9-4f98-a5bc-1cc5c49498a0" providerId="ADAL" clId="{00E06D11-731E-4A70-A0AD-82E228BF0F21}" dt="2020-09-16T11:24:33.006" v="217" actId="1076"/>
          <ac:picMkLst>
            <pc:docMk/>
            <pc:sldMk cId="2329181929" sldId="318"/>
            <ac:picMk id="5" creationId="{FB992558-0132-40BC-B621-AADCB66CFDE1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95783689" sldId="318"/>
        </pc:sldMkLst>
      </pc:sldChg>
      <pc:sldChg chg="addSp delSp modSp mod chgLayout">
        <pc:chgData name="Harith Al-Sahaf" userId="1431218d-04c9-4f98-a5bc-1cc5c49498a0" providerId="ADAL" clId="{00E06D11-731E-4A70-A0AD-82E228BF0F21}" dt="2020-09-16T12:04:25.808" v="506" actId="1035"/>
        <pc:sldMkLst>
          <pc:docMk/>
          <pc:sldMk cId="969841255" sldId="31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2" creationId="{9B47B640-3C1C-4C3D-B2EB-5231B5E61C71}"/>
          </ac:spMkLst>
        </pc:spChg>
        <pc:spChg chg="mod ord">
          <ac:chgData name="Harith Al-Sahaf" userId="1431218d-04c9-4f98-a5bc-1cc5c49498a0" providerId="ADAL" clId="{00E06D11-731E-4A70-A0AD-82E228BF0F21}" dt="2020-09-16T11:52:27.480" v="437" actId="27636"/>
          <ac:spMkLst>
            <pc:docMk/>
            <pc:sldMk cId="969841255" sldId="319"/>
            <ac:spMk id="3" creationId="{37DE3099-55E9-4DDA-A62B-DFD9FF751EF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4" creationId="{C5EEC9B1-105B-4EFB-9415-BEB7BAF29884}"/>
          </ac:spMkLst>
        </pc:spChg>
        <pc:picChg chg="del mod">
          <ac:chgData name="Harith Al-Sahaf" userId="1431218d-04c9-4f98-a5bc-1cc5c49498a0" providerId="ADAL" clId="{00E06D11-731E-4A70-A0AD-82E228BF0F21}" dt="2020-09-16T11:52:01.555" v="432" actId="478"/>
          <ac:picMkLst>
            <pc:docMk/>
            <pc:sldMk cId="969841255" sldId="319"/>
            <ac:picMk id="5" creationId="{00A2A675-177E-4189-BFA5-8067DAC0AD89}"/>
          </ac:picMkLst>
        </pc:picChg>
        <pc:picChg chg="add mod">
          <ac:chgData name="Harith Al-Sahaf" userId="1431218d-04c9-4f98-a5bc-1cc5c49498a0" providerId="ADAL" clId="{00E06D11-731E-4A70-A0AD-82E228BF0F21}" dt="2020-09-16T12:04:25.808" v="506" actId="1035"/>
          <ac:picMkLst>
            <pc:docMk/>
            <pc:sldMk cId="969841255" sldId="319"/>
            <ac:picMk id="6" creationId="{D38D5777-FED4-461F-BC00-A7583C1DC18D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083284642" sldId="319"/>
        </pc:sldMkLst>
      </pc:sldChg>
      <pc:sldChg chg="addSp delSp modSp mod chgLayout">
        <pc:chgData name="Harith Al-Sahaf" userId="1431218d-04c9-4f98-a5bc-1cc5c49498a0" providerId="ADAL" clId="{00E06D11-731E-4A70-A0AD-82E228BF0F21}" dt="2020-09-16T12:10:25.444" v="531" actId="1076"/>
        <pc:sldMkLst>
          <pc:docMk/>
          <pc:sldMk cId="1618820186" sldId="320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2" creationId="{EDF81582-C54C-416E-8DCC-415C5AD7D085}"/>
          </ac:spMkLst>
        </pc:spChg>
        <pc:spChg chg="mod ord">
          <ac:chgData name="Harith Al-Sahaf" userId="1431218d-04c9-4f98-a5bc-1cc5c49498a0" providerId="ADAL" clId="{00E06D11-731E-4A70-A0AD-82E228BF0F21}" dt="2020-09-16T12:10:01.191" v="528" actId="6549"/>
          <ac:spMkLst>
            <pc:docMk/>
            <pc:sldMk cId="1618820186" sldId="320"/>
            <ac:spMk id="3" creationId="{E4BDC718-38EC-4B5F-AA6C-16FCA68F9AB1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4" creationId="{E0432337-E4A1-49E0-8D70-D3A8CAA6528F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8" creationId="{541595F1-A0C4-435B-847A-AA1541D912D5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9" creationId="{53DB1E84-68C3-442F-93FF-DAE5BC598BC8}"/>
          </ac:spMkLst>
        </pc:spChg>
        <pc:picChg chg="del mod">
          <ac:chgData name="Harith Al-Sahaf" userId="1431218d-04c9-4f98-a5bc-1cc5c49498a0" providerId="ADAL" clId="{00E06D11-731E-4A70-A0AD-82E228BF0F21}" dt="2020-09-16T12:08:16.169" v="515" actId="478"/>
          <ac:picMkLst>
            <pc:docMk/>
            <pc:sldMk cId="1618820186" sldId="320"/>
            <ac:picMk id="5" creationId="{5E3DD0E0-B5CE-4EC1-9811-81A8F4B2A45E}"/>
          </ac:picMkLst>
        </pc:picChg>
        <pc:picChg chg="del mod">
          <ac:chgData name="Harith Al-Sahaf" userId="1431218d-04c9-4f98-a5bc-1cc5c49498a0" providerId="ADAL" clId="{00E06D11-731E-4A70-A0AD-82E228BF0F21}" dt="2020-09-16T12:08:15.325" v="514" actId="478"/>
          <ac:picMkLst>
            <pc:docMk/>
            <pc:sldMk cId="1618820186" sldId="320"/>
            <ac:picMk id="6" creationId="{90004E8D-3E00-476C-9F42-B773DB160773}"/>
          </ac:picMkLst>
        </pc:picChg>
        <pc:picChg chg="add mod">
          <ac:chgData name="Harith Al-Sahaf" userId="1431218d-04c9-4f98-a5bc-1cc5c49498a0" providerId="ADAL" clId="{00E06D11-731E-4A70-A0AD-82E228BF0F21}" dt="2020-09-16T12:10:14.412" v="530" actId="1076"/>
          <ac:picMkLst>
            <pc:docMk/>
            <pc:sldMk cId="1618820186" sldId="320"/>
            <ac:picMk id="7" creationId="{A8BFB837-073B-4C3B-B05E-4D29961AC21E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284436390" sldId="320"/>
        </pc:sldMkLst>
      </pc:sldChg>
      <pc:sldChg chg="addSp modSp mod chgLayout">
        <pc:chgData name="Harith Al-Sahaf" userId="1431218d-04c9-4f98-a5bc-1cc5c49498a0" providerId="ADAL" clId="{00E06D11-731E-4A70-A0AD-82E228BF0F21}" dt="2020-09-16T13:31:12.306" v="856" actId="14100"/>
        <pc:sldMkLst>
          <pc:docMk/>
          <pc:sldMk cId="412519397" sldId="321"/>
        </pc:sldMkLst>
        <pc:spChg chg="mod ord">
          <ac:chgData name="Harith Al-Sahaf" userId="1431218d-04c9-4f98-a5bc-1cc5c49498a0" providerId="ADAL" clId="{00E06D11-731E-4A70-A0AD-82E228BF0F21}" dt="2020-09-16T11:27:24.672" v="263" actId="20577"/>
          <ac:spMkLst>
            <pc:docMk/>
            <pc:sldMk cId="412519397" sldId="321"/>
            <ac:spMk id="2" creationId="{77818332-750C-4CFE-A34E-407A3E179716}"/>
          </ac:spMkLst>
        </pc:spChg>
        <pc:spChg chg="mod ord">
          <ac:chgData name="Harith Al-Sahaf" userId="1431218d-04c9-4f98-a5bc-1cc5c49498a0" providerId="ADAL" clId="{00E06D11-731E-4A70-A0AD-82E228BF0F21}" dt="2020-09-16T13:25:48.360" v="798" actId="404"/>
          <ac:spMkLst>
            <pc:docMk/>
            <pc:sldMk cId="412519397" sldId="321"/>
            <ac:spMk id="3" creationId="{0B74A8DB-A4AC-48F8-82C7-931F495E6D98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12519397" sldId="321"/>
            <ac:spMk id="4" creationId="{B30A2210-BB52-48F9-882A-DA4F54302232}"/>
          </ac:spMkLst>
        </pc:spChg>
        <pc:spChg chg="add mod">
          <ac:chgData name="Harith Al-Sahaf" userId="1431218d-04c9-4f98-a5bc-1cc5c49498a0" providerId="ADAL" clId="{00E06D11-731E-4A70-A0AD-82E228BF0F21}" dt="2020-09-16T13:28:49.058" v="844" actId="1036"/>
          <ac:spMkLst>
            <pc:docMk/>
            <pc:sldMk cId="412519397" sldId="321"/>
            <ac:spMk id="6" creationId="{3C470F95-CC9D-4418-B190-F44769981BD5}"/>
          </ac:spMkLst>
        </pc:spChg>
        <pc:spChg chg="add mod">
          <ac:chgData name="Harith Al-Sahaf" userId="1431218d-04c9-4f98-a5bc-1cc5c49498a0" providerId="ADAL" clId="{00E06D11-731E-4A70-A0AD-82E228BF0F21}" dt="2020-09-16T13:28:43.559" v="841" actId="1036"/>
          <ac:spMkLst>
            <pc:docMk/>
            <pc:sldMk cId="412519397" sldId="321"/>
            <ac:spMk id="7" creationId="{DBD898D7-DDCD-4D3F-8887-43FEA7A2B4D4}"/>
          </ac:spMkLst>
        </pc:spChg>
        <pc:spChg chg="add mod">
          <ac:chgData name="Harith Al-Sahaf" userId="1431218d-04c9-4f98-a5bc-1cc5c49498a0" providerId="ADAL" clId="{00E06D11-731E-4A70-A0AD-82E228BF0F21}" dt="2020-09-16T13:30:56.558" v="854" actId="14100"/>
          <ac:spMkLst>
            <pc:docMk/>
            <pc:sldMk cId="412519397" sldId="321"/>
            <ac:spMk id="8" creationId="{8B1EF777-2BC8-4110-859B-5738BDD2440B}"/>
          </ac:spMkLst>
        </pc:spChg>
        <pc:spChg chg="add mod">
          <ac:chgData name="Harith Al-Sahaf" userId="1431218d-04c9-4f98-a5bc-1cc5c49498a0" providerId="ADAL" clId="{00E06D11-731E-4A70-A0AD-82E228BF0F21}" dt="2020-09-16T13:31:12.306" v="856" actId="14100"/>
          <ac:spMkLst>
            <pc:docMk/>
            <pc:sldMk cId="412519397" sldId="321"/>
            <ac:spMk id="9" creationId="{0DD7E7B8-203C-4C20-BE84-8EE23A5018E4}"/>
          </ac:spMkLst>
        </pc:spChg>
        <pc:picChg chg="mod">
          <ac:chgData name="Harith Al-Sahaf" userId="1431218d-04c9-4f98-a5bc-1cc5c49498a0" providerId="ADAL" clId="{00E06D11-731E-4A70-A0AD-82E228BF0F21}" dt="2020-09-16T13:26:29.677" v="811" actId="1035"/>
          <ac:picMkLst>
            <pc:docMk/>
            <pc:sldMk cId="412519397" sldId="321"/>
            <ac:picMk id="5" creationId="{81BF72BD-0ADA-43C7-BF1B-8F354C0C3B88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034934492" sldId="321"/>
        </pc:sldMkLst>
      </pc:sldChg>
      <pc:sldChg chg="addSp delSp modSp mod chgLayout">
        <pc:chgData name="Harith Al-Sahaf" userId="1431218d-04c9-4f98-a5bc-1cc5c49498a0" providerId="ADAL" clId="{00E06D11-731E-4A70-A0AD-82E228BF0F21}" dt="2020-09-16T13:30:21.148" v="851" actId="1036"/>
        <pc:sldMkLst>
          <pc:docMk/>
          <pc:sldMk cId="2504540547" sldId="322"/>
        </pc:sldMkLst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2" creationId="{D1ACF390-9F0F-471C-9FC1-DC51D7476E31}"/>
          </ac:spMkLst>
        </pc:spChg>
        <pc:spChg chg="mod ord">
          <ac:chgData name="Harith Al-Sahaf" userId="1431218d-04c9-4f98-a5bc-1cc5c49498a0" providerId="ADAL" clId="{00E06D11-731E-4A70-A0AD-82E228BF0F21}" dt="2020-09-16T11:28:15.955" v="293" actId="403"/>
          <ac:spMkLst>
            <pc:docMk/>
            <pc:sldMk cId="2504540547" sldId="322"/>
            <ac:spMk id="3" creationId="{E875B848-721D-451C-A931-D27490A880B5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4" creationId="{44E17628-A039-4B6A-85BD-F429F1E8F926}"/>
          </ac:spMkLst>
        </pc:spChg>
        <pc:spChg chg="add mod ord">
          <ac:chgData name="Harith Al-Sahaf" userId="1431218d-04c9-4f98-a5bc-1cc5c49498a0" providerId="ADAL" clId="{00E06D11-731E-4A70-A0AD-82E228BF0F21}" dt="2020-09-16T11:28:02.718" v="269"/>
          <ac:spMkLst>
            <pc:docMk/>
            <pc:sldMk cId="2504540547" sldId="322"/>
            <ac:spMk id="6" creationId="{1078F6D5-72B0-48F4-A510-EA07F3985BD2}"/>
          </ac:spMkLst>
        </pc:spChg>
        <pc:spChg chg="add mod">
          <ac:chgData name="Harith Al-Sahaf" userId="1431218d-04c9-4f98-a5bc-1cc5c49498a0" providerId="ADAL" clId="{00E06D11-731E-4A70-A0AD-82E228BF0F21}" dt="2020-09-16T13:29:16.849" v="846" actId="14100"/>
          <ac:spMkLst>
            <pc:docMk/>
            <pc:sldMk cId="2504540547" sldId="322"/>
            <ac:spMk id="8" creationId="{32F4FA8C-3420-488B-A8D9-EFD5C3C314BC}"/>
          </ac:spMkLst>
        </pc:spChg>
        <pc:spChg chg="add del mod">
          <ac:chgData name="Harith Al-Sahaf" userId="1431218d-04c9-4f98-a5bc-1cc5c49498a0" providerId="ADAL" clId="{00E06D11-731E-4A70-A0AD-82E228BF0F21}" dt="2020-09-16T13:29:08.370" v="845" actId="478"/>
          <ac:spMkLst>
            <pc:docMk/>
            <pc:sldMk cId="2504540547" sldId="322"/>
            <ac:spMk id="10" creationId="{DDBBEC9C-CDE4-43E8-8477-03120FB606EC}"/>
          </ac:spMkLst>
        </pc:spChg>
        <pc:spChg chg="add mod">
          <ac:chgData name="Harith Al-Sahaf" userId="1431218d-04c9-4f98-a5bc-1cc5c49498a0" providerId="ADAL" clId="{00E06D11-731E-4A70-A0AD-82E228BF0F21}" dt="2020-09-16T13:30:21.148" v="851" actId="1036"/>
          <ac:spMkLst>
            <pc:docMk/>
            <pc:sldMk cId="2504540547" sldId="322"/>
            <ac:spMk id="11" creationId="{0876B6CD-4EC0-4BC3-8C9E-D82954E82EE0}"/>
          </ac:spMkLst>
        </pc:spChg>
        <pc:picChg chg="mod">
          <ac:chgData name="Harith Al-Sahaf" userId="1431218d-04c9-4f98-a5bc-1cc5c49498a0" providerId="ADAL" clId="{00E06D11-731E-4A70-A0AD-82E228BF0F21}" dt="2020-09-16T11:27:38.938" v="264" actId="1076"/>
          <ac:picMkLst>
            <pc:docMk/>
            <pc:sldMk cId="2504540547" sldId="322"/>
            <ac:picMk id="5" creationId="{7605DD92-8405-42E7-BC87-EAC72FCB3BAF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237543499" sldId="322"/>
        </pc:sldMkLst>
      </pc:sldChg>
      <pc:sldChg chg="modSp mod chgLayout">
        <pc:chgData name="Harith Al-Sahaf" userId="1431218d-04c9-4f98-a5bc-1cc5c49498a0" providerId="ADAL" clId="{00E06D11-731E-4A70-A0AD-82E228BF0F21}" dt="2020-09-16T11:29:22.114" v="320" actId="27636"/>
        <pc:sldMkLst>
          <pc:docMk/>
          <pc:sldMk cId="1760796509" sldId="323"/>
        </pc:sldMkLst>
        <pc:spChg chg="mod ord">
          <ac:chgData name="Harith Al-Sahaf" userId="1431218d-04c9-4f98-a5bc-1cc5c49498a0" providerId="ADAL" clId="{00E06D11-731E-4A70-A0AD-82E228BF0F21}" dt="2020-09-16T11:28:57.785" v="314" actId="20577"/>
          <ac:spMkLst>
            <pc:docMk/>
            <pc:sldMk cId="1760796509" sldId="323"/>
            <ac:spMk id="2" creationId="{5712E9A0-6126-406B-8756-D995286C2248}"/>
          </ac:spMkLst>
        </pc:spChg>
        <pc:spChg chg="mod ord">
          <ac:chgData name="Harith Al-Sahaf" userId="1431218d-04c9-4f98-a5bc-1cc5c49498a0" providerId="ADAL" clId="{00E06D11-731E-4A70-A0AD-82E228BF0F21}" dt="2020-09-16T11:29:22.114" v="320" actId="27636"/>
          <ac:spMkLst>
            <pc:docMk/>
            <pc:sldMk cId="1760796509" sldId="323"/>
            <ac:spMk id="3" creationId="{C94FF8CA-4FF0-4EB4-BC5D-FCAC6692596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0796509" sldId="323"/>
            <ac:spMk id="4" creationId="{0022BFEA-EE43-4DAB-A9B9-9530D7096043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76092185" sldId="32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753574951" sldId="324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03141058" sldId="32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664517266" sldId="327"/>
        </pc:sldMkLst>
      </pc:sldChg>
      <pc:sldChg chg="modSp mod">
        <pc:chgData name="Harith Al-Sahaf" userId="1431218d-04c9-4f98-a5bc-1cc5c49498a0" providerId="ADAL" clId="{00E06D11-731E-4A70-A0AD-82E228BF0F21}" dt="2020-09-16T11:32:59.853" v="400" actId="20577"/>
        <pc:sldMkLst>
          <pc:docMk/>
          <pc:sldMk cId="1791723652" sldId="328"/>
        </pc:sldMkLst>
        <pc:spChg chg="mod">
          <ac:chgData name="Harith Al-Sahaf" userId="1431218d-04c9-4f98-a5bc-1cc5c49498a0" providerId="ADAL" clId="{00E06D11-731E-4A70-A0AD-82E228BF0F21}" dt="2020-09-16T11:32:59.853" v="400" actId="20577"/>
          <ac:spMkLst>
            <pc:docMk/>
            <pc:sldMk cId="1791723652" sldId="328"/>
            <ac:spMk id="3" creationId="{4F1CE989-2A35-4CDD-A092-9C122A6FD2DF}"/>
          </ac:spMkLst>
        </pc:spChg>
      </pc:sldChg>
      <pc:sldChg chg="modSp mod">
        <pc:chgData name="Harith Al-Sahaf" userId="1431218d-04c9-4f98-a5bc-1cc5c49498a0" providerId="ADAL" clId="{00E06D11-731E-4A70-A0AD-82E228BF0F21}" dt="2020-09-16T11:33:41.270" v="401"/>
        <pc:sldMkLst>
          <pc:docMk/>
          <pc:sldMk cId="1958835223" sldId="329"/>
        </pc:sldMkLst>
        <pc:spChg chg="mod">
          <ac:chgData name="Harith Al-Sahaf" userId="1431218d-04c9-4f98-a5bc-1cc5c49498a0" providerId="ADAL" clId="{00E06D11-731E-4A70-A0AD-82E228BF0F21}" dt="2020-09-16T11:33:41.270" v="401"/>
          <ac:spMkLst>
            <pc:docMk/>
            <pc:sldMk cId="1958835223" sldId="329"/>
            <ac:spMk id="3" creationId="{B7A94FE5-337A-4530-BF3F-4E99323D936A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425816137" sldId="330"/>
        </pc:sldMkLst>
        <pc:spChg chg="mod">
          <ac:chgData name="Harith Al-Sahaf" userId="1431218d-04c9-4f98-a5bc-1cc5c49498a0" providerId="ADAL" clId="{00E06D11-731E-4A70-A0AD-82E228BF0F21}" dt="2020-09-16T10:58:46.261" v="16" actId="20577"/>
          <ac:spMkLst>
            <pc:docMk/>
            <pc:sldMk cId="3425816137" sldId="330"/>
            <ac:spMk id="2" creationId="{1B44D0FD-B02B-478D-9384-4C713615B14A}"/>
          </ac:spMkLst>
        </pc:spChg>
      </pc:sldChg>
      <pc:sldChg chg="modSp new del mod">
        <pc:chgData name="Harith Al-Sahaf" userId="1431218d-04c9-4f98-a5bc-1cc5c49498a0" providerId="ADAL" clId="{00E06D11-731E-4A70-A0AD-82E228BF0F21}" dt="2020-09-16T11:39:07.972" v="427" actId="2696"/>
        <pc:sldMkLst>
          <pc:docMk/>
          <pc:sldMk cId="3471243004" sldId="330"/>
        </pc:sldMkLst>
        <pc:spChg chg="mod">
          <ac:chgData name="Harith Al-Sahaf" userId="1431218d-04c9-4f98-a5bc-1cc5c49498a0" providerId="ADAL" clId="{00E06D11-731E-4A70-A0AD-82E228BF0F21}" dt="2020-09-16T11:37:29.923" v="414"/>
          <ac:spMkLst>
            <pc:docMk/>
            <pc:sldMk cId="3471243004" sldId="330"/>
            <ac:spMk id="3" creationId="{BEFCBCF2-E157-45F7-A593-A5270657D04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233001598" sldId="331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8512761" sldId="332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188204610" sldId="333"/>
        </pc:sldMkLst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2307828219" sldId="334"/>
        </pc:sldMkLst>
        <pc:spChg chg="mod">
          <ac:chgData name="Harith Al-Sahaf" userId="1431218d-04c9-4f98-a5bc-1cc5c49498a0" providerId="ADAL" clId="{00E06D11-731E-4A70-A0AD-82E228BF0F21}" dt="2020-09-16T10:59:47.190" v="22" actId="207"/>
          <ac:spMkLst>
            <pc:docMk/>
            <pc:sldMk cId="2307828219" sldId="334"/>
            <ac:spMk id="3" creationId="{64DC49E0-DAB7-443D-B86D-9601B50E6BF5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960037050" sldId="335"/>
        </pc:sldMkLst>
        <pc:spChg chg="mod">
          <ac:chgData name="Harith Al-Sahaf" userId="1431218d-04c9-4f98-a5bc-1cc5c49498a0" providerId="ADAL" clId="{00E06D11-731E-4A70-A0AD-82E228BF0F21}" dt="2020-09-16T10:59:24.357" v="19" actId="207"/>
          <ac:spMkLst>
            <pc:docMk/>
            <pc:sldMk cId="3960037050" sldId="335"/>
            <ac:spMk id="3" creationId="{FAAF6B5B-C52B-4D14-B675-4573D6CC6690}"/>
          </ac:spMkLst>
        </pc:spChg>
      </pc:sldChg>
    </pc:docChg>
  </pc:docChgLst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291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611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380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04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05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25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SQL_Injection_Prevention_Cheat_She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1652282" y="1585049"/>
            <a:ext cx="5839484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SQL-injection – Countermeasures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12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DDA-E7E1-4F9B-9B27-E47682A5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cause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F71-1D00-4E7D-B842-A83F7D96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3000355" cy="3763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b="1" i="1" u="sng" dirty="0">
                <a:solidFill>
                  <a:srgbClr val="FF0000"/>
                </a:solidFill>
              </a:rPr>
              <a:t>Mixing data and code</a:t>
            </a:r>
            <a:r>
              <a:rPr lang="en-US" sz="2100" dirty="0"/>
              <a:t> together is the cause of several types of vulnerabilities and attacks including </a:t>
            </a:r>
            <a:r>
              <a:rPr lang="en-US" sz="2100" u="sng" dirty="0"/>
              <a:t>SQL Injection </a:t>
            </a:r>
            <a:r>
              <a:rPr lang="en-US" sz="2100" dirty="0"/>
              <a:t>attack, </a:t>
            </a:r>
            <a:r>
              <a:rPr lang="en-US" sz="2100" u="sng" dirty="0"/>
              <a:t>XSS</a:t>
            </a:r>
            <a:r>
              <a:rPr lang="en-US" sz="2100" dirty="0"/>
              <a:t> attack, attacks on the </a:t>
            </a:r>
            <a:r>
              <a:rPr lang="en-US" sz="2100" b="1" dirty="0"/>
              <a:t>system()</a:t>
            </a:r>
            <a:r>
              <a:rPr lang="en-US" sz="2100" dirty="0"/>
              <a:t> function and </a:t>
            </a:r>
            <a:r>
              <a:rPr lang="en-US" sz="2100" u="sng" dirty="0"/>
              <a:t>format string</a:t>
            </a:r>
            <a:r>
              <a:rPr lang="en-US" sz="2100" dirty="0"/>
              <a:t> attacks.</a:t>
            </a:r>
          </a:p>
          <a:p>
            <a:pPr>
              <a:lnSpc>
                <a:spcPct val="120000"/>
              </a:lnSpc>
            </a:pPr>
            <a:endParaRPr lang="en-US" sz="2100" dirty="0"/>
          </a:p>
          <a:p>
            <a:pPr>
              <a:lnSpc>
                <a:spcPct val="120000"/>
              </a:lnSpc>
            </a:pPr>
            <a:endParaRPr lang="en-NZ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9B9B-0257-4179-AE13-4D0D50C9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198B-080F-42DA-988A-367880CA3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8" t="25185" r="30135" b="10370"/>
          <a:stretch/>
        </p:blipFill>
        <p:spPr>
          <a:xfrm>
            <a:off x="3193308" y="867512"/>
            <a:ext cx="5776956" cy="38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7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FF9E-9A8D-4BFA-ABE0-C2E355D7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Filtering and encoding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D4F5-B7DA-4135-8AE7-31AF82A6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26296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Before mixing user-provided data with code, </a:t>
            </a:r>
            <a:r>
              <a:rPr lang="en-US" sz="1800" b="1" dirty="0"/>
              <a:t>inspect the data</a:t>
            </a:r>
            <a:r>
              <a:rPr lang="en-US" sz="1800" dirty="0"/>
              <a:t>. </a:t>
            </a:r>
            <a:r>
              <a:rPr lang="en-US" sz="1800" u="sng" dirty="0"/>
              <a:t>Filter out</a:t>
            </a:r>
            <a:r>
              <a:rPr lang="en-US" sz="1800" dirty="0"/>
              <a:t> any character that may be interpreted as code.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Special characters are commonly used in SQL-injection attacks. To get rid of them, encode them.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Encoding a special character tells parser </a:t>
            </a:r>
            <a:r>
              <a:rPr lang="en-US" sz="1800" i="1" dirty="0">
                <a:solidFill>
                  <a:srgbClr val="0070C0"/>
                </a:solidFill>
              </a:rPr>
              <a:t>to treat the encoded character as data and not as code</a:t>
            </a:r>
            <a:r>
              <a:rPr lang="en-US" sz="1800" dirty="0"/>
              <a:t>. </a:t>
            </a:r>
          </a:p>
          <a:p>
            <a:pPr>
              <a:lnSpc>
                <a:spcPct val="11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1800" dirty="0"/>
              <a:t>PHP’s </a:t>
            </a:r>
            <a:r>
              <a:rPr lang="en-US" sz="1800" dirty="0" err="1"/>
              <a:t>mysqli</a:t>
            </a:r>
            <a:r>
              <a:rPr lang="en-US" sz="1800" dirty="0"/>
              <a:t> extension has a built-in method called </a:t>
            </a:r>
            <a:r>
              <a:rPr lang="en-US" sz="1800" b="1" dirty="0" err="1"/>
              <a:t>mysqli</a:t>
            </a:r>
            <a:r>
              <a:rPr lang="en-US" sz="1800" b="1" dirty="0"/>
              <a:t>::</a:t>
            </a:r>
            <a:r>
              <a:rPr lang="en-US" sz="1800" b="1" dirty="0" err="1"/>
              <a:t>real_escape_string</a:t>
            </a:r>
            <a:r>
              <a:rPr lang="en-US" sz="1800" b="1" dirty="0"/>
              <a:t>()</a:t>
            </a:r>
            <a:r>
              <a:rPr lang="en-US" sz="1800" dirty="0"/>
              <a:t>. It can be used to encode the characters that have special meanings in SQL.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D4BC-8BB1-4594-9D88-969A57E5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9B15B-A338-4E34-B5B8-A1BD5C0FE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5" b="6330"/>
          <a:stretch/>
        </p:blipFill>
        <p:spPr>
          <a:xfrm>
            <a:off x="633663" y="3370138"/>
            <a:ext cx="5237847" cy="1301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9EB13-3078-47C5-BADB-26D42AE5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3" y="2475168"/>
            <a:ext cx="4128905" cy="367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6944D3-2612-41A4-A452-9BDA18235FB6}"/>
              </a:ext>
            </a:extLst>
          </p:cNvPr>
          <p:cNvSpPr/>
          <p:nvPr/>
        </p:nvSpPr>
        <p:spPr>
          <a:xfrm>
            <a:off x="1387642" y="3834064"/>
            <a:ext cx="3700746" cy="341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4DD67-39B0-4967-A250-190A50E4EF47}"/>
              </a:ext>
            </a:extLst>
          </p:cNvPr>
          <p:cNvCxnSpPr>
            <a:cxnSpLocks/>
          </p:cNvCxnSpPr>
          <p:nvPr/>
        </p:nvCxnSpPr>
        <p:spPr>
          <a:xfrm>
            <a:off x="2521654" y="2842784"/>
            <a:ext cx="1764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BC3105FC-AFAF-474A-AE7F-5F70665F26AE}"/>
              </a:ext>
            </a:extLst>
          </p:cNvPr>
          <p:cNvSpPr/>
          <p:nvPr/>
        </p:nvSpPr>
        <p:spPr>
          <a:xfrm>
            <a:off x="8309964" y="4092584"/>
            <a:ext cx="594656" cy="594656"/>
          </a:xfrm>
          <a:prstGeom prst="smileyFace">
            <a:avLst>
              <a:gd name="adj" fmla="val -4653"/>
            </a:avLst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76CBBECD-728C-4043-BCC7-EBBEB15E9296}"/>
              </a:ext>
            </a:extLst>
          </p:cNvPr>
          <p:cNvSpPr/>
          <p:nvPr/>
        </p:nvSpPr>
        <p:spPr>
          <a:xfrm>
            <a:off x="6160168" y="3144253"/>
            <a:ext cx="2879557" cy="948331"/>
          </a:xfrm>
          <a:prstGeom prst="wedgeEllipseCallout">
            <a:avLst>
              <a:gd name="adj1" fmla="val 21536"/>
              <a:gd name="adj2" fmla="val 855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u="sng" dirty="0">
                <a:solidFill>
                  <a:srgbClr val="FFFF00"/>
                </a:solidFill>
              </a:rPr>
              <a:t>BUT</a:t>
            </a:r>
          </a:p>
          <a:p>
            <a:pPr algn="ctr"/>
            <a:r>
              <a:rPr lang="en-NZ" sz="1350" dirty="0"/>
              <a:t>Data sanitization does not address the fundamental cause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0448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321B-9B8D-4FD6-BBEB-97A36A2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Prepared statement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5209-CFDA-4A78-921D-D7A6D0C9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27407"/>
            <a:ext cx="8778240" cy="3763103"/>
          </a:xfrm>
        </p:spPr>
        <p:txBody>
          <a:bodyPr>
            <a:noAutofit/>
          </a:bodyPr>
          <a:lstStyle/>
          <a:p>
            <a:r>
              <a:rPr lang="en-US" sz="1950" b="1" dirty="0"/>
              <a:t>Fundament cause</a:t>
            </a:r>
            <a:r>
              <a:rPr lang="en-US" sz="1950" dirty="0"/>
              <a:t> of SQL injection: </a:t>
            </a:r>
            <a:r>
              <a:rPr lang="en-US" sz="1950" u="sng" dirty="0"/>
              <a:t>mixing data and code</a:t>
            </a:r>
          </a:p>
          <a:p>
            <a:r>
              <a:rPr lang="en-US" sz="1950" b="1" dirty="0"/>
              <a:t>Fundament solution</a:t>
            </a:r>
            <a:r>
              <a:rPr lang="en-US" sz="1950" dirty="0"/>
              <a:t>: </a:t>
            </a:r>
            <a:r>
              <a:rPr lang="en-US" sz="1950" u="sng" dirty="0"/>
              <a:t>separate data and code</a:t>
            </a:r>
            <a:r>
              <a:rPr lang="en-US" sz="1950" dirty="0"/>
              <a:t>. </a:t>
            </a:r>
          </a:p>
          <a:p>
            <a:r>
              <a:rPr lang="en-US" sz="1950" b="1" dirty="0"/>
              <a:t>Main idea</a:t>
            </a:r>
            <a:r>
              <a:rPr lang="en-US" sz="1950" dirty="0"/>
              <a:t>: Sending code and data  in </a:t>
            </a:r>
            <a:r>
              <a:rPr lang="en-US" sz="1950" b="1" dirty="0"/>
              <a:t>separate channels </a:t>
            </a:r>
            <a:r>
              <a:rPr lang="en-US" sz="1950" dirty="0"/>
              <a:t>to the database server. This way the database server knows not to retrieve any </a:t>
            </a:r>
            <a:r>
              <a:rPr lang="en-US" sz="1950" b="1" dirty="0"/>
              <a:t>code</a:t>
            </a:r>
            <a:r>
              <a:rPr lang="en-US" sz="1950" dirty="0"/>
              <a:t> from the </a:t>
            </a:r>
            <a:r>
              <a:rPr lang="en-US" sz="1950" b="1" dirty="0"/>
              <a:t>data channel</a:t>
            </a:r>
            <a:r>
              <a:rPr lang="en-US" sz="1950" dirty="0"/>
              <a:t>.</a:t>
            </a:r>
          </a:p>
          <a:p>
            <a:r>
              <a:rPr lang="en-US" sz="1950" b="1" dirty="0"/>
              <a:t>How</a:t>
            </a:r>
            <a:r>
              <a:rPr lang="en-US" sz="1950" dirty="0"/>
              <a:t>: using </a:t>
            </a:r>
            <a:r>
              <a:rPr lang="en-US" sz="1950" b="1" dirty="0">
                <a:solidFill>
                  <a:srgbClr val="FF0000"/>
                </a:solidFill>
              </a:rPr>
              <a:t>prepared statement</a:t>
            </a:r>
          </a:p>
          <a:p>
            <a:r>
              <a:rPr lang="en-US" sz="1950" b="1" dirty="0"/>
              <a:t>Prepared Statement</a:t>
            </a:r>
            <a:r>
              <a:rPr lang="en-US" sz="1950" dirty="0"/>
              <a:t>: It is an optimized feature that provides improved performance if the same or similar SQL statement needs to be executed repeatedly. Using prepared statements, we send an SQL statement </a:t>
            </a:r>
            <a:r>
              <a:rPr lang="en-US" sz="1950" b="1" dirty="0"/>
              <a:t>template</a:t>
            </a:r>
            <a:r>
              <a:rPr lang="en-US" sz="1950" dirty="0"/>
              <a:t> to the database, with certain values called </a:t>
            </a:r>
            <a:r>
              <a:rPr lang="en-US" sz="1950" i="1" dirty="0">
                <a:solidFill>
                  <a:srgbClr val="0070C0"/>
                </a:solidFill>
              </a:rPr>
              <a:t>parameters</a:t>
            </a:r>
            <a:r>
              <a:rPr lang="en-US" sz="1950" dirty="0"/>
              <a:t> left </a:t>
            </a:r>
            <a:r>
              <a:rPr lang="en-US" sz="1950" u="sng" dirty="0"/>
              <a:t>unspecified</a:t>
            </a:r>
            <a:r>
              <a:rPr lang="en-US" sz="1950" dirty="0"/>
              <a:t>. The database </a:t>
            </a:r>
            <a:r>
              <a:rPr lang="en-US" sz="1950" u="sng" dirty="0"/>
              <a:t>parses</a:t>
            </a:r>
            <a:r>
              <a:rPr lang="en-US" sz="1950" dirty="0"/>
              <a:t>, </a:t>
            </a:r>
            <a:r>
              <a:rPr lang="en-US" sz="1950" u="sng" dirty="0"/>
              <a:t>compiles</a:t>
            </a:r>
            <a:r>
              <a:rPr lang="en-US" sz="1950" dirty="0"/>
              <a:t> and performs </a:t>
            </a:r>
            <a:r>
              <a:rPr lang="en-US" sz="1950" u="sng" dirty="0"/>
              <a:t>query optimization</a:t>
            </a:r>
            <a:r>
              <a:rPr lang="en-US" sz="1950" dirty="0"/>
              <a:t> on the SQL statement template and stores the result </a:t>
            </a:r>
            <a:r>
              <a:rPr lang="en-US" sz="1950" b="1" dirty="0"/>
              <a:t>without executing it</a:t>
            </a:r>
            <a:r>
              <a:rPr lang="en-US" sz="1950" dirty="0"/>
              <a:t>. We later </a:t>
            </a:r>
            <a:r>
              <a:rPr lang="en-US" sz="1950" b="1" dirty="0"/>
              <a:t>bind</a:t>
            </a:r>
            <a:r>
              <a:rPr lang="en-US" sz="1950" dirty="0"/>
              <a:t> data to the prepared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D63D3-BBD1-4C96-8B7D-914CB896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680-6002-4D55-9B73-67CB1EB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Prepared statement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EC07-2BFF-471A-9E84-7B0C9C52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prepared statements, we separate code and data. 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01B19-CFF6-47BF-A472-1C103920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ECE88-A39C-47EC-967B-C2D91E91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4"/>
          <a:stretch/>
        </p:blipFill>
        <p:spPr>
          <a:xfrm>
            <a:off x="1325060" y="1567071"/>
            <a:ext cx="4815826" cy="797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35458-DD4F-41CC-90C6-F5D7FAAC9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60" y="2571750"/>
            <a:ext cx="5048393" cy="2070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9044D-8785-4C39-A75F-3679D70B3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402" y="2985368"/>
            <a:ext cx="2394113" cy="10765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09CCFA-E7D8-4094-9D7C-3FD575926E4A}"/>
              </a:ext>
            </a:extLst>
          </p:cNvPr>
          <p:cNvSpPr/>
          <p:nvPr/>
        </p:nvSpPr>
        <p:spPr>
          <a:xfrm>
            <a:off x="6140886" y="1702225"/>
            <a:ext cx="25459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69" indent="-169069">
              <a:buFont typeface="Wingdings 3" panose="05040102010807070707" pitchFamily="18" charset="2"/>
              <a:buChar char=""/>
            </a:pPr>
            <a:r>
              <a:rPr lang="en-US" sz="1350" dirty="0"/>
              <a:t>The vulnerable version: code and data are mixed together.</a:t>
            </a:r>
          </a:p>
        </p:txBody>
      </p:sp>
    </p:spTree>
    <p:extLst>
      <p:ext uri="{BB962C8B-B14F-4D97-AF65-F5344CB8AC3E}">
        <p14:creationId xmlns:p14="http://schemas.microsoft.com/office/powerpoint/2010/main" val="20348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7915-C6D6-4199-B32E-FFEEA9CC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using prepared statements secure?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6915-0282-4A24-8E2B-5C3FA974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Trusted</a:t>
            </a:r>
            <a:r>
              <a:rPr lang="en-US" dirty="0"/>
              <a:t> code is sent via a </a:t>
            </a:r>
            <a:r>
              <a:rPr lang="en-US" dirty="0">
                <a:solidFill>
                  <a:srgbClr val="0070C0"/>
                </a:solidFill>
              </a:rPr>
              <a:t>code channel</a:t>
            </a:r>
            <a:r>
              <a:rPr lang="en-US" dirty="0"/>
              <a:t>.</a:t>
            </a:r>
          </a:p>
          <a:p>
            <a:r>
              <a:rPr lang="en-US" b="1" dirty="0"/>
              <a:t>Untrusted</a:t>
            </a:r>
            <a:r>
              <a:rPr lang="en-US" dirty="0"/>
              <a:t> user-provided data is sent via </a:t>
            </a:r>
            <a:r>
              <a:rPr lang="en-US" dirty="0">
                <a:solidFill>
                  <a:srgbClr val="0070C0"/>
                </a:solidFill>
              </a:rPr>
              <a:t>data channel</a:t>
            </a:r>
            <a:r>
              <a:rPr lang="en-US" dirty="0"/>
              <a:t>.</a:t>
            </a:r>
          </a:p>
          <a:p>
            <a:r>
              <a:rPr lang="en-US" dirty="0"/>
              <a:t>Database clearly knows the </a:t>
            </a:r>
            <a:r>
              <a:rPr lang="en-US" u="sng" dirty="0"/>
              <a:t>boundary</a:t>
            </a:r>
            <a:r>
              <a:rPr lang="en-US" dirty="0"/>
              <a:t> between code and data.</a:t>
            </a:r>
          </a:p>
          <a:p>
            <a:r>
              <a:rPr lang="en-US" b="1" dirty="0"/>
              <a:t>Data</a:t>
            </a:r>
            <a:r>
              <a:rPr lang="en-US" dirty="0"/>
              <a:t> received from the data channel is </a:t>
            </a:r>
            <a:r>
              <a:rPr lang="en-US" b="1" i="1" u="sng" dirty="0"/>
              <a:t>not parsed</a:t>
            </a:r>
            <a:r>
              <a:rPr lang="en-US" dirty="0"/>
              <a:t>.</a:t>
            </a:r>
          </a:p>
          <a:p>
            <a:r>
              <a:rPr lang="en-US" dirty="0"/>
              <a:t>Attacker can hide code in data, but the code </a:t>
            </a:r>
            <a:r>
              <a:rPr lang="en-US" u="sng" dirty="0"/>
              <a:t>will never</a:t>
            </a:r>
            <a:r>
              <a:rPr lang="en-US" dirty="0"/>
              <a:t> be treated as code, so it will never be attacked.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3817A-2BF3-4A1F-BBB1-4AFF55EE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65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7808-AB52-4020-97D1-E2B89D4C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Others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DC86-DE81-465D-BC9E-51E00568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Open Web Application Security Project</a:t>
            </a:r>
            <a:r>
              <a:rPr lang="en-US" dirty="0"/>
              <a:t> (</a:t>
            </a:r>
            <a:r>
              <a:rPr lang="en-US" dirty="0" err="1"/>
              <a:t>OWASP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Primary defenses</a:t>
            </a:r>
          </a:p>
          <a:p>
            <a:pPr lvl="2"/>
            <a:r>
              <a:rPr lang="en-US" dirty="0"/>
              <a:t>Prepared statements</a:t>
            </a:r>
          </a:p>
          <a:p>
            <a:pPr lvl="2"/>
            <a:r>
              <a:rPr lang="en-US" dirty="0"/>
              <a:t>Stored procedures</a:t>
            </a:r>
          </a:p>
          <a:p>
            <a:pPr lvl="2"/>
            <a:r>
              <a:rPr lang="en-US" dirty="0"/>
              <a:t>Whitelist input validation</a:t>
            </a:r>
          </a:p>
          <a:p>
            <a:pPr lvl="2"/>
            <a:r>
              <a:rPr lang="en-US" dirty="0"/>
              <a:t>Escaping all user supplied input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Additional defenses</a:t>
            </a:r>
          </a:p>
          <a:p>
            <a:pPr lvl="2"/>
            <a:r>
              <a:rPr lang="en-US" dirty="0"/>
              <a:t>Enforcing least privilege</a:t>
            </a:r>
          </a:p>
          <a:p>
            <a:pPr lvl="2"/>
            <a:r>
              <a:rPr lang="en-US" dirty="0"/>
              <a:t>Whitelist input validation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E536B-7153-4855-819B-10268A3D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EAB24-2C4C-4C67-BDF1-21B4D26D08C1}"/>
              </a:ext>
            </a:extLst>
          </p:cNvPr>
          <p:cNvSpPr txBox="1"/>
          <p:nvPr/>
        </p:nvSpPr>
        <p:spPr>
          <a:xfrm>
            <a:off x="1443625" y="4353616"/>
            <a:ext cx="639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>
                <a:hlinkClick r:id="rId2"/>
              </a:rPr>
              <a:t>https://cheatsheetseries.owasp.org/cheatsheets/SQL_Injection_Prevention_Cheat_Sheet.html</a:t>
            </a:r>
            <a:endParaRPr lang="en-NZ" sz="1350" dirty="0"/>
          </a:p>
        </p:txBody>
      </p:sp>
    </p:spTree>
    <p:extLst>
      <p:ext uri="{BB962C8B-B14F-4D97-AF65-F5344CB8AC3E}">
        <p14:creationId xmlns:p14="http://schemas.microsoft.com/office/powerpoint/2010/main" val="303079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DAD-CDF1-491E-9DE2-D8305C4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E4168-918F-49F5-AB54-301E23F6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database</a:t>
            </a:r>
          </a:p>
          <a:p>
            <a:r>
              <a:rPr lang="en-US" dirty="0"/>
              <a:t>Multiple statements</a:t>
            </a:r>
          </a:p>
          <a:p>
            <a:r>
              <a:rPr lang="en-US" dirty="0"/>
              <a:t>The fundament cause of the vulnerability</a:t>
            </a:r>
          </a:p>
          <a:p>
            <a:r>
              <a:rPr lang="en-US" dirty="0"/>
              <a:t>How to defend against SQL-injection attacks</a:t>
            </a:r>
          </a:p>
          <a:p>
            <a:r>
              <a:rPr lang="en-US" dirty="0"/>
              <a:t>Prepared Statement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Cross-Site Scripting (</a:t>
            </a:r>
            <a:r>
              <a:rPr lang="en-US" dirty="0" err="1"/>
              <a:t>XSS</a:t>
            </a:r>
            <a:r>
              <a:rPr lang="en-US" dirty="0"/>
              <a:t>) Attacks and countermeasures 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0789-B9AB-452A-98E2-DBFBCA3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Database</a:t>
            </a:r>
          </a:p>
          <a:p>
            <a:r>
              <a:rPr lang="en-US" dirty="0"/>
              <a:t>Multiple SQL Statements</a:t>
            </a:r>
          </a:p>
          <a:p>
            <a:r>
              <a:rPr lang="en-US" dirty="0"/>
              <a:t>The Fundamental Cause</a:t>
            </a:r>
          </a:p>
          <a:p>
            <a:r>
              <a:rPr lang="en-US" dirty="0"/>
              <a:t>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CC46-154E-46B9-B3E6-1798706E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database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71F-0798-464C-9E57-F97B7CC8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If the statement is </a:t>
            </a:r>
            <a:r>
              <a:rPr lang="en-US" b="1" dirty="0"/>
              <a:t>UPDATE</a:t>
            </a:r>
            <a:r>
              <a:rPr lang="en-US" dirty="0"/>
              <a:t> or </a:t>
            </a:r>
            <a:r>
              <a:rPr lang="en-US" b="1" dirty="0"/>
              <a:t>INSERT INTO</a:t>
            </a:r>
            <a:r>
              <a:rPr lang="en-US" dirty="0"/>
              <a:t>, we will have chance to change the database.</a:t>
            </a:r>
          </a:p>
          <a:p>
            <a:pPr>
              <a:lnSpc>
                <a:spcPct val="110000"/>
              </a:lnSpc>
            </a:pPr>
            <a:r>
              <a:rPr lang="en-US" dirty="0"/>
              <a:t>Consider the form created for changing passwords. It asks users to fill in three pieces of information, </a:t>
            </a:r>
            <a:r>
              <a:rPr lang="en-US" b="1" dirty="0"/>
              <a:t>EID</a:t>
            </a:r>
            <a:r>
              <a:rPr lang="en-US" dirty="0"/>
              <a:t>, </a:t>
            </a:r>
            <a:r>
              <a:rPr lang="en-US" b="1" dirty="0"/>
              <a:t>old password</a:t>
            </a:r>
            <a:r>
              <a:rPr lang="en-US" dirty="0"/>
              <a:t> and </a:t>
            </a:r>
            <a:r>
              <a:rPr lang="en-US" b="1" dirty="0"/>
              <a:t>new password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When Submit button is clicked, an </a:t>
            </a:r>
            <a:r>
              <a:rPr lang="en-US" b="1" dirty="0"/>
              <a:t>HTTP POST </a:t>
            </a:r>
            <a:r>
              <a:rPr lang="en-US" dirty="0"/>
              <a:t>request will be sent to the server-side script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changepasswd.php</a:t>
            </a:r>
            <a:r>
              <a:rPr lang="en-US" dirty="0"/>
              <a:t>, which uses an </a:t>
            </a:r>
            <a:r>
              <a:rPr lang="en-US" b="1" dirty="0"/>
              <a:t>UPDATE</a:t>
            </a:r>
            <a:r>
              <a:rPr lang="en-US" dirty="0"/>
              <a:t> statement to change the user’s password.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3A93-ABAD-48AA-BCBA-B3A895E8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3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C474-A5FA-45F4-B506-CFC26E79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database (cont.)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DBA637-34A9-43AE-A2B1-7B1284B5D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0674" y="2379984"/>
            <a:ext cx="2212617" cy="22126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230B-6543-4AD0-B8B3-BE122A2E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08A8-7771-4F9A-8C3B-0AE25E21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3" y="945472"/>
            <a:ext cx="4737002" cy="1083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9615B-5849-457D-A4E0-785EABCCC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3" y="2256319"/>
            <a:ext cx="4737002" cy="2459949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7270394-7DDB-4AE0-9CD7-0AE339CD0E0B}"/>
              </a:ext>
            </a:extLst>
          </p:cNvPr>
          <p:cNvSpPr/>
          <p:nvPr/>
        </p:nvSpPr>
        <p:spPr>
          <a:xfrm>
            <a:off x="6376737" y="874295"/>
            <a:ext cx="2593527" cy="1505689"/>
          </a:xfrm>
          <a:prstGeom prst="cloudCallout">
            <a:avLst>
              <a:gd name="adj1" fmla="val -36915"/>
              <a:gd name="adj2" fmla="val 582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Can we update other fields or users’ info.?</a:t>
            </a:r>
          </a:p>
        </p:txBody>
      </p:sp>
    </p:spTree>
    <p:extLst>
      <p:ext uri="{BB962C8B-B14F-4D97-AF65-F5344CB8AC3E}">
        <p14:creationId xmlns:p14="http://schemas.microsoft.com/office/powerpoint/2010/main" val="36480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9792-EC8B-4A10-80B1-1573E12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database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EF77-8774-4BEA-ADBC-5944A1F1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Let us assume that Alice (EID5000) is not satisfied with the salary she gets</a:t>
            </a:r>
            <a:r>
              <a:rPr lang="en-US" sz="1600" i="1" dirty="0">
                <a:solidFill>
                  <a:srgbClr val="0070C0"/>
                </a:solidFill>
              </a:rPr>
              <a:t>. She would like to increase her own salary using the SQL injection vulnerability</a:t>
            </a:r>
            <a:r>
              <a:rPr lang="en-US" sz="1600" dirty="0"/>
              <a:t>. She would type her own EID and old password. The following will be typed into the “New Password” box :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600" dirty="0"/>
          </a:p>
          <a:p>
            <a:pPr>
              <a:lnSpc>
                <a:spcPct val="120000"/>
              </a:lnSpc>
            </a:pPr>
            <a:r>
              <a:rPr lang="en-US" sz="1600" dirty="0"/>
              <a:t>By typing the above string in “New Password” box, we get the </a:t>
            </a:r>
            <a:r>
              <a:rPr lang="en-US" sz="1600" b="1" dirty="0"/>
              <a:t>UPDATE</a:t>
            </a:r>
            <a:r>
              <a:rPr lang="en-US" sz="1600" dirty="0"/>
              <a:t> statement to set one more attribute for us, the salary attribute. The SQL statement will now look as follows.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600" i="1" dirty="0">
                <a:solidFill>
                  <a:srgbClr val="0070C0"/>
                </a:solidFill>
              </a:rPr>
              <a:t>What if Alice doesn’t like Bob and would like to reduce Bob’s salary to 0</a:t>
            </a:r>
            <a:r>
              <a:rPr lang="en-US" sz="1600" dirty="0"/>
              <a:t>, </a:t>
            </a:r>
            <a:r>
              <a:rPr lang="en-US" sz="1600" b="1" dirty="0"/>
              <a:t>but</a:t>
            </a:r>
            <a:r>
              <a:rPr lang="en-US" sz="1600" dirty="0"/>
              <a:t> she only knows Bob’s EID (eid5001), not his password. How can she execute the attack?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6CFA-B345-4C84-801A-C8DEAF25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F2741-9518-4C9E-AA1C-ACB1163CD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95" t="21110" r="26250" b="74260"/>
          <a:stretch/>
        </p:blipFill>
        <p:spPr>
          <a:xfrm>
            <a:off x="2030830" y="1831140"/>
            <a:ext cx="5082339" cy="353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3FD2F-30BC-46F9-A9BC-A2BE61CCAE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1" t="28704" r="32292" b="64815"/>
          <a:stretch/>
        </p:blipFill>
        <p:spPr>
          <a:xfrm>
            <a:off x="2030830" y="2804874"/>
            <a:ext cx="5093861" cy="564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996F6-2FF2-404C-93DE-EE368FD0B1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04" t="37827" r="26250" b="51297"/>
          <a:stretch/>
        </p:blipFill>
        <p:spPr>
          <a:xfrm>
            <a:off x="2030830" y="3995556"/>
            <a:ext cx="5082339" cy="7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4EAF-33CB-45A8-AFE2-C044813B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SQL statements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E0C3-5C32-4C95-ACF1-6B79A496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Damages that can be caused are bounded, because </a:t>
            </a:r>
            <a:r>
              <a:rPr lang="en-US" u="sng" dirty="0"/>
              <a:t>we cannot change everything </a:t>
            </a:r>
            <a:r>
              <a:rPr lang="en-US" dirty="0"/>
              <a:t>in the existing SQL statement.</a:t>
            </a:r>
          </a:p>
          <a:p>
            <a:pPr>
              <a:lnSpc>
                <a:spcPct val="120000"/>
              </a:lnSpc>
            </a:pPr>
            <a:r>
              <a:rPr lang="en-US" dirty="0"/>
              <a:t>It will be more dangerous if we can cause the database to </a:t>
            </a:r>
            <a:r>
              <a:rPr lang="en-US" u="sng" dirty="0"/>
              <a:t>execute an arbitrary</a:t>
            </a:r>
            <a:r>
              <a:rPr lang="en-US" dirty="0"/>
              <a:t> SQL statement.</a:t>
            </a:r>
          </a:p>
          <a:p>
            <a:pPr>
              <a:lnSpc>
                <a:spcPct val="120000"/>
              </a:lnSpc>
            </a:pPr>
            <a:r>
              <a:rPr lang="en-US" dirty="0"/>
              <a:t>To append a new SQL statement “</a:t>
            </a:r>
            <a:r>
              <a:rPr lang="en-US" b="1" dirty="0"/>
              <a:t>DROP DATABASE </a:t>
            </a:r>
            <a:r>
              <a:rPr lang="en-US" b="1" dirty="0" err="1"/>
              <a:t>dbtest</a:t>
            </a:r>
            <a:r>
              <a:rPr lang="en-US" dirty="0"/>
              <a:t>” to the existing SQL statement to delete the entire </a:t>
            </a:r>
            <a:r>
              <a:rPr lang="en-US" dirty="0" err="1"/>
              <a:t>dbtest</a:t>
            </a:r>
            <a:r>
              <a:rPr lang="en-US" dirty="0"/>
              <a:t> database, we can type the following in the EID box</a:t>
            </a:r>
          </a:p>
          <a:p>
            <a:pPr>
              <a:lnSpc>
                <a:spcPct val="120000"/>
              </a:lnSpc>
            </a:pPr>
            <a:endParaRPr lang="en-US" sz="3450" dirty="0"/>
          </a:p>
          <a:p>
            <a:pPr>
              <a:lnSpc>
                <a:spcPct val="120000"/>
              </a:lnSpc>
            </a:pPr>
            <a:r>
              <a:rPr lang="en-US" dirty="0"/>
              <a:t>The resulting SQL statement is equivalent to the following, where we have successfully appended a new SQL statement to the existing SQL statement string.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dirty="0"/>
              <a:t>The above attack </a:t>
            </a:r>
            <a:r>
              <a:rPr lang="en-US" u="sng" dirty="0"/>
              <a:t>doesn’t work against MySQL</a:t>
            </a:r>
            <a:r>
              <a:rPr lang="en-US" dirty="0"/>
              <a:t>, because in PHP’s </a:t>
            </a:r>
            <a:r>
              <a:rPr lang="en-US" dirty="0" err="1"/>
              <a:t>mysqli</a:t>
            </a:r>
            <a:r>
              <a:rPr lang="en-US" dirty="0"/>
              <a:t> extension, the </a:t>
            </a:r>
            <a:r>
              <a:rPr lang="en-US" b="1" dirty="0" err="1"/>
              <a:t>mysqli</a:t>
            </a:r>
            <a:r>
              <a:rPr lang="en-US" b="1" dirty="0"/>
              <a:t>::query() </a:t>
            </a:r>
            <a:r>
              <a:rPr lang="en-US" dirty="0"/>
              <a:t>API</a:t>
            </a:r>
            <a:r>
              <a:rPr lang="en-US" i="1" dirty="0">
                <a:solidFill>
                  <a:srgbClr val="0070C0"/>
                </a:solidFill>
              </a:rPr>
              <a:t> doesn’t allow multiple queries to run in the database server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83A6A-091D-4BCF-9FBC-7F143283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AC582-8910-4BBF-8C43-39C2C2D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1" t="70370" r="36042" b="25421"/>
          <a:stretch/>
        </p:blipFill>
        <p:spPr>
          <a:xfrm>
            <a:off x="2408431" y="2599457"/>
            <a:ext cx="4639437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BBEF6-AA50-47E0-87A8-338748B16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9" t="78148" r="41250" b="14815"/>
          <a:stretch/>
        </p:blipFill>
        <p:spPr>
          <a:xfrm>
            <a:off x="2408431" y="3437170"/>
            <a:ext cx="4639437" cy="5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969-647F-4731-80B8-EFF38BDB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SQL statements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25F8-9F02-4C29-9072-D5F56AFE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code below tries to execute two SQL statements using the </a:t>
            </a:r>
            <a:r>
              <a:rPr lang="en-US" b="1" dirty="0"/>
              <a:t>$</a:t>
            </a:r>
            <a:r>
              <a:rPr lang="en-US" b="1" dirty="0" err="1"/>
              <a:t>mysqli</a:t>
            </a:r>
            <a:r>
              <a:rPr lang="en-US" b="1" dirty="0"/>
              <a:t>-&gt;query() </a:t>
            </a:r>
            <a:r>
              <a:rPr lang="en-US" dirty="0"/>
              <a:t>API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we run the code, we get the following error message: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If we do want to run multiple SQL statements, we can use </a:t>
            </a:r>
            <a:r>
              <a:rPr lang="en-US" b="1" dirty="0"/>
              <a:t>$</a:t>
            </a:r>
            <a:r>
              <a:rPr lang="en-US" b="1" dirty="0" err="1"/>
              <a:t>mysqli</a:t>
            </a:r>
            <a:r>
              <a:rPr lang="en-US" b="1" dirty="0"/>
              <a:t> -&gt; </a:t>
            </a:r>
            <a:r>
              <a:rPr lang="en-US" b="1" dirty="0" err="1"/>
              <a:t>multi_query</a:t>
            </a:r>
            <a:r>
              <a:rPr lang="en-US" b="1" dirty="0"/>
              <a:t>()</a:t>
            </a:r>
            <a:r>
              <a:rPr lang="en-US" dirty="0"/>
              <a:t>. [</a:t>
            </a:r>
            <a:r>
              <a:rPr lang="en-US" dirty="0">
                <a:solidFill>
                  <a:srgbClr val="FF0000"/>
                </a:solidFill>
              </a:rPr>
              <a:t>not recommended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D8362-6FAC-4761-8E44-2B8D499B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D3D2-BFE2-43C8-821B-83C0456D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37222" r="36770" b="43449"/>
          <a:stretch/>
        </p:blipFill>
        <p:spPr>
          <a:xfrm>
            <a:off x="1693363" y="1196698"/>
            <a:ext cx="6027704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F3837-ECCB-438A-B024-B69CB4687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58889" r="36146" b="32778"/>
          <a:stretch/>
        </p:blipFill>
        <p:spPr>
          <a:xfrm>
            <a:off x="1693361" y="3176225"/>
            <a:ext cx="6027705" cy="7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4A11-7D54-47EF-B00F-BDA63297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SQL statements (cont.)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BF9632-2A3A-41D0-9855-B8F46378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" y="1447169"/>
            <a:ext cx="8457143" cy="2603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DE9D-A054-4B33-8374-1221592B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42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4A11-7D54-47EF-B00F-BDA63297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SQL statements (cont.)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DE9D-A054-4B33-8374-1221592B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FEC045-C79C-4A3B-AB62-EEE9B14E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72" y="796478"/>
            <a:ext cx="3818022" cy="21624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1CF42-E27C-47E0-92A2-7BCC3DB6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45" y="1078732"/>
            <a:ext cx="4606240" cy="3454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5CF76-2891-4AB5-BB8D-01758D7DD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81" r="6040"/>
          <a:stretch/>
        </p:blipFill>
        <p:spPr>
          <a:xfrm>
            <a:off x="442047" y="3015029"/>
            <a:ext cx="3866147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11900</TotalTime>
  <Words>964</Words>
  <Application>Microsoft Office PowerPoint</Application>
  <PresentationFormat>On-screen Show (16:9)</PresentationFormat>
  <Paragraphs>115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</vt:lpstr>
      <vt:lpstr>Wingdings 3</vt:lpstr>
      <vt:lpstr>Office Theme</vt:lpstr>
      <vt:lpstr>PowerPoint Presentation</vt:lpstr>
      <vt:lpstr>Outline</vt:lpstr>
      <vt:lpstr>Modify database</vt:lpstr>
      <vt:lpstr>Modify database (cont.)</vt:lpstr>
      <vt:lpstr>Modify database (cont.)</vt:lpstr>
      <vt:lpstr>Multiple SQL statements</vt:lpstr>
      <vt:lpstr>Multiple SQL statements (cont.)</vt:lpstr>
      <vt:lpstr>Multiple SQL statements (cont.)</vt:lpstr>
      <vt:lpstr>Multiple SQL statements (cont.)</vt:lpstr>
      <vt:lpstr>The fundamental cause</vt:lpstr>
      <vt:lpstr>Countermeasures: Filtering and encoding data</vt:lpstr>
      <vt:lpstr>Countermeasures: Prepared statement</vt:lpstr>
      <vt:lpstr>Countermeasures: Prepared statement (cont.)</vt:lpstr>
      <vt:lpstr>Why is using prepared statements secure?</vt:lpstr>
      <vt:lpstr>Countermeasures: Others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606</cp:revision>
  <dcterms:created xsi:type="dcterms:W3CDTF">2010-04-12T23:12:02Z</dcterms:created>
  <dcterms:modified xsi:type="dcterms:W3CDTF">2020-09-23T21:31:42Z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