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19"/>
  </p:notesMasterIdLst>
  <p:sldIdLst>
    <p:sldId id="256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EE399-CF9B-5C4A-BE43-55BC0D4EE6FF}" v="6" dt="2020-10-03T23:33:52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87380" autoAdjust="0"/>
  </p:normalViewPr>
  <p:slideViewPr>
    <p:cSldViewPr snapToGrid="0" snapToObjects="1">
      <p:cViewPr varScale="1">
        <p:scale>
          <a:sx n="119" d="100"/>
          <a:sy n="119" d="100"/>
        </p:scale>
        <p:origin x="160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058EE399-CF9B-5C4A-BE43-55BC0D4EE6FF}"/>
    <pc:docChg chg="undo redo custSel addSld delSld modSld">
      <pc:chgData name="Harith Al-Sahaf" userId="1431218d-04c9-4f98-a5bc-1cc5c49498a0" providerId="ADAL" clId="{058EE399-CF9B-5C4A-BE43-55BC0D4EE6FF}" dt="2020-10-03T23:36:12.376" v="293" actId="2696"/>
      <pc:docMkLst>
        <pc:docMk/>
      </pc:docMkLst>
      <pc:sldChg chg="modSp mod">
        <pc:chgData name="Harith Al-Sahaf" userId="1431218d-04c9-4f98-a5bc-1cc5c49498a0" providerId="ADAL" clId="{058EE399-CF9B-5C4A-BE43-55BC0D4EE6FF}" dt="2020-10-03T23:14:09.463" v="15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58EE399-CF9B-5C4A-BE43-55BC0D4EE6FF}" dt="2020-10-03T23:14:05.309" v="14" actId="20577"/>
          <ac:spMkLst>
            <pc:docMk/>
            <pc:sldMk cId="1665816769" sldId="256"/>
            <ac:spMk id="3" creationId="{E2346EBA-D898-4D6A-A7A1-0D17AC0663CE}"/>
          </ac:spMkLst>
        </pc:spChg>
        <pc:spChg chg="mod">
          <ac:chgData name="Harith Al-Sahaf" userId="1431218d-04c9-4f98-a5bc-1cc5c49498a0" providerId="ADAL" clId="{058EE399-CF9B-5C4A-BE43-55BC0D4EE6FF}" dt="2020-10-03T23:14:09.463" v="15" actId="20577"/>
          <ac:spMkLst>
            <pc:docMk/>
            <pc:sldMk cId="1665816769" sldId="256"/>
            <ac:spMk id="5" creationId="{28E90A38-3AC2-4FB7-98F2-AFF15AEB3BD3}"/>
          </ac:spMkLst>
        </pc:spChg>
      </pc:sldChg>
      <pc:sldChg chg="del">
        <pc:chgData name="Harith Al-Sahaf" userId="1431218d-04c9-4f98-a5bc-1cc5c49498a0" providerId="ADAL" clId="{058EE399-CF9B-5C4A-BE43-55BC0D4EE6FF}" dt="2020-10-03T23:36:12.363" v="292" actId="2696"/>
        <pc:sldMkLst>
          <pc:docMk/>
          <pc:sldMk cId="346222295" sldId="293"/>
        </pc:sldMkLst>
      </pc:sldChg>
      <pc:sldChg chg="del">
        <pc:chgData name="Harith Al-Sahaf" userId="1431218d-04c9-4f98-a5bc-1cc5c49498a0" providerId="ADAL" clId="{058EE399-CF9B-5C4A-BE43-55BC0D4EE6FF}" dt="2020-10-03T23:36:12.376" v="293" actId="2696"/>
        <pc:sldMkLst>
          <pc:docMk/>
          <pc:sldMk cId="2847972413" sldId="310"/>
        </pc:sldMkLst>
      </pc:sldChg>
      <pc:sldChg chg="modSp add mod chgLayout">
        <pc:chgData name="Harith Al-Sahaf" userId="1431218d-04c9-4f98-a5bc-1cc5c49498a0" providerId="ADAL" clId="{058EE399-CF9B-5C4A-BE43-55BC0D4EE6FF}" dt="2020-10-03T23:16:36.823" v="51" actId="20577"/>
        <pc:sldMkLst>
          <pc:docMk/>
          <pc:sldMk cId="2221971675" sldId="311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2" creationId="{7F07C8D5-F388-4FF6-87B7-EA27684FBB3C}"/>
          </ac:spMkLst>
        </pc:spChg>
        <pc:spChg chg="mod ord">
          <ac:chgData name="Harith Al-Sahaf" userId="1431218d-04c9-4f98-a5bc-1cc5c49498a0" providerId="ADAL" clId="{058EE399-CF9B-5C4A-BE43-55BC0D4EE6FF}" dt="2020-10-03T23:16:36.823" v="51" actId="20577"/>
          <ac:spMkLst>
            <pc:docMk/>
            <pc:sldMk cId="2221971675" sldId="311"/>
            <ac:spMk id="3" creationId="{B7A94FE5-337A-4530-BF3F-4E99323D936A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4" creationId="{138A6E3D-E494-4FC0-BB11-F94A191A2429}"/>
          </ac:spMkLst>
        </pc:spChg>
      </pc:sldChg>
      <pc:sldChg chg="del">
        <pc:chgData name="Harith Al-Sahaf" userId="1431218d-04c9-4f98-a5bc-1cc5c49498a0" providerId="ADAL" clId="{058EE399-CF9B-5C4A-BE43-55BC0D4EE6FF}" dt="2020-10-03T23:14:24.191" v="26" actId="2696"/>
        <pc:sldMkLst>
          <pc:docMk/>
          <pc:sldMk cId="4227335787" sldId="311"/>
        </pc:sldMkLst>
      </pc:sldChg>
      <pc:sldChg chg="del">
        <pc:chgData name="Harith Al-Sahaf" userId="1431218d-04c9-4f98-a5bc-1cc5c49498a0" providerId="ADAL" clId="{058EE399-CF9B-5C4A-BE43-55BC0D4EE6FF}" dt="2020-10-03T23:14:24.095" v="19" actId="2696"/>
        <pc:sldMkLst>
          <pc:docMk/>
          <pc:sldMk cId="364594420" sldId="312"/>
        </pc:sldMkLst>
      </pc:sldChg>
      <pc:sldChg chg="modSp add mod chgLayout">
        <pc:chgData name="Harith Al-Sahaf" userId="1431218d-04c9-4f98-a5bc-1cc5c49498a0" providerId="ADAL" clId="{058EE399-CF9B-5C4A-BE43-55BC0D4EE6FF}" dt="2020-10-03T23:23:09.416" v="99" actId="20577"/>
        <pc:sldMkLst>
          <pc:docMk/>
          <pc:sldMk cId="548520773" sldId="312"/>
        </pc:sldMkLst>
        <pc:spChg chg="mod ord">
          <ac:chgData name="Harith Al-Sahaf" userId="1431218d-04c9-4f98-a5bc-1cc5c49498a0" providerId="ADAL" clId="{058EE399-CF9B-5C4A-BE43-55BC0D4EE6FF}" dt="2020-10-03T23:23:09.416" v="99" actId="20577"/>
          <ac:spMkLst>
            <pc:docMk/>
            <pc:sldMk cId="548520773" sldId="312"/>
            <ac:spMk id="2" creationId="{C5C31255-756A-45D8-B401-3555BE6E4B0B}"/>
          </ac:spMkLst>
        </pc:spChg>
        <pc:spChg chg="mod ord">
          <ac:chgData name="Harith Al-Sahaf" userId="1431218d-04c9-4f98-a5bc-1cc5c49498a0" providerId="ADAL" clId="{058EE399-CF9B-5C4A-BE43-55BC0D4EE6FF}" dt="2020-10-03T23:20:58.901" v="89" actId="948"/>
          <ac:spMkLst>
            <pc:docMk/>
            <pc:sldMk cId="548520773" sldId="312"/>
            <ac:spMk id="3" creationId="{3F7EB533-24AD-4360-A617-1178201D8577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548520773" sldId="312"/>
            <ac:spMk id="4" creationId="{A3FCE6DB-94BB-487C-8E79-DD8A01AA2818}"/>
          </ac:spMkLst>
        </pc:spChg>
        <pc:picChg chg="mod">
          <ac:chgData name="Harith Al-Sahaf" userId="1431218d-04c9-4f98-a5bc-1cc5c49498a0" providerId="ADAL" clId="{058EE399-CF9B-5C4A-BE43-55BC0D4EE6FF}" dt="2020-10-03T23:17:02.643" v="52" actId="1076"/>
          <ac:picMkLst>
            <pc:docMk/>
            <pc:sldMk cId="548520773" sldId="312"/>
            <ac:picMk id="5" creationId="{ADBE07B2-3241-4CA2-80DE-79D953B511C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3:22.974" v="109" actId="20577"/>
        <pc:sldMkLst>
          <pc:docMk/>
          <pc:sldMk cId="202781606" sldId="313"/>
        </pc:sldMkLst>
        <pc:spChg chg="mod ord">
          <ac:chgData name="Harith Al-Sahaf" userId="1431218d-04c9-4f98-a5bc-1cc5c49498a0" providerId="ADAL" clId="{058EE399-CF9B-5C4A-BE43-55BC0D4EE6FF}" dt="2020-10-03T23:23:22.974" v="109" actId="20577"/>
          <ac:spMkLst>
            <pc:docMk/>
            <pc:sldMk cId="202781606" sldId="313"/>
            <ac:spMk id="2" creationId="{8D522657-4603-46A5-8132-B249AFC0EE77}"/>
          </ac:spMkLst>
        </pc:spChg>
        <pc:spChg chg="mod ord">
          <ac:chgData name="Harith Al-Sahaf" userId="1431218d-04c9-4f98-a5bc-1cc5c49498a0" providerId="ADAL" clId="{058EE399-CF9B-5C4A-BE43-55BC0D4EE6FF}" dt="2020-10-03T23:21:41.355" v="92" actId="790"/>
          <ac:spMkLst>
            <pc:docMk/>
            <pc:sldMk cId="202781606" sldId="313"/>
            <ac:spMk id="3" creationId="{6FB084C4-24EB-463D-BF14-B614D422D9AF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02781606" sldId="313"/>
            <ac:spMk id="4" creationId="{8F528669-B887-4DC3-B449-78DE8A3A269C}"/>
          </ac:spMkLst>
        </pc:spChg>
      </pc:sldChg>
      <pc:sldChg chg="del">
        <pc:chgData name="Harith Al-Sahaf" userId="1431218d-04c9-4f98-a5bc-1cc5c49498a0" providerId="ADAL" clId="{058EE399-CF9B-5C4A-BE43-55BC0D4EE6FF}" dt="2020-10-03T23:14:24.270" v="34" actId="2696"/>
        <pc:sldMkLst>
          <pc:docMk/>
          <pc:sldMk cId="1246378754" sldId="313"/>
        </pc:sldMkLst>
      </pc:sldChg>
      <pc:sldChg chg="del">
        <pc:chgData name="Harith Al-Sahaf" userId="1431218d-04c9-4f98-a5bc-1cc5c49498a0" providerId="ADAL" clId="{058EE399-CF9B-5C4A-BE43-55BC0D4EE6FF}" dt="2020-10-03T23:14:24.219" v="30" actId="2696"/>
        <pc:sldMkLst>
          <pc:docMk/>
          <pc:sldMk cId="576624842" sldId="314"/>
        </pc:sldMkLst>
      </pc:sldChg>
      <pc:sldChg chg="modSp add mod chgLayout">
        <pc:chgData name="Harith Al-Sahaf" userId="1431218d-04c9-4f98-a5bc-1cc5c49498a0" providerId="ADAL" clId="{058EE399-CF9B-5C4A-BE43-55BC0D4EE6FF}" dt="2020-10-03T23:24:05.740" v="125" actId="403"/>
        <pc:sldMkLst>
          <pc:docMk/>
          <pc:sldMk cId="4137407095" sldId="314"/>
        </pc:sldMkLst>
        <pc:spChg chg="mod ord">
          <ac:chgData name="Harith Al-Sahaf" userId="1431218d-04c9-4f98-a5bc-1cc5c49498a0" providerId="ADAL" clId="{058EE399-CF9B-5C4A-BE43-55BC0D4EE6FF}" dt="2020-10-03T23:23:37.944" v="113" actId="20577"/>
          <ac:spMkLst>
            <pc:docMk/>
            <pc:sldMk cId="4137407095" sldId="314"/>
            <ac:spMk id="2" creationId="{CE56F5F3-1899-44B5-96FB-3E1ACC641ACD}"/>
          </ac:spMkLst>
        </pc:spChg>
        <pc:spChg chg="mod ord">
          <ac:chgData name="Harith Al-Sahaf" userId="1431218d-04c9-4f98-a5bc-1cc5c49498a0" providerId="ADAL" clId="{058EE399-CF9B-5C4A-BE43-55BC0D4EE6FF}" dt="2020-10-03T23:24:05.740" v="125" actId="403"/>
          <ac:spMkLst>
            <pc:docMk/>
            <pc:sldMk cId="4137407095" sldId="314"/>
            <ac:spMk id="3" creationId="{2125C9CE-E63C-40AE-9DE9-763EF363A82B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37407095" sldId="314"/>
            <ac:spMk id="4" creationId="{3B0EB1E2-1C7D-464E-80A2-26474BC95890}"/>
          </ac:spMkLst>
        </pc:spChg>
      </pc:sldChg>
      <pc:sldChg chg="del">
        <pc:chgData name="Harith Al-Sahaf" userId="1431218d-04c9-4f98-a5bc-1cc5c49498a0" providerId="ADAL" clId="{058EE399-CF9B-5C4A-BE43-55BC0D4EE6FF}" dt="2020-10-03T23:14:24.257" v="33" actId="2696"/>
        <pc:sldMkLst>
          <pc:docMk/>
          <pc:sldMk cId="49694669" sldId="315"/>
        </pc:sldMkLst>
      </pc:sldChg>
      <pc:sldChg chg="modSp add mod chgLayout">
        <pc:chgData name="Harith Al-Sahaf" userId="1431218d-04c9-4f98-a5bc-1cc5c49498a0" providerId="ADAL" clId="{058EE399-CF9B-5C4A-BE43-55BC0D4EE6FF}" dt="2020-10-03T23:26:00.083" v="144" actId="20577"/>
        <pc:sldMkLst>
          <pc:docMk/>
          <pc:sldMk cId="3540292313" sldId="315"/>
        </pc:sldMkLst>
        <pc:spChg chg="mod ord">
          <ac:chgData name="Harith Al-Sahaf" userId="1431218d-04c9-4f98-a5bc-1cc5c49498a0" providerId="ADAL" clId="{058EE399-CF9B-5C4A-BE43-55BC0D4EE6FF}" dt="2020-10-03T23:26:00.083" v="144" actId="20577"/>
          <ac:spMkLst>
            <pc:docMk/>
            <pc:sldMk cId="3540292313" sldId="315"/>
            <ac:spMk id="2" creationId="{4560CE62-5A6F-4E57-BF35-7607DA821AD2}"/>
          </ac:spMkLst>
        </pc:spChg>
        <pc:spChg chg="mod ord">
          <ac:chgData name="Harith Al-Sahaf" userId="1431218d-04c9-4f98-a5bc-1cc5c49498a0" providerId="ADAL" clId="{058EE399-CF9B-5C4A-BE43-55BC0D4EE6FF}" dt="2020-10-03T23:25:25.444" v="140" actId="948"/>
          <ac:spMkLst>
            <pc:docMk/>
            <pc:sldMk cId="3540292313" sldId="315"/>
            <ac:spMk id="3" creationId="{D4ADC993-5C54-4A16-912D-4390E90CE748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540292313" sldId="315"/>
            <ac:spMk id="4" creationId="{9F13829E-9CD9-4450-A465-91335D7DA26C}"/>
          </ac:spMkLst>
        </pc:spChg>
        <pc:picChg chg="mod">
          <ac:chgData name="Harith Al-Sahaf" userId="1431218d-04c9-4f98-a5bc-1cc5c49498a0" providerId="ADAL" clId="{058EE399-CF9B-5C4A-BE43-55BC0D4EE6FF}" dt="2020-10-03T23:25:06.603" v="136" actId="1076"/>
          <ac:picMkLst>
            <pc:docMk/>
            <pc:sldMk cId="3540292313" sldId="315"/>
            <ac:picMk id="5" creationId="{0A1FD9CF-15D3-44E7-834D-18D469899808}"/>
          </ac:picMkLst>
        </pc:picChg>
      </pc:sldChg>
      <pc:sldChg chg="del">
        <pc:chgData name="Harith Al-Sahaf" userId="1431218d-04c9-4f98-a5bc-1cc5c49498a0" providerId="ADAL" clId="{058EE399-CF9B-5C4A-BE43-55BC0D4EE6FF}" dt="2020-10-03T23:14:24.294" v="38" actId="2696"/>
        <pc:sldMkLst>
          <pc:docMk/>
          <pc:sldMk cId="2355477523" sldId="316"/>
        </pc:sldMkLst>
      </pc:sldChg>
      <pc:sldChg chg="modSp add mod chgLayout">
        <pc:chgData name="Harith Al-Sahaf" userId="1431218d-04c9-4f98-a5bc-1cc5c49498a0" providerId="ADAL" clId="{058EE399-CF9B-5C4A-BE43-55BC0D4EE6FF}" dt="2020-10-03T23:26:51.525" v="168" actId="1036"/>
        <pc:sldMkLst>
          <pc:docMk/>
          <pc:sldMk cId="3337062089" sldId="316"/>
        </pc:sldMkLst>
        <pc:spChg chg="mod ord">
          <ac:chgData name="Harith Al-Sahaf" userId="1431218d-04c9-4f98-a5bc-1cc5c49498a0" providerId="ADAL" clId="{058EE399-CF9B-5C4A-BE43-55BC0D4EE6FF}" dt="2020-10-03T23:25:54.097" v="143" actId="20577"/>
          <ac:spMkLst>
            <pc:docMk/>
            <pc:sldMk cId="3337062089" sldId="316"/>
            <ac:spMk id="2" creationId="{BDDA4CC2-792C-46FC-ADF0-3C06C1F7DF13}"/>
          </ac:spMkLst>
        </pc:spChg>
        <pc:spChg chg="mod ord">
          <ac:chgData name="Harith Al-Sahaf" userId="1431218d-04c9-4f98-a5bc-1cc5c49498a0" providerId="ADAL" clId="{058EE399-CF9B-5C4A-BE43-55BC0D4EE6FF}" dt="2020-10-03T23:26:47.815" v="166" actId="404"/>
          <ac:spMkLst>
            <pc:docMk/>
            <pc:sldMk cId="3337062089" sldId="316"/>
            <ac:spMk id="3" creationId="{93C86C9A-865E-4E7D-9B6B-98CB5DA9537C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337062089" sldId="316"/>
            <ac:spMk id="4" creationId="{A52AAE59-58A8-49C8-90CA-EDFD0828DEE5}"/>
          </ac:spMkLst>
        </pc:spChg>
        <pc:picChg chg="mod">
          <ac:chgData name="Harith Al-Sahaf" userId="1431218d-04c9-4f98-a5bc-1cc5c49498a0" providerId="ADAL" clId="{058EE399-CF9B-5C4A-BE43-55BC0D4EE6FF}" dt="2020-10-03T23:26:34.332" v="154" actId="1076"/>
          <ac:picMkLst>
            <pc:docMk/>
            <pc:sldMk cId="3337062089" sldId="316"/>
            <ac:picMk id="6" creationId="{B3BCCA23-0C43-4D6D-8AB3-0795A55A4156}"/>
          </ac:picMkLst>
        </pc:picChg>
        <pc:picChg chg="mod">
          <ac:chgData name="Harith Al-Sahaf" userId="1431218d-04c9-4f98-a5bc-1cc5c49498a0" providerId="ADAL" clId="{058EE399-CF9B-5C4A-BE43-55BC0D4EE6FF}" dt="2020-10-03T23:26:51.525" v="168" actId="1036"/>
          <ac:picMkLst>
            <pc:docMk/>
            <pc:sldMk cId="3337062089" sldId="316"/>
            <ac:picMk id="7" creationId="{86E95208-B487-4B7A-B5A7-9428BB7EA13C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7:19.600" v="173" actId="20577"/>
        <pc:sldMkLst>
          <pc:docMk/>
          <pc:sldMk cId="452285402" sldId="317"/>
        </pc:sldMkLst>
        <pc:spChg chg="mod ord">
          <ac:chgData name="Harith Al-Sahaf" userId="1431218d-04c9-4f98-a5bc-1cc5c49498a0" providerId="ADAL" clId="{058EE399-CF9B-5C4A-BE43-55BC0D4EE6FF}" dt="2020-10-03T23:27:19.600" v="173" actId="20577"/>
          <ac:spMkLst>
            <pc:docMk/>
            <pc:sldMk cId="452285402" sldId="317"/>
            <ac:spMk id="2" creationId="{81582915-33F9-4694-84C1-DB13F657C857}"/>
          </ac:spMkLst>
        </pc:spChg>
        <pc:spChg chg="mod ord">
          <ac:chgData name="Harith Al-Sahaf" userId="1431218d-04c9-4f98-a5bc-1cc5c49498a0" providerId="ADAL" clId="{058EE399-CF9B-5C4A-BE43-55BC0D4EE6FF}" dt="2020-10-03T23:27:05.243" v="170" actId="27636"/>
          <ac:spMkLst>
            <pc:docMk/>
            <pc:sldMk cId="452285402" sldId="317"/>
            <ac:spMk id="3" creationId="{879D450D-2D8C-4525-AB7A-9AA32F65C5A6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52285402" sldId="317"/>
            <ac:spMk id="4" creationId="{2397B4A5-3AAE-4EC9-949B-F6F9098A61F1}"/>
          </ac:spMkLst>
        </pc:spChg>
      </pc:sldChg>
      <pc:sldChg chg="del">
        <pc:chgData name="Harith Al-Sahaf" userId="1431218d-04c9-4f98-a5bc-1cc5c49498a0" providerId="ADAL" clId="{058EE399-CF9B-5C4A-BE43-55BC0D4EE6FF}" dt="2020-10-03T23:14:24.277" v="36" actId="2696"/>
        <pc:sldMkLst>
          <pc:docMk/>
          <pc:sldMk cId="1402995070" sldId="317"/>
        </pc:sldMkLst>
      </pc:sldChg>
      <pc:sldChg chg="del">
        <pc:chgData name="Harith Al-Sahaf" userId="1431218d-04c9-4f98-a5bc-1cc5c49498a0" providerId="ADAL" clId="{058EE399-CF9B-5C4A-BE43-55BC0D4EE6FF}" dt="2020-10-03T23:14:24.253" v="32" actId="2696"/>
        <pc:sldMkLst>
          <pc:docMk/>
          <pc:sldMk cId="1279314917" sldId="318"/>
        </pc:sldMkLst>
      </pc:sldChg>
      <pc:sldChg chg="modSp add mod chgLayout">
        <pc:chgData name="Harith Al-Sahaf" userId="1431218d-04c9-4f98-a5bc-1cc5c49498a0" providerId="ADAL" clId="{058EE399-CF9B-5C4A-BE43-55BC0D4EE6FF}" dt="2020-10-03T23:28:20.907" v="190" actId="1076"/>
        <pc:sldMkLst>
          <pc:docMk/>
          <pc:sldMk cId="2596686017" sldId="318"/>
        </pc:sldMkLst>
        <pc:spChg chg="mod ord">
          <ac:chgData name="Harith Al-Sahaf" userId="1431218d-04c9-4f98-a5bc-1cc5c49498a0" providerId="ADAL" clId="{058EE399-CF9B-5C4A-BE43-55BC0D4EE6FF}" dt="2020-10-03T23:27:55.111" v="185" actId="255"/>
          <ac:spMkLst>
            <pc:docMk/>
            <pc:sldMk cId="2596686017" sldId="318"/>
            <ac:spMk id="2" creationId="{078D69F8-58A7-4855-A102-21EAE2141091}"/>
          </ac:spMkLst>
        </pc:spChg>
        <pc:spChg chg="mod ord">
          <ac:chgData name="Harith Al-Sahaf" userId="1431218d-04c9-4f98-a5bc-1cc5c49498a0" providerId="ADAL" clId="{058EE399-CF9B-5C4A-BE43-55BC0D4EE6FF}" dt="2020-10-03T23:28:15.895" v="189" actId="27636"/>
          <ac:spMkLst>
            <pc:docMk/>
            <pc:sldMk cId="2596686017" sldId="318"/>
            <ac:spMk id="3" creationId="{ED833CB1-B6DD-465A-9DB6-E9F0DED1763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596686017" sldId="318"/>
            <ac:spMk id="4" creationId="{348147B5-465C-4E71-8982-DD24059A9887}"/>
          </ac:spMkLst>
        </pc:spChg>
        <pc:picChg chg="mod">
          <ac:chgData name="Harith Al-Sahaf" userId="1431218d-04c9-4f98-a5bc-1cc5c49498a0" providerId="ADAL" clId="{058EE399-CF9B-5C4A-BE43-55BC0D4EE6FF}" dt="2020-10-03T23:28:20.907" v="190" actId="1076"/>
          <ac:picMkLst>
            <pc:docMk/>
            <pc:sldMk cId="2596686017" sldId="318"/>
            <ac:picMk id="5" creationId="{B1018C87-41E5-41EF-9651-1FDCFEE6C425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9:17.723" v="219" actId="403"/>
        <pc:sldMkLst>
          <pc:docMk/>
          <pc:sldMk cId="3745053358" sldId="319"/>
        </pc:sldMkLst>
        <pc:spChg chg="mod ord">
          <ac:chgData name="Harith Al-Sahaf" userId="1431218d-04c9-4f98-a5bc-1cc5c49498a0" providerId="ADAL" clId="{058EE399-CF9B-5C4A-BE43-55BC0D4EE6FF}" dt="2020-10-03T23:28:40.274" v="193" actId="20577"/>
          <ac:spMkLst>
            <pc:docMk/>
            <pc:sldMk cId="3745053358" sldId="319"/>
            <ac:spMk id="2" creationId="{ED9ACE2F-AF2B-43FB-96BD-01377D84E5BF}"/>
          </ac:spMkLst>
        </pc:spChg>
        <pc:spChg chg="mod ord">
          <ac:chgData name="Harith Al-Sahaf" userId="1431218d-04c9-4f98-a5bc-1cc5c49498a0" providerId="ADAL" clId="{058EE399-CF9B-5C4A-BE43-55BC0D4EE6FF}" dt="2020-10-03T23:29:17.723" v="219" actId="403"/>
          <ac:spMkLst>
            <pc:docMk/>
            <pc:sldMk cId="3745053358" sldId="319"/>
            <ac:spMk id="3" creationId="{28DE4240-BC1D-4CFA-BD32-C38443735ED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745053358" sldId="319"/>
            <ac:spMk id="4" creationId="{A63A6EEC-C0C9-41AD-A952-6DCBAEEEDD23}"/>
          </ac:spMkLst>
        </pc:spChg>
      </pc:sldChg>
      <pc:sldChg chg="del">
        <pc:chgData name="Harith Al-Sahaf" userId="1431218d-04c9-4f98-a5bc-1cc5c49498a0" providerId="ADAL" clId="{058EE399-CF9B-5C4A-BE43-55BC0D4EE6FF}" dt="2020-10-03T23:14:24.090" v="18" actId="2696"/>
        <pc:sldMkLst>
          <pc:docMk/>
          <pc:sldMk cId="3944299375" sldId="319"/>
        </pc:sldMkLst>
      </pc:sldChg>
      <pc:sldChg chg="del">
        <pc:chgData name="Harith Al-Sahaf" userId="1431218d-04c9-4f98-a5bc-1cc5c49498a0" providerId="ADAL" clId="{058EE399-CF9B-5C4A-BE43-55BC0D4EE6FF}" dt="2020-10-03T23:14:24.154" v="24" actId="2696"/>
        <pc:sldMkLst>
          <pc:docMk/>
          <pc:sldMk cId="905855294" sldId="320"/>
        </pc:sldMkLst>
      </pc:sldChg>
      <pc:sldChg chg="addSp modSp add mod chgLayout">
        <pc:chgData name="Harith Al-Sahaf" userId="1431218d-04c9-4f98-a5bc-1cc5c49498a0" providerId="ADAL" clId="{058EE399-CF9B-5C4A-BE43-55BC0D4EE6FF}" dt="2020-10-03T23:32:15.826" v="251" actId="948"/>
        <pc:sldMkLst>
          <pc:docMk/>
          <pc:sldMk cId="4197199696" sldId="320"/>
        </pc:sldMkLst>
        <pc:spChg chg="mod ord">
          <ac:chgData name="Harith Al-Sahaf" userId="1431218d-04c9-4f98-a5bc-1cc5c49498a0" providerId="ADAL" clId="{058EE399-CF9B-5C4A-BE43-55BC0D4EE6FF}" dt="2020-10-03T23:29:37.465" v="220" actId="20577"/>
          <ac:spMkLst>
            <pc:docMk/>
            <pc:sldMk cId="4197199696" sldId="320"/>
            <ac:spMk id="2" creationId="{4A73D045-5036-4897-90BB-631762756B86}"/>
          </ac:spMkLst>
        </pc:spChg>
        <pc:spChg chg="mod ord">
          <ac:chgData name="Harith Al-Sahaf" userId="1431218d-04c9-4f98-a5bc-1cc5c49498a0" providerId="ADAL" clId="{058EE399-CF9B-5C4A-BE43-55BC0D4EE6FF}" dt="2020-10-03T23:32:15.826" v="251" actId="948"/>
          <ac:spMkLst>
            <pc:docMk/>
            <pc:sldMk cId="4197199696" sldId="320"/>
            <ac:spMk id="3" creationId="{38289E37-7838-4BC9-BDBF-F1F7D6B7C25E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97199696" sldId="320"/>
            <ac:spMk id="4" creationId="{84610598-83E9-4F10-B6C3-71F9E511B4BC}"/>
          </ac:spMkLst>
        </pc:spChg>
        <pc:spChg chg="mod">
          <ac:chgData name="Harith Al-Sahaf" userId="1431218d-04c9-4f98-a5bc-1cc5c49498a0" providerId="ADAL" clId="{058EE399-CF9B-5C4A-BE43-55BC0D4EE6FF}" dt="2020-10-03T23:31:07.180" v="230" actId="21"/>
          <ac:spMkLst>
            <pc:docMk/>
            <pc:sldMk cId="4197199696" sldId="320"/>
            <ac:spMk id="5" creationId="{841A7B46-7CBF-42BB-A0EB-EE8CBF1968A3}"/>
          </ac:spMkLst>
        </pc:spChg>
        <pc:grpChg chg="add mod">
          <ac:chgData name="Harith Al-Sahaf" userId="1431218d-04c9-4f98-a5bc-1cc5c49498a0" providerId="ADAL" clId="{058EE399-CF9B-5C4A-BE43-55BC0D4EE6FF}" dt="2020-10-03T23:32:00.906" v="248" actId="1035"/>
          <ac:grpSpMkLst>
            <pc:docMk/>
            <pc:sldMk cId="4197199696" sldId="320"/>
            <ac:grpSpMk id="8" creationId="{AA1216EF-DA74-ED4A-B72E-95ECBD5E0B72}"/>
          </ac:grpSpMkLst>
        </pc:grp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6" creationId="{EB272F4B-D915-4FAD-BFA1-B5987587BB28}"/>
          </ac:picMkLst>
        </pc:pic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7" creationId="{64D2297C-E8F9-4811-AC4C-8323293DEB65}"/>
          </ac:picMkLst>
        </pc:picChg>
      </pc:sldChg>
      <pc:sldChg chg="del">
        <pc:chgData name="Harith Al-Sahaf" userId="1431218d-04c9-4f98-a5bc-1cc5c49498a0" providerId="ADAL" clId="{058EE399-CF9B-5C4A-BE43-55BC0D4EE6FF}" dt="2020-10-03T23:14:24.223" v="31" actId="2696"/>
        <pc:sldMkLst>
          <pc:docMk/>
          <pc:sldMk cId="419371663" sldId="321"/>
        </pc:sldMkLst>
      </pc:sldChg>
      <pc:sldChg chg="modSp add mod chgLayout">
        <pc:chgData name="Harith Al-Sahaf" userId="1431218d-04c9-4f98-a5bc-1cc5c49498a0" providerId="ADAL" clId="{058EE399-CF9B-5C4A-BE43-55BC0D4EE6FF}" dt="2020-10-03T23:34:51.351" v="284" actId="20577"/>
        <pc:sldMkLst>
          <pc:docMk/>
          <pc:sldMk cId="940843022" sldId="321"/>
        </pc:sldMkLst>
        <pc:spChg chg="mod ord">
          <ac:chgData name="Harith Al-Sahaf" userId="1431218d-04c9-4f98-a5bc-1cc5c49498a0" providerId="ADAL" clId="{058EE399-CF9B-5C4A-BE43-55BC0D4EE6FF}" dt="2020-10-03T23:32:31.699" v="253" actId="20577"/>
          <ac:spMkLst>
            <pc:docMk/>
            <pc:sldMk cId="940843022" sldId="321"/>
            <ac:spMk id="2" creationId="{CF8A9E34-D4C8-4A03-BB17-F971C576C611}"/>
          </ac:spMkLst>
        </pc:spChg>
        <pc:spChg chg="mod ord">
          <ac:chgData name="Harith Al-Sahaf" userId="1431218d-04c9-4f98-a5bc-1cc5c49498a0" providerId="ADAL" clId="{058EE399-CF9B-5C4A-BE43-55BC0D4EE6FF}" dt="2020-10-03T23:34:51.351" v="284" actId="20577"/>
          <ac:spMkLst>
            <pc:docMk/>
            <pc:sldMk cId="940843022" sldId="321"/>
            <ac:spMk id="3" creationId="{BD507630-BB99-4BBA-BD00-51F50DF3A0C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940843022" sldId="321"/>
            <ac:spMk id="4" creationId="{31302685-6058-4755-9500-FB1AF8DFCC42}"/>
          </ac:spMkLst>
        </pc:spChg>
        <pc:spChg chg="mod">
          <ac:chgData name="Harith Al-Sahaf" userId="1431218d-04c9-4f98-a5bc-1cc5c49498a0" providerId="ADAL" clId="{058EE399-CF9B-5C4A-BE43-55BC0D4EE6FF}" dt="2020-10-03T23:33:46.133" v="270" actId="27636"/>
          <ac:spMkLst>
            <pc:docMk/>
            <pc:sldMk cId="940843022" sldId="321"/>
            <ac:spMk id="5" creationId="{A67BC190-319E-4AEE-A4F9-F8C970FF00CF}"/>
          </ac:spMkLst>
        </pc:spChg>
        <pc:picChg chg="mod">
          <ac:chgData name="Harith Al-Sahaf" userId="1431218d-04c9-4f98-a5bc-1cc5c49498a0" providerId="ADAL" clId="{058EE399-CF9B-5C4A-BE43-55BC0D4EE6FF}" dt="2020-10-03T23:34:05.137" v="278" actId="1076"/>
          <ac:picMkLst>
            <pc:docMk/>
            <pc:sldMk cId="940843022" sldId="321"/>
            <ac:picMk id="7" creationId="{AAA078BC-6E80-4F8C-B510-AB829DD21D5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35:43.600" v="291" actId="20577"/>
        <pc:sldMkLst>
          <pc:docMk/>
          <pc:sldMk cId="124362660" sldId="322"/>
        </pc:sldMkLst>
        <pc:spChg chg="mod ord">
          <ac:chgData name="Harith Al-Sahaf" userId="1431218d-04c9-4f98-a5bc-1cc5c49498a0" providerId="ADAL" clId="{058EE399-CF9B-5C4A-BE43-55BC0D4EE6FF}" dt="2020-10-03T23:35:27.952" v="289" actId="20577"/>
          <ac:spMkLst>
            <pc:docMk/>
            <pc:sldMk cId="124362660" sldId="322"/>
            <ac:spMk id="2" creationId="{54F38476-9920-4309-813C-EB4D257B533E}"/>
          </ac:spMkLst>
        </pc:spChg>
        <pc:spChg chg="mod ord">
          <ac:chgData name="Harith Al-Sahaf" userId="1431218d-04c9-4f98-a5bc-1cc5c49498a0" providerId="ADAL" clId="{058EE399-CF9B-5C4A-BE43-55BC0D4EE6FF}" dt="2020-10-03T23:35:43.600" v="291" actId="20577"/>
          <ac:spMkLst>
            <pc:docMk/>
            <pc:sldMk cId="124362660" sldId="322"/>
            <ac:spMk id="3" creationId="{6B350428-8F65-4A30-900B-2973A4A4D46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124362660" sldId="322"/>
            <ac:spMk id="4" creationId="{ACDEB275-F61A-4821-90AB-1E475A690969}"/>
          </ac:spMkLst>
        </pc:spChg>
      </pc:sldChg>
      <pc:sldChg chg="del">
        <pc:chgData name="Harith Al-Sahaf" userId="1431218d-04c9-4f98-a5bc-1cc5c49498a0" providerId="ADAL" clId="{058EE399-CF9B-5C4A-BE43-55BC0D4EE6FF}" dt="2020-10-03T23:14:24.085" v="17" actId="2696"/>
        <pc:sldMkLst>
          <pc:docMk/>
          <pc:sldMk cId="1599063651" sldId="322"/>
        </pc:sldMkLst>
      </pc:sldChg>
      <pc:sldChg chg="del">
        <pc:chgData name="Harith Al-Sahaf" userId="1431218d-04c9-4f98-a5bc-1cc5c49498a0" providerId="ADAL" clId="{058EE399-CF9B-5C4A-BE43-55BC0D4EE6FF}" dt="2020-10-03T23:14:24.108" v="22" actId="2696"/>
        <pc:sldMkLst>
          <pc:docMk/>
          <pc:sldMk cId="1212574405" sldId="323"/>
        </pc:sldMkLst>
      </pc:sldChg>
      <pc:sldChg chg="modSp add mod chgLayout">
        <pc:chgData name="Harith Al-Sahaf" userId="1431218d-04c9-4f98-a5bc-1cc5c49498a0" providerId="ADAL" clId="{058EE399-CF9B-5C4A-BE43-55BC0D4EE6FF}" dt="2020-10-03T23:16:21.092" v="47" actId="700"/>
        <pc:sldMkLst>
          <pc:docMk/>
          <pc:sldMk cId="2353028827" sldId="323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2" creationId="{8AAC84A2-1EFE-4ECE-B1EF-0D0C13603830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3" creationId="{3B3DED23-5134-4392-B78E-E50F27826925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4" creationId="{D292BCBB-808C-4887-898B-0A0BF37154CE}"/>
          </ac:spMkLst>
        </pc:spChg>
      </pc:sldChg>
      <pc:sldChg chg="del">
        <pc:chgData name="Harith Al-Sahaf" userId="1431218d-04c9-4f98-a5bc-1cc5c49498a0" providerId="ADAL" clId="{058EE399-CF9B-5C4A-BE43-55BC0D4EE6FF}" dt="2020-10-03T23:14:24.100" v="20" actId="2696"/>
        <pc:sldMkLst>
          <pc:docMk/>
          <pc:sldMk cId="1238623073" sldId="324"/>
        </pc:sldMkLst>
      </pc:sldChg>
      <pc:sldChg chg="del">
        <pc:chgData name="Harith Al-Sahaf" userId="1431218d-04c9-4f98-a5bc-1cc5c49498a0" providerId="ADAL" clId="{058EE399-CF9B-5C4A-BE43-55BC0D4EE6FF}" dt="2020-10-03T23:14:24.211" v="28" actId="2696"/>
        <pc:sldMkLst>
          <pc:docMk/>
          <pc:sldMk cId="2730554272" sldId="325"/>
        </pc:sldMkLst>
      </pc:sldChg>
      <pc:sldChg chg="del">
        <pc:chgData name="Harith Al-Sahaf" userId="1431218d-04c9-4f98-a5bc-1cc5c49498a0" providerId="ADAL" clId="{058EE399-CF9B-5C4A-BE43-55BC0D4EE6FF}" dt="2020-10-03T23:14:24.104" v="21" actId="2696"/>
        <pc:sldMkLst>
          <pc:docMk/>
          <pc:sldMk cId="3967024838" sldId="326"/>
        </pc:sldMkLst>
      </pc:sldChg>
      <pc:sldChg chg="del">
        <pc:chgData name="Harith Al-Sahaf" userId="1431218d-04c9-4f98-a5bc-1cc5c49498a0" providerId="ADAL" clId="{058EE399-CF9B-5C4A-BE43-55BC0D4EE6FF}" dt="2020-10-03T23:14:24.186" v="25" actId="2696"/>
        <pc:sldMkLst>
          <pc:docMk/>
          <pc:sldMk cId="1625382571" sldId="327"/>
        </pc:sldMkLst>
      </pc:sldChg>
      <pc:sldChg chg="del">
        <pc:chgData name="Harith Al-Sahaf" userId="1431218d-04c9-4f98-a5bc-1cc5c49498a0" providerId="ADAL" clId="{058EE399-CF9B-5C4A-BE43-55BC0D4EE6FF}" dt="2020-10-03T23:14:24.215" v="29" actId="2696"/>
        <pc:sldMkLst>
          <pc:docMk/>
          <pc:sldMk cId="2107172731" sldId="329"/>
        </pc:sldMkLst>
      </pc:sldChg>
      <pc:sldChg chg="del">
        <pc:chgData name="Harith Al-Sahaf" userId="1431218d-04c9-4f98-a5bc-1cc5c49498a0" providerId="ADAL" clId="{058EE399-CF9B-5C4A-BE43-55BC0D4EE6FF}" dt="2020-10-03T23:14:24.281" v="37" actId="2696"/>
        <pc:sldMkLst>
          <pc:docMk/>
          <pc:sldMk cId="194119142" sldId="330"/>
        </pc:sldMkLst>
      </pc:sldChg>
      <pc:sldChg chg="del">
        <pc:chgData name="Harith Al-Sahaf" userId="1431218d-04c9-4f98-a5bc-1cc5c49498a0" providerId="ADAL" clId="{058EE399-CF9B-5C4A-BE43-55BC0D4EE6FF}" dt="2020-10-03T23:14:24.207" v="27" actId="2696"/>
        <pc:sldMkLst>
          <pc:docMk/>
          <pc:sldMk cId="1492081052" sldId="331"/>
        </pc:sldMkLst>
      </pc:sldChg>
      <pc:sldChg chg="del">
        <pc:chgData name="Harith Al-Sahaf" userId="1431218d-04c9-4f98-a5bc-1cc5c49498a0" providerId="ADAL" clId="{058EE399-CF9B-5C4A-BE43-55BC0D4EE6FF}" dt="2020-10-03T23:14:24.029" v="16" actId="2696"/>
        <pc:sldMkLst>
          <pc:docMk/>
          <pc:sldMk cId="3340821499" sldId="332"/>
        </pc:sldMkLst>
      </pc:sldChg>
      <pc:sldChg chg="del">
        <pc:chgData name="Harith Al-Sahaf" userId="1431218d-04c9-4f98-a5bc-1cc5c49498a0" providerId="ADAL" clId="{058EE399-CF9B-5C4A-BE43-55BC0D4EE6FF}" dt="2020-10-03T23:14:24.150" v="23" actId="2696"/>
        <pc:sldMkLst>
          <pc:docMk/>
          <pc:sldMk cId="1714062642" sldId="333"/>
        </pc:sldMkLst>
      </pc:sldChg>
      <pc:sldChg chg="del">
        <pc:chgData name="Harith Al-Sahaf" userId="1431218d-04c9-4f98-a5bc-1cc5c49498a0" providerId="ADAL" clId="{058EE399-CF9B-5C4A-BE43-55BC0D4EE6FF}" dt="2020-10-03T23:14:24.274" v="35" actId="2696"/>
        <pc:sldMkLst>
          <pc:docMk/>
          <pc:sldMk cId="4138475861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8DE4-071A-2B41-9107-0D3488A72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1402056" y="1585049"/>
            <a:ext cx="6339941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Cross-Site Request Forgery – Attacks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10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CE2F-AF2B-43FB-96BD-01377D84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</a:t>
            </a:r>
            <a:r>
              <a:rPr lang="en-US" dirty="0" err="1"/>
              <a:t>Elgg’s</a:t>
            </a:r>
            <a:r>
              <a:rPr lang="en-US" dirty="0"/>
              <a:t> add-friend service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4240-BC1D-4CFA-BD32-C3844373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85838" indent="-985838">
              <a:lnSpc>
                <a:spcPct val="110000"/>
              </a:lnSpc>
              <a:buNone/>
            </a:pPr>
            <a:r>
              <a:rPr lang="en-US" b="1" u="sng" dirty="0"/>
              <a:t>Goal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Add yourself to the victim’s friend list without his/her consent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/>
              <a:t>Investigation taken by the attacker </a:t>
            </a:r>
            <a:r>
              <a:rPr lang="en-US" b="1" u="sng" dirty="0" err="1"/>
              <a:t>Samy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Creates</a:t>
            </a:r>
            <a:r>
              <a:rPr lang="en-US" dirty="0"/>
              <a:t> an </a:t>
            </a:r>
            <a:r>
              <a:rPr lang="en-US" dirty="0" err="1"/>
              <a:t>Elgg</a:t>
            </a:r>
            <a:r>
              <a:rPr lang="en-US" dirty="0"/>
              <a:t> account using </a:t>
            </a:r>
            <a:r>
              <a:rPr lang="en-US" u="sng" dirty="0"/>
              <a:t>Charlie</a:t>
            </a:r>
            <a:r>
              <a:rPr lang="en-US" dirty="0"/>
              <a:t> as the name.</a:t>
            </a:r>
          </a:p>
          <a:p>
            <a:pPr>
              <a:lnSpc>
                <a:spcPct val="110000"/>
              </a:lnSpc>
            </a:pPr>
            <a:r>
              <a:rPr lang="en-US" dirty="0"/>
              <a:t>In Charlie’s account, he clicks </a:t>
            </a:r>
            <a:r>
              <a:rPr lang="en-US" u="sng" dirty="0"/>
              <a:t>add-friend button</a:t>
            </a:r>
            <a:r>
              <a:rPr lang="en-US" dirty="0"/>
              <a:t> to add himself to Charlie’s friend list. Using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FireFox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LiveHTTPHeaders</a:t>
            </a:r>
            <a:r>
              <a:rPr lang="en-US" dirty="0"/>
              <a:t> extension to capture the add-friend HTTP request. 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6EEC-C0C9-41AD-A952-6DCBAEE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5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045-5036-4897-90BB-6317627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HTTP header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9E37-7838-4BC9-BDBF-F1F7D6B7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894362"/>
            <a:ext cx="8778240" cy="17362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Line ① </a:t>
            </a:r>
            <a:r>
              <a:rPr lang="en-US" dirty="0"/>
              <a:t>: URL of </a:t>
            </a:r>
            <a:r>
              <a:rPr lang="en-US" dirty="0" err="1"/>
              <a:t>Elgg’s</a:t>
            </a:r>
            <a:r>
              <a:rPr lang="en-US" dirty="0"/>
              <a:t> add-friend request. </a:t>
            </a:r>
            <a:r>
              <a:rPr lang="en-US" dirty="0" err="1"/>
              <a:t>UserID</a:t>
            </a:r>
            <a:r>
              <a:rPr lang="en-US" dirty="0"/>
              <a:t> of the user to be added to the friend list is used. Here, </a:t>
            </a:r>
            <a:r>
              <a:rPr lang="en-US" dirty="0" err="1"/>
              <a:t>Samy’s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(GUID) is 42.</a:t>
            </a:r>
          </a:p>
          <a:p>
            <a:pPr>
              <a:lnSpc>
                <a:spcPct val="120000"/>
              </a:lnSpc>
            </a:pPr>
            <a:endParaRPr lang="en-US" sz="300" dirty="0"/>
          </a:p>
          <a:p>
            <a:pPr>
              <a:lnSpc>
                <a:spcPct val="120000"/>
              </a:lnSpc>
            </a:pPr>
            <a:r>
              <a:rPr lang="en-US" u="sng" dirty="0"/>
              <a:t>Line ② </a:t>
            </a:r>
            <a:r>
              <a:rPr lang="en-US" dirty="0"/>
              <a:t>: </a:t>
            </a:r>
            <a:r>
              <a:rPr lang="en-US" dirty="0" err="1"/>
              <a:t>Elgg’s</a:t>
            </a:r>
            <a:r>
              <a:rPr lang="en-US" dirty="0"/>
              <a:t> countermeasure against CSRF attacks which are disabled.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Line ③</a:t>
            </a:r>
            <a:r>
              <a:rPr lang="en-US" dirty="0"/>
              <a:t> : Session cookie which is unique for each user. It is automatically sent by browsers.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0598-83E9-4F10-B6C3-71F9E511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A7B46-7CBF-42BB-A0EB-EE8CBF1968A3}"/>
              </a:ext>
            </a:extLst>
          </p:cNvPr>
          <p:cNvSpPr txBox="1">
            <a:spLocks/>
          </p:cNvSpPr>
          <p:nvPr/>
        </p:nvSpPr>
        <p:spPr>
          <a:xfrm>
            <a:off x="399011" y="3653444"/>
            <a:ext cx="6047508" cy="9998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1216EF-DA74-ED4A-B72E-95ECBD5E0B72}"/>
              </a:ext>
            </a:extLst>
          </p:cNvPr>
          <p:cNvGrpSpPr/>
          <p:nvPr/>
        </p:nvGrpSpPr>
        <p:grpSpPr>
          <a:xfrm>
            <a:off x="1778627" y="777338"/>
            <a:ext cx="5586746" cy="2117024"/>
            <a:chOff x="236914" y="1063603"/>
            <a:chExt cx="6209606" cy="2353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272F4B-D915-4FAD-BFA1-B5987587B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914" y="1063603"/>
              <a:ext cx="6209604" cy="16337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D2297C-E8F9-4811-AC4C-8323293D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14" y="2693203"/>
              <a:ext cx="6209606" cy="72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719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9E34-D4C8-4A03-BB17-F971C576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malicious web page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7630-BB99-4BBA-BD00-51F50DF3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349438"/>
            <a:ext cx="8778240" cy="22811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 tag will trigger an HTTP GET request. When browsers render a web page and sees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 tag, it sends an HTTP GET request to the URL specified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attribute.</a:t>
            </a:r>
          </a:p>
          <a:p>
            <a:pPr>
              <a:lnSpc>
                <a:spcPct val="120000"/>
              </a:lnSpc>
            </a:pPr>
            <a:r>
              <a:rPr lang="en-US" dirty="0"/>
              <a:t>The attacker use add-friend URL along with friend parameter. The size of the image is </a:t>
            </a:r>
            <a:r>
              <a:rPr lang="en-US" u="sng" dirty="0"/>
              <a:t>very small</a:t>
            </a:r>
            <a:r>
              <a:rPr lang="en-US" dirty="0"/>
              <a:t> so that the victim is not suspicious.</a:t>
            </a: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dirty="0"/>
              <a:t>The crafted web page is placed in the malicious website </a:t>
            </a:r>
            <a:r>
              <a:rPr lang="en-US" dirty="0" err="1">
                <a:solidFill>
                  <a:srgbClr val="0070C0"/>
                </a:solidFill>
              </a:rPr>
              <a:t>www.csrflabattacker.com</a:t>
            </a:r>
            <a:r>
              <a:rPr lang="en-US" dirty="0"/>
              <a:t> (inside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/var/www/CSRF/Attacker</a:t>
            </a:r>
            <a:r>
              <a:rPr lang="en-US" dirty="0"/>
              <a:t> folder).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2685-6058-4755-9500-FB1AF8D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7BC190-319E-4AEE-A4F9-F8C970FF00CF}"/>
              </a:ext>
            </a:extLst>
          </p:cNvPr>
          <p:cNvSpPr txBox="1">
            <a:spLocks/>
          </p:cNvSpPr>
          <p:nvPr/>
        </p:nvSpPr>
        <p:spPr>
          <a:xfrm>
            <a:off x="226314" y="2594386"/>
            <a:ext cx="6469587" cy="22811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78BC-6E80-4F8C-B510-AB829DD2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51" y="781417"/>
            <a:ext cx="6469586" cy="15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8476-9920-4309-813C-EB4D257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 victim to visit your malicious page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0428-8F65-4A30-900B-2973A4A4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Samy</a:t>
            </a:r>
            <a:r>
              <a:rPr lang="en-US" dirty="0"/>
              <a:t> can </a:t>
            </a:r>
            <a:r>
              <a:rPr lang="en-US" u="sng" dirty="0"/>
              <a:t>send a private message</a:t>
            </a:r>
            <a:r>
              <a:rPr lang="en-US" dirty="0"/>
              <a:t> to Alice with the link to the malicious web page.</a:t>
            </a:r>
          </a:p>
          <a:p>
            <a:endParaRPr lang="en-US" dirty="0"/>
          </a:p>
          <a:p>
            <a:r>
              <a:rPr lang="en-US" dirty="0"/>
              <a:t>If Alice clicks the link, </a:t>
            </a:r>
            <a:r>
              <a:rPr lang="en-US" dirty="0" err="1"/>
              <a:t>Samy’s</a:t>
            </a:r>
            <a:r>
              <a:rPr lang="en-US" dirty="0"/>
              <a:t> malicious web page will be loaded into Alice’s browser and a forged add-friend request will be sent to the </a:t>
            </a:r>
            <a:r>
              <a:rPr lang="en-US" dirty="0" err="1"/>
              <a:t>Elgg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On success, </a:t>
            </a:r>
            <a:r>
              <a:rPr lang="en-US" dirty="0" err="1"/>
              <a:t>Samy</a:t>
            </a:r>
            <a:r>
              <a:rPr lang="en-US" dirty="0"/>
              <a:t> will be added to Alice’s friend list.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B275-F61A-4821-90AB-1E475A69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6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84A2-1EFE-4ECE-B1EF-0D0C136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D23-5134-4392-B78E-E50F2782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requests vs same-site requests. </a:t>
            </a:r>
          </a:p>
          <a:p>
            <a:r>
              <a:rPr lang="en-US" dirty="0"/>
              <a:t>Why cross-site requests should be treated </a:t>
            </a:r>
            <a:r>
              <a:rPr lang="en-US" u="sng" dirty="0"/>
              <a:t>differently</a:t>
            </a:r>
            <a:r>
              <a:rPr lang="en-US" dirty="0"/>
              <a:t>.</a:t>
            </a:r>
          </a:p>
          <a:p>
            <a:r>
              <a:rPr lang="en-US" dirty="0"/>
              <a:t>How to conduct CSRF attack on HTTP GET request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How to conduct CSRF attack on HTTP POST request</a:t>
            </a:r>
          </a:p>
          <a:p>
            <a:pPr lvl="1"/>
            <a:r>
              <a:rPr lang="en-US" dirty="0"/>
              <a:t>The fundamental cause of the CSRF vulnerability</a:t>
            </a:r>
          </a:p>
          <a:p>
            <a:pPr lvl="1"/>
            <a:r>
              <a:rPr lang="en-US" dirty="0"/>
              <a:t>How to defend against CSRF attack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BCBB-808C-4887-898B-0A0BF37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30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Request</a:t>
            </a:r>
          </a:p>
          <a:p>
            <a:endParaRPr lang="en-US" dirty="0"/>
          </a:p>
          <a:p>
            <a:r>
              <a:rPr lang="en-US" dirty="0"/>
              <a:t>Cross-Site Request Forgery (CSRF) Attack</a:t>
            </a:r>
          </a:p>
          <a:p>
            <a:endParaRPr lang="en-US" dirty="0"/>
          </a:p>
          <a:p>
            <a:r>
              <a:rPr lang="en-US" dirty="0"/>
              <a:t>CSRF attacks on HTTP GET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1255-756A-45D8-B401-3555BE6E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and its problems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B533-24AD-4360-A617-1178201D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3970673" cy="3763103"/>
          </a:xfrm>
        </p:spPr>
        <p:txBody>
          <a:bodyPr>
            <a:noAutofit/>
          </a:bodyPr>
          <a:lstStyle/>
          <a:p>
            <a:r>
              <a:rPr lang="en-US" sz="1800" dirty="0"/>
              <a:t>When a page from a website sends an HTTP request back to the website, it is called </a:t>
            </a:r>
            <a:r>
              <a:rPr lang="en-US" sz="1800" b="1" dirty="0"/>
              <a:t>same-site request</a:t>
            </a:r>
            <a:r>
              <a:rPr lang="en-US" sz="1800" dirty="0"/>
              <a:t>.</a:t>
            </a:r>
          </a:p>
          <a:p>
            <a:r>
              <a:rPr lang="en-US" sz="1800" dirty="0"/>
              <a:t>If a request is sent to a different website, it is called </a:t>
            </a:r>
            <a:r>
              <a:rPr lang="en-US" sz="1800" b="1" dirty="0"/>
              <a:t>cross-site request </a:t>
            </a:r>
            <a:r>
              <a:rPr lang="en-US" sz="1800" dirty="0"/>
              <a:t>because the where the page comes from and where the request goes are different.</a:t>
            </a:r>
          </a:p>
          <a:p>
            <a:pPr marL="0" indent="0">
              <a:buNone/>
            </a:pPr>
            <a:r>
              <a:rPr lang="en-US" sz="1800" b="1" u="sng" dirty="0"/>
              <a:t>Example</a:t>
            </a:r>
            <a:r>
              <a:rPr lang="en-US" sz="1800" dirty="0"/>
              <a:t> : A webpage (not Facebook) can include a Facebook link, so when users click on the link, HTTP request is sent to Facebook.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CE6DB-94BB-487C-8E79-DD8A01AA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E07B2-3241-4CA2-80DE-79D953B51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857" y="948049"/>
            <a:ext cx="5056686" cy="33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2657-4603-46A5-8132-B249AFC0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and its problems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84C4-24EB-463D-BF14-B614D422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a request is sent to </a:t>
            </a:r>
            <a:r>
              <a:rPr lang="en-US" dirty="0">
                <a:solidFill>
                  <a:srgbClr val="0070C0"/>
                </a:solidFill>
              </a:rPr>
              <a:t>example.com </a:t>
            </a:r>
            <a:r>
              <a:rPr lang="en-US" dirty="0"/>
              <a:t>from a page coming from </a:t>
            </a:r>
            <a:r>
              <a:rPr lang="en-US" dirty="0">
                <a:solidFill>
                  <a:srgbClr val="0070C0"/>
                </a:solidFill>
              </a:rPr>
              <a:t>example.com</a:t>
            </a:r>
            <a:r>
              <a:rPr lang="en-US" dirty="0"/>
              <a:t>, the browser attaches all the cookies belonging to </a:t>
            </a:r>
            <a:r>
              <a:rPr lang="en-US" dirty="0">
                <a:solidFill>
                  <a:srgbClr val="0070C0"/>
                </a:solidFill>
              </a:rPr>
              <a:t>example.com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Now, when a request is sent to </a:t>
            </a:r>
            <a:r>
              <a:rPr lang="en-US" dirty="0">
                <a:solidFill>
                  <a:srgbClr val="0070C0"/>
                </a:solidFill>
              </a:rPr>
              <a:t>example.com </a:t>
            </a:r>
            <a:r>
              <a:rPr lang="en-US" dirty="0"/>
              <a:t>from </a:t>
            </a:r>
            <a:r>
              <a:rPr lang="en-US" b="1" u="sng" dirty="0">
                <a:solidFill>
                  <a:srgbClr val="FF0000"/>
                </a:solidFill>
              </a:rPr>
              <a:t>another</a:t>
            </a:r>
            <a:r>
              <a:rPr lang="en-US" dirty="0"/>
              <a:t> site (different from </a:t>
            </a:r>
            <a:r>
              <a:rPr lang="en-US" dirty="0">
                <a:solidFill>
                  <a:srgbClr val="0070C0"/>
                </a:solidFill>
              </a:rPr>
              <a:t>example.com</a:t>
            </a:r>
            <a:r>
              <a:rPr lang="en-US" dirty="0"/>
              <a:t>), the browser </a:t>
            </a:r>
            <a:r>
              <a:rPr lang="en-US" u="sng" dirty="0"/>
              <a:t>will attach</a:t>
            </a:r>
            <a:r>
              <a:rPr lang="en-US" dirty="0"/>
              <a:t> the cookies too.</a:t>
            </a:r>
          </a:p>
          <a:p>
            <a:pPr>
              <a:lnSpc>
                <a:spcPct val="110000"/>
              </a:lnSpc>
            </a:pPr>
            <a:r>
              <a:rPr lang="en-US" dirty="0"/>
              <a:t>Because of above </a:t>
            </a:r>
            <a:r>
              <a:rPr lang="en-US" dirty="0" err="1"/>
              <a:t>behaviour</a:t>
            </a:r>
            <a:r>
              <a:rPr lang="en-US" dirty="0"/>
              <a:t> of the browsers, the server </a:t>
            </a:r>
            <a:r>
              <a:rPr lang="en-US" b="1" dirty="0"/>
              <a:t>cannot distinguish </a:t>
            </a:r>
            <a:r>
              <a:rPr lang="en-US" dirty="0"/>
              <a:t>between the </a:t>
            </a:r>
            <a:r>
              <a:rPr lang="en-AU" u="sng" dirty="0"/>
              <a:t>same-site</a:t>
            </a:r>
            <a:r>
              <a:rPr lang="en-US" dirty="0"/>
              <a:t> and </a:t>
            </a:r>
            <a:r>
              <a:rPr lang="en-US" u="sng" dirty="0"/>
              <a:t>cross-site</a:t>
            </a:r>
            <a:r>
              <a:rPr lang="en-US" dirty="0"/>
              <a:t> requests.</a:t>
            </a:r>
          </a:p>
          <a:p>
            <a:pPr>
              <a:lnSpc>
                <a:spcPct val="110000"/>
              </a:lnSpc>
            </a:pPr>
            <a:r>
              <a:rPr lang="en-US" dirty="0"/>
              <a:t>It is possible for third-party websites </a:t>
            </a:r>
            <a:r>
              <a:rPr lang="en-US" b="1" u="sng" dirty="0"/>
              <a:t>to forge requests</a:t>
            </a:r>
            <a:r>
              <a:rPr lang="en-US" dirty="0"/>
              <a:t> that are exactly the same as the same-site requests.</a:t>
            </a:r>
          </a:p>
          <a:p>
            <a:pPr>
              <a:lnSpc>
                <a:spcPct val="110000"/>
              </a:lnSpc>
            </a:pPr>
            <a:r>
              <a:rPr lang="en-US" dirty="0"/>
              <a:t>This is called </a:t>
            </a:r>
            <a:r>
              <a:rPr lang="en-US" b="1" dirty="0"/>
              <a:t>Cross-Site Request Forgery (CSRF)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28669-B887-4DC3-B449-78DE8A3A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F5F3-1899-44B5-96FB-3E1ACC6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attack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C9CE-E63C-40AE-9DE9-763EF363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/>
              <a:t>Environment Setup</a:t>
            </a:r>
            <a:r>
              <a:rPr lang="en-US" dirty="0"/>
              <a:t>:</a:t>
            </a:r>
          </a:p>
          <a:p>
            <a:pPr marL="423863">
              <a:lnSpc>
                <a:spcPct val="120000"/>
              </a:lnSpc>
            </a:pPr>
            <a:r>
              <a:rPr lang="en-US" dirty="0"/>
              <a:t>Target website</a:t>
            </a:r>
          </a:p>
          <a:p>
            <a:pPr marL="423863">
              <a:lnSpc>
                <a:spcPct val="120000"/>
              </a:lnSpc>
            </a:pPr>
            <a:r>
              <a:rPr lang="en-US" dirty="0"/>
              <a:t>Victim user who has an </a:t>
            </a:r>
            <a:r>
              <a:rPr lang="en-US" u="sng" dirty="0"/>
              <a:t>active session</a:t>
            </a:r>
            <a:r>
              <a:rPr lang="en-US" dirty="0"/>
              <a:t> on the target website</a:t>
            </a:r>
          </a:p>
          <a:p>
            <a:pPr marL="423863">
              <a:lnSpc>
                <a:spcPct val="120000"/>
              </a:lnSpc>
            </a:pPr>
            <a:r>
              <a:rPr lang="en-US" dirty="0"/>
              <a:t>Malicious website controlled by an attacker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u="sng" dirty="0"/>
              <a:t>Steps</a:t>
            </a:r>
            <a:r>
              <a:rPr lang="en-US" dirty="0"/>
              <a:t>:</a:t>
            </a:r>
          </a:p>
          <a:p>
            <a:pPr marL="386954">
              <a:lnSpc>
                <a:spcPct val="120000"/>
              </a:lnSpc>
            </a:pPr>
            <a:r>
              <a:rPr lang="en-US" dirty="0"/>
              <a:t>The attacker crafts a webpage that can forge a cross-site request to be sent to the targeted website.</a:t>
            </a:r>
          </a:p>
          <a:p>
            <a:pPr marL="386954">
              <a:lnSpc>
                <a:spcPct val="120000"/>
              </a:lnSpc>
            </a:pPr>
            <a:r>
              <a:rPr lang="en-US" dirty="0"/>
              <a:t>The attacker needs to attract the victim user to visit the malicious website.</a:t>
            </a:r>
          </a:p>
          <a:p>
            <a:pPr marL="386954">
              <a:lnSpc>
                <a:spcPct val="120000"/>
              </a:lnSpc>
            </a:pPr>
            <a:r>
              <a:rPr lang="en-US" dirty="0"/>
              <a:t>The victim is logged into the targeted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EB1E2-1C7D-464E-80A2-26474BC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4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CE62-5A6F-4E57-BF35-7607DA8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C993-5C54-4A16-912D-4390E90C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1989434"/>
          </a:xfrm>
        </p:spPr>
        <p:txBody>
          <a:bodyPr>
            <a:noAutofit/>
          </a:bodyPr>
          <a:lstStyle/>
          <a:p>
            <a:r>
              <a:rPr lang="en-US" sz="2300" dirty="0" err="1"/>
              <a:t>Elgg</a:t>
            </a:r>
            <a:r>
              <a:rPr lang="en-US" sz="2300" dirty="0"/>
              <a:t>: open-source web application for social networking</a:t>
            </a:r>
          </a:p>
          <a:p>
            <a:r>
              <a:rPr lang="en-US" sz="2300" dirty="0"/>
              <a:t>Countermeasures for CSRF is disabled by us in the VM</a:t>
            </a:r>
          </a:p>
          <a:p>
            <a:r>
              <a:rPr lang="en-US" sz="2300" dirty="0"/>
              <a:t>Target website: </a:t>
            </a:r>
            <a:r>
              <a:rPr lang="en-US" sz="2300" dirty="0">
                <a:solidFill>
                  <a:srgbClr val="0070C0"/>
                </a:solidFill>
              </a:rPr>
              <a:t>http://www.csrflabelgg.com</a:t>
            </a:r>
          </a:p>
          <a:p>
            <a:r>
              <a:rPr lang="en-US" sz="2300" dirty="0"/>
              <a:t>Attacker’s website: </a:t>
            </a:r>
            <a:r>
              <a:rPr lang="en-US" sz="2300" dirty="0">
                <a:solidFill>
                  <a:srgbClr val="0070C0"/>
                </a:solidFill>
              </a:rPr>
              <a:t>http://www.csrflabattacker.com</a:t>
            </a:r>
          </a:p>
          <a:p>
            <a:r>
              <a:rPr lang="en-US" sz="2300" dirty="0"/>
              <a:t>These websites are hosted on localhost via Apache’s Virtual Hosting</a:t>
            </a:r>
          </a:p>
          <a:p>
            <a:endParaRPr lang="en-NZ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3829E-9CD9-4450-A465-91335D7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FD9CF-15D3-44E7-834D-18D46989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6" y="2856946"/>
            <a:ext cx="6564188" cy="17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4CC2-792C-46FC-ADF0-3C06C1F7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 on HTTP GET services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6C9A-865E-4E7D-9B6B-98CB5DA9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GET requests: data (foo and bar) are attached in the URL.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HTTP POST requests: data (foo and bar) are placed inside the data field of the HTTP request.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AE59-58A8-49C8-90CA-EDFD082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CCA23-0C43-4D6D-8AB3-0795A55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2" y="3504650"/>
            <a:ext cx="8154131" cy="1148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95208-B487-4B7A-B5A7-9428BB7E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" y="1777242"/>
            <a:ext cx="8154132" cy="7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915-33F9-4694-84C1-DB13F65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 on GET request – Basic idea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450D-2D8C-4525-AB7A-9AA32F65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Consider an online banking web application </a:t>
            </a:r>
            <a:r>
              <a:rPr lang="en-US" dirty="0">
                <a:solidFill>
                  <a:srgbClr val="0070C0"/>
                </a:solidFill>
              </a:rPr>
              <a:t>www.bank32.com</a:t>
            </a:r>
            <a:r>
              <a:rPr lang="en-US" dirty="0"/>
              <a:t> which allows users to transfer money from their accounts to other people’s accounts.</a:t>
            </a:r>
          </a:p>
          <a:p>
            <a:pPr>
              <a:lnSpc>
                <a:spcPct val="120000"/>
              </a:lnSpc>
            </a:pPr>
            <a:r>
              <a:rPr lang="en-US" dirty="0"/>
              <a:t>An user is </a:t>
            </a:r>
            <a:r>
              <a:rPr lang="en-US" b="1" i="1" u="sng" dirty="0"/>
              <a:t>logged in</a:t>
            </a:r>
            <a:r>
              <a:rPr lang="en-US" dirty="0"/>
              <a:t> into the web application and has a </a:t>
            </a:r>
            <a:r>
              <a:rPr lang="en-US" u="sng" dirty="0"/>
              <a:t>session cookie</a:t>
            </a:r>
            <a:r>
              <a:rPr lang="en-US" dirty="0"/>
              <a:t> which uniquely identifies the authenticated user.</a:t>
            </a:r>
          </a:p>
          <a:p>
            <a:pPr>
              <a:lnSpc>
                <a:spcPct val="120000"/>
              </a:lnSpc>
            </a:pPr>
            <a:r>
              <a:rPr lang="en-US" dirty="0"/>
              <a:t>HTTP request to transfer $500 from his/her account to account 3220: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http://www.bank32.com/transfer.php?to=3220&amp;amount=500</a:t>
            </a:r>
          </a:p>
          <a:p>
            <a:pPr>
              <a:lnSpc>
                <a:spcPct val="120000"/>
              </a:lnSpc>
            </a:pPr>
            <a:r>
              <a:rPr lang="en-US" dirty="0"/>
              <a:t>In order to perform the attack, the attacker needs to send out the forged request </a:t>
            </a:r>
            <a:r>
              <a:rPr lang="en-US" u="sng" dirty="0"/>
              <a:t>from the victim’s machine</a:t>
            </a:r>
            <a:r>
              <a:rPr lang="en-US" dirty="0"/>
              <a:t> so that the browsers will attach the victim’s session cookies with the requests.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7B4A5-3AAE-4EC9-949B-F6F9098A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8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69F8-58A7-4855-A102-21EAE21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CSRF attack on GET request – Basic idea (cont.)</a:t>
            </a:r>
            <a:endParaRPr lang="en-NZ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3CB1-B6DD-465A-9DB6-E9F0DED1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2589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attacker can place the piece of code (to trigger request) in the form of </a:t>
            </a:r>
            <a:r>
              <a:rPr lang="en-US" dirty="0" err="1">
                <a:solidFill>
                  <a:srgbClr val="0070C0"/>
                </a:solidFill>
              </a:rPr>
              <a:t>Javascript</a:t>
            </a:r>
            <a:r>
              <a:rPr lang="en-US" dirty="0"/>
              <a:t> code in the attacker’s web page.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…but there is a much easier way to forge request without using JS code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HTML tags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/>
              <a:t> can trigger GET requests to the URL specified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attribute. Response for this request will be an image/webpage. 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147B5-465C-4E71-8982-DD24059A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18C87-41E5-41EF-9651-1FDCFEE6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" y="3400685"/>
            <a:ext cx="8308276" cy="12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13668</TotalTime>
  <Words>986</Words>
  <Application>Microsoft Office PowerPoint</Application>
  <PresentationFormat>On-screen Show (16:9)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Cross-site request and its problems</vt:lpstr>
      <vt:lpstr>Cross-Site request and its problems (cont.)</vt:lpstr>
      <vt:lpstr>Cross-site request forgery attack</vt:lpstr>
      <vt:lpstr>Environment setup</vt:lpstr>
      <vt:lpstr>CSRF attacks on HTTP GET services</vt:lpstr>
      <vt:lpstr>CSRF attack on GET request – Basic idea</vt:lpstr>
      <vt:lpstr>CSRF attack on GET request – Basic idea (cont.)</vt:lpstr>
      <vt:lpstr>Attack on Elgg’s add-friend service</vt:lpstr>
      <vt:lpstr>Capture HTTP header</vt:lpstr>
      <vt:lpstr>Create the malicious web page</vt:lpstr>
      <vt:lpstr>Attract victim to visit your malicious page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644</cp:revision>
  <dcterms:created xsi:type="dcterms:W3CDTF">2010-04-12T23:12:02Z</dcterms:created>
  <dcterms:modified xsi:type="dcterms:W3CDTF">2020-10-05T20:42:57Z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