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1"/>
  </p:notesMasterIdLst>
  <p:sldIdLst>
    <p:sldId id="256" r:id="rId5"/>
    <p:sldId id="293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1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EE399-CF9B-5C4A-BE43-55BC0D4EE6FF}" v="6" dt="2020-10-03T23:33:52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 autoAdjust="0"/>
    <p:restoredTop sz="87380" autoAdjust="0"/>
  </p:normalViewPr>
  <p:slideViewPr>
    <p:cSldViewPr snapToGrid="0" snapToObjects="1">
      <p:cViewPr varScale="1">
        <p:scale>
          <a:sx n="119" d="100"/>
          <a:sy n="119" d="100"/>
        </p:scale>
        <p:origin x="160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058EE399-CF9B-5C4A-BE43-55BC0D4EE6FF}"/>
    <pc:docChg chg="undo redo custSel addSld delSld modSld">
      <pc:chgData name="Harith Al-Sahaf" userId="1431218d-04c9-4f98-a5bc-1cc5c49498a0" providerId="ADAL" clId="{058EE399-CF9B-5C4A-BE43-55BC0D4EE6FF}" dt="2020-10-03T23:36:12.376" v="293" actId="2696"/>
      <pc:docMkLst>
        <pc:docMk/>
      </pc:docMkLst>
      <pc:sldChg chg="modSp mod">
        <pc:chgData name="Harith Al-Sahaf" userId="1431218d-04c9-4f98-a5bc-1cc5c49498a0" providerId="ADAL" clId="{058EE399-CF9B-5C4A-BE43-55BC0D4EE6FF}" dt="2020-10-03T23:14:09.463" v="15" actId="20577"/>
        <pc:sldMkLst>
          <pc:docMk/>
          <pc:sldMk cId="1665816769" sldId="256"/>
        </pc:sldMkLst>
        <pc:spChg chg="mod">
          <ac:chgData name="Harith Al-Sahaf" userId="1431218d-04c9-4f98-a5bc-1cc5c49498a0" providerId="ADAL" clId="{058EE399-CF9B-5C4A-BE43-55BC0D4EE6FF}" dt="2020-10-03T23:14:05.309" v="14" actId="20577"/>
          <ac:spMkLst>
            <pc:docMk/>
            <pc:sldMk cId="1665816769" sldId="256"/>
            <ac:spMk id="3" creationId="{E2346EBA-D898-4D6A-A7A1-0D17AC0663CE}"/>
          </ac:spMkLst>
        </pc:spChg>
        <pc:spChg chg="mod">
          <ac:chgData name="Harith Al-Sahaf" userId="1431218d-04c9-4f98-a5bc-1cc5c49498a0" providerId="ADAL" clId="{058EE399-CF9B-5C4A-BE43-55BC0D4EE6FF}" dt="2020-10-03T23:14:09.463" v="15" actId="20577"/>
          <ac:spMkLst>
            <pc:docMk/>
            <pc:sldMk cId="1665816769" sldId="256"/>
            <ac:spMk id="5" creationId="{28E90A38-3AC2-4FB7-98F2-AFF15AEB3BD3}"/>
          </ac:spMkLst>
        </pc:spChg>
      </pc:sldChg>
      <pc:sldChg chg="del">
        <pc:chgData name="Harith Al-Sahaf" userId="1431218d-04c9-4f98-a5bc-1cc5c49498a0" providerId="ADAL" clId="{058EE399-CF9B-5C4A-BE43-55BC0D4EE6FF}" dt="2020-10-03T23:36:12.363" v="292" actId="2696"/>
        <pc:sldMkLst>
          <pc:docMk/>
          <pc:sldMk cId="346222295" sldId="293"/>
        </pc:sldMkLst>
      </pc:sldChg>
      <pc:sldChg chg="del">
        <pc:chgData name="Harith Al-Sahaf" userId="1431218d-04c9-4f98-a5bc-1cc5c49498a0" providerId="ADAL" clId="{058EE399-CF9B-5C4A-BE43-55BC0D4EE6FF}" dt="2020-10-03T23:36:12.376" v="293" actId="2696"/>
        <pc:sldMkLst>
          <pc:docMk/>
          <pc:sldMk cId="2847972413" sldId="310"/>
        </pc:sldMkLst>
      </pc:sldChg>
      <pc:sldChg chg="modSp add mod chgLayout">
        <pc:chgData name="Harith Al-Sahaf" userId="1431218d-04c9-4f98-a5bc-1cc5c49498a0" providerId="ADAL" clId="{058EE399-CF9B-5C4A-BE43-55BC0D4EE6FF}" dt="2020-10-03T23:16:36.823" v="51" actId="20577"/>
        <pc:sldMkLst>
          <pc:docMk/>
          <pc:sldMk cId="2221971675" sldId="311"/>
        </pc:sldMkLst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221971675" sldId="311"/>
            <ac:spMk id="2" creationId="{7F07C8D5-F388-4FF6-87B7-EA27684FBB3C}"/>
          </ac:spMkLst>
        </pc:spChg>
        <pc:spChg chg="mod ord">
          <ac:chgData name="Harith Al-Sahaf" userId="1431218d-04c9-4f98-a5bc-1cc5c49498a0" providerId="ADAL" clId="{058EE399-CF9B-5C4A-BE43-55BC0D4EE6FF}" dt="2020-10-03T23:16:36.823" v="51" actId="20577"/>
          <ac:spMkLst>
            <pc:docMk/>
            <pc:sldMk cId="2221971675" sldId="311"/>
            <ac:spMk id="3" creationId="{B7A94FE5-337A-4530-BF3F-4E99323D936A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221971675" sldId="311"/>
            <ac:spMk id="4" creationId="{138A6E3D-E494-4FC0-BB11-F94A191A2429}"/>
          </ac:spMkLst>
        </pc:spChg>
      </pc:sldChg>
      <pc:sldChg chg="del">
        <pc:chgData name="Harith Al-Sahaf" userId="1431218d-04c9-4f98-a5bc-1cc5c49498a0" providerId="ADAL" clId="{058EE399-CF9B-5C4A-BE43-55BC0D4EE6FF}" dt="2020-10-03T23:14:24.191" v="26" actId="2696"/>
        <pc:sldMkLst>
          <pc:docMk/>
          <pc:sldMk cId="4227335787" sldId="311"/>
        </pc:sldMkLst>
      </pc:sldChg>
      <pc:sldChg chg="del">
        <pc:chgData name="Harith Al-Sahaf" userId="1431218d-04c9-4f98-a5bc-1cc5c49498a0" providerId="ADAL" clId="{058EE399-CF9B-5C4A-BE43-55BC0D4EE6FF}" dt="2020-10-03T23:14:24.095" v="19" actId="2696"/>
        <pc:sldMkLst>
          <pc:docMk/>
          <pc:sldMk cId="364594420" sldId="312"/>
        </pc:sldMkLst>
      </pc:sldChg>
      <pc:sldChg chg="modSp add mod chgLayout">
        <pc:chgData name="Harith Al-Sahaf" userId="1431218d-04c9-4f98-a5bc-1cc5c49498a0" providerId="ADAL" clId="{058EE399-CF9B-5C4A-BE43-55BC0D4EE6FF}" dt="2020-10-03T23:23:09.416" v="99" actId="20577"/>
        <pc:sldMkLst>
          <pc:docMk/>
          <pc:sldMk cId="548520773" sldId="312"/>
        </pc:sldMkLst>
        <pc:spChg chg="mod ord">
          <ac:chgData name="Harith Al-Sahaf" userId="1431218d-04c9-4f98-a5bc-1cc5c49498a0" providerId="ADAL" clId="{058EE399-CF9B-5C4A-BE43-55BC0D4EE6FF}" dt="2020-10-03T23:23:09.416" v="99" actId="20577"/>
          <ac:spMkLst>
            <pc:docMk/>
            <pc:sldMk cId="548520773" sldId="312"/>
            <ac:spMk id="2" creationId="{C5C31255-756A-45D8-B401-3555BE6E4B0B}"/>
          </ac:spMkLst>
        </pc:spChg>
        <pc:spChg chg="mod ord">
          <ac:chgData name="Harith Al-Sahaf" userId="1431218d-04c9-4f98-a5bc-1cc5c49498a0" providerId="ADAL" clId="{058EE399-CF9B-5C4A-BE43-55BC0D4EE6FF}" dt="2020-10-03T23:20:58.901" v="89" actId="948"/>
          <ac:spMkLst>
            <pc:docMk/>
            <pc:sldMk cId="548520773" sldId="312"/>
            <ac:spMk id="3" creationId="{3F7EB533-24AD-4360-A617-1178201D8577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548520773" sldId="312"/>
            <ac:spMk id="4" creationId="{A3FCE6DB-94BB-487C-8E79-DD8A01AA2818}"/>
          </ac:spMkLst>
        </pc:spChg>
        <pc:picChg chg="mod">
          <ac:chgData name="Harith Al-Sahaf" userId="1431218d-04c9-4f98-a5bc-1cc5c49498a0" providerId="ADAL" clId="{058EE399-CF9B-5C4A-BE43-55BC0D4EE6FF}" dt="2020-10-03T23:17:02.643" v="52" actId="1076"/>
          <ac:picMkLst>
            <pc:docMk/>
            <pc:sldMk cId="548520773" sldId="312"/>
            <ac:picMk id="5" creationId="{ADBE07B2-3241-4CA2-80DE-79D953B511CD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3:22.974" v="109" actId="20577"/>
        <pc:sldMkLst>
          <pc:docMk/>
          <pc:sldMk cId="202781606" sldId="313"/>
        </pc:sldMkLst>
        <pc:spChg chg="mod ord">
          <ac:chgData name="Harith Al-Sahaf" userId="1431218d-04c9-4f98-a5bc-1cc5c49498a0" providerId="ADAL" clId="{058EE399-CF9B-5C4A-BE43-55BC0D4EE6FF}" dt="2020-10-03T23:23:22.974" v="109" actId="20577"/>
          <ac:spMkLst>
            <pc:docMk/>
            <pc:sldMk cId="202781606" sldId="313"/>
            <ac:spMk id="2" creationId="{8D522657-4603-46A5-8132-B249AFC0EE77}"/>
          </ac:spMkLst>
        </pc:spChg>
        <pc:spChg chg="mod ord">
          <ac:chgData name="Harith Al-Sahaf" userId="1431218d-04c9-4f98-a5bc-1cc5c49498a0" providerId="ADAL" clId="{058EE399-CF9B-5C4A-BE43-55BC0D4EE6FF}" dt="2020-10-03T23:21:41.355" v="92" actId="790"/>
          <ac:spMkLst>
            <pc:docMk/>
            <pc:sldMk cId="202781606" sldId="313"/>
            <ac:spMk id="3" creationId="{6FB084C4-24EB-463D-BF14-B614D422D9AF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02781606" sldId="313"/>
            <ac:spMk id="4" creationId="{8F528669-B887-4DC3-B449-78DE8A3A269C}"/>
          </ac:spMkLst>
        </pc:spChg>
      </pc:sldChg>
      <pc:sldChg chg="del">
        <pc:chgData name="Harith Al-Sahaf" userId="1431218d-04c9-4f98-a5bc-1cc5c49498a0" providerId="ADAL" clId="{058EE399-CF9B-5C4A-BE43-55BC0D4EE6FF}" dt="2020-10-03T23:14:24.270" v="34" actId="2696"/>
        <pc:sldMkLst>
          <pc:docMk/>
          <pc:sldMk cId="1246378754" sldId="313"/>
        </pc:sldMkLst>
      </pc:sldChg>
      <pc:sldChg chg="del">
        <pc:chgData name="Harith Al-Sahaf" userId="1431218d-04c9-4f98-a5bc-1cc5c49498a0" providerId="ADAL" clId="{058EE399-CF9B-5C4A-BE43-55BC0D4EE6FF}" dt="2020-10-03T23:14:24.219" v="30" actId="2696"/>
        <pc:sldMkLst>
          <pc:docMk/>
          <pc:sldMk cId="576624842" sldId="314"/>
        </pc:sldMkLst>
      </pc:sldChg>
      <pc:sldChg chg="modSp add mod chgLayout">
        <pc:chgData name="Harith Al-Sahaf" userId="1431218d-04c9-4f98-a5bc-1cc5c49498a0" providerId="ADAL" clId="{058EE399-CF9B-5C4A-BE43-55BC0D4EE6FF}" dt="2020-10-03T23:24:05.740" v="125" actId="403"/>
        <pc:sldMkLst>
          <pc:docMk/>
          <pc:sldMk cId="4137407095" sldId="314"/>
        </pc:sldMkLst>
        <pc:spChg chg="mod ord">
          <ac:chgData name="Harith Al-Sahaf" userId="1431218d-04c9-4f98-a5bc-1cc5c49498a0" providerId="ADAL" clId="{058EE399-CF9B-5C4A-BE43-55BC0D4EE6FF}" dt="2020-10-03T23:23:37.944" v="113" actId="20577"/>
          <ac:spMkLst>
            <pc:docMk/>
            <pc:sldMk cId="4137407095" sldId="314"/>
            <ac:spMk id="2" creationId="{CE56F5F3-1899-44B5-96FB-3E1ACC641ACD}"/>
          </ac:spMkLst>
        </pc:spChg>
        <pc:spChg chg="mod ord">
          <ac:chgData name="Harith Al-Sahaf" userId="1431218d-04c9-4f98-a5bc-1cc5c49498a0" providerId="ADAL" clId="{058EE399-CF9B-5C4A-BE43-55BC0D4EE6FF}" dt="2020-10-03T23:24:05.740" v="125" actId="403"/>
          <ac:spMkLst>
            <pc:docMk/>
            <pc:sldMk cId="4137407095" sldId="314"/>
            <ac:spMk id="3" creationId="{2125C9CE-E63C-40AE-9DE9-763EF363A82B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137407095" sldId="314"/>
            <ac:spMk id="4" creationId="{3B0EB1E2-1C7D-464E-80A2-26474BC95890}"/>
          </ac:spMkLst>
        </pc:spChg>
      </pc:sldChg>
      <pc:sldChg chg="del">
        <pc:chgData name="Harith Al-Sahaf" userId="1431218d-04c9-4f98-a5bc-1cc5c49498a0" providerId="ADAL" clId="{058EE399-CF9B-5C4A-BE43-55BC0D4EE6FF}" dt="2020-10-03T23:14:24.257" v="33" actId="2696"/>
        <pc:sldMkLst>
          <pc:docMk/>
          <pc:sldMk cId="49694669" sldId="315"/>
        </pc:sldMkLst>
      </pc:sldChg>
      <pc:sldChg chg="modSp add mod chgLayout">
        <pc:chgData name="Harith Al-Sahaf" userId="1431218d-04c9-4f98-a5bc-1cc5c49498a0" providerId="ADAL" clId="{058EE399-CF9B-5C4A-BE43-55BC0D4EE6FF}" dt="2020-10-03T23:26:00.083" v="144" actId="20577"/>
        <pc:sldMkLst>
          <pc:docMk/>
          <pc:sldMk cId="3540292313" sldId="315"/>
        </pc:sldMkLst>
        <pc:spChg chg="mod ord">
          <ac:chgData name="Harith Al-Sahaf" userId="1431218d-04c9-4f98-a5bc-1cc5c49498a0" providerId="ADAL" clId="{058EE399-CF9B-5C4A-BE43-55BC0D4EE6FF}" dt="2020-10-03T23:26:00.083" v="144" actId="20577"/>
          <ac:spMkLst>
            <pc:docMk/>
            <pc:sldMk cId="3540292313" sldId="315"/>
            <ac:spMk id="2" creationId="{4560CE62-5A6F-4E57-BF35-7607DA821AD2}"/>
          </ac:spMkLst>
        </pc:spChg>
        <pc:spChg chg="mod ord">
          <ac:chgData name="Harith Al-Sahaf" userId="1431218d-04c9-4f98-a5bc-1cc5c49498a0" providerId="ADAL" clId="{058EE399-CF9B-5C4A-BE43-55BC0D4EE6FF}" dt="2020-10-03T23:25:25.444" v="140" actId="948"/>
          <ac:spMkLst>
            <pc:docMk/>
            <pc:sldMk cId="3540292313" sldId="315"/>
            <ac:spMk id="3" creationId="{D4ADC993-5C54-4A16-912D-4390E90CE748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540292313" sldId="315"/>
            <ac:spMk id="4" creationId="{9F13829E-9CD9-4450-A465-91335D7DA26C}"/>
          </ac:spMkLst>
        </pc:spChg>
        <pc:picChg chg="mod">
          <ac:chgData name="Harith Al-Sahaf" userId="1431218d-04c9-4f98-a5bc-1cc5c49498a0" providerId="ADAL" clId="{058EE399-CF9B-5C4A-BE43-55BC0D4EE6FF}" dt="2020-10-03T23:25:06.603" v="136" actId="1076"/>
          <ac:picMkLst>
            <pc:docMk/>
            <pc:sldMk cId="3540292313" sldId="315"/>
            <ac:picMk id="5" creationId="{0A1FD9CF-15D3-44E7-834D-18D469899808}"/>
          </ac:picMkLst>
        </pc:picChg>
      </pc:sldChg>
      <pc:sldChg chg="del">
        <pc:chgData name="Harith Al-Sahaf" userId="1431218d-04c9-4f98-a5bc-1cc5c49498a0" providerId="ADAL" clId="{058EE399-CF9B-5C4A-BE43-55BC0D4EE6FF}" dt="2020-10-03T23:14:24.294" v="38" actId="2696"/>
        <pc:sldMkLst>
          <pc:docMk/>
          <pc:sldMk cId="2355477523" sldId="316"/>
        </pc:sldMkLst>
      </pc:sldChg>
      <pc:sldChg chg="modSp add mod chgLayout">
        <pc:chgData name="Harith Al-Sahaf" userId="1431218d-04c9-4f98-a5bc-1cc5c49498a0" providerId="ADAL" clId="{058EE399-CF9B-5C4A-BE43-55BC0D4EE6FF}" dt="2020-10-03T23:26:51.525" v="168" actId="1036"/>
        <pc:sldMkLst>
          <pc:docMk/>
          <pc:sldMk cId="3337062089" sldId="316"/>
        </pc:sldMkLst>
        <pc:spChg chg="mod ord">
          <ac:chgData name="Harith Al-Sahaf" userId="1431218d-04c9-4f98-a5bc-1cc5c49498a0" providerId="ADAL" clId="{058EE399-CF9B-5C4A-BE43-55BC0D4EE6FF}" dt="2020-10-03T23:25:54.097" v="143" actId="20577"/>
          <ac:spMkLst>
            <pc:docMk/>
            <pc:sldMk cId="3337062089" sldId="316"/>
            <ac:spMk id="2" creationId="{BDDA4CC2-792C-46FC-ADF0-3C06C1F7DF13}"/>
          </ac:spMkLst>
        </pc:spChg>
        <pc:spChg chg="mod ord">
          <ac:chgData name="Harith Al-Sahaf" userId="1431218d-04c9-4f98-a5bc-1cc5c49498a0" providerId="ADAL" clId="{058EE399-CF9B-5C4A-BE43-55BC0D4EE6FF}" dt="2020-10-03T23:26:47.815" v="166" actId="404"/>
          <ac:spMkLst>
            <pc:docMk/>
            <pc:sldMk cId="3337062089" sldId="316"/>
            <ac:spMk id="3" creationId="{93C86C9A-865E-4E7D-9B6B-98CB5DA9537C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337062089" sldId="316"/>
            <ac:spMk id="4" creationId="{A52AAE59-58A8-49C8-90CA-EDFD0828DEE5}"/>
          </ac:spMkLst>
        </pc:spChg>
        <pc:picChg chg="mod">
          <ac:chgData name="Harith Al-Sahaf" userId="1431218d-04c9-4f98-a5bc-1cc5c49498a0" providerId="ADAL" clId="{058EE399-CF9B-5C4A-BE43-55BC0D4EE6FF}" dt="2020-10-03T23:26:34.332" v="154" actId="1076"/>
          <ac:picMkLst>
            <pc:docMk/>
            <pc:sldMk cId="3337062089" sldId="316"/>
            <ac:picMk id="6" creationId="{B3BCCA23-0C43-4D6D-8AB3-0795A55A4156}"/>
          </ac:picMkLst>
        </pc:picChg>
        <pc:picChg chg="mod">
          <ac:chgData name="Harith Al-Sahaf" userId="1431218d-04c9-4f98-a5bc-1cc5c49498a0" providerId="ADAL" clId="{058EE399-CF9B-5C4A-BE43-55BC0D4EE6FF}" dt="2020-10-03T23:26:51.525" v="168" actId="1036"/>
          <ac:picMkLst>
            <pc:docMk/>
            <pc:sldMk cId="3337062089" sldId="316"/>
            <ac:picMk id="7" creationId="{86E95208-B487-4B7A-B5A7-9428BB7EA13C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7:19.600" v="173" actId="20577"/>
        <pc:sldMkLst>
          <pc:docMk/>
          <pc:sldMk cId="452285402" sldId="317"/>
        </pc:sldMkLst>
        <pc:spChg chg="mod ord">
          <ac:chgData name="Harith Al-Sahaf" userId="1431218d-04c9-4f98-a5bc-1cc5c49498a0" providerId="ADAL" clId="{058EE399-CF9B-5C4A-BE43-55BC0D4EE6FF}" dt="2020-10-03T23:27:19.600" v="173" actId="20577"/>
          <ac:spMkLst>
            <pc:docMk/>
            <pc:sldMk cId="452285402" sldId="317"/>
            <ac:spMk id="2" creationId="{81582915-33F9-4694-84C1-DB13F657C857}"/>
          </ac:spMkLst>
        </pc:spChg>
        <pc:spChg chg="mod ord">
          <ac:chgData name="Harith Al-Sahaf" userId="1431218d-04c9-4f98-a5bc-1cc5c49498a0" providerId="ADAL" clId="{058EE399-CF9B-5C4A-BE43-55BC0D4EE6FF}" dt="2020-10-03T23:27:05.243" v="170" actId="27636"/>
          <ac:spMkLst>
            <pc:docMk/>
            <pc:sldMk cId="452285402" sldId="317"/>
            <ac:spMk id="3" creationId="{879D450D-2D8C-4525-AB7A-9AA32F65C5A6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52285402" sldId="317"/>
            <ac:spMk id="4" creationId="{2397B4A5-3AAE-4EC9-949B-F6F9098A61F1}"/>
          </ac:spMkLst>
        </pc:spChg>
      </pc:sldChg>
      <pc:sldChg chg="del">
        <pc:chgData name="Harith Al-Sahaf" userId="1431218d-04c9-4f98-a5bc-1cc5c49498a0" providerId="ADAL" clId="{058EE399-CF9B-5C4A-BE43-55BC0D4EE6FF}" dt="2020-10-03T23:14:24.277" v="36" actId="2696"/>
        <pc:sldMkLst>
          <pc:docMk/>
          <pc:sldMk cId="1402995070" sldId="317"/>
        </pc:sldMkLst>
      </pc:sldChg>
      <pc:sldChg chg="del">
        <pc:chgData name="Harith Al-Sahaf" userId="1431218d-04c9-4f98-a5bc-1cc5c49498a0" providerId="ADAL" clId="{058EE399-CF9B-5C4A-BE43-55BC0D4EE6FF}" dt="2020-10-03T23:14:24.253" v="32" actId="2696"/>
        <pc:sldMkLst>
          <pc:docMk/>
          <pc:sldMk cId="1279314917" sldId="318"/>
        </pc:sldMkLst>
      </pc:sldChg>
      <pc:sldChg chg="modSp add mod chgLayout">
        <pc:chgData name="Harith Al-Sahaf" userId="1431218d-04c9-4f98-a5bc-1cc5c49498a0" providerId="ADAL" clId="{058EE399-CF9B-5C4A-BE43-55BC0D4EE6FF}" dt="2020-10-03T23:28:20.907" v="190" actId="1076"/>
        <pc:sldMkLst>
          <pc:docMk/>
          <pc:sldMk cId="2596686017" sldId="318"/>
        </pc:sldMkLst>
        <pc:spChg chg="mod ord">
          <ac:chgData name="Harith Al-Sahaf" userId="1431218d-04c9-4f98-a5bc-1cc5c49498a0" providerId="ADAL" clId="{058EE399-CF9B-5C4A-BE43-55BC0D4EE6FF}" dt="2020-10-03T23:27:55.111" v="185" actId="255"/>
          <ac:spMkLst>
            <pc:docMk/>
            <pc:sldMk cId="2596686017" sldId="318"/>
            <ac:spMk id="2" creationId="{078D69F8-58A7-4855-A102-21EAE2141091}"/>
          </ac:spMkLst>
        </pc:spChg>
        <pc:spChg chg="mod ord">
          <ac:chgData name="Harith Al-Sahaf" userId="1431218d-04c9-4f98-a5bc-1cc5c49498a0" providerId="ADAL" clId="{058EE399-CF9B-5C4A-BE43-55BC0D4EE6FF}" dt="2020-10-03T23:28:15.895" v="189" actId="27636"/>
          <ac:spMkLst>
            <pc:docMk/>
            <pc:sldMk cId="2596686017" sldId="318"/>
            <ac:spMk id="3" creationId="{ED833CB1-B6DD-465A-9DB6-E9F0DED17639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596686017" sldId="318"/>
            <ac:spMk id="4" creationId="{348147B5-465C-4E71-8982-DD24059A9887}"/>
          </ac:spMkLst>
        </pc:spChg>
        <pc:picChg chg="mod">
          <ac:chgData name="Harith Al-Sahaf" userId="1431218d-04c9-4f98-a5bc-1cc5c49498a0" providerId="ADAL" clId="{058EE399-CF9B-5C4A-BE43-55BC0D4EE6FF}" dt="2020-10-03T23:28:20.907" v="190" actId="1076"/>
          <ac:picMkLst>
            <pc:docMk/>
            <pc:sldMk cId="2596686017" sldId="318"/>
            <ac:picMk id="5" creationId="{B1018C87-41E5-41EF-9651-1FDCFEE6C425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9:17.723" v="219" actId="403"/>
        <pc:sldMkLst>
          <pc:docMk/>
          <pc:sldMk cId="3745053358" sldId="319"/>
        </pc:sldMkLst>
        <pc:spChg chg="mod ord">
          <ac:chgData name="Harith Al-Sahaf" userId="1431218d-04c9-4f98-a5bc-1cc5c49498a0" providerId="ADAL" clId="{058EE399-CF9B-5C4A-BE43-55BC0D4EE6FF}" dt="2020-10-03T23:28:40.274" v="193" actId="20577"/>
          <ac:spMkLst>
            <pc:docMk/>
            <pc:sldMk cId="3745053358" sldId="319"/>
            <ac:spMk id="2" creationId="{ED9ACE2F-AF2B-43FB-96BD-01377D84E5BF}"/>
          </ac:spMkLst>
        </pc:spChg>
        <pc:spChg chg="mod ord">
          <ac:chgData name="Harith Al-Sahaf" userId="1431218d-04c9-4f98-a5bc-1cc5c49498a0" providerId="ADAL" clId="{058EE399-CF9B-5C4A-BE43-55BC0D4EE6FF}" dt="2020-10-03T23:29:17.723" v="219" actId="403"/>
          <ac:spMkLst>
            <pc:docMk/>
            <pc:sldMk cId="3745053358" sldId="319"/>
            <ac:spMk id="3" creationId="{28DE4240-BC1D-4CFA-BD32-C38443735ED2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745053358" sldId="319"/>
            <ac:spMk id="4" creationId="{A63A6EEC-C0C9-41AD-A952-6DCBAEEEDD23}"/>
          </ac:spMkLst>
        </pc:spChg>
      </pc:sldChg>
      <pc:sldChg chg="del">
        <pc:chgData name="Harith Al-Sahaf" userId="1431218d-04c9-4f98-a5bc-1cc5c49498a0" providerId="ADAL" clId="{058EE399-CF9B-5C4A-BE43-55BC0D4EE6FF}" dt="2020-10-03T23:14:24.090" v="18" actId="2696"/>
        <pc:sldMkLst>
          <pc:docMk/>
          <pc:sldMk cId="3944299375" sldId="319"/>
        </pc:sldMkLst>
      </pc:sldChg>
      <pc:sldChg chg="del">
        <pc:chgData name="Harith Al-Sahaf" userId="1431218d-04c9-4f98-a5bc-1cc5c49498a0" providerId="ADAL" clId="{058EE399-CF9B-5C4A-BE43-55BC0D4EE6FF}" dt="2020-10-03T23:14:24.154" v="24" actId="2696"/>
        <pc:sldMkLst>
          <pc:docMk/>
          <pc:sldMk cId="905855294" sldId="320"/>
        </pc:sldMkLst>
      </pc:sldChg>
      <pc:sldChg chg="addSp modSp add mod chgLayout">
        <pc:chgData name="Harith Al-Sahaf" userId="1431218d-04c9-4f98-a5bc-1cc5c49498a0" providerId="ADAL" clId="{058EE399-CF9B-5C4A-BE43-55BC0D4EE6FF}" dt="2020-10-03T23:32:15.826" v="251" actId="948"/>
        <pc:sldMkLst>
          <pc:docMk/>
          <pc:sldMk cId="4197199696" sldId="320"/>
        </pc:sldMkLst>
        <pc:spChg chg="mod ord">
          <ac:chgData name="Harith Al-Sahaf" userId="1431218d-04c9-4f98-a5bc-1cc5c49498a0" providerId="ADAL" clId="{058EE399-CF9B-5C4A-BE43-55BC0D4EE6FF}" dt="2020-10-03T23:29:37.465" v="220" actId="20577"/>
          <ac:spMkLst>
            <pc:docMk/>
            <pc:sldMk cId="4197199696" sldId="320"/>
            <ac:spMk id="2" creationId="{4A73D045-5036-4897-90BB-631762756B86}"/>
          </ac:spMkLst>
        </pc:spChg>
        <pc:spChg chg="mod ord">
          <ac:chgData name="Harith Al-Sahaf" userId="1431218d-04c9-4f98-a5bc-1cc5c49498a0" providerId="ADAL" clId="{058EE399-CF9B-5C4A-BE43-55BC0D4EE6FF}" dt="2020-10-03T23:32:15.826" v="251" actId="948"/>
          <ac:spMkLst>
            <pc:docMk/>
            <pc:sldMk cId="4197199696" sldId="320"/>
            <ac:spMk id="3" creationId="{38289E37-7838-4BC9-BDBF-F1F7D6B7C25E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197199696" sldId="320"/>
            <ac:spMk id="4" creationId="{84610598-83E9-4F10-B6C3-71F9E511B4BC}"/>
          </ac:spMkLst>
        </pc:spChg>
        <pc:spChg chg="mod">
          <ac:chgData name="Harith Al-Sahaf" userId="1431218d-04c9-4f98-a5bc-1cc5c49498a0" providerId="ADAL" clId="{058EE399-CF9B-5C4A-BE43-55BC0D4EE6FF}" dt="2020-10-03T23:31:07.180" v="230" actId="21"/>
          <ac:spMkLst>
            <pc:docMk/>
            <pc:sldMk cId="4197199696" sldId="320"/>
            <ac:spMk id="5" creationId="{841A7B46-7CBF-42BB-A0EB-EE8CBF1968A3}"/>
          </ac:spMkLst>
        </pc:spChg>
        <pc:grpChg chg="add mod">
          <ac:chgData name="Harith Al-Sahaf" userId="1431218d-04c9-4f98-a5bc-1cc5c49498a0" providerId="ADAL" clId="{058EE399-CF9B-5C4A-BE43-55BC0D4EE6FF}" dt="2020-10-03T23:32:00.906" v="248" actId="1035"/>
          <ac:grpSpMkLst>
            <pc:docMk/>
            <pc:sldMk cId="4197199696" sldId="320"/>
            <ac:grpSpMk id="8" creationId="{AA1216EF-DA74-ED4A-B72E-95ECBD5E0B72}"/>
          </ac:grpSpMkLst>
        </pc:grpChg>
        <pc:picChg chg="mod">
          <ac:chgData name="Harith Al-Sahaf" userId="1431218d-04c9-4f98-a5bc-1cc5c49498a0" providerId="ADAL" clId="{058EE399-CF9B-5C4A-BE43-55BC0D4EE6FF}" dt="2020-10-03T23:29:58.634" v="223" actId="164"/>
          <ac:picMkLst>
            <pc:docMk/>
            <pc:sldMk cId="4197199696" sldId="320"/>
            <ac:picMk id="6" creationId="{EB272F4B-D915-4FAD-BFA1-B5987587BB28}"/>
          </ac:picMkLst>
        </pc:picChg>
        <pc:picChg chg="mod">
          <ac:chgData name="Harith Al-Sahaf" userId="1431218d-04c9-4f98-a5bc-1cc5c49498a0" providerId="ADAL" clId="{058EE399-CF9B-5C4A-BE43-55BC0D4EE6FF}" dt="2020-10-03T23:29:58.634" v="223" actId="164"/>
          <ac:picMkLst>
            <pc:docMk/>
            <pc:sldMk cId="4197199696" sldId="320"/>
            <ac:picMk id="7" creationId="{64D2297C-E8F9-4811-AC4C-8323293DEB65}"/>
          </ac:picMkLst>
        </pc:picChg>
      </pc:sldChg>
      <pc:sldChg chg="del">
        <pc:chgData name="Harith Al-Sahaf" userId="1431218d-04c9-4f98-a5bc-1cc5c49498a0" providerId="ADAL" clId="{058EE399-CF9B-5C4A-BE43-55BC0D4EE6FF}" dt="2020-10-03T23:14:24.223" v="31" actId="2696"/>
        <pc:sldMkLst>
          <pc:docMk/>
          <pc:sldMk cId="419371663" sldId="321"/>
        </pc:sldMkLst>
      </pc:sldChg>
      <pc:sldChg chg="modSp add mod chgLayout">
        <pc:chgData name="Harith Al-Sahaf" userId="1431218d-04c9-4f98-a5bc-1cc5c49498a0" providerId="ADAL" clId="{058EE399-CF9B-5C4A-BE43-55BC0D4EE6FF}" dt="2020-10-03T23:34:51.351" v="284" actId="20577"/>
        <pc:sldMkLst>
          <pc:docMk/>
          <pc:sldMk cId="940843022" sldId="321"/>
        </pc:sldMkLst>
        <pc:spChg chg="mod ord">
          <ac:chgData name="Harith Al-Sahaf" userId="1431218d-04c9-4f98-a5bc-1cc5c49498a0" providerId="ADAL" clId="{058EE399-CF9B-5C4A-BE43-55BC0D4EE6FF}" dt="2020-10-03T23:32:31.699" v="253" actId="20577"/>
          <ac:spMkLst>
            <pc:docMk/>
            <pc:sldMk cId="940843022" sldId="321"/>
            <ac:spMk id="2" creationId="{CF8A9E34-D4C8-4A03-BB17-F971C576C611}"/>
          </ac:spMkLst>
        </pc:spChg>
        <pc:spChg chg="mod ord">
          <ac:chgData name="Harith Al-Sahaf" userId="1431218d-04c9-4f98-a5bc-1cc5c49498a0" providerId="ADAL" clId="{058EE399-CF9B-5C4A-BE43-55BC0D4EE6FF}" dt="2020-10-03T23:34:51.351" v="284" actId="20577"/>
          <ac:spMkLst>
            <pc:docMk/>
            <pc:sldMk cId="940843022" sldId="321"/>
            <ac:spMk id="3" creationId="{BD507630-BB99-4BBA-BD00-51F50DF3A0C2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940843022" sldId="321"/>
            <ac:spMk id="4" creationId="{31302685-6058-4755-9500-FB1AF8DFCC42}"/>
          </ac:spMkLst>
        </pc:spChg>
        <pc:spChg chg="mod">
          <ac:chgData name="Harith Al-Sahaf" userId="1431218d-04c9-4f98-a5bc-1cc5c49498a0" providerId="ADAL" clId="{058EE399-CF9B-5C4A-BE43-55BC0D4EE6FF}" dt="2020-10-03T23:33:46.133" v="270" actId="27636"/>
          <ac:spMkLst>
            <pc:docMk/>
            <pc:sldMk cId="940843022" sldId="321"/>
            <ac:spMk id="5" creationId="{A67BC190-319E-4AEE-A4F9-F8C970FF00CF}"/>
          </ac:spMkLst>
        </pc:spChg>
        <pc:picChg chg="mod">
          <ac:chgData name="Harith Al-Sahaf" userId="1431218d-04c9-4f98-a5bc-1cc5c49498a0" providerId="ADAL" clId="{058EE399-CF9B-5C4A-BE43-55BC0D4EE6FF}" dt="2020-10-03T23:34:05.137" v="278" actId="1076"/>
          <ac:picMkLst>
            <pc:docMk/>
            <pc:sldMk cId="940843022" sldId="321"/>
            <ac:picMk id="7" creationId="{AAA078BC-6E80-4F8C-B510-AB829DD21D5D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35:43.600" v="291" actId="20577"/>
        <pc:sldMkLst>
          <pc:docMk/>
          <pc:sldMk cId="124362660" sldId="322"/>
        </pc:sldMkLst>
        <pc:spChg chg="mod ord">
          <ac:chgData name="Harith Al-Sahaf" userId="1431218d-04c9-4f98-a5bc-1cc5c49498a0" providerId="ADAL" clId="{058EE399-CF9B-5C4A-BE43-55BC0D4EE6FF}" dt="2020-10-03T23:35:27.952" v="289" actId="20577"/>
          <ac:spMkLst>
            <pc:docMk/>
            <pc:sldMk cId="124362660" sldId="322"/>
            <ac:spMk id="2" creationId="{54F38476-9920-4309-813C-EB4D257B533E}"/>
          </ac:spMkLst>
        </pc:spChg>
        <pc:spChg chg="mod ord">
          <ac:chgData name="Harith Al-Sahaf" userId="1431218d-04c9-4f98-a5bc-1cc5c49498a0" providerId="ADAL" clId="{058EE399-CF9B-5C4A-BE43-55BC0D4EE6FF}" dt="2020-10-03T23:35:43.600" v="291" actId="20577"/>
          <ac:spMkLst>
            <pc:docMk/>
            <pc:sldMk cId="124362660" sldId="322"/>
            <ac:spMk id="3" creationId="{6B350428-8F65-4A30-900B-2973A4A4D469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124362660" sldId="322"/>
            <ac:spMk id="4" creationId="{ACDEB275-F61A-4821-90AB-1E475A690969}"/>
          </ac:spMkLst>
        </pc:spChg>
      </pc:sldChg>
      <pc:sldChg chg="del">
        <pc:chgData name="Harith Al-Sahaf" userId="1431218d-04c9-4f98-a5bc-1cc5c49498a0" providerId="ADAL" clId="{058EE399-CF9B-5C4A-BE43-55BC0D4EE6FF}" dt="2020-10-03T23:14:24.085" v="17" actId="2696"/>
        <pc:sldMkLst>
          <pc:docMk/>
          <pc:sldMk cId="1599063651" sldId="322"/>
        </pc:sldMkLst>
      </pc:sldChg>
      <pc:sldChg chg="del">
        <pc:chgData name="Harith Al-Sahaf" userId="1431218d-04c9-4f98-a5bc-1cc5c49498a0" providerId="ADAL" clId="{058EE399-CF9B-5C4A-BE43-55BC0D4EE6FF}" dt="2020-10-03T23:14:24.108" v="22" actId="2696"/>
        <pc:sldMkLst>
          <pc:docMk/>
          <pc:sldMk cId="1212574405" sldId="323"/>
        </pc:sldMkLst>
      </pc:sldChg>
      <pc:sldChg chg="modSp add mod chgLayout">
        <pc:chgData name="Harith Al-Sahaf" userId="1431218d-04c9-4f98-a5bc-1cc5c49498a0" providerId="ADAL" clId="{058EE399-CF9B-5C4A-BE43-55BC0D4EE6FF}" dt="2020-10-03T23:16:21.092" v="47" actId="700"/>
        <pc:sldMkLst>
          <pc:docMk/>
          <pc:sldMk cId="2353028827" sldId="323"/>
        </pc:sldMkLst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2" creationId="{8AAC84A2-1EFE-4ECE-B1EF-0D0C13603830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3" creationId="{3B3DED23-5134-4392-B78E-E50F27826925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4" creationId="{D292BCBB-808C-4887-898B-0A0BF37154CE}"/>
          </ac:spMkLst>
        </pc:spChg>
      </pc:sldChg>
      <pc:sldChg chg="del">
        <pc:chgData name="Harith Al-Sahaf" userId="1431218d-04c9-4f98-a5bc-1cc5c49498a0" providerId="ADAL" clId="{058EE399-CF9B-5C4A-BE43-55BC0D4EE6FF}" dt="2020-10-03T23:14:24.100" v="20" actId="2696"/>
        <pc:sldMkLst>
          <pc:docMk/>
          <pc:sldMk cId="1238623073" sldId="324"/>
        </pc:sldMkLst>
      </pc:sldChg>
      <pc:sldChg chg="del">
        <pc:chgData name="Harith Al-Sahaf" userId="1431218d-04c9-4f98-a5bc-1cc5c49498a0" providerId="ADAL" clId="{058EE399-CF9B-5C4A-BE43-55BC0D4EE6FF}" dt="2020-10-03T23:14:24.211" v="28" actId="2696"/>
        <pc:sldMkLst>
          <pc:docMk/>
          <pc:sldMk cId="2730554272" sldId="325"/>
        </pc:sldMkLst>
      </pc:sldChg>
      <pc:sldChg chg="del">
        <pc:chgData name="Harith Al-Sahaf" userId="1431218d-04c9-4f98-a5bc-1cc5c49498a0" providerId="ADAL" clId="{058EE399-CF9B-5C4A-BE43-55BC0D4EE6FF}" dt="2020-10-03T23:14:24.104" v="21" actId="2696"/>
        <pc:sldMkLst>
          <pc:docMk/>
          <pc:sldMk cId="3967024838" sldId="326"/>
        </pc:sldMkLst>
      </pc:sldChg>
      <pc:sldChg chg="del">
        <pc:chgData name="Harith Al-Sahaf" userId="1431218d-04c9-4f98-a5bc-1cc5c49498a0" providerId="ADAL" clId="{058EE399-CF9B-5C4A-BE43-55BC0D4EE6FF}" dt="2020-10-03T23:14:24.186" v="25" actId="2696"/>
        <pc:sldMkLst>
          <pc:docMk/>
          <pc:sldMk cId="1625382571" sldId="327"/>
        </pc:sldMkLst>
      </pc:sldChg>
      <pc:sldChg chg="del">
        <pc:chgData name="Harith Al-Sahaf" userId="1431218d-04c9-4f98-a5bc-1cc5c49498a0" providerId="ADAL" clId="{058EE399-CF9B-5C4A-BE43-55BC0D4EE6FF}" dt="2020-10-03T23:14:24.215" v="29" actId="2696"/>
        <pc:sldMkLst>
          <pc:docMk/>
          <pc:sldMk cId="2107172731" sldId="329"/>
        </pc:sldMkLst>
      </pc:sldChg>
      <pc:sldChg chg="del">
        <pc:chgData name="Harith Al-Sahaf" userId="1431218d-04c9-4f98-a5bc-1cc5c49498a0" providerId="ADAL" clId="{058EE399-CF9B-5C4A-BE43-55BC0D4EE6FF}" dt="2020-10-03T23:14:24.281" v="37" actId="2696"/>
        <pc:sldMkLst>
          <pc:docMk/>
          <pc:sldMk cId="194119142" sldId="330"/>
        </pc:sldMkLst>
      </pc:sldChg>
      <pc:sldChg chg="del">
        <pc:chgData name="Harith Al-Sahaf" userId="1431218d-04c9-4f98-a5bc-1cc5c49498a0" providerId="ADAL" clId="{058EE399-CF9B-5C4A-BE43-55BC0D4EE6FF}" dt="2020-10-03T23:14:24.207" v="27" actId="2696"/>
        <pc:sldMkLst>
          <pc:docMk/>
          <pc:sldMk cId="1492081052" sldId="331"/>
        </pc:sldMkLst>
      </pc:sldChg>
      <pc:sldChg chg="del">
        <pc:chgData name="Harith Al-Sahaf" userId="1431218d-04c9-4f98-a5bc-1cc5c49498a0" providerId="ADAL" clId="{058EE399-CF9B-5C4A-BE43-55BC0D4EE6FF}" dt="2020-10-03T23:14:24.029" v="16" actId="2696"/>
        <pc:sldMkLst>
          <pc:docMk/>
          <pc:sldMk cId="3340821499" sldId="332"/>
        </pc:sldMkLst>
      </pc:sldChg>
      <pc:sldChg chg="del">
        <pc:chgData name="Harith Al-Sahaf" userId="1431218d-04c9-4f98-a5bc-1cc5c49498a0" providerId="ADAL" clId="{058EE399-CF9B-5C4A-BE43-55BC0D4EE6FF}" dt="2020-10-03T23:14:24.150" v="23" actId="2696"/>
        <pc:sldMkLst>
          <pc:docMk/>
          <pc:sldMk cId="1714062642" sldId="333"/>
        </pc:sldMkLst>
      </pc:sldChg>
      <pc:sldChg chg="del">
        <pc:chgData name="Harith Al-Sahaf" userId="1431218d-04c9-4f98-a5bc-1cc5c49498a0" providerId="ADAL" clId="{058EE399-CF9B-5C4A-BE43-55BC0D4EE6FF}" dt="2020-10-03T23:14:24.274" v="35" actId="2696"/>
        <pc:sldMkLst>
          <pc:docMk/>
          <pc:sldMk cId="4138475861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522684" y="1585049"/>
            <a:ext cx="8098692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Cross-Site Request Forgery – Countermeasures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10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23DE-16C3-4F20-905E-9F7B1583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</a:t>
            </a:r>
            <a:r>
              <a:rPr lang="en-US" dirty="0" err="1"/>
              <a:t>Referer</a:t>
            </a:r>
            <a:r>
              <a:rPr lang="en-US" dirty="0"/>
              <a:t> header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6DF4-E70D-42E5-A469-BE820259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header field </a:t>
            </a:r>
            <a:r>
              <a:rPr lang="en-US" u="sng" dirty="0"/>
              <a:t>identifying</a:t>
            </a:r>
            <a:r>
              <a:rPr lang="en-US" dirty="0"/>
              <a:t> the address of the web page from where the request is </a:t>
            </a:r>
            <a:r>
              <a:rPr lang="en-US" u="sng" dirty="0"/>
              <a:t>generated</a:t>
            </a:r>
            <a:r>
              <a:rPr lang="en-US" dirty="0"/>
              <a:t>.</a:t>
            </a:r>
          </a:p>
          <a:p>
            <a:r>
              <a:rPr lang="en-US" dirty="0"/>
              <a:t>A server can check whether the request is originated from </a:t>
            </a:r>
            <a:r>
              <a:rPr lang="en-US" b="1" dirty="0"/>
              <a:t>its own pages</a:t>
            </a:r>
            <a:r>
              <a:rPr lang="en-US" dirty="0"/>
              <a:t> or not.</a:t>
            </a:r>
          </a:p>
          <a:p>
            <a:r>
              <a:rPr lang="en-US" dirty="0"/>
              <a:t>This field </a:t>
            </a:r>
            <a:r>
              <a:rPr lang="en-US" dirty="0">
                <a:solidFill>
                  <a:srgbClr val="FF0000"/>
                </a:solidFill>
              </a:rPr>
              <a:t>reveals part of browsing history</a:t>
            </a:r>
            <a:r>
              <a:rPr lang="en-US" dirty="0"/>
              <a:t> causing privacy concern and hence, this field is </a:t>
            </a:r>
            <a:r>
              <a:rPr lang="en-US" u="sng" dirty="0"/>
              <a:t>mostly removed</a:t>
            </a:r>
            <a:r>
              <a:rPr lang="en-US" dirty="0"/>
              <a:t> from the header.</a:t>
            </a:r>
          </a:p>
          <a:p>
            <a:r>
              <a:rPr lang="en-US" dirty="0"/>
              <a:t>The server cannot use this </a:t>
            </a:r>
            <a:r>
              <a:rPr lang="en-US" u="sng" dirty="0"/>
              <a:t>unreliable</a:t>
            </a:r>
            <a:r>
              <a:rPr lang="en-US" dirty="0"/>
              <a:t> source.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42B3-0CE8-4D73-884A-E43FC60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53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14D6-6F16-4EA4-85AD-72D08916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Same-Site cookies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4EB9-E553-4624-B64E-BB914EC6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u="sng" dirty="0"/>
              <a:t>special</a:t>
            </a:r>
            <a:r>
              <a:rPr lang="en-US" dirty="0"/>
              <a:t> type of cookie in browsers like Chrome and Opera, which provide a </a:t>
            </a:r>
            <a:r>
              <a:rPr lang="en-US" b="1" dirty="0"/>
              <a:t>special attribute</a:t>
            </a:r>
            <a:r>
              <a:rPr lang="en-US" dirty="0"/>
              <a:t> to cookies called </a:t>
            </a:r>
            <a:r>
              <a:rPr lang="en-US" b="1" u="sng" dirty="0" err="1"/>
              <a:t>SameSite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This attribute is set by the </a:t>
            </a:r>
            <a:r>
              <a:rPr lang="en-US" u="sng" dirty="0"/>
              <a:t>servers</a:t>
            </a:r>
            <a:r>
              <a:rPr lang="en-US" dirty="0"/>
              <a:t> and it tells the browsers </a:t>
            </a:r>
            <a:r>
              <a:rPr lang="en-US" b="1" dirty="0">
                <a:solidFill>
                  <a:srgbClr val="FF0000"/>
                </a:solidFill>
              </a:rPr>
              <a:t>whether a cookie should be attached</a:t>
            </a:r>
            <a:r>
              <a:rPr lang="en-US" dirty="0"/>
              <a:t> to a cross-site request or not.</a:t>
            </a:r>
          </a:p>
          <a:p>
            <a:pPr>
              <a:lnSpc>
                <a:spcPct val="120000"/>
              </a:lnSpc>
            </a:pPr>
            <a:r>
              <a:rPr lang="en-US" dirty="0"/>
              <a:t>Cookies with this attribute are </a:t>
            </a:r>
            <a:r>
              <a:rPr lang="en-US" u="sng" dirty="0"/>
              <a:t>always sent</a:t>
            </a:r>
            <a:r>
              <a:rPr lang="en-US" dirty="0"/>
              <a:t> along with same-site requests, but whether they are sent along with </a:t>
            </a:r>
            <a:r>
              <a:rPr lang="en-US" b="1" dirty="0"/>
              <a:t>cross-site</a:t>
            </a:r>
            <a:r>
              <a:rPr lang="en-US" dirty="0"/>
              <a:t> </a:t>
            </a:r>
            <a:r>
              <a:rPr lang="en-US" u="sng" dirty="0"/>
              <a:t>depends on</a:t>
            </a:r>
            <a:r>
              <a:rPr lang="en-US" dirty="0"/>
              <a:t> the value of this attribute.</a:t>
            </a:r>
          </a:p>
          <a:p>
            <a:pPr>
              <a:lnSpc>
                <a:spcPct val="120000"/>
              </a:lnSpc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en-US" dirty="0"/>
              <a:t> (Not sent along with cross-site requests)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</a:t>
            </a:r>
            <a:r>
              <a:rPr lang="en-US" dirty="0"/>
              <a:t> (Sent with cross-site requests) 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DD9C8-1164-40A5-B66B-35F980A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15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AE02-8233-4ECF-B52B-5C850E82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Secret token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9798-6E98-453A-9A91-03B25BF3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Two ways: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server embeds a </a:t>
            </a:r>
            <a:r>
              <a:rPr lang="en-US" u="sng" dirty="0"/>
              <a:t>random secret</a:t>
            </a:r>
            <a:r>
              <a:rPr lang="en-US" dirty="0"/>
              <a:t> value inside each web page.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a request is initiated from this page, the secret value is </a:t>
            </a:r>
            <a:r>
              <a:rPr lang="en-US" u="sng" dirty="0"/>
              <a:t>included</a:t>
            </a:r>
            <a:r>
              <a:rPr lang="en-US" dirty="0"/>
              <a:t> with the request. </a:t>
            </a:r>
          </a:p>
          <a:p>
            <a:pPr>
              <a:lnSpc>
                <a:spcPct val="120000"/>
              </a:lnSpc>
            </a:pPr>
            <a:r>
              <a:rPr lang="en-US" dirty="0"/>
              <a:t>The server checks this value to see whether a request is cross-site or not.</a:t>
            </a:r>
          </a:p>
          <a:p>
            <a:pPr>
              <a:lnSpc>
                <a:spcPct val="120000"/>
              </a:lnSpc>
            </a:pPr>
            <a:r>
              <a:rPr lang="en-US" dirty="0"/>
              <a:t>Pages from a different origin </a:t>
            </a:r>
            <a:r>
              <a:rPr lang="en-US" b="1" dirty="0">
                <a:solidFill>
                  <a:srgbClr val="FF0000"/>
                </a:solidFill>
              </a:rPr>
              <a:t>will not be able to access the secret value</a:t>
            </a:r>
            <a:r>
              <a:rPr lang="en-US" dirty="0"/>
              <a:t>. This is guaranteed by browsers (</a:t>
            </a:r>
            <a:r>
              <a:rPr lang="en-US" b="1" dirty="0"/>
              <a:t>the same origin policy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marL="342900" lvl="1" indent="0">
              <a:lnSpc>
                <a:spcPct val="120000"/>
              </a:lnSpc>
              <a:buNone/>
            </a:pPr>
            <a:r>
              <a:rPr lang="en-US" dirty="0"/>
              <a:t>“</a:t>
            </a:r>
            <a:r>
              <a:rPr lang="en-US" i="1" dirty="0">
                <a:solidFill>
                  <a:srgbClr val="0070C0"/>
                </a:solidFill>
              </a:rPr>
              <a:t>Under the policy, a web browser permits scripts contained in a first web page to access data in a second web page, but only if both web pages have the same origin.</a:t>
            </a:r>
            <a:r>
              <a:rPr lang="en-US" dirty="0"/>
              <a:t>” (Wikipedia: </a:t>
            </a:r>
            <a:r>
              <a:rPr lang="en-US" dirty="0">
                <a:hlinkClick r:id="rId2"/>
              </a:rPr>
              <a:t>https://en.wikipedia.org/wiki/Same-origin_policy</a:t>
            </a:r>
            <a:r>
              <a:rPr lang="en-US" dirty="0"/>
              <a:t>)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dirty="0"/>
              <a:t>The secret is randomly generated and is different for different users. </a:t>
            </a:r>
            <a:r>
              <a:rPr lang="en-US" b="1" dirty="0">
                <a:solidFill>
                  <a:srgbClr val="0070C0"/>
                </a:solidFill>
              </a:rPr>
              <a:t>So, there is no way for attackers to </a:t>
            </a:r>
            <a:r>
              <a:rPr lang="en-US" b="1" u="sng" dirty="0">
                <a:solidFill>
                  <a:srgbClr val="0070C0"/>
                </a:solidFill>
              </a:rPr>
              <a:t>guess</a:t>
            </a:r>
            <a:r>
              <a:rPr lang="en-US" b="1" dirty="0">
                <a:solidFill>
                  <a:srgbClr val="0070C0"/>
                </a:solidFill>
              </a:rPr>
              <a:t> or </a:t>
            </a:r>
            <a:r>
              <a:rPr lang="en-US" b="1" u="sng" dirty="0">
                <a:solidFill>
                  <a:srgbClr val="0070C0"/>
                </a:solidFill>
              </a:rPr>
              <a:t>find out</a:t>
            </a:r>
            <a:r>
              <a:rPr lang="en-US" b="1" dirty="0">
                <a:solidFill>
                  <a:srgbClr val="0070C0"/>
                </a:solidFill>
              </a:rPr>
              <a:t> this secret</a:t>
            </a:r>
            <a:r>
              <a:rPr lang="en-US" dirty="0"/>
              <a:t>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0077-DA62-4A56-871E-EC0455A7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43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A89B-FCA9-4E59-9855-E5D44578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Elgg’s countermeasure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FCE1-74C3-46DD-9AA4-98A52E87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Uses secret-token approach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elgg_ts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elgg_token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The values are stored inside two </a:t>
            </a:r>
            <a:r>
              <a:rPr lang="en-US" u="sng" dirty="0"/>
              <a:t>JavaScript variables</a:t>
            </a:r>
            <a:r>
              <a:rPr lang="en-US" dirty="0"/>
              <a:t> and also in all the </a:t>
            </a:r>
            <a:r>
              <a:rPr lang="en-US" u="sng" dirty="0"/>
              <a:t>forms</a:t>
            </a:r>
            <a:r>
              <a:rPr lang="en-US" dirty="0"/>
              <a:t> where user action is required.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two </a:t>
            </a:r>
            <a:r>
              <a:rPr lang="en-US" u="sng" dirty="0"/>
              <a:t>hidden</a:t>
            </a:r>
            <a:r>
              <a:rPr lang="en-US" dirty="0"/>
              <a:t> parameters are added to the form so that when the form is submitted via an HTTP request, these two values are included in the request.</a:t>
            </a:r>
          </a:p>
          <a:p>
            <a:pPr>
              <a:lnSpc>
                <a:spcPct val="120000"/>
              </a:lnSpc>
            </a:pPr>
            <a:r>
              <a:rPr lang="en-US" dirty="0"/>
              <a:t>These two hidden values are </a:t>
            </a:r>
            <a:r>
              <a:rPr lang="en-US" u="sng" dirty="0"/>
              <a:t>generated by the server</a:t>
            </a:r>
            <a:r>
              <a:rPr lang="en-US" dirty="0"/>
              <a:t> and added as a hidden field in each page.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FCBBE-C75F-4559-A0C6-C7991C4F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94B28-2688-4F0F-A6FB-AC65C0D1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5" y="2074632"/>
            <a:ext cx="8228404" cy="6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4C26-73EB-4C15-A91C-A9C065A4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Elgg’s countermeasure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CFBE-525B-497F-A771-FE537C4F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892968"/>
            <a:ext cx="8778240" cy="27376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Elgg’s security token is a MD5 digest of </a:t>
            </a:r>
            <a:r>
              <a:rPr lang="en-US" u="sng" dirty="0"/>
              <a:t>four pieces</a:t>
            </a:r>
            <a:r>
              <a:rPr lang="en-US" dirty="0"/>
              <a:t> of information : </a:t>
            </a:r>
          </a:p>
          <a:p>
            <a:pPr marL="748904" lvl="1">
              <a:lnSpc>
                <a:spcPct val="110000"/>
              </a:lnSpc>
            </a:pPr>
            <a:r>
              <a:rPr lang="en-US" dirty="0"/>
              <a:t>Site secret value</a:t>
            </a:r>
          </a:p>
          <a:p>
            <a:pPr marL="748904" lvl="1">
              <a:lnSpc>
                <a:spcPct val="110000"/>
              </a:lnSpc>
            </a:pPr>
            <a:r>
              <a:rPr lang="en-US" dirty="0"/>
              <a:t>Timestamp</a:t>
            </a:r>
          </a:p>
          <a:p>
            <a:pPr marL="748904" lvl="1">
              <a:lnSpc>
                <a:spcPct val="110000"/>
              </a:lnSpc>
            </a:pPr>
            <a:r>
              <a:rPr lang="en-US" dirty="0"/>
              <a:t>User session ID </a:t>
            </a:r>
          </a:p>
          <a:p>
            <a:pPr marL="748904" lvl="1">
              <a:lnSpc>
                <a:spcPct val="110000"/>
              </a:lnSpc>
            </a:pPr>
            <a:r>
              <a:rPr lang="en-US" dirty="0"/>
              <a:t>Randomly generated session string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32294-3771-409A-9774-80316598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AAB45-459C-4104-BC60-13C39EFA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8" y="956318"/>
            <a:ext cx="5084763" cy="800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F725A-BD00-4857-B00D-590C5FC4ECA2}"/>
              </a:ext>
            </a:extLst>
          </p:cNvPr>
          <p:cNvSpPr txBox="1"/>
          <p:nvPr/>
        </p:nvSpPr>
        <p:spPr>
          <a:xfrm>
            <a:off x="6534913" y="861263"/>
            <a:ext cx="241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i="1" dirty="0"/>
              <a:t>JavaScript variables to access using JavaScript code.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AC2C10-C39C-4667-9A4C-83A21879A7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97101" y="1356319"/>
            <a:ext cx="1137812" cy="127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7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79C3-0F71-4959-8261-F11BE244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13AD-493B-465A-BF11-5ED2B484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Cross-Site Scripting (XSS) and Cross-Site Request Forgery (CSRF)?</a:t>
            </a:r>
          </a:p>
          <a:p>
            <a:endParaRPr lang="en-US" dirty="0"/>
          </a:p>
          <a:p>
            <a:r>
              <a:rPr lang="en-US" dirty="0"/>
              <a:t>Can CSRF tokens prevent XSS attacks?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320C-E3FD-4EBC-B79A-C59BF364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23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84A2-1EFE-4ECE-B1EF-0D0C136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D23-5134-4392-B78E-E50F2782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conduct CSRF attack (HTTP POST services)</a:t>
            </a:r>
          </a:p>
          <a:p>
            <a:r>
              <a:rPr lang="en-US" dirty="0"/>
              <a:t>The fundamental cause of the CSRF vulnerability</a:t>
            </a:r>
          </a:p>
          <a:p>
            <a:r>
              <a:rPr lang="en-US" dirty="0"/>
              <a:t>How to defend against CSRF attack</a:t>
            </a:r>
          </a:p>
          <a:p>
            <a:endParaRPr lang="en-US" dirty="0"/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Tutorial: 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Next week: </a:t>
            </a:r>
            <a:r>
              <a:rPr lang="en-US" b="1" i="1" dirty="0"/>
              <a:t>Revision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BCBB-808C-4887-898B-0A0BF37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9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CSRF Attacks on HTTP POST</a:t>
            </a:r>
          </a:p>
          <a:p>
            <a:r>
              <a:rPr lang="en-US" dirty="0"/>
              <a:t>CSRF Countermeasures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906F4F0-D03C-442F-9E44-45CE2D7B8699}"/>
              </a:ext>
            </a:extLst>
          </p:cNvPr>
          <p:cNvSpPr/>
          <p:nvPr/>
        </p:nvSpPr>
        <p:spPr>
          <a:xfrm>
            <a:off x="1347537" y="2261937"/>
            <a:ext cx="6376737" cy="2085474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Do you think that </a:t>
            </a:r>
            <a:r>
              <a:rPr lang="en-NZ" sz="2400" b="1" u="sng" dirty="0">
                <a:solidFill>
                  <a:srgbClr val="FFFF00"/>
                </a:solidFill>
              </a:rPr>
              <a:t>POST</a:t>
            </a:r>
            <a:r>
              <a:rPr lang="en-NZ" sz="2400" b="1" dirty="0">
                <a:solidFill>
                  <a:schemeClr val="bg1"/>
                </a:solidFill>
              </a:rPr>
              <a:t> services are more secure against </a:t>
            </a:r>
            <a:r>
              <a:rPr lang="en-NZ" sz="2400" b="1" u="sng" dirty="0" err="1">
                <a:solidFill>
                  <a:srgbClr val="FFFF00"/>
                </a:solidFill>
              </a:rPr>
              <a:t>CSRF</a:t>
            </a:r>
            <a:r>
              <a:rPr lang="en-NZ" sz="2400" b="1" dirty="0">
                <a:solidFill>
                  <a:schemeClr val="bg1"/>
                </a:solidFill>
              </a:rPr>
              <a:t> attacks than </a:t>
            </a:r>
            <a:r>
              <a:rPr lang="en-NZ" sz="2400" b="1" u="sng" dirty="0">
                <a:solidFill>
                  <a:srgbClr val="FFFF00"/>
                </a:solidFill>
              </a:rPr>
              <a:t>GET</a:t>
            </a:r>
            <a:r>
              <a:rPr lang="en-NZ" sz="2400" b="1" dirty="0">
                <a:solidFill>
                  <a:schemeClr val="bg1"/>
                </a:solidFill>
              </a:rPr>
              <a:t> services?</a:t>
            </a:r>
          </a:p>
        </p:txBody>
      </p:sp>
    </p:spTree>
    <p:extLst>
      <p:ext uri="{BB962C8B-B14F-4D97-AF65-F5344CB8AC3E}">
        <p14:creationId xmlns:p14="http://schemas.microsoft.com/office/powerpoint/2010/main" val="34622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5D1-3A08-4BC6-9F55-9AE17D8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attacks on HTTP POST services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CA52-43C5-428F-BC53-CB8C09B6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Constructing a POST Request Using JavaScript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dirty="0"/>
              <a:t>POST requests can be generated using HTML forms. The above form has two text fields and a Submit button.</a:t>
            </a:r>
          </a:p>
          <a:p>
            <a:pPr>
              <a:lnSpc>
                <a:spcPct val="120000"/>
              </a:lnSpc>
            </a:pPr>
            <a:r>
              <a:rPr lang="en-US" dirty="0"/>
              <a:t>When the user clicks on the Submit button, POST request will be sent out to the URL specified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field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dirty="0"/>
              <a:t> fields included in the body.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Attacker’s job</a:t>
            </a:r>
            <a:r>
              <a:rPr lang="en-US" dirty="0"/>
              <a:t> is to click on the button </a:t>
            </a:r>
            <a:r>
              <a:rPr lang="en-US" b="1" i="1" u="sng" dirty="0">
                <a:solidFill>
                  <a:srgbClr val="FF0000"/>
                </a:solidFill>
              </a:rPr>
              <a:t>without</a:t>
            </a:r>
            <a:r>
              <a:rPr lang="en-US" dirty="0"/>
              <a:t> the help from the user.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9E3A8-4F99-443E-BA8F-91772535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05F94-D032-4CCA-A9C1-7251D76F1CF8}"/>
              </a:ext>
            </a:extLst>
          </p:cNvPr>
          <p:cNvSpPr txBox="1">
            <a:spLocks/>
          </p:cNvSpPr>
          <p:nvPr/>
        </p:nvSpPr>
        <p:spPr>
          <a:xfrm>
            <a:off x="354651" y="661316"/>
            <a:ext cx="8702802" cy="4800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A65F8-D5CC-4BE2-B90C-077C68F0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1" y="1327008"/>
            <a:ext cx="7929283" cy="12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43E7-4BE3-462F-AD9F-8C871FC3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attacks on HTTP POST services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2E7A-C8D7-482C-8DD0-CD345E27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0" y="867512"/>
            <a:ext cx="3209544" cy="376310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u="sng" dirty="0"/>
              <a:t>Line ①</a:t>
            </a:r>
            <a:r>
              <a:rPr lang="en-US" sz="3000" dirty="0"/>
              <a:t>: Creates a form dynamically; request type is set to “POST”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u="sng" dirty="0"/>
              <a:t>Line ②</a:t>
            </a:r>
            <a:r>
              <a:rPr lang="en-US" sz="3000" dirty="0"/>
              <a:t>: The fields in the form are “hidden”. Hence, after the form is constructed, it is added to the current web page.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u="sng" dirty="0"/>
              <a:t>Line ③</a:t>
            </a:r>
            <a:r>
              <a:rPr lang="en-US" sz="3000" dirty="0"/>
              <a:t>: Submits the form automatically.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96680-DC1D-42CA-9FF2-55C0B23D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B7A2E-A6D7-415C-937C-BCFCE3D3A077}"/>
              </a:ext>
            </a:extLst>
          </p:cNvPr>
          <p:cNvSpPr txBox="1">
            <a:spLocks/>
          </p:cNvSpPr>
          <p:nvPr/>
        </p:nvSpPr>
        <p:spPr>
          <a:xfrm>
            <a:off x="214884" y="3595680"/>
            <a:ext cx="5545836" cy="10349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u="sng" dirty="0"/>
              <a:t>Line ④</a:t>
            </a:r>
            <a:r>
              <a:rPr lang="en-US" sz="2100" dirty="0"/>
              <a:t>: The JavaScript function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forge_post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/>
              <a:t>” will be invoked automatically once the page is loaded.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7EBF9-1746-4014-B9F8-9A984867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920421"/>
            <a:ext cx="5533811" cy="2547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8BFB9-D755-4BC8-AC56-582751C627A1}"/>
              </a:ext>
            </a:extLst>
          </p:cNvPr>
          <p:cNvSpPr txBox="1"/>
          <p:nvPr/>
        </p:nvSpPr>
        <p:spPr>
          <a:xfrm>
            <a:off x="5276656" y="1935073"/>
            <a:ext cx="44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5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CA9DD-68CF-4689-BB94-506F4F6D544A}"/>
              </a:ext>
            </a:extLst>
          </p:cNvPr>
          <p:cNvSpPr txBox="1"/>
          <p:nvPr/>
        </p:nvSpPr>
        <p:spPr>
          <a:xfrm>
            <a:off x="5276656" y="2488377"/>
            <a:ext cx="44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5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18F80-8449-4D43-8DB3-E428A54AE9B8}"/>
              </a:ext>
            </a:extLst>
          </p:cNvPr>
          <p:cNvSpPr txBox="1"/>
          <p:nvPr/>
        </p:nvSpPr>
        <p:spPr>
          <a:xfrm>
            <a:off x="5276656" y="2722946"/>
            <a:ext cx="44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50" b="1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0F7F7-E7CE-42A3-8185-FEC153BF476E}"/>
              </a:ext>
            </a:extLst>
          </p:cNvPr>
          <p:cNvSpPr txBox="1"/>
          <p:nvPr/>
        </p:nvSpPr>
        <p:spPr>
          <a:xfrm>
            <a:off x="5276656" y="3111327"/>
            <a:ext cx="44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50" b="1" dirty="0">
                <a:solidFill>
                  <a:schemeClr val="bg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4344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C507-AD91-4440-AA39-B093C65B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Elgg’s edit-profile service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27CD-61B3-4B93-8AB5-36171136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Goal</a:t>
            </a:r>
            <a:r>
              <a:rPr lang="en-US" dirty="0"/>
              <a:t> :   </a:t>
            </a:r>
            <a:r>
              <a:rPr lang="en-US" dirty="0">
                <a:solidFill>
                  <a:srgbClr val="FF0000"/>
                </a:solidFill>
              </a:rPr>
              <a:t>Putting a statement “SAMY is MY HERO” in the victim’s profile without the consent from the victim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Investigation by the attacker </a:t>
            </a:r>
            <a:r>
              <a:rPr lang="en-US" u="sng" dirty="0" err="1"/>
              <a:t>Samy</a:t>
            </a:r>
            <a:endParaRPr lang="en-US" u="sng" dirty="0"/>
          </a:p>
          <a:p>
            <a:endParaRPr lang="en-US" dirty="0"/>
          </a:p>
          <a:p>
            <a:pPr marL="510779"/>
            <a:r>
              <a:rPr lang="en-US" dirty="0" err="1"/>
              <a:t>Samy</a:t>
            </a:r>
            <a:r>
              <a:rPr lang="en-US" dirty="0"/>
              <a:t> captured an edit-profile request using </a:t>
            </a:r>
            <a:r>
              <a:rPr lang="en-US" dirty="0" err="1">
                <a:solidFill>
                  <a:srgbClr val="0070C0"/>
                </a:solidFill>
              </a:rPr>
              <a:t>LiveHTTPHeader</a:t>
            </a:r>
            <a:r>
              <a:rPr lang="en-US" dirty="0"/>
              <a:t> extension. 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0984-8B5D-4014-91AE-F352BC7B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1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4766-FFF5-4D20-B394-403E8C66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Elgg’s edit-profile service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D49-A027-4403-BFAC-013AD1FF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38" y="867512"/>
            <a:ext cx="2745925" cy="376310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Line ①</a:t>
            </a:r>
            <a:r>
              <a:rPr lang="en-US" dirty="0"/>
              <a:t> : URL of the edit-profile service.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/>
          </a:p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Line ②</a:t>
            </a:r>
            <a:r>
              <a:rPr lang="en-US" dirty="0"/>
              <a:t>: Session cookie (unique for each user). It is automatically set by browsers.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/>
          </a:p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Line ③</a:t>
            </a:r>
            <a:r>
              <a:rPr lang="en-US" dirty="0"/>
              <a:t>: CSRF countermeasures, which are disabled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C1A1-9B04-4A5D-9058-8305085B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0615DA-A34A-4899-AA6E-D8B3E724BCAA}"/>
              </a:ext>
            </a:extLst>
          </p:cNvPr>
          <p:cNvGrpSpPr/>
          <p:nvPr/>
        </p:nvGrpSpPr>
        <p:grpSpPr>
          <a:xfrm>
            <a:off x="214885" y="919223"/>
            <a:ext cx="6009453" cy="3659679"/>
            <a:chOff x="214885" y="1041165"/>
            <a:chExt cx="6009453" cy="3659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22758E-17D8-4BB8-82EF-BBE96280B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366"/>
            <a:stretch/>
          </p:blipFill>
          <p:spPr>
            <a:xfrm>
              <a:off x="214885" y="1041165"/>
              <a:ext cx="6009452" cy="212273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DDCB18-BB7E-47FE-A306-E4E30B72A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266"/>
            <a:stretch/>
          </p:blipFill>
          <p:spPr>
            <a:xfrm>
              <a:off x="242320" y="3171229"/>
              <a:ext cx="5982018" cy="1529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4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40C1-258B-49FC-8DD3-B6D700A4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Elgg’s edit-profile service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60F7-9265-4AED-B275-47583C6F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862206"/>
            <a:ext cx="8778240" cy="17684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Line ④</a:t>
            </a:r>
            <a:r>
              <a:rPr lang="en-US" dirty="0"/>
              <a:t>: Description field with text “SAMY is MY HERO”</a:t>
            </a:r>
          </a:p>
          <a:p>
            <a:pPr>
              <a:lnSpc>
                <a:spcPct val="120000"/>
              </a:lnSpc>
            </a:pPr>
            <a:r>
              <a:rPr lang="en-US" u="sng" dirty="0"/>
              <a:t>Line ⑤</a:t>
            </a:r>
            <a:r>
              <a:rPr lang="en-US" dirty="0"/>
              <a:t>: Access level of each field : 2 means viewable by everyone</a:t>
            </a:r>
          </a:p>
          <a:p>
            <a:pPr>
              <a:lnSpc>
                <a:spcPct val="120000"/>
              </a:lnSpc>
            </a:pPr>
            <a:r>
              <a:rPr lang="en-US" u="sng" dirty="0"/>
              <a:t>Line ⑥</a:t>
            </a:r>
            <a:r>
              <a:rPr lang="en-US" dirty="0"/>
              <a:t>: User Id (GUID) of the victim. This can be obtained by </a:t>
            </a:r>
            <a:r>
              <a:rPr lang="en-US" u="sng" dirty="0"/>
              <a:t>visiting</a:t>
            </a:r>
            <a:r>
              <a:rPr lang="en-US" dirty="0"/>
              <a:t> victim’s profile </a:t>
            </a:r>
            <a:r>
              <a:rPr lang="en-US" u="sng" dirty="0"/>
              <a:t>page source</a:t>
            </a:r>
            <a:r>
              <a:rPr lang="en-US" dirty="0"/>
              <a:t>, looking for the following: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Elgg.page_owner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={“guid”:39,”type”:”user”,...}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537B-78E3-4DA6-974B-B1494838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50A3A-12CC-45FD-8189-A4710907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889667"/>
            <a:ext cx="8502050" cy="19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DF1E-2EAD-491D-832E-4572A84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 the malicious web page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25D0-33C7-4CA8-ADB5-0364729A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95" y="867512"/>
            <a:ext cx="2609568" cy="3763103"/>
          </a:xfrm>
        </p:spPr>
        <p:txBody>
          <a:bodyPr>
            <a:noAutofit/>
          </a:bodyPr>
          <a:lstStyle/>
          <a:p>
            <a:pPr marL="176213" indent="-176213"/>
            <a:r>
              <a:rPr lang="en-US" sz="1600" dirty="0"/>
              <a:t>The JavaScript function creates a </a:t>
            </a:r>
            <a:r>
              <a:rPr lang="en-US" sz="1600" b="1" u="sng" dirty="0"/>
              <a:t>hidden</a:t>
            </a:r>
            <a:r>
              <a:rPr lang="en-US" sz="1600" dirty="0"/>
              <a:t> form with the description entry as our text.</a:t>
            </a:r>
          </a:p>
          <a:p>
            <a:pPr marL="176213" indent="-176213"/>
            <a:r>
              <a:rPr lang="en-US" sz="1600" dirty="0"/>
              <a:t>When the victim </a:t>
            </a:r>
            <a:r>
              <a:rPr lang="en-US" sz="1600" b="1" u="sng" dirty="0"/>
              <a:t>visits</a:t>
            </a:r>
            <a:r>
              <a:rPr lang="en-US" sz="1600" dirty="0"/>
              <a:t> this page, the form will be </a:t>
            </a:r>
            <a:r>
              <a:rPr lang="en-US" sz="1600" b="1" i="1" u="sng" dirty="0">
                <a:solidFill>
                  <a:srgbClr val="FF0000"/>
                </a:solidFill>
              </a:rPr>
              <a:t>automatically submitted</a:t>
            </a:r>
            <a:r>
              <a:rPr lang="en-US" sz="1600" dirty="0"/>
              <a:t> (POST request) from the victim’s browser to the edit-profile service at “</a:t>
            </a:r>
            <a:r>
              <a:rPr lang="en-US" sz="1600" u="sng" dirty="0">
                <a:solidFill>
                  <a:srgbClr val="0070C0"/>
                </a:solidFill>
              </a:rPr>
              <a:t>http://www.csrflabelgg.com/action/profile/edit</a:t>
            </a:r>
            <a:r>
              <a:rPr lang="en-US" sz="1600" dirty="0"/>
              <a:t>” causing the message to be added to the victim’s profile.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A97F5-EFEC-4E01-B888-F7F1E619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816F-5D9B-4B56-9AE3-C532C976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011351"/>
            <a:ext cx="6169414" cy="36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65A-DD5C-4AD2-9C29-8D8B7AA9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cause of CSRF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FFDA-13A7-416E-B787-604373D4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443789"/>
            <a:ext cx="8778240" cy="31868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u="sng" dirty="0"/>
              <a:t>server</a:t>
            </a:r>
            <a:r>
              <a:rPr lang="en-US" dirty="0"/>
              <a:t> cannot distinguish whether a request is cross-site or same-site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Same-site request: coming from the server’s own page. </a:t>
            </a:r>
            <a:r>
              <a:rPr lang="en-US" b="1" dirty="0">
                <a:solidFill>
                  <a:srgbClr val="00B050"/>
                </a:solidFill>
              </a:rPr>
              <a:t>Trusted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Cross-site request: coming from other site’s pages. </a:t>
            </a:r>
            <a:r>
              <a:rPr lang="en-US" b="1" dirty="0">
                <a:solidFill>
                  <a:srgbClr val="FF0000"/>
                </a:solidFill>
              </a:rPr>
              <a:t>Not trusted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cannot treat these two types of requests the same.</a:t>
            </a:r>
          </a:p>
          <a:p>
            <a:pPr>
              <a:lnSpc>
                <a:spcPct val="120000"/>
              </a:lnSpc>
            </a:pPr>
            <a:r>
              <a:rPr lang="en-US" dirty="0"/>
              <a:t>Does the browser know the difference?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Of course. The browser knows from which page a request is generated.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browser help?</a:t>
            </a:r>
          </a:p>
          <a:p>
            <a:pPr>
              <a:lnSpc>
                <a:spcPct val="120000"/>
              </a:lnSpc>
            </a:pPr>
            <a:r>
              <a:rPr lang="en-US" dirty="0"/>
              <a:t>How to help server?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Referer</a:t>
            </a:r>
            <a:r>
              <a:rPr lang="en-US" dirty="0"/>
              <a:t> header  (browser’s help)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Same-site cookie (browser’s help)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Secret token (the server helps itself to defend against </a:t>
            </a:r>
            <a:r>
              <a:rPr lang="en-US" dirty="0" err="1"/>
              <a:t>CSRF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B861-6E04-424B-9F83-AB5E167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CE33778-3766-4224-87BD-B474322CCA62}"/>
              </a:ext>
            </a:extLst>
          </p:cNvPr>
          <p:cNvSpPr/>
          <p:nvPr/>
        </p:nvSpPr>
        <p:spPr>
          <a:xfrm>
            <a:off x="1524000" y="781417"/>
            <a:ext cx="5887453" cy="662373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/>
              <a:t>Many developers are not </a:t>
            </a:r>
            <a:r>
              <a:rPr lang="en-NZ" sz="2200" b="1" i="1" u="sng" dirty="0">
                <a:solidFill>
                  <a:srgbClr val="FFFF00"/>
                </a:solidFill>
              </a:rPr>
              <a:t>aware</a:t>
            </a:r>
            <a:r>
              <a:rPr lang="en-NZ" sz="2200" dirty="0"/>
              <a:t> of the risk caused by cross-site request</a:t>
            </a:r>
          </a:p>
        </p:txBody>
      </p:sp>
    </p:spTree>
    <p:extLst>
      <p:ext uri="{BB962C8B-B14F-4D97-AF65-F5344CB8AC3E}">
        <p14:creationId xmlns:p14="http://schemas.microsoft.com/office/powerpoint/2010/main" val="54030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/field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14188</TotalTime>
  <Words>1116</Words>
  <Application>Microsoft Office PowerPoint</Application>
  <PresentationFormat>On-screen Show (16:9)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CSRF attacks on HTTP POST services</vt:lpstr>
      <vt:lpstr>CSRF attacks on HTTP POST services (cont.)</vt:lpstr>
      <vt:lpstr>Attack on Elgg’s edit-profile service</vt:lpstr>
      <vt:lpstr>Attack on Elgg’s edit-profile service (cont.)</vt:lpstr>
      <vt:lpstr>Attack on Elgg’s edit-profile service (cont.)</vt:lpstr>
      <vt:lpstr>Craft the malicious web page</vt:lpstr>
      <vt:lpstr>Fundamental cause of CSRF</vt:lpstr>
      <vt:lpstr>Countermeasures: Referer header</vt:lpstr>
      <vt:lpstr>Countermeasures: Same-Site cookies</vt:lpstr>
      <vt:lpstr>Countermeasures: Secret token</vt:lpstr>
      <vt:lpstr>Elgg’s countermeasure</vt:lpstr>
      <vt:lpstr>Elgg’s countermeasure (cont.)</vt:lpstr>
      <vt:lpstr>Questions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659</cp:revision>
  <dcterms:created xsi:type="dcterms:W3CDTF">2010-04-12T23:12:02Z</dcterms:created>
  <dcterms:modified xsi:type="dcterms:W3CDTF">2020-10-07T21:03:29Z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