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8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EE399-CF9B-5C4A-BE43-55BC0D4EE6FF}" v="6" dt="2020-10-03T23:33:52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 autoAdjust="0"/>
    <p:restoredTop sz="87380" autoAdjust="0"/>
  </p:normalViewPr>
  <p:slideViewPr>
    <p:cSldViewPr snapToGrid="0" snapToObjects="1">
      <p:cViewPr varScale="1">
        <p:scale>
          <a:sx n="119" d="100"/>
          <a:sy n="119" d="100"/>
        </p:scale>
        <p:origin x="16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058EE399-CF9B-5C4A-BE43-55BC0D4EE6FF}"/>
    <pc:docChg chg="undo redo custSel addSld delSld modSld">
      <pc:chgData name="Harith Al-Sahaf" userId="1431218d-04c9-4f98-a5bc-1cc5c49498a0" providerId="ADAL" clId="{058EE399-CF9B-5C4A-BE43-55BC0D4EE6FF}" dt="2020-10-03T23:36:12.376" v="293" actId="2696"/>
      <pc:docMkLst>
        <pc:docMk/>
      </pc:docMkLst>
      <pc:sldChg chg="modSp mod">
        <pc:chgData name="Harith Al-Sahaf" userId="1431218d-04c9-4f98-a5bc-1cc5c49498a0" providerId="ADAL" clId="{058EE399-CF9B-5C4A-BE43-55BC0D4EE6FF}" dt="2020-10-03T23:14:09.463" v="15" actId="20577"/>
        <pc:sldMkLst>
          <pc:docMk/>
          <pc:sldMk cId="1665816769" sldId="256"/>
        </pc:sldMkLst>
        <pc:spChg chg="mod">
          <ac:chgData name="Harith Al-Sahaf" userId="1431218d-04c9-4f98-a5bc-1cc5c49498a0" providerId="ADAL" clId="{058EE399-CF9B-5C4A-BE43-55BC0D4EE6FF}" dt="2020-10-03T23:14:05.309" v="14" actId="20577"/>
          <ac:spMkLst>
            <pc:docMk/>
            <pc:sldMk cId="1665816769" sldId="256"/>
            <ac:spMk id="3" creationId="{E2346EBA-D898-4D6A-A7A1-0D17AC0663CE}"/>
          </ac:spMkLst>
        </pc:spChg>
        <pc:spChg chg="mod">
          <ac:chgData name="Harith Al-Sahaf" userId="1431218d-04c9-4f98-a5bc-1cc5c49498a0" providerId="ADAL" clId="{058EE399-CF9B-5C4A-BE43-55BC0D4EE6FF}" dt="2020-10-03T23:14:09.463" v="15" actId="20577"/>
          <ac:spMkLst>
            <pc:docMk/>
            <pc:sldMk cId="1665816769" sldId="256"/>
            <ac:spMk id="5" creationId="{28E90A38-3AC2-4FB7-98F2-AFF15AEB3BD3}"/>
          </ac:spMkLst>
        </pc:spChg>
      </pc:sldChg>
      <pc:sldChg chg="del">
        <pc:chgData name="Harith Al-Sahaf" userId="1431218d-04c9-4f98-a5bc-1cc5c49498a0" providerId="ADAL" clId="{058EE399-CF9B-5C4A-BE43-55BC0D4EE6FF}" dt="2020-10-03T23:36:12.363" v="292" actId="2696"/>
        <pc:sldMkLst>
          <pc:docMk/>
          <pc:sldMk cId="346222295" sldId="293"/>
        </pc:sldMkLst>
      </pc:sldChg>
      <pc:sldChg chg="del">
        <pc:chgData name="Harith Al-Sahaf" userId="1431218d-04c9-4f98-a5bc-1cc5c49498a0" providerId="ADAL" clId="{058EE399-CF9B-5C4A-BE43-55BC0D4EE6FF}" dt="2020-10-03T23:36:12.376" v="293" actId="2696"/>
        <pc:sldMkLst>
          <pc:docMk/>
          <pc:sldMk cId="2847972413" sldId="310"/>
        </pc:sldMkLst>
      </pc:sldChg>
      <pc:sldChg chg="modSp add mod chgLayout">
        <pc:chgData name="Harith Al-Sahaf" userId="1431218d-04c9-4f98-a5bc-1cc5c49498a0" providerId="ADAL" clId="{058EE399-CF9B-5C4A-BE43-55BC0D4EE6FF}" dt="2020-10-03T23:16:36.823" v="51" actId="20577"/>
        <pc:sldMkLst>
          <pc:docMk/>
          <pc:sldMk cId="2221971675" sldId="311"/>
        </pc:sldMkLst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221971675" sldId="311"/>
            <ac:spMk id="2" creationId="{7F07C8D5-F388-4FF6-87B7-EA27684FBB3C}"/>
          </ac:spMkLst>
        </pc:spChg>
        <pc:spChg chg="mod ord">
          <ac:chgData name="Harith Al-Sahaf" userId="1431218d-04c9-4f98-a5bc-1cc5c49498a0" providerId="ADAL" clId="{058EE399-CF9B-5C4A-BE43-55BC0D4EE6FF}" dt="2020-10-03T23:16:36.823" v="51" actId="20577"/>
          <ac:spMkLst>
            <pc:docMk/>
            <pc:sldMk cId="2221971675" sldId="311"/>
            <ac:spMk id="3" creationId="{B7A94FE5-337A-4530-BF3F-4E99323D936A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221971675" sldId="311"/>
            <ac:spMk id="4" creationId="{138A6E3D-E494-4FC0-BB11-F94A191A2429}"/>
          </ac:spMkLst>
        </pc:spChg>
      </pc:sldChg>
      <pc:sldChg chg="del">
        <pc:chgData name="Harith Al-Sahaf" userId="1431218d-04c9-4f98-a5bc-1cc5c49498a0" providerId="ADAL" clId="{058EE399-CF9B-5C4A-BE43-55BC0D4EE6FF}" dt="2020-10-03T23:14:24.191" v="26" actId="2696"/>
        <pc:sldMkLst>
          <pc:docMk/>
          <pc:sldMk cId="4227335787" sldId="311"/>
        </pc:sldMkLst>
      </pc:sldChg>
      <pc:sldChg chg="del">
        <pc:chgData name="Harith Al-Sahaf" userId="1431218d-04c9-4f98-a5bc-1cc5c49498a0" providerId="ADAL" clId="{058EE399-CF9B-5C4A-BE43-55BC0D4EE6FF}" dt="2020-10-03T23:14:24.095" v="19" actId="2696"/>
        <pc:sldMkLst>
          <pc:docMk/>
          <pc:sldMk cId="364594420" sldId="312"/>
        </pc:sldMkLst>
      </pc:sldChg>
      <pc:sldChg chg="modSp add mod chgLayout">
        <pc:chgData name="Harith Al-Sahaf" userId="1431218d-04c9-4f98-a5bc-1cc5c49498a0" providerId="ADAL" clId="{058EE399-CF9B-5C4A-BE43-55BC0D4EE6FF}" dt="2020-10-03T23:23:09.416" v="99" actId="20577"/>
        <pc:sldMkLst>
          <pc:docMk/>
          <pc:sldMk cId="548520773" sldId="312"/>
        </pc:sldMkLst>
        <pc:spChg chg="mod ord">
          <ac:chgData name="Harith Al-Sahaf" userId="1431218d-04c9-4f98-a5bc-1cc5c49498a0" providerId="ADAL" clId="{058EE399-CF9B-5C4A-BE43-55BC0D4EE6FF}" dt="2020-10-03T23:23:09.416" v="99" actId="20577"/>
          <ac:spMkLst>
            <pc:docMk/>
            <pc:sldMk cId="548520773" sldId="312"/>
            <ac:spMk id="2" creationId="{C5C31255-756A-45D8-B401-3555BE6E4B0B}"/>
          </ac:spMkLst>
        </pc:spChg>
        <pc:spChg chg="mod ord">
          <ac:chgData name="Harith Al-Sahaf" userId="1431218d-04c9-4f98-a5bc-1cc5c49498a0" providerId="ADAL" clId="{058EE399-CF9B-5C4A-BE43-55BC0D4EE6FF}" dt="2020-10-03T23:20:58.901" v="89" actId="948"/>
          <ac:spMkLst>
            <pc:docMk/>
            <pc:sldMk cId="548520773" sldId="312"/>
            <ac:spMk id="3" creationId="{3F7EB533-24AD-4360-A617-1178201D8577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548520773" sldId="312"/>
            <ac:spMk id="4" creationId="{A3FCE6DB-94BB-487C-8E79-DD8A01AA2818}"/>
          </ac:spMkLst>
        </pc:spChg>
        <pc:picChg chg="mod">
          <ac:chgData name="Harith Al-Sahaf" userId="1431218d-04c9-4f98-a5bc-1cc5c49498a0" providerId="ADAL" clId="{058EE399-CF9B-5C4A-BE43-55BC0D4EE6FF}" dt="2020-10-03T23:17:02.643" v="52" actId="1076"/>
          <ac:picMkLst>
            <pc:docMk/>
            <pc:sldMk cId="548520773" sldId="312"/>
            <ac:picMk id="5" creationId="{ADBE07B2-3241-4CA2-80DE-79D953B511CD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3:22.974" v="109" actId="20577"/>
        <pc:sldMkLst>
          <pc:docMk/>
          <pc:sldMk cId="202781606" sldId="313"/>
        </pc:sldMkLst>
        <pc:spChg chg="mod ord">
          <ac:chgData name="Harith Al-Sahaf" userId="1431218d-04c9-4f98-a5bc-1cc5c49498a0" providerId="ADAL" clId="{058EE399-CF9B-5C4A-BE43-55BC0D4EE6FF}" dt="2020-10-03T23:23:22.974" v="109" actId="20577"/>
          <ac:spMkLst>
            <pc:docMk/>
            <pc:sldMk cId="202781606" sldId="313"/>
            <ac:spMk id="2" creationId="{8D522657-4603-46A5-8132-B249AFC0EE77}"/>
          </ac:spMkLst>
        </pc:spChg>
        <pc:spChg chg="mod ord">
          <ac:chgData name="Harith Al-Sahaf" userId="1431218d-04c9-4f98-a5bc-1cc5c49498a0" providerId="ADAL" clId="{058EE399-CF9B-5C4A-BE43-55BC0D4EE6FF}" dt="2020-10-03T23:21:41.355" v="92" actId="790"/>
          <ac:spMkLst>
            <pc:docMk/>
            <pc:sldMk cId="202781606" sldId="313"/>
            <ac:spMk id="3" creationId="{6FB084C4-24EB-463D-BF14-B614D422D9AF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02781606" sldId="313"/>
            <ac:spMk id="4" creationId="{8F528669-B887-4DC3-B449-78DE8A3A269C}"/>
          </ac:spMkLst>
        </pc:spChg>
      </pc:sldChg>
      <pc:sldChg chg="del">
        <pc:chgData name="Harith Al-Sahaf" userId="1431218d-04c9-4f98-a5bc-1cc5c49498a0" providerId="ADAL" clId="{058EE399-CF9B-5C4A-BE43-55BC0D4EE6FF}" dt="2020-10-03T23:14:24.270" v="34" actId="2696"/>
        <pc:sldMkLst>
          <pc:docMk/>
          <pc:sldMk cId="1246378754" sldId="313"/>
        </pc:sldMkLst>
      </pc:sldChg>
      <pc:sldChg chg="del">
        <pc:chgData name="Harith Al-Sahaf" userId="1431218d-04c9-4f98-a5bc-1cc5c49498a0" providerId="ADAL" clId="{058EE399-CF9B-5C4A-BE43-55BC0D4EE6FF}" dt="2020-10-03T23:14:24.219" v="30" actId="2696"/>
        <pc:sldMkLst>
          <pc:docMk/>
          <pc:sldMk cId="576624842" sldId="314"/>
        </pc:sldMkLst>
      </pc:sldChg>
      <pc:sldChg chg="modSp add mod chgLayout">
        <pc:chgData name="Harith Al-Sahaf" userId="1431218d-04c9-4f98-a5bc-1cc5c49498a0" providerId="ADAL" clId="{058EE399-CF9B-5C4A-BE43-55BC0D4EE6FF}" dt="2020-10-03T23:24:05.740" v="125" actId="403"/>
        <pc:sldMkLst>
          <pc:docMk/>
          <pc:sldMk cId="4137407095" sldId="314"/>
        </pc:sldMkLst>
        <pc:spChg chg="mod ord">
          <ac:chgData name="Harith Al-Sahaf" userId="1431218d-04c9-4f98-a5bc-1cc5c49498a0" providerId="ADAL" clId="{058EE399-CF9B-5C4A-BE43-55BC0D4EE6FF}" dt="2020-10-03T23:23:37.944" v="113" actId="20577"/>
          <ac:spMkLst>
            <pc:docMk/>
            <pc:sldMk cId="4137407095" sldId="314"/>
            <ac:spMk id="2" creationId="{CE56F5F3-1899-44B5-96FB-3E1ACC641ACD}"/>
          </ac:spMkLst>
        </pc:spChg>
        <pc:spChg chg="mod ord">
          <ac:chgData name="Harith Al-Sahaf" userId="1431218d-04c9-4f98-a5bc-1cc5c49498a0" providerId="ADAL" clId="{058EE399-CF9B-5C4A-BE43-55BC0D4EE6FF}" dt="2020-10-03T23:24:05.740" v="125" actId="403"/>
          <ac:spMkLst>
            <pc:docMk/>
            <pc:sldMk cId="4137407095" sldId="314"/>
            <ac:spMk id="3" creationId="{2125C9CE-E63C-40AE-9DE9-763EF363A82B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137407095" sldId="314"/>
            <ac:spMk id="4" creationId="{3B0EB1E2-1C7D-464E-80A2-26474BC95890}"/>
          </ac:spMkLst>
        </pc:spChg>
      </pc:sldChg>
      <pc:sldChg chg="del">
        <pc:chgData name="Harith Al-Sahaf" userId="1431218d-04c9-4f98-a5bc-1cc5c49498a0" providerId="ADAL" clId="{058EE399-CF9B-5C4A-BE43-55BC0D4EE6FF}" dt="2020-10-03T23:14:24.257" v="33" actId="2696"/>
        <pc:sldMkLst>
          <pc:docMk/>
          <pc:sldMk cId="49694669" sldId="315"/>
        </pc:sldMkLst>
      </pc:sldChg>
      <pc:sldChg chg="modSp add mod chgLayout">
        <pc:chgData name="Harith Al-Sahaf" userId="1431218d-04c9-4f98-a5bc-1cc5c49498a0" providerId="ADAL" clId="{058EE399-CF9B-5C4A-BE43-55BC0D4EE6FF}" dt="2020-10-03T23:26:00.083" v="144" actId="20577"/>
        <pc:sldMkLst>
          <pc:docMk/>
          <pc:sldMk cId="3540292313" sldId="315"/>
        </pc:sldMkLst>
        <pc:spChg chg="mod ord">
          <ac:chgData name="Harith Al-Sahaf" userId="1431218d-04c9-4f98-a5bc-1cc5c49498a0" providerId="ADAL" clId="{058EE399-CF9B-5C4A-BE43-55BC0D4EE6FF}" dt="2020-10-03T23:26:00.083" v="144" actId="20577"/>
          <ac:spMkLst>
            <pc:docMk/>
            <pc:sldMk cId="3540292313" sldId="315"/>
            <ac:spMk id="2" creationId="{4560CE62-5A6F-4E57-BF35-7607DA821AD2}"/>
          </ac:spMkLst>
        </pc:spChg>
        <pc:spChg chg="mod ord">
          <ac:chgData name="Harith Al-Sahaf" userId="1431218d-04c9-4f98-a5bc-1cc5c49498a0" providerId="ADAL" clId="{058EE399-CF9B-5C4A-BE43-55BC0D4EE6FF}" dt="2020-10-03T23:25:25.444" v="140" actId="948"/>
          <ac:spMkLst>
            <pc:docMk/>
            <pc:sldMk cId="3540292313" sldId="315"/>
            <ac:spMk id="3" creationId="{D4ADC993-5C54-4A16-912D-4390E90CE748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540292313" sldId="315"/>
            <ac:spMk id="4" creationId="{9F13829E-9CD9-4450-A465-91335D7DA26C}"/>
          </ac:spMkLst>
        </pc:spChg>
        <pc:picChg chg="mod">
          <ac:chgData name="Harith Al-Sahaf" userId="1431218d-04c9-4f98-a5bc-1cc5c49498a0" providerId="ADAL" clId="{058EE399-CF9B-5C4A-BE43-55BC0D4EE6FF}" dt="2020-10-03T23:25:06.603" v="136" actId="1076"/>
          <ac:picMkLst>
            <pc:docMk/>
            <pc:sldMk cId="3540292313" sldId="315"/>
            <ac:picMk id="5" creationId="{0A1FD9CF-15D3-44E7-834D-18D469899808}"/>
          </ac:picMkLst>
        </pc:picChg>
      </pc:sldChg>
      <pc:sldChg chg="del">
        <pc:chgData name="Harith Al-Sahaf" userId="1431218d-04c9-4f98-a5bc-1cc5c49498a0" providerId="ADAL" clId="{058EE399-CF9B-5C4A-BE43-55BC0D4EE6FF}" dt="2020-10-03T23:14:24.294" v="38" actId="2696"/>
        <pc:sldMkLst>
          <pc:docMk/>
          <pc:sldMk cId="2355477523" sldId="316"/>
        </pc:sldMkLst>
      </pc:sldChg>
      <pc:sldChg chg="modSp add mod chgLayout">
        <pc:chgData name="Harith Al-Sahaf" userId="1431218d-04c9-4f98-a5bc-1cc5c49498a0" providerId="ADAL" clId="{058EE399-CF9B-5C4A-BE43-55BC0D4EE6FF}" dt="2020-10-03T23:26:51.525" v="168" actId="1036"/>
        <pc:sldMkLst>
          <pc:docMk/>
          <pc:sldMk cId="3337062089" sldId="316"/>
        </pc:sldMkLst>
        <pc:spChg chg="mod ord">
          <ac:chgData name="Harith Al-Sahaf" userId="1431218d-04c9-4f98-a5bc-1cc5c49498a0" providerId="ADAL" clId="{058EE399-CF9B-5C4A-BE43-55BC0D4EE6FF}" dt="2020-10-03T23:25:54.097" v="143" actId="20577"/>
          <ac:spMkLst>
            <pc:docMk/>
            <pc:sldMk cId="3337062089" sldId="316"/>
            <ac:spMk id="2" creationId="{BDDA4CC2-792C-46FC-ADF0-3C06C1F7DF13}"/>
          </ac:spMkLst>
        </pc:spChg>
        <pc:spChg chg="mod ord">
          <ac:chgData name="Harith Al-Sahaf" userId="1431218d-04c9-4f98-a5bc-1cc5c49498a0" providerId="ADAL" clId="{058EE399-CF9B-5C4A-BE43-55BC0D4EE6FF}" dt="2020-10-03T23:26:47.815" v="166" actId="404"/>
          <ac:spMkLst>
            <pc:docMk/>
            <pc:sldMk cId="3337062089" sldId="316"/>
            <ac:spMk id="3" creationId="{93C86C9A-865E-4E7D-9B6B-98CB5DA9537C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337062089" sldId="316"/>
            <ac:spMk id="4" creationId="{A52AAE59-58A8-49C8-90CA-EDFD0828DEE5}"/>
          </ac:spMkLst>
        </pc:spChg>
        <pc:picChg chg="mod">
          <ac:chgData name="Harith Al-Sahaf" userId="1431218d-04c9-4f98-a5bc-1cc5c49498a0" providerId="ADAL" clId="{058EE399-CF9B-5C4A-BE43-55BC0D4EE6FF}" dt="2020-10-03T23:26:34.332" v="154" actId="1076"/>
          <ac:picMkLst>
            <pc:docMk/>
            <pc:sldMk cId="3337062089" sldId="316"/>
            <ac:picMk id="6" creationId="{B3BCCA23-0C43-4D6D-8AB3-0795A55A4156}"/>
          </ac:picMkLst>
        </pc:picChg>
        <pc:picChg chg="mod">
          <ac:chgData name="Harith Al-Sahaf" userId="1431218d-04c9-4f98-a5bc-1cc5c49498a0" providerId="ADAL" clId="{058EE399-CF9B-5C4A-BE43-55BC0D4EE6FF}" dt="2020-10-03T23:26:51.525" v="168" actId="1036"/>
          <ac:picMkLst>
            <pc:docMk/>
            <pc:sldMk cId="3337062089" sldId="316"/>
            <ac:picMk id="7" creationId="{86E95208-B487-4B7A-B5A7-9428BB7EA13C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7:19.600" v="173" actId="20577"/>
        <pc:sldMkLst>
          <pc:docMk/>
          <pc:sldMk cId="452285402" sldId="317"/>
        </pc:sldMkLst>
        <pc:spChg chg="mod ord">
          <ac:chgData name="Harith Al-Sahaf" userId="1431218d-04c9-4f98-a5bc-1cc5c49498a0" providerId="ADAL" clId="{058EE399-CF9B-5C4A-BE43-55BC0D4EE6FF}" dt="2020-10-03T23:27:19.600" v="173" actId="20577"/>
          <ac:spMkLst>
            <pc:docMk/>
            <pc:sldMk cId="452285402" sldId="317"/>
            <ac:spMk id="2" creationId="{81582915-33F9-4694-84C1-DB13F657C857}"/>
          </ac:spMkLst>
        </pc:spChg>
        <pc:spChg chg="mod ord">
          <ac:chgData name="Harith Al-Sahaf" userId="1431218d-04c9-4f98-a5bc-1cc5c49498a0" providerId="ADAL" clId="{058EE399-CF9B-5C4A-BE43-55BC0D4EE6FF}" dt="2020-10-03T23:27:05.243" v="170" actId="27636"/>
          <ac:spMkLst>
            <pc:docMk/>
            <pc:sldMk cId="452285402" sldId="317"/>
            <ac:spMk id="3" creationId="{879D450D-2D8C-4525-AB7A-9AA32F65C5A6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52285402" sldId="317"/>
            <ac:spMk id="4" creationId="{2397B4A5-3AAE-4EC9-949B-F6F9098A61F1}"/>
          </ac:spMkLst>
        </pc:spChg>
      </pc:sldChg>
      <pc:sldChg chg="del">
        <pc:chgData name="Harith Al-Sahaf" userId="1431218d-04c9-4f98-a5bc-1cc5c49498a0" providerId="ADAL" clId="{058EE399-CF9B-5C4A-BE43-55BC0D4EE6FF}" dt="2020-10-03T23:14:24.277" v="36" actId="2696"/>
        <pc:sldMkLst>
          <pc:docMk/>
          <pc:sldMk cId="1402995070" sldId="317"/>
        </pc:sldMkLst>
      </pc:sldChg>
      <pc:sldChg chg="del">
        <pc:chgData name="Harith Al-Sahaf" userId="1431218d-04c9-4f98-a5bc-1cc5c49498a0" providerId="ADAL" clId="{058EE399-CF9B-5C4A-BE43-55BC0D4EE6FF}" dt="2020-10-03T23:14:24.253" v="32" actId="2696"/>
        <pc:sldMkLst>
          <pc:docMk/>
          <pc:sldMk cId="1279314917" sldId="318"/>
        </pc:sldMkLst>
      </pc:sldChg>
      <pc:sldChg chg="modSp add mod chgLayout">
        <pc:chgData name="Harith Al-Sahaf" userId="1431218d-04c9-4f98-a5bc-1cc5c49498a0" providerId="ADAL" clId="{058EE399-CF9B-5C4A-BE43-55BC0D4EE6FF}" dt="2020-10-03T23:28:20.907" v="190" actId="1076"/>
        <pc:sldMkLst>
          <pc:docMk/>
          <pc:sldMk cId="2596686017" sldId="318"/>
        </pc:sldMkLst>
        <pc:spChg chg="mod ord">
          <ac:chgData name="Harith Al-Sahaf" userId="1431218d-04c9-4f98-a5bc-1cc5c49498a0" providerId="ADAL" clId="{058EE399-CF9B-5C4A-BE43-55BC0D4EE6FF}" dt="2020-10-03T23:27:55.111" v="185" actId="255"/>
          <ac:spMkLst>
            <pc:docMk/>
            <pc:sldMk cId="2596686017" sldId="318"/>
            <ac:spMk id="2" creationId="{078D69F8-58A7-4855-A102-21EAE2141091}"/>
          </ac:spMkLst>
        </pc:spChg>
        <pc:spChg chg="mod ord">
          <ac:chgData name="Harith Al-Sahaf" userId="1431218d-04c9-4f98-a5bc-1cc5c49498a0" providerId="ADAL" clId="{058EE399-CF9B-5C4A-BE43-55BC0D4EE6FF}" dt="2020-10-03T23:28:15.895" v="189" actId="27636"/>
          <ac:spMkLst>
            <pc:docMk/>
            <pc:sldMk cId="2596686017" sldId="318"/>
            <ac:spMk id="3" creationId="{ED833CB1-B6DD-465A-9DB6-E9F0DED17639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596686017" sldId="318"/>
            <ac:spMk id="4" creationId="{348147B5-465C-4E71-8982-DD24059A9887}"/>
          </ac:spMkLst>
        </pc:spChg>
        <pc:picChg chg="mod">
          <ac:chgData name="Harith Al-Sahaf" userId="1431218d-04c9-4f98-a5bc-1cc5c49498a0" providerId="ADAL" clId="{058EE399-CF9B-5C4A-BE43-55BC0D4EE6FF}" dt="2020-10-03T23:28:20.907" v="190" actId="1076"/>
          <ac:picMkLst>
            <pc:docMk/>
            <pc:sldMk cId="2596686017" sldId="318"/>
            <ac:picMk id="5" creationId="{B1018C87-41E5-41EF-9651-1FDCFEE6C425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29:17.723" v="219" actId="403"/>
        <pc:sldMkLst>
          <pc:docMk/>
          <pc:sldMk cId="3745053358" sldId="319"/>
        </pc:sldMkLst>
        <pc:spChg chg="mod ord">
          <ac:chgData name="Harith Al-Sahaf" userId="1431218d-04c9-4f98-a5bc-1cc5c49498a0" providerId="ADAL" clId="{058EE399-CF9B-5C4A-BE43-55BC0D4EE6FF}" dt="2020-10-03T23:28:40.274" v="193" actId="20577"/>
          <ac:spMkLst>
            <pc:docMk/>
            <pc:sldMk cId="3745053358" sldId="319"/>
            <ac:spMk id="2" creationId="{ED9ACE2F-AF2B-43FB-96BD-01377D84E5BF}"/>
          </ac:spMkLst>
        </pc:spChg>
        <pc:spChg chg="mod ord">
          <ac:chgData name="Harith Al-Sahaf" userId="1431218d-04c9-4f98-a5bc-1cc5c49498a0" providerId="ADAL" clId="{058EE399-CF9B-5C4A-BE43-55BC0D4EE6FF}" dt="2020-10-03T23:29:17.723" v="219" actId="403"/>
          <ac:spMkLst>
            <pc:docMk/>
            <pc:sldMk cId="3745053358" sldId="319"/>
            <ac:spMk id="3" creationId="{28DE4240-BC1D-4CFA-BD32-C38443735ED2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3745053358" sldId="319"/>
            <ac:spMk id="4" creationId="{A63A6EEC-C0C9-41AD-A952-6DCBAEEEDD23}"/>
          </ac:spMkLst>
        </pc:spChg>
      </pc:sldChg>
      <pc:sldChg chg="del">
        <pc:chgData name="Harith Al-Sahaf" userId="1431218d-04c9-4f98-a5bc-1cc5c49498a0" providerId="ADAL" clId="{058EE399-CF9B-5C4A-BE43-55BC0D4EE6FF}" dt="2020-10-03T23:14:24.090" v="18" actId="2696"/>
        <pc:sldMkLst>
          <pc:docMk/>
          <pc:sldMk cId="3944299375" sldId="319"/>
        </pc:sldMkLst>
      </pc:sldChg>
      <pc:sldChg chg="del">
        <pc:chgData name="Harith Al-Sahaf" userId="1431218d-04c9-4f98-a5bc-1cc5c49498a0" providerId="ADAL" clId="{058EE399-CF9B-5C4A-BE43-55BC0D4EE6FF}" dt="2020-10-03T23:14:24.154" v="24" actId="2696"/>
        <pc:sldMkLst>
          <pc:docMk/>
          <pc:sldMk cId="905855294" sldId="320"/>
        </pc:sldMkLst>
      </pc:sldChg>
      <pc:sldChg chg="addSp modSp add mod chgLayout">
        <pc:chgData name="Harith Al-Sahaf" userId="1431218d-04c9-4f98-a5bc-1cc5c49498a0" providerId="ADAL" clId="{058EE399-CF9B-5C4A-BE43-55BC0D4EE6FF}" dt="2020-10-03T23:32:15.826" v="251" actId="948"/>
        <pc:sldMkLst>
          <pc:docMk/>
          <pc:sldMk cId="4197199696" sldId="320"/>
        </pc:sldMkLst>
        <pc:spChg chg="mod ord">
          <ac:chgData name="Harith Al-Sahaf" userId="1431218d-04c9-4f98-a5bc-1cc5c49498a0" providerId="ADAL" clId="{058EE399-CF9B-5C4A-BE43-55BC0D4EE6FF}" dt="2020-10-03T23:29:37.465" v="220" actId="20577"/>
          <ac:spMkLst>
            <pc:docMk/>
            <pc:sldMk cId="4197199696" sldId="320"/>
            <ac:spMk id="2" creationId="{4A73D045-5036-4897-90BB-631762756B86}"/>
          </ac:spMkLst>
        </pc:spChg>
        <pc:spChg chg="mod ord">
          <ac:chgData name="Harith Al-Sahaf" userId="1431218d-04c9-4f98-a5bc-1cc5c49498a0" providerId="ADAL" clId="{058EE399-CF9B-5C4A-BE43-55BC0D4EE6FF}" dt="2020-10-03T23:32:15.826" v="251" actId="948"/>
          <ac:spMkLst>
            <pc:docMk/>
            <pc:sldMk cId="4197199696" sldId="320"/>
            <ac:spMk id="3" creationId="{38289E37-7838-4BC9-BDBF-F1F7D6B7C25E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4197199696" sldId="320"/>
            <ac:spMk id="4" creationId="{84610598-83E9-4F10-B6C3-71F9E511B4BC}"/>
          </ac:spMkLst>
        </pc:spChg>
        <pc:spChg chg="mod">
          <ac:chgData name="Harith Al-Sahaf" userId="1431218d-04c9-4f98-a5bc-1cc5c49498a0" providerId="ADAL" clId="{058EE399-CF9B-5C4A-BE43-55BC0D4EE6FF}" dt="2020-10-03T23:31:07.180" v="230" actId="21"/>
          <ac:spMkLst>
            <pc:docMk/>
            <pc:sldMk cId="4197199696" sldId="320"/>
            <ac:spMk id="5" creationId="{841A7B46-7CBF-42BB-A0EB-EE8CBF1968A3}"/>
          </ac:spMkLst>
        </pc:spChg>
        <pc:grpChg chg="add mod">
          <ac:chgData name="Harith Al-Sahaf" userId="1431218d-04c9-4f98-a5bc-1cc5c49498a0" providerId="ADAL" clId="{058EE399-CF9B-5C4A-BE43-55BC0D4EE6FF}" dt="2020-10-03T23:32:00.906" v="248" actId="1035"/>
          <ac:grpSpMkLst>
            <pc:docMk/>
            <pc:sldMk cId="4197199696" sldId="320"/>
            <ac:grpSpMk id="8" creationId="{AA1216EF-DA74-ED4A-B72E-95ECBD5E0B72}"/>
          </ac:grpSpMkLst>
        </pc:grpChg>
        <pc:picChg chg="mod">
          <ac:chgData name="Harith Al-Sahaf" userId="1431218d-04c9-4f98-a5bc-1cc5c49498a0" providerId="ADAL" clId="{058EE399-CF9B-5C4A-BE43-55BC0D4EE6FF}" dt="2020-10-03T23:29:58.634" v="223" actId="164"/>
          <ac:picMkLst>
            <pc:docMk/>
            <pc:sldMk cId="4197199696" sldId="320"/>
            <ac:picMk id="6" creationId="{EB272F4B-D915-4FAD-BFA1-B5987587BB28}"/>
          </ac:picMkLst>
        </pc:picChg>
        <pc:picChg chg="mod">
          <ac:chgData name="Harith Al-Sahaf" userId="1431218d-04c9-4f98-a5bc-1cc5c49498a0" providerId="ADAL" clId="{058EE399-CF9B-5C4A-BE43-55BC0D4EE6FF}" dt="2020-10-03T23:29:58.634" v="223" actId="164"/>
          <ac:picMkLst>
            <pc:docMk/>
            <pc:sldMk cId="4197199696" sldId="320"/>
            <ac:picMk id="7" creationId="{64D2297C-E8F9-4811-AC4C-8323293DEB65}"/>
          </ac:picMkLst>
        </pc:picChg>
      </pc:sldChg>
      <pc:sldChg chg="del">
        <pc:chgData name="Harith Al-Sahaf" userId="1431218d-04c9-4f98-a5bc-1cc5c49498a0" providerId="ADAL" clId="{058EE399-CF9B-5C4A-BE43-55BC0D4EE6FF}" dt="2020-10-03T23:14:24.223" v="31" actId="2696"/>
        <pc:sldMkLst>
          <pc:docMk/>
          <pc:sldMk cId="419371663" sldId="321"/>
        </pc:sldMkLst>
      </pc:sldChg>
      <pc:sldChg chg="modSp add mod chgLayout">
        <pc:chgData name="Harith Al-Sahaf" userId="1431218d-04c9-4f98-a5bc-1cc5c49498a0" providerId="ADAL" clId="{058EE399-CF9B-5C4A-BE43-55BC0D4EE6FF}" dt="2020-10-03T23:34:51.351" v="284" actId="20577"/>
        <pc:sldMkLst>
          <pc:docMk/>
          <pc:sldMk cId="940843022" sldId="321"/>
        </pc:sldMkLst>
        <pc:spChg chg="mod ord">
          <ac:chgData name="Harith Al-Sahaf" userId="1431218d-04c9-4f98-a5bc-1cc5c49498a0" providerId="ADAL" clId="{058EE399-CF9B-5C4A-BE43-55BC0D4EE6FF}" dt="2020-10-03T23:32:31.699" v="253" actId="20577"/>
          <ac:spMkLst>
            <pc:docMk/>
            <pc:sldMk cId="940843022" sldId="321"/>
            <ac:spMk id="2" creationId="{CF8A9E34-D4C8-4A03-BB17-F971C576C611}"/>
          </ac:spMkLst>
        </pc:spChg>
        <pc:spChg chg="mod ord">
          <ac:chgData name="Harith Al-Sahaf" userId="1431218d-04c9-4f98-a5bc-1cc5c49498a0" providerId="ADAL" clId="{058EE399-CF9B-5C4A-BE43-55BC0D4EE6FF}" dt="2020-10-03T23:34:51.351" v="284" actId="20577"/>
          <ac:spMkLst>
            <pc:docMk/>
            <pc:sldMk cId="940843022" sldId="321"/>
            <ac:spMk id="3" creationId="{BD507630-BB99-4BBA-BD00-51F50DF3A0C2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940843022" sldId="321"/>
            <ac:spMk id="4" creationId="{31302685-6058-4755-9500-FB1AF8DFCC42}"/>
          </ac:spMkLst>
        </pc:spChg>
        <pc:spChg chg="mod">
          <ac:chgData name="Harith Al-Sahaf" userId="1431218d-04c9-4f98-a5bc-1cc5c49498a0" providerId="ADAL" clId="{058EE399-CF9B-5C4A-BE43-55BC0D4EE6FF}" dt="2020-10-03T23:33:46.133" v="270" actId="27636"/>
          <ac:spMkLst>
            <pc:docMk/>
            <pc:sldMk cId="940843022" sldId="321"/>
            <ac:spMk id="5" creationId="{A67BC190-319E-4AEE-A4F9-F8C970FF00CF}"/>
          </ac:spMkLst>
        </pc:spChg>
        <pc:picChg chg="mod">
          <ac:chgData name="Harith Al-Sahaf" userId="1431218d-04c9-4f98-a5bc-1cc5c49498a0" providerId="ADAL" clId="{058EE399-CF9B-5C4A-BE43-55BC0D4EE6FF}" dt="2020-10-03T23:34:05.137" v="278" actId="1076"/>
          <ac:picMkLst>
            <pc:docMk/>
            <pc:sldMk cId="940843022" sldId="321"/>
            <ac:picMk id="7" creationId="{AAA078BC-6E80-4F8C-B510-AB829DD21D5D}"/>
          </ac:picMkLst>
        </pc:picChg>
      </pc:sldChg>
      <pc:sldChg chg="modSp add mod chgLayout">
        <pc:chgData name="Harith Al-Sahaf" userId="1431218d-04c9-4f98-a5bc-1cc5c49498a0" providerId="ADAL" clId="{058EE399-CF9B-5C4A-BE43-55BC0D4EE6FF}" dt="2020-10-03T23:35:43.600" v="291" actId="20577"/>
        <pc:sldMkLst>
          <pc:docMk/>
          <pc:sldMk cId="124362660" sldId="322"/>
        </pc:sldMkLst>
        <pc:spChg chg="mod ord">
          <ac:chgData name="Harith Al-Sahaf" userId="1431218d-04c9-4f98-a5bc-1cc5c49498a0" providerId="ADAL" clId="{058EE399-CF9B-5C4A-BE43-55BC0D4EE6FF}" dt="2020-10-03T23:35:27.952" v="289" actId="20577"/>
          <ac:spMkLst>
            <pc:docMk/>
            <pc:sldMk cId="124362660" sldId="322"/>
            <ac:spMk id="2" creationId="{54F38476-9920-4309-813C-EB4D257B533E}"/>
          </ac:spMkLst>
        </pc:spChg>
        <pc:spChg chg="mod ord">
          <ac:chgData name="Harith Al-Sahaf" userId="1431218d-04c9-4f98-a5bc-1cc5c49498a0" providerId="ADAL" clId="{058EE399-CF9B-5C4A-BE43-55BC0D4EE6FF}" dt="2020-10-03T23:35:43.600" v="291" actId="20577"/>
          <ac:spMkLst>
            <pc:docMk/>
            <pc:sldMk cId="124362660" sldId="322"/>
            <ac:spMk id="3" creationId="{6B350428-8F65-4A30-900B-2973A4A4D469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124362660" sldId="322"/>
            <ac:spMk id="4" creationId="{ACDEB275-F61A-4821-90AB-1E475A690969}"/>
          </ac:spMkLst>
        </pc:spChg>
      </pc:sldChg>
      <pc:sldChg chg="del">
        <pc:chgData name="Harith Al-Sahaf" userId="1431218d-04c9-4f98-a5bc-1cc5c49498a0" providerId="ADAL" clId="{058EE399-CF9B-5C4A-BE43-55BC0D4EE6FF}" dt="2020-10-03T23:14:24.085" v="17" actId="2696"/>
        <pc:sldMkLst>
          <pc:docMk/>
          <pc:sldMk cId="1599063651" sldId="322"/>
        </pc:sldMkLst>
      </pc:sldChg>
      <pc:sldChg chg="del">
        <pc:chgData name="Harith Al-Sahaf" userId="1431218d-04c9-4f98-a5bc-1cc5c49498a0" providerId="ADAL" clId="{058EE399-CF9B-5C4A-BE43-55BC0D4EE6FF}" dt="2020-10-03T23:14:24.108" v="22" actId="2696"/>
        <pc:sldMkLst>
          <pc:docMk/>
          <pc:sldMk cId="1212574405" sldId="323"/>
        </pc:sldMkLst>
      </pc:sldChg>
      <pc:sldChg chg="modSp add mod chgLayout">
        <pc:chgData name="Harith Al-Sahaf" userId="1431218d-04c9-4f98-a5bc-1cc5c49498a0" providerId="ADAL" clId="{058EE399-CF9B-5C4A-BE43-55BC0D4EE6FF}" dt="2020-10-03T23:16:21.092" v="47" actId="700"/>
        <pc:sldMkLst>
          <pc:docMk/>
          <pc:sldMk cId="2353028827" sldId="323"/>
        </pc:sldMkLst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2" creationId="{8AAC84A2-1EFE-4ECE-B1EF-0D0C13603830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3" creationId="{3B3DED23-5134-4392-B78E-E50F27826925}"/>
          </ac:spMkLst>
        </pc:spChg>
        <pc:spChg chg="mod ord">
          <ac:chgData name="Harith Al-Sahaf" userId="1431218d-04c9-4f98-a5bc-1cc5c49498a0" providerId="ADAL" clId="{058EE399-CF9B-5C4A-BE43-55BC0D4EE6FF}" dt="2020-10-03T23:16:21.092" v="47" actId="700"/>
          <ac:spMkLst>
            <pc:docMk/>
            <pc:sldMk cId="2353028827" sldId="323"/>
            <ac:spMk id="4" creationId="{D292BCBB-808C-4887-898B-0A0BF37154CE}"/>
          </ac:spMkLst>
        </pc:spChg>
      </pc:sldChg>
      <pc:sldChg chg="del">
        <pc:chgData name="Harith Al-Sahaf" userId="1431218d-04c9-4f98-a5bc-1cc5c49498a0" providerId="ADAL" clId="{058EE399-CF9B-5C4A-BE43-55BC0D4EE6FF}" dt="2020-10-03T23:14:24.100" v="20" actId="2696"/>
        <pc:sldMkLst>
          <pc:docMk/>
          <pc:sldMk cId="1238623073" sldId="324"/>
        </pc:sldMkLst>
      </pc:sldChg>
      <pc:sldChg chg="del">
        <pc:chgData name="Harith Al-Sahaf" userId="1431218d-04c9-4f98-a5bc-1cc5c49498a0" providerId="ADAL" clId="{058EE399-CF9B-5C4A-BE43-55BC0D4EE6FF}" dt="2020-10-03T23:14:24.211" v="28" actId="2696"/>
        <pc:sldMkLst>
          <pc:docMk/>
          <pc:sldMk cId="2730554272" sldId="325"/>
        </pc:sldMkLst>
      </pc:sldChg>
      <pc:sldChg chg="del">
        <pc:chgData name="Harith Al-Sahaf" userId="1431218d-04c9-4f98-a5bc-1cc5c49498a0" providerId="ADAL" clId="{058EE399-CF9B-5C4A-BE43-55BC0D4EE6FF}" dt="2020-10-03T23:14:24.104" v="21" actId="2696"/>
        <pc:sldMkLst>
          <pc:docMk/>
          <pc:sldMk cId="3967024838" sldId="326"/>
        </pc:sldMkLst>
      </pc:sldChg>
      <pc:sldChg chg="del">
        <pc:chgData name="Harith Al-Sahaf" userId="1431218d-04c9-4f98-a5bc-1cc5c49498a0" providerId="ADAL" clId="{058EE399-CF9B-5C4A-BE43-55BC0D4EE6FF}" dt="2020-10-03T23:14:24.186" v="25" actId="2696"/>
        <pc:sldMkLst>
          <pc:docMk/>
          <pc:sldMk cId="1625382571" sldId="327"/>
        </pc:sldMkLst>
      </pc:sldChg>
      <pc:sldChg chg="del">
        <pc:chgData name="Harith Al-Sahaf" userId="1431218d-04c9-4f98-a5bc-1cc5c49498a0" providerId="ADAL" clId="{058EE399-CF9B-5C4A-BE43-55BC0D4EE6FF}" dt="2020-10-03T23:14:24.215" v="29" actId="2696"/>
        <pc:sldMkLst>
          <pc:docMk/>
          <pc:sldMk cId="2107172731" sldId="329"/>
        </pc:sldMkLst>
      </pc:sldChg>
      <pc:sldChg chg="del">
        <pc:chgData name="Harith Al-Sahaf" userId="1431218d-04c9-4f98-a5bc-1cc5c49498a0" providerId="ADAL" clId="{058EE399-CF9B-5C4A-BE43-55BC0D4EE6FF}" dt="2020-10-03T23:14:24.281" v="37" actId="2696"/>
        <pc:sldMkLst>
          <pc:docMk/>
          <pc:sldMk cId="194119142" sldId="330"/>
        </pc:sldMkLst>
      </pc:sldChg>
      <pc:sldChg chg="del">
        <pc:chgData name="Harith Al-Sahaf" userId="1431218d-04c9-4f98-a5bc-1cc5c49498a0" providerId="ADAL" clId="{058EE399-CF9B-5C4A-BE43-55BC0D4EE6FF}" dt="2020-10-03T23:14:24.207" v="27" actId="2696"/>
        <pc:sldMkLst>
          <pc:docMk/>
          <pc:sldMk cId="1492081052" sldId="331"/>
        </pc:sldMkLst>
      </pc:sldChg>
      <pc:sldChg chg="del">
        <pc:chgData name="Harith Al-Sahaf" userId="1431218d-04c9-4f98-a5bc-1cc5c49498a0" providerId="ADAL" clId="{058EE399-CF9B-5C4A-BE43-55BC0D4EE6FF}" dt="2020-10-03T23:14:24.029" v="16" actId="2696"/>
        <pc:sldMkLst>
          <pc:docMk/>
          <pc:sldMk cId="3340821499" sldId="332"/>
        </pc:sldMkLst>
      </pc:sldChg>
      <pc:sldChg chg="del">
        <pc:chgData name="Harith Al-Sahaf" userId="1431218d-04c9-4f98-a5bc-1cc5c49498a0" providerId="ADAL" clId="{058EE399-CF9B-5C4A-BE43-55BC0D4EE6FF}" dt="2020-10-03T23:14:24.150" v="23" actId="2696"/>
        <pc:sldMkLst>
          <pc:docMk/>
          <pc:sldMk cId="1714062642" sldId="333"/>
        </pc:sldMkLst>
      </pc:sldChg>
      <pc:sldChg chg="del">
        <pc:chgData name="Harith Al-Sahaf" userId="1431218d-04c9-4f98-a5bc-1cc5c49498a0" providerId="ADAL" clId="{058EE399-CF9B-5C4A-BE43-55BC0D4EE6FF}" dt="2020-10-03T23:14:24.274" v="35" actId="2696"/>
        <pc:sldMkLst>
          <pc:docMk/>
          <pc:sldMk cId="4138475861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5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9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6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81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9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10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62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99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8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26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6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65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8DE4-071A-2B41-9107-0D3488A72D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08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8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08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34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62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32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681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7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  <p:sldLayoutId id="214749346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slideLayout" Target="../slideLayouts/slideLayout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2330066" y="1585049"/>
            <a:ext cx="4483920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Return-to-</a:t>
            </a:r>
            <a:r>
              <a:rPr lang="en-NZ" sz="3200" b="1" dirty="0" err="1">
                <a:solidFill>
                  <a:srgbClr val="FF0000"/>
                </a:solidFill>
              </a:rPr>
              <a:t>Libc</a:t>
            </a:r>
            <a:r>
              <a:rPr lang="en-NZ" sz="3200" b="1" dirty="0">
                <a:solidFill>
                  <a:srgbClr val="FF0000"/>
                </a:solidFill>
              </a:rPr>
              <a:t> Attack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5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Task B : To Find “/bin/</a:t>
            </a:r>
            <a:r>
              <a:rPr lang="en-GB" dirty="0" err="1"/>
              <a:t>sh</a:t>
            </a:r>
            <a:r>
              <a:rPr lang="en-GB" dirty="0"/>
              <a:t>” String Address 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4390176" y="203702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571500" y="2581228"/>
            <a:ext cx="7620000" cy="74139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457200" algn="ctr">
              <a:spcBef>
                <a:spcPts val="0"/>
              </a:spcBef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MYSHELL</a:t>
            </a:r>
            <a:r>
              <a:rPr lang="en-GB" sz="1800" dirty="0"/>
              <a:t> is passed to the vulnerable program as an environment variable, which is stored on the stack.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71500" y="1247324"/>
            <a:ext cx="7620000" cy="7897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3873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/>
              <a:t>Export an environment variable called “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MYSHELL</a:t>
            </a:r>
            <a:r>
              <a:rPr lang="en-GB" sz="1800" dirty="0"/>
              <a:t>” with value “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GB" sz="1800" dirty="0"/>
              <a:t>”.</a:t>
            </a:r>
          </a:p>
        </p:txBody>
      </p:sp>
      <p:cxnSp>
        <p:nvCxnSpPr>
          <p:cNvPr id="123" name="Shape 123"/>
          <p:cNvCxnSpPr>
            <a:endCxn id="124" idx="0"/>
          </p:cNvCxnSpPr>
          <p:nvPr/>
        </p:nvCxnSpPr>
        <p:spPr>
          <a:xfrm>
            <a:off x="4390176" y="3322622"/>
            <a:ext cx="0" cy="500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580176" y="3823271"/>
            <a:ext cx="7620000" cy="5414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buNone/>
            </a:pPr>
            <a:r>
              <a:rPr lang="en-GB" sz="1800" dirty="0"/>
              <a:t>We can find its address.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Task B : To Find “/bin/</a:t>
            </a:r>
            <a:r>
              <a:rPr lang="en-GB" dirty="0" err="1"/>
              <a:t>sh</a:t>
            </a:r>
            <a:r>
              <a:rPr lang="en-GB" dirty="0"/>
              <a:t>” String Address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86075" cy="24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11688" y="3699475"/>
            <a:ext cx="5076087" cy="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Code to display address of environment variable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175" y="1170075"/>
            <a:ext cx="36099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571600" y="2673465"/>
            <a:ext cx="3572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Export “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MYSHELL</a:t>
            </a:r>
            <a:r>
              <a:rPr lang="en-GB" sz="1800" dirty="0"/>
              <a:t>” environment variable and execute the code.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Task B : Some Considerations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2" y="1147170"/>
            <a:ext cx="2718325" cy="9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291658" y="904194"/>
            <a:ext cx="5540642" cy="13095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Address of “MYSHELL” environment variable is sensitive to the length of the program name. 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If the program name is changed from env55 to env77, we get a different address.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33" y="2213790"/>
            <a:ext cx="5802620" cy="248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0000"/>
                </a:solidFill>
              </a:rPr>
              <a:t>Task C : Argument for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85772" y="846146"/>
            <a:ext cx="8213700" cy="784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Arguments are accessed with respect to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GB" sz="1800" dirty="0"/>
              <a:t>.</a:t>
            </a:r>
            <a:endParaRPr sz="1800" dirty="0"/>
          </a:p>
          <a:p>
            <a:pPr marL="400050" lvl="0" indent="-285750" rtl="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Argument for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GB" sz="1800" dirty="0"/>
              <a:t>needs to be on the stack.</a:t>
            </a: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925948"/>
            <a:ext cx="5114300" cy="2435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194550" y="4297264"/>
            <a:ext cx="4040400" cy="3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               Frame for the system() function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061764" y="2778247"/>
            <a:ext cx="3361919" cy="1068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FF0000"/>
                </a:solidFill>
              </a:rPr>
              <a:t>Need to know where exactly </a:t>
            </a:r>
            <a:r>
              <a:rPr lang="en-GB" sz="1600" dirty="0" err="1">
                <a:solidFill>
                  <a:srgbClr val="FF0000"/>
                </a:solidFill>
              </a:rPr>
              <a:t>ebp</a:t>
            </a:r>
            <a:r>
              <a:rPr lang="en-GB" sz="1600" dirty="0">
                <a:solidFill>
                  <a:srgbClr val="FF0000"/>
                </a:solidFill>
              </a:rPr>
              <a:t> is after we have “returned” to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system(), </a:t>
            </a:r>
            <a:r>
              <a:rPr lang="en-GB" sz="1600" dirty="0">
                <a:solidFill>
                  <a:srgbClr val="FF0000"/>
                </a:solidFill>
              </a:rPr>
              <a:t>so we can put the argument at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  <a:r>
              <a:rPr lang="en-GB" sz="16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Task C : Argument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b="1" dirty="0"/>
              <a:t>Function Prologue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" y="2189354"/>
            <a:ext cx="8065625" cy="2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275" y="1427354"/>
            <a:ext cx="27241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776100" y="1357879"/>
            <a:ext cx="32730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i="1"/>
              <a:t>esp : Stack pointer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i="1"/>
              <a:t>ebp : Frame Pointer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Task C : Argument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43200" y="875934"/>
            <a:ext cx="39723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</a:rPr>
              <a:t>Function Epilogue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88" y="1511284"/>
            <a:ext cx="3362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0" y="2339959"/>
            <a:ext cx="8156531" cy="23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742600" y="1544622"/>
            <a:ext cx="32730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800" i="1"/>
              <a:t>esp : Stack pointer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 i="1"/>
              <a:t>ebp : Frame Pointer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Function Prologue and Epilogue example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0" y="1022175"/>
            <a:ext cx="37363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50" y="1292000"/>
            <a:ext cx="37363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875" y="1022175"/>
            <a:ext cx="38671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4712100" y="2306550"/>
            <a:ext cx="331800" cy="269700"/>
          </a:xfrm>
          <a:prstGeom prst="flowChartConnec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0" name="Shape 180"/>
          <p:cNvSpPr/>
          <p:nvPr/>
        </p:nvSpPr>
        <p:spPr>
          <a:xfrm>
            <a:off x="4712100" y="3421300"/>
            <a:ext cx="331800" cy="269700"/>
          </a:xfrm>
          <a:prstGeom prst="flowChartConnec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250" y="3590925"/>
            <a:ext cx="331800" cy="269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570250" y="4190675"/>
            <a:ext cx="331800" cy="269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194625" y="3521600"/>
            <a:ext cx="2953500" cy="119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Function prologue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Function epilogue 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8163225" y="2924300"/>
            <a:ext cx="497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>
            <a:off x="8694175" y="2924300"/>
            <a:ext cx="33300" cy="146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7599050" y="4417575"/>
            <a:ext cx="1128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5209950" y="4218525"/>
            <a:ext cx="2886900" cy="39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8(%ebp) ⇒ %ebp + 8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Rectangle 812">
            <a:extLst>
              <a:ext uri="{FF2B5EF4-FFF2-40B4-BE49-F238E27FC236}">
                <a16:creationId xmlns:a16="http://schemas.microsoft.com/office/drawing/2014/main" id="{82F0247D-28DA-42E0-ABA6-66959BD97797}"/>
              </a:ext>
            </a:extLst>
          </p:cNvPr>
          <p:cNvSpPr/>
          <p:nvPr/>
        </p:nvSpPr>
        <p:spPr>
          <a:xfrm>
            <a:off x="1041503" y="812466"/>
            <a:ext cx="2527865" cy="1679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2C54B-E055-4799-BED5-128063EE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Return to another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910-9690-4228-B62D-7ED8E296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531813"/>
            <a:ext cx="8778240" cy="2098802"/>
          </a:xfrm>
        </p:spPr>
        <p:txBody>
          <a:bodyPr>
            <a:normAutofit/>
          </a:bodyPr>
          <a:lstStyle/>
          <a:p>
            <a:r>
              <a:rPr lang="en-NZ" sz="1800" dirty="0">
                <a:solidFill>
                  <a:srgbClr val="002060"/>
                </a:solidFill>
              </a:rPr>
              <a:t>Tracking the </a:t>
            </a:r>
            <a:r>
              <a:rPr lang="en-NZ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NZ" sz="1800" dirty="0">
                <a:solidFill>
                  <a:srgbClr val="002060"/>
                </a:solidFill>
              </a:rPr>
              <a:t>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C6B67-09AC-44F9-A518-39CA6FB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1E0E0879-681B-469C-A42D-0BA43FCF1CA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60475" y="841876"/>
            <a:ext cx="2208213" cy="1531938"/>
            <a:chOff x="2540000" y="1981200"/>
            <a:chExt cx="2208213" cy="1531938"/>
          </a:xfrm>
        </p:grpSpPr>
        <p:sp>
          <p:nvSpPr>
            <p:cNvPr id="576" name="Freeform 331">
              <a:extLst>
                <a:ext uri="{FF2B5EF4-FFF2-40B4-BE49-F238E27FC236}">
                  <a16:creationId xmlns:a16="http://schemas.microsoft.com/office/drawing/2014/main" id="{06D6E304-935E-4FB4-802B-7DE53E417CE1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2543175" y="2030413"/>
              <a:ext cx="93663" cy="128588"/>
            </a:xfrm>
            <a:custGeom>
              <a:avLst/>
              <a:gdLst>
                <a:gd name="T0" fmla="*/ 77 w 238"/>
                <a:gd name="T1" fmla="*/ 86 h 329"/>
                <a:gd name="T2" fmla="*/ 137 w 238"/>
                <a:gd name="T3" fmla="*/ 31 h 329"/>
                <a:gd name="T4" fmla="*/ 203 w 238"/>
                <a:gd name="T5" fmla="*/ 110 h 329"/>
                <a:gd name="T6" fmla="*/ 133 w 238"/>
                <a:gd name="T7" fmla="*/ 191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6 h 329"/>
                <a:gd name="T14" fmla="*/ 135 w 238"/>
                <a:gd name="T15" fmla="*/ 221 h 329"/>
                <a:gd name="T16" fmla="*/ 238 w 238"/>
                <a:gd name="T17" fmla="*/ 110 h 329"/>
                <a:gd name="T18" fmla="*/ 140 w 238"/>
                <a:gd name="T19" fmla="*/ 0 h 329"/>
                <a:gd name="T20" fmla="*/ 77 w 238"/>
                <a:gd name="T21" fmla="*/ 25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9 h 329"/>
                <a:gd name="T28" fmla="*/ 20 w 238"/>
                <a:gd name="T29" fmla="*/ 34 h 329"/>
                <a:gd name="T30" fmla="*/ 43 w 238"/>
                <a:gd name="T31" fmla="*/ 34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99 w 238"/>
                <a:gd name="T41" fmla="*/ 329 h 329"/>
                <a:gd name="T42" fmla="*/ 119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7" name="Freeform 332">
              <a:extLst>
                <a:ext uri="{FF2B5EF4-FFF2-40B4-BE49-F238E27FC236}">
                  <a16:creationId xmlns:a16="http://schemas.microsoft.com/office/drawing/2014/main" id="{1925676C-B72B-41AB-9007-91F3DD471022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2644775" y="2032000"/>
              <a:ext cx="98425" cy="84138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9 w 249"/>
                <a:gd name="T5" fmla="*/ 215 h 218"/>
                <a:gd name="T6" fmla="*/ 249 w 249"/>
                <a:gd name="T7" fmla="*/ 200 h 218"/>
                <a:gd name="T8" fmla="*/ 229 w 249"/>
                <a:gd name="T9" fmla="*/ 185 h 218"/>
                <a:gd name="T10" fmla="*/ 207 w 249"/>
                <a:gd name="T11" fmla="*/ 185 h 218"/>
                <a:gd name="T12" fmla="*/ 207 w 249"/>
                <a:gd name="T13" fmla="*/ 21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6 h 218"/>
                <a:gd name="T20" fmla="*/ 150 w 249"/>
                <a:gd name="T21" fmla="*/ 31 h 218"/>
                <a:gd name="T22" fmla="*/ 172 w 249"/>
                <a:gd name="T23" fmla="*/ 31 h 218"/>
                <a:gd name="T24" fmla="*/ 172 w 249"/>
                <a:gd name="T25" fmla="*/ 137 h 218"/>
                <a:gd name="T26" fmla="*/ 116 w 249"/>
                <a:gd name="T27" fmla="*/ 188 h 218"/>
                <a:gd name="T28" fmla="*/ 77 w 249"/>
                <a:gd name="T29" fmla="*/ 155 h 218"/>
                <a:gd name="T30" fmla="*/ 77 w 249"/>
                <a:gd name="T31" fmla="*/ 21 h 218"/>
                <a:gd name="T32" fmla="*/ 57 w 249"/>
                <a:gd name="T33" fmla="*/ 0 h 218"/>
                <a:gd name="T34" fmla="*/ 20 w 249"/>
                <a:gd name="T35" fmla="*/ 0 h 218"/>
                <a:gd name="T36" fmla="*/ 0 w 249"/>
                <a:gd name="T37" fmla="*/ 16 h 218"/>
                <a:gd name="T38" fmla="*/ 20 w 249"/>
                <a:gd name="T39" fmla="*/ 31 h 218"/>
                <a:gd name="T40" fmla="*/ 42 w 249"/>
                <a:gd name="T41" fmla="*/ 31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8" name="Freeform 333">
              <a:extLst>
                <a:ext uri="{FF2B5EF4-FFF2-40B4-BE49-F238E27FC236}">
                  <a16:creationId xmlns:a16="http://schemas.microsoft.com/office/drawing/2014/main" id="{E21AFB9E-858A-484F-BB18-C8C6C8B77F80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759075" y="2030413"/>
              <a:ext cx="74613" cy="8572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2" y="88"/>
                    <a:pt x="79" y="86"/>
                  </a:cubicBezTo>
                  <a:cubicBezTo>
                    <a:pt x="65" y="84"/>
                    <a:pt x="31" y="78"/>
                    <a:pt x="31" y="58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9" name="Freeform 334">
              <a:extLst>
                <a:ext uri="{FF2B5EF4-FFF2-40B4-BE49-F238E27FC236}">
                  <a16:creationId xmlns:a16="http://schemas.microsoft.com/office/drawing/2014/main" id="{97261760-F7DC-4AAB-B551-CD7F1F9CDF6B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849563" y="1997075"/>
              <a:ext cx="96838" cy="119063"/>
            </a:xfrm>
            <a:custGeom>
              <a:avLst/>
              <a:gdLst>
                <a:gd name="T0" fmla="*/ 207 w 249"/>
                <a:gd name="T1" fmla="*/ 159 h 305"/>
                <a:gd name="T2" fmla="*/ 142 w 249"/>
                <a:gd name="T3" fmla="*/ 87 h 305"/>
                <a:gd name="T4" fmla="*/ 77 w 249"/>
                <a:gd name="T5" fmla="*/ 114 h 305"/>
                <a:gd name="T6" fmla="*/ 77 w 249"/>
                <a:gd name="T7" fmla="*/ 21 h 305"/>
                <a:gd name="T8" fmla="*/ 57 w 249"/>
                <a:gd name="T9" fmla="*/ 0 h 305"/>
                <a:gd name="T10" fmla="*/ 20 w 249"/>
                <a:gd name="T11" fmla="*/ 0 h 305"/>
                <a:gd name="T12" fmla="*/ 0 w 249"/>
                <a:gd name="T13" fmla="*/ 16 h 305"/>
                <a:gd name="T14" fmla="*/ 20 w 249"/>
                <a:gd name="T15" fmla="*/ 31 h 305"/>
                <a:gd name="T16" fmla="*/ 42 w 249"/>
                <a:gd name="T17" fmla="*/ 31 h 305"/>
                <a:gd name="T18" fmla="*/ 42 w 249"/>
                <a:gd name="T19" fmla="*/ 275 h 305"/>
                <a:gd name="T20" fmla="*/ 20 w 249"/>
                <a:gd name="T21" fmla="*/ 275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9 w 249"/>
                <a:gd name="T31" fmla="*/ 275 h 305"/>
                <a:gd name="T32" fmla="*/ 77 w 249"/>
                <a:gd name="T33" fmla="*/ 275 h 305"/>
                <a:gd name="T34" fmla="*/ 77 w 249"/>
                <a:gd name="T35" fmla="*/ 186 h 305"/>
                <a:gd name="T36" fmla="*/ 139 w 249"/>
                <a:gd name="T37" fmla="*/ 118 h 305"/>
                <a:gd name="T38" fmla="*/ 172 w 249"/>
                <a:gd name="T39" fmla="*/ 161 h 305"/>
                <a:gd name="T40" fmla="*/ 172 w 249"/>
                <a:gd name="T41" fmla="*/ 275 h 305"/>
                <a:gd name="T42" fmla="*/ 153 w 249"/>
                <a:gd name="T43" fmla="*/ 275 h 305"/>
                <a:gd name="T44" fmla="*/ 133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9 w 249"/>
                <a:gd name="T53" fmla="*/ 275 h 305"/>
                <a:gd name="T54" fmla="*/ 207 w 249"/>
                <a:gd name="T55" fmla="*/ 275 h 305"/>
                <a:gd name="T56" fmla="*/ 207 w 249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9"/>
                  </a:moveTo>
                  <a:cubicBezTo>
                    <a:pt x="207" y="109"/>
                    <a:pt x="181" y="87"/>
                    <a:pt x="142" y="87"/>
                  </a:cubicBezTo>
                  <a:cubicBezTo>
                    <a:pt x="109" y="87"/>
                    <a:pt x="86" y="104"/>
                    <a:pt x="77" y="114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6"/>
                    <a:pt x="114" y="118"/>
                    <a:pt x="139" y="118"/>
                  </a:cubicBezTo>
                  <a:cubicBezTo>
                    <a:pt x="165" y="118"/>
                    <a:pt x="172" y="132"/>
                    <a:pt x="172" y="161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3" y="275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0" name="Freeform 335">
              <a:extLst>
                <a:ext uri="{FF2B5EF4-FFF2-40B4-BE49-F238E27FC236}">
                  <a16:creationId xmlns:a16="http://schemas.microsoft.com/office/drawing/2014/main" id="{2C12420D-AC38-4EAE-9DD1-1E7B78B49210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959100" y="1997075"/>
              <a:ext cx="79375" cy="119063"/>
            </a:xfrm>
            <a:custGeom>
              <a:avLst/>
              <a:gdLst>
                <a:gd name="T0" fmla="*/ 120 w 204"/>
                <a:gd name="T1" fmla="*/ 21 h 305"/>
                <a:gd name="T2" fmla="*/ 100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20 w 204"/>
                <a:gd name="T27" fmla="*/ 275 h 305"/>
                <a:gd name="T28" fmla="*/ 120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20" y="21"/>
                  </a:move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1" name="Freeform 336">
              <a:extLst>
                <a:ext uri="{FF2B5EF4-FFF2-40B4-BE49-F238E27FC236}">
                  <a16:creationId xmlns:a16="http://schemas.microsoft.com/office/drawing/2014/main" id="{3806F9C4-C441-427D-AFD9-18E95EECF14A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3159125" y="1981200"/>
              <a:ext cx="87313" cy="150813"/>
            </a:xfrm>
            <a:custGeom>
              <a:avLst/>
              <a:gdLst>
                <a:gd name="T0" fmla="*/ 198 w 226"/>
                <a:gd name="T1" fmla="*/ 28 h 387"/>
                <a:gd name="T2" fmla="*/ 201 w 226"/>
                <a:gd name="T3" fmla="*/ 17 h 387"/>
                <a:gd name="T4" fmla="*/ 183 w 226"/>
                <a:gd name="T5" fmla="*/ 0 h 387"/>
                <a:gd name="T6" fmla="*/ 165 w 226"/>
                <a:gd name="T7" fmla="*/ 15 h 387"/>
                <a:gd name="T8" fmla="*/ 29 w 226"/>
                <a:gd name="T9" fmla="*/ 359 h 387"/>
                <a:gd name="T10" fmla="*/ 26 w 226"/>
                <a:gd name="T11" fmla="*/ 370 h 387"/>
                <a:gd name="T12" fmla="*/ 43 w 226"/>
                <a:gd name="T13" fmla="*/ 387 h 387"/>
                <a:gd name="T14" fmla="*/ 61 w 226"/>
                <a:gd name="T15" fmla="*/ 373 h 387"/>
                <a:gd name="T16" fmla="*/ 198 w 226"/>
                <a:gd name="T17" fmla="*/ 28 h 387"/>
                <a:gd name="T18" fmla="*/ 226 w 226"/>
                <a:gd name="T19" fmla="*/ 321 h 387"/>
                <a:gd name="T20" fmla="*/ 183 w 226"/>
                <a:gd name="T21" fmla="*/ 255 h 387"/>
                <a:gd name="T22" fmla="*/ 140 w 226"/>
                <a:gd name="T23" fmla="*/ 321 h 387"/>
                <a:gd name="T24" fmla="*/ 183 w 226"/>
                <a:gd name="T25" fmla="*/ 387 h 387"/>
                <a:gd name="T26" fmla="*/ 226 w 226"/>
                <a:gd name="T27" fmla="*/ 321 h 387"/>
                <a:gd name="T28" fmla="*/ 183 w 226"/>
                <a:gd name="T29" fmla="*/ 357 h 387"/>
                <a:gd name="T30" fmla="*/ 168 w 226"/>
                <a:gd name="T31" fmla="*/ 321 h 387"/>
                <a:gd name="T32" fmla="*/ 183 w 226"/>
                <a:gd name="T33" fmla="*/ 286 h 387"/>
                <a:gd name="T34" fmla="*/ 199 w 226"/>
                <a:gd name="T35" fmla="*/ 321 h 387"/>
                <a:gd name="T36" fmla="*/ 183 w 226"/>
                <a:gd name="T37" fmla="*/ 357 h 387"/>
                <a:gd name="T38" fmla="*/ 87 w 226"/>
                <a:gd name="T39" fmla="*/ 67 h 387"/>
                <a:gd name="T40" fmla="*/ 43 w 226"/>
                <a:gd name="T41" fmla="*/ 0 h 387"/>
                <a:gd name="T42" fmla="*/ 0 w 226"/>
                <a:gd name="T43" fmla="*/ 66 h 387"/>
                <a:gd name="T44" fmla="*/ 43 w 226"/>
                <a:gd name="T45" fmla="*/ 133 h 387"/>
                <a:gd name="T46" fmla="*/ 87 w 226"/>
                <a:gd name="T47" fmla="*/ 67 h 387"/>
                <a:gd name="T48" fmla="*/ 43 w 226"/>
                <a:gd name="T49" fmla="*/ 102 h 387"/>
                <a:gd name="T50" fmla="*/ 28 w 226"/>
                <a:gd name="T51" fmla="*/ 66 h 387"/>
                <a:gd name="T52" fmla="*/ 43 w 226"/>
                <a:gd name="T53" fmla="*/ 31 h 387"/>
                <a:gd name="T54" fmla="*/ 59 w 226"/>
                <a:gd name="T55" fmla="*/ 66 h 387"/>
                <a:gd name="T56" fmla="*/ 43 w 226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79"/>
                    <a:pt x="34" y="387"/>
                    <a:pt x="43" y="387"/>
                  </a:cubicBezTo>
                  <a:cubicBezTo>
                    <a:pt x="55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2" name="Freeform 337">
              <a:extLst>
                <a:ext uri="{FF2B5EF4-FFF2-40B4-BE49-F238E27FC236}">
                  <a16:creationId xmlns:a16="http://schemas.microsoft.com/office/drawing/2014/main" id="{AB6F7F70-344F-4A56-A5B7-E4A40EE9768C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265488" y="2030413"/>
              <a:ext cx="79375" cy="8572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3" name="Freeform 338">
              <a:extLst>
                <a:ext uri="{FF2B5EF4-FFF2-40B4-BE49-F238E27FC236}">
                  <a16:creationId xmlns:a16="http://schemas.microsoft.com/office/drawing/2014/main" id="{FEEC6FB6-2F36-4D13-9D72-7CDDE8822E11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3357563" y="1997075"/>
              <a:ext cx="93663" cy="119063"/>
            </a:xfrm>
            <a:custGeom>
              <a:avLst/>
              <a:gdLst>
                <a:gd name="T0" fmla="*/ 76 w 237"/>
                <a:gd name="T1" fmla="*/ 112 h 308"/>
                <a:gd name="T2" fmla="*/ 76 w 237"/>
                <a:gd name="T3" fmla="*/ 21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20 w 237"/>
                <a:gd name="T11" fmla="*/ 31 h 308"/>
                <a:gd name="T12" fmla="*/ 42 w 237"/>
                <a:gd name="T13" fmla="*/ 31 h 308"/>
                <a:gd name="T14" fmla="*/ 42 w 237"/>
                <a:gd name="T15" fmla="*/ 285 h 308"/>
                <a:gd name="T16" fmla="*/ 60 w 237"/>
                <a:gd name="T17" fmla="*/ 305 h 308"/>
                <a:gd name="T18" fmla="*/ 76 w 237"/>
                <a:gd name="T19" fmla="*/ 283 h 308"/>
                <a:gd name="T20" fmla="*/ 134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6 w 237"/>
                <a:gd name="T27" fmla="*/ 112 h 308"/>
                <a:gd name="T28" fmla="*/ 76 w 237"/>
                <a:gd name="T29" fmla="*/ 210 h 308"/>
                <a:gd name="T30" fmla="*/ 76 w 237"/>
                <a:gd name="T31" fmla="*/ 173 h 308"/>
                <a:gd name="T32" fmla="*/ 137 w 237"/>
                <a:gd name="T33" fmla="*/ 118 h 308"/>
                <a:gd name="T34" fmla="*/ 203 w 237"/>
                <a:gd name="T35" fmla="*/ 197 h 308"/>
                <a:gd name="T36" fmla="*/ 133 w 237"/>
                <a:gd name="T37" fmla="*/ 278 h 308"/>
                <a:gd name="T38" fmla="*/ 76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6" y="112"/>
                  </a:moveTo>
                  <a:lnTo>
                    <a:pt x="76" y="21"/>
                  </a:lnTo>
                  <a:cubicBezTo>
                    <a:pt x="76" y="5"/>
                    <a:pt x="73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5"/>
                  </a:lnTo>
                  <a:cubicBezTo>
                    <a:pt x="42" y="295"/>
                    <a:pt x="42" y="305"/>
                    <a:pt x="60" y="305"/>
                  </a:cubicBezTo>
                  <a:cubicBezTo>
                    <a:pt x="76" y="305"/>
                    <a:pt x="76" y="295"/>
                    <a:pt x="76" y="283"/>
                  </a:cubicBezTo>
                  <a:cubicBezTo>
                    <a:pt x="97" y="304"/>
                    <a:pt x="118" y="308"/>
                    <a:pt x="134" y="308"/>
                  </a:cubicBezTo>
                  <a:cubicBezTo>
                    <a:pt x="189" y="308"/>
                    <a:pt x="237" y="261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2"/>
                  </a:cubicBezTo>
                  <a:close/>
                  <a:moveTo>
                    <a:pt x="76" y="210"/>
                  </a:moveTo>
                  <a:lnTo>
                    <a:pt x="76" y="173"/>
                  </a:lnTo>
                  <a:cubicBezTo>
                    <a:pt x="76" y="144"/>
                    <a:pt x="105" y="118"/>
                    <a:pt x="137" y="118"/>
                  </a:cubicBezTo>
                  <a:cubicBezTo>
                    <a:pt x="174" y="118"/>
                    <a:pt x="203" y="154"/>
                    <a:pt x="203" y="197"/>
                  </a:cubicBezTo>
                  <a:cubicBezTo>
                    <a:pt x="203" y="245"/>
                    <a:pt x="168" y="278"/>
                    <a:pt x="133" y="278"/>
                  </a:cubicBezTo>
                  <a:cubicBezTo>
                    <a:pt x="94" y="278"/>
                    <a:pt x="76" y="234"/>
                    <a:pt x="76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4" name="Freeform 339">
              <a:extLst>
                <a:ext uri="{FF2B5EF4-FFF2-40B4-BE49-F238E27FC236}">
                  <a16:creationId xmlns:a16="http://schemas.microsoft.com/office/drawing/2014/main" id="{3784FB2E-78D9-4D0B-A533-A1C6D8557460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3459163" y="2030413"/>
              <a:ext cx="93663" cy="128588"/>
            </a:xfrm>
            <a:custGeom>
              <a:avLst/>
              <a:gdLst>
                <a:gd name="T0" fmla="*/ 77 w 238"/>
                <a:gd name="T1" fmla="*/ 86 h 329"/>
                <a:gd name="T2" fmla="*/ 137 w 238"/>
                <a:gd name="T3" fmla="*/ 31 h 329"/>
                <a:gd name="T4" fmla="*/ 203 w 238"/>
                <a:gd name="T5" fmla="*/ 110 h 329"/>
                <a:gd name="T6" fmla="*/ 133 w 238"/>
                <a:gd name="T7" fmla="*/ 191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6 h 329"/>
                <a:gd name="T14" fmla="*/ 135 w 238"/>
                <a:gd name="T15" fmla="*/ 221 h 329"/>
                <a:gd name="T16" fmla="*/ 238 w 238"/>
                <a:gd name="T17" fmla="*/ 110 h 329"/>
                <a:gd name="T18" fmla="*/ 140 w 238"/>
                <a:gd name="T19" fmla="*/ 0 h 329"/>
                <a:gd name="T20" fmla="*/ 77 w 238"/>
                <a:gd name="T21" fmla="*/ 25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9 h 329"/>
                <a:gd name="T28" fmla="*/ 20 w 238"/>
                <a:gd name="T29" fmla="*/ 34 h 329"/>
                <a:gd name="T30" fmla="*/ 43 w 238"/>
                <a:gd name="T31" fmla="*/ 34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99 w 238"/>
                <a:gd name="T41" fmla="*/ 329 h 329"/>
                <a:gd name="T42" fmla="*/ 119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5" name="Freeform 340">
              <a:extLst>
                <a:ext uri="{FF2B5EF4-FFF2-40B4-BE49-F238E27FC236}">
                  <a16:creationId xmlns:a16="http://schemas.microsoft.com/office/drawing/2014/main" id="{D622FBF4-1D91-4B17-8BAA-317AC8C7990C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540000" y="2263775"/>
              <a:ext cx="101600" cy="84138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4 h 218"/>
                <a:gd name="T10" fmla="*/ 29 w 260"/>
                <a:gd name="T11" fmla="*/ 188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8 h 218"/>
                <a:gd name="T22" fmla="*/ 57 w 260"/>
                <a:gd name="T23" fmla="*/ 98 h 218"/>
                <a:gd name="T24" fmla="*/ 97 w 260"/>
                <a:gd name="T25" fmla="*/ 31 h 218"/>
                <a:gd name="T26" fmla="*/ 116 w 260"/>
                <a:gd name="T27" fmla="*/ 71 h 218"/>
                <a:gd name="T28" fmla="*/ 116 w 260"/>
                <a:gd name="T29" fmla="*/ 188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8 h 218"/>
                <a:gd name="T40" fmla="*/ 144 w 260"/>
                <a:gd name="T41" fmla="*/ 98 h 218"/>
                <a:gd name="T42" fmla="*/ 185 w 260"/>
                <a:gd name="T43" fmla="*/ 31 h 218"/>
                <a:gd name="T44" fmla="*/ 203 w 260"/>
                <a:gd name="T45" fmla="*/ 71 h 218"/>
                <a:gd name="T46" fmla="*/ 203 w 260"/>
                <a:gd name="T47" fmla="*/ 188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8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6" name="Freeform 341">
              <a:extLst>
                <a:ext uri="{FF2B5EF4-FFF2-40B4-BE49-F238E27FC236}">
                  <a16:creationId xmlns:a16="http://schemas.microsoft.com/office/drawing/2014/main" id="{EB07AA2E-040F-4C89-8D3D-A4326EE7385C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2654300" y="2262188"/>
              <a:ext cx="79375" cy="87313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02 w 205"/>
                <a:gd name="T11" fmla="*/ 192 h 222"/>
                <a:gd name="T12" fmla="*/ 35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7" name="Freeform 342">
              <a:extLst>
                <a:ext uri="{FF2B5EF4-FFF2-40B4-BE49-F238E27FC236}">
                  <a16:creationId xmlns:a16="http://schemas.microsoft.com/office/drawing/2014/main" id="{8379CBD0-042A-49A7-9C2A-145A9EAEFFDC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749550" y="2263775"/>
              <a:ext cx="92075" cy="85725"/>
            </a:xfrm>
            <a:custGeom>
              <a:avLst/>
              <a:gdLst>
                <a:gd name="T0" fmla="*/ 203 w 238"/>
                <a:gd name="T1" fmla="*/ 31 h 217"/>
                <a:gd name="T2" fmla="*/ 218 w 238"/>
                <a:gd name="T3" fmla="*/ 31 h 217"/>
                <a:gd name="T4" fmla="*/ 238 w 238"/>
                <a:gd name="T5" fmla="*/ 16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1 h 217"/>
                <a:gd name="T14" fmla="*/ 173 w 238"/>
                <a:gd name="T15" fmla="*/ 31 h 217"/>
                <a:gd name="T16" fmla="*/ 119 w 238"/>
                <a:gd name="T17" fmla="*/ 191 h 217"/>
                <a:gd name="T18" fmla="*/ 65 w 238"/>
                <a:gd name="T19" fmla="*/ 31 h 217"/>
                <a:gd name="T20" fmla="*/ 79 w 238"/>
                <a:gd name="T21" fmla="*/ 31 h 217"/>
                <a:gd name="T22" fmla="*/ 99 w 238"/>
                <a:gd name="T23" fmla="*/ 16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6 h 217"/>
                <a:gd name="T30" fmla="*/ 20 w 238"/>
                <a:gd name="T31" fmla="*/ 31 h 217"/>
                <a:gd name="T32" fmla="*/ 35 w 238"/>
                <a:gd name="T33" fmla="*/ 31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1 h 217"/>
                <a:gd name="T40" fmla="*/ 203 w 238"/>
                <a:gd name="T41" fmla="*/ 3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1"/>
                  </a:moveTo>
                  <a:lnTo>
                    <a:pt x="218" y="31"/>
                  </a:lnTo>
                  <a:cubicBezTo>
                    <a:pt x="225" y="31"/>
                    <a:pt x="238" y="31"/>
                    <a:pt x="238" y="16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1"/>
                    <a:pt x="151" y="31"/>
                    <a:pt x="159" y="31"/>
                  </a:cubicBezTo>
                  <a:lnTo>
                    <a:pt x="173" y="31"/>
                  </a:lnTo>
                  <a:lnTo>
                    <a:pt x="119" y="191"/>
                  </a:lnTo>
                  <a:lnTo>
                    <a:pt x="65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8" y="217"/>
                    <a:pt x="140" y="217"/>
                    <a:pt x="145" y="201"/>
                  </a:cubicBezTo>
                  <a:lnTo>
                    <a:pt x="20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8" name="Freeform 343">
              <a:extLst>
                <a:ext uri="{FF2B5EF4-FFF2-40B4-BE49-F238E27FC236}">
                  <a16:creationId xmlns:a16="http://schemas.microsoft.com/office/drawing/2014/main" id="{FB5EE022-65F0-4355-A8BD-D59D873F3E81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2857500" y="2228850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9" name="Freeform 344">
              <a:extLst>
                <a:ext uri="{FF2B5EF4-FFF2-40B4-BE49-F238E27FC236}">
                  <a16:creationId xmlns:a16="http://schemas.microsoft.com/office/drawing/2014/main" id="{70B17377-7EAF-4AE2-BE67-2E57DA25BB05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3057525" y="2212975"/>
              <a:ext cx="87313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6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7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7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2" y="0"/>
                    <a:pt x="168" y="9"/>
                    <a:pt x="166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9" y="255"/>
                    <a:pt x="140" y="284"/>
                    <a:pt x="140" y="321"/>
                  </a:cubicBezTo>
                  <a:cubicBezTo>
                    <a:pt x="140" y="358"/>
                    <a:pt x="159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7"/>
                  </a:moveTo>
                  <a:cubicBezTo>
                    <a:pt x="178" y="357"/>
                    <a:pt x="168" y="343"/>
                    <a:pt x="168" y="321"/>
                  </a:cubicBezTo>
                  <a:cubicBezTo>
                    <a:pt x="168" y="299"/>
                    <a:pt x="178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0" name="Freeform 345">
              <a:extLst>
                <a:ext uri="{FF2B5EF4-FFF2-40B4-BE49-F238E27FC236}">
                  <a16:creationId xmlns:a16="http://schemas.microsoft.com/office/drawing/2014/main" id="{A16CC597-007F-4240-B964-C8FD44288BCF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3162300" y="2262188"/>
              <a:ext cx="79375" cy="87313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1" name="Freeform 346">
              <a:extLst>
                <a:ext uri="{FF2B5EF4-FFF2-40B4-BE49-F238E27FC236}">
                  <a16:creationId xmlns:a16="http://schemas.microsoft.com/office/drawing/2014/main" id="{5EE9F658-0798-4AB7-AD3E-DC8552768A74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268663" y="2262188"/>
              <a:ext cx="74613" cy="87313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0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8"/>
                    <a:pt x="79" y="86"/>
                  </a:cubicBezTo>
                  <a:cubicBezTo>
                    <a:pt x="64" y="84"/>
                    <a:pt x="30" y="78"/>
                    <a:pt x="30" y="58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2" name="Freeform 347">
              <a:extLst>
                <a:ext uri="{FF2B5EF4-FFF2-40B4-BE49-F238E27FC236}">
                  <a16:creationId xmlns:a16="http://schemas.microsoft.com/office/drawing/2014/main" id="{F226FE1F-E5A4-4618-B84C-F36A704D54EC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3357563" y="2263775"/>
              <a:ext cx="93663" cy="127000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1 h 329"/>
                <a:gd name="T4" fmla="*/ 203 w 237"/>
                <a:gd name="T5" fmla="*/ 110 h 329"/>
                <a:gd name="T6" fmla="*/ 133 w 237"/>
                <a:gd name="T7" fmla="*/ 191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6"/>
                  </a:move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5"/>
                  </a:cubicBezTo>
                  <a:cubicBezTo>
                    <a:pt x="76" y="10"/>
                    <a:pt x="75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3" name="Freeform 348">
              <a:extLst>
                <a:ext uri="{FF2B5EF4-FFF2-40B4-BE49-F238E27FC236}">
                  <a16:creationId xmlns:a16="http://schemas.microsoft.com/office/drawing/2014/main" id="{0924D8F4-7BA0-4562-A36A-A765E1EE67C3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492500" y="2324100"/>
              <a:ext cx="31750" cy="50800"/>
            </a:xfrm>
            <a:custGeom>
              <a:avLst/>
              <a:gdLst>
                <a:gd name="T0" fmla="*/ 51 w 83"/>
                <a:gd name="T1" fmla="*/ 61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50 h 131"/>
                <a:gd name="T10" fmla="*/ 41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1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4"/>
                    <a:pt x="83" y="50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4" name="Freeform 349">
              <a:extLst>
                <a:ext uri="{FF2B5EF4-FFF2-40B4-BE49-F238E27FC236}">
                  <a16:creationId xmlns:a16="http://schemas.microsoft.com/office/drawing/2014/main" id="{5572B029-FD4C-4490-853A-2481E23D6529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3668713" y="2212975"/>
              <a:ext cx="87313" cy="150813"/>
            </a:xfrm>
            <a:custGeom>
              <a:avLst/>
              <a:gdLst>
                <a:gd name="T0" fmla="*/ 197 w 226"/>
                <a:gd name="T1" fmla="*/ 28 h 387"/>
                <a:gd name="T2" fmla="*/ 200 w 226"/>
                <a:gd name="T3" fmla="*/ 17 h 387"/>
                <a:gd name="T4" fmla="*/ 183 w 226"/>
                <a:gd name="T5" fmla="*/ 0 h 387"/>
                <a:gd name="T6" fmla="*/ 165 w 226"/>
                <a:gd name="T7" fmla="*/ 15 h 387"/>
                <a:gd name="T8" fmla="*/ 29 w 226"/>
                <a:gd name="T9" fmla="*/ 359 h 387"/>
                <a:gd name="T10" fmla="*/ 26 w 226"/>
                <a:gd name="T11" fmla="*/ 370 h 387"/>
                <a:gd name="T12" fmla="*/ 43 w 226"/>
                <a:gd name="T13" fmla="*/ 387 h 387"/>
                <a:gd name="T14" fmla="*/ 61 w 226"/>
                <a:gd name="T15" fmla="*/ 373 h 387"/>
                <a:gd name="T16" fmla="*/ 197 w 226"/>
                <a:gd name="T17" fmla="*/ 28 h 387"/>
                <a:gd name="T18" fmla="*/ 226 w 226"/>
                <a:gd name="T19" fmla="*/ 321 h 387"/>
                <a:gd name="T20" fmla="*/ 183 w 226"/>
                <a:gd name="T21" fmla="*/ 255 h 387"/>
                <a:gd name="T22" fmla="*/ 139 w 226"/>
                <a:gd name="T23" fmla="*/ 321 h 387"/>
                <a:gd name="T24" fmla="*/ 183 w 226"/>
                <a:gd name="T25" fmla="*/ 387 h 387"/>
                <a:gd name="T26" fmla="*/ 226 w 226"/>
                <a:gd name="T27" fmla="*/ 321 h 387"/>
                <a:gd name="T28" fmla="*/ 183 w 226"/>
                <a:gd name="T29" fmla="*/ 357 h 387"/>
                <a:gd name="T30" fmla="*/ 167 w 226"/>
                <a:gd name="T31" fmla="*/ 321 h 387"/>
                <a:gd name="T32" fmla="*/ 183 w 226"/>
                <a:gd name="T33" fmla="*/ 286 h 387"/>
                <a:gd name="T34" fmla="*/ 198 w 226"/>
                <a:gd name="T35" fmla="*/ 321 h 387"/>
                <a:gd name="T36" fmla="*/ 183 w 226"/>
                <a:gd name="T37" fmla="*/ 357 h 387"/>
                <a:gd name="T38" fmla="*/ 87 w 226"/>
                <a:gd name="T39" fmla="*/ 67 h 387"/>
                <a:gd name="T40" fmla="*/ 43 w 226"/>
                <a:gd name="T41" fmla="*/ 0 h 387"/>
                <a:gd name="T42" fmla="*/ 0 w 226"/>
                <a:gd name="T43" fmla="*/ 66 h 387"/>
                <a:gd name="T44" fmla="*/ 43 w 226"/>
                <a:gd name="T45" fmla="*/ 133 h 387"/>
                <a:gd name="T46" fmla="*/ 87 w 226"/>
                <a:gd name="T47" fmla="*/ 67 h 387"/>
                <a:gd name="T48" fmla="*/ 43 w 226"/>
                <a:gd name="T49" fmla="*/ 102 h 387"/>
                <a:gd name="T50" fmla="*/ 28 w 226"/>
                <a:gd name="T51" fmla="*/ 66 h 387"/>
                <a:gd name="T52" fmla="*/ 43 w 226"/>
                <a:gd name="T53" fmla="*/ 31 h 387"/>
                <a:gd name="T54" fmla="*/ 59 w 226"/>
                <a:gd name="T55" fmla="*/ 66 h 387"/>
                <a:gd name="T56" fmla="*/ 43 w 226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7">
                  <a:moveTo>
                    <a:pt x="197" y="28"/>
                  </a:moveTo>
                  <a:cubicBezTo>
                    <a:pt x="199" y="23"/>
                    <a:pt x="200" y="21"/>
                    <a:pt x="200" y="17"/>
                  </a:cubicBezTo>
                  <a:cubicBezTo>
                    <a:pt x="200" y="8"/>
                    <a:pt x="193" y="0"/>
                    <a:pt x="183" y="0"/>
                  </a:cubicBezTo>
                  <a:cubicBezTo>
                    <a:pt x="171" y="0"/>
                    <a:pt x="167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79"/>
                    <a:pt x="34" y="387"/>
                    <a:pt x="43" y="387"/>
                  </a:cubicBezTo>
                  <a:cubicBezTo>
                    <a:pt x="55" y="387"/>
                    <a:pt x="59" y="378"/>
                    <a:pt x="61" y="373"/>
                  </a:cubicBezTo>
                  <a:lnTo>
                    <a:pt x="197" y="28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7"/>
                    <a:pt x="183" y="387"/>
                  </a:cubicBezTo>
                  <a:cubicBezTo>
                    <a:pt x="208" y="387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" name="Freeform 350">
              <a:extLst>
                <a:ext uri="{FF2B5EF4-FFF2-40B4-BE49-F238E27FC236}">
                  <a16:creationId xmlns:a16="http://schemas.microsoft.com/office/drawing/2014/main" id="{586E7202-94D8-4676-B3C3-6D7F4E1A61DC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773488" y="2262188"/>
              <a:ext cx="79375" cy="87313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8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3" y="30"/>
                    <a:pt x="108" y="30"/>
                  </a:cubicBezTo>
                  <a:cubicBezTo>
                    <a:pt x="133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" name="Freeform 351">
              <a:extLst>
                <a:ext uri="{FF2B5EF4-FFF2-40B4-BE49-F238E27FC236}">
                  <a16:creationId xmlns:a16="http://schemas.microsoft.com/office/drawing/2014/main" id="{51D16999-B284-49EC-AB3E-25DB7A263B2A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3867150" y="2228850"/>
              <a:ext cx="92075" cy="120650"/>
            </a:xfrm>
            <a:custGeom>
              <a:avLst/>
              <a:gdLst>
                <a:gd name="T0" fmla="*/ 77 w 238"/>
                <a:gd name="T1" fmla="*/ 112 h 308"/>
                <a:gd name="T2" fmla="*/ 77 w 238"/>
                <a:gd name="T3" fmla="*/ 21 h 308"/>
                <a:gd name="T4" fmla="*/ 57 w 238"/>
                <a:gd name="T5" fmla="*/ 0 h 308"/>
                <a:gd name="T6" fmla="*/ 21 w 238"/>
                <a:gd name="T7" fmla="*/ 0 h 308"/>
                <a:gd name="T8" fmla="*/ 0 w 238"/>
                <a:gd name="T9" fmla="*/ 16 h 308"/>
                <a:gd name="T10" fmla="*/ 20 w 238"/>
                <a:gd name="T11" fmla="*/ 31 h 308"/>
                <a:gd name="T12" fmla="*/ 43 w 238"/>
                <a:gd name="T13" fmla="*/ 31 h 308"/>
                <a:gd name="T14" fmla="*/ 43 w 238"/>
                <a:gd name="T15" fmla="*/ 285 h 308"/>
                <a:gd name="T16" fmla="*/ 60 w 238"/>
                <a:gd name="T17" fmla="*/ 305 h 308"/>
                <a:gd name="T18" fmla="*/ 77 w 238"/>
                <a:gd name="T19" fmla="*/ 283 h 308"/>
                <a:gd name="T20" fmla="*/ 135 w 238"/>
                <a:gd name="T21" fmla="*/ 308 h 308"/>
                <a:gd name="T22" fmla="*/ 238 w 238"/>
                <a:gd name="T23" fmla="*/ 197 h 308"/>
                <a:gd name="T24" fmla="*/ 141 w 238"/>
                <a:gd name="T25" fmla="*/ 87 h 308"/>
                <a:gd name="T26" fmla="*/ 77 w 238"/>
                <a:gd name="T27" fmla="*/ 112 h 308"/>
                <a:gd name="T28" fmla="*/ 77 w 238"/>
                <a:gd name="T29" fmla="*/ 210 h 308"/>
                <a:gd name="T30" fmla="*/ 77 w 238"/>
                <a:gd name="T31" fmla="*/ 173 h 308"/>
                <a:gd name="T32" fmla="*/ 138 w 238"/>
                <a:gd name="T33" fmla="*/ 118 h 308"/>
                <a:gd name="T34" fmla="*/ 203 w 238"/>
                <a:gd name="T35" fmla="*/ 197 h 308"/>
                <a:gd name="T36" fmla="*/ 134 w 238"/>
                <a:gd name="T37" fmla="*/ 278 h 308"/>
                <a:gd name="T38" fmla="*/ 77 w 238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8">
                  <a:moveTo>
                    <a:pt x="77" y="112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5"/>
                  </a:lnTo>
                  <a:cubicBezTo>
                    <a:pt x="43" y="295"/>
                    <a:pt x="43" y="305"/>
                    <a:pt x="60" y="305"/>
                  </a:cubicBezTo>
                  <a:cubicBezTo>
                    <a:pt x="77" y="305"/>
                    <a:pt x="77" y="295"/>
                    <a:pt x="77" y="283"/>
                  </a:cubicBezTo>
                  <a:cubicBezTo>
                    <a:pt x="98" y="304"/>
                    <a:pt x="119" y="308"/>
                    <a:pt x="135" y="308"/>
                  </a:cubicBezTo>
                  <a:cubicBezTo>
                    <a:pt x="189" y="308"/>
                    <a:pt x="238" y="261"/>
                    <a:pt x="238" y="197"/>
                  </a:cubicBezTo>
                  <a:cubicBezTo>
                    <a:pt x="238" y="136"/>
                    <a:pt x="193" y="87"/>
                    <a:pt x="141" y="87"/>
                  </a:cubicBezTo>
                  <a:cubicBezTo>
                    <a:pt x="117" y="87"/>
                    <a:pt x="94" y="96"/>
                    <a:pt x="77" y="112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8"/>
                    <a:pt x="138" y="118"/>
                  </a:cubicBezTo>
                  <a:cubicBezTo>
                    <a:pt x="175" y="118"/>
                    <a:pt x="203" y="154"/>
                    <a:pt x="203" y="197"/>
                  </a:cubicBezTo>
                  <a:cubicBezTo>
                    <a:pt x="203" y="245"/>
                    <a:pt x="169" y="278"/>
                    <a:pt x="134" y="278"/>
                  </a:cubicBezTo>
                  <a:cubicBezTo>
                    <a:pt x="95" y="278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" name="Freeform 352">
              <a:extLst>
                <a:ext uri="{FF2B5EF4-FFF2-40B4-BE49-F238E27FC236}">
                  <a16:creationId xmlns:a16="http://schemas.microsoft.com/office/drawing/2014/main" id="{F61DDB38-28ED-4C8E-88C4-2B9339D56680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3968750" y="2263775"/>
              <a:ext cx="92075" cy="127000"/>
            </a:xfrm>
            <a:custGeom>
              <a:avLst/>
              <a:gdLst>
                <a:gd name="T0" fmla="*/ 77 w 237"/>
                <a:gd name="T1" fmla="*/ 86 h 329"/>
                <a:gd name="T2" fmla="*/ 137 w 237"/>
                <a:gd name="T3" fmla="*/ 31 h 329"/>
                <a:gd name="T4" fmla="*/ 203 w 237"/>
                <a:gd name="T5" fmla="*/ 110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6 h 329"/>
                <a:gd name="T12" fmla="*/ 77 w 237"/>
                <a:gd name="T13" fmla="*/ 196 h 329"/>
                <a:gd name="T14" fmla="*/ 135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7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9 w 237"/>
                <a:gd name="T45" fmla="*/ 298 h 329"/>
                <a:gd name="T46" fmla="*/ 77 w 237"/>
                <a:gd name="T47" fmla="*/ 298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" name="Freeform 353">
              <a:extLst>
                <a:ext uri="{FF2B5EF4-FFF2-40B4-BE49-F238E27FC236}">
                  <a16:creationId xmlns:a16="http://schemas.microsoft.com/office/drawing/2014/main" id="{D03DCA84-05C9-4C9D-BCE8-82D44D8F7C76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2555875" y="2495550"/>
              <a:ext cx="74613" cy="85725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1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" name="Freeform 354">
              <a:extLst>
                <a:ext uri="{FF2B5EF4-FFF2-40B4-BE49-F238E27FC236}">
                  <a16:creationId xmlns:a16="http://schemas.microsoft.com/office/drawing/2014/main" id="{A3307D92-08F6-4095-A29D-0C7FD302F66D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2644775" y="2497138"/>
              <a:ext cx="98425" cy="84138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9 w 249"/>
                <a:gd name="T5" fmla="*/ 215 h 218"/>
                <a:gd name="T6" fmla="*/ 249 w 249"/>
                <a:gd name="T7" fmla="*/ 199 h 218"/>
                <a:gd name="T8" fmla="*/ 229 w 249"/>
                <a:gd name="T9" fmla="*/ 184 h 218"/>
                <a:gd name="T10" fmla="*/ 207 w 249"/>
                <a:gd name="T11" fmla="*/ 184 h 218"/>
                <a:gd name="T12" fmla="*/ 207 w 249"/>
                <a:gd name="T13" fmla="*/ 20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5 h 218"/>
                <a:gd name="T20" fmla="*/ 150 w 249"/>
                <a:gd name="T21" fmla="*/ 30 h 218"/>
                <a:gd name="T22" fmla="*/ 172 w 249"/>
                <a:gd name="T23" fmla="*/ 30 h 218"/>
                <a:gd name="T24" fmla="*/ 172 w 249"/>
                <a:gd name="T25" fmla="*/ 137 h 218"/>
                <a:gd name="T26" fmla="*/ 116 w 249"/>
                <a:gd name="T27" fmla="*/ 187 h 218"/>
                <a:gd name="T28" fmla="*/ 77 w 249"/>
                <a:gd name="T29" fmla="*/ 155 h 218"/>
                <a:gd name="T30" fmla="*/ 77 w 249"/>
                <a:gd name="T31" fmla="*/ 20 h 218"/>
                <a:gd name="T32" fmla="*/ 57 w 249"/>
                <a:gd name="T33" fmla="*/ 0 h 218"/>
                <a:gd name="T34" fmla="*/ 20 w 249"/>
                <a:gd name="T35" fmla="*/ 0 h 218"/>
                <a:gd name="T36" fmla="*/ 0 w 249"/>
                <a:gd name="T37" fmla="*/ 15 h 218"/>
                <a:gd name="T38" fmla="*/ 20 w 249"/>
                <a:gd name="T39" fmla="*/ 30 h 218"/>
                <a:gd name="T40" fmla="*/ 42 w 249"/>
                <a:gd name="T41" fmla="*/ 30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199"/>
                  </a:cubicBezTo>
                  <a:cubicBezTo>
                    <a:pt x="249" y="184"/>
                    <a:pt x="236" y="184"/>
                    <a:pt x="229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7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7" y="187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" name="Freeform 355">
              <a:extLst>
                <a:ext uri="{FF2B5EF4-FFF2-40B4-BE49-F238E27FC236}">
                  <a16:creationId xmlns:a16="http://schemas.microsoft.com/office/drawing/2014/main" id="{DB504411-34B5-49EF-8531-D02000487D1B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2746375" y="2462213"/>
              <a:ext cx="93663" cy="119063"/>
            </a:xfrm>
            <a:custGeom>
              <a:avLst/>
              <a:gdLst>
                <a:gd name="T0" fmla="*/ 77 w 238"/>
                <a:gd name="T1" fmla="*/ 111 h 308"/>
                <a:gd name="T2" fmla="*/ 77 w 238"/>
                <a:gd name="T3" fmla="*/ 21 h 308"/>
                <a:gd name="T4" fmla="*/ 57 w 238"/>
                <a:gd name="T5" fmla="*/ 0 h 308"/>
                <a:gd name="T6" fmla="*/ 21 w 238"/>
                <a:gd name="T7" fmla="*/ 0 h 308"/>
                <a:gd name="T8" fmla="*/ 0 w 238"/>
                <a:gd name="T9" fmla="*/ 16 h 308"/>
                <a:gd name="T10" fmla="*/ 20 w 238"/>
                <a:gd name="T11" fmla="*/ 31 h 308"/>
                <a:gd name="T12" fmla="*/ 43 w 238"/>
                <a:gd name="T13" fmla="*/ 31 h 308"/>
                <a:gd name="T14" fmla="*/ 43 w 238"/>
                <a:gd name="T15" fmla="*/ 284 h 308"/>
                <a:gd name="T16" fmla="*/ 60 w 238"/>
                <a:gd name="T17" fmla="*/ 305 h 308"/>
                <a:gd name="T18" fmla="*/ 77 w 238"/>
                <a:gd name="T19" fmla="*/ 282 h 308"/>
                <a:gd name="T20" fmla="*/ 135 w 238"/>
                <a:gd name="T21" fmla="*/ 308 h 308"/>
                <a:gd name="T22" fmla="*/ 238 w 238"/>
                <a:gd name="T23" fmla="*/ 197 h 308"/>
                <a:gd name="T24" fmla="*/ 140 w 238"/>
                <a:gd name="T25" fmla="*/ 87 h 308"/>
                <a:gd name="T26" fmla="*/ 77 w 238"/>
                <a:gd name="T27" fmla="*/ 111 h 308"/>
                <a:gd name="T28" fmla="*/ 77 w 238"/>
                <a:gd name="T29" fmla="*/ 210 h 308"/>
                <a:gd name="T30" fmla="*/ 77 w 238"/>
                <a:gd name="T31" fmla="*/ 173 h 308"/>
                <a:gd name="T32" fmla="*/ 137 w 238"/>
                <a:gd name="T33" fmla="*/ 117 h 308"/>
                <a:gd name="T34" fmla="*/ 203 w 238"/>
                <a:gd name="T35" fmla="*/ 197 h 308"/>
                <a:gd name="T36" fmla="*/ 133 w 238"/>
                <a:gd name="T37" fmla="*/ 277 h 308"/>
                <a:gd name="T38" fmla="*/ 77 w 238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4"/>
                  </a:lnTo>
                  <a:cubicBezTo>
                    <a:pt x="43" y="294"/>
                    <a:pt x="43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8" y="303"/>
                    <a:pt x="119" y="308"/>
                    <a:pt x="135" y="308"/>
                  </a:cubicBezTo>
                  <a:cubicBezTo>
                    <a:pt x="189" y="308"/>
                    <a:pt x="238" y="260"/>
                    <a:pt x="238" y="197"/>
                  </a:cubicBezTo>
                  <a:cubicBezTo>
                    <a:pt x="238" y="136"/>
                    <a:pt x="193" y="87"/>
                    <a:pt x="140" y="87"/>
                  </a:cubicBezTo>
                  <a:cubicBezTo>
                    <a:pt x="117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5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1" name="Freeform 356">
              <a:extLst>
                <a:ext uri="{FF2B5EF4-FFF2-40B4-BE49-F238E27FC236}">
                  <a16:creationId xmlns:a16="http://schemas.microsoft.com/office/drawing/2014/main" id="{F74E00F5-830E-4AC0-AC07-1B5576F1CEC2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2857500" y="2462213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2" name="Freeform 357">
              <a:extLst>
                <a:ext uri="{FF2B5EF4-FFF2-40B4-BE49-F238E27FC236}">
                  <a16:creationId xmlns:a16="http://schemas.microsoft.com/office/drawing/2014/main" id="{3635E442-59DF-440A-947F-CC43D15E9797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3062288" y="2446338"/>
              <a:ext cx="77788" cy="150813"/>
            </a:xfrm>
            <a:custGeom>
              <a:avLst/>
              <a:gdLst>
                <a:gd name="T0" fmla="*/ 117 w 203"/>
                <a:gd name="T1" fmla="*/ 208 h 387"/>
                <a:gd name="T2" fmla="*/ 171 w 203"/>
                <a:gd name="T3" fmla="*/ 263 h 387"/>
                <a:gd name="T4" fmla="*/ 117 w 203"/>
                <a:gd name="T5" fmla="*/ 317 h 387"/>
                <a:gd name="T6" fmla="*/ 117 w 203"/>
                <a:gd name="T7" fmla="*/ 208 h 387"/>
                <a:gd name="T8" fmla="*/ 87 w 203"/>
                <a:gd name="T9" fmla="*/ 202 h 387"/>
                <a:gd name="T10" fmla="*/ 87 w 203"/>
                <a:gd name="T11" fmla="*/ 317 h 387"/>
                <a:gd name="T12" fmla="*/ 36 w 203"/>
                <a:gd name="T13" fmla="*/ 278 h 387"/>
                <a:gd name="T14" fmla="*/ 44 w 203"/>
                <a:gd name="T15" fmla="*/ 261 h 387"/>
                <a:gd name="T16" fmla="*/ 22 w 203"/>
                <a:gd name="T17" fmla="*/ 238 h 387"/>
                <a:gd name="T18" fmla="*/ 0 w 203"/>
                <a:gd name="T19" fmla="*/ 263 h 387"/>
                <a:gd name="T20" fmla="*/ 87 w 203"/>
                <a:gd name="T21" fmla="*/ 348 h 387"/>
                <a:gd name="T22" fmla="*/ 87 w 203"/>
                <a:gd name="T23" fmla="*/ 367 h 387"/>
                <a:gd name="T24" fmla="*/ 102 w 203"/>
                <a:gd name="T25" fmla="*/ 387 h 387"/>
                <a:gd name="T26" fmla="*/ 117 w 203"/>
                <a:gd name="T27" fmla="*/ 367 h 387"/>
                <a:gd name="T28" fmla="*/ 117 w 203"/>
                <a:gd name="T29" fmla="*/ 348 h 387"/>
                <a:gd name="T30" fmla="*/ 203 w 203"/>
                <a:gd name="T31" fmla="*/ 261 h 387"/>
                <a:gd name="T32" fmla="*/ 117 w 203"/>
                <a:gd name="T33" fmla="*/ 173 h 387"/>
                <a:gd name="T34" fmla="*/ 117 w 203"/>
                <a:gd name="T35" fmla="*/ 70 h 387"/>
                <a:gd name="T36" fmla="*/ 167 w 203"/>
                <a:gd name="T37" fmla="*/ 104 h 387"/>
                <a:gd name="T38" fmla="*/ 159 w 203"/>
                <a:gd name="T39" fmla="*/ 120 h 387"/>
                <a:gd name="T40" fmla="*/ 181 w 203"/>
                <a:gd name="T41" fmla="*/ 142 h 387"/>
                <a:gd name="T42" fmla="*/ 203 w 203"/>
                <a:gd name="T43" fmla="*/ 118 h 387"/>
                <a:gd name="T44" fmla="*/ 117 w 203"/>
                <a:gd name="T45" fmla="*/ 39 h 387"/>
                <a:gd name="T46" fmla="*/ 117 w 203"/>
                <a:gd name="T47" fmla="*/ 20 h 387"/>
                <a:gd name="T48" fmla="*/ 102 w 203"/>
                <a:gd name="T49" fmla="*/ 0 h 387"/>
                <a:gd name="T50" fmla="*/ 87 w 203"/>
                <a:gd name="T51" fmla="*/ 20 h 387"/>
                <a:gd name="T52" fmla="*/ 87 w 203"/>
                <a:gd name="T53" fmla="*/ 39 h 387"/>
                <a:gd name="T54" fmla="*/ 0 w 203"/>
                <a:gd name="T55" fmla="*/ 120 h 387"/>
                <a:gd name="T56" fmla="*/ 87 w 203"/>
                <a:gd name="T57" fmla="*/ 202 h 387"/>
                <a:gd name="T58" fmla="*/ 87 w 203"/>
                <a:gd name="T59" fmla="*/ 167 h 387"/>
                <a:gd name="T60" fmla="*/ 32 w 203"/>
                <a:gd name="T61" fmla="*/ 118 h 387"/>
                <a:gd name="T62" fmla="*/ 87 w 203"/>
                <a:gd name="T63" fmla="*/ 70 h 387"/>
                <a:gd name="T64" fmla="*/ 87 w 203"/>
                <a:gd name="T65" fmla="*/ 16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117" y="208"/>
                  </a:moveTo>
                  <a:cubicBezTo>
                    <a:pt x="150" y="215"/>
                    <a:pt x="171" y="237"/>
                    <a:pt x="171" y="263"/>
                  </a:cubicBezTo>
                  <a:cubicBezTo>
                    <a:pt x="171" y="288"/>
                    <a:pt x="149" y="311"/>
                    <a:pt x="117" y="317"/>
                  </a:cubicBezTo>
                  <a:lnTo>
                    <a:pt x="117" y="208"/>
                  </a:lnTo>
                  <a:close/>
                  <a:moveTo>
                    <a:pt x="87" y="202"/>
                  </a:moveTo>
                  <a:lnTo>
                    <a:pt x="87" y="317"/>
                  </a:lnTo>
                  <a:cubicBezTo>
                    <a:pt x="64" y="314"/>
                    <a:pt x="44" y="303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4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5"/>
                    <a:pt x="203" y="261"/>
                  </a:cubicBezTo>
                  <a:cubicBezTo>
                    <a:pt x="203" y="236"/>
                    <a:pt x="189" y="187"/>
                    <a:pt x="117" y="173"/>
                  </a:cubicBezTo>
                  <a:lnTo>
                    <a:pt x="117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0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0"/>
                  </a:cubicBezTo>
                  <a:cubicBezTo>
                    <a:pt x="0" y="132"/>
                    <a:pt x="3" y="186"/>
                    <a:pt x="87" y="202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8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3" name="Freeform 358">
              <a:extLst>
                <a:ext uri="{FF2B5EF4-FFF2-40B4-BE49-F238E27FC236}">
                  <a16:creationId xmlns:a16="http://schemas.microsoft.com/office/drawing/2014/main" id="{1C914001-251A-432A-8956-DE3C7CC7434C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3171825" y="2460625"/>
              <a:ext cx="66675" cy="120650"/>
            </a:xfrm>
            <a:custGeom>
              <a:avLst/>
              <a:gdLst>
                <a:gd name="T0" fmla="*/ 103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0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79 h 310"/>
                <a:gd name="T16" fmla="*/ 23 w 168"/>
                <a:gd name="T17" fmla="*/ 279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79 h 310"/>
                <a:gd name="T28" fmla="*/ 103 w 168"/>
                <a:gd name="T29" fmla="*/ 279 h 310"/>
                <a:gd name="T30" fmla="*/ 103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0"/>
                  </a:moveTo>
                  <a:cubicBezTo>
                    <a:pt x="103" y="12"/>
                    <a:pt x="103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59"/>
                    <a:pt x="18" y="60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8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79"/>
                  </a:lnTo>
                  <a:lnTo>
                    <a:pt x="23" y="279"/>
                  </a:lnTo>
                  <a:cubicBezTo>
                    <a:pt x="15" y="279"/>
                    <a:pt x="3" y="279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6" y="310"/>
                    <a:pt x="168" y="310"/>
                    <a:pt x="168" y="295"/>
                  </a:cubicBezTo>
                  <a:cubicBezTo>
                    <a:pt x="168" y="279"/>
                    <a:pt x="156" y="279"/>
                    <a:pt x="148" y="279"/>
                  </a:cubicBezTo>
                  <a:lnTo>
                    <a:pt x="103" y="279"/>
                  </a:lnTo>
                  <a:lnTo>
                    <a:pt x="10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4" name="Freeform 359">
              <a:extLst>
                <a:ext uri="{FF2B5EF4-FFF2-40B4-BE49-F238E27FC236}">
                  <a16:creationId xmlns:a16="http://schemas.microsoft.com/office/drawing/2014/main" id="{8E2BF57C-6276-4174-B96F-965304E9D30C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3263900" y="2460625"/>
              <a:ext cx="80963" cy="122238"/>
            </a:xfrm>
            <a:custGeom>
              <a:avLst/>
              <a:gdLst>
                <a:gd name="T0" fmla="*/ 35 w 208"/>
                <a:gd name="T1" fmla="*/ 141 h 315"/>
                <a:gd name="T2" fmla="*/ 133 w 208"/>
                <a:gd name="T3" fmla="*/ 30 h 315"/>
                <a:gd name="T4" fmla="*/ 160 w 208"/>
                <a:gd name="T5" fmla="*/ 38 h 315"/>
                <a:gd name="T6" fmla="*/ 155 w 208"/>
                <a:gd name="T7" fmla="*/ 53 h 315"/>
                <a:gd name="T8" fmla="*/ 177 w 208"/>
                <a:gd name="T9" fmla="*/ 74 h 315"/>
                <a:gd name="T10" fmla="*/ 200 w 208"/>
                <a:gd name="T11" fmla="*/ 51 h 315"/>
                <a:gd name="T12" fmla="*/ 133 w 208"/>
                <a:gd name="T13" fmla="*/ 0 h 315"/>
                <a:gd name="T14" fmla="*/ 0 w 208"/>
                <a:gd name="T15" fmla="*/ 161 h 315"/>
                <a:gd name="T16" fmla="*/ 105 w 208"/>
                <a:gd name="T17" fmla="*/ 315 h 315"/>
                <a:gd name="T18" fmla="*/ 208 w 208"/>
                <a:gd name="T19" fmla="*/ 214 h 315"/>
                <a:gd name="T20" fmla="*/ 109 w 208"/>
                <a:gd name="T21" fmla="*/ 112 h 315"/>
                <a:gd name="T22" fmla="*/ 35 w 208"/>
                <a:gd name="T23" fmla="*/ 141 h 315"/>
                <a:gd name="T24" fmla="*/ 105 w 208"/>
                <a:gd name="T25" fmla="*/ 285 h 315"/>
                <a:gd name="T26" fmla="*/ 43 w 208"/>
                <a:gd name="T27" fmla="*/ 230 h 315"/>
                <a:gd name="T28" fmla="*/ 40 w 208"/>
                <a:gd name="T29" fmla="*/ 221 h 315"/>
                <a:gd name="T30" fmla="*/ 40 w 208"/>
                <a:gd name="T31" fmla="*/ 219 h 315"/>
                <a:gd name="T32" fmla="*/ 40 w 208"/>
                <a:gd name="T33" fmla="*/ 215 h 315"/>
                <a:gd name="T34" fmla="*/ 39 w 208"/>
                <a:gd name="T35" fmla="*/ 199 h 315"/>
                <a:gd name="T36" fmla="*/ 107 w 208"/>
                <a:gd name="T37" fmla="*/ 143 h 315"/>
                <a:gd name="T38" fmla="*/ 174 w 208"/>
                <a:gd name="T39" fmla="*/ 214 h 315"/>
                <a:gd name="T40" fmla="*/ 105 w 208"/>
                <a:gd name="T41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15">
                  <a:moveTo>
                    <a:pt x="35" y="141"/>
                  </a:moveTo>
                  <a:cubicBezTo>
                    <a:pt x="42" y="71"/>
                    <a:pt x="89" y="30"/>
                    <a:pt x="133" y="30"/>
                  </a:cubicBezTo>
                  <a:cubicBezTo>
                    <a:pt x="150" y="30"/>
                    <a:pt x="158" y="36"/>
                    <a:pt x="160" y="38"/>
                  </a:cubicBezTo>
                  <a:cubicBezTo>
                    <a:pt x="158" y="41"/>
                    <a:pt x="155" y="44"/>
                    <a:pt x="155" y="53"/>
                  </a:cubicBezTo>
                  <a:cubicBezTo>
                    <a:pt x="155" y="64"/>
                    <a:pt x="164" y="74"/>
                    <a:pt x="177" y="74"/>
                  </a:cubicBezTo>
                  <a:cubicBezTo>
                    <a:pt x="190" y="74"/>
                    <a:pt x="200" y="66"/>
                    <a:pt x="200" y="51"/>
                  </a:cubicBezTo>
                  <a:cubicBezTo>
                    <a:pt x="200" y="27"/>
                    <a:pt x="182" y="0"/>
                    <a:pt x="133" y="0"/>
                  </a:cubicBezTo>
                  <a:cubicBezTo>
                    <a:pt x="66" y="0"/>
                    <a:pt x="0" y="60"/>
                    <a:pt x="0" y="161"/>
                  </a:cubicBezTo>
                  <a:cubicBezTo>
                    <a:pt x="0" y="279"/>
                    <a:pt x="55" y="315"/>
                    <a:pt x="105" y="315"/>
                  </a:cubicBezTo>
                  <a:cubicBezTo>
                    <a:pt x="159" y="315"/>
                    <a:pt x="208" y="273"/>
                    <a:pt x="208" y="214"/>
                  </a:cubicBezTo>
                  <a:cubicBezTo>
                    <a:pt x="208" y="157"/>
                    <a:pt x="164" y="112"/>
                    <a:pt x="109" y="112"/>
                  </a:cubicBezTo>
                  <a:cubicBezTo>
                    <a:pt x="83" y="112"/>
                    <a:pt x="57" y="121"/>
                    <a:pt x="35" y="141"/>
                  </a:cubicBezTo>
                  <a:close/>
                  <a:moveTo>
                    <a:pt x="105" y="285"/>
                  </a:moveTo>
                  <a:cubicBezTo>
                    <a:pt x="72" y="285"/>
                    <a:pt x="53" y="260"/>
                    <a:pt x="43" y="230"/>
                  </a:cubicBezTo>
                  <a:cubicBezTo>
                    <a:pt x="42" y="227"/>
                    <a:pt x="41" y="224"/>
                    <a:pt x="40" y="221"/>
                  </a:cubicBezTo>
                  <a:lnTo>
                    <a:pt x="40" y="219"/>
                  </a:lnTo>
                  <a:lnTo>
                    <a:pt x="40" y="215"/>
                  </a:lnTo>
                  <a:cubicBezTo>
                    <a:pt x="40" y="211"/>
                    <a:pt x="39" y="203"/>
                    <a:pt x="39" y="199"/>
                  </a:cubicBezTo>
                  <a:cubicBezTo>
                    <a:pt x="39" y="168"/>
                    <a:pt x="69" y="143"/>
                    <a:pt x="107" y="143"/>
                  </a:cubicBezTo>
                  <a:cubicBezTo>
                    <a:pt x="147" y="143"/>
                    <a:pt x="174" y="177"/>
                    <a:pt x="174" y="214"/>
                  </a:cubicBezTo>
                  <a:cubicBezTo>
                    <a:pt x="174" y="257"/>
                    <a:pt x="141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5" name="Freeform 360">
              <a:extLst>
                <a:ext uri="{FF2B5EF4-FFF2-40B4-BE49-F238E27FC236}">
                  <a16:creationId xmlns:a16="http://schemas.microsoft.com/office/drawing/2014/main" id="{3CAD0C91-9A9E-42C4-A621-AAF3E88B86A0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3390900" y="2555875"/>
              <a:ext cx="31750" cy="52388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2 w 83"/>
                <a:gd name="T11" fmla="*/ 0 h 131"/>
                <a:gd name="T12" fmla="*/ 10 w 83"/>
                <a:gd name="T13" fmla="*/ 30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4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4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44" y="62"/>
                    <a:pt x="48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6" name="Freeform 361">
              <a:extLst>
                <a:ext uri="{FF2B5EF4-FFF2-40B4-BE49-F238E27FC236}">
                  <a16:creationId xmlns:a16="http://schemas.microsoft.com/office/drawing/2014/main" id="{43867214-8CDA-45A6-8F3A-26924BAD6350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3565525" y="2446338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7" name="Freeform 362">
              <a:extLst>
                <a:ext uri="{FF2B5EF4-FFF2-40B4-BE49-F238E27FC236}">
                  <a16:creationId xmlns:a16="http://schemas.microsoft.com/office/drawing/2014/main" id="{BD0433A8-4463-4A40-A6CA-CE6A3CC4BC73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3671888" y="2495550"/>
              <a:ext cx="79375" cy="85725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8" name="Freeform 363">
              <a:extLst>
                <a:ext uri="{FF2B5EF4-FFF2-40B4-BE49-F238E27FC236}">
                  <a16:creationId xmlns:a16="http://schemas.microsoft.com/office/drawing/2014/main" id="{5B237441-5CB5-4080-A7D0-1CD8664C08F4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776663" y="2495550"/>
              <a:ext cx="76200" cy="85725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2" y="131"/>
                    <a:pt x="162" y="158"/>
                  </a:cubicBezTo>
                  <a:cubicBezTo>
                    <a:pt x="162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8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9" name="Freeform 364">
              <a:extLst>
                <a:ext uri="{FF2B5EF4-FFF2-40B4-BE49-F238E27FC236}">
                  <a16:creationId xmlns:a16="http://schemas.microsoft.com/office/drawing/2014/main" id="{F55CE963-2CB6-48FC-8735-831F478562A2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867150" y="2495550"/>
              <a:ext cx="92075" cy="128588"/>
            </a:xfrm>
            <a:custGeom>
              <a:avLst/>
              <a:gdLst>
                <a:gd name="T0" fmla="*/ 77 w 238"/>
                <a:gd name="T1" fmla="*/ 86 h 329"/>
                <a:gd name="T2" fmla="*/ 138 w 238"/>
                <a:gd name="T3" fmla="*/ 30 h 329"/>
                <a:gd name="T4" fmla="*/ 203 w 238"/>
                <a:gd name="T5" fmla="*/ 110 h 329"/>
                <a:gd name="T6" fmla="*/ 134 w 238"/>
                <a:gd name="T7" fmla="*/ 190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5 h 329"/>
                <a:gd name="T14" fmla="*/ 135 w 238"/>
                <a:gd name="T15" fmla="*/ 221 h 329"/>
                <a:gd name="T16" fmla="*/ 238 w 238"/>
                <a:gd name="T17" fmla="*/ 110 h 329"/>
                <a:gd name="T18" fmla="*/ 141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8" y="30"/>
                  </a:cubicBezTo>
                  <a:cubicBezTo>
                    <a:pt x="175" y="30"/>
                    <a:pt x="203" y="67"/>
                    <a:pt x="203" y="110"/>
                  </a:cubicBezTo>
                  <a:cubicBezTo>
                    <a:pt x="203" y="158"/>
                    <a:pt x="169" y="190"/>
                    <a:pt x="134" y="190"/>
                  </a:cubicBezTo>
                  <a:cubicBezTo>
                    <a:pt x="95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3"/>
                    <a:pt x="238" y="110"/>
                  </a:cubicBez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0" name="Freeform 365">
              <a:extLst>
                <a:ext uri="{FF2B5EF4-FFF2-40B4-BE49-F238E27FC236}">
                  <a16:creationId xmlns:a16="http://schemas.microsoft.com/office/drawing/2014/main" id="{DD1BEA8F-DF76-438E-8EF2-501CC1C6B21A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540000" y="2728913"/>
              <a:ext cx="101600" cy="84138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7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7 h 218"/>
                <a:gd name="T22" fmla="*/ 57 w 260"/>
                <a:gd name="T23" fmla="*/ 98 h 218"/>
                <a:gd name="T24" fmla="*/ 97 w 260"/>
                <a:gd name="T25" fmla="*/ 30 h 218"/>
                <a:gd name="T26" fmla="*/ 116 w 260"/>
                <a:gd name="T27" fmla="*/ 71 h 218"/>
                <a:gd name="T28" fmla="*/ 116 w 260"/>
                <a:gd name="T29" fmla="*/ 187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7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7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7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1" name="Freeform 366">
              <a:extLst>
                <a:ext uri="{FF2B5EF4-FFF2-40B4-BE49-F238E27FC236}">
                  <a16:creationId xmlns:a16="http://schemas.microsoft.com/office/drawing/2014/main" id="{F489C4E6-7AD6-4897-BBAE-053848B9028B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2654300" y="2727325"/>
              <a:ext cx="79375" cy="87313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2" name="Freeform 367">
              <a:extLst>
                <a:ext uri="{FF2B5EF4-FFF2-40B4-BE49-F238E27FC236}">
                  <a16:creationId xmlns:a16="http://schemas.microsoft.com/office/drawing/2014/main" id="{ED01F23E-27B8-405B-8321-66DCE9C62FE5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749550" y="2728913"/>
              <a:ext cx="92075" cy="85725"/>
            </a:xfrm>
            <a:custGeom>
              <a:avLst/>
              <a:gdLst>
                <a:gd name="T0" fmla="*/ 203 w 238"/>
                <a:gd name="T1" fmla="*/ 30 h 217"/>
                <a:gd name="T2" fmla="*/ 218 w 238"/>
                <a:gd name="T3" fmla="*/ 30 h 217"/>
                <a:gd name="T4" fmla="*/ 238 w 238"/>
                <a:gd name="T5" fmla="*/ 15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0 h 217"/>
                <a:gd name="T14" fmla="*/ 173 w 238"/>
                <a:gd name="T15" fmla="*/ 30 h 217"/>
                <a:gd name="T16" fmla="*/ 119 w 238"/>
                <a:gd name="T17" fmla="*/ 191 h 217"/>
                <a:gd name="T18" fmla="*/ 65 w 238"/>
                <a:gd name="T19" fmla="*/ 30 h 217"/>
                <a:gd name="T20" fmla="*/ 79 w 238"/>
                <a:gd name="T21" fmla="*/ 30 h 217"/>
                <a:gd name="T22" fmla="*/ 99 w 238"/>
                <a:gd name="T23" fmla="*/ 15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5 h 217"/>
                <a:gd name="T30" fmla="*/ 20 w 238"/>
                <a:gd name="T31" fmla="*/ 30 h 217"/>
                <a:gd name="T32" fmla="*/ 35 w 238"/>
                <a:gd name="T33" fmla="*/ 30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0 h 217"/>
                <a:gd name="T40" fmla="*/ 203 w 238"/>
                <a:gd name="T41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0"/>
                  </a:moveTo>
                  <a:lnTo>
                    <a:pt x="218" y="30"/>
                  </a:lnTo>
                  <a:cubicBezTo>
                    <a:pt x="225" y="30"/>
                    <a:pt x="238" y="30"/>
                    <a:pt x="238" y="15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0"/>
                    <a:pt x="151" y="30"/>
                    <a:pt x="159" y="30"/>
                  </a:cubicBezTo>
                  <a:lnTo>
                    <a:pt x="173" y="30"/>
                  </a:lnTo>
                  <a:lnTo>
                    <a:pt x="119" y="191"/>
                  </a:lnTo>
                  <a:lnTo>
                    <a:pt x="65" y="30"/>
                  </a:lnTo>
                  <a:lnTo>
                    <a:pt x="79" y="30"/>
                  </a:lnTo>
                  <a:cubicBezTo>
                    <a:pt x="86" y="30"/>
                    <a:pt x="99" y="30"/>
                    <a:pt x="99" y="15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8" y="217"/>
                    <a:pt x="140" y="217"/>
                    <a:pt x="145" y="200"/>
                  </a:cubicBezTo>
                  <a:lnTo>
                    <a:pt x="203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3" name="Freeform 368">
              <a:extLst>
                <a:ext uri="{FF2B5EF4-FFF2-40B4-BE49-F238E27FC236}">
                  <a16:creationId xmlns:a16="http://schemas.microsoft.com/office/drawing/2014/main" id="{CB9F7634-3198-477E-8BC4-C1543B3A5F14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2857500" y="2693988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4" name="Freeform 369">
              <a:extLst>
                <a:ext uri="{FF2B5EF4-FFF2-40B4-BE49-F238E27FC236}">
                  <a16:creationId xmlns:a16="http://schemas.microsoft.com/office/drawing/2014/main" id="{59E5F64B-DB93-4B36-A226-27DE330F634E}"/>
                </a:ext>
              </a:extLst>
            </p:cNvPr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3363913" y="2692400"/>
              <a:ext cx="85725" cy="122238"/>
            </a:xfrm>
            <a:custGeom>
              <a:avLst/>
              <a:gdLst>
                <a:gd name="T0" fmla="*/ 108 w 217"/>
                <a:gd name="T1" fmla="*/ 130 h 315"/>
                <a:gd name="T2" fmla="*/ 41 w 217"/>
                <a:gd name="T3" fmla="*/ 80 h 315"/>
                <a:gd name="T4" fmla="*/ 108 w 217"/>
                <a:gd name="T5" fmla="*/ 30 h 315"/>
                <a:gd name="T6" fmla="*/ 176 w 217"/>
                <a:gd name="T7" fmla="*/ 80 h 315"/>
                <a:gd name="T8" fmla="*/ 108 w 217"/>
                <a:gd name="T9" fmla="*/ 130 h 315"/>
                <a:gd name="T10" fmla="*/ 148 w 217"/>
                <a:gd name="T11" fmla="*/ 146 h 315"/>
                <a:gd name="T12" fmla="*/ 210 w 217"/>
                <a:gd name="T13" fmla="*/ 79 h 315"/>
                <a:gd name="T14" fmla="*/ 108 w 217"/>
                <a:gd name="T15" fmla="*/ 0 h 315"/>
                <a:gd name="T16" fmla="*/ 7 w 217"/>
                <a:gd name="T17" fmla="*/ 79 h 315"/>
                <a:gd name="T18" fmla="*/ 69 w 217"/>
                <a:gd name="T19" fmla="*/ 146 h 315"/>
                <a:gd name="T20" fmla="*/ 0 w 217"/>
                <a:gd name="T21" fmla="*/ 223 h 315"/>
                <a:gd name="T22" fmla="*/ 108 w 217"/>
                <a:gd name="T23" fmla="*/ 315 h 315"/>
                <a:gd name="T24" fmla="*/ 217 w 217"/>
                <a:gd name="T25" fmla="*/ 223 h 315"/>
                <a:gd name="T26" fmla="*/ 148 w 217"/>
                <a:gd name="T27" fmla="*/ 146 h 315"/>
                <a:gd name="T28" fmla="*/ 108 w 217"/>
                <a:gd name="T29" fmla="*/ 285 h 315"/>
                <a:gd name="T30" fmla="*/ 34 w 217"/>
                <a:gd name="T31" fmla="*/ 223 h 315"/>
                <a:gd name="T32" fmla="*/ 108 w 217"/>
                <a:gd name="T33" fmla="*/ 161 h 315"/>
                <a:gd name="T34" fmla="*/ 183 w 217"/>
                <a:gd name="T35" fmla="*/ 223 h 315"/>
                <a:gd name="T36" fmla="*/ 108 w 217"/>
                <a:gd name="T37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7" h="315">
                  <a:moveTo>
                    <a:pt x="108" y="130"/>
                  </a:moveTo>
                  <a:cubicBezTo>
                    <a:pt x="72" y="130"/>
                    <a:pt x="41" y="108"/>
                    <a:pt x="41" y="80"/>
                  </a:cubicBezTo>
                  <a:cubicBezTo>
                    <a:pt x="41" y="54"/>
                    <a:pt x="69" y="30"/>
                    <a:pt x="108" y="30"/>
                  </a:cubicBezTo>
                  <a:cubicBezTo>
                    <a:pt x="147" y="30"/>
                    <a:pt x="176" y="54"/>
                    <a:pt x="176" y="80"/>
                  </a:cubicBezTo>
                  <a:cubicBezTo>
                    <a:pt x="176" y="108"/>
                    <a:pt x="145" y="130"/>
                    <a:pt x="108" y="130"/>
                  </a:cubicBezTo>
                  <a:close/>
                  <a:moveTo>
                    <a:pt x="148" y="146"/>
                  </a:moveTo>
                  <a:cubicBezTo>
                    <a:pt x="188" y="132"/>
                    <a:pt x="210" y="108"/>
                    <a:pt x="210" y="79"/>
                  </a:cubicBezTo>
                  <a:cubicBezTo>
                    <a:pt x="210" y="39"/>
                    <a:pt x="168" y="0"/>
                    <a:pt x="108" y="0"/>
                  </a:cubicBezTo>
                  <a:cubicBezTo>
                    <a:pt x="49" y="0"/>
                    <a:pt x="7" y="39"/>
                    <a:pt x="7" y="79"/>
                  </a:cubicBezTo>
                  <a:cubicBezTo>
                    <a:pt x="7" y="108"/>
                    <a:pt x="30" y="133"/>
                    <a:pt x="69" y="146"/>
                  </a:cubicBezTo>
                  <a:cubicBezTo>
                    <a:pt x="32" y="156"/>
                    <a:pt x="0" y="186"/>
                    <a:pt x="0" y="223"/>
                  </a:cubicBezTo>
                  <a:cubicBezTo>
                    <a:pt x="0" y="271"/>
                    <a:pt x="46" y="315"/>
                    <a:pt x="108" y="315"/>
                  </a:cubicBezTo>
                  <a:cubicBezTo>
                    <a:pt x="171" y="315"/>
                    <a:pt x="217" y="271"/>
                    <a:pt x="217" y="223"/>
                  </a:cubicBezTo>
                  <a:cubicBezTo>
                    <a:pt x="217" y="186"/>
                    <a:pt x="185" y="156"/>
                    <a:pt x="148" y="146"/>
                  </a:cubicBezTo>
                  <a:close/>
                  <a:moveTo>
                    <a:pt x="108" y="285"/>
                  </a:moveTo>
                  <a:cubicBezTo>
                    <a:pt x="67" y="285"/>
                    <a:pt x="34" y="257"/>
                    <a:pt x="34" y="223"/>
                  </a:cubicBezTo>
                  <a:cubicBezTo>
                    <a:pt x="34" y="192"/>
                    <a:pt x="63" y="161"/>
                    <a:pt x="108" y="161"/>
                  </a:cubicBezTo>
                  <a:cubicBezTo>
                    <a:pt x="154" y="161"/>
                    <a:pt x="183" y="192"/>
                    <a:pt x="183" y="223"/>
                  </a:cubicBezTo>
                  <a:cubicBezTo>
                    <a:pt x="183" y="257"/>
                    <a:pt x="150" y="285"/>
                    <a:pt x="108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5" name="Freeform 370">
              <a:extLst>
                <a:ext uri="{FF2B5EF4-FFF2-40B4-BE49-F238E27FC236}">
                  <a16:creationId xmlns:a16="http://schemas.microsoft.com/office/drawing/2014/main" id="{6A5EAF07-E160-44DC-A563-72148EBA036D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490913" y="2678113"/>
              <a:ext cx="50800" cy="150813"/>
            </a:xfrm>
            <a:custGeom>
              <a:avLst/>
              <a:gdLst>
                <a:gd name="T0" fmla="*/ 131 w 131"/>
                <a:gd name="T1" fmla="*/ 373 h 387"/>
                <a:gd name="T2" fmla="*/ 119 w 131"/>
                <a:gd name="T3" fmla="*/ 357 h 387"/>
                <a:gd name="T4" fmla="*/ 34 w 131"/>
                <a:gd name="T5" fmla="*/ 193 h 387"/>
                <a:gd name="T6" fmla="*/ 120 w 131"/>
                <a:gd name="T7" fmla="*/ 29 h 387"/>
                <a:gd name="T8" fmla="*/ 131 w 131"/>
                <a:gd name="T9" fmla="*/ 14 h 387"/>
                <a:gd name="T10" fmla="*/ 116 w 131"/>
                <a:gd name="T11" fmla="*/ 0 h 387"/>
                <a:gd name="T12" fmla="*/ 0 w 131"/>
                <a:gd name="T13" fmla="*/ 193 h 387"/>
                <a:gd name="T14" fmla="*/ 40 w 131"/>
                <a:gd name="T15" fmla="*/ 322 h 387"/>
                <a:gd name="T16" fmla="*/ 116 w 131"/>
                <a:gd name="T17" fmla="*/ 387 h 387"/>
                <a:gd name="T18" fmla="*/ 131 w 131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373"/>
                  </a:moveTo>
                  <a:cubicBezTo>
                    <a:pt x="131" y="365"/>
                    <a:pt x="128" y="363"/>
                    <a:pt x="119" y="357"/>
                  </a:cubicBezTo>
                  <a:cubicBezTo>
                    <a:pt x="57" y="315"/>
                    <a:pt x="34" y="249"/>
                    <a:pt x="34" y="193"/>
                  </a:cubicBezTo>
                  <a:cubicBezTo>
                    <a:pt x="34" y="143"/>
                    <a:pt x="53" y="74"/>
                    <a:pt x="120" y="29"/>
                  </a:cubicBezTo>
                  <a:cubicBezTo>
                    <a:pt x="128" y="23"/>
                    <a:pt x="131" y="21"/>
                    <a:pt x="131" y="14"/>
                  </a:cubicBezTo>
                  <a:cubicBezTo>
                    <a:pt x="131" y="10"/>
                    <a:pt x="129" y="0"/>
                    <a:pt x="116" y="0"/>
                  </a:cubicBezTo>
                  <a:cubicBezTo>
                    <a:pt x="101" y="0"/>
                    <a:pt x="0" y="66"/>
                    <a:pt x="0" y="193"/>
                  </a:cubicBezTo>
                  <a:cubicBezTo>
                    <a:pt x="0" y="253"/>
                    <a:pt x="22" y="297"/>
                    <a:pt x="40" y="322"/>
                  </a:cubicBezTo>
                  <a:cubicBezTo>
                    <a:pt x="66" y="359"/>
                    <a:pt x="104" y="387"/>
                    <a:pt x="116" y="387"/>
                  </a:cubicBezTo>
                  <a:cubicBezTo>
                    <a:pt x="129" y="387"/>
                    <a:pt x="131" y="377"/>
                    <a:pt x="131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6" name="Freeform 371">
              <a:extLst>
                <a:ext uri="{FF2B5EF4-FFF2-40B4-BE49-F238E27FC236}">
                  <a16:creationId xmlns:a16="http://schemas.microsoft.com/office/drawing/2014/main" id="{5FCB8E97-1800-4A4A-92D4-F20CCCE19C0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565525" y="2678113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7" name="Freeform 372">
              <a:extLst>
                <a:ext uri="{FF2B5EF4-FFF2-40B4-BE49-F238E27FC236}">
                  <a16:creationId xmlns:a16="http://schemas.microsoft.com/office/drawing/2014/main" id="{9ACF5057-334E-45EA-A885-6A0365C37493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3671888" y="2727325"/>
              <a:ext cx="79375" cy="873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8" name="Freeform 373">
              <a:extLst>
                <a:ext uri="{FF2B5EF4-FFF2-40B4-BE49-F238E27FC236}">
                  <a16:creationId xmlns:a16="http://schemas.microsoft.com/office/drawing/2014/main" id="{F9678066-3184-409C-976D-7030389B708F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765550" y="2693988"/>
              <a:ext cx="92075" cy="120650"/>
            </a:xfrm>
            <a:custGeom>
              <a:avLst/>
              <a:gdLst>
                <a:gd name="T0" fmla="*/ 77 w 237"/>
                <a:gd name="T1" fmla="*/ 111 h 308"/>
                <a:gd name="T2" fmla="*/ 77 w 237"/>
                <a:gd name="T3" fmla="*/ 21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20 w 237"/>
                <a:gd name="T11" fmla="*/ 31 h 308"/>
                <a:gd name="T12" fmla="*/ 42 w 237"/>
                <a:gd name="T13" fmla="*/ 31 h 308"/>
                <a:gd name="T14" fmla="*/ 42 w 237"/>
                <a:gd name="T15" fmla="*/ 284 h 308"/>
                <a:gd name="T16" fmla="*/ 60 w 237"/>
                <a:gd name="T17" fmla="*/ 305 h 308"/>
                <a:gd name="T18" fmla="*/ 77 w 237"/>
                <a:gd name="T19" fmla="*/ 282 h 308"/>
                <a:gd name="T20" fmla="*/ 135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7 w 237"/>
                <a:gd name="T27" fmla="*/ 111 h 308"/>
                <a:gd name="T28" fmla="*/ 77 w 237"/>
                <a:gd name="T29" fmla="*/ 210 h 308"/>
                <a:gd name="T30" fmla="*/ 77 w 237"/>
                <a:gd name="T31" fmla="*/ 173 h 308"/>
                <a:gd name="T32" fmla="*/ 137 w 237"/>
                <a:gd name="T33" fmla="*/ 117 h 308"/>
                <a:gd name="T34" fmla="*/ 203 w 237"/>
                <a:gd name="T35" fmla="*/ 197 h 308"/>
                <a:gd name="T36" fmla="*/ 133 w 237"/>
                <a:gd name="T37" fmla="*/ 277 h 308"/>
                <a:gd name="T38" fmla="*/ 77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7" y="260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9" name="Freeform 374">
              <a:extLst>
                <a:ext uri="{FF2B5EF4-FFF2-40B4-BE49-F238E27FC236}">
                  <a16:creationId xmlns:a16="http://schemas.microsoft.com/office/drawing/2014/main" id="{F2684490-2EC2-45C4-B395-79FF376B181C}"/>
                </a:ext>
              </a:extLst>
            </p:cNvPr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3867150" y="2728913"/>
              <a:ext cx="92075" cy="127000"/>
            </a:xfrm>
            <a:custGeom>
              <a:avLst/>
              <a:gdLst>
                <a:gd name="T0" fmla="*/ 77 w 238"/>
                <a:gd name="T1" fmla="*/ 86 h 329"/>
                <a:gd name="T2" fmla="*/ 138 w 238"/>
                <a:gd name="T3" fmla="*/ 30 h 329"/>
                <a:gd name="T4" fmla="*/ 203 w 238"/>
                <a:gd name="T5" fmla="*/ 110 h 329"/>
                <a:gd name="T6" fmla="*/ 134 w 238"/>
                <a:gd name="T7" fmla="*/ 190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5 h 329"/>
                <a:gd name="T14" fmla="*/ 135 w 238"/>
                <a:gd name="T15" fmla="*/ 221 h 329"/>
                <a:gd name="T16" fmla="*/ 238 w 238"/>
                <a:gd name="T17" fmla="*/ 110 h 329"/>
                <a:gd name="T18" fmla="*/ 141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8" y="30"/>
                  </a:cubicBezTo>
                  <a:cubicBezTo>
                    <a:pt x="175" y="30"/>
                    <a:pt x="203" y="67"/>
                    <a:pt x="203" y="110"/>
                  </a:cubicBezTo>
                  <a:cubicBezTo>
                    <a:pt x="203" y="158"/>
                    <a:pt x="169" y="190"/>
                    <a:pt x="134" y="190"/>
                  </a:cubicBezTo>
                  <a:cubicBezTo>
                    <a:pt x="95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3"/>
                    <a:pt x="238" y="110"/>
                  </a:cubicBez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0" name="Freeform 375">
              <a:extLst>
                <a:ext uri="{FF2B5EF4-FFF2-40B4-BE49-F238E27FC236}">
                  <a16:creationId xmlns:a16="http://schemas.microsoft.com/office/drawing/2014/main" id="{15D8A71C-B8A0-4BCA-99DF-89AD3CFB3D8F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983038" y="2678113"/>
              <a:ext cx="52388" cy="150813"/>
            </a:xfrm>
            <a:custGeom>
              <a:avLst/>
              <a:gdLst>
                <a:gd name="T0" fmla="*/ 132 w 132"/>
                <a:gd name="T1" fmla="*/ 193 h 387"/>
                <a:gd name="T2" fmla="*/ 91 w 132"/>
                <a:gd name="T3" fmla="*/ 64 h 387"/>
                <a:gd name="T4" fmla="*/ 15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3 h 387"/>
                <a:gd name="T12" fmla="*/ 11 w 132"/>
                <a:gd name="T13" fmla="*/ 358 h 387"/>
                <a:gd name="T14" fmla="*/ 0 w 132"/>
                <a:gd name="T15" fmla="*/ 373 h 387"/>
                <a:gd name="T16" fmla="*/ 15 w 132"/>
                <a:gd name="T17" fmla="*/ 387 h 387"/>
                <a:gd name="T18" fmla="*/ 132 w 132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3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90" y="81"/>
                    <a:pt x="97" y="161"/>
                    <a:pt x="97" y="193"/>
                  </a:cubicBezTo>
                  <a:cubicBezTo>
                    <a:pt x="97" y="243"/>
                    <a:pt x="79" y="312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2" y="321"/>
                    <a:pt x="13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1" name="Freeform 376">
              <a:extLst>
                <a:ext uri="{FF2B5EF4-FFF2-40B4-BE49-F238E27FC236}">
                  <a16:creationId xmlns:a16="http://schemas.microsoft.com/office/drawing/2014/main" id="{0152DC39-38C9-4D23-892C-BAD38541FE7A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4103688" y="2789238"/>
              <a:ext cx="31750" cy="50800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2 w 83"/>
                <a:gd name="T11" fmla="*/ 0 h 131"/>
                <a:gd name="T12" fmla="*/ 10 w 83"/>
                <a:gd name="T13" fmla="*/ 30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4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4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44" y="62"/>
                    <a:pt x="48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2" name="Freeform 377">
              <a:extLst>
                <a:ext uri="{FF2B5EF4-FFF2-40B4-BE49-F238E27FC236}">
                  <a16:creationId xmlns:a16="http://schemas.microsoft.com/office/drawing/2014/main" id="{B630FC8E-FFEF-4099-BBDE-1F76EA08E608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4278313" y="2678113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" name="Freeform 378">
              <a:extLst>
                <a:ext uri="{FF2B5EF4-FFF2-40B4-BE49-F238E27FC236}">
                  <a16:creationId xmlns:a16="http://schemas.microsoft.com/office/drawing/2014/main" id="{6F53F917-8599-4A8A-A7F4-B06267ED5A17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4384675" y="2727325"/>
              <a:ext cx="79375" cy="873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" name="Freeform 379">
              <a:extLst>
                <a:ext uri="{FF2B5EF4-FFF2-40B4-BE49-F238E27FC236}">
                  <a16:creationId xmlns:a16="http://schemas.microsoft.com/office/drawing/2014/main" id="{D8E3C818-F7E8-4400-B234-BB65D7B7EA74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4486275" y="2727325"/>
              <a:ext cx="90488" cy="87313"/>
            </a:xfrm>
            <a:custGeom>
              <a:avLst/>
              <a:gdLst>
                <a:gd name="T0" fmla="*/ 156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6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3 w 234"/>
                <a:gd name="T29" fmla="*/ 223 h 223"/>
                <a:gd name="T30" fmla="*/ 156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1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6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8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6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1" y="184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" name="Freeform 380">
              <a:extLst>
                <a:ext uri="{FF2B5EF4-FFF2-40B4-BE49-F238E27FC236}">
                  <a16:creationId xmlns:a16="http://schemas.microsoft.com/office/drawing/2014/main" id="{6E25EB6B-C194-4E2D-8DBA-03ECCDF33292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4583113" y="2728913"/>
              <a:ext cx="90488" cy="84138"/>
            </a:xfrm>
            <a:custGeom>
              <a:avLst/>
              <a:gdLst>
                <a:gd name="T0" fmla="*/ 130 w 234"/>
                <a:gd name="T1" fmla="*/ 104 h 215"/>
                <a:gd name="T2" fmla="*/ 187 w 234"/>
                <a:gd name="T3" fmla="*/ 30 h 215"/>
                <a:gd name="T4" fmla="*/ 206 w 234"/>
                <a:gd name="T5" fmla="*/ 30 h 215"/>
                <a:gd name="T6" fmla="*/ 227 w 234"/>
                <a:gd name="T7" fmla="*/ 15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5 h 215"/>
                <a:gd name="T28" fmla="*/ 23 w 234"/>
                <a:gd name="T29" fmla="*/ 30 h 215"/>
                <a:gd name="T30" fmla="*/ 43 w 234"/>
                <a:gd name="T31" fmla="*/ 30 h 215"/>
                <a:gd name="T32" fmla="*/ 102 w 234"/>
                <a:gd name="T33" fmla="*/ 104 h 215"/>
                <a:gd name="T34" fmla="*/ 40 w 234"/>
                <a:gd name="T35" fmla="*/ 184 h 215"/>
                <a:gd name="T36" fmla="*/ 20 w 234"/>
                <a:gd name="T37" fmla="*/ 184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4 h 215"/>
                <a:gd name="T48" fmla="*/ 116 w 234"/>
                <a:gd name="T49" fmla="*/ 123 h 215"/>
                <a:gd name="T50" fmla="*/ 160 w 234"/>
                <a:gd name="T51" fmla="*/ 184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4 h 215"/>
                <a:gd name="T62" fmla="*/ 194 w 234"/>
                <a:gd name="T63" fmla="*/ 184 h 215"/>
                <a:gd name="T64" fmla="*/ 130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4"/>
                  </a:moveTo>
                  <a:lnTo>
                    <a:pt x="187" y="30"/>
                  </a:lnTo>
                  <a:lnTo>
                    <a:pt x="206" y="30"/>
                  </a:lnTo>
                  <a:cubicBezTo>
                    <a:pt x="213" y="30"/>
                    <a:pt x="227" y="30"/>
                    <a:pt x="227" y="15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6" y="30"/>
                    <a:pt x="23" y="30"/>
                  </a:cubicBezTo>
                  <a:lnTo>
                    <a:pt x="43" y="30"/>
                  </a:lnTo>
                  <a:lnTo>
                    <a:pt x="102" y="104"/>
                  </a:lnTo>
                  <a:lnTo>
                    <a:pt x="40" y="184"/>
                  </a:lnTo>
                  <a:lnTo>
                    <a:pt x="20" y="184"/>
                  </a:lnTo>
                  <a:cubicBezTo>
                    <a:pt x="13" y="184"/>
                    <a:pt x="0" y="184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4"/>
                    <a:pt x="88" y="184"/>
                    <a:pt x="73" y="184"/>
                  </a:cubicBezTo>
                  <a:lnTo>
                    <a:pt x="116" y="123"/>
                  </a:lnTo>
                  <a:lnTo>
                    <a:pt x="160" y="184"/>
                  </a:lnTo>
                  <a:cubicBezTo>
                    <a:pt x="146" y="184"/>
                    <a:pt x="135" y="184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4"/>
                    <a:pt x="221" y="184"/>
                    <a:pt x="213" y="184"/>
                  </a:cubicBezTo>
                  <a:lnTo>
                    <a:pt x="194" y="184"/>
                  </a:lnTo>
                  <a:lnTo>
                    <a:pt x="130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" name="Freeform 381">
              <a:extLst>
                <a:ext uri="{FF2B5EF4-FFF2-40B4-BE49-F238E27FC236}">
                  <a16:creationId xmlns:a16="http://schemas.microsoft.com/office/drawing/2014/main" id="{2978E704-189B-4D2D-BA09-A66D8C095A0D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2540000" y="2960688"/>
              <a:ext cx="101600" cy="85725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7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7 h 218"/>
                <a:gd name="T22" fmla="*/ 57 w 260"/>
                <a:gd name="T23" fmla="*/ 98 h 218"/>
                <a:gd name="T24" fmla="*/ 97 w 260"/>
                <a:gd name="T25" fmla="*/ 30 h 218"/>
                <a:gd name="T26" fmla="*/ 116 w 260"/>
                <a:gd name="T27" fmla="*/ 71 h 218"/>
                <a:gd name="T28" fmla="*/ 116 w 260"/>
                <a:gd name="T29" fmla="*/ 187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7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7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7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7" name="Freeform 382">
              <a:extLst>
                <a:ext uri="{FF2B5EF4-FFF2-40B4-BE49-F238E27FC236}">
                  <a16:creationId xmlns:a16="http://schemas.microsoft.com/office/drawing/2014/main" id="{21D93CDA-D587-4A8C-A99B-E6B7029FD518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2654300" y="2960688"/>
              <a:ext cx="79375" cy="85725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8" name="Freeform 383">
              <a:extLst>
                <a:ext uri="{FF2B5EF4-FFF2-40B4-BE49-F238E27FC236}">
                  <a16:creationId xmlns:a16="http://schemas.microsoft.com/office/drawing/2014/main" id="{F3D7A647-98A9-41A1-B9C9-554A27B1FA4C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2749550" y="2962275"/>
              <a:ext cx="92075" cy="84138"/>
            </a:xfrm>
            <a:custGeom>
              <a:avLst/>
              <a:gdLst>
                <a:gd name="T0" fmla="*/ 203 w 238"/>
                <a:gd name="T1" fmla="*/ 30 h 217"/>
                <a:gd name="T2" fmla="*/ 218 w 238"/>
                <a:gd name="T3" fmla="*/ 30 h 217"/>
                <a:gd name="T4" fmla="*/ 238 w 238"/>
                <a:gd name="T5" fmla="*/ 15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0 h 217"/>
                <a:gd name="T14" fmla="*/ 173 w 238"/>
                <a:gd name="T15" fmla="*/ 30 h 217"/>
                <a:gd name="T16" fmla="*/ 119 w 238"/>
                <a:gd name="T17" fmla="*/ 191 h 217"/>
                <a:gd name="T18" fmla="*/ 65 w 238"/>
                <a:gd name="T19" fmla="*/ 30 h 217"/>
                <a:gd name="T20" fmla="*/ 79 w 238"/>
                <a:gd name="T21" fmla="*/ 30 h 217"/>
                <a:gd name="T22" fmla="*/ 99 w 238"/>
                <a:gd name="T23" fmla="*/ 15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5 h 217"/>
                <a:gd name="T30" fmla="*/ 20 w 238"/>
                <a:gd name="T31" fmla="*/ 30 h 217"/>
                <a:gd name="T32" fmla="*/ 35 w 238"/>
                <a:gd name="T33" fmla="*/ 30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0 h 217"/>
                <a:gd name="T40" fmla="*/ 203 w 238"/>
                <a:gd name="T41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0"/>
                  </a:moveTo>
                  <a:lnTo>
                    <a:pt x="218" y="30"/>
                  </a:lnTo>
                  <a:cubicBezTo>
                    <a:pt x="225" y="30"/>
                    <a:pt x="238" y="30"/>
                    <a:pt x="238" y="15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0"/>
                    <a:pt x="151" y="30"/>
                    <a:pt x="159" y="30"/>
                  </a:cubicBezTo>
                  <a:lnTo>
                    <a:pt x="173" y="30"/>
                  </a:lnTo>
                  <a:lnTo>
                    <a:pt x="119" y="191"/>
                  </a:lnTo>
                  <a:lnTo>
                    <a:pt x="65" y="30"/>
                  </a:lnTo>
                  <a:lnTo>
                    <a:pt x="79" y="30"/>
                  </a:lnTo>
                  <a:cubicBezTo>
                    <a:pt x="86" y="30"/>
                    <a:pt x="99" y="30"/>
                    <a:pt x="99" y="15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8" y="217"/>
                    <a:pt x="140" y="217"/>
                    <a:pt x="145" y="200"/>
                  </a:cubicBezTo>
                  <a:lnTo>
                    <a:pt x="203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9" name="Freeform 384">
              <a:extLst>
                <a:ext uri="{FF2B5EF4-FFF2-40B4-BE49-F238E27FC236}">
                  <a16:creationId xmlns:a16="http://schemas.microsoft.com/office/drawing/2014/main" id="{1CCB7E34-7863-4BD9-9BED-CE7211E1A21B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2857500" y="2927350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0" name="Freeform 385">
              <a:extLst>
                <a:ext uri="{FF2B5EF4-FFF2-40B4-BE49-F238E27FC236}">
                  <a16:creationId xmlns:a16="http://schemas.microsoft.com/office/drawing/2014/main" id="{F4C1CF79-DDA5-4820-BD23-665494C10EC2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3362325" y="2911475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1" name="Freeform 386">
              <a:extLst>
                <a:ext uri="{FF2B5EF4-FFF2-40B4-BE49-F238E27FC236}">
                  <a16:creationId xmlns:a16="http://schemas.microsoft.com/office/drawing/2014/main" id="{C8F424EA-A6FE-4602-9027-5EC3558E6CA8}"/>
                </a:ext>
              </a:extLst>
            </p:cNvPr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3468688" y="2960688"/>
              <a:ext cx="79375" cy="85725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2" name="Freeform 387">
              <a:extLst>
                <a:ext uri="{FF2B5EF4-FFF2-40B4-BE49-F238E27FC236}">
                  <a16:creationId xmlns:a16="http://schemas.microsoft.com/office/drawing/2014/main" id="{007AC995-50DB-487A-890C-3EF7742FEDC3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3570288" y="2960688"/>
              <a:ext cx="90488" cy="8572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3" name="Freeform 388">
              <a:extLst>
                <a:ext uri="{FF2B5EF4-FFF2-40B4-BE49-F238E27FC236}">
                  <a16:creationId xmlns:a16="http://schemas.microsoft.com/office/drawing/2014/main" id="{59C139A2-E702-406C-8A05-EBF25E50C9FD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667125" y="2962275"/>
              <a:ext cx="90488" cy="84138"/>
            </a:xfrm>
            <a:custGeom>
              <a:avLst/>
              <a:gdLst>
                <a:gd name="T0" fmla="*/ 129 w 234"/>
                <a:gd name="T1" fmla="*/ 104 h 215"/>
                <a:gd name="T2" fmla="*/ 186 w 234"/>
                <a:gd name="T3" fmla="*/ 30 h 215"/>
                <a:gd name="T4" fmla="*/ 206 w 234"/>
                <a:gd name="T5" fmla="*/ 30 h 215"/>
                <a:gd name="T6" fmla="*/ 227 w 234"/>
                <a:gd name="T7" fmla="*/ 15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5 h 215"/>
                <a:gd name="T28" fmla="*/ 23 w 234"/>
                <a:gd name="T29" fmla="*/ 30 h 215"/>
                <a:gd name="T30" fmla="*/ 43 w 234"/>
                <a:gd name="T31" fmla="*/ 30 h 215"/>
                <a:gd name="T32" fmla="*/ 102 w 234"/>
                <a:gd name="T33" fmla="*/ 104 h 215"/>
                <a:gd name="T34" fmla="*/ 40 w 234"/>
                <a:gd name="T35" fmla="*/ 184 h 215"/>
                <a:gd name="T36" fmla="*/ 20 w 234"/>
                <a:gd name="T37" fmla="*/ 184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4 h 215"/>
                <a:gd name="T48" fmla="*/ 116 w 234"/>
                <a:gd name="T49" fmla="*/ 123 h 215"/>
                <a:gd name="T50" fmla="*/ 160 w 234"/>
                <a:gd name="T51" fmla="*/ 184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4 h 215"/>
                <a:gd name="T62" fmla="*/ 193 w 234"/>
                <a:gd name="T63" fmla="*/ 184 h 215"/>
                <a:gd name="T64" fmla="*/ 129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4"/>
                  </a:moveTo>
                  <a:lnTo>
                    <a:pt x="186" y="30"/>
                  </a:lnTo>
                  <a:lnTo>
                    <a:pt x="206" y="30"/>
                  </a:lnTo>
                  <a:cubicBezTo>
                    <a:pt x="213" y="30"/>
                    <a:pt x="227" y="30"/>
                    <a:pt x="227" y="15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0"/>
                    <a:pt x="139" y="30"/>
                    <a:pt x="152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6" y="30"/>
                    <a:pt x="23" y="30"/>
                  </a:cubicBezTo>
                  <a:lnTo>
                    <a:pt x="43" y="30"/>
                  </a:lnTo>
                  <a:lnTo>
                    <a:pt x="102" y="104"/>
                  </a:lnTo>
                  <a:lnTo>
                    <a:pt x="40" y="184"/>
                  </a:lnTo>
                  <a:lnTo>
                    <a:pt x="20" y="184"/>
                  </a:lnTo>
                  <a:cubicBezTo>
                    <a:pt x="13" y="184"/>
                    <a:pt x="0" y="184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4"/>
                    <a:pt x="88" y="184"/>
                    <a:pt x="73" y="184"/>
                  </a:cubicBezTo>
                  <a:lnTo>
                    <a:pt x="116" y="123"/>
                  </a:lnTo>
                  <a:lnTo>
                    <a:pt x="160" y="184"/>
                  </a:lnTo>
                  <a:cubicBezTo>
                    <a:pt x="146" y="184"/>
                    <a:pt x="135" y="184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4"/>
                    <a:pt x="221" y="184"/>
                    <a:pt x="213" y="184"/>
                  </a:cubicBezTo>
                  <a:lnTo>
                    <a:pt x="193" y="184"/>
                  </a:lnTo>
                  <a:lnTo>
                    <a:pt x="129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4" name="Freeform 389">
              <a:extLst>
                <a:ext uri="{FF2B5EF4-FFF2-40B4-BE49-F238E27FC236}">
                  <a16:creationId xmlns:a16="http://schemas.microsoft.com/office/drawing/2014/main" id="{789A85E2-140D-42AF-BA8F-639CDAD5F818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797300" y="3022600"/>
              <a:ext cx="33338" cy="50800"/>
            </a:xfrm>
            <a:custGeom>
              <a:avLst/>
              <a:gdLst>
                <a:gd name="T0" fmla="*/ 51 w 82"/>
                <a:gd name="T1" fmla="*/ 60 h 131"/>
                <a:gd name="T2" fmla="*/ 14 w 82"/>
                <a:gd name="T3" fmla="*/ 101 h 131"/>
                <a:gd name="T4" fmla="*/ 0 w 82"/>
                <a:gd name="T5" fmla="*/ 115 h 131"/>
                <a:gd name="T6" fmla="*/ 16 w 82"/>
                <a:gd name="T7" fmla="*/ 131 h 131"/>
                <a:gd name="T8" fmla="*/ 82 w 82"/>
                <a:gd name="T9" fmla="*/ 49 h 131"/>
                <a:gd name="T10" fmla="*/ 41 w 82"/>
                <a:gd name="T11" fmla="*/ 0 h 131"/>
                <a:gd name="T12" fmla="*/ 10 w 82"/>
                <a:gd name="T13" fmla="*/ 30 h 131"/>
                <a:gd name="T14" fmla="*/ 41 w 82"/>
                <a:gd name="T15" fmla="*/ 62 h 131"/>
                <a:gd name="T16" fmla="*/ 51 w 82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2" y="104"/>
                    <a:pt x="82" y="49"/>
                  </a:cubicBez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10" y="14"/>
                    <a:pt x="10" y="30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5" name="Freeform 390">
              <a:extLst>
                <a:ext uri="{FF2B5EF4-FFF2-40B4-BE49-F238E27FC236}">
                  <a16:creationId xmlns:a16="http://schemas.microsoft.com/office/drawing/2014/main" id="{9C35574A-BE5D-4A05-B8DD-F0762AD00D73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76688" y="2979738"/>
              <a:ext cx="80963" cy="14288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7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7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7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6" name="Freeform 391">
              <a:extLst>
                <a:ext uri="{FF2B5EF4-FFF2-40B4-BE49-F238E27FC236}">
                  <a16:creationId xmlns:a16="http://schemas.microsoft.com/office/drawing/2014/main" id="{1866273A-0C29-4CF7-B8C8-67F3451C6363}"/>
                </a:ext>
              </a:extLst>
            </p:cNvPr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4073525" y="2925763"/>
              <a:ext cx="90488" cy="120650"/>
            </a:xfrm>
            <a:custGeom>
              <a:avLst/>
              <a:gdLst>
                <a:gd name="T0" fmla="*/ 5 w 232"/>
                <a:gd name="T1" fmla="*/ 189 h 311"/>
                <a:gd name="T2" fmla="*/ 0 w 232"/>
                <a:gd name="T3" fmla="*/ 207 h 311"/>
                <a:gd name="T4" fmla="*/ 20 w 232"/>
                <a:gd name="T5" fmla="*/ 227 h 311"/>
                <a:gd name="T6" fmla="*/ 146 w 232"/>
                <a:gd name="T7" fmla="*/ 227 h 311"/>
                <a:gd name="T8" fmla="*/ 146 w 232"/>
                <a:gd name="T9" fmla="*/ 280 h 311"/>
                <a:gd name="T10" fmla="*/ 115 w 232"/>
                <a:gd name="T11" fmla="*/ 280 h 311"/>
                <a:gd name="T12" fmla="*/ 95 w 232"/>
                <a:gd name="T13" fmla="*/ 296 h 311"/>
                <a:gd name="T14" fmla="*/ 115 w 232"/>
                <a:gd name="T15" fmla="*/ 311 h 311"/>
                <a:gd name="T16" fmla="*/ 205 w 232"/>
                <a:gd name="T17" fmla="*/ 311 h 311"/>
                <a:gd name="T18" fmla="*/ 224 w 232"/>
                <a:gd name="T19" fmla="*/ 296 h 311"/>
                <a:gd name="T20" fmla="*/ 205 w 232"/>
                <a:gd name="T21" fmla="*/ 280 h 311"/>
                <a:gd name="T22" fmla="*/ 174 w 232"/>
                <a:gd name="T23" fmla="*/ 280 h 311"/>
                <a:gd name="T24" fmla="*/ 174 w 232"/>
                <a:gd name="T25" fmla="*/ 227 h 311"/>
                <a:gd name="T26" fmla="*/ 213 w 232"/>
                <a:gd name="T27" fmla="*/ 227 h 311"/>
                <a:gd name="T28" fmla="*/ 232 w 232"/>
                <a:gd name="T29" fmla="*/ 212 h 311"/>
                <a:gd name="T30" fmla="*/ 213 w 232"/>
                <a:gd name="T31" fmla="*/ 196 h 311"/>
                <a:gd name="T32" fmla="*/ 174 w 232"/>
                <a:gd name="T33" fmla="*/ 196 h 311"/>
                <a:gd name="T34" fmla="*/ 174 w 232"/>
                <a:gd name="T35" fmla="*/ 21 h 311"/>
                <a:gd name="T36" fmla="*/ 153 w 232"/>
                <a:gd name="T37" fmla="*/ 0 h 311"/>
                <a:gd name="T38" fmla="*/ 139 w 232"/>
                <a:gd name="T39" fmla="*/ 0 h 311"/>
                <a:gd name="T40" fmla="*/ 118 w 232"/>
                <a:gd name="T41" fmla="*/ 11 h 311"/>
                <a:gd name="T42" fmla="*/ 5 w 232"/>
                <a:gd name="T43" fmla="*/ 189 h 311"/>
                <a:gd name="T44" fmla="*/ 35 w 232"/>
                <a:gd name="T45" fmla="*/ 196 h 311"/>
                <a:gd name="T46" fmla="*/ 146 w 232"/>
                <a:gd name="T47" fmla="*/ 22 h 311"/>
                <a:gd name="T48" fmla="*/ 146 w 232"/>
                <a:gd name="T49" fmla="*/ 196 h 311"/>
                <a:gd name="T50" fmla="*/ 35 w 232"/>
                <a:gd name="T51" fmla="*/ 19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311">
                  <a:moveTo>
                    <a:pt x="5" y="189"/>
                  </a:moveTo>
                  <a:cubicBezTo>
                    <a:pt x="0" y="196"/>
                    <a:pt x="0" y="197"/>
                    <a:pt x="0" y="207"/>
                  </a:cubicBezTo>
                  <a:cubicBezTo>
                    <a:pt x="0" y="223"/>
                    <a:pt x="5" y="227"/>
                    <a:pt x="20" y="227"/>
                  </a:cubicBezTo>
                  <a:lnTo>
                    <a:pt x="146" y="227"/>
                  </a:lnTo>
                  <a:lnTo>
                    <a:pt x="146" y="280"/>
                  </a:lnTo>
                  <a:lnTo>
                    <a:pt x="115" y="280"/>
                  </a:lnTo>
                  <a:cubicBezTo>
                    <a:pt x="107" y="280"/>
                    <a:pt x="95" y="280"/>
                    <a:pt x="95" y="296"/>
                  </a:cubicBezTo>
                  <a:cubicBezTo>
                    <a:pt x="95" y="311"/>
                    <a:pt x="107" y="311"/>
                    <a:pt x="115" y="311"/>
                  </a:cubicBezTo>
                  <a:lnTo>
                    <a:pt x="205" y="311"/>
                  </a:lnTo>
                  <a:cubicBezTo>
                    <a:pt x="212" y="311"/>
                    <a:pt x="224" y="311"/>
                    <a:pt x="224" y="296"/>
                  </a:cubicBezTo>
                  <a:cubicBezTo>
                    <a:pt x="224" y="280"/>
                    <a:pt x="213" y="280"/>
                    <a:pt x="205" y="280"/>
                  </a:cubicBezTo>
                  <a:lnTo>
                    <a:pt x="174" y="280"/>
                  </a:lnTo>
                  <a:lnTo>
                    <a:pt x="174" y="227"/>
                  </a:lnTo>
                  <a:lnTo>
                    <a:pt x="213" y="227"/>
                  </a:lnTo>
                  <a:cubicBezTo>
                    <a:pt x="220" y="227"/>
                    <a:pt x="232" y="227"/>
                    <a:pt x="232" y="212"/>
                  </a:cubicBezTo>
                  <a:cubicBezTo>
                    <a:pt x="232" y="196"/>
                    <a:pt x="220" y="196"/>
                    <a:pt x="213" y="196"/>
                  </a:cubicBezTo>
                  <a:lnTo>
                    <a:pt x="174" y="196"/>
                  </a:lnTo>
                  <a:lnTo>
                    <a:pt x="174" y="21"/>
                  </a:lnTo>
                  <a:cubicBezTo>
                    <a:pt x="174" y="4"/>
                    <a:pt x="170" y="0"/>
                    <a:pt x="153" y="0"/>
                  </a:cubicBezTo>
                  <a:lnTo>
                    <a:pt x="139" y="0"/>
                  </a:lnTo>
                  <a:cubicBezTo>
                    <a:pt x="127" y="0"/>
                    <a:pt x="125" y="1"/>
                    <a:pt x="118" y="11"/>
                  </a:cubicBezTo>
                  <a:lnTo>
                    <a:pt x="5" y="189"/>
                  </a:lnTo>
                  <a:close/>
                  <a:moveTo>
                    <a:pt x="35" y="196"/>
                  </a:moveTo>
                  <a:lnTo>
                    <a:pt x="146" y="22"/>
                  </a:lnTo>
                  <a:lnTo>
                    <a:pt x="146" y="196"/>
                  </a:lnTo>
                  <a:lnTo>
                    <a:pt x="35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7" name="Freeform 392">
              <a:extLst>
                <a:ext uri="{FF2B5EF4-FFF2-40B4-BE49-F238E27FC236}">
                  <a16:creationId xmlns:a16="http://schemas.microsoft.com/office/drawing/2014/main" id="{6B1DC646-1EB4-4A73-A542-30DD2508835E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4203700" y="2911475"/>
              <a:ext cx="50800" cy="150813"/>
            </a:xfrm>
            <a:custGeom>
              <a:avLst/>
              <a:gdLst>
                <a:gd name="T0" fmla="*/ 132 w 132"/>
                <a:gd name="T1" fmla="*/ 373 h 387"/>
                <a:gd name="T2" fmla="*/ 120 w 132"/>
                <a:gd name="T3" fmla="*/ 357 h 387"/>
                <a:gd name="T4" fmla="*/ 35 w 132"/>
                <a:gd name="T5" fmla="*/ 193 h 387"/>
                <a:gd name="T6" fmla="*/ 121 w 132"/>
                <a:gd name="T7" fmla="*/ 29 h 387"/>
                <a:gd name="T8" fmla="*/ 132 w 132"/>
                <a:gd name="T9" fmla="*/ 14 h 387"/>
                <a:gd name="T10" fmla="*/ 117 w 132"/>
                <a:gd name="T11" fmla="*/ 0 h 387"/>
                <a:gd name="T12" fmla="*/ 0 w 132"/>
                <a:gd name="T13" fmla="*/ 193 h 387"/>
                <a:gd name="T14" fmla="*/ 41 w 132"/>
                <a:gd name="T15" fmla="*/ 322 h 387"/>
                <a:gd name="T16" fmla="*/ 117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5"/>
                    <a:pt x="129" y="363"/>
                    <a:pt x="120" y="357"/>
                  </a:cubicBezTo>
                  <a:cubicBezTo>
                    <a:pt x="58" y="315"/>
                    <a:pt x="35" y="249"/>
                    <a:pt x="35" y="193"/>
                  </a:cubicBezTo>
                  <a:cubicBezTo>
                    <a:pt x="35" y="143"/>
                    <a:pt x="54" y="74"/>
                    <a:pt x="121" y="29"/>
                  </a:cubicBezTo>
                  <a:cubicBezTo>
                    <a:pt x="129" y="23"/>
                    <a:pt x="132" y="21"/>
                    <a:pt x="132" y="14"/>
                  </a:cubicBezTo>
                  <a:cubicBezTo>
                    <a:pt x="132" y="10"/>
                    <a:pt x="130" y="0"/>
                    <a:pt x="117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7"/>
                    <a:pt x="41" y="322"/>
                  </a:cubicBezTo>
                  <a:cubicBezTo>
                    <a:pt x="67" y="359"/>
                    <a:pt x="105" y="387"/>
                    <a:pt x="117" y="387"/>
                  </a:cubicBezTo>
                  <a:cubicBezTo>
                    <a:pt x="130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8" name="Freeform 393">
              <a:extLst>
                <a:ext uri="{FF2B5EF4-FFF2-40B4-BE49-F238E27FC236}">
                  <a16:creationId xmlns:a16="http://schemas.microsoft.com/office/drawing/2014/main" id="{F564EC30-D31E-43F2-B8B5-AAAEFDD23CAC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4278313" y="2911475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9" name="Freeform 394">
              <a:extLst>
                <a:ext uri="{FF2B5EF4-FFF2-40B4-BE49-F238E27FC236}">
                  <a16:creationId xmlns:a16="http://schemas.microsoft.com/office/drawing/2014/main" id="{40499F38-15B4-45F1-B601-4896B2628728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4384675" y="2960688"/>
              <a:ext cx="79375" cy="85725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" name="Freeform 395">
              <a:extLst>
                <a:ext uri="{FF2B5EF4-FFF2-40B4-BE49-F238E27FC236}">
                  <a16:creationId xmlns:a16="http://schemas.microsoft.com/office/drawing/2014/main" id="{8DEAB8B9-5CA9-41F1-87B0-A6866F60CFA9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4478338" y="2927350"/>
              <a:ext cx="92075" cy="119063"/>
            </a:xfrm>
            <a:custGeom>
              <a:avLst/>
              <a:gdLst>
                <a:gd name="T0" fmla="*/ 77 w 237"/>
                <a:gd name="T1" fmla="*/ 111 h 308"/>
                <a:gd name="T2" fmla="*/ 77 w 237"/>
                <a:gd name="T3" fmla="*/ 21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20 w 237"/>
                <a:gd name="T11" fmla="*/ 31 h 308"/>
                <a:gd name="T12" fmla="*/ 42 w 237"/>
                <a:gd name="T13" fmla="*/ 31 h 308"/>
                <a:gd name="T14" fmla="*/ 42 w 237"/>
                <a:gd name="T15" fmla="*/ 284 h 308"/>
                <a:gd name="T16" fmla="*/ 60 w 237"/>
                <a:gd name="T17" fmla="*/ 305 h 308"/>
                <a:gd name="T18" fmla="*/ 77 w 237"/>
                <a:gd name="T19" fmla="*/ 282 h 308"/>
                <a:gd name="T20" fmla="*/ 135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7 w 237"/>
                <a:gd name="T27" fmla="*/ 111 h 308"/>
                <a:gd name="T28" fmla="*/ 77 w 237"/>
                <a:gd name="T29" fmla="*/ 210 h 308"/>
                <a:gd name="T30" fmla="*/ 77 w 237"/>
                <a:gd name="T31" fmla="*/ 173 h 308"/>
                <a:gd name="T32" fmla="*/ 137 w 237"/>
                <a:gd name="T33" fmla="*/ 117 h 308"/>
                <a:gd name="T34" fmla="*/ 203 w 237"/>
                <a:gd name="T35" fmla="*/ 197 h 308"/>
                <a:gd name="T36" fmla="*/ 133 w 237"/>
                <a:gd name="T37" fmla="*/ 277 h 308"/>
                <a:gd name="T38" fmla="*/ 77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7" y="260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" name="Freeform 396">
              <a:extLst>
                <a:ext uri="{FF2B5EF4-FFF2-40B4-BE49-F238E27FC236}">
                  <a16:creationId xmlns:a16="http://schemas.microsoft.com/office/drawing/2014/main" id="{AEAF3FB3-92E3-4126-805E-AB4F8E6C5160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4579938" y="2960688"/>
              <a:ext cx="92075" cy="128588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0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5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4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19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19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5"/>
                  </a:moveTo>
                  <a:cubicBezTo>
                    <a:pt x="97" y="216"/>
                    <a:pt x="118" y="221"/>
                    <a:pt x="134" y="221"/>
                  </a:cubicBezTo>
                  <a:cubicBezTo>
                    <a:pt x="189" y="221"/>
                    <a:pt x="237" y="173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19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" name="Freeform 397">
              <a:extLst>
                <a:ext uri="{FF2B5EF4-FFF2-40B4-BE49-F238E27FC236}">
                  <a16:creationId xmlns:a16="http://schemas.microsoft.com/office/drawing/2014/main" id="{E445FB10-BF3B-41DC-BA18-2F51C80D6FF0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4695825" y="2911475"/>
              <a:ext cx="52388" cy="150813"/>
            </a:xfrm>
            <a:custGeom>
              <a:avLst/>
              <a:gdLst>
                <a:gd name="T0" fmla="*/ 132 w 132"/>
                <a:gd name="T1" fmla="*/ 193 h 387"/>
                <a:gd name="T2" fmla="*/ 91 w 132"/>
                <a:gd name="T3" fmla="*/ 64 h 387"/>
                <a:gd name="T4" fmla="*/ 15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3 h 387"/>
                <a:gd name="T12" fmla="*/ 11 w 132"/>
                <a:gd name="T13" fmla="*/ 358 h 387"/>
                <a:gd name="T14" fmla="*/ 0 w 132"/>
                <a:gd name="T15" fmla="*/ 373 h 387"/>
                <a:gd name="T16" fmla="*/ 15 w 132"/>
                <a:gd name="T17" fmla="*/ 387 h 387"/>
                <a:gd name="T18" fmla="*/ 132 w 132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3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90" y="81"/>
                    <a:pt x="97" y="161"/>
                    <a:pt x="97" y="193"/>
                  </a:cubicBezTo>
                  <a:cubicBezTo>
                    <a:pt x="97" y="243"/>
                    <a:pt x="79" y="312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2" y="321"/>
                    <a:pt x="13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" name="Freeform 398">
              <a:extLst>
                <a:ext uri="{FF2B5EF4-FFF2-40B4-BE49-F238E27FC236}">
                  <a16:creationId xmlns:a16="http://schemas.microsoft.com/office/drawing/2014/main" id="{5DBCE117-3FAE-42FE-9B5F-DB009CBC1103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2552700" y="3160713"/>
              <a:ext cx="79375" cy="117475"/>
            </a:xfrm>
            <a:custGeom>
              <a:avLst/>
              <a:gdLst>
                <a:gd name="T0" fmla="*/ 119 w 204"/>
                <a:gd name="T1" fmla="*/ 20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5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4 h 305"/>
                <a:gd name="T14" fmla="*/ 21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0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" name="Freeform 399">
              <a:extLst>
                <a:ext uri="{FF2B5EF4-FFF2-40B4-BE49-F238E27FC236}">
                  <a16:creationId xmlns:a16="http://schemas.microsoft.com/office/drawing/2014/main" id="{3E39D05C-A72F-4389-9933-640238D451DA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2654300" y="3192463"/>
              <a:ext cx="79375" cy="873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" name="Freeform 400">
              <a:extLst>
                <a:ext uri="{FF2B5EF4-FFF2-40B4-BE49-F238E27FC236}">
                  <a16:creationId xmlns:a16="http://schemas.microsoft.com/office/drawing/2014/main" id="{79E8F36A-8EF1-4EFD-9679-A2424A508216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2755900" y="3192463"/>
              <a:ext cx="90488" cy="87313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6" name="Freeform 401">
              <a:extLst>
                <a:ext uri="{FF2B5EF4-FFF2-40B4-BE49-F238E27FC236}">
                  <a16:creationId xmlns:a16="http://schemas.microsoft.com/office/drawing/2014/main" id="{D9BF334D-17FD-48E6-9418-28752B1CFCFD}"/>
                </a:ext>
              </a:extLst>
            </p:cNvPr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2851150" y="3195638"/>
              <a:ext cx="92075" cy="84138"/>
            </a:xfrm>
            <a:custGeom>
              <a:avLst/>
              <a:gdLst>
                <a:gd name="T0" fmla="*/ 202 w 237"/>
                <a:gd name="T1" fmla="*/ 30 h 217"/>
                <a:gd name="T2" fmla="*/ 217 w 237"/>
                <a:gd name="T3" fmla="*/ 30 h 217"/>
                <a:gd name="T4" fmla="*/ 237 w 237"/>
                <a:gd name="T5" fmla="*/ 15 h 217"/>
                <a:gd name="T6" fmla="*/ 217 w 237"/>
                <a:gd name="T7" fmla="*/ 0 h 217"/>
                <a:gd name="T8" fmla="*/ 159 w 237"/>
                <a:gd name="T9" fmla="*/ 0 h 217"/>
                <a:gd name="T10" fmla="*/ 139 w 237"/>
                <a:gd name="T11" fmla="*/ 15 h 217"/>
                <a:gd name="T12" fmla="*/ 159 w 237"/>
                <a:gd name="T13" fmla="*/ 30 h 217"/>
                <a:gd name="T14" fmla="*/ 173 w 237"/>
                <a:gd name="T15" fmla="*/ 30 h 217"/>
                <a:gd name="T16" fmla="*/ 119 w 237"/>
                <a:gd name="T17" fmla="*/ 191 h 217"/>
                <a:gd name="T18" fmla="*/ 64 w 237"/>
                <a:gd name="T19" fmla="*/ 30 h 217"/>
                <a:gd name="T20" fmla="*/ 78 w 237"/>
                <a:gd name="T21" fmla="*/ 30 h 217"/>
                <a:gd name="T22" fmla="*/ 98 w 237"/>
                <a:gd name="T23" fmla="*/ 15 h 217"/>
                <a:gd name="T24" fmla="*/ 78 w 237"/>
                <a:gd name="T25" fmla="*/ 0 h 217"/>
                <a:gd name="T26" fmla="*/ 20 w 237"/>
                <a:gd name="T27" fmla="*/ 0 h 217"/>
                <a:gd name="T28" fmla="*/ 0 w 237"/>
                <a:gd name="T29" fmla="*/ 15 h 217"/>
                <a:gd name="T30" fmla="*/ 20 w 237"/>
                <a:gd name="T31" fmla="*/ 30 h 217"/>
                <a:gd name="T32" fmla="*/ 35 w 237"/>
                <a:gd name="T33" fmla="*/ 30 h 217"/>
                <a:gd name="T34" fmla="*/ 92 w 237"/>
                <a:gd name="T35" fmla="*/ 200 h 217"/>
                <a:gd name="T36" fmla="*/ 119 w 237"/>
                <a:gd name="T37" fmla="*/ 217 h 217"/>
                <a:gd name="T38" fmla="*/ 145 w 237"/>
                <a:gd name="T39" fmla="*/ 200 h 217"/>
                <a:gd name="T40" fmla="*/ 202 w 237"/>
                <a:gd name="T41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17">
                  <a:moveTo>
                    <a:pt x="202" y="30"/>
                  </a:moveTo>
                  <a:lnTo>
                    <a:pt x="217" y="30"/>
                  </a:lnTo>
                  <a:cubicBezTo>
                    <a:pt x="225" y="30"/>
                    <a:pt x="237" y="30"/>
                    <a:pt x="237" y="15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9" y="0"/>
                  </a:lnTo>
                  <a:cubicBezTo>
                    <a:pt x="151" y="0"/>
                    <a:pt x="139" y="0"/>
                    <a:pt x="139" y="15"/>
                  </a:cubicBezTo>
                  <a:cubicBezTo>
                    <a:pt x="139" y="30"/>
                    <a:pt x="151" y="30"/>
                    <a:pt x="159" y="30"/>
                  </a:cubicBezTo>
                  <a:lnTo>
                    <a:pt x="173" y="30"/>
                  </a:lnTo>
                  <a:lnTo>
                    <a:pt x="119" y="191"/>
                  </a:lnTo>
                  <a:lnTo>
                    <a:pt x="64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92" y="200"/>
                  </a:lnTo>
                  <a:cubicBezTo>
                    <a:pt x="98" y="217"/>
                    <a:pt x="108" y="217"/>
                    <a:pt x="119" y="217"/>
                  </a:cubicBezTo>
                  <a:cubicBezTo>
                    <a:pt x="128" y="217"/>
                    <a:pt x="140" y="217"/>
                    <a:pt x="145" y="200"/>
                  </a:cubicBezTo>
                  <a:lnTo>
                    <a:pt x="202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7" name="Freeform 402">
              <a:extLst>
                <a:ext uri="{FF2B5EF4-FFF2-40B4-BE49-F238E27FC236}">
                  <a16:creationId xmlns:a16="http://schemas.microsoft.com/office/drawing/2014/main" id="{FBE5B8C4-8654-48BD-A216-2EE2AE41D152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2959100" y="3192463"/>
              <a:ext cx="79375" cy="873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8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8" name="Freeform 403">
              <a:extLst>
                <a:ext uri="{FF2B5EF4-FFF2-40B4-BE49-F238E27FC236}">
                  <a16:creationId xmlns:a16="http://schemas.microsoft.com/office/drawing/2014/main" id="{CC61183E-C8A3-47F9-803F-4EB8A0EBADC0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2547938" y="3425825"/>
              <a:ext cx="87313" cy="85725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9" name="Freeform 404">
              <a:extLst>
                <a:ext uri="{FF2B5EF4-FFF2-40B4-BE49-F238E27FC236}">
                  <a16:creationId xmlns:a16="http://schemas.microsoft.com/office/drawing/2014/main" id="{6B28A831-E6F3-499F-B693-A95EC9AEEAAA}"/>
                </a:ext>
              </a:extLst>
            </p:cNvPr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2654300" y="3425825"/>
              <a:ext cx="79375" cy="873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0" name="Freeform 405">
              <a:extLst>
                <a:ext uri="{FF2B5EF4-FFF2-40B4-BE49-F238E27FC236}">
                  <a16:creationId xmlns:a16="http://schemas.microsoft.com/office/drawing/2014/main" id="{EF3807C2-F6C9-444D-BE6D-94CDA13C16F9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2749550" y="3403600"/>
              <a:ext cx="82550" cy="109538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4 w 211"/>
                <a:gd name="T15" fmla="*/ 21 h 280"/>
                <a:gd name="T16" fmla="*/ 64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20 w 211"/>
                <a:gd name="T23" fmla="*/ 92 h 280"/>
                <a:gd name="T24" fmla="*/ 64 w 211"/>
                <a:gd name="T25" fmla="*/ 92 h 280"/>
                <a:gd name="T26" fmla="*/ 64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814" name="Rectangle 813">
            <a:extLst>
              <a:ext uri="{FF2B5EF4-FFF2-40B4-BE49-F238E27FC236}">
                <a16:creationId xmlns:a16="http://schemas.microsoft.com/office/drawing/2014/main" id="{C4ADCDC1-85CC-4A3C-B6A9-97D240798282}"/>
              </a:ext>
            </a:extLst>
          </p:cNvPr>
          <p:cNvSpPr/>
          <p:nvPr/>
        </p:nvSpPr>
        <p:spPr>
          <a:xfrm>
            <a:off x="4795337" y="812466"/>
            <a:ext cx="2527865" cy="1679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9B6F0FE7-160A-4E6B-8418-BF312385ACD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999102" y="891089"/>
            <a:ext cx="2208213" cy="1531938"/>
            <a:chOff x="2540000" y="1981200"/>
            <a:chExt cx="2208213" cy="1531938"/>
          </a:xfrm>
        </p:grpSpPr>
        <p:sp>
          <p:nvSpPr>
            <p:cNvPr id="736" name="Freeform 412">
              <a:extLst>
                <a:ext uri="{FF2B5EF4-FFF2-40B4-BE49-F238E27FC236}">
                  <a16:creationId xmlns:a16="http://schemas.microsoft.com/office/drawing/2014/main" id="{872FAA6B-A8E5-4AF7-A69A-FCCC9E0C3F49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43175" y="2030413"/>
              <a:ext cx="93663" cy="128588"/>
            </a:xfrm>
            <a:custGeom>
              <a:avLst/>
              <a:gdLst>
                <a:gd name="T0" fmla="*/ 77 w 238"/>
                <a:gd name="T1" fmla="*/ 86 h 329"/>
                <a:gd name="T2" fmla="*/ 137 w 238"/>
                <a:gd name="T3" fmla="*/ 31 h 329"/>
                <a:gd name="T4" fmla="*/ 203 w 238"/>
                <a:gd name="T5" fmla="*/ 110 h 329"/>
                <a:gd name="T6" fmla="*/ 133 w 238"/>
                <a:gd name="T7" fmla="*/ 191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6 h 329"/>
                <a:gd name="T14" fmla="*/ 135 w 238"/>
                <a:gd name="T15" fmla="*/ 221 h 329"/>
                <a:gd name="T16" fmla="*/ 238 w 238"/>
                <a:gd name="T17" fmla="*/ 110 h 329"/>
                <a:gd name="T18" fmla="*/ 140 w 238"/>
                <a:gd name="T19" fmla="*/ 0 h 329"/>
                <a:gd name="T20" fmla="*/ 77 w 238"/>
                <a:gd name="T21" fmla="*/ 25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9 h 329"/>
                <a:gd name="T28" fmla="*/ 20 w 238"/>
                <a:gd name="T29" fmla="*/ 34 h 329"/>
                <a:gd name="T30" fmla="*/ 43 w 238"/>
                <a:gd name="T31" fmla="*/ 34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99 w 238"/>
                <a:gd name="T41" fmla="*/ 329 h 329"/>
                <a:gd name="T42" fmla="*/ 119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7" name="Freeform 413">
              <a:extLst>
                <a:ext uri="{FF2B5EF4-FFF2-40B4-BE49-F238E27FC236}">
                  <a16:creationId xmlns:a16="http://schemas.microsoft.com/office/drawing/2014/main" id="{DFF13B62-3B42-443C-B5B3-879729D8AB5C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644775" y="2032000"/>
              <a:ext cx="98425" cy="84138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9 w 249"/>
                <a:gd name="T5" fmla="*/ 215 h 218"/>
                <a:gd name="T6" fmla="*/ 249 w 249"/>
                <a:gd name="T7" fmla="*/ 200 h 218"/>
                <a:gd name="T8" fmla="*/ 229 w 249"/>
                <a:gd name="T9" fmla="*/ 185 h 218"/>
                <a:gd name="T10" fmla="*/ 207 w 249"/>
                <a:gd name="T11" fmla="*/ 185 h 218"/>
                <a:gd name="T12" fmla="*/ 207 w 249"/>
                <a:gd name="T13" fmla="*/ 21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6 h 218"/>
                <a:gd name="T20" fmla="*/ 150 w 249"/>
                <a:gd name="T21" fmla="*/ 31 h 218"/>
                <a:gd name="T22" fmla="*/ 172 w 249"/>
                <a:gd name="T23" fmla="*/ 31 h 218"/>
                <a:gd name="T24" fmla="*/ 172 w 249"/>
                <a:gd name="T25" fmla="*/ 137 h 218"/>
                <a:gd name="T26" fmla="*/ 116 w 249"/>
                <a:gd name="T27" fmla="*/ 188 h 218"/>
                <a:gd name="T28" fmla="*/ 77 w 249"/>
                <a:gd name="T29" fmla="*/ 155 h 218"/>
                <a:gd name="T30" fmla="*/ 77 w 249"/>
                <a:gd name="T31" fmla="*/ 21 h 218"/>
                <a:gd name="T32" fmla="*/ 57 w 249"/>
                <a:gd name="T33" fmla="*/ 0 h 218"/>
                <a:gd name="T34" fmla="*/ 20 w 249"/>
                <a:gd name="T35" fmla="*/ 0 h 218"/>
                <a:gd name="T36" fmla="*/ 0 w 249"/>
                <a:gd name="T37" fmla="*/ 16 h 218"/>
                <a:gd name="T38" fmla="*/ 20 w 249"/>
                <a:gd name="T39" fmla="*/ 31 h 218"/>
                <a:gd name="T40" fmla="*/ 42 w 249"/>
                <a:gd name="T41" fmla="*/ 31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8" name="Freeform 414">
              <a:extLst>
                <a:ext uri="{FF2B5EF4-FFF2-40B4-BE49-F238E27FC236}">
                  <a16:creationId xmlns:a16="http://schemas.microsoft.com/office/drawing/2014/main" id="{038FBA4C-E627-4E1B-8E98-656D93073FB4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59075" y="2030413"/>
              <a:ext cx="74613" cy="8572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2" y="88"/>
                    <a:pt x="79" y="86"/>
                  </a:cubicBezTo>
                  <a:cubicBezTo>
                    <a:pt x="65" y="84"/>
                    <a:pt x="31" y="78"/>
                    <a:pt x="31" y="58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9" name="Freeform 415">
              <a:extLst>
                <a:ext uri="{FF2B5EF4-FFF2-40B4-BE49-F238E27FC236}">
                  <a16:creationId xmlns:a16="http://schemas.microsoft.com/office/drawing/2014/main" id="{44C855A4-6FF7-4655-A3CF-F37B7BCF92C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849563" y="1997075"/>
              <a:ext cx="96838" cy="119063"/>
            </a:xfrm>
            <a:custGeom>
              <a:avLst/>
              <a:gdLst>
                <a:gd name="T0" fmla="*/ 207 w 249"/>
                <a:gd name="T1" fmla="*/ 159 h 305"/>
                <a:gd name="T2" fmla="*/ 142 w 249"/>
                <a:gd name="T3" fmla="*/ 87 h 305"/>
                <a:gd name="T4" fmla="*/ 77 w 249"/>
                <a:gd name="T5" fmla="*/ 114 h 305"/>
                <a:gd name="T6" fmla="*/ 77 w 249"/>
                <a:gd name="T7" fmla="*/ 21 h 305"/>
                <a:gd name="T8" fmla="*/ 57 w 249"/>
                <a:gd name="T9" fmla="*/ 0 h 305"/>
                <a:gd name="T10" fmla="*/ 20 w 249"/>
                <a:gd name="T11" fmla="*/ 0 h 305"/>
                <a:gd name="T12" fmla="*/ 0 w 249"/>
                <a:gd name="T13" fmla="*/ 16 h 305"/>
                <a:gd name="T14" fmla="*/ 20 w 249"/>
                <a:gd name="T15" fmla="*/ 31 h 305"/>
                <a:gd name="T16" fmla="*/ 42 w 249"/>
                <a:gd name="T17" fmla="*/ 31 h 305"/>
                <a:gd name="T18" fmla="*/ 42 w 249"/>
                <a:gd name="T19" fmla="*/ 275 h 305"/>
                <a:gd name="T20" fmla="*/ 20 w 249"/>
                <a:gd name="T21" fmla="*/ 275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9 w 249"/>
                <a:gd name="T31" fmla="*/ 275 h 305"/>
                <a:gd name="T32" fmla="*/ 77 w 249"/>
                <a:gd name="T33" fmla="*/ 275 h 305"/>
                <a:gd name="T34" fmla="*/ 77 w 249"/>
                <a:gd name="T35" fmla="*/ 186 h 305"/>
                <a:gd name="T36" fmla="*/ 139 w 249"/>
                <a:gd name="T37" fmla="*/ 118 h 305"/>
                <a:gd name="T38" fmla="*/ 172 w 249"/>
                <a:gd name="T39" fmla="*/ 161 h 305"/>
                <a:gd name="T40" fmla="*/ 172 w 249"/>
                <a:gd name="T41" fmla="*/ 275 h 305"/>
                <a:gd name="T42" fmla="*/ 153 w 249"/>
                <a:gd name="T43" fmla="*/ 275 h 305"/>
                <a:gd name="T44" fmla="*/ 133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9 w 249"/>
                <a:gd name="T53" fmla="*/ 275 h 305"/>
                <a:gd name="T54" fmla="*/ 207 w 249"/>
                <a:gd name="T55" fmla="*/ 275 h 305"/>
                <a:gd name="T56" fmla="*/ 207 w 249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9"/>
                  </a:moveTo>
                  <a:cubicBezTo>
                    <a:pt x="207" y="109"/>
                    <a:pt x="181" y="87"/>
                    <a:pt x="142" y="87"/>
                  </a:cubicBezTo>
                  <a:cubicBezTo>
                    <a:pt x="109" y="87"/>
                    <a:pt x="86" y="104"/>
                    <a:pt x="77" y="114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6"/>
                    <a:pt x="114" y="118"/>
                    <a:pt x="139" y="118"/>
                  </a:cubicBezTo>
                  <a:cubicBezTo>
                    <a:pt x="165" y="118"/>
                    <a:pt x="172" y="132"/>
                    <a:pt x="172" y="161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3" y="275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0" name="Freeform 416">
              <a:extLst>
                <a:ext uri="{FF2B5EF4-FFF2-40B4-BE49-F238E27FC236}">
                  <a16:creationId xmlns:a16="http://schemas.microsoft.com/office/drawing/2014/main" id="{739A31D9-3BD5-416E-A007-D0FD18B5C5C6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959100" y="1997075"/>
              <a:ext cx="79375" cy="119063"/>
            </a:xfrm>
            <a:custGeom>
              <a:avLst/>
              <a:gdLst>
                <a:gd name="T0" fmla="*/ 120 w 204"/>
                <a:gd name="T1" fmla="*/ 21 h 305"/>
                <a:gd name="T2" fmla="*/ 100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20 w 204"/>
                <a:gd name="T27" fmla="*/ 275 h 305"/>
                <a:gd name="T28" fmla="*/ 120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20" y="21"/>
                  </a:move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1" name="Freeform 417">
              <a:extLst>
                <a:ext uri="{FF2B5EF4-FFF2-40B4-BE49-F238E27FC236}">
                  <a16:creationId xmlns:a16="http://schemas.microsoft.com/office/drawing/2014/main" id="{CC195E98-4601-4590-B6BF-8507BFC3F55F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159125" y="1981200"/>
              <a:ext cx="87313" cy="150813"/>
            </a:xfrm>
            <a:custGeom>
              <a:avLst/>
              <a:gdLst>
                <a:gd name="T0" fmla="*/ 198 w 226"/>
                <a:gd name="T1" fmla="*/ 28 h 387"/>
                <a:gd name="T2" fmla="*/ 201 w 226"/>
                <a:gd name="T3" fmla="*/ 17 h 387"/>
                <a:gd name="T4" fmla="*/ 183 w 226"/>
                <a:gd name="T5" fmla="*/ 0 h 387"/>
                <a:gd name="T6" fmla="*/ 165 w 226"/>
                <a:gd name="T7" fmla="*/ 15 h 387"/>
                <a:gd name="T8" fmla="*/ 29 w 226"/>
                <a:gd name="T9" fmla="*/ 359 h 387"/>
                <a:gd name="T10" fmla="*/ 26 w 226"/>
                <a:gd name="T11" fmla="*/ 370 h 387"/>
                <a:gd name="T12" fmla="*/ 43 w 226"/>
                <a:gd name="T13" fmla="*/ 387 h 387"/>
                <a:gd name="T14" fmla="*/ 61 w 226"/>
                <a:gd name="T15" fmla="*/ 373 h 387"/>
                <a:gd name="T16" fmla="*/ 198 w 226"/>
                <a:gd name="T17" fmla="*/ 28 h 387"/>
                <a:gd name="T18" fmla="*/ 226 w 226"/>
                <a:gd name="T19" fmla="*/ 321 h 387"/>
                <a:gd name="T20" fmla="*/ 183 w 226"/>
                <a:gd name="T21" fmla="*/ 255 h 387"/>
                <a:gd name="T22" fmla="*/ 140 w 226"/>
                <a:gd name="T23" fmla="*/ 321 h 387"/>
                <a:gd name="T24" fmla="*/ 183 w 226"/>
                <a:gd name="T25" fmla="*/ 387 h 387"/>
                <a:gd name="T26" fmla="*/ 226 w 226"/>
                <a:gd name="T27" fmla="*/ 321 h 387"/>
                <a:gd name="T28" fmla="*/ 183 w 226"/>
                <a:gd name="T29" fmla="*/ 357 h 387"/>
                <a:gd name="T30" fmla="*/ 168 w 226"/>
                <a:gd name="T31" fmla="*/ 321 h 387"/>
                <a:gd name="T32" fmla="*/ 183 w 226"/>
                <a:gd name="T33" fmla="*/ 286 h 387"/>
                <a:gd name="T34" fmla="*/ 199 w 226"/>
                <a:gd name="T35" fmla="*/ 321 h 387"/>
                <a:gd name="T36" fmla="*/ 183 w 226"/>
                <a:gd name="T37" fmla="*/ 357 h 387"/>
                <a:gd name="T38" fmla="*/ 87 w 226"/>
                <a:gd name="T39" fmla="*/ 67 h 387"/>
                <a:gd name="T40" fmla="*/ 43 w 226"/>
                <a:gd name="T41" fmla="*/ 0 h 387"/>
                <a:gd name="T42" fmla="*/ 0 w 226"/>
                <a:gd name="T43" fmla="*/ 66 h 387"/>
                <a:gd name="T44" fmla="*/ 43 w 226"/>
                <a:gd name="T45" fmla="*/ 133 h 387"/>
                <a:gd name="T46" fmla="*/ 87 w 226"/>
                <a:gd name="T47" fmla="*/ 67 h 387"/>
                <a:gd name="T48" fmla="*/ 43 w 226"/>
                <a:gd name="T49" fmla="*/ 102 h 387"/>
                <a:gd name="T50" fmla="*/ 28 w 226"/>
                <a:gd name="T51" fmla="*/ 66 h 387"/>
                <a:gd name="T52" fmla="*/ 43 w 226"/>
                <a:gd name="T53" fmla="*/ 31 h 387"/>
                <a:gd name="T54" fmla="*/ 59 w 226"/>
                <a:gd name="T55" fmla="*/ 66 h 387"/>
                <a:gd name="T56" fmla="*/ 43 w 226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79"/>
                    <a:pt x="34" y="387"/>
                    <a:pt x="43" y="387"/>
                  </a:cubicBezTo>
                  <a:cubicBezTo>
                    <a:pt x="55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2" name="Freeform 418">
              <a:extLst>
                <a:ext uri="{FF2B5EF4-FFF2-40B4-BE49-F238E27FC236}">
                  <a16:creationId xmlns:a16="http://schemas.microsoft.com/office/drawing/2014/main" id="{979C30B2-0F43-4CAE-B7C2-A46341D5977F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265488" y="2030413"/>
              <a:ext cx="79375" cy="8572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3" name="Freeform 419">
              <a:extLst>
                <a:ext uri="{FF2B5EF4-FFF2-40B4-BE49-F238E27FC236}">
                  <a16:creationId xmlns:a16="http://schemas.microsoft.com/office/drawing/2014/main" id="{26878878-2B56-46AE-B860-89AD3B19AC93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357563" y="1997075"/>
              <a:ext cx="93663" cy="119063"/>
            </a:xfrm>
            <a:custGeom>
              <a:avLst/>
              <a:gdLst>
                <a:gd name="T0" fmla="*/ 76 w 237"/>
                <a:gd name="T1" fmla="*/ 112 h 308"/>
                <a:gd name="T2" fmla="*/ 76 w 237"/>
                <a:gd name="T3" fmla="*/ 21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20 w 237"/>
                <a:gd name="T11" fmla="*/ 31 h 308"/>
                <a:gd name="T12" fmla="*/ 42 w 237"/>
                <a:gd name="T13" fmla="*/ 31 h 308"/>
                <a:gd name="T14" fmla="*/ 42 w 237"/>
                <a:gd name="T15" fmla="*/ 285 h 308"/>
                <a:gd name="T16" fmla="*/ 60 w 237"/>
                <a:gd name="T17" fmla="*/ 305 h 308"/>
                <a:gd name="T18" fmla="*/ 76 w 237"/>
                <a:gd name="T19" fmla="*/ 283 h 308"/>
                <a:gd name="T20" fmla="*/ 134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6 w 237"/>
                <a:gd name="T27" fmla="*/ 112 h 308"/>
                <a:gd name="T28" fmla="*/ 76 w 237"/>
                <a:gd name="T29" fmla="*/ 210 h 308"/>
                <a:gd name="T30" fmla="*/ 76 w 237"/>
                <a:gd name="T31" fmla="*/ 173 h 308"/>
                <a:gd name="T32" fmla="*/ 137 w 237"/>
                <a:gd name="T33" fmla="*/ 118 h 308"/>
                <a:gd name="T34" fmla="*/ 203 w 237"/>
                <a:gd name="T35" fmla="*/ 197 h 308"/>
                <a:gd name="T36" fmla="*/ 133 w 237"/>
                <a:gd name="T37" fmla="*/ 278 h 308"/>
                <a:gd name="T38" fmla="*/ 76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6" y="112"/>
                  </a:moveTo>
                  <a:lnTo>
                    <a:pt x="76" y="21"/>
                  </a:lnTo>
                  <a:cubicBezTo>
                    <a:pt x="76" y="5"/>
                    <a:pt x="73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5"/>
                  </a:lnTo>
                  <a:cubicBezTo>
                    <a:pt x="42" y="295"/>
                    <a:pt x="42" y="305"/>
                    <a:pt x="60" y="305"/>
                  </a:cubicBezTo>
                  <a:cubicBezTo>
                    <a:pt x="76" y="305"/>
                    <a:pt x="76" y="295"/>
                    <a:pt x="76" y="283"/>
                  </a:cubicBezTo>
                  <a:cubicBezTo>
                    <a:pt x="97" y="304"/>
                    <a:pt x="118" y="308"/>
                    <a:pt x="134" y="308"/>
                  </a:cubicBezTo>
                  <a:cubicBezTo>
                    <a:pt x="189" y="308"/>
                    <a:pt x="237" y="261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2"/>
                  </a:cubicBezTo>
                  <a:close/>
                  <a:moveTo>
                    <a:pt x="76" y="210"/>
                  </a:moveTo>
                  <a:lnTo>
                    <a:pt x="76" y="173"/>
                  </a:lnTo>
                  <a:cubicBezTo>
                    <a:pt x="76" y="144"/>
                    <a:pt x="105" y="118"/>
                    <a:pt x="137" y="118"/>
                  </a:cubicBezTo>
                  <a:cubicBezTo>
                    <a:pt x="174" y="118"/>
                    <a:pt x="203" y="154"/>
                    <a:pt x="203" y="197"/>
                  </a:cubicBezTo>
                  <a:cubicBezTo>
                    <a:pt x="203" y="245"/>
                    <a:pt x="168" y="278"/>
                    <a:pt x="133" y="278"/>
                  </a:cubicBezTo>
                  <a:cubicBezTo>
                    <a:pt x="94" y="278"/>
                    <a:pt x="76" y="234"/>
                    <a:pt x="76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4" name="Freeform 420">
              <a:extLst>
                <a:ext uri="{FF2B5EF4-FFF2-40B4-BE49-F238E27FC236}">
                  <a16:creationId xmlns:a16="http://schemas.microsoft.com/office/drawing/2014/main" id="{35734342-C5E2-41D1-BCBF-F439991704FB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459163" y="2030413"/>
              <a:ext cx="93663" cy="128588"/>
            </a:xfrm>
            <a:custGeom>
              <a:avLst/>
              <a:gdLst>
                <a:gd name="T0" fmla="*/ 77 w 238"/>
                <a:gd name="T1" fmla="*/ 86 h 329"/>
                <a:gd name="T2" fmla="*/ 137 w 238"/>
                <a:gd name="T3" fmla="*/ 31 h 329"/>
                <a:gd name="T4" fmla="*/ 203 w 238"/>
                <a:gd name="T5" fmla="*/ 110 h 329"/>
                <a:gd name="T6" fmla="*/ 133 w 238"/>
                <a:gd name="T7" fmla="*/ 191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6 h 329"/>
                <a:gd name="T14" fmla="*/ 135 w 238"/>
                <a:gd name="T15" fmla="*/ 221 h 329"/>
                <a:gd name="T16" fmla="*/ 238 w 238"/>
                <a:gd name="T17" fmla="*/ 110 h 329"/>
                <a:gd name="T18" fmla="*/ 140 w 238"/>
                <a:gd name="T19" fmla="*/ 0 h 329"/>
                <a:gd name="T20" fmla="*/ 77 w 238"/>
                <a:gd name="T21" fmla="*/ 25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9 h 329"/>
                <a:gd name="T28" fmla="*/ 20 w 238"/>
                <a:gd name="T29" fmla="*/ 34 h 329"/>
                <a:gd name="T30" fmla="*/ 43 w 238"/>
                <a:gd name="T31" fmla="*/ 34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99 w 238"/>
                <a:gd name="T41" fmla="*/ 329 h 329"/>
                <a:gd name="T42" fmla="*/ 119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5" name="Freeform 421">
              <a:extLst>
                <a:ext uri="{FF2B5EF4-FFF2-40B4-BE49-F238E27FC236}">
                  <a16:creationId xmlns:a16="http://schemas.microsoft.com/office/drawing/2014/main" id="{A0EBBCFC-1905-47B7-AB0B-CE64E7B3150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540000" y="2263775"/>
              <a:ext cx="101600" cy="84138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4 h 218"/>
                <a:gd name="T10" fmla="*/ 29 w 260"/>
                <a:gd name="T11" fmla="*/ 188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8 h 218"/>
                <a:gd name="T22" fmla="*/ 57 w 260"/>
                <a:gd name="T23" fmla="*/ 98 h 218"/>
                <a:gd name="T24" fmla="*/ 97 w 260"/>
                <a:gd name="T25" fmla="*/ 31 h 218"/>
                <a:gd name="T26" fmla="*/ 116 w 260"/>
                <a:gd name="T27" fmla="*/ 71 h 218"/>
                <a:gd name="T28" fmla="*/ 116 w 260"/>
                <a:gd name="T29" fmla="*/ 188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8 h 218"/>
                <a:gd name="T40" fmla="*/ 144 w 260"/>
                <a:gd name="T41" fmla="*/ 98 h 218"/>
                <a:gd name="T42" fmla="*/ 185 w 260"/>
                <a:gd name="T43" fmla="*/ 31 h 218"/>
                <a:gd name="T44" fmla="*/ 203 w 260"/>
                <a:gd name="T45" fmla="*/ 71 h 218"/>
                <a:gd name="T46" fmla="*/ 203 w 260"/>
                <a:gd name="T47" fmla="*/ 188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8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6" name="Freeform 422">
              <a:extLst>
                <a:ext uri="{FF2B5EF4-FFF2-40B4-BE49-F238E27FC236}">
                  <a16:creationId xmlns:a16="http://schemas.microsoft.com/office/drawing/2014/main" id="{8F0B900A-201C-45FA-8579-9D75A693D07A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654300" y="2262188"/>
              <a:ext cx="79375" cy="87313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02 w 205"/>
                <a:gd name="T11" fmla="*/ 192 h 222"/>
                <a:gd name="T12" fmla="*/ 35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7" name="Freeform 423">
              <a:extLst>
                <a:ext uri="{FF2B5EF4-FFF2-40B4-BE49-F238E27FC236}">
                  <a16:creationId xmlns:a16="http://schemas.microsoft.com/office/drawing/2014/main" id="{1B6258D3-6AED-43ED-8A3E-A8918ABAE7D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749550" y="2263775"/>
              <a:ext cx="92075" cy="85725"/>
            </a:xfrm>
            <a:custGeom>
              <a:avLst/>
              <a:gdLst>
                <a:gd name="T0" fmla="*/ 203 w 238"/>
                <a:gd name="T1" fmla="*/ 31 h 217"/>
                <a:gd name="T2" fmla="*/ 218 w 238"/>
                <a:gd name="T3" fmla="*/ 31 h 217"/>
                <a:gd name="T4" fmla="*/ 238 w 238"/>
                <a:gd name="T5" fmla="*/ 16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1 h 217"/>
                <a:gd name="T14" fmla="*/ 173 w 238"/>
                <a:gd name="T15" fmla="*/ 31 h 217"/>
                <a:gd name="T16" fmla="*/ 119 w 238"/>
                <a:gd name="T17" fmla="*/ 191 h 217"/>
                <a:gd name="T18" fmla="*/ 65 w 238"/>
                <a:gd name="T19" fmla="*/ 31 h 217"/>
                <a:gd name="T20" fmla="*/ 79 w 238"/>
                <a:gd name="T21" fmla="*/ 31 h 217"/>
                <a:gd name="T22" fmla="*/ 99 w 238"/>
                <a:gd name="T23" fmla="*/ 16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6 h 217"/>
                <a:gd name="T30" fmla="*/ 20 w 238"/>
                <a:gd name="T31" fmla="*/ 31 h 217"/>
                <a:gd name="T32" fmla="*/ 35 w 238"/>
                <a:gd name="T33" fmla="*/ 31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1 h 217"/>
                <a:gd name="T40" fmla="*/ 203 w 238"/>
                <a:gd name="T41" fmla="*/ 3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1"/>
                  </a:moveTo>
                  <a:lnTo>
                    <a:pt x="218" y="31"/>
                  </a:lnTo>
                  <a:cubicBezTo>
                    <a:pt x="225" y="31"/>
                    <a:pt x="238" y="31"/>
                    <a:pt x="238" y="16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1"/>
                    <a:pt x="151" y="31"/>
                    <a:pt x="159" y="31"/>
                  </a:cubicBezTo>
                  <a:lnTo>
                    <a:pt x="173" y="31"/>
                  </a:lnTo>
                  <a:lnTo>
                    <a:pt x="119" y="191"/>
                  </a:lnTo>
                  <a:lnTo>
                    <a:pt x="65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8" y="217"/>
                    <a:pt x="140" y="217"/>
                    <a:pt x="145" y="201"/>
                  </a:cubicBezTo>
                  <a:lnTo>
                    <a:pt x="20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8" name="Freeform 424">
              <a:extLst>
                <a:ext uri="{FF2B5EF4-FFF2-40B4-BE49-F238E27FC236}">
                  <a16:creationId xmlns:a16="http://schemas.microsoft.com/office/drawing/2014/main" id="{B7DAB060-BFD1-47B8-AE9F-B8BFC70CCE14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857500" y="2228850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9" name="Freeform 425">
              <a:extLst>
                <a:ext uri="{FF2B5EF4-FFF2-40B4-BE49-F238E27FC236}">
                  <a16:creationId xmlns:a16="http://schemas.microsoft.com/office/drawing/2014/main" id="{D0B812BD-A4E3-47D0-BE6F-86DB585E11A8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057525" y="2212975"/>
              <a:ext cx="87313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6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7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7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2" y="0"/>
                    <a:pt x="168" y="9"/>
                    <a:pt x="166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9" y="255"/>
                    <a:pt x="140" y="284"/>
                    <a:pt x="140" y="321"/>
                  </a:cubicBezTo>
                  <a:cubicBezTo>
                    <a:pt x="140" y="358"/>
                    <a:pt x="159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7"/>
                  </a:moveTo>
                  <a:cubicBezTo>
                    <a:pt x="178" y="357"/>
                    <a:pt x="168" y="343"/>
                    <a:pt x="168" y="321"/>
                  </a:cubicBezTo>
                  <a:cubicBezTo>
                    <a:pt x="168" y="299"/>
                    <a:pt x="178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0" name="Freeform 426">
              <a:extLst>
                <a:ext uri="{FF2B5EF4-FFF2-40B4-BE49-F238E27FC236}">
                  <a16:creationId xmlns:a16="http://schemas.microsoft.com/office/drawing/2014/main" id="{EABC12C7-6481-4BB6-B426-BA1536C793D3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162300" y="2262188"/>
              <a:ext cx="79375" cy="87313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1" name="Freeform 427">
              <a:extLst>
                <a:ext uri="{FF2B5EF4-FFF2-40B4-BE49-F238E27FC236}">
                  <a16:creationId xmlns:a16="http://schemas.microsoft.com/office/drawing/2014/main" id="{A39CA141-5836-4E8B-AAEC-F74EF2CF8CB5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268663" y="2262188"/>
              <a:ext cx="74613" cy="87313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0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8"/>
                    <a:pt x="79" y="86"/>
                  </a:cubicBezTo>
                  <a:cubicBezTo>
                    <a:pt x="64" y="84"/>
                    <a:pt x="30" y="78"/>
                    <a:pt x="30" y="58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2" name="Freeform 428">
              <a:extLst>
                <a:ext uri="{FF2B5EF4-FFF2-40B4-BE49-F238E27FC236}">
                  <a16:creationId xmlns:a16="http://schemas.microsoft.com/office/drawing/2014/main" id="{7CA3B468-110E-4CA2-AEE0-A0AC8EBBBBCB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357563" y="2263775"/>
              <a:ext cx="93663" cy="127000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1 h 329"/>
                <a:gd name="T4" fmla="*/ 203 w 237"/>
                <a:gd name="T5" fmla="*/ 110 h 329"/>
                <a:gd name="T6" fmla="*/ 133 w 237"/>
                <a:gd name="T7" fmla="*/ 191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6"/>
                  </a:move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5"/>
                  </a:cubicBezTo>
                  <a:cubicBezTo>
                    <a:pt x="76" y="10"/>
                    <a:pt x="75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3" name="Freeform 429">
              <a:extLst>
                <a:ext uri="{FF2B5EF4-FFF2-40B4-BE49-F238E27FC236}">
                  <a16:creationId xmlns:a16="http://schemas.microsoft.com/office/drawing/2014/main" id="{6CED58EB-416A-4E74-944B-819B09FAB01A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492500" y="2324100"/>
              <a:ext cx="31750" cy="50800"/>
            </a:xfrm>
            <a:custGeom>
              <a:avLst/>
              <a:gdLst>
                <a:gd name="T0" fmla="*/ 51 w 83"/>
                <a:gd name="T1" fmla="*/ 61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50 h 131"/>
                <a:gd name="T10" fmla="*/ 41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1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4"/>
                    <a:pt x="83" y="50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4" name="Freeform 430">
              <a:extLst>
                <a:ext uri="{FF2B5EF4-FFF2-40B4-BE49-F238E27FC236}">
                  <a16:creationId xmlns:a16="http://schemas.microsoft.com/office/drawing/2014/main" id="{662245C1-E79A-4206-A5C0-800D5888B651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668713" y="2212975"/>
              <a:ext cx="87313" cy="150813"/>
            </a:xfrm>
            <a:custGeom>
              <a:avLst/>
              <a:gdLst>
                <a:gd name="T0" fmla="*/ 197 w 226"/>
                <a:gd name="T1" fmla="*/ 28 h 387"/>
                <a:gd name="T2" fmla="*/ 200 w 226"/>
                <a:gd name="T3" fmla="*/ 17 h 387"/>
                <a:gd name="T4" fmla="*/ 183 w 226"/>
                <a:gd name="T5" fmla="*/ 0 h 387"/>
                <a:gd name="T6" fmla="*/ 165 w 226"/>
                <a:gd name="T7" fmla="*/ 15 h 387"/>
                <a:gd name="T8" fmla="*/ 29 w 226"/>
                <a:gd name="T9" fmla="*/ 359 h 387"/>
                <a:gd name="T10" fmla="*/ 26 w 226"/>
                <a:gd name="T11" fmla="*/ 370 h 387"/>
                <a:gd name="T12" fmla="*/ 43 w 226"/>
                <a:gd name="T13" fmla="*/ 387 h 387"/>
                <a:gd name="T14" fmla="*/ 61 w 226"/>
                <a:gd name="T15" fmla="*/ 373 h 387"/>
                <a:gd name="T16" fmla="*/ 197 w 226"/>
                <a:gd name="T17" fmla="*/ 28 h 387"/>
                <a:gd name="T18" fmla="*/ 226 w 226"/>
                <a:gd name="T19" fmla="*/ 321 h 387"/>
                <a:gd name="T20" fmla="*/ 183 w 226"/>
                <a:gd name="T21" fmla="*/ 255 h 387"/>
                <a:gd name="T22" fmla="*/ 139 w 226"/>
                <a:gd name="T23" fmla="*/ 321 h 387"/>
                <a:gd name="T24" fmla="*/ 183 w 226"/>
                <a:gd name="T25" fmla="*/ 387 h 387"/>
                <a:gd name="T26" fmla="*/ 226 w 226"/>
                <a:gd name="T27" fmla="*/ 321 h 387"/>
                <a:gd name="T28" fmla="*/ 183 w 226"/>
                <a:gd name="T29" fmla="*/ 357 h 387"/>
                <a:gd name="T30" fmla="*/ 167 w 226"/>
                <a:gd name="T31" fmla="*/ 321 h 387"/>
                <a:gd name="T32" fmla="*/ 183 w 226"/>
                <a:gd name="T33" fmla="*/ 286 h 387"/>
                <a:gd name="T34" fmla="*/ 198 w 226"/>
                <a:gd name="T35" fmla="*/ 321 h 387"/>
                <a:gd name="T36" fmla="*/ 183 w 226"/>
                <a:gd name="T37" fmla="*/ 357 h 387"/>
                <a:gd name="T38" fmla="*/ 87 w 226"/>
                <a:gd name="T39" fmla="*/ 67 h 387"/>
                <a:gd name="T40" fmla="*/ 43 w 226"/>
                <a:gd name="T41" fmla="*/ 0 h 387"/>
                <a:gd name="T42" fmla="*/ 0 w 226"/>
                <a:gd name="T43" fmla="*/ 66 h 387"/>
                <a:gd name="T44" fmla="*/ 43 w 226"/>
                <a:gd name="T45" fmla="*/ 133 h 387"/>
                <a:gd name="T46" fmla="*/ 87 w 226"/>
                <a:gd name="T47" fmla="*/ 67 h 387"/>
                <a:gd name="T48" fmla="*/ 43 w 226"/>
                <a:gd name="T49" fmla="*/ 102 h 387"/>
                <a:gd name="T50" fmla="*/ 28 w 226"/>
                <a:gd name="T51" fmla="*/ 66 h 387"/>
                <a:gd name="T52" fmla="*/ 43 w 226"/>
                <a:gd name="T53" fmla="*/ 31 h 387"/>
                <a:gd name="T54" fmla="*/ 59 w 226"/>
                <a:gd name="T55" fmla="*/ 66 h 387"/>
                <a:gd name="T56" fmla="*/ 43 w 226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7">
                  <a:moveTo>
                    <a:pt x="197" y="28"/>
                  </a:moveTo>
                  <a:cubicBezTo>
                    <a:pt x="199" y="23"/>
                    <a:pt x="200" y="21"/>
                    <a:pt x="200" y="17"/>
                  </a:cubicBezTo>
                  <a:cubicBezTo>
                    <a:pt x="200" y="8"/>
                    <a:pt x="193" y="0"/>
                    <a:pt x="183" y="0"/>
                  </a:cubicBezTo>
                  <a:cubicBezTo>
                    <a:pt x="171" y="0"/>
                    <a:pt x="167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79"/>
                    <a:pt x="34" y="387"/>
                    <a:pt x="43" y="387"/>
                  </a:cubicBezTo>
                  <a:cubicBezTo>
                    <a:pt x="55" y="387"/>
                    <a:pt x="59" y="378"/>
                    <a:pt x="61" y="373"/>
                  </a:cubicBezTo>
                  <a:lnTo>
                    <a:pt x="197" y="28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39" y="284"/>
                    <a:pt x="139" y="321"/>
                  </a:cubicBezTo>
                  <a:cubicBezTo>
                    <a:pt x="139" y="358"/>
                    <a:pt x="158" y="387"/>
                    <a:pt x="183" y="387"/>
                  </a:cubicBezTo>
                  <a:cubicBezTo>
                    <a:pt x="208" y="387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7" y="343"/>
                    <a:pt x="167" y="321"/>
                  </a:cubicBezTo>
                  <a:cubicBezTo>
                    <a:pt x="167" y="299"/>
                    <a:pt x="177" y="286"/>
                    <a:pt x="183" y="286"/>
                  </a:cubicBezTo>
                  <a:cubicBezTo>
                    <a:pt x="189" y="286"/>
                    <a:pt x="198" y="299"/>
                    <a:pt x="198" y="321"/>
                  </a:cubicBezTo>
                  <a:cubicBezTo>
                    <a:pt x="198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5" name="Freeform 431">
              <a:extLst>
                <a:ext uri="{FF2B5EF4-FFF2-40B4-BE49-F238E27FC236}">
                  <a16:creationId xmlns:a16="http://schemas.microsoft.com/office/drawing/2014/main" id="{8370EDA8-0D00-44B1-89F9-712BFB80B5F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773488" y="2262188"/>
              <a:ext cx="79375" cy="87313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8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3" y="30"/>
                    <a:pt x="108" y="30"/>
                  </a:cubicBezTo>
                  <a:cubicBezTo>
                    <a:pt x="133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6" name="Freeform 432">
              <a:extLst>
                <a:ext uri="{FF2B5EF4-FFF2-40B4-BE49-F238E27FC236}">
                  <a16:creationId xmlns:a16="http://schemas.microsoft.com/office/drawing/2014/main" id="{5FFFE779-DFEB-418E-B26C-7FC3C3009C99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867150" y="2228850"/>
              <a:ext cx="92075" cy="120650"/>
            </a:xfrm>
            <a:custGeom>
              <a:avLst/>
              <a:gdLst>
                <a:gd name="T0" fmla="*/ 77 w 238"/>
                <a:gd name="T1" fmla="*/ 112 h 308"/>
                <a:gd name="T2" fmla="*/ 77 w 238"/>
                <a:gd name="T3" fmla="*/ 21 h 308"/>
                <a:gd name="T4" fmla="*/ 57 w 238"/>
                <a:gd name="T5" fmla="*/ 0 h 308"/>
                <a:gd name="T6" fmla="*/ 21 w 238"/>
                <a:gd name="T7" fmla="*/ 0 h 308"/>
                <a:gd name="T8" fmla="*/ 0 w 238"/>
                <a:gd name="T9" fmla="*/ 16 h 308"/>
                <a:gd name="T10" fmla="*/ 20 w 238"/>
                <a:gd name="T11" fmla="*/ 31 h 308"/>
                <a:gd name="T12" fmla="*/ 43 w 238"/>
                <a:gd name="T13" fmla="*/ 31 h 308"/>
                <a:gd name="T14" fmla="*/ 43 w 238"/>
                <a:gd name="T15" fmla="*/ 285 h 308"/>
                <a:gd name="T16" fmla="*/ 60 w 238"/>
                <a:gd name="T17" fmla="*/ 305 h 308"/>
                <a:gd name="T18" fmla="*/ 77 w 238"/>
                <a:gd name="T19" fmla="*/ 283 h 308"/>
                <a:gd name="T20" fmla="*/ 135 w 238"/>
                <a:gd name="T21" fmla="*/ 308 h 308"/>
                <a:gd name="T22" fmla="*/ 238 w 238"/>
                <a:gd name="T23" fmla="*/ 197 h 308"/>
                <a:gd name="T24" fmla="*/ 141 w 238"/>
                <a:gd name="T25" fmla="*/ 87 h 308"/>
                <a:gd name="T26" fmla="*/ 77 w 238"/>
                <a:gd name="T27" fmla="*/ 112 h 308"/>
                <a:gd name="T28" fmla="*/ 77 w 238"/>
                <a:gd name="T29" fmla="*/ 210 h 308"/>
                <a:gd name="T30" fmla="*/ 77 w 238"/>
                <a:gd name="T31" fmla="*/ 173 h 308"/>
                <a:gd name="T32" fmla="*/ 138 w 238"/>
                <a:gd name="T33" fmla="*/ 118 h 308"/>
                <a:gd name="T34" fmla="*/ 203 w 238"/>
                <a:gd name="T35" fmla="*/ 197 h 308"/>
                <a:gd name="T36" fmla="*/ 134 w 238"/>
                <a:gd name="T37" fmla="*/ 278 h 308"/>
                <a:gd name="T38" fmla="*/ 77 w 238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8">
                  <a:moveTo>
                    <a:pt x="77" y="112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5"/>
                  </a:lnTo>
                  <a:cubicBezTo>
                    <a:pt x="43" y="295"/>
                    <a:pt x="43" y="305"/>
                    <a:pt x="60" y="305"/>
                  </a:cubicBezTo>
                  <a:cubicBezTo>
                    <a:pt x="77" y="305"/>
                    <a:pt x="77" y="295"/>
                    <a:pt x="77" y="283"/>
                  </a:cubicBezTo>
                  <a:cubicBezTo>
                    <a:pt x="98" y="304"/>
                    <a:pt x="119" y="308"/>
                    <a:pt x="135" y="308"/>
                  </a:cubicBezTo>
                  <a:cubicBezTo>
                    <a:pt x="189" y="308"/>
                    <a:pt x="238" y="261"/>
                    <a:pt x="238" y="197"/>
                  </a:cubicBezTo>
                  <a:cubicBezTo>
                    <a:pt x="238" y="136"/>
                    <a:pt x="193" y="87"/>
                    <a:pt x="141" y="87"/>
                  </a:cubicBezTo>
                  <a:cubicBezTo>
                    <a:pt x="117" y="87"/>
                    <a:pt x="94" y="96"/>
                    <a:pt x="77" y="112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8"/>
                    <a:pt x="138" y="118"/>
                  </a:cubicBezTo>
                  <a:cubicBezTo>
                    <a:pt x="175" y="118"/>
                    <a:pt x="203" y="154"/>
                    <a:pt x="203" y="197"/>
                  </a:cubicBezTo>
                  <a:cubicBezTo>
                    <a:pt x="203" y="245"/>
                    <a:pt x="169" y="278"/>
                    <a:pt x="134" y="278"/>
                  </a:cubicBezTo>
                  <a:cubicBezTo>
                    <a:pt x="95" y="278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7" name="Freeform 433">
              <a:extLst>
                <a:ext uri="{FF2B5EF4-FFF2-40B4-BE49-F238E27FC236}">
                  <a16:creationId xmlns:a16="http://schemas.microsoft.com/office/drawing/2014/main" id="{C6158C13-E585-4181-8564-7F547629859F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968750" y="2263775"/>
              <a:ext cx="92075" cy="127000"/>
            </a:xfrm>
            <a:custGeom>
              <a:avLst/>
              <a:gdLst>
                <a:gd name="T0" fmla="*/ 77 w 237"/>
                <a:gd name="T1" fmla="*/ 86 h 329"/>
                <a:gd name="T2" fmla="*/ 137 w 237"/>
                <a:gd name="T3" fmla="*/ 31 h 329"/>
                <a:gd name="T4" fmla="*/ 203 w 237"/>
                <a:gd name="T5" fmla="*/ 110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6 h 329"/>
                <a:gd name="T12" fmla="*/ 77 w 237"/>
                <a:gd name="T13" fmla="*/ 196 h 329"/>
                <a:gd name="T14" fmla="*/ 135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7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9 w 237"/>
                <a:gd name="T45" fmla="*/ 298 h 329"/>
                <a:gd name="T46" fmla="*/ 77 w 237"/>
                <a:gd name="T47" fmla="*/ 298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8" name="Freeform 434">
              <a:extLst>
                <a:ext uri="{FF2B5EF4-FFF2-40B4-BE49-F238E27FC236}">
                  <a16:creationId xmlns:a16="http://schemas.microsoft.com/office/drawing/2014/main" id="{3CBC795D-DC0A-4612-882C-2900B03D65F2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555875" y="2495550"/>
              <a:ext cx="74613" cy="85725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1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9" name="Freeform 435">
              <a:extLst>
                <a:ext uri="{FF2B5EF4-FFF2-40B4-BE49-F238E27FC236}">
                  <a16:creationId xmlns:a16="http://schemas.microsoft.com/office/drawing/2014/main" id="{5C7F54BC-30C0-4A44-89EB-1585803EB9A0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644775" y="2497138"/>
              <a:ext cx="98425" cy="84138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9 w 249"/>
                <a:gd name="T5" fmla="*/ 215 h 218"/>
                <a:gd name="T6" fmla="*/ 249 w 249"/>
                <a:gd name="T7" fmla="*/ 199 h 218"/>
                <a:gd name="T8" fmla="*/ 229 w 249"/>
                <a:gd name="T9" fmla="*/ 184 h 218"/>
                <a:gd name="T10" fmla="*/ 207 w 249"/>
                <a:gd name="T11" fmla="*/ 184 h 218"/>
                <a:gd name="T12" fmla="*/ 207 w 249"/>
                <a:gd name="T13" fmla="*/ 20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5 h 218"/>
                <a:gd name="T20" fmla="*/ 150 w 249"/>
                <a:gd name="T21" fmla="*/ 30 h 218"/>
                <a:gd name="T22" fmla="*/ 172 w 249"/>
                <a:gd name="T23" fmla="*/ 30 h 218"/>
                <a:gd name="T24" fmla="*/ 172 w 249"/>
                <a:gd name="T25" fmla="*/ 137 h 218"/>
                <a:gd name="T26" fmla="*/ 116 w 249"/>
                <a:gd name="T27" fmla="*/ 187 h 218"/>
                <a:gd name="T28" fmla="*/ 77 w 249"/>
                <a:gd name="T29" fmla="*/ 155 h 218"/>
                <a:gd name="T30" fmla="*/ 77 w 249"/>
                <a:gd name="T31" fmla="*/ 20 h 218"/>
                <a:gd name="T32" fmla="*/ 57 w 249"/>
                <a:gd name="T33" fmla="*/ 0 h 218"/>
                <a:gd name="T34" fmla="*/ 20 w 249"/>
                <a:gd name="T35" fmla="*/ 0 h 218"/>
                <a:gd name="T36" fmla="*/ 0 w 249"/>
                <a:gd name="T37" fmla="*/ 15 h 218"/>
                <a:gd name="T38" fmla="*/ 20 w 249"/>
                <a:gd name="T39" fmla="*/ 30 h 218"/>
                <a:gd name="T40" fmla="*/ 42 w 249"/>
                <a:gd name="T41" fmla="*/ 30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199"/>
                  </a:cubicBezTo>
                  <a:cubicBezTo>
                    <a:pt x="249" y="184"/>
                    <a:pt x="236" y="184"/>
                    <a:pt x="229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7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7" y="187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0" name="Freeform 436">
              <a:extLst>
                <a:ext uri="{FF2B5EF4-FFF2-40B4-BE49-F238E27FC236}">
                  <a16:creationId xmlns:a16="http://schemas.microsoft.com/office/drawing/2014/main" id="{4ED786A0-87EA-453F-984F-69126AAE5770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2746375" y="2462213"/>
              <a:ext cx="93663" cy="119063"/>
            </a:xfrm>
            <a:custGeom>
              <a:avLst/>
              <a:gdLst>
                <a:gd name="T0" fmla="*/ 77 w 238"/>
                <a:gd name="T1" fmla="*/ 111 h 308"/>
                <a:gd name="T2" fmla="*/ 77 w 238"/>
                <a:gd name="T3" fmla="*/ 21 h 308"/>
                <a:gd name="T4" fmla="*/ 57 w 238"/>
                <a:gd name="T5" fmla="*/ 0 h 308"/>
                <a:gd name="T6" fmla="*/ 21 w 238"/>
                <a:gd name="T7" fmla="*/ 0 h 308"/>
                <a:gd name="T8" fmla="*/ 0 w 238"/>
                <a:gd name="T9" fmla="*/ 16 h 308"/>
                <a:gd name="T10" fmla="*/ 20 w 238"/>
                <a:gd name="T11" fmla="*/ 31 h 308"/>
                <a:gd name="T12" fmla="*/ 43 w 238"/>
                <a:gd name="T13" fmla="*/ 31 h 308"/>
                <a:gd name="T14" fmla="*/ 43 w 238"/>
                <a:gd name="T15" fmla="*/ 284 h 308"/>
                <a:gd name="T16" fmla="*/ 60 w 238"/>
                <a:gd name="T17" fmla="*/ 305 h 308"/>
                <a:gd name="T18" fmla="*/ 77 w 238"/>
                <a:gd name="T19" fmla="*/ 282 h 308"/>
                <a:gd name="T20" fmla="*/ 135 w 238"/>
                <a:gd name="T21" fmla="*/ 308 h 308"/>
                <a:gd name="T22" fmla="*/ 238 w 238"/>
                <a:gd name="T23" fmla="*/ 197 h 308"/>
                <a:gd name="T24" fmla="*/ 140 w 238"/>
                <a:gd name="T25" fmla="*/ 87 h 308"/>
                <a:gd name="T26" fmla="*/ 77 w 238"/>
                <a:gd name="T27" fmla="*/ 111 h 308"/>
                <a:gd name="T28" fmla="*/ 77 w 238"/>
                <a:gd name="T29" fmla="*/ 210 h 308"/>
                <a:gd name="T30" fmla="*/ 77 w 238"/>
                <a:gd name="T31" fmla="*/ 173 h 308"/>
                <a:gd name="T32" fmla="*/ 137 w 238"/>
                <a:gd name="T33" fmla="*/ 117 h 308"/>
                <a:gd name="T34" fmla="*/ 203 w 238"/>
                <a:gd name="T35" fmla="*/ 197 h 308"/>
                <a:gd name="T36" fmla="*/ 133 w 238"/>
                <a:gd name="T37" fmla="*/ 277 h 308"/>
                <a:gd name="T38" fmla="*/ 77 w 238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4"/>
                  </a:lnTo>
                  <a:cubicBezTo>
                    <a:pt x="43" y="294"/>
                    <a:pt x="43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8" y="303"/>
                    <a:pt x="119" y="308"/>
                    <a:pt x="135" y="308"/>
                  </a:cubicBezTo>
                  <a:cubicBezTo>
                    <a:pt x="189" y="308"/>
                    <a:pt x="238" y="260"/>
                    <a:pt x="238" y="197"/>
                  </a:cubicBezTo>
                  <a:cubicBezTo>
                    <a:pt x="238" y="136"/>
                    <a:pt x="193" y="87"/>
                    <a:pt x="140" y="87"/>
                  </a:cubicBezTo>
                  <a:cubicBezTo>
                    <a:pt x="117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5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1" name="Freeform 437">
              <a:extLst>
                <a:ext uri="{FF2B5EF4-FFF2-40B4-BE49-F238E27FC236}">
                  <a16:creationId xmlns:a16="http://schemas.microsoft.com/office/drawing/2014/main" id="{6B6BD81F-9CDC-464D-A3AE-5A54711487D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857500" y="2462213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2" name="Freeform 438">
              <a:extLst>
                <a:ext uri="{FF2B5EF4-FFF2-40B4-BE49-F238E27FC236}">
                  <a16:creationId xmlns:a16="http://schemas.microsoft.com/office/drawing/2014/main" id="{69D74E9E-AB59-410D-9DFE-0838130C3517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3062288" y="2446338"/>
              <a:ext cx="77788" cy="150813"/>
            </a:xfrm>
            <a:custGeom>
              <a:avLst/>
              <a:gdLst>
                <a:gd name="T0" fmla="*/ 117 w 203"/>
                <a:gd name="T1" fmla="*/ 208 h 387"/>
                <a:gd name="T2" fmla="*/ 171 w 203"/>
                <a:gd name="T3" fmla="*/ 263 h 387"/>
                <a:gd name="T4" fmla="*/ 117 w 203"/>
                <a:gd name="T5" fmla="*/ 317 h 387"/>
                <a:gd name="T6" fmla="*/ 117 w 203"/>
                <a:gd name="T7" fmla="*/ 208 h 387"/>
                <a:gd name="T8" fmla="*/ 87 w 203"/>
                <a:gd name="T9" fmla="*/ 202 h 387"/>
                <a:gd name="T10" fmla="*/ 87 w 203"/>
                <a:gd name="T11" fmla="*/ 317 h 387"/>
                <a:gd name="T12" fmla="*/ 36 w 203"/>
                <a:gd name="T13" fmla="*/ 278 h 387"/>
                <a:gd name="T14" fmla="*/ 44 w 203"/>
                <a:gd name="T15" fmla="*/ 261 h 387"/>
                <a:gd name="T16" fmla="*/ 22 w 203"/>
                <a:gd name="T17" fmla="*/ 238 h 387"/>
                <a:gd name="T18" fmla="*/ 0 w 203"/>
                <a:gd name="T19" fmla="*/ 263 h 387"/>
                <a:gd name="T20" fmla="*/ 87 w 203"/>
                <a:gd name="T21" fmla="*/ 348 h 387"/>
                <a:gd name="T22" fmla="*/ 87 w 203"/>
                <a:gd name="T23" fmla="*/ 367 h 387"/>
                <a:gd name="T24" fmla="*/ 102 w 203"/>
                <a:gd name="T25" fmla="*/ 387 h 387"/>
                <a:gd name="T26" fmla="*/ 117 w 203"/>
                <a:gd name="T27" fmla="*/ 367 h 387"/>
                <a:gd name="T28" fmla="*/ 117 w 203"/>
                <a:gd name="T29" fmla="*/ 348 h 387"/>
                <a:gd name="T30" fmla="*/ 203 w 203"/>
                <a:gd name="T31" fmla="*/ 261 h 387"/>
                <a:gd name="T32" fmla="*/ 117 w 203"/>
                <a:gd name="T33" fmla="*/ 173 h 387"/>
                <a:gd name="T34" fmla="*/ 117 w 203"/>
                <a:gd name="T35" fmla="*/ 70 h 387"/>
                <a:gd name="T36" fmla="*/ 167 w 203"/>
                <a:gd name="T37" fmla="*/ 104 h 387"/>
                <a:gd name="T38" fmla="*/ 159 w 203"/>
                <a:gd name="T39" fmla="*/ 120 h 387"/>
                <a:gd name="T40" fmla="*/ 181 w 203"/>
                <a:gd name="T41" fmla="*/ 142 h 387"/>
                <a:gd name="T42" fmla="*/ 203 w 203"/>
                <a:gd name="T43" fmla="*/ 118 h 387"/>
                <a:gd name="T44" fmla="*/ 117 w 203"/>
                <a:gd name="T45" fmla="*/ 39 h 387"/>
                <a:gd name="T46" fmla="*/ 117 w 203"/>
                <a:gd name="T47" fmla="*/ 20 h 387"/>
                <a:gd name="T48" fmla="*/ 102 w 203"/>
                <a:gd name="T49" fmla="*/ 0 h 387"/>
                <a:gd name="T50" fmla="*/ 87 w 203"/>
                <a:gd name="T51" fmla="*/ 20 h 387"/>
                <a:gd name="T52" fmla="*/ 87 w 203"/>
                <a:gd name="T53" fmla="*/ 39 h 387"/>
                <a:gd name="T54" fmla="*/ 0 w 203"/>
                <a:gd name="T55" fmla="*/ 120 h 387"/>
                <a:gd name="T56" fmla="*/ 87 w 203"/>
                <a:gd name="T57" fmla="*/ 202 h 387"/>
                <a:gd name="T58" fmla="*/ 87 w 203"/>
                <a:gd name="T59" fmla="*/ 167 h 387"/>
                <a:gd name="T60" fmla="*/ 32 w 203"/>
                <a:gd name="T61" fmla="*/ 118 h 387"/>
                <a:gd name="T62" fmla="*/ 87 w 203"/>
                <a:gd name="T63" fmla="*/ 70 h 387"/>
                <a:gd name="T64" fmla="*/ 87 w 203"/>
                <a:gd name="T65" fmla="*/ 16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117" y="208"/>
                  </a:moveTo>
                  <a:cubicBezTo>
                    <a:pt x="150" y="215"/>
                    <a:pt x="171" y="237"/>
                    <a:pt x="171" y="263"/>
                  </a:cubicBezTo>
                  <a:cubicBezTo>
                    <a:pt x="171" y="288"/>
                    <a:pt x="149" y="311"/>
                    <a:pt x="117" y="317"/>
                  </a:cubicBezTo>
                  <a:lnTo>
                    <a:pt x="117" y="208"/>
                  </a:lnTo>
                  <a:close/>
                  <a:moveTo>
                    <a:pt x="87" y="202"/>
                  </a:moveTo>
                  <a:lnTo>
                    <a:pt x="87" y="317"/>
                  </a:lnTo>
                  <a:cubicBezTo>
                    <a:pt x="64" y="314"/>
                    <a:pt x="44" y="303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4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5"/>
                    <a:pt x="203" y="261"/>
                  </a:cubicBezTo>
                  <a:cubicBezTo>
                    <a:pt x="203" y="236"/>
                    <a:pt x="189" y="187"/>
                    <a:pt x="117" y="173"/>
                  </a:cubicBezTo>
                  <a:lnTo>
                    <a:pt x="117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0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0"/>
                  </a:cubicBezTo>
                  <a:cubicBezTo>
                    <a:pt x="0" y="132"/>
                    <a:pt x="3" y="186"/>
                    <a:pt x="87" y="202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8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3" name="Freeform 439">
              <a:extLst>
                <a:ext uri="{FF2B5EF4-FFF2-40B4-BE49-F238E27FC236}">
                  <a16:creationId xmlns:a16="http://schemas.microsoft.com/office/drawing/2014/main" id="{8D47925A-7377-4FCA-859F-6161D9E80EE5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171825" y="2460625"/>
              <a:ext cx="66675" cy="120650"/>
            </a:xfrm>
            <a:custGeom>
              <a:avLst/>
              <a:gdLst>
                <a:gd name="T0" fmla="*/ 103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0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79 h 310"/>
                <a:gd name="T16" fmla="*/ 23 w 168"/>
                <a:gd name="T17" fmla="*/ 279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79 h 310"/>
                <a:gd name="T28" fmla="*/ 103 w 168"/>
                <a:gd name="T29" fmla="*/ 279 h 310"/>
                <a:gd name="T30" fmla="*/ 103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0"/>
                  </a:moveTo>
                  <a:cubicBezTo>
                    <a:pt x="103" y="12"/>
                    <a:pt x="103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59"/>
                    <a:pt x="18" y="60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8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79"/>
                  </a:lnTo>
                  <a:lnTo>
                    <a:pt x="23" y="279"/>
                  </a:lnTo>
                  <a:cubicBezTo>
                    <a:pt x="15" y="279"/>
                    <a:pt x="3" y="279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6" y="310"/>
                    <a:pt x="168" y="310"/>
                    <a:pt x="168" y="295"/>
                  </a:cubicBezTo>
                  <a:cubicBezTo>
                    <a:pt x="168" y="279"/>
                    <a:pt x="156" y="279"/>
                    <a:pt x="148" y="279"/>
                  </a:cubicBezTo>
                  <a:lnTo>
                    <a:pt x="103" y="279"/>
                  </a:lnTo>
                  <a:lnTo>
                    <a:pt x="10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4" name="Freeform 440">
              <a:extLst>
                <a:ext uri="{FF2B5EF4-FFF2-40B4-BE49-F238E27FC236}">
                  <a16:creationId xmlns:a16="http://schemas.microsoft.com/office/drawing/2014/main" id="{DF827FB4-AE0A-4D9A-8138-07599C34021B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263900" y="2460625"/>
              <a:ext cx="80963" cy="122238"/>
            </a:xfrm>
            <a:custGeom>
              <a:avLst/>
              <a:gdLst>
                <a:gd name="T0" fmla="*/ 35 w 208"/>
                <a:gd name="T1" fmla="*/ 141 h 315"/>
                <a:gd name="T2" fmla="*/ 133 w 208"/>
                <a:gd name="T3" fmla="*/ 30 h 315"/>
                <a:gd name="T4" fmla="*/ 160 w 208"/>
                <a:gd name="T5" fmla="*/ 38 h 315"/>
                <a:gd name="T6" fmla="*/ 155 w 208"/>
                <a:gd name="T7" fmla="*/ 53 h 315"/>
                <a:gd name="T8" fmla="*/ 177 w 208"/>
                <a:gd name="T9" fmla="*/ 74 h 315"/>
                <a:gd name="T10" fmla="*/ 200 w 208"/>
                <a:gd name="T11" fmla="*/ 51 h 315"/>
                <a:gd name="T12" fmla="*/ 133 w 208"/>
                <a:gd name="T13" fmla="*/ 0 h 315"/>
                <a:gd name="T14" fmla="*/ 0 w 208"/>
                <a:gd name="T15" fmla="*/ 161 h 315"/>
                <a:gd name="T16" fmla="*/ 105 w 208"/>
                <a:gd name="T17" fmla="*/ 315 h 315"/>
                <a:gd name="T18" fmla="*/ 208 w 208"/>
                <a:gd name="T19" fmla="*/ 214 h 315"/>
                <a:gd name="T20" fmla="*/ 109 w 208"/>
                <a:gd name="T21" fmla="*/ 112 h 315"/>
                <a:gd name="T22" fmla="*/ 35 w 208"/>
                <a:gd name="T23" fmla="*/ 141 h 315"/>
                <a:gd name="T24" fmla="*/ 105 w 208"/>
                <a:gd name="T25" fmla="*/ 285 h 315"/>
                <a:gd name="T26" fmla="*/ 43 w 208"/>
                <a:gd name="T27" fmla="*/ 230 h 315"/>
                <a:gd name="T28" fmla="*/ 40 w 208"/>
                <a:gd name="T29" fmla="*/ 221 h 315"/>
                <a:gd name="T30" fmla="*/ 40 w 208"/>
                <a:gd name="T31" fmla="*/ 219 h 315"/>
                <a:gd name="T32" fmla="*/ 40 w 208"/>
                <a:gd name="T33" fmla="*/ 215 h 315"/>
                <a:gd name="T34" fmla="*/ 39 w 208"/>
                <a:gd name="T35" fmla="*/ 199 h 315"/>
                <a:gd name="T36" fmla="*/ 107 w 208"/>
                <a:gd name="T37" fmla="*/ 143 h 315"/>
                <a:gd name="T38" fmla="*/ 174 w 208"/>
                <a:gd name="T39" fmla="*/ 214 h 315"/>
                <a:gd name="T40" fmla="*/ 105 w 208"/>
                <a:gd name="T41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15">
                  <a:moveTo>
                    <a:pt x="35" y="141"/>
                  </a:moveTo>
                  <a:cubicBezTo>
                    <a:pt x="42" y="71"/>
                    <a:pt x="89" y="30"/>
                    <a:pt x="133" y="30"/>
                  </a:cubicBezTo>
                  <a:cubicBezTo>
                    <a:pt x="150" y="30"/>
                    <a:pt x="158" y="36"/>
                    <a:pt x="160" y="38"/>
                  </a:cubicBezTo>
                  <a:cubicBezTo>
                    <a:pt x="158" y="41"/>
                    <a:pt x="155" y="44"/>
                    <a:pt x="155" y="53"/>
                  </a:cubicBezTo>
                  <a:cubicBezTo>
                    <a:pt x="155" y="64"/>
                    <a:pt x="164" y="74"/>
                    <a:pt x="177" y="74"/>
                  </a:cubicBezTo>
                  <a:cubicBezTo>
                    <a:pt x="190" y="74"/>
                    <a:pt x="200" y="66"/>
                    <a:pt x="200" y="51"/>
                  </a:cubicBezTo>
                  <a:cubicBezTo>
                    <a:pt x="200" y="27"/>
                    <a:pt x="182" y="0"/>
                    <a:pt x="133" y="0"/>
                  </a:cubicBezTo>
                  <a:cubicBezTo>
                    <a:pt x="66" y="0"/>
                    <a:pt x="0" y="60"/>
                    <a:pt x="0" y="161"/>
                  </a:cubicBezTo>
                  <a:cubicBezTo>
                    <a:pt x="0" y="279"/>
                    <a:pt x="55" y="315"/>
                    <a:pt x="105" y="315"/>
                  </a:cubicBezTo>
                  <a:cubicBezTo>
                    <a:pt x="159" y="315"/>
                    <a:pt x="208" y="273"/>
                    <a:pt x="208" y="214"/>
                  </a:cubicBezTo>
                  <a:cubicBezTo>
                    <a:pt x="208" y="157"/>
                    <a:pt x="164" y="112"/>
                    <a:pt x="109" y="112"/>
                  </a:cubicBezTo>
                  <a:cubicBezTo>
                    <a:pt x="83" y="112"/>
                    <a:pt x="57" y="121"/>
                    <a:pt x="35" y="141"/>
                  </a:cubicBezTo>
                  <a:close/>
                  <a:moveTo>
                    <a:pt x="105" y="285"/>
                  </a:moveTo>
                  <a:cubicBezTo>
                    <a:pt x="72" y="285"/>
                    <a:pt x="53" y="260"/>
                    <a:pt x="43" y="230"/>
                  </a:cubicBezTo>
                  <a:cubicBezTo>
                    <a:pt x="42" y="227"/>
                    <a:pt x="41" y="224"/>
                    <a:pt x="40" y="221"/>
                  </a:cubicBezTo>
                  <a:lnTo>
                    <a:pt x="40" y="219"/>
                  </a:lnTo>
                  <a:lnTo>
                    <a:pt x="40" y="215"/>
                  </a:lnTo>
                  <a:cubicBezTo>
                    <a:pt x="40" y="211"/>
                    <a:pt x="39" y="203"/>
                    <a:pt x="39" y="199"/>
                  </a:cubicBezTo>
                  <a:cubicBezTo>
                    <a:pt x="39" y="168"/>
                    <a:pt x="69" y="143"/>
                    <a:pt x="107" y="143"/>
                  </a:cubicBezTo>
                  <a:cubicBezTo>
                    <a:pt x="147" y="143"/>
                    <a:pt x="174" y="177"/>
                    <a:pt x="174" y="214"/>
                  </a:cubicBezTo>
                  <a:cubicBezTo>
                    <a:pt x="174" y="257"/>
                    <a:pt x="141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5" name="Freeform 441">
              <a:extLst>
                <a:ext uri="{FF2B5EF4-FFF2-40B4-BE49-F238E27FC236}">
                  <a16:creationId xmlns:a16="http://schemas.microsoft.com/office/drawing/2014/main" id="{8C4B888B-AAA3-4332-AE82-7060449310FD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390900" y="2555875"/>
              <a:ext cx="31750" cy="52388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2 w 83"/>
                <a:gd name="T11" fmla="*/ 0 h 131"/>
                <a:gd name="T12" fmla="*/ 10 w 83"/>
                <a:gd name="T13" fmla="*/ 30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4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4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44" y="62"/>
                    <a:pt x="48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6" name="Freeform 442">
              <a:extLst>
                <a:ext uri="{FF2B5EF4-FFF2-40B4-BE49-F238E27FC236}">
                  <a16:creationId xmlns:a16="http://schemas.microsoft.com/office/drawing/2014/main" id="{8CBE67DA-8065-46AB-BFF1-17D5B9F72B84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565525" y="2446338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7" name="Freeform 443">
              <a:extLst>
                <a:ext uri="{FF2B5EF4-FFF2-40B4-BE49-F238E27FC236}">
                  <a16:creationId xmlns:a16="http://schemas.microsoft.com/office/drawing/2014/main" id="{615FE2EA-A1B5-44E7-834C-0BCAD9E506ED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671888" y="2495550"/>
              <a:ext cx="79375" cy="85725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8" name="Freeform 444">
              <a:extLst>
                <a:ext uri="{FF2B5EF4-FFF2-40B4-BE49-F238E27FC236}">
                  <a16:creationId xmlns:a16="http://schemas.microsoft.com/office/drawing/2014/main" id="{343DE6B2-35B3-470F-AEB8-6E132A06EC90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776663" y="2495550"/>
              <a:ext cx="76200" cy="85725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2" y="131"/>
                    <a:pt x="162" y="158"/>
                  </a:cubicBezTo>
                  <a:cubicBezTo>
                    <a:pt x="162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8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9" name="Freeform 445">
              <a:extLst>
                <a:ext uri="{FF2B5EF4-FFF2-40B4-BE49-F238E27FC236}">
                  <a16:creationId xmlns:a16="http://schemas.microsoft.com/office/drawing/2014/main" id="{0137B80E-6BA5-4CFC-A10B-0EB9B04177BA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3867150" y="2495550"/>
              <a:ext cx="92075" cy="128588"/>
            </a:xfrm>
            <a:custGeom>
              <a:avLst/>
              <a:gdLst>
                <a:gd name="T0" fmla="*/ 77 w 238"/>
                <a:gd name="T1" fmla="*/ 86 h 329"/>
                <a:gd name="T2" fmla="*/ 138 w 238"/>
                <a:gd name="T3" fmla="*/ 30 h 329"/>
                <a:gd name="T4" fmla="*/ 203 w 238"/>
                <a:gd name="T5" fmla="*/ 110 h 329"/>
                <a:gd name="T6" fmla="*/ 134 w 238"/>
                <a:gd name="T7" fmla="*/ 190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5 h 329"/>
                <a:gd name="T14" fmla="*/ 135 w 238"/>
                <a:gd name="T15" fmla="*/ 221 h 329"/>
                <a:gd name="T16" fmla="*/ 238 w 238"/>
                <a:gd name="T17" fmla="*/ 110 h 329"/>
                <a:gd name="T18" fmla="*/ 141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8" y="30"/>
                  </a:cubicBezTo>
                  <a:cubicBezTo>
                    <a:pt x="175" y="30"/>
                    <a:pt x="203" y="67"/>
                    <a:pt x="203" y="110"/>
                  </a:cubicBezTo>
                  <a:cubicBezTo>
                    <a:pt x="203" y="158"/>
                    <a:pt x="169" y="190"/>
                    <a:pt x="134" y="190"/>
                  </a:cubicBezTo>
                  <a:cubicBezTo>
                    <a:pt x="95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3"/>
                    <a:pt x="238" y="110"/>
                  </a:cubicBez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0" name="Freeform 446">
              <a:extLst>
                <a:ext uri="{FF2B5EF4-FFF2-40B4-BE49-F238E27FC236}">
                  <a16:creationId xmlns:a16="http://schemas.microsoft.com/office/drawing/2014/main" id="{D17634FF-210A-4614-948C-8EDF786B570C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540000" y="2728913"/>
              <a:ext cx="101600" cy="84138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7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7 h 218"/>
                <a:gd name="T22" fmla="*/ 57 w 260"/>
                <a:gd name="T23" fmla="*/ 98 h 218"/>
                <a:gd name="T24" fmla="*/ 97 w 260"/>
                <a:gd name="T25" fmla="*/ 30 h 218"/>
                <a:gd name="T26" fmla="*/ 116 w 260"/>
                <a:gd name="T27" fmla="*/ 71 h 218"/>
                <a:gd name="T28" fmla="*/ 116 w 260"/>
                <a:gd name="T29" fmla="*/ 187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7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7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7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1" name="Freeform 447">
              <a:extLst>
                <a:ext uri="{FF2B5EF4-FFF2-40B4-BE49-F238E27FC236}">
                  <a16:creationId xmlns:a16="http://schemas.microsoft.com/office/drawing/2014/main" id="{A446D44C-5BF6-4919-9717-2A4A6B5708FE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2654300" y="2727325"/>
              <a:ext cx="79375" cy="87313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2" name="Freeform 448">
              <a:extLst>
                <a:ext uri="{FF2B5EF4-FFF2-40B4-BE49-F238E27FC236}">
                  <a16:creationId xmlns:a16="http://schemas.microsoft.com/office/drawing/2014/main" id="{425F62F5-47A0-4179-9849-D626E51C22F3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2749550" y="2728913"/>
              <a:ext cx="92075" cy="85725"/>
            </a:xfrm>
            <a:custGeom>
              <a:avLst/>
              <a:gdLst>
                <a:gd name="T0" fmla="*/ 203 w 238"/>
                <a:gd name="T1" fmla="*/ 30 h 217"/>
                <a:gd name="T2" fmla="*/ 218 w 238"/>
                <a:gd name="T3" fmla="*/ 30 h 217"/>
                <a:gd name="T4" fmla="*/ 238 w 238"/>
                <a:gd name="T5" fmla="*/ 15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0 h 217"/>
                <a:gd name="T14" fmla="*/ 173 w 238"/>
                <a:gd name="T15" fmla="*/ 30 h 217"/>
                <a:gd name="T16" fmla="*/ 119 w 238"/>
                <a:gd name="T17" fmla="*/ 191 h 217"/>
                <a:gd name="T18" fmla="*/ 65 w 238"/>
                <a:gd name="T19" fmla="*/ 30 h 217"/>
                <a:gd name="T20" fmla="*/ 79 w 238"/>
                <a:gd name="T21" fmla="*/ 30 h 217"/>
                <a:gd name="T22" fmla="*/ 99 w 238"/>
                <a:gd name="T23" fmla="*/ 15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5 h 217"/>
                <a:gd name="T30" fmla="*/ 20 w 238"/>
                <a:gd name="T31" fmla="*/ 30 h 217"/>
                <a:gd name="T32" fmla="*/ 35 w 238"/>
                <a:gd name="T33" fmla="*/ 30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0 h 217"/>
                <a:gd name="T40" fmla="*/ 203 w 238"/>
                <a:gd name="T41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0"/>
                  </a:moveTo>
                  <a:lnTo>
                    <a:pt x="218" y="30"/>
                  </a:lnTo>
                  <a:cubicBezTo>
                    <a:pt x="225" y="30"/>
                    <a:pt x="238" y="30"/>
                    <a:pt x="238" y="15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0"/>
                    <a:pt x="151" y="30"/>
                    <a:pt x="159" y="30"/>
                  </a:cubicBezTo>
                  <a:lnTo>
                    <a:pt x="173" y="30"/>
                  </a:lnTo>
                  <a:lnTo>
                    <a:pt x="119" y="191"/>
                  </a:lnTo>
                  <a:lnTo>
                    <a:pt x="65" y="30"/>
                  </a:lnTo>
                  <a:lnTo>
                    <a:pt x="79" y="30"/>
                  </a:lnTo>
                  <a:cubicBezTo>
                    <a:pt x="86" y="30"/>
                    <a:pt x="99" y="30"/>
                    <a:pt x="99" y="15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8" y="217"/>
                    <a:pt x="140" y="217"/>
                    <a:pt x="145" y="200"/>
                  </a:cubicBezTo>
                  <a:lnTo>
                    <a:pt x="203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3" name="Freeform 449">
              <a:extLst>
                <a:ext uri="{FF2B5EF4-FFF2-40B4-BE49-F238E27FC236}">
                  <a16:creationId xmlns:a16="http://schemas.microsoft.com/office/drawing/2014/main" id="{9689CBE4-B975-4D73-B8EE-091E64DE1FAB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857500" y="2693988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4" name="Freeform 450">
              <a:extLst>
                <a:ext uri="{FF2B5EF4-FFF2-40B4-BE49-F238E27FC236}">
                  <a16:creationId xmlns:a16="http://schemas.microsoft.com/office/drawing/2014/main" id="{BA1346B9-E151-41D4-B951-8909589E2074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363913" y="2692400"/>
              <a:ext cx="85725" cy="122238"/>
            </a:xfrm>
            <a:custGeom>
              <a:avLst/>
              <a:gdLst>
                <a:gd name="T0" fmla="*/ 108 w 217"/>
                <a:gd name="T1" fmla="*/ 130 h 315"/>
                <a:gd name="T2" fmla="*/ 41 w 217"/>
                <a:gd name="T3" fmla="*/ 80 h 315"/>
                <a:gd name="T4" fmla="*/ 108 w 217"/>
                <a:gd name="T5" fmla="*/ 30 h 315"/>
                <a:gd name="T6" fmla="*/ 176 w 217"/>
                <a:gd name="T7" fmla="*/ 80 h 315"/>
                <a:gd name="T8" fmla="*/ 108 w 217"/>
                <a:gd name="T9" fmla="*/ 130 h 315"/>
                <a:gd name="T10" fmla="*/ 148 w 217"/>
                <a:gd name="T11" fmla="*/ 146 h 315"/>
                <a:gd name="T12" fmla="*/ 210 w 217"/>
                <a:gd name="T13" fmla="*/ 79 h 315"/>
                <a:gd name="T14" fmla="*/ 108 w 217"/>
                <a:gd name="T15" fmla="*/ 0 h 315"/>
                <a:gd name="T16" fmla="*/ 7 w 217"/>
                <a:gd name="T17" fmla="*/ 79 h 315"/>
                <a:gd name="T18" fmla="*/ 69 w 217"/>
                <a:gd name="T19" fmla="*/ 146 h 315"/>
                <a:gd name="T20" fmla="*/ 0 w 217"/>
                <a:gd name="T21" fmla="*/ 223 h 315"/>
                <a:gd name="T22" fmla="*/ 108 w 217"/>
                <a:gd name="T23" fmla="*/ 315 h 315"/>
                <a:gd name="T24" fmla="*/ 217 w 217"/>
                <a:gd name="T25" fmla="*/ 223 h 315"/>
                <a:gd name="T26" fmla="*/ 148 w 217"/>
                <a:gd name="T27" fmla="*/ 146 h 315"/>
                <a:gd name="T28" fmla="*/ 108 w 217"/>
                <a:gd name="T29" fmla="*/ 285 h 315"/>
                <a:gd name="T30" fmla="*/ 34 w 217"/>
                <a:gd name="T31" fmla="*/ 223 h 315"/>
                <a:gd name="T32" fmla="*/ 108 w 217"/>
                <a:gd name="T33" fmla="*/ 161 h 315"/>
                <a:gd name="T34" fmla="*/ 183 w 217"/>
                <a:gd name="T35" fmla="*/ 223 h 315"/>
                <a:gd name="T36" fmla="*/ 108 w 217"/>
                <a:gd name="T37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7" h="315">
                  <a:moveTo>
                    <a:pt x="108" y="130"/>
                  </a:moveTo>
                  <a:cubicBezTo>
                    <a:pt x="72" y="130"/>
                    <a:pt x="41" y="108"/>
                    <a:pt x="41" y="80"/>
                  </a:cubicBezTo>
                  <a:cubicBezTo>
                    <a:pt x="41" y="54"/>
                    <a:pt x="69" y="30"/>
                    <a:pt x="108" y="30"/>
                  </a:cubicBezTo>
                  <a:cubicBezTo>
                    <a:pt x="147" y="30"/>
                    <a:pt x="176" y="54"/>
                    <a:pt x="176" y="80"/>
                  </a:cubicBezTo>
                  <a:cubicBezTo>
                    <a:pt x="176" y="108"/>
                    <a:pt x="145" y="130"/>
                    <a:pt x="108" y="130"/>
                  </a:cubicBezTo>
                  <a:close/>
                  <a:moveTo>
                    <a:pt x="148" y="146"/>
                  </a:moveTo>
                  <a:cubicBezTo>
                    <a:pt x="188" y="132"/>
                    <a:pt x="210" y="108"/>
                    <a:pt x="210" y="79"/>
                  </a:cubicBezTo>
                  <a:cubicBezTo>
                    <a:pt x="210" y="39"/>
                    <a:pt x="168" y="0"/>
                    <a:pt x="108" y="0"/>
                  </a:cubicBezTo>
                  <a:cubicBezTo>
                    <a:pt x="49" y="0"/>
                    <a:pt x="7" y="39"/>
                    <a:pt x="7" y="79"/>
                  </a:cubicBezTo>
                  <a:cubicBezTo>
                    <a:pt x="7" y="108"/>
                    <a:pt x="30" y="133"/>
                    <a:pt x="69" y="146"/>
                  </a:cubicBezTo>
                  <a:cubicBezTo>
                    <a:pt x="32" y="156"/>
                    <a:pt x="0" y="186"/>
                    <a:pt x="0" y="223"/>
                  </a:cubicBezTo>
                  <a:cubicBezTo>
                    <a:pt x="0" y="271"/>
                    <a:pt x="46" y="315"/>
                    <a:pt x="108" y="315"/>
                  </a:cubicBezTo>
                  <a:cubicBezTo>
                    <a:pt x="171" y="315"/>
                    <a:pt x="217" y="271"/>
                    <a:pt x="217" y="223"/>
                  </a:cubicBezTo>
                  <a:cubicBezTo>
                    <a:pt x="217" y="186"/>
                    <a:pt x="185" y="156"/>
                    <a:pt x="148" y="146"/>
                  </a:cubicBezTo>
                  <a:close/>
                  <a:moveTo>
                    <a:pt x="108" y="285"/>
                  </a:moveTo>
                  <a:cubicBezTo>
                    <a:pt x="67" y="285"/>
                    <a:pt x="34" y="257"/>
                    <a:pt x="34" y="223"/>
                  </a:cubicBezTo>
                  <a:cubicBezTo>
                    <a:pt x="34" y="192"/>
                    <a:pt x="63" y="161"/>
                    <a:pt x="108" y="161"/>
                  </a:cubicBezTo>
                  <a:cubicBezTo>
                    <a:pt x="154" y="161"/>
                    <a:pt x="183" y="192"/>
                    <a:pt x="183" y="223"/>
                  </a:cubicBezTo>
                  <a:cubicBezTo>
                    <a:pt x="183" y="257"/>
                    <a:pt x="150" y="285"/>
                    <a:pt x="108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5" name="Freeform 451">
              <a:extLst>
                <a:ext uri="{FF2B5EF4-FFF2-40B4-BE49-F238E27FC236}">
                  <a16:creationId xmlns:a16="http://schemas.microsoft.com/office/drawing/2014/main" id="{DF19A70F-87FB-4EBA-9012-7821766A5514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490913" y="2678113"/>
              <a:ext cx="50800" cy="150813"/>
            </a:xfrm>
            <a:custGeom>
              <a:avLst/>
              <a:gdLst>
                <a:gd name="T0" fmla="*/ 131 w 131"/>
                <a:gd name="T1" fmla="*/ 373 h 387"/>
                <a:gd name="T2" fmla="*/ 119 w 131"/>
                <a:gd name="T3" fmla="*/ 357 h 387"/>
                <a:gd name="T4" fmla="*/ 34 w 131"/>
                <a:gd name="T5" fmla="*/ 193 h 387"/>
                <a:gd name="T6" fmla="*/ 120 w 131"/>
                <a:gd name="T7" fmla="*/ 29 h 387"/>
                <a:gd name="T8" fmla="*/ 131 w 131"/>
                <a:gd name="T9" fmla="*/ 14 h 387"/>
                <a:gd name="T10" fmla="*/ 116 w 131"/>
                <a:gd name="T11" fmla="*/ 0 h 387"/>
                <a:gd name="T12" fmla="*/ 0 w 131"/>
                <a:gd name="T13" fmla="*/ 193 h 387"/>
                <a:gd name="T14" fmla="*/ 40 w 131"/>
                <a:gd name="T15" fmla="*/ 322 h 387"/>
                <a:gd name="T16" fmla="*/ 116 w 131"/>
                <a:gd name="T17" fmla="*/ 387 h 387"/>
                <a:gd name="T18" fmla="*/ 131 w 131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373"/>
                  </a:moveTo>
                  <a:cubicBezTo>
                    <a:pt x="131" y="365"/>
                    <a:pt x="128" y="363"/>
                    <a:pt x="119" y="357"/>
                  </a:cubicBezTo>
                  <a:cubicBezTo>
                    <a:pt x="57" y="315"/>
                    <a:pt x="34" y="249"/>
                    <a:pt x="34" y="193"/>
                  </a:cubicBezTo>
                  <a:cubicBezTo>
                    <a:pt x="34" y="143"/>
                    <a:pt x="53" y="74"/>
                    <a:pt x="120" y="29"/>
                  </a:cubicBezTo>
                  <a:cubicBezTo>
                    <a:pt x="128" y="23"/>
                    <a:pt x="131" y="21"/>
                    <a:pt x="131" y="14"/>
                  </a:cubicBezTo>
                  <a:cubicBezTo>
                    <a:pt x="131" y="10"/>
                    <a:pt x="129" y="0"/>
                    <a:pt x="116" y="0"/>
                  </a:cubicBezTo>
                  <a:cubicBezTo>
                    <a:pt x="101" y="0"/>
                    <a:pt x="0" y="66"/>
                    <a:pt x="0" y="193"/>
                  </a:cubicBezTo>
                  <a:cubicBezTo>
                    <a:pt x="0" y="253"/>
                    <a:pt x="22" y="297"/>
                    <a:pt x="40" y="322"/>
                  </a:cubicBezTo>
                  <a:cubicBezTo>
                    <a:pt x="66" y="359"/>
                    <a:pt x="104" y="387"/>
                    <a:pt x="116" y="387"/>
                  </a:cubicBezTo>
                  <a:cubicBezTo>
                    <a:pt x="129" y="387"/>
                    <a:pt x="131" y="377"/>
                    <a:pt x="131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6" name="Freeform 452">
              <a:extLst>
                <a:ext uri="{FF2B5EF4-FFF2-40B4-BE49-F238E27FC236}">
                  <a16:creationId xmlns:a16="http://schemas.microsoft.com/office/drawing/2014/main" id="{8EDB068D-DB96-4A09-AAC9-498ABCB8E9F4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3565525" y="2678113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7" name="Freeform 453">
              <a:extLst>
                <a:ext uri="{FF2B5EF4-FFF2-40B4-BE49-F238E27FC236}">
                  <a16:creationId xmlns:a16="http://schemas.microsoft.com/office/drawing/2014/main" id="{DBD9732E-1679-4E00-973A-08054B30AD64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3671888" y="2727325"/>
              <a:ext cx="79375" cy="873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8" name="Freeform 454">
              <a:extLst>
                <a:ext uri="{FF2B5EF4-FFF2-40B4-BE49-F238E27FC236}">
                  <a16:creationId xmlns:a16="http://schemas.microsoft.com/office/drawing/2014/main" id="{75C6465A-9FE6-40A6-89B3-4FF688BF50A4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3765550" y="2693988"/>
              <a:ext cx="92075" cy="120650"/>
            </a:xfrm>
            <a:custGeom>
              <a:avLst/>
              <a:gdLst>
                <a:gd name="T0" fmla="*/ 77 w 237"/>
                <a:gd name="T1" fmla="*/ 111 h 308"/>
                <a:gd name="T2" fmla="*/ 77 w 237"/>
                <a:gd name="T3" fmla="*/ 21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20 w 237"/>
                <a:gd name="T11" fmla="*/ 31 h 308"/>
                <a:gd name="T12" fmla="*/ 42 w 237"/>
                <a:gd name="T13" fmla="*/ 31 h 308"/>
                <a:gd name="T14" fmla="*/ 42 w 237"/>
                <a:gd name="T15" fmla="*/ 284 h 308"/>
                <a:gd name="T16" fmla="*/ 60 w 237"/>
                <a:gd name="T17" fmla="*/ 305 h 308"/>
                <a:gd name="T18" fmla="*/ 77 w 237"/>
                <a:gd name="T19" fmla="*/ 282 h 308"/>
                <a:gd name="T20" fmla="*/ 135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7 w 237"/>
                <a:gd name="T27" fmla="*/ 111 h 308"/>
                <a:gd name="T28" fmla="*/ 77 w 237"/>
                <a:gd name="T29" fmla="*/ 210 h 308"/>
                <a:gd name="T30" fmla="*/ 77 w 237"/>
                <a:gd name="T31" fmla="*/ 173 h 308"/>
                <a:gd name="T32" fmla="*/ 137 w 237"/>
                <a:gd name="T33" fmla="*/ 117 h 308"/>
                <a:gd name="T34" fmla="*/ 203 w 237"/>
                <a:gd name="T35" fmla="*/ 197 h 308"/>
                <a:gd name="T36" fmla="*/ 133 w 237"/>
                <a:gd name="T37" fmla="*/ 277 h 308"/>
                <a:gd name="T38" fmla="*/ 77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7" y="260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9" name="Freeform 455">
              <a:extLst>
                <a:ext uri="{FF2B5EF4-FFF2-40B4-BE49-F238E27FC236}">
                  <a16:creationId xmlns:a16="http://schemas.microsoft.com/office/drawing/2014/main" id="{64EBF7A9-291D-45D4-8907-155286FFE769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3867150" y="2728913"/>
              <a:ext cx="92075" cy="127000"/>
            </a:xfrm>
            <a:custGeom>
              <a:avLst/>
              <a:gdLst>
                <a:gd name="T0" fmla="*/ 77 w 238"/>
                <a:gd name="T1" fmla="*/ 86 h 329"/>
                <a:gd name="T2" fmla="*/ 138 w 238"/>
                <a:gd name="T3" fmla="*/ 30 h 329"/>
                <a:gd name="T4" fmla="*/ 203 w 238"/>
                <a:gd name="T5" fmla="*/ 110 h 329"/>
                <a:gd name="T6" fmla="*/ 134 w 238"/>
                <a:gd name="T7" fmla="*/ 190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5 h 329"/>
                <a:gd name="T14" fmla="*/ 135 w 238"/>
                <a:gd name="T15" fmla="*/ 221 h 329"/>
                <a:gd name="T16" fmla="*/ 238 w 238"/>
                <a:gd name="T17" fmla="*/ 110 h 329"/>
                <a:gd name="T18" fmla="*/ 141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8" y="30"/>
                  </a:cubicBezTo>
                  <a:cubicBezTo>
                    <a:pt x="175" y="30"/>
                    <a:pt x="203" y="67"/>
                    <a:pt x="203" y="110"/>
                  </a:cubicBezTo>
                  <a:cubicBezTo>
                    <a:pt x="203" y="158"/>
                    <a:pt x="169" y="190"/>
                    <a:pt x="134" y="190"/>
                  </a:cubicBezTo>
                  <a:cubicBezTo>
                    <a:pt x="95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3"/>
                    <a:pt x="238" y="110"/>
                  </a:cubicBez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0" name="Freeform 456">
              <a:extLst>
                <a:ext uri="{FF2B5EF4-FFF2-40B4-BE49-F238E27FC236}">
                  <a16:creationId xmlns:a16="http://schemas.microsoft.com/office/drawing/2014/main" id="{F31354EB-3507-4896-9B0A-23C81389460B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983038" y="2678113"/>
              <a:ext cx="52388" cy="150813"/>
            </a:xfrm>
            <a:custGeom>
              <a:avLst/>
              <a:gdLst>
                <a:gd name="T0" fmla="*/ 132 w 132"/>
                <a:gd name="T1" fmla="*/ 193 h 387"/>
                <a:gd name="T2" fmla="*/ 91 w 132"/>
                <a:gd name="T3" fmla="*/ 64 h 387"/>
                <a:gd name="T4" fmla="*/ 15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3 h 387"/>
                <a:gd name="T12" fmla="*/ 11 w 132"/>
                <a:gd name="T13" fmla="*/ 358 h 387"/>
                <a:gd name="T14" fmla="*/ 0 w 132"/>
                <a:gd name="T15" fmla="*/ 373 h 387"/>
                <a:gd name="T16" fmla="*/ 15 w 132"/>
                <a:gd name="T17" fmla="*/ 387 h 387"/>
                <a:gd name="T18" fmla="*/ 132 w 132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3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90" y="81"/>
                    <a:pt x="97" y="161"/>
                    <a:pt x="97" y="193"/>
                  </a:cubicBezTo>
                  <a:cubicBezTo>
                    <a:pt x="97" y="243"/>
                    <a:pt x="79" y="312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2" y="321"/>
                    <a:pt x="13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1" name="Freeform 457">
              <a:extLst>
                <a:ext uri="{FF2B5EF4-FFF2-40B4-BE49-F238E27FC236}">
                  <a16:creationId xmlns:a16="http://schemas.microsoft.com/office/drawing/2014/main" id="{27C24F49-8799-4A96-A425-14FB506A6183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103688" y="2789238"/>
              <a:ext cx="31750" cy="50800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2 w 83"/>
                <a:gd name="T11" fmla="*/ 0 h 131"/>
                <a:gd name="T12" fmla="*/ 10 w 83"/>
                <a:gd name="T13" fmla="*/ 30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4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4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44" y="62"/>
                    <a:pt x="48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2" name="Freeform 458">
              <a:extLst>
                <a:ext uri="{FF2B5EF4-FFF2-40B4-BE49-F238E27FC236}">
                  <a16:creationId xmlns:a16="http://schemas.microsoft.com/office/drawing/2014/main" id="{36C2ECEE-CC0E-423B-9788-7E95AA8D7F96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4278313" y="2678113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3" name="Freeform 459">
              <a:extLst>
                <a:ext uri="{FF2B5EF4-FFF2-40B4-BE49-F238E27FC236}">
                  <a16:creationId xmlns:a16="http://schemas.microsoft.com/office/drawing/2014/main" id="{F0BEB076-DAE5-472A-8E0B-4141B2E977E1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4384675" y="2727325"/>
              <a:ext cx="79375" cy="873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4" name="Freeform 460">
              <a:extLst>
                <a:ext uri="{FF2B5EF4-FFF2-40B4-BE49-F238E27FC236}">
                  <a16:creationId xmlns:a16="http://schemas.microsoft.com/office/drawing/2014/main" id="{5CBC2229-432B-438F-A8CF-042F87C5BC83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4486275" y="2727325"/>
              <a:ext cx="90488" cy="87313"/>
            </a:xfrm>
            <a:custGeom>
              <a:avLst/>
              <a:gdLst>
                <a:gd name="T0" fmla="*/ 156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6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3 w 234"/>
                <a:gd name="T29" fmla="*/ 223 h 223"/>
                <a:gd name="T30" fmla="*/ 156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1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6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8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6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1" y="184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5" name="Freeform 461">
              <a:extLst>
                <a:ext uri="{FF2B5EF4-FFF2-40B4-BE49-F238E27FC236}">
                  <a16:creationId xmlns:a16="http://schemas.microsoft.com/office/drawing/2014/main" id="{6BE06607-1C82-44F8-9C72-F342C39D508E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583113" y="2728913"/>
              <a:ext cx="90488" cy="84138"/>
            </a:xfrm>
            <a:custGeom>
              <a:avLst/>
              <a:gdLst>
                <a:gd name="T0" fmla="*/ 130 w 234"/>
                <a:gd name="T1" fmla="*/ 104 h 215"/>
                <a:gd name="T2" fmla="*/ 187 w 234"/>
                <a:gd name="T3" fmla="*/ 30 h 215"/>
                <a:gd name="T4" fmla="*/ 206 w 234"/>
                <a:gd name="T5" fmla="*/ 30 h 215"/>
                <a:gd name="T6" fmla="*/ 227 w 234"/>
                <a:gd name="T7" fmla="*/ 15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5 h 215"/>
                <a:gd name="T28" fmla="*/ 23 w 234"/>
                <a:gd name="T29" fmla="*/ 30 h 215"/>
                <a:gd name="T30" fmla="*/ 43 w 234"/>
                <a:gd name="T31" fmla="*/ 30 h 215"/>
                <a:gd name="T32" fmla="*/ 102 w 234"/>
                <a:gd name="T33" fmla="*/ 104 h 215"/>
                <a:gd name="T34" fmla="*/ 40 w 234"/>
                <a:gd name="T35" fmla="*/ 184 h 215"/>
                <a:gd name="T36" fmla="*/ 20 w 234"/>
                <a:gd name="T37" fmla="*/ 184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4 h 215"/>
                <a:gd name="T48" fmla="*/ 116 w 234"/>
                <a:gd name="T49" fmla="*/ 123 h 215"/>
                <a:gd name="T50" fmla="*/ 160 w 234"/>
                <a:gd name="T51" fmla="*/ 184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4 h 215"/>
                <a:gd name="T62" fmla="*/ 194 w 234"/>
                <a:gd name="T63" fmla="*/ 184 h 215"/>
                <a:gd name="T64" fmla="*/ 130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4"/>
                  </a:moveTo>
                  <a:lnTo>
                    <a:pt x="187" y="30"/>
                  </a:lnTo>
                  <a:lnTo>
                    <a:pt x="206" y="30"/>
                  </a:lnTo>
                  <a:cubicBezTo>
                    <a:pt x="213" y="30"/>
                    <a:pt x="227" y="30"/>
                    <a:pt x="227" y="15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6" y="30"/>
                    <a:pt x="23" y="30"/>
                  </a:cubicBezTo>
                  <a:lnTo>
                    <a:pt x="43" y="30"/>
                  </a:lnTo>
                  <a:lnTo>
                    <a:pt x="102" y="104"/>
                  </a:lnTo>
                  <a:lnTo>
                    <a:pt x="40" y="184"/>
                  </a:lnTo>
                  <a:lnTo>
                    <a:pt x="20" y="184"/>
                  </a:lnTo>
                  <a:cubicBezTo>
                    <a:pt x="13" y="184"/>
                    <a:pt x="0" y="184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4"/>
                    <a:pt x="88" y="184"/>
                    <a:pt x="73" y="184"/>
                  </a:cubicBezTo>
                  <a:lnTo>
                    <a:pt x="116" y="123"/>
                  </a:lnTo>
                  <a:lnTo>
                    <a:pt x="160" y="184"/>
                  </a:lnTo>
                  <a:cubicBezTo>
                    <a:pt x="146" y="184"/>
                    <a:pt x="135" y="184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4"/>
                    <a:pt x="221" y="184"/>
                    <a:pt x="213" y="184"/>
                  </a:cubicBezTo>
                  <a:lnTo>
                    <a:pt x="194" y="184"/>
                  </a:lnTo>
                  <a:lnTo>
                    <a:pt x="130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6" name="Freeform 462">
              <a:extLst>
                <a:ext uri="{FF2B5EF4-FFF2-40B4-BE49-F238E27FC236}">
                  <a16:creationId xmlns:a16="http://schemas.microsoft.com/office/drawing/2014/main" id="{9C32367A-4B67-4325-8FE9-9C3354D170BD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540000" y="2960688"/>
              <a:ext cx="101600" cy="85725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7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7 h 218"/>
                <a:gd name="T22" fmla="*/ 57 w 260"/>
                <a:gd name="T23" fmla="*/ 98 h 218"/>
                <a:gd name="T24" fmla="*/ 97 w 260"/>
                <a:gd name="T25" fmla="*/ 30 h 218"/>
                <a:gd name="T26" fmla="*/ 116 w 260"/>
                <a:gd name="T27" fmla="*/ 71 h 218"/>
                <a:gd name="T28" fmla="*/ 116 w 260"/>
                <a:gd name="T29" fmla="*/ 187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7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7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7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7" name="Freeform 463">
              <a:extLst>
                <a:ext uri="{FF2B5EF4-FFF2-40B4-BE49-F238E27FC236}">
                  <a16:creationId xmlns:a16="http://schemas.microsoft.com/office/drawing/2014/main" id="{B4419845-436B-4ED1-80CA-68D4E77944F7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2654300" y="2960688"/>
              <a:ext cx="79375" cy="85725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8" name="Freeform 464">
              <a:extLst>
                <a:ext uri="{FF2B5EF4-FFF2-40B4-BE49-F238E27FC236}">
                  <a16:creationId xmlns:a16="http://schemas.microsoft.com/office/drawing/2014/main" id="{838C2E93-96C0-4361-8DA3-D25B9E6D4579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2749550" y="2962275"/>
              <a:ext cx="92075" cy="84138"/>
            </a:xfrm>
            <a:custGeom>
              <a:avLst/>
              <a:gdLst>
                <a:gd name="T0" fmla="*/ 203 w 238"/>
                <a:gd name="T1" fmla="*/ 30 h 217"/>
                <a:gd name="T2" fmla="*/ 218 w 238"/>
                <a:gd name="T3" fmla="*/ 30 h 217"/>
                <a:gd name="T4" fmla="*/ 238 w 238"/>
                <a:gd name="T5" fmla="*/ 15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0 h 217"/>
                <a:gd name="T14" fmla="*/ 173 w 238"/>
                <a:gd name="T15" fmla="*/ 30 h 217"/>
                <a:gd name="T16" fmla="*/ 119 w 238"/>
                <a:gd name="T17" fmla="*/ 191 h 217"/>
                <a:gd name="T18" fmla="*/ 65 w 238"/>
                <a:gd name="T19" fmla="*/ 30 h 217"/>
                <a:gd name="T20" fmla="*/ 79 w 238"/>
                <a:gd name="T21" fmla="*/ 30 h 217"/>
                <a:gd name="T22" fmla="*/ 99 w 238"/>
                <a:gd name="T23" fmla="*/ 15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5 h 217"/>
                <a:gd name="T30" fmla="*/ 20 w 238"/>
                <a:gd name="T31" fmla="*/ 30 h 217"/>
                <a:gd name="T32" fmla="*/ 35 w 238"/>
                <a:gd name="T33" fmla="*/ 30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0 h 217"/>
                <a:gd name="T40" fmla="*/ 203 w 238"/>
                <a:gd name="T41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0"/>
                  </a:moveTo>
                  <a:lnTo>
                    <a:pt x="218" y="30"/>
                  </a:lnTo>
                  <a:cubicBezTo>
                    <a:pt x="225" y="30"/>
                    <a:pt x="238" y="30"/>
                    <a:pt x="238" y="15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0"/>
                    <a:pt x="151" y="30"/>
                    <a:pt x="159" y="30"/>
                  </a:cubicBezTo>
                  <a:lnTo>
                    <a:pt x="173" y="30"/>
                  </a:lnTo>
                  <a:lnTo>
                    <a:pt x="119" y="191"/>
                  </a:lnTo>
                  <a:lnTo>
                    <a:pt x="65" y="30"/>
                  </a:lnTo>
                  <a:lnTo>
                    <a:pt x="79" y="30"/>
                  </a:lnTo>
                  <a:cubicBezTo>
                    <a:pt x="86" y="30"/>
                    <a:pt x="99" y="30"/>
                    <a:pt x="99" y="15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8" y="217"/>
                    <a:pt x="140" y="217"/>
                    <a:pt x="145" y="200"/>
                  </a:cubicBezTo>
                  <a:lnTo>
                    <a:pt x="203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9" name="Freeform 465">
              <a:extLst>
                <a:ext uri="{FF2B5EF4-FFF2-40B4-BE49-F238E27FC236}">
                  <a16:creationId xmlns:a16="http://schemas.microsoft.com/office/drawing/2014/main" id="{1025FEC3-D5CC-4E07-B694-95EB65AFE5E4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2857500" y="2927350"/>
              <a:ext cx="79375" cy="11906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0" name="Freeform 466">
              <a:extLst>
                <a:ext uri="{FF2B5EF4-FFF2-40B4-BE49-F238E27FC236}">
                  <a16:creationId xmlns:a16="http://schemas.microsoft.com/office/drawing/2014/main" id="{1489CEFB-FD18-4F12-934C-5A6158B54AA1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3362325" y="2911475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1" name="Freeform 467">
              <a:extLst>
                <a:ext uri="{FF2B5EF4-FFF2-40B4-BE49-F238E27FC236}">
                  <a16:creationId xmlns:a16="http://schemas.microsoft.com/office/drawing/2014/main" id="{C3354BB4-453A-44C7-AB18-B092A56D4CB0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3468688" y="2960688"/>
              <a:ext cx="79375" cy="85725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2" name="Freeform 468">
              <a:extLst>
                <a:ext uri="{FF2B5EF4-FFF2-40B4-BE49-F238E27FC236}">
                  <a16:creationId xmlns:a16="http://schemas.microsoft.com/office/drawing/2014/main" id="{38CD652D-3E5A-44D3-B522-D809CCF140A9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3570288" y="2960688"/>
              <a:ext cx="90488" cy="85725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3" name="Freeform 469">
              <a:extLst>
                <a:ext uri="{FF2B5EF4-FFF2-40B4-BE49-F238E27FC236}">
                  <a16:creationId xmlns:a16="http://schemas.microsoft.com/office/drawing/2014/main" id="{B262F347-6CD3-4E11-90C1-EB14665B76D5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667125" y="2962275"/>
              <a:ext cx="90488" cy="84138"/>
            </a:xfrm>
            <a:custGeom>
              <a:avLst/>
              <a:gdLst>
                <a:gd name="T0" fmla="*/ 129 w 234"/>
                <a:gd name="T1" fmla="*/ 104 h 215"/>
                <a:gd name="T2" fmla="*/ 186 w 234"/>
                <a:gd name="T3" fmla="*/ 30 h 215"/>
                <a:gd name="T4" fmla="*/ 206 w 234"/>
                <a:gd name="T5" fmla="*/ 30 h 215"/>
                <a:gd name="T6" fmla="*/ 227 w 234"/>
                <a:gd name="T7" fmla="*/ 15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5 h 215"/>
                <a:gd name="T28" fmla="*/ 23 w 234"/>
                <a:gd name="T29" fmla="*/ 30 h 215"/>
                <a:gd name="T30" fmla="*/ 43 w 234"/>
                <a:gd name="T31" fmla="*/ 30 h 215"/>
                <a:gd name="T32" fmla="*/ 102 w 234"/>
                <a:gd name="T33" fmla="*/ 104 h 215"/>
                <a:gd name="T34" fmla="*/ 40 w 234"/>
                <a:gd name="T35" fmla="*/ 184 h 215"/>
                <a:gd name="T36" fmla="*/ 20 w 234"/>
                <a:gd name="T37" fmla="*/ 184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4 h 215"/>
                <a:gd name="T48" fmla="*/ 116 w 234"/>
                <a:gd name="T49" fmla="*/ 123 h 215"/>
                <a:gd name="T50" fmla="*/ 160 w 234"/>
                <a:gd name="T51" fmla="*/ 184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4 h 215"/>
                <a:gd name="T62" fmla="*/ 193 w 234"/>
                <a:gd name="T63" fmla="*/ 184 h 215"/>
                <a:gd name="T64" fmla="*/ 129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4"/>
                  </a:moveTo>
                  <a:lnTo>
                    <a:pt x="186" y="30"/>
                  </a:lnTo>
                  <a:lnTo>
                    <a:pt x="206" y="30"/>
                  </a:lnTo>
                  <a:cubicBezTo>
                    <a:pt x="213" y="30"/>
                    <a:pt x="227" y="30"/>
                    <a:pt x="227" y="15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0"/>
                    <a:pt x="139" y="30"/>
                    <a:pt x="152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6" y="30"/>
                    <a:pt x="23" y="30"/>
                  </a:cubicBezTo>
                  <a:lnTo>
                    <a:pt x="43" y="30"/>
                  </a:lnTo>
                  <a:lnTo>
                    <a:pt x="102" y="104"/>
                  </a:lnTo>
                  <a:lnTo>
                    <a:pt x="40" y="184"/>
                  </a:lnTo>
                  <a:lnTo>
                    <a:pt x="20" y="184"/>
                  </a:lnTo>
                  <a:cubicBezTo>
                    <a:pt x="13" y="184"/>
                    <a:pt x="0" y="184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4"/>
                    <a:pt x="88" y="184"/>
                    <a:pt x="73" y="184"/>
                  </a:cubicBezTo>
                  <a:lnTo>
                    <a:pt x="116" y="123"/>
                  </a:lnTo>
                  <a:lnTo>
                    <a:pt x="160" y="184"/>
                  </a:lnTo>
                  <a:cubicBezTo>
                    <a:pt x="146" y="184"/>
                    <a:pt x="135" y="184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4"/>
                    <a:pt x="221" y="184"/>
                    <a:pt x="213" y="184"/>
                  </a:cubicBezTo>
                  <a:lnTo>
                    <a:pt x="193" y="184"/>
                  </a:lnTo>
                  <a:lnTo>
                    <a:pt x="129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4" name="Freeform 470">
              <a:extLst>
                <a:ext uri="{FF2B5EF4-FFF2-40B4-BE49-F238E27FC236}">
                  <a16:creationId xmlns:a16="http://schemas.microsoft.com/office/drawing/2014/main" id="{D4F366E3-3988-4819-8478-925845275B11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797300" y="3022600"/>
              <a:ext cx="33338" cy="50800"/>
            </a:xfrm>
            <a:custGeom>
              <a:avLst/>
              <a:gdLst>
                <a:gd name="T0" fmla="*/ 51 w 82"/>
                <a:gd name="T1" fmla="*/ 60 h 131"/>
                <a:gd name="T2" fmla="*/ 14 w 82"/>
                <a:gd name="T3" fmla="*/ 101 h 131"/>
                <a:gd name="T4" fmla="*/ 0 w 82"/>
                <a:gd name="T5" fmla="*/ 115 h 131"/>
                <a:gd name="T6" fmla="*/ 16 w 82"/>
                <a:gd name="T7" fmla="*/ 131 h 131"/>
                <a:gd name="T8" fmla="*/ 82 w 82"/>
                <a:gd name="T9" fmla="*/ 49 h 131"/>
                <a:gd name="T10" fmla="*/ 41 w 82"/>
                <a:gd name="T11" fmla="*/ 0 h 131"/>
                <a:gd name="T12" fmla="*/ 10 w 82"/>
                <a:gd name="T13" fmla="*/ 30 h 131"/>
                <a:gd name="T14" fmla="*/ 41 w 82"/>
                <a:gd name="T15" fmla="*/ 62 h 131"/>
                <a:gd name="T16" fmla="*/ 51 w 82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2" y="104"/>
                    <a:pt x="82" y="49"/>
                  </a:cubicBez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10" y="14"/>
                    <a:pt x="10" y="30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5" name="Freeform 471">
              <a:extLst>
                <a:ext uri="{FF2B5EF4-FFF2-40B4-BE49-F238E27FC236}">
                  <a16:creationId xmlns:a16="http://schemas.microsoft.com/office/drawing/2014/main" id="{74E81776-1699-4EA9-8586-C8EEC80E6E50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976688" y="2979738"/>
              <a:ext cx="80963" cy="14288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7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7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7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6" name="Freeform 472">
              <a:extLst>
                <a:ext uri="{FF2B5EF4-FFF2-40B4-BE49-F238E27FC236}">
                  <a16:creationId xmlns:a16="http://schemas.microsoft.com/office/drawing/2014/main" id="{36B4F950-2A9B-41BF-9F5A-9598433B3D4C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4073525" y="2925763"/>
              <a:ext cx="90488" cy="120650"/>
            </a:xfrm>
            <a:custGeom>
              <a:avLst/>
              <a:gdLst>
                <a:gd name="T0" fmla="*/ 5 w 232"/>
                <a:gd name="T1" fmla="*/ 189 h 311"/>
                <a:gd name="T2" fmla="*/ 0 w 232"/>
                <a:gd name="T3" fmla="*/ 207 h 311"/>
                <a:gd name="T4" fmla="*/ 20 w 232"/>
                <a:gd name="T5" fmla="*/ 227 h 311"/>
                <a:gd name="T6" fmla="*/ 146 w 232"/>
                <a:gd name="T7" fmla="*/ 227 h 311"/>
                <a:gd name="T8" fmla="*/ 146 w 232"/>
                <a:gd name="T9" fmla="*/ 280 h 311"/>
                <a:gd name="T10" fmla="*/ 115 w 232"/>
                <a:gd name="T11" fmla="*/ 280 h 311"/>
                <a:gd name="T12" fmla="*/ 95 w 232"/>
                <a:gd name="T13" fmla="*/ 296 h 311"/>
                <a:gd name="T14" fmla="*/ 115 w 232"/>
                <a:gd name="T15" fmla="*/ 311 h 311"/>
                <a:gd name="T16" fmla="*/ 205 w 232"/>
                <a:gd name="T17" fmla="*/ 311 h 311"/>
                <a:gd name="T18" fmla="*/ 224 w 232"/>
                <a:gd name="T19" fmla="*/ 296 h 311"/>
                <a:gd name="T20" fmla="*/ 205 w 232"/>
                <a:gd name="T21" fmla="*/ 280 h 311"/>
                <a:gd name="T22" fmla="*/ 174 w 232"/>
                <a:gd name="T23" fmla="*/ 280 h 311"/>
                <a:gd name="T24" fmla="*/ 174 w 232"/>
                <a:gd name="T25" fmla="*/ 227 h 311"/>
                <a:gd name="T26" fmla="*/ 213 w 232"/>
                <a:gd name="T27" fmla="*/ 227 h 311"/>
                <a:gd name="T28" fmla="*/ 232 w 232"/>
                <a:gd name="T29" fmla="*/ 212 h 311"/>
                <a:gd name="T30" fmla="*/ 213 w 232"/>
                <a:gd name="T31" fmla="*/ 196 h 311"/>
                <a:gd name="T32" fmla="*/ 174 w 232"/>
                <a:gd name="T33" fmla="*/ 196 h 311"/>
                <a:gd name="T34" fmla="*/ 174 w 232"/>
                <a:gd name="T35" fmla="*/ 21 h 311"/>
                <a:gd name="T36" fmla="*/ 153 w 232"/>
                <a:gd name="T37" fmla="*/ 0 h 311"/>
                <a:gd name="T38" fmla="*/ 139 w 232"/>
                <a:gd name="T39" fmla="*/ 0 h 311"/>
                <a:gd name="T40" fmla="*/ 118 w 232"/>
                <a:gd name="T41" fmla="*/ 11 h 311"/>
                <a:gd name="T42" fmla="*/ 5 w 232"/>
                <a:gd name="T43" fmla="*/ 189 h 311"/>
                <a:gd name="T44" fmla="*/ 35 w 232"/>
                <a:gd name="T45" fmla="*/ 196 h 311"/>
                <a:gd name="T46" fmla="*/ 146 w 232"/>
                <a:gd name="T47" fmla="*/ 22 h 311"/>
                <a:gd name="T48" fmla="*/ 146 w 232"/>
                <a:gd name="T49" fmla="*/ 196 h 311"/>
                <a:gd name="T50" fmla="*/ 35 w 232"/>
                <a:gd name="T51" fmla="*/ 19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311">
                  <a:moveTo>
                    <a:pt x="5" y="189"/>
                  </a:moveTo>
                  <a:cubicBezTo>
                    <a:pt x="0" y="196"/>
                    <a:pt x="0" y="197"/>
                    <a:pt x="0" y="207"/>
                  </a:cubicBezTo>
                  <a:cubicBezTo>
                    <a:pt x="0" y="223"/>
                    <a:pt x="5" y="227"/>
                    <a:pt x="20" y="227"/>
                  </a:cubicBezTo>
                  <a:lnTo>
                    <a:pt x="146" y="227"/>
                  </a:lnTo>
                  <a:lnTo>
                    <a:pt x="146" y="280"/>
                  </a:lnTo>
                  <a:lnTo>
                    <a:pt x="115" y="280"/>
                  </a:lnTo>
                  <a:cubicBezTo>
                    <a:pt x="107" y="280"/>
                    <a:pt x="95" y="280"/>
                    <a:pt x="95" y="296"/>
                  </a:cubicBezTo>
                  <a:cubicBezTo>
                    <a:pt x="95" y="311"/>
                    <a:pt x="107" y="311"/>
                    <a:pt x="115" y="311"/>
                  </a:cubicBezTo>
                  <a:lnTo>
                    <a:pt x="205" y="311"/>
                  </a:lnTo>
                  <a:cubicBezTo>
                    <a:pt x="212" y="311"/>
                    <a:pt x="224" y="311"/>
                    <a:pt x="224" y="296"/>
                  </a:cubicBezTo>
                  <a:cubicBezTo>
                    <a:pt x="224" y="280"/>
                    <a:pt x="213" y="280"/>
                    <a:pt x="205" y="280"/>
                  </a:cubicBezTo>
                  <a:lnTo>
                    <a:pt x="174" y="280"/>
                  </a:lnTo>
                  <a:lnTo>
                    <a:pt x="174" y="227"/>
                  </a:lnTo>
                  <a:lnTo>
                    <a:pt x="213" y="227"/>
                  </a:lnTo>
                  <a:cubicBezTo>
                    <a:pt x="220" y="227"/>
                    <a:pt x="232" y="227"/>
                    <a:pt x="232" y="212"/>
                  </a:cubicBezTo>
                  <a:cubicBezTo>
                    <a:pt x="232" y="196"/>
                    <a:pt x="220" y="196"/>
                    <a:pt x="213" y="196"/>
                  </a:cubicBezTo>
                  <a:lnTo>
                    <a:pt x="174" y="196"/>
                  </a:lnTo>
                  <a:lnTo>
                    <a:pt x="174" y="21"/>
                  </a:lnTo>
                  <a:cubicBezTo>
                    <a:pt x="174" y="4"/>
                    <a:pt x="170" y="0"/>
                    <a:pt x="153" y="0"/>
                  </a:cubicBezTo>
                  <a:lnTo>
                    <a:pt x="139" y="0"/>
                  </a:lnTo>
                  <a:cubicBezTo>
                    <a:pt x="127" y="0"/>
                    <a:pt x="125" y="1"/>
                    <a:pt x="118" y="11"/>
                  </a:cubicBezTo>
                  <a:lnTo>
                    <a:pt x="5" y="189"/>
                  </a:lnTo>
                  <a:close/>
                  <a:moveTo>
                    <a:pt x="35" y="196"/>
                  </a:moveTo>
                  <a:lnTo>
                    <a:pt x="146" y="22"/>
                  </a:lnTo>
                  <a:lnTo>
                    <a:pt x="146" y="196"/>
                  </a:lnTo>
                  <a:lnTo>
                    <a:pt x="35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7" name="Freeform 473">
              <a:extLst>
                <a:ext uri="{FF2B5EF4-FFF2-40B4-BE49-F238E27FC236}">
                  <a16:creationId xmlns:a16="http://schemas.microsoft.com/office/drawing/2014/main" id="{436DA327-A1DC-4D6C-8ABB-BEB081EC9837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4203700" y="2911475"/>
              <a:ext cx="50800" cy="150813"/>
            </a:xfrm>
            <a:custGeom>
              <a:avLst/>
              <a:gdLst>
                <a:gd name="T0" fmla="*/ 132 w 132"/>
                <a:gd name="T1" fmla="*/ 373 h 387"/>
                <a:gd name="T2" fmla="*/ 120 w 132"/>
                <a:gd name="T3" fmla="*/ 357 h 387"/>
                <a:gd name="T4" fmla="*/ 35 w 132"/>
                <a:gd name="T5" fmla="*/ 193 h 387"/>
                <a:gd name="T6" fmla="*/ 121 w 132"/>
                <a:gd name="T7" fmla="*/ 29 h 387"/>
                <a:gd name="T8" fmla="*/ 132 w 132"/>
                <a:gd name="T9" fmla="*/ 14 h 387"/>
                <a:gd name="T10" fmla="*/ 117 w 132"/>
                <a:gd name="T11" fmla="*/ 0 h 387"/>
                <a:gd name="T12" fmla="*/ 0 w 132"/>
                <a:gd name="T13" fmla="*/ 193 h 387"/>
                <a:gd name="T14" fmla="*/ 41 w 132"/>
                <a:gd name="T15" fmla="*/ 322 h 387"/>
                <a:gd name="T16" fmla="*/ 117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5"/>
                    <a:pt x="129" y="363"/>
                    <a:pt x="120" y="357"/>
                  </a:cubicBezTo>
                  <a:cubicBezTo>
                    <a:pt x="58" y="315"/>
                    <a:pt x="35" y="249"/>
                    <a:pt x="35" y="193"/>
                  </a:cubicBezTo>
                  <a:cubicBezTo>
                    <a:pt x="35" y="143"/>
                    <a:pt x="54" y="74"/>
                    <a:pt x="121" y="29"/>
                  </a:cubicBezTo>
                  <a:cubicBezTo>
                    <a:pt x="129" y="23"/>
                    <a:pt x="132" y="21"/>
                    <a:pt x="132" y="14"/>
                  </a:cubicBezTo>
                  <a:cubicBezTo>
                    <a:pt x="132" y="10"/>
                    <a:pt x="130" y="0"/>
                    <a:pt x="117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7"/>
                    <a:pt x="41" y="322"/>
                  </a:cubicBezTo>
                  <a:cubicBezTo>
                    <a:pt x="67" y="359"/>
                    <a:pt x="105" y="387"/>
                    <a:pt x="117" y="387"/>
                  </a:cubicBezTo>
                  <a:cubicBezTo>
                    <a:pt x="130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8" name="Freeform 474">
              <a:extLst>
                <a:ext uri="{FF2B5EF4-FFF2-40B4-BE49-F238E27FC236}">
                  <a16:creationId xmlns:a16="http://schemas.microsoft.com/office/drawing/2014/main" id="{5B5231CB-EDFE-4C7F-BC49-C0AFF076EFD2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4278313" y="2911475"/>
              <a:ext cx="88900" cy="150813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3 w 227"/>
                <a:gd name="T5" fmla="*/ 0 h 387"/>
                <a:gd name="T6" fmla="*/ 165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3 w 227"/>
                <a:gd name="T21" fmla="*/ 255 h 387"/>
                <a:gd name="T22" fmla="*/ 140 w 227"/>
                <a:gd name="T23" fmla="*/ 321 h 387"/>
                <a:gd name="T24" fmla="*/ 183 w 227"/>
                <a:gd name="T25" fmla="*/ 387 h 387"/>
                <a:gd name="T26" fmla="*/ 227 w 227"/>
                <a:gd name="T27" fmla="*/ 321 h 387"/>
                <a:gd name="T28" fmla="*/ 183 w 227"/>
                <a:gd name="T29" fmla="*/ 356 h 387"/>
                <a:gd name="T30" fmla="*/ 168 w 227"/>
                <a:gd name="T31" fmla="*/ 321 h 387"/>
                <a:gd name="T32" fmla="*/ 183 w 227"/>
                <a:gd name="T33" fmla="*/ 286 h 387"/>
                <a:gd name="T34" fmla="*/ 199 w 227"/>
                <a:gd name="T35" fmla="*/ 321 h 387"/>
                <a:gd name="T36" fmla="*/ 183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7"/>
                    <a:pt x="183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3" y="356"/>
                  </a:moveTo>
                  <a:cubicBezTo>
                    <a:pt x="177" y="356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6"/>
                    <a:pt x="183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9" name="Freeform 475">
              <a:extLst>
                <a:ext uri="{FF2B5EF4-FFF2-40B4-BE49-F238E27FC236}">
                  <a16:creationId xmlns:a16="http://schemas.microsoft.com/office/drawing/2014/main" id="{3F8E37EA-2866-4BE3-A51B-DF5EA087550B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4384675" y="2960688"/>
              <a:ext cx="79375" cy="85725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0" name="Freeform 476">
              <a:extLst>
                <a:ext uri="{FF2B5EF4-FFF2-40B4-BE49-F238E27FC236}">
                  <a16:creationId xmlns:a16="http://schemas.microsoft.com/office/drawing/2014/main" id="{BE0A789C-D1DC-446D-93BD-5DB12DB78377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4478338" y="2927350"/>
              <a:ext cx="92075" cy="119063"/>
            </a:xfrm>
            <a:custGeom>
              <a:avLst/>
              <a:gdLst>
                <a:gd name="T0" fmla="*/ 77 w 237"/>
                <a:gd name="T1" fmla="*/ 111 h 308"/>
                <a:gd name="T2" fmla="*/ 77 w 237"/>
                <a:gd name="T3" fmla="*/ 21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20 w 237"/>
                <a:gd name="T11" fmla="*/ 31 h 308"/>
                <a:gd name="T12" fmla="*/ 42 w 237"/>
                <a:gd name="T13" fmla="*/ 31 h 308"/>
                <a:gd name="T14" fmla="*/ 42 w 237"/>
                <a:gd name="T15" fmla="*/ 284 h 308"/>
                <a:gd name="T16" fmla="*/ 60 w 237"/>
                <a:gd name="T17" fmla="*/ 305 h 308"/>
                <a:gd name="T18" fmla="*/ 77 w 237"/>
                <a:gd name="T19" fmla="*/ 282 h 308"/>
                <a:gd name="T20" fmla="*/ 135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7 w 237"/>
                <a:gd name="T27" fmla="*/ 111 h 308"/>
                <a:gd name="T28" fmla="*/ 77 w 237"/>
                <a:gd name="T29" fmla="*/ 210 h 308"/>
                <a:gd name="T30" fmla="*/ 77 w 237"/>
                <a:gd name="T31" fmla="*/ 173 h 308"/>
                <a:gd name="T32" fmla="*/ 137 w 237"/>
                <a:gd name="T33" fmla="*/ 117 h 308"/>
                <a:gd name="T34" fmla="*/ 203 w 237"/>
                <a:gd name="T35" fmla="*/ 197 h 308"/>
                <a:gd name="T36" fmla="*/ 133 w 237"/>
                <a:gd name="T37" fmla="*/ 277 h 308"/>
                <a:gd name="T38" fmla="*/ 77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7" y="260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1" name="Freeform 477">
              <a:extLst>
                <a:ext uri="{FF2B5EF4-FFF2-40B4-BE49-F238E27FC236}">
                  <a16:creationId xmlns:a16="http://schemas.microsoft.com/office/drawing/2014/main" id="{40F8E320-206C-47DF-9FD5-573DEB6B81CB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4579938" y="2960688"/>
              <a:ext cx="92075" cy="128588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0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5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4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19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19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5"/>
                  </a:moveTo>
                  <a:cubicBezTo>
                    <a:pt x="97" y="216"/>
                    <a:pt x="118" y="221"/>
                    <a:pt x="134" y="221"/>
                  </a:cubicBezTo>
                  <a:cubicBezTo>
                    <a:pt x="189" y="221"/>
                    <a:pt x="237" y="173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19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2" name="Freeform 478">
              <a:extLst>
                <a:ext uri="{FF2B5EF4-FFF2-40B4-BE49-F238E27FC236}">
                  <a16:creationId xmlns:a16="http://schemas.microsoft.com/office/drawing/2014/main" id="{08209F08-B3B0-48AF-A09F-F3C4BA927C2F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4695825" y="2911475"/>
              <a:ext cx="52388" cy="150813"/>
            </a:xfrm>
            <a:custGeom>
              <a:avLst/>
              <a:gdLst>
                <a:gd name="T0" fmla="*/ 132 w 132"/>
                <a:gd name="T1" fmla="*/ 193 h 387"/>
                <a:gd name="T2" fmla="*/ 91 w 132"/>
                <a:gd name="T3" fmla="*/ 64 h 387"/>
                <a:gd name="T4" fmla="*/ 15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3 h 387"/>
                <a:gd name="T12" fmla="*/ 11 w 132"/>
                <a:gd name="T13" fmla="*/ 358 h 387"/>
                <a:gd name="T14" fmla="*/ 0 w 132"/>
                <a:gd name="T15" fmla="*/ 373 h 387"/>
                <a:gd name="T16" fmla="*/ 15 w 132"/>
                <a:gd name="T17" fmla="*/ 387 h 387"/>
                <a:gd name="T18" fmla="*/ 132 w 132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3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90" y="81"/>
                    <a:pt x="97" y="161"/>
                    <a:pt x="97" y="193"/>
                  </a:cubicBezTo>
                  <a:cubicBezTo>
                    <a:pt x="97" y="243"/>
                    <a:pt x="79" y="312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2" y="321"/>
                    <a:pt x="13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3" name="Freeform 479">
              <a:extLst>
                <a:ext uri="{FF2B5EF4-FFF2-40B4-BE49-F238E27FC236}">
                  <a16:creationId xmlns:a16="http://schemas.microsoft.com/office/drawing/2014/main" id="{4964D073-34F5-454A-8D6C-FCC4B9CDDDF8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552700" y="3160713"/>
              <a:ext cx="79375" cy="117475"/>
            </a:xfrm>
            <a:custGeom>
              <a:avLst/>
              <a:gdLst>
                <a:gd name="T0" fmla="*/ 119 w 204"/>
                <a:gd name="T1" fmla="*/ 20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5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4 h 305"/>
                <a:gd name="T14" fmla="*/ 21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0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4" name="Freeform 480">
              <a:extLst>
                <a:ext uri="{FF2B5EF4-FFF2-40B4-BE49-F238E27FC236}">
                  <a16:creationId xmlns:a16="http://schemas.microsoft.com/office/drawing/2014/main" id="{381C74A7-DD15-414D-9DAF-3318B111C139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654300" y="3192463"/>
              <a:ext cx="79375" cy="873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5" name="Freeform 481">
              <a:extLst>
                <a:ext uri="{FF2B5EF4-FFF2-40B4-BE49-F238E27FC236}">
                  <a16:creationId xmlns:a16="http://schemas.microsoft.com/office/drawing/2014/main" id="{6D8C86D9-ABDA-459C-A4AC-8242D5C32B82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2755900" y="3192463"/>
              <a:ext cx="90488" cy="87313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6" name="Freeform 482">
              <a:extLst>
                <a:ext uri="{FF2B5EF4-FFF2-40B4-BE49-F238E27FC236}">
                  <a16:creationId xmlns:a16="http://schemas.microsoft.com/office/drawing/2014/main" id="{87D3D77E-9C76-4292-8429-A4BC3B0F5EB0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851150" y="3195638"/>
              <a:ext cx="92075" cy="84138"/>
            </a:xfrm>
            <a:custGeom>
              <a:avLst/>
              <a:gdLst>
                <a:gd name="T0" fmla="*/ 202 w 237"/>
                <a:gd name="T1" fmla="*/ 30 h 217"/>
                <a:gd name="T2" fmla="*/ 217 w 237"/>
                <a:gd name="T3" fmla="*/ 30 h 217"/>
                <a:gd name="T4" fmla="*/ 237 w 237"/>
                <a:gd name="T5" fmla="*/ 15 h 217"/>
                <a:gd name="T6" fmla="*/ 217 w 237"/>
                <a:gd name="T7" fmla="*/ 0 h 217"/>
                <a:gd name="T8" fmla="*/ 159 w 237"/>
                <a:gd name="T9" fmla="*/ 0 h 217"/>
                <a:gd name="T10" fmla="*/ 139 w 237"/>
                <a:gd name="T11" fmla="*/ 15 h 217"/>
                <a:gd name="T12" fmla="*/ 159 w 237"/>
                <a:gd name="T13" fmla="*/ 30 h 217"/>
                <a:gd name="T14" fmla="*/ 173 w 237"/>
                <a:gd name="T15" fmla="*/ 30 h 217"/>
                <a:gd name="T16" fmla="*/ 119 w 237"/>
                <a:gd name="T17" fmla="*/ 191 h 217"/>
                <a:gd name="T18" fmla="*/ 64 w 237"/>
                <a:gd name="T19" fmla="*/ 30 h 217"/>
                <a:gd name="T20" fmla="*/ 78 w 237"/>
                <a:gd name="T21" fmla="*/ 30 h 217"/>
                <a:gd name="T22" fmla="*/ 98 w 237"/>
                <a:gd name="T23" fmla="*/ 15 h 217"/>
                <a:gd name="T24" fmla="*/ 78 w 237"/>
                <a:gd name="T25" fmla="*/ 0 h 217"/>
                <a:gd name="T26" fmla="*/ 20 w 237"/>
                <a:gd name="T27" fmla="*/ 0 h 217"/>
                <a:gd name="T28" fmla="*/ 0 w 237"/>
                <a:gd name="T29" fmla="*/ 15 h 217"/>
                <a:gd name="T30" fmla="*/ 20 w 237"/>
                <a:gd name="T31" fmla="*/ 30 h 217"/>
                <a:gd name="T32" fmla="*/ 35 w 237"/>
                <a:gd name="T33" fmla="*/ 30 h 217"/>
                <a:gd name="T34" fmla="*/ 92 w 237"/>
                <a:gd name="T35" fmla="*/ 200 h 217"/>
                <a:gd name="T36" fmla="*/ 119 w 237"/>
                <a:gd name="T37" fmla="*/ 217 h 217"/>
                <a:gd name="T38" fmla="*/ 145 w 237"/>
                <a:gd name="T39" fmla="*/ 200 h 217"/>
                <a:gd name="T40" fmla="*/ 202 w 237"/>
                <a:gd name="T41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17">
                  <a:moveTo>
                    <a:pt x="202" y="30"/>
                  </a:moveTo>
                  <a:lnTo>
                    <a:pt x="217" y="30"/>
                  </a:lnTo>
                  <a:cubicBezTo>
                    <a:pt x="225" y="30"/>
                    <a:pt x="237" y="30"/>
                    <a:pt x="237" y="15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9" y="0"/>
                  </a:lnTo>
                  <a:cubicBezTo>
                    <a:pt x="151" y="0"/>
                    <a:pt x="139" y="0"/>
                    <a:pt x="139" y="15"/>
                  </a:cubicBezTo>
                  <a:cubicBezTo>
                    <a:pt x="139" y="30"/>
                    <a:pt x="151" y="30"/>
                    <a:pt x="159" y="30"/>
                  </a:cubicBezTo>
                  <a:lnTo>
                    <a:pt x="173" y="30"/>
                  </a:lnTo>
                  <a:lnTo>
                    <a:pt x="119" y="191"/>
                  </a:lnTo>
                  <a:lnTo>
                    <a:pt x="64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92" y="200"/>
                  </a:lnTo>
                  <a:cubicBezTo>
                    <a:pt x="98" y="217"/>
                    <a:pt x="108" y="217"/>
                    <a:pt x="119" y="217"/>
                  </a:cubicBezTo>
                  <a:cubicBezTo>
                    <a:pt x="128" y="217"/>
                    <a:pt x="140" y="217"/>
                    <a:pt x="145" y="200"/>
                  </a:cubicBezTo>
                  <a:lnTo>
                    <a:pt x="202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7" name="Freeform 483">
              <a:extLst>
                <a:ext uri="{FF2B5EF4-FFF2-40B4-BE49-F238E27FC236}">
                  <a16:creationId xmlns:a16="http://schemas.microsoft.com/office/drawing/2014/main" id="{F29FBFD8-1EEB-46F8-A0BA-7D456740C73F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2959100" y="3192463"/>
              <a:ext cx="79375" cy="873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8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8" name="Freeform 484">
              <a:extLst>
                <a:ext uri="{FF2B5EF4-FFF2-40B4-BE49-F238E27FC236}">
                  <a16:creationId xmlns:a16="http://schemas.microsoft.com/office/drawing/2014/main" id="{FB37BA87-1AAD-4103-BA8D-249857047601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547938" y="3425825"/>
              <a:ext cx="87313" cy="85725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9" name="Freeform 485">
              <a:extLst>
                <a:ext uri="{FF2B5EF4-FFF2-40B4-BE49-F238E27FC236}">
                  <a16:creationId xmlns:a16="http://schemas.microsoft.com/office/drawing/2014/main" id="{DC752B78-658C-4C91-B0D3-A7EDC0EC2CD7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2654300" y="3425825"/>
              <a:ext cx="79375" cy="873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1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10" name="Freeform 486">
              <a:extLst>
                <a:ext uri="{FF2B5EF4-FFF2-40B4-BE49-F238E27FC236}">
                  <a16:creationId xmlns:a16="http://schemas.microsoft.com/office/drawing/2014/main" id="{41960408-45E5-4132-8C22-7D36380D9607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749550" y="3403600"/>
              <a:ext cx="82550" cy="109538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2 h 280"/>
                <a:gd name="T8" fmla="*/ 98 w 211"/>
                <a:gd name="T9" fmla="*/ 62 h 280"/>
                <a:gd name="T10" fmla="*/ 98 w 211"/>
                <a:gd name="T11" fmla="*/ 21 h 280"/>
                <a:gd name="T12" fmla="*/ 81 w 211"/>
                <a:gd name="T13" fmla="*/ 0 h 280"/>
                <a:gd name="T14" fmla="*/ 64 w 211"/>
                <a:gd name="T15" fmla="*/ 21 h 280"/>
                <a:gd name="T16" fmla="*/ 64 w 211"/>
                <a:gd name="T17" fmla="*/ 62 h 280"/>
                <a:gd name="T18" fmla="*/ 20 w 211"/>
                <a:gd name="T19" fmla="*/ 62 h 280"/>
                <a:gd name="T20" fmla="*/ 0 w 211"/>
                <a:gd name="T21" fmla="*/ 77 h 280"/>
                <a:gd name="T22" fmla="*/ 20 w 211"/>
                <a:gd name="T23" fmla="*/ 92 h 280"/>
                <a:gd name="T24" fmla="*/ 64 w 211"/>
                <a:gd name="T25" fmla="*/ 92 h 280"/>
                <a:gd name="T26" fmla="*/ 64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aphicFrame>
        <p:nvGraphicFramePr>
          <p:cNvPr id="815" name="Table 815">
            <a:extLst>
              <a:ext uri="{FF2B5EF4-FFF2-40B4-BE49-F238E27FC236}">
                <a16:creationId xmlns:a16="http://schemas.microsoft.com/office/drawing/2014/main" id="{B12EFB25-0A92-4D69-B1B9-F2EB1C61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92039"/>
              </p:ext>
            </p:extLst>
          </p:nvPr>
        </p:nvGraphicFramePr>
        <p:xfrm>
          <a:off x="641414" y="2876132"/>
          <a:ext cx="8328848" cy="1805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212">
                  <a:extLst>
                    <a:ext uri="{9D8B030D-6E8A-4147-A177-3AD203B41FA5}">
                      <a16:colId xmlns:a16="http://schemas.microsoft.com/office/drawing/2014/main" val="2274841993"/>
                    </a:ext>
                  </a:extLst>
                </a:gridCol>
                <a:gridCol w="2082212">
                  <a:extLst>
                    <a:ext uri="{9D8B030D-6E8A-4147-A177-3AD203B41FA5}">
                      <a16:colId xmlns:a16="http://schemas.microsoft.com/office/drawing/2014/main" val="1810853472"/>
                    </a:ext>
                  </a:extLst>
                </a:gridCol>
                <a:gridCol w="2082212">
                  <a:extLst>
                    <a:ext uri="{9D8B030D-6E8A-4147-A177-3AD203B41FA5}">
                      <a16:colId xmlns:a16="http://schemas.microsoft.com/office/drawing/2014/main" val="1674984091"/>
                    </a:ext>
                  </a:extLst>
                </a:gridCol>
                <a:gridCol w="2082212">
                  <a:extLst>
                    <a:ext uri="{9D8B030D-6E8A-4147-A177-3AD203B41FA5}">
                      <a16:colId xmlns:a16="http://schemas.microsoft.com/office/drawing/2014/main" val="2765329254"/>
                    </a:ext>
                  </a:extLst>
                </a:gridCol>
              </a:tblGrid>
              <a:tr h="536743"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Instructions</a:t>
                      </a:r>
                      <a:endParaRPr lang="en-NZ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esp</a:t>
                      </a:r>
                      <a:endParaRPr lang="en-NZ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ebp</a:t>
                      </a:r>
                      <a:r>
                        <a:rPr lang="en-US" sz="2000" b="1" dirty="0"/>
                        <a:t>(=X)</a:t>
                      </a:r>
                      <a:endParaRPr lang="en-NZ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01215"/>
                  </a:ext>
                </a:extLst>
              </a:tr>
              <a:tr h="536743"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/>
                        <a:t>Epilogue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movl</a:t>
                      </a:r>
                      <a:r>
                        <a:rPr lang="en-NZ" sz="1400" dirty="0"/>
                        <a:t> %</a:t>
                      </a:r>
                      <a:r>
                        <a:rPr lang="en-NZ" sz="1400" dirty="0" err="1"/>
                        <a:t>ebp</a:t>
                      </a:r>
                      <a:r>
                        <a:rPr lang="en-NZ" sz="1400" dirty="0"/>
                        <a:t>, %</a:t>
                      </a:r>
                      <a:r>
                        <a:rPr lang="en-NZ" sz="1400" dirty="0" err="1"/>
                        <a:t>esp</a:t>
                      </a:r>
                      <a:endParaRPr lang="en-NZ" sz="1400" dirty="0"/>
                    </a:p>
                    <a:p>
                      <a:r>
                        <a:rPr lang="en-NZ" sz="1400" dirty="0" err="1"/>
                        <a:t>popl</a:t>
                      </a:r>
                      <a:r>
                        <a:rPr lang="en-NZ" sz="1400" dirty="0"/>
                        <a:t> %</a:t>
                      </a:r>
                      <a:r>
                        <a:rPr lang="en-NZ" sz="1400" dirty="0" err="1"/>
                        <a:t>ebp</a:t>
                      </a:r>
                      <a:endParaRPr lang="en-NZ" sz="1400" dirty="0"/>
                    </a:p>
                    <a:p>
                      <a:r>
                        <a:rPr lang="en-NZ" sz="1400" dirty="0"/>
                        <a:t>ret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  <a:p>
                      <a:r>
                        <a:rPr lang="en-US" sz="1400" dirty="0"/>
                        <a:t>X + 4</a:t>
                      </a:r>
                    </a:p>
                    <a:p>
                      <a:r>
                        <a:rPr lang="en-US" sz="1400" dirty="0"/>
                        <a:t>X + 8</a:t>
                      </a:r>
                      <a:endParaRPr lang="en-NZ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  <a:p>
                      <a:r>
                        <a:rPr lang="en-US" sz="1400" dirty="0"/>
                        <a:t>Y=*(X)</a:t>
                      </a:r>
                    </a:p>
                    <a:p>
                      <a:r>
                        <a:rPr lang="en-US" sz="1400" dirty="0"/>
                        <a:t>Y</a:t>
                      </a:r>
                      <a:endParaRPr lang="en-NZ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118476"/>
                  </a:ext>
                </a:extLst>
              </a:tr>
              <a:tr h="536743">
                <a:tc>
                  <a:txBody>
                    <a:bodyPr/>
                    <a:lstStyle/>
                    <a:p>
                      <a:pPr algn="ctr"/>
                      <a:r>
                        <a:rPr lang="en-NZ" sz="2000" b="1" dirty="0"/>
                        <a:t>Prologue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pushl</a:t>
                      </a:r>
                      <a:r>
                        <a:rPr lang="en-US" sz="1400" dirty="0"/>
                        <a:t> %</a:t>
                      </a:r>
                      <a:r>
                        <a:rPr lang="en-US" sz="1400" dirty="0" err="1"/>
                        <a:t>ebp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movl</a:t>
                      </a:r>
                      <a:r>
                        <a:rPr lang="en-US" sz="1400" dirty="0"/>
                        <a:t> %</a:t>
                      </a:r>
                      <a:r>
                        <a:rPr lang="en-US" sz="1400" dirty="0" err="1"/>
                        <a:t>esp</a:t>
                      </a:r>
                      <a:r>
                        <a:rPr lang="en-US" sz="1400" dirty="0"/>
                        <a:t>, %</a:t>
                      </a:r>
                      <a:r>
                        <a:rPr lang="en-US" sz="1400" dirty="0" err="1"/>
                        <a:t>ebp</a:t>
                      </a:r>
                      <a:endParaRPr lang="en-NZ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+ 4</a:t>
                      </a:r>
                    </a:p>
                    <a:p>
                      <a:r>
                        <a:rPr lang="en-US" sz="1400" dirty="0"/>
                        <a:t>X + 4</a:t>
                      </a:r>
                      <a:endParaRPr lang="en-NZ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NZ" sz="1400" dirty="0"/>
                        <a:t>X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03433"/>
                  </a:ext>
                </a:extLst>
              </a:tr>
            </a:tbl>
          </a:graphicData>
        </a:graphic>
      </p:graphicFrame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268D5653-A543-4D4D-AE13-E7E30ED45A49}"/>
              </a:ext>
            </a:extLst>
          </p:cNvPr>
          <p:cNvCxnSpPr>
            <a:cxnSpLocks/>
          </p:cNvCxnSpPr>
          <p:nvPr/>
        </p:nvCxnSpPr>
        <p:spPr>
          <a:xfrm flipV="1">
            <a:off x="3154364" y="961442"/>
            <a:ext cx="1623919" cy="1417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6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How to Find system()’s Argument Address?</a:t>
            </a:r>
          </a:p>
        </p:txBody>
      </p:sp>
      <p:sp>
        <p:nvSpPr>
          <p:cNvPr id="193" name="Shape 193"/>
          <p:cNvSpPr/>
          <p:nvPr/>
        </p:nvSpPr>
        <p:spPr>
          <a:xfrm>
            <a:off x="607000" y="1561632"/>
            <a:ext cx="1565400" cy="1341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600" dirty="0"/>
              <a:t>Modified Return Address</a:t>
            </a:r>
          </a:p>
        </p:txBody>
      </p:sp>
      <p:sp>
        <p:nvSpPr>
          <p:cNvPr id="194" name="Shape 194"/>
          <p:cNvSpPr/>
          <p:nvPr/>
        </p:nvSpPr>
        <p:spPr>
          <a:xfrm>
            <a:off x="2676250" y="1561632"/>
            <a:ext cx="1565400" cy="1341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GB" sz="1600" dirty="0" err="1">
                <a:solidFill>
                  <a:schemeClr val="bg1"/>
                </a:solidFill>
              </a:rPr>
              <a:t>vul_func</a:t>
            </a:r>
            <a:r>
              <a:rPr lang="en-GB" sz="1600" dirty="0">
                <a:solidFill>
                  <a:schemeClr val="bg1"/>
                </a:solidFill>
              </a:rPr>
              <a:t>() epilogue</a:t>
            </a:r>
          </a:p>
        </p:txBody>
      </p:sp>
      <p:sp>
        <p:nvSpPr>
          <p:cNvPr id="195" name="Shape 195"/>
          <p:cNvSpPr/>
          <p:nvPr/>
        </p:nvSpPr>
        <p:spPr>
          <a:xfrm>
            <a:off x="4825363" y="1561632"/>
            <a:ext cx="1565400" cy="1341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system() prologue</a:t>
            </a:r>
          </a:p>
        </p:txBody>
      </p:sp>
      <p:sp>
        <p:nvSpPr>
          <p:cNvPr id="196" name="Shape 196"/>
          <p:cNvSpPr/>
          <p:nvPr/>
        </p:nvSpPr>
        <p:spPr>
          <a:xfrm>
            <a:off x="6974500" y="1561632"/>
            <a:ext cx="1590078" cy="1341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600" dirty="0"/>
              <a:t>Use of system()’s argument</a:t>
            </a:r>
          </a:p>
        </p:txBody>
      </p:sp>
      <p:cxnSp>
        <p:nvCxnSpPr>
          <p:cNvPr id="197" name="Shape 197"/>
          <p:cNvCxnSpPr>
            <a:stCxn id="193" idx="6"/>
            <a:endCxn id="194" idx="2"/>
          </p:cNvCxnSpPr>
          <p:nvPr/>
        </p:nvCxnSpPr>
        <p:spPr>
          <a:xfrm>
            <a:off x="2172400" y="2232582"/>
            <a:ext cx="5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stCxn id="194" idx="6"/>
            <a:endCxn id="195" idx="2"/>
          </p:cNvCxnSpPr>
          <p:nvPr/>
        </p:nvCxnSpPr>
        <p:spPr>
          <a:xfrm>
            <a:off x="4241650" y="2232582"/>
            <a:ext cx="58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>
            <a:stCxn id="195" idx="6"/>
            <a:endCxn id="196" idx="2"/>
          </p:cNvCxnSpPr>
          <p:nvPr/>
        </p:nvCxnSpPr>
        <p:spPr>
          <a:xfrm>
            <a:off x="6390763" y="2232582"/>
            <a:ext cx="58373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546600" y="3318707"/>
            <a:ext cx="8050800" cy="134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In order to find the system() argument, we need to understand how the </a:t>
            </a:r>
            <a:r>
              <a:rPr lang="en-GB" sz="1800" dirty="0" err="1"/>
              <a:t>ebp</a:t>
            </a:r>
            <a:r>
              <a:rPr lang="en-GB" sz="1800" dirty="0"/>
              <a:t> and </a:t>
            </a:r>
            <a:r>
              <a:rPr lang="en-GB" sz="1800" dirty="0" err="1"/>
              <a:t>esp</a:t>
            </a:r>
            <a:r>
              <a:rPr lang="en-GB" sz="1800" dirty="0"/>
              <a:t> registers change with the function calls. 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Between the time when return address is modified and system argument is used, </a:t>
            </a:r>
            <a:r>
              <a:rPr lang="en-GB" sz="1800" dirty="0" err="1"/>
              <a:t>vul_func</a:t>
            </a:r>
            <a:r>
              <a:rPr lang="en-GB" sz="1800" dirty="0"/>
              <a:t>() returns and system() prologue begins.</a:t>
            </a:r>
          </a:p>
        </p:txBody>
      </p:sp>
      <p:sp>
        <p:nvSpPr>
          <p:cNvPr id="201" name="Shape 201"/>
          <p:cNvSpPr/>
          <p:nvPr/>
        </p:nvSpPr>
        <p:spPr>
          <a:xfrm rot="5397714">
            <a:off x="4347849" y="-452943"/>
            <a:ext cx="451200" cy="4038900"/>
          </a:xfrm>
          <a:prstGeom prst="leftBracket">
            <a:avLst>
              <a:gd name="adj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2555975" y="845557"/>
            <a:ext cx="40392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           </a:t>
            </a:r>
            <a:r>
              <a:rPr lang="en-GB" sz="1800" i="1" dirty="0"/>
              <a:t>   </a:t>
            </a:r>
            <a:r>
              <a:rPr lang="en-GB" sz="1800" dirty="0"/>
              <a:t>Change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GB" sz="1800" dirty="0"/>
              <a:t> and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Memory Map to Understand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GB" dirty="0"/>
              <a:t>Argument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4" y="1328638"/>
            <a:ext cx="8107792" cy="327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953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000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Non-executable Stack countermeasure</a:t>
            </a:r>
          </a:p>
          <a:p>
            <a:pPr marL="495300" indent="-457200">
              <a:lnSpc>
                <a:spcPct val="90000"/>
              </a:lnSpc>
              <a:buClr>
                <a:schemeClr val="dk1"/>
              </a:buClr>
              <a:buSzPts val="3000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defeat the countermeasure</a:t>
            </a:r>
          </a:p>
          <a:p>
            <a:pPr marL="495300" indent="-457200">
              <a:lnSpc>
                <a:spcPct val="90000"/>
              </a:lnSpc>
              <a:buClr>
                <a:schemeClr val="dk1"/>
              </a:buClr>
              <a:buSzPts val="3000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involved in the attack</a:t>
            </a:r>
          </a:p>
          <a:p>
            <a:pPr marL="495300" indent="-457200">
              <a:lnSpc>
                <a:spcPct val="90000"/>
              </a:lnSpc>
              <a:buClr>
                <a:schemeClr val="dk1"/>
              </a:buClr>
              <a:buSzPts val="3000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Prologue and Epilogue</a:t>
            </a:r>
          </a:p>
          <a:p>
            <a:pPr marL="495300" indent="-457200">
              <a:lnSpc>
                <a:spcPct val="90000"/>
              </a:lnSpc>
              <a:buClr>
                <a:schemeClr val="dk1"/>
              </a:buClr>
              <a:buSzPts val="3000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Launching attack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675CB8D-2A91-45E9-9BDC-CB2C6B577136}"/>
              </a:ext>
            </a:extLst>
          </p:cNvPr>
          <p:cNvGrpSpPr/>
          <p:nvPr/>
        </p:nvGrpSpPr>
        <p:grpSpPr>
          <a:xfrm>
            <a:off x="658900" y="778042"/>
            <a:ext cx="7444930" cy="3912592"/>
            <a:chOff x="658900" y="638384"/>
            <a:chExt cx="8229600" cy="4324966"/>
          </a:xfrm>
        </p:grpSpPr>
        <p:sp>
          <p:nvSpPr>
            <p:cNvPr id="214" name="Shape 214"/>
            <p:cNvSpPr/>
            <p:nvPr/>
          </p:nvSpPr>
          <p:spPr>
            <a:xfrm>
              <a:off x="658900" y="1737275"/>
              <a:ext cx="2241900" cy="72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-6985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 dirty="0">
                  <a:solidFill>
                    <a:schemeClr val="dk1"/>
                  </a:solidFill>
                </a:rPr>
                <a:t>Return address is changed to system() address.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3483500" y="1737275"/>
              <a:ext cx="2241900" cy="72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-GB" sz="1600" dirty="0" err="1">
                  <a:solidFill>
                    <a:schemeClr val="dk1"/>
                  </a:solidFill>
                </a:rPr>
                <a:t>ebp</a:t>
              </a:r>
              <a:r>
                <a:rPr lang="en-GB" sz="1600" dirty="0">
                  <a:solidFill>
                    <a:schemeClr val="dk1"/>
                  </a:solidFill>
                </a:rPr>
                <a:t> is replaced by </a:t>
              </a:r>
              <a:r>
                <a:rPr lang="en-GB" sz="1600" dirty="0" err="1">
                  <a:solidFill>
                    <a:schemeClr val="dk1"/>
                  </a:solidFill>
                </a:rPr>
                <a:t>esp</a:t>
              </a:r>
              <a:r>
                <a:rPr lang="en-GB" sz="1600" dirty="0">
                  <a:solidFill>
                    <a:schemeClr val="dk1"/>
                  </a:solidFill>
                </a:rPr>
                <a:t> after </a:t>
              </a:r>
              <a:r>
                <a:rPr lang="en-GB" sz="1600" dirty="0" err="1">
                  <a:solidFill>
                    <a:schemeClr val="dk1"/>
                  </a:solidFill>
                </a:rPr>
                <a:t>vul_func</a:t>
              </a:r>
              <a:r>
                <a:rPr lang="en-GB" sz="1600" dirty="0">
                  <a:solidFill>
                    <a:schemeClr val="dk1"/>
                  </a:solidFill>
                </a:rPr>
                <a:t>() epilogue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6405475" y="1737275"/>
              <a:ext cx="2241900" cy="72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-GB" sz="1600" dirty="0">
                  <a:solidFill>
                    <a:schemeClr val="dk1"/>
                  </a:solidFill>
                </a:rPr>
                <a:t>Jump to system()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6405475" y="2890175"/>
              <a:ext cx="2241900" cy="72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-GB" sz="1600" dirty="0">
                  <a:solidFill>
                    <a:schemeClr val="dk1"/>
                  </a:solidFill>
                </a:rPr>
                <a:t>system() prologue is executed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3483500" y="2890175"/>
              <a:ext cx="2241900" cy="72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-GB" sz="1600" dirty="0" err="1">
                  <a:solidFill>
                    <a:schemeClr val="dk1"/>
                  </a:solidFill>
                </a:rPr>
                <a:t>ebp</a:t>
              </a:r>
              <a:r>
                <a:rPr lang="en-GB" sz="1600" dirty="0">
                  <a:solidFill>
                    <a:schemeClr val="dk1"/>
                  </a:solidFill>
                </a:rPr>
                <a:t> is set to current value of </a:t>
              </a:r>
              <a:r>
                <a:rPr lang="en-GB" sz="1600" dirty="0" err="1">
                  <a:solidFill>
                    <a:schemeClr val="dk1"/>
                  </a:solidFill>
                </a:rPr>
                <a:t>esp</a:t>
              </a:r>
              <a:endParaRPr lang="en-GB" sz="1600" dirty="0">
                <a:solidFill>
                  <a:schemeClr val="dk1"/>
                </a:solidFill>
              </a:endParaRPr>
            </a:p>
          </p:txBody>
        </p:sp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350" y="4201350"/>
              <a:ext cx="2724150" cy="7620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20" name="Shape 220"/>
            <p:cNvSpPr/>
            <p:nvPr/>
          </p:nvSpPr>
          <p:spPr>
            <a:xfrm>
              <a:off x="658900" y="2890175"/>
              <a:ext cx="2241900" cy="72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-GB" sz="1600" dirty="0">
                  <a:solidFill>
                    <a:schemeClr val="dk1"/>
                  </a:solidFill>
                </a:rPr>
                <a:t>“/bin/</a:t>
              </a:r>
              <a:r>
                <a:rPr lang="en-GB" sz="1600" dirty="0" err="1">
                  <a:solidFill>
                    <a:schemeClr val="dk1"/>
                  </a:solidFill>
                </a:rPr>
                <a:t>sh</a:t>
              </a:r>
              <a:r>
                <a:rPr lang="en-GB" sz="1600" dirty="0">
                  <a:solidFill>
                    <a:schemeClr val="dk1"/>
                  </a:solidFill>
                </a:rPr>
                <a:t>” is stored in ebp+8</a:t>
              </a:r>
            </a:p>
          </p:txBody>
        </p:sp>
        <p:cxnSp>
          <p:nvCxnSpPr>
            <p:cNvPr id="221" name="Shape 221"/>
            <p:cNvCxnSpPr>
              <a:stCxn id="214" idx="3"/>
              <a:endCxn id="215" idx="1"/>
            </p:cNvCxnSpPr>
            <p:nvPr/>
          </p:nvCxnSpPr>
          <p:spPr>
            <a:xfrm>
              <a:off x="2900800" y="2099975"/>
              <a:ext cx="58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5774138" y="2099975"/>
              <a:ext cx="58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3" name="Shape 223"/>
            <p:cNvCxnSpPr>
              <a:stCxn id="216" idx="2"/>
              <a:endCxn id="217" idx="0"/>
            </p:cNvCxnSpPr>
            <p:nvPr/>
          </p:nvCxnSpPr>
          <p:spPr>
            <a:xfrm>
              <a:off x="7526425" y="2462675"/>
              <a:ext cx="0" cy="427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4" name="Shape 224"/>
            <p:cNvCxnSpPr>
              <a:stCxn id="217" idx="1"/>
              <a:endCxn id="218" idx="3"/>
            </p:cNvCxnSpPr>
            <p:nvPr/>
          </p:nvCxnSpPr>
          <p:spPr>
            <a:xfrm rot="10800000">
              <a:off x="5725375" y="3252875"/>
              <a:ext cx="680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5" name="Shape 225"/>
            <p:cNvCxnSpPr>
              <a:stCxn id="218" idx="1"/>
              <a:endCxn id="220" idx="3"/>
            </p:cNvCxnSpPr>
            <p:nvPr/>
          </p:nvCxnSpPr>
          <p:spPr>
            <a:xfrm rot="10800000">
              <a:off x="2900900" y="3252875"/>
              <a:ext cx="58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6" name="Shape 226"/>
            <p:cNvCxnSpPr>
              <a:stCxn id="217" idx="2"/>
              <a:endCxn id="219" idx="0"/>
            </p:cNvCxnSpPr>
            <p:nvPr/>
          </p:nvCxnSpPr>
          <p:spPr>
            <a:xfrm>
              <a:off x="7526425" y="3615575"/>
              <a:ext cx="0" cy="58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227" name="Shape 227"/>
            <p:cNvCxnSpPr>
              <a:stCxn id="218" idx="2"/>
              <a:endCxn id="219" idx="1"/>
            </p:cNvCxnSpPr>
            <p:nvPr/>
          </p:nvCxnSpPr>
          <p:spPr>
            <a:xfrm>
              <a:off x="4604450" y="3615575"/>
              <a:ext cx="1560000" cy="96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228" name="Shape 228"/>
            <p:cNvCxnSpPr>
              <a:stCxn id="215" idx="0"/>
              <a:endCxn id="229" idx="1"/>
            </p:cNvCxnSpPr>
            <p:nvPr/>
          </p:nvCxnSpPr>
          <p:spPr>
            <a:xfrm rot="10800000" flipH="1">
              <a:off x="4604450" y="928775"/>
              <a:ext cx="1494900" cy="80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pic>
          <p:nvPicPr>
            <p:cNvPr id="230" name="Shape 2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9350" y="638384"/>
              <a:ext cx="2724150" cy="67139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31" name="Shape 231"/>
            <p:cNvSpPr txBox="1"/>
            <p:nvPr/>
          </p:nvSpPr>
          <p:spPr>
            <a:xfrm>
              <a:off x="730600" y="3735575"/>
              <a:ext cx="2752800" cy="345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-GB" dirty="0"/>
                <a:t>Check the memory map</a:t>
              </a:r>
            </a:p>
          </p:txBody>
        </p:sp>
      </p:grp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Flow Chart to understand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GB" dirty="0"/>
              <a:t>argument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2975" y="3907329"/>
            <a:ext cx="5340900" cy="96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600" dirty="0" err="1"/>
              <a:t>ebp</a:t>
            </a:r>
            <a:r>
              <a:rPr lang="en-GB" sz="1600" dirty="0"/>
              <a:t> + 4 is treated as return address of system(). We can put exit() address so that on system() return exit() is called and the program doesn’t crash.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Malicious Code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8866"/>
            <a:ext cx="6466774" cy="34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7270277" y="3547536"/>
            <a:ext cx="934324" cy="393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ebp</a:t>
            </a:r>
            <a:r>
              <a:rPr lang="en-GB" dirty="0">
                <a:solidFill>
                  <a:srgbClr val="FF0000"/>
                </a:solidFill>
              </a:rPr>
              <a:t> + 4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286319" y="2987231"/>
            <a:ext cx="987072" cy="384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ebp</a:t>
            </a:r>
            <a:r>
              <a:rPr lang="en-GB" dirty="0">
                <a:solidFill>
                  <a:srgbClr val="FF0000"/>
                </a:solidFill>
              </a:rPr>
              <a:t> + 8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270276" y="2356351"/>
            <a:ext cx="1079639" cy="401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ebp</a:t>
            </a:r>
            <a:r>
              <a:rPr lang="en-GB" dirty="0">
                <a:solidFill>
                  <a:srgbClr val="FF0000"/>
                </a:solidFill>
              </a:rPr>
              <a:t> + 12</a:t>
            </a: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6545132" y="2621206"/>
            <a:ext cx="725145" cy="3958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>
            <a:off x="6554231" y="3433841"/>
            <a:ext cx="768801" cy="38079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54230" y="3251296"/>
            <a:ext cx="76879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Launch the attack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5" y="1774825"/>
            <a:ext cx="8378325" cy="15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16750" y="1141325"/>
            <a:ext cx="6335100" cy="4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sz="1800" dirty="0"/>
              <a:t>Execute the exploit code and then the vulnerable 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The Non-executable-stack mechanism can be bypassed</a:t>
            </a:r>
          </a:p>
          <a:p>
            <a:pPr marL="288925" indent="-288925"/>
            <a:r>
              <a:rPr lang="en-US" dirty="0"/>
              <a:t>To conduct the attack, we need to understand low-level details about 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32659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Non-executable Stack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Running shellcode in C program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1144"/>
            <a:ext cx="5227226" cy="310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 rot="10800000">
            <a:off x="3591450" y="4207044"/>
            <a:ext cx="2187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5867725" y="4000144"/>
            <a:ext cx="3074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Calls shellcode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Non-executable Stack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With executable stack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With non-executable stack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99688"/>
            <a:ext cx="7915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50" y="3238938"/>
            <a:ext cx="77533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How to Defeat This Countermeasure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69500" y="1059250"/>
            <a:ext cx="8336100" cy="13851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b="1" dirty="0">
                <a:latin typeface="+mj-lt"/>
                <a:cs typeface="Courier New" panose="02070309020205020404" pitchFamily="49" charset="0"/>
              </a:rPr>
              <a:t>Jump to existing code: 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e.g.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GB" sz="1800" b="1" dirty="0"/>
              <a:t> </a:t>
            </a:r>
            <a:r>
              <a:rPr lang="en-GB" sz="1800" dirty="0"/>
              <a:t>library.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b="1" dirty="0"/>
              <a:t>Function:</a:t>
            </a:r>
            <a:r>
              <a:rPr lang="en-GB" sz="1800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/>
              <a:t>: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GB" sz="1800" dirty="0"/>
              <a:t> argument is a command which gets executed.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94" y="2131615"/>
            <a:ext cx="6964754" cy="242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Environment Setup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AB3586-62B8-4873-A12D-A915B7118EAF}"/>
              </a:ext>
            </a:extLst>
          </p:cNvPr>
          <p:cNvGrpSpPr/>
          <p:nvPr/>
        </p:nvGrpSpPr>
        <p:grpSpPr>
          <a:xfrm>
            <a:off x="254292" y="867511"/>
            <a:ext cx="3887098" cy="3763103"/>
            <a:chOff x="311700" y="743290"/>
            <a:chExt cx="4238763" cy="4103550"/>
          </a:xfrm>
        </p:grpSpPr>
        <p:pic>
          <p:nvPicPr>
            <p:cNvPr id="89" name="Shape 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521840"/>
              <a:ext cx="4133476" cy="332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Shape 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743290"/>
              <a:ext cx="4133474" cy="7785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2721363" y="1641419"/>
              <a:ext cx="1829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</a:rPr>
                <a:t>Buffer overflow problem</a:t>
              </a: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4735184" y="1381879"/>
            <a:ext cx="4008416" cy="7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This code has potential buffer overflow problem in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vul_func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Environment Setup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“</a:t>
            </a:r>
            <a:r>
              <a:rPr lang="en-GB" u="sng" dirty="0"/>
              <a:t>Non executable stack</a:t>
            </a:r>
            <a:r>
              <a:rPr lang="en-GB" dirty="0"/>
              <a:t>” countermeasure is switched </a:t>
            </a:r>
            <a:r>
              <a:rPr lang="en-GB" b="1" i="1" dirty="0"/>
              <a:t>on</a:t>
            </a:r>
            <a:r>
              <a:rPr lang="en-GB" dirty="0"/>
              <a:t>, </a:t>
            </a:r>
            <a:r>
              <a:rPr lang="en-GB" u="sng" dirty="0" err="1"/>
              <a:t>StackGuard</a:t>
            </a:r>
            <a:r>
              <a:rPr lang="en-GB" dirty="0"/>
              <a:t> protection is switched </a:t>
            </a:r>
            <a:r>
              <a:rPr lang="en-GB" b="1" i="1" dirty="0"/>
              <a:t>off</a:t>
            </a:r>
            <a:r>
              <a:rPr lang="en-GB" dirty="0"/>
              <a:t> and </a:t>
            </a:r>
            <a:r>
              <a:rPr lang="en-GB" u="sng" dirty="0"/>
              <a:t>address randomization</a:t>
            </a:r>
            <a:r>
              <a:rPr lang="en-GB" dirty="0"/>
              <a:t> is turned </a:t>
            </a:r>
            <a:r>
              <a:rPr lang="en-GB" b="1" i="1" dirty="0"/>
              <a:t>off</a:t>
            </a:r>
            <a:r>
              <a:rPr lang="en-GB" dirty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Root owned Set-UID program.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25" y="2339088"/>
            <a:ext cx="8520600" cy="61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25" y="3525701"/>
            <a:ext cx="849435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Overview of the Attack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 dirty="0"/>
              <a:t>Task A : Find address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GB" b="1" dirty="0"/>
              <a:t>. 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i="1" dirty="0"/>
              <a:t>To overwrite return address with system()’s address.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endParaRPr lang="en-GB" sz="2000" i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/>
              <a:t>Task B : Find address of the </a:t>
            </a:r>
            <a:r>
              <a:rPr lang="en-GB" b="1" dirty="0">
                <a:latin typeface="+mn-lt"/>
                <a:cs typeface="Courier New" panose="02070309020205020404" pitchFamily="49" charset="0"/>
              </a:rPr>
              <a:t>“/bin/</a:t>
            </a:r>
            <a:r>
              <a:rPr lang="en-GB" b="1" dirty="0" err="1">
                <a:latin typeface="+mn-lt"/>
                <a:cs typeface="Courier New" panose="02070309020205020404" pitchFamily="49" charset="0"/>
              </a:rPr>
              <a:t>sh</a:t>
            </a:r>
            <a:r>
              <a:rPr lang="en-GB" b="1" dirty="0">
                <a:latin typeface="+mn-lt"/>
                <a:cs typeface="Courier New" panose="02070309020205020404" pitchFamily="49" charset="0"/>
              </a:rPr>
              <a:t>” </a:t>
            </a:r>
            <a:r>
              <a:rPr lang="en-GB" b="1" dirty="0"/>
              <a:t>string.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i="1" dirty="0"/>
              <a:t>To run command “/bin/</a:t>
            </a:r>
            <a:r>
              <a:rPr lang="en-GB" i="1" dirty="0" err="1"/>
              <a:t>sh</a:t>
            </a:r>
            <a:r>
              <a:rPr lang="en-GB" i="1" dirty="0"/>
              <a:t>” from system()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endParaRPr lang="en-GB" sz="2000" i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/>
              <a:t>Task C : Construct arguments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i="1" dirty="0"/>
              <a:t>To find location in the stack to place “/bin/</a:t>
            </a:r>
            <a:r>
              <a:rPr lang="en-GB" i="1" dirty="0" err="1"/>
              <a:t>sh</a:t>
            </a:r>
            <a:r>
              <a:rPr lang="en-GB" i="1" dirty="0"/>
              <a:t>” address (argument for system())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Task A : To Find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GB" dirty="0"/>
              <a:t>’s Address.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Debug the vulnerable program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/>
              <a:t> (print) command, print address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GB" dirty="0"/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exit().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39" y="2640751"/>
            <a:ext cx="6820626" cy="17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31252"/>
  <p:tag name="ORIGINALWIDTH" val="86.93752"/>
  <p:tag name="LATEXADDIN" val="\documentclass{article}&#10;\usepackage{amsmath}&#10;\usepackage{upquote}&#10;\usepackage{alltt}&#10;\pagestyle{empty}&#10;\begin{document}&#10;&#10;\begin{alltt}&#10;pushl %ebp&#10;movl %esp, %ebp&#10;subl $16, %esp&#10;movl    8(%ebp), %eax&#10;movl    %eax, -4(%ebp)&#10;leave&#10;ret&#10;\end{alltt}&#10;&#10;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8752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875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8752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06252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625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8752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4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625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375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4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25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0625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25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2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6252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4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25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2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6252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31252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8752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2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625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25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06252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125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2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2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2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2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43752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8752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31252"/>
  <p:tag name="ORIGINALWIDTH" val="86.93752"/>
  <p:tag name="LATEXADDIN" val="\documentclass{article}&#10;\usepackage{amsmath}&#10;\usepackage{upquote}&#10;\usepackage{alltt}&#10;\pagestyle{empty}&#10;\begin{document}&#10;&#10;\begin{alltt}&#10;pushl %ebp&#10;movl %esp, %ebp&#10;subl $16, %esp&#10;movl    8(%ebp), %eax&#10;movl    %eax, -4(%ebp)&#10;leave&#10;ret&#10;\end{alltt}&#10;&#10;&#10;&#10;\end{document}"/>
  <p:tag name="IGUANATEXSIZE" val="20"/>
  <p:tag name="IGUANATEXCURSOR" val="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25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4375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25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875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875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0625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8752"/>
  <p:tag name="LATEXADDIN" val="\documentclass{article}&#10;\usepackage{amsmath}&#10;\usepackage{upquote}&#10;\usepackage{alltt}&#10;\pagestyle{empty}&#10;\begin{document}&#10;&#10;\begin{alltt}&#10;pushl %ebp&#10;movl %esp, %ebp&#10;subl $16, %esp&#10;movl    8(%ebp), %eax&#10;movl    %eax, -4(%ebp)&#10;leave&#10;ret&#10;\end{alltt}&#10;&#10;&#10;&#10;\end{document}"/>
  <p:tag name="IGUANATEXSIZE" val="20"/>
  <p:tag name="IGUANATEXCURSOR" val="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625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4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625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875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375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25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06252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25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2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6252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4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2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6252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81252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6252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3125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8752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2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5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2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06252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12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2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2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25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8752"/>
  <p:tag name="LATEXADDIN" val="\documentclass{article}&#10;\usepackage{amsmath}&#10;\usepackage{upquote}&#10;\usepackage{alltt}&#10;\pagestyle{empty}&#10;\begin{document}&#10;&#10;\begin{alltt}&#10;pushl %ebp&#10;movl %esp, %ebp&#10;subl $16, %esp&#10;movl    8(%ebp), %eax&#10;movl    %eax, -4(%ebp)&#10;leave&#10;ret&#10;\end{alltt}&#10;&#10;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87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43752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81252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43752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875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8752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4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62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43752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8752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25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43752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625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/field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13759</TotalTime>
  <Words>792</Words>
  <Application>Microsoft Office PowerPoint</Application>
  <PresentationFormat>On-screen Show (16:9)</PresentationFormat>
  <Paragraphs>133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Non-executable Stack</vt:lpstr>
      <vt:lpstr>Non-executable Stack</vt:lpstr>
      <vt:lpstr>How to Defeat This Countermeasure</vt:lpstr>
      <vt:lpstr>Environment Setup</vt:lpstr>
      <vt:lpstr>Environment Setup</vt:lpstr>
      <vt:lpstr>Overview of the Attack</vt:lpstr>
      <vt:lpstr>Task A : To Find system()’s Address.  </vt:lpstr>
      <vt:lpstr>Task B : To Find “/bin/sh” String Address </vt:lpstr>
      <vt:lpstr>Task B : To Find “/bin/sh” String Address </vt:lpstr>
      <vt:lpstr>Task B : Some Considerations</vt:lpstr>
      <vt:lpstr>Task C : Argument for system()</vt:lpstr>
      <vt:lpstr>Task C : Argument for system() Function Prologue</vt:lpstr>
      <vt:lpstr>Task C : Argument for system()</vt:lpstr>
      <vt:lpstr>Function Prologue and Epilogue example</vt:lpstr>
      <vt:lpstr>Return to another function</vt:lpstr>
      <vt:lpstr>How to Find system()’s Argument Address?</vt:lpstr>
      <vt:lpstr>Memory Map to Understand system() Argument</vt:lpstr>
      <vt:lpstr>Flow Chart to understand  system() argument</vt:lpstr>
      <vt:lpstr>Malicious Code</vt:lpstr>
      <vt:lpstr>Launch the attack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656</cp:revision>
  <dcterms:created xsi:type="dcterms:W3CDTF">2010-04-12T23:12:02Z</dcterms:created>
  <dcterms:modified xsi:type="dcterms:W3CDTF">2020-10-08T21:07:09Z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