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3" r:id="rId6"/>
    <p:sldId id="260" r:id="rId7"/>
    <p:sldId id="267" r:id="rId8"/>
    <p:sldId id="261" r:id="rId9"/>
    <p:sldId id="266" r:id="rId10"/>
    <p:sldId id="264" r:id="rId11"/>
    <p:sldId id="265" r:id="rId12"/>
    <p:sldId id="258" r:id="rId13"/>
  </p:sldIdLst>
  <p:sldSz cx="18288000" cy="10287000"/>
  <p:notesSz cx="10287000" cy="18288000"/>
  <p:embeddedFontLst>
    <p:embeddedFont>
      <p:font typeface="BM JUA OTF" panose="02020603020101020101" pitchFamily="18" charset="-127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4DA2C9-C782-B84D-BEF1-5A07FB6D80D0}" v="2" dt="2023-09-07T17:25:52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94719"/>
  </p:normalViewPr>
  <p:slideViewPr>
    <p:cSldViewPr>
      <p:cViewPr varScale="1">
        <p:scale>
          <a:sx n="99" d="100"/>
          <a:sy n="99" d="100"/>
        </p:scale>
        <p:origin x="1152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hyperlink" Target="https://code.visualstudio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hyperlink" Target="https://github.com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hyperlink" Target="https://github.com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hyperlink" Target="https://github.com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-scm.com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-scm.com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-scm.com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35026"/>
            <a:ext cx="18285714" cy="11610619"/>
            <a:chOff x="0" y="93502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309618" y="-4806270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35026"/>
              <a:ext cx="18285714" cy="116106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549950" y="3994724"/>
            <a:ext cx="26261106" cy="43498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14849" y="221020"/>
            <a:ext cx="3174712" cy="602793"/>
            <a:chOff x="14814849" y="221020"/>
            <a:chExt cx="3174712" cy="6027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14849" y="221020"/>
              <a:ext cx="3174712" cy="6027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6914" y="221060"/>
            <a:ext cx="2245624" cy="602713"/>
            <a:chOff x="326914" y="221060"/>
            <a:chExt cx="2245624" cy="60271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6914" y="221060"/>
              <a:ext cx="2245624" cy="6027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35026"/>
            <a:ext cx="18285714" cy="11610619"/>
            <a:chOff x="0" y="93502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309618" y="-4806270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3502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814849" y="221020"/>
            <a:ext cx="3174712" cy="602793"/>
            <a:chOff x="14814849" y="221020"/>
            <a:chExt cx="3174712" cy="6027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14849" y="221020"/>
              <a:ext cx="3174712" cy="6027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57325" y="9181362"/>
            <a:ext cx="4571064" cy="553561"/>
            <a:chOff x="6857325" y="9181362"/>
            <a:chExt cx="4571064" cy="5535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7325" y="9181362"/>
              <a:ext cx="4571064" cy="5535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6914" y="221060"/>
            <a:ext cx="2245624" cy="602713"/>
            <a:chOff x="326914" y="221060"/>
            <a:chExt cx="2245624" cy="60271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6914" y="221060"/>
              <a:ext cx="2245624" cy="602713"/>
            </a:xfrm>
            <a:prstGeom prst="rect">
              <a:avLst/>
            </a:prstGeom>
          </p:spPr>
        </p:pic>
      </p:grpSp>
      <p:pic>
        <p:nvPicPr>
          <p:cNvPr id="1026" name="Picture 2" descr="Github] 기술 배지 등록하는 법">
            <a:extLst>
              <a:ext uri="{FF2B5EF4-FFF2-40B4-BE49-F238E27FC236}">
                <a16:creationId xmlns:a16="http://schemas.microsoft.com/office/drawing/2014/main" id="{822BF988-D3EF-1795-4072-CB7930F05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76" y="3493080"/>
            <a:ext cx="4784424" cy="269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 내부 구조 파헤치기">
            <a:extLst>
              <a:ext uri="{FF2B5EF4-FFF2-40B4-BE49-F238E27FC236}">
                <a16:creationId xmlns:a16="http://schemas.microsoft.com/office/drawing/2014/main" id="{F4E6FF13-2D64-EE21-BE25-8E4A3CF0B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3623206"/>
            <a:ext cx="3756025" cy="24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act, Vue 개발자를 위한 VSCode Extension. VSCode를 사용하는 웹 개발자를 위한 Extension 추천 |  by Bora Lee | Medium | Medium">
            <a:extLst>
              <a:ext uri="{FF2B5EF4-FFF2-40B4-BE49-F238E27FC236}">
                <a16:creationId xmlns:a16="http://schemas.microsoft.com/office/drawing/2014/main" id="{9EA970ED-703E-E589-92C1-DDD036182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0" y="3623206"/>
            <a:ext cx="5456322" cy="272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ject 5">
            <a:extLst>
              <a:ext uri="{FF2B5EF4-FFF2-40B4-BE49-F238E27FC236}">
                <a16:creationId xmlns:a16="http://schemas.microsoft.com/office/drawing/2014/main" id="{32995E54-99C0-D379-C8FE-C8CA7A2F57FF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06188" y="9015302"/>
            <a:ext cx="8367598" cy="138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57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35026"/>
            <a:ext cx="18285714" cy="11610619"/>
            <a:chOff x="0" y="93502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309618" y="-4806270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3502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814849" y="221020"/>
            <a:ext cx="3174712" cy="602793"/>
            <a:chOff x="14814849" y="221020"/>
            <a:chExt cx="3174712" cy="6027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14849" y="221020"/>
              <a:ext cx="3174712" cy="6027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57325" y="9181362"/>
            <a:ext cx="4571065" cy="553561"/>
            <a:chOff x="6857325" y="9181362"/>
            <a:chExt cx="4571065" cy="55356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857325" y="9181362"/>
              <a:ext cx="4571064" cy="553561"/>
              <a:chOff x="6857325" y="9181362"/>
              <a:chExt cx="4571064" cy="55356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857325" y="9181362"/>
                <a:ext cx="4571064" cy="553561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24268" y="9255925"/>
              <a:ext cx="6071757" cy="4955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6914" y="221060"/>
            <a:ext cx="2245624" cy="602713"/>
            <a:chOff x="326914" y="221060"/>
            <a:chExt cx="2245624" cy="60271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914" y="221060"/>
              <a:ext cx="2245624" cy="602713"/>
            </a:xfrm>
            <a:prstGeom prst="rect">
              <a:avLst/>
            </a:prstGeom>
          </p:spPr>
        </p:pic>
      </p:grpSp>
      <p:pic>
        <p:nvPicPr>
          <p:cNvPr id="5" name="Picture 6" descr="React, Vue 개발자를 위한 VSCode Extension. VSCode를 사용하는 웹 개발자를 위한 Extension 추천 |  by Bora Lee | Medium | Medium">
            <a:extLst>
              <a:ext uri="{FF2B5EF4-FFF2-40B4-BE49-F238E27FC236}">
                <a16:creationId xmlns:a16="http://schemas.microsoft.com/office/drawing/2014/main" id="{34BAB4D9-50FD-B1ED-3A4A-F479B332D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76424"/>
            <a:ext cx="5456322" cy="272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7AD51E-1C8F-ACE6-6DA9-8DF01D7D401D}"/>
              </a:ext>
            </a:extLst>
          </p:cNvPr>
          <p:cNvSpPr txBox="1"/>
          <p:nvPr/>
        </p:nvSpPr>
        <p:spPr>
          <a:xfrm>
            <a:off x="2057400" y="3607237"/>
            <a:ext cx="4389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https://</a:t>
            </a:r>
            <a:r>
              <a:rPr kumimoji="1" lang="en-US" altLang="ko-Kore-KR" sz="2400" dirty="0" err="1"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code.visualstudio.com</a:t>
            </a:r>
            <a:r>
              <a:rPr kumimoji="1" lang="en-US" altLang="ko-Kore-KR" sz="2400" dirty="0"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/</a:t>
            </a:r>
            <a:endParaRPr kumimoji="1" lang="ko-Kore-KR" altLang="en-US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486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0902" y="2478702"/>
            <a:ext cx="15493819" cy="76557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814849" y="221020"/>
            <a:ext cx="3174712" cy="602793"/>
            <a:chOff x="14814849" y="221020"/>
            <a:chExt cx="3174712" cy="60279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14849" y="221020"/>
              <a:ext cx="3174712" cy="6027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6914" y="221060"/>
            <a:ext cx="2245624" cy="602713"/>
            <a:chOff x="326914" y="221060"/>
            <a:chExt cx="2245624" cy="60271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914" y="221060"/>
              <a:ext cx="2245624" cy="6027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35026"/>
            <a:ext cx="18285714" cy="11610619"/>
            <a:chOff x="0" y="93502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309618" y="-4806270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3502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814849" y="221020"/>
            <a:ext cx="3174712" cy="602793"/>
            <a:chOff x="14814849" y="221020"/>
            <a:chExt cx="3174712" cy="6027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14849" y="221020"/>
              <a:ext cx="3174712" cy="6027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57325" y="9181362"/>
            <a:ext cx="4571064" cy="553561"/>
            <a:chOff x="6857325" y="9181362"/>
            <a:chExt cx="4571064" cy="5535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7325" y="9181362"/>
              <a:ext cx="4571064" cy="5535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6914" y="221060"/>
            <a:ext cx="2245624" cy="602713"/>
            <a:chOff x="326914" y="221060"/>
            <a:chExt cx="2245624" cy="60271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6914" y="221060"/>
              <a:ext cx="2245624" cy="602713"/>
            </a:xfrm>
            <a:prstGeom prst="rect">
              <a:avLst/>
            </a:prstGeom>
          </p:spPr>
        </p:pic>
      </p:grpSp>
      <p:pic>
        <p:nvPicPr>
          <p:cNvPr id="1026" name="Picture 2" descr="Github] 기술 배지 등록하는 법">
            <a:extLst>
              <a:ext uri="{FF2B5EF4-FFF2-40B4-BE49-F238E27FC236}">
                <a16:creationId xmlns:a16="http://schemas.microsoft.com/office/drawing/2014/main" id="{822BF988-D3EF-1795-4072-CB7930F05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76" y="3493080"/>
            <a:ext cx="4784424" cy="269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 내부 구조 파헤치기">
            <a:extLst>
              <a:ext uri="{FF2B5EF4-FFF2-40B4-BE49-F238E27FC236}">
                <a16:creationId xmlns:a16="http://schemas.microsoft.com/office/drawing/2014/main" id="{F4E6FF13-2D64-EE21-BE25-8E4A3CF0B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3623206"/>
            <a:ext cx="3756025" cy="24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act, Vue 개발자를 위한 VSCode Extension. VSCode를 사용하는 웹 개발자를 위한 Extension 추천 |  by Bora Lee | Medium | Medium">
            <a:extLst>
              <a:ext uri="{FF2B5EF4-FFF2-40B4-BE49-F238E27FC236}">
                <a16:creationId xmlns:a16="http://schemas.microsoft.com/office/drawing/2014/main" id="{9EA970ED-703E-E589-92C1-DDD036182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0" y="3623206"/>
            <a:ext cx="5456322" cy="272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ject 5">
            <a:extLst>
              <a:ext uri="{FF2B5EF4-FFF2-40B4-BE49-F238E27FC236}">
                <a16:creationId xmlns:a16="http://schemas.microsoft.com/office/drawing/2014/main" id="{32995E54-99C0-D379-C8FE-C8CA7A2F57FF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06188" y="9015302"/>
            <a:ext cx="8367598" cy="13859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35026"/>
            <a:ext cx="18285714" cy="11610619"/>
            <a:chOff x="0" y="93502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309618" y="-4806270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3502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814849" y="221020"/>
            <a:ext cx="3174712" cy="602793"/>
            <a:chOff x="14814849" y="221020"/>
            <a:chExt cx="3174712" cy="6027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14849" y="221020"/>
              <a:ext cx="3174712" cy="6027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57325" y="9181362"/>
            <a:ext cx="4571065" cy="553561"/>
            <a:chOff x="6857325" y="9181362"/>
            <a:chExt cx="4571065" cy="55356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857325" y="9181362"/>
              <a:ext cx="4571064" cy="553561"/>
              <a:chOff x="6857325" y="9181362"/>
              <a:chExt cx="4571064" cy="55356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857325" y="9181362"/>
                <a:ext cx="4571064" cy="553561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24268" y="9255925"/>
              <a:ext cx="6071757" cy="4955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6914" y="221060"/>
            <a:ext cx="2245624" cy="602713"/>
            <a:chOff x="326914" y="221060"/>
            <a:chExt cx="2245624" cy="60271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914" y="221060"/>
              <a:ext cx="2245624" cy="602713"/>
            </a:xfrm>
            <a:prstGeom prst="rect">
              <a:avLst/>
            </a:prstGeom>
          </p:spPr>
        </p:pic>
      </p:grpSp>
      <p:pic>
        <p:nvPicPr>
          <p:cNvPr id="1026" name="Picture 2" descr="Github] 기술 배지 등록하는 법">
            <a:extLst>
              <a:ext uri="{FF2B5EF4-FFF2-40B4-BE49-F238E27FC236}">
                <a16:creationId xmlns:a16="http://schemas.microsoft.com/office/drawing/2014/main" id="{822BF988-D3EF-1795-4072-CB7930F05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11707"/>
            <a:ext cx="3136226" cy="176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C084D4-7C2D-A95F-0FEA-A779BF9DABF3}"/>
              </a:ext>
            </a:extLst>
          </p:cNvPr>
          <p:cNvSpPr txBox="1"/>
          <p:nvPr/>
        </p:nvSpPr>
        <p:spPr>
          <a:xfrm>
            <a:off x="2865511" y="2310633"/>
            <a:ext cx="38942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3200" dirty="0"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https://github.com/</a:t>
            </a:r>
            <a:endParaRPr lang="ko-Kore-KR" altLang="en-US" sz="3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9EFEC-A767-26BD-3B16-1514EBE15686}"/>
              </a:ext>
            </a:extLst>
          </p:cNvPr>
          <p:cNvSpPr txBox="1"/>
          <p:nvPr/>
        </p:nvSpPr>
        <p:spPr>
          <a:xfrm>
            <a:off x="1973171" y="3573769"/>
            <a:ext cx="4552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1.</a:t>
            </a:r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깃허브</a:t>
            </a:r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회원가입하기</a:t>
            </a:r>
            <a:endParaRPr kumimoji="1" lang="ko-Kore-KR" altLang="en-US" sz="4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E38DE-05BB-6FFA-5C3D-C45B4D8F8785}"/>
              </a:ext>
            </a:extLst>
          </p:cNvPr>
          <p:cNvSpPr txBox="1"/>
          <p:nvPr/>
        </p:nvSpPr>
        <p:spPr>
          <a:xfrm>
            <a:off x="1973170" y="6277137"/>
            <a:ext cx="5513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2.</a:t>
            </a:r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깃허브</a:t>
            </a:r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리포지토리</a:t>
            </a:r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만들기</a:t>
            </a:r>
            <a:endParaRPr kumimoji="1" lang="ko-Kore-KR" altLang="en-US" sz="4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186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35026"/>
            <a:ext cx="18285714" cy="11610619"/>
            <a:chOff x="0" y="93502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309618" y="-4806270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3502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814849" y="221020"/>
            <a:ext cx="3174712" cy="602793"/>
            <a:chOff x="14814849" y="221020"/>
            <a:chExt cx="3174712" cy="6027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14849" y="221020"/>
              <a:ext cx="3174712" cy="6027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57325" y="9181362"/>
            <a:ext cx="4571065" cy="553561"/>
            <a:chOff x="6857325" y="9181362"/>
            <a:chExt cx="4571065" cy="55356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857325" y="9181362"/>
              <a:ext cx="4571064" cy="553561"/>
              <a:chOff x="6857325" y="9181362"/>
              <a:chExt cx="4571064" cy="55356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857325" y="9181362"/>
                <a:ext cx="4571064" cy="553561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24268" y="9255925"/>
              <a:ext cx="6071757" cy="4955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6914" y="221060"/>
            <a:ext cx="2245624" cy="602713"/>
            <a:chOff x="326914" y="221060"/>
            <a:chExt cx="2245624" cy="60271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914" y="221060"/>
              <a:ext cx="2245624" cy="602713"/>
            </a:xfrm>
            <a:prstGeom prst="rect">
              <a:avLst/>
            </a:prstGeom>
          </p:spPr>
        </p:pic>
      </p:grpSp>
      <p:pic>
        <p:nvPicPr>
          <p:cNvPr id="1026" name="Picture 2" descr="Github] 기술 배지 등록하는 법">
            <a:extLst>
              <a:ext uri="{FF2B5EF4-FFF2-40B4-BE49-F238E27FC236}">
                <a16:creationId xmlns:a16="http://schemas.microsoft.com/office/drawing/2014/main" id="{822BF988-D3EF-1795-4072-CB7930F05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11707"/>
            <a:ext cx="3136226" cy="176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C084D4-7C2D-A95F-0FEA-A779BF9DABF3}"/>
              </a:ext>
            </a:extLst>
          </p:cNvPr>
          <p:cNvSpPr txBox="1"/>
          <p:nvPr/>
        </p:nvSpPr>
        <p:spPr>
          <a:xfrm>
            <a:off x="2865511" y="2310633"/>
            <a:ext cx="38942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3200" dirty="0"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https://github.com/</a:t>
            </a:r>
            <a:endParaRPr lang="ko-Kore-KR" altLang="en-US" sz="3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9EFEC-A767-26BD-3B16-1514EBE15686}"/>
              </a:ext>
            </a:extLst>
          </p:cNvPr>
          <p:cNvSpPr txBox="1"/>
          <p:nvPr/>
        </p:nvSpPr>
        <p:spPr>
          <a:xfrm>
            <a:off x="1950032" y="2875834"/>
            <a:ext cx="4552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1.</a:t>
            </a:r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깃허브</a:t>
            </a:r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회원가입하기</a:t>
            </a:r>
            <a:endParaRPr kumimoji="1" lang="ko-Kore-KR" altLang="en-US" sz="4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E38DE-05BB-6FFA-5C3D-C45B4D8F8785}"/>
              </a:ext>
            </a:extLst>
          </p:cNvPr>
          <p:cNvSpPr txBox="1"/>
          <p:nvPr/>
        </p:nvSpPr>
        <p:spPr>
          <a:xfrm>
            <a:off x="1676400" y="13096301"/>
            <a:ext cx="5513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2.</a:t>
            </a:r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깃허브</a:t>
            </a:r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리포지토리</a:t>
            </a:r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만들기</a:t>
            </a:r>
            <a:endParaRPr kumimoji="1" lang="ko-Kore-KR" altLang="en-US" sz="4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73E829F-0817-71F7-7023-A7E32B8FD0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0584" y="1927534"/>
            <a:ext cx="10642119" cy="606638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D68F14-D85D-8AC0-7615-42532B85B486}"/>
              </a:ext>
            </a:extLst>
          </p:cNvPr>
          <p:cNvSpPr/>
          <p:nvPr/>
        </p:nvSpPr>
        <p:spPr>
          <a:xfrm>
            <a:off x="15871723" y="1701033"/>
            <a:ext cx="1626275" cy="121920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4927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35026"/>
            <a:ext cx="18285714" cy="11610619"/>
            <a:chOff x="0" y="93502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309618" y="-4806270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3502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814849" y="221020"/>
            <a:ext cx="3174712" cy="602793"/>
            <a:chOff x="14814849" y="221020"/>
            <a:chExt cx="3174712" cy="6027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14849" y="221020"/>
              <a:ext cx="3174712" cy="6027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57325" y="9181362"/>
            <a:ext cx="4571065" cy="553561"/>
            <a:chOff x="6857325" y="9181362"/>
            <a:chExt cx="4571065" cy="55356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857325" y="9181362"/>
              <a:ext cx="4571064" cy="553561"/>
              <a:chOff x="6857325" y="9181362"/>
              <a:chExt cx="4571064" cy="55356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857325" y="9181362"/>
                <a:ext cx="4571064" cy="553561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24268" y="9255925"/>
              <a:ext cx="6071757" cy="4955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6914" y="221060"/>
            <a:ext cx="2245624" cy="602713"/>
            <a:chOff x="326914" y="221060"/>
            <a:chExt cx="2245624" cy="60271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914" y="221060"/>
              <a:ext cx="2245624" cy="602713"/>
            </a:xfrm>
            <a:prstGeom prst="rect">
              <a:avLst/>
            </a:prstGeom>
          </p:spPr>
        </p:pic>
      </p:grpSp>
      <p:pic>
        <p:nvPicPr>
          <p:cNvPr id="1026" name="Picture 2" descr="Github] 기술 배지 등록하는 법">
            <a:extLst>
              <a:ext uri="{FF2B5EF4-FFF2-40B4-BE49-F238E27FC236}">
                <a16:creationId xmlns:a16="http://schemas.microsoft.com/office/drawing/2014/main" id="{822BF988-D3EF-1795-4072-CB7930F05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11707"/>
            <a:ext cx="3136226" cy="176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C084D4-7C2D-A95F-0FEA-A779BF9DABF3}"/>
              </a:ext>
            </a:extLst>
          </p:cNvPr>
          <p:cNvSpPr txBox="1"/>
          <p:nvPr/>
        </p:nvSpPr>
        <p:spPr>
          <a:xfrm>
            <a:off x="2865511" y="2310633"/>
            <a:ext cx="38942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3200" dirty="0"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https://github.com/</a:t>
            </a:r>
            <a:endParaRPr lang="ko-Kore-KR" altLang="en-US" sz="3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9EFEC-A767-26BD-3B16-1514EBE15686}"/>
              </a:ext>
            </a:extLst>
          </p:cNvPr>
          <p:cNvSpPr txBox="1"/>
          <p:nvPr/>
        </p:nvSpPr>
        <p:spPr>
          <a:xfrm>
            <a:off x="1973170" y="-1068308"/>
            <a:ext cx="4552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1.</a:t>
            </a:r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깃허브</a:t>
            </a:r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회원가입하기</a:t>
            </a:r>
            <a:endParaRPr kumimoji="1" lang="ko-Kore-KR" altLang="en-US" sz="4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E38DE-05BB-6FFA-5C3D-C45B4D8F8785}"/>
              </a:ext>
            </a:extLst>
          </p:cNvPr>
          <p:cNvSpPr txBox="1"/>
          <p:nvPr/>
        </p:nvSpPr>
        <p:spPr>
          <a:xfrm>
            <a:off x="1973170" y="2875834"/>
            <a:ext cx="5513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2.</a:t>
            </a:r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깃허브</a:t>
            </a:r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4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리포지토리</a:t>
            </a:r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만들기</a:t>
            </a:r>
            <a:endParaRPr kumimoji="1" lang="ko-Kore-KR" altLang="en-US" sz="4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C9F80D-8EF3-0901-957B-9786CAD446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5510" y="3229777"/>
            <a:ext cx="7557038" cy="468048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547CDAF-5773-E610-17AF-21069C08408A}"/>
              </a:ext>
            </a:extLst>
          </p:cNvPr>
          <p:cNvSpPr/>
          <p:nvPr/>
        </p:nvSpPr>
        <p:spPr>
          <a:xfrm>
            <a:off x="13487400" y="5295900"/>
            <a:ext cx="2595148" cy="1752599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2688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35026"/>
            <a:ext cx="18285714" cy="11610619"/>
            <a:chOff x="0" y="93502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309618" y="-4806270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3502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814849" y="221020"/>
            <a:ext cx="3174712" cy="602793"/>
            <a:chOff x="14814849" y="221020"/>
            <a:chExt cx="3174712" cy="6027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14849" y="221020"/>
              <a:ext cx="3174712" cy="6027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57325" y="9181362"/>
            <a:ext cx="4571064" cy="553561"/>
            <a:chOff x="6857325" y="9181362"/>
            <a:chExt cx="4571064" cy="5535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7325" y="9181362"/>
              <a:ext cx="4571064" cy="5535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6914" y="221060"/>
            <a:ext cx="2245624" cy="602713"/>
            <a:chOff x="326914" y="221060"/>
            <a:chExt cx="2245624" cy="60271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6914" y="221060"/>
              <a:ext cx="2245624" cy="602713"/>
            </a:xfrm>
            <a:prstGeom prst="rect">
              <a:avLst/>
            </a:prstGeom>
          </p:spPr>
        </p:pic>
      </p:grpSp>
      <p:pic>
        <p:nvPicPr>
          <p:cNvPr id="1026" name="Picture 2" descr="Github] 기술 배지 등록하는 법">
            <a:extLst>
              <a:ext uri="{FF2B5EF4-FFF2-40B4-BE49-F238E27FC236}">
                <a16:creationId xmlns:a16="http://schemas.microsoft.com/office/drawing/2014/main" id="{822BF988-D3EF-1795-4072-CB7930F05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76" y="3493080"/>
            <a:ext cx="4784424" cy="269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 내부 구조 파헤치기">
            <a:extLst>
              <a:ext uri="{FF2B5EF4-FFF2-40B4-BE49-F238E27FC236}">
                <a16:creationId xmlns:a16="http://schemas.microsoft.com/office/drawing/2014/main" id="{F4E6FF13-2D64-EE21-BE25-8E4A3CF0B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3623206"/>
            <a:ext cx="3756025" cy="24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act, Vue 개발자를 위한 VSCode Extension. VSCode를 사용하는 웹 개발자를 위한 Extension 추천 |  by Bora Lee | Medium | Medium">
            <a:extLst>
              <a:ext uri="{FF2B5EF4-FFF2-40B4-BE49-F238E27FC236}">
                <a16:creationId xmlns:a16="http://schemas.microsoft.com/office/drawing/2014/main" id="{9EA970ED-703E-E589-92C1-DDD036182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0" y="3623206"/>
            <a:ext cx="5456322" cy="272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ject 5">
            <a:extLst>
              <a:ext uri="{FF2B5EF4-FFF2-40B4-BE49-F238E27FC236}">
                <a16:creationId xmlns:a16="http://schemas.microsoft.com/office/drawing/2014/main" id="{32995E54-99C0-D379-C8FE-C8CA7A2F57FF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06188" y="9015302"/>
            <a:ext cx="8367598" cy="138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28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35026"/>
            <a:ext cx="18285714" cy="11610619"/>
            <a:chOff x="0" y="93502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309618" y="-4806270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3502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814849" y="221020"/>
            <a:ext cx="3174712" cy="602793"/>
            <a:chOff x="14814849" y="221020"/>
            <a:chExt cx="3174712" cy="6027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14849" y="221020"/>
              <a:ext cx="3174712" cy="6027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57325" y="9181362"/>
            <a:ext cx="4571065" cy="553561"/>
            <a:chOff x="6857325" y="9181362"/>
            <a:chExt cx="4571065" cy="55356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857325" y="9181362"/>
              <a:ext cx="4571064" cy="553561"/>
              <a:chOff x="6857325" y="9181362"/>
              <a:chExt cx="4571064" cy="55356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857325" y="9181362"/>
                <a:ext cx="4571064" cy="553561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24268" y="9255925"/>
              <a:ext cx="6071757" cy="4955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6914" y="221060"/>
            <a:ext cx="2245624" cy="602713"/>
            <a:chOff x="326914" y="221060"/>
            <a:chExt cx="2245624" cy="60271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914" y="221060"/>
              <a:ext cx="2245624" cy="60271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7C084D4-7C2D-A95F-0FEA-A779BF9DABF3}"/>
              </a:ext>
            </a:extLst>
          </p:cNvPr>
          <p:cNvSpPr txBox="1"/>
          <p:nvPr/>
        </p:nvSpPr>
        <p:spPr>
          <a:xfrm>
            <a:off x="2008188" y="2498258"/>
            <a:ext cx="51136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3200" dirty="0">
                <a:latin typeface="BM JUA OTF" panose="02020603020101020101" pitchFamily="18" charset="-127"/>
                <a:ea typeface="BM JUA OTF" panose="02020603020101020101" pitchFamily="18" charset="-127"/>
                <a:hlinkClick r:id="rId8"/>
              </a:rPr>
              <a:t>https://git-</a:t>
            </a:r>
            <a:r>
              <a:rPr lang="en-US" altLang="ko-Kore-KR" sz="3200" dirty="0" err="1">
                <a:latin typeface="BM JUA OTF" panose="02020603020101020101" pitchFamily="18" charset="-127"/>
                <a:ea typeface="BM JUA OTF" panose="02020603020101020101" pitchFamily="18" charset="-127"/>
                <a:hlinkClick r:id="rId8"/>
              </a:rPr>
              <a:t>scm.com</a:t>
            </a:r>
            <a:r>
              <a:rPr lang="en-US" altLang="ko-Kore-KR" sz="3200" dirty="0">
                <a:latin typeface="BM JUA OTF" panose="02020603020101020101" pitchFamily="18" charset="-127"/>
                <a:ea typeface="BM JUA OTF" panose="02020603020101020101" pitchFamily="18" charset="-127"/>
                <a:hlinkClick r:id="rId8"/>
              </a:rPr>
              <a:t>/</a:t>
            </a:r>
            <a:endParaRPr lang="ko-Kore-KR" altLang="en-US" sz="3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2" name="Picture 4" descr="git 내부 구조 파헤치기">
            <a:extLst>
              <a:ext uri="{FF2B5EF4-FFF2-40B4-BE49-F238E27FC236}">
                <a16:creationId xmlns:a16="http://schemas.microsoft.com/office/drawing/2014/main" id="{314CE418-BA90-C6EA-5827-9C24ED09F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7" y="1001644"/>
            <a:ext cx="2384425" cy="154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D8CFD6-0633-FC27-BB0D-55F7245C2C2F}"/>
              </a:ext>
            </a:extLst>
          </p:cNvPr>
          <p:cNvSpPr txBox="1"/>
          <p:nvPr/>
        </p:nvSpPr>
        <p:spPr>
          <a:xfrm>
            <a:off x="1973171" y="3573769"/>
            <a:ext cx="2836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1.</a:t>
            </a:r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깃</a:t>
            </a:r>
            <a:r>
              <a:rPr kumimoji="1"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다운로드</a:t>
            </a:r>
            <a:endParaRPr kumimoji="1" lang="ko-Kore-KR" altLang="en-US" sz="4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2B6042-CD0D-B55B-3A1A-EEADCBD3B9F1}"/>
              </a:ext>
            </a:extLst>
          </p:cNvPr>
          <p:cNvSpPr txBox="1"/>
          <p:nvPr/>
        </p:nvSpPr>
        <p:spPr>
          <a:xfrm>
            <a:off x="1973170" y="6277137"/>
            <a:ext cx="2909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2.</a:t>
            </a:r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깃 설정하기</a:t>
            </a:r>
            <a:endParaRPr kumimoji="1" lang="ko-Kore-KR" altLang="en-US" sz="4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207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35026"/>
            <a:ext cx="18285714" cy="11610619"/>
            <a:chOff x="0" y="93502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309618" y="-4806270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3502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814849" y="221020"/>
            <a:ext cx="3174712" cy="602793"/>
            <a:chOff x="14814849" y="221020"/>
            <a:chExt cx="3174712" cy="6027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14849" y="221020"/>
              <a:ext cx="3174712" cy="6027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57325" y="9181362"/>
            <a:ext cx="4571065" cy="553561"/>
            <a:chOff x="6857325" y="9181362"/>
            <a:chExt cx="4571065" cy="55356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857325" y="9181362"/>
              <a:ext cx="4571064" cy="553561"/>
              <a:chOff x="6857325" y="9181362"/>
              <a:chExt cx="4571064" cy="55356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857325" y="9181362"/>
                <a:ext cx="4571064" cy="553561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24268" y="9255925"/>
              <a:ext cx="6071757" cy="4955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6914" y="221060"/>
            <a:ext cx="2245624" cy="602713"/>
            <a:chOff x="326914" y="221060"/>
            <a:chExt cx="2245624" cy="60271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914" y="221060"/>
              <a:ext cx="2245624" cy="60271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7C084D4-7C2D-A95F-0FEA-A779BF9DABF3}"/>
              </a:ext>
            </a:extLst>
          </p:cNvPr>
          <p:cNvSpPr txBox="1"/>
          <p:nvPr/>
        </p:nvSpPr>
        <p:spPr>
          <a:xfrm>
            <a:off x="2008188" y="2498258"/>
            <a:ext cx="51136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3200" dirty="0">
                <a:latin typeface="BM JUA OTF" panose="02020603020101020101" pitchFamily="18" charset="-127"/>
                <a:ea typeface="BM JUA OTF" panose="02020603020101020101" pitchFamily="18" charset="-127"/>
                <a:hlinkClick r:id="rId8"/>
              </a:rPr>
              <a:t>https://git-</a:t>
            </a:r>
            <a:r>
              <a:rPr lang="en-US" altLang="ko-Kore-KR" sz="3200" dirty="0" err="1">
                <a:latin typeface="BM JUA OTF" panose="02020603020101020101" pitchFamily="18" charset="-127"/>
                <a:ea typeface="BM JUA OTF" panose="02020603020101020101" pitchFamily="18" charset="-127"/>
                <a:hlinkClick r:id="rId8"/>
              </a:rPr>
              <a:t>scm.com</a:t>
            </a:r>
            <a:r>
              <a:rPr lang="en-US" altLang="ko-Kore-KR" sz="3200" dirty="0">
                <a:latin typeface="BM JUA OTF" panose="02020603020101020101" pitchFamily="18" charset="-127"/>
                <a:ea typeface="BM JUA OTF" panose="02020603020101020101" pitchFamily="18" charset="-127"/>
                <a:hlinkClick r:id="rId8"/>
              </a:rPr>
              <a:t>/</a:t>
            </a:r>
            <a:endParaRPr lang="ko-Kore-KR" altLang="en-US" sz="3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2" name="Picture 4" descr="git 내부 구조 파헤치기">
            <a:extLst>
              <a:ext uri="{FF2B5EF4-FFF2-40B4-BE49-F238E27FC236}">
                <a16:creationId xmlns:a16="http://schemas.microsoft.com/office/drawing/2014/main" id="{314CE418-BA90-C6EA-5827-9C24ED09F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7" y="1001644"/>
            <a:ext cx="2384425" cy="154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 descr="텍스트, 전자제품, 스크린샷, 웹사이트이(가) 표시된 사진&#10;&#10;자동 생성된 설명">
            <a:extLst>
              <a:ext uri="{FF2B5EF4-FFF2-40B4-BE49-F238E27FC236}">
                <a16:creationId xmlns:a16="http://schemas.microsoft.com/office/drawing/2014/main" id="{DEEFC484-DA60-351D-901A-DAC544F1FB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412" y="1705167"/>
            <a:ext cx="9296400" cy="687666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7DBF659-9984-C6A7-D708-47D88F2C52A3}"/>
              </a:ext>
            </a:extLst>
          </p:cNvPr>
          <p:cNvSpPr/>
          <p:nvPr/>
        </p:nvSpPr>
        <p:spPr>
          <a:xfrm>
            <a:off x="7223496" y="6387179"/>
            <a:ext cx="2453904" cy="813721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661EDC-5531-A053-07F2-A016D254EF46}"/>
              </a:ext>
            </a:extLst>
          </p:cNvPr>
          <p:cNvSpPr txBox="1"/>
          <p:nvPr/>
        </p:nvSpPr>
        <p:spPr>
          <a:xfrm>
            <a:off x="1953491" y="3083033"/>
            <a:ext cx="2836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1.</a:t>
            </a:r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깃</a:t>
            </a:r>
            <a:r>
              <a:rPr kumimoji="1"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다운로드</a:t>
            </a:r>
            <a:endParaRPr kumimoji="1" lang="ko-Kore-KR" altLang="en-US" sz="4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0AEE01-F108-BDB9-C67E-49738B9F56CB}"/>
              </a:ext>
            </a:extLst>
          </p:cNvPr>
          <p:cNvSpPr txBox="1"/>
          <p:nvPr/>
        </p:nvSpPr>
        <p:spPr>
          <a:xfrm>
            <a:off x="1845117" y="11163300"/>
            <a:ext cx="2909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2.</a:t>
            </a:r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깃 설정하기</a:t>
            </a:r>
            <a:endParaRPr kumimoji="1" lang="ko-Kore-KR" altLang="en-US" sz="4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763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35026"/>
            <a:ext cx="18285714" cy="11610619"/>
            <a:chOff x="0" y="93502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309618" y="-4806270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3502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814849" y="221020"/>
            <a:ext cx="3174712" cy="602793"/>
            <a:chOff x="14814849" y="221020"/>
            <a:chExt cx="3174712" cy="6027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14849" y="221020"/>
              <a:ext cx="3174712" cy="6027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57325" y="9181362"/>
            <a:ext cx="4571065" cy="553561"/>
            <a:chOff x="6857325" y="9181362"/>
            <a:chExt cx="4571065" cy="55356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857325" y="9181362"/>
              <a:ext cx="4571064" cy="553561"/>
              <a:chOff x="6857325" y="9181362"/>
              <a:chExt cx="4571064" cy="55356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857325" y="9181362"/>
                <a:ext cx="4571064" cy="553561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24268" y="9255925"/>
              <a:ext cx="6071757" cy="4955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6914" y="221060"/>
            <a:ext cx="2245624" cy="602713"/>
            <a:chOff x="326914" y="221060"/>
            <a:chExt cx="2245624" cy="60271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914" y="221060"/>
              <a:ext cx="2245624" cy="60271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7C084D4-7C2D-A95F-0FEA-A779BF9DABF3}"/>
              </a:ext>
            </a:extLst>
          </p:cNvPr>
          <p:cNvSpPr txBox="1"/>
          <p:nvPr/>
        </p:nvSpPr>
        <p:spPr>
          <a:xfrm>
            <a:off x="2008188" y="2498258"/>
            <a:ext cx="51136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3200" dirty="0">
                <a:latin typeface="BM JUA OTF" panose="02020603020101020101" pitchFamily="18" charset="-127"/>
                <a:ea typeface="BM JUA OTF" panose="02020603020101020101" pitchFamily="18" charset="-127"/>
                <a:hlinkClick r:id="rId8"/>
              </a:rPr>
              <a:t>https://git-</a:t>
            </a:r>
            <a:r>
              <a:rPr lang="en-US" altLang="ko-Kore-KR" sz="3200" dirty="0" err="1">
                <a:latin typeface="BM JUA OTF" panose="02020603020101020101" pitchFamily="18" charset="-127"/>
                <a:ea typeface="BM JUA OTF" panose="02020603020101020101" pitchFamily="18" charset="-127"/>
                <a:hlinkClick r:id="rId8"/>
              </a:rPr>
              <a:t>scm.com</a:t>
            </a:r>
            <a:r>
              <a:rPr lang="en-US" altLang="ko-Kore-KR" sz="3200" dirty="0">
                <a:latin typeface="BM JUA OTF" panose="02020603020101020101" pitchFamily="18" charset="-127"/>
                <a:ea typeface="BM JUA OTF" panose="02020603020101020101" pitchFamily="18" charset="-127"/>
                <a:hlinkClick r:id="rId8"/>
              </a:rPr>
              <a:t>/</a:t>
            </a:r>
            <a:endParaRPr lang="ko-Kore-KR" altLang="en-US" sz="3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2" name="Picture 4" descr="git 내부 구조 파헤치기">
            <a:extLst>
              <a:ext uri="{FF2B5EF4-FFF2-40B4-BE49-F238E27FC236}">
                <a16:creationId xmlns:a16="http://schemas.microsoft.com/office/drawing/2014/main" id="{314CE418-BA90-C6EA-5827-9C24ED09F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7" y="1001644"/>
            <a:ext cx="2384425" cy="154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A50E2D-9392-CDAC-D0A5-1925DDB8D184}"/>
              </a:ext>
            </a:extLst>
          </p:cNvPr>
          <p:cNvSpPr txBox="1"/>
          <p:nvPr/>
        </p:nvSpPr>
        <p:spPr>
          <a:xfrm>
            <a:off x="1916621" y="-820623"/>
            <a:ext cx="2836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1.</a:t>
            </a:r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깃</a:t>
            </a:r>
            <a:r>
              <a:rPr kumimoji="1"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다운로드</a:t>
            </a:r>
            <a:endParaRPr kumimoji="1" lang="ko-Kore-KR" altLang="en-US" sz="4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5DFE4-C38D-E30C-9409-C13C24064DD5}"/>
              </a:ext>
            </a:extLst>
          </p:cNvPr>
          <p:cNvSpPr txBox="1"/>
          <p:nvPr/>
        </p:nvSpPr>
        <p:spPr>
          <a:xfrm>
            <a:off x="2022043" y="3093848"/>
            <a:ext cx="2909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2.</a:t>
            </a:r>
            <a:r>
              <a:rPr kumimoji="1"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깃 설정하기</a:t>
            </a:r>
            <a:endParaRPr kumimoji="1" lang="ko-Kore-KR" altLang="en-US" sz="4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4" name="그림 13" descr="텍스트, 명함, 스크린샷이(가) 표시된 사진&#10;&#10;자동 생성된 설명">
            <a:extLst>
              <a:ext uri="{FF2B5EF4-FFF2-40B4-BE49-F238E27FC236}">
                <a16:creationId xmlns:a16="http://schemas.microsoft.com/office/drawing/2014/main" id="{579E72BE-40FF-E7E6-FE48-2450CA31D6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013" y="3017083"/>
            <a:ext cx="9939206" cy="42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59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95</Words>
  <Application>Microsoft Macintosh PowerPoint</Application>
  <PresentationFormat>사용자 지정</PresentationFormat>
  <Paragraphs>19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Calibri</vt:lpstr>
      <vt:lpstr>BM JUA OTF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윤성건</cp:lastModifiedBy>
  <cp:revision>5</cp:revision>
  <dcterms:created xsi:type="dcterms:W3CDTF">2023-09-08T01:29:12Z</dcterms:created>
  <dcterms:modified xsi:type="dcterms:W3CDTF">2023-10-11T06:08:16Z</dcterms:modified>
</cp:coreProperties>
</file>