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9" r:id="rId6"/>
    <p:sldId id="273" r:id="rId7"/>
    <p:sldId id="277" r:id="rId8"/>
    <p:sldId id="272" r:id="rId9"/>
    <p:sldId id="287" r:id="rId10"/>
    <p:sldId id="282" r:id="rId11"/>
    <p:sldId id="289" r:id="rId12"/>
    <p:sldId id="284" r:id="rId13"/>
    <p:sldId id="265" r:id="rId14"/>
    <p:sldId id="286" r:id="rId15"/>
    <p:sldId id="268" r:id="rId16"/>
    <p:sldId id="28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F54"/>
    <a:srgbClr val="3B4559"/>
    <a:srgbClr val="6490E8"/>
    <a:srgbClr val="00D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C4217-8625-4DB3-9369-622BCD9B2A02}" v="19" dt="2024-10-24T10:03:25.436"/>
    <p1510:client id="{216EBF5A-3E05-4933-A837-696C43A3D824}" v="3" dt="2024-10-24T08:28:15.617"/>
    <p1510:client id="{244ED002-D997-3E4F-9CCA-226075C771AC}" v="120" dt="2024-10-23T16:49:17.161"/>
    <p1510:client id="{32A9C129-0FAC-4BBB-AB5A-87F8A110659A}" v="41" dt="2024-10-24T09:17:08.255"/>
    <p1510:client id="{61491E17-6F2F-4186-A750-9AB906D5D167}" v="8" dt="2024-10-24T08:33:35.127"/>
    <p1510:client id="{6B2FCB52-8242-4A72-B42F-ADE85669568A}" v="3" dt="2024-10-24T08:07:11.389"/>
    <p1510:client id="{A2D40BB0-8F2B-4288-AD1E-7A2474559D5D}" v="13" dt="2024-10-24T10:29:24.814"/>
    <p1510:client id="{BCDA7C79-DBB0-4491-9332-B20B70186B64}" v="204" dt="2024-10-24T10:27:35.411"/>
    <p1510:client id="{DD47E30A-6173-9722-0CB3-E375D6E118BF}" v="261" dt="2024-10-23T18:15:40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microsoft.com/office/2015/10/relationships/revisionInfo" Target="revisionInfo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문 상혁" userId="S::e4msh@himcoding.kr::c54af0c8-fccf-4111-8c63-ec4844825588" providerId="AD" clId="Web-{2FA11149-0070-4840-9976-4B5405C24777}"/>
    <pc:docChg chg="addSld modSld">
      <pc:chgData name="문 상혁" userId="S::e4msh@himcoding.kr::c54af0c8-fccf-4111-8c63-ec4844825588" providerId="AD" clId="Web-{2FA11149-0070-4840-9976-4B5405C24777}" dt="2024-10-22T09:44:02.378" v="133"/>
      <pc:docMkLst>
        <pc:docMk/>
      </pc:docMkLst>
      <pc:sldChg chg="addSp delSp modSp mod setBg">
        <pc:chgData name="문 상혁" userId="S::e4msh@himcoding.kr::c54af0c8-fccf-4111-8c63-ec4844825588" providerId="AD" clId="Web-{2FA11149-0070-4840-9976-4B5405C24777}" dt="2024-10-22T09:40:15.604" v="104" actId="20577"/>
        <pc:sldMkLst>
          <pc:docMk/>
          <pc:sldMk cId="3879917155" sldId="262"/>
        </pc:sldMkLst>
        <pc:spChg chg="mod">
          <ac:chgData name="문 상혁" userId="S::e4msh@himcoding.kr::c54af0c8-fccf-4111-8c63-ec4844825588" providerId="AD" clId="Web-{2FA11149-0070-4840-9976-4B5405C24777}" dt="2024-10-22T09:37:36.583" v="22" actId="1076"/>
          <ac:spMkLst>
            <pc:docMk/>
            <pc:sldMk cId="3879917155" sldId="262"/>
            <ac:spMk id="2" creationId="{EC02B0E1-E82E-78A4-D4EA-DF9B414160AF}"/>
          </ac:spMkLst>
        </pc:spChg>
        <pc:spChg chg="mod">
          <ac:chgData name="문 상혁" userId="S::e4msh@himcoding.kr::c54af0c8-fccf-4111-8c63-ec4844825588" providerId="AD" clId="Web-{2FA11149-0070-4840-9976-4B5405C24777}" dt="2024-10-22T09:39:47.478" v="97" actId="1076"/>
          <ac:spMkLst>
            <pc:docMk/>
            <pc:sldMk cId="3879917155" sldId="262"/>
            <ac:spMk id="3" creationId="{0B12CEAB-B78C-1E8B-3CD7-7C4BF746524E}"/>
          </ac:spMkLst>
        </pc:spChg>
        <pc:spChg chg="add mod">
          <ac:chgData name="문 상혁" userId="S::e4msh@himcoding.kr::c54af0c8-fccf-4111-8c63-ec4844825588" providerId="AD" clId="Web-{2FA11149-0070-4840-9976-4B5405C24777}" dt="2024-10-22T09:40:15.604" v="104" actId="20577"/>
          <ac:spMkLst>
            <pc:docMk/>
            <pc:sldMk cId="3879917155" sldId="262"/>
            <ac:spMk id="5" creationId="{10D709AC-812B-2763-5A52-64B069B59523}"/>
          </ac:spMkLst>
        </pc:spChg>
        <pc:spChg chg="add del">
          <ac:chgData name="문 상혁" userId="S::e4msh@himcoding.kr::c54af0c8-fccf-4111-8c63-ec4844825588" providerId="AD" clId="Web-{2FA11149-0070-4840-9976-4B5405C24777}" dt="2024-10-22T09:36:45.425" v="17"/>
          <ac:spMkLst>
            <pc:docMk/>
            <pc:sldMk cId="3879917155" sldId="262"/>
            <ac:spMk id="12" creationId="{88263A24-0C1F-4677-B43C-4AE14E276B27}"/>
          </ac:spMkLst>
        </pc:spChg>
        <pc:spChg chg="add del">
          <ac:chgData name="문 상혁" userId="S::e4msh@himcoding.kr::c54af0c8-fccf-4111-8c63-ec4844825588" providerId="AD" clId="Web-{2FA11149-0070-4840-9976-4B5405C24777}" dt="2024-10-22T09:36:45.425" v="17"/>
          <ac:spMkLst>
            <pc:docMk/>
            <pc:sldMk cId="3879917155" sldId="262"/>
            <ac:spMk id="13" creationId="{0ADDB668-2CA4-4D2B-9C34-3487CA330BA8}"/>
          </ac:spMkLst>
        </pc:spChg>
        <pc:spChg chg="add del">
          <ac:chgData name="문 상혁" userId="S::e4msh@himcoding.kr::c54af0c8-fccf-4111-8c63-ec4844825588" providerId="AD" clId="Web-{2FA11149-0070-4840-9976-4B5405C24777}" dt="2024-10-22T09:36:45.425" v="17"/>
          <ac:spMkLst>
            <pc:docMk/>
            <pc:sldMk cId="3879917155" sldId="262"/>
            <ac:spMk id="15" creationId="{2568BC19-F052-4108-93E1-6A3D1DEC072F}"/>
          </ac:spMkLst>
        </pc:spChg>
        <pc:spChg chg="add del">
          <ac:chgData name="문 상혁" userId="S::e4msh@himcoding.kr::c54af0c8-fccf-4111-8c63-ec4844825588" providerId="AD" clId="Web-{2FA11149-0070-4840-9976-4B5405C24777}" dt="2024-10-22T09:36:45.425" v="17"/>
          <ac:spMkLst>
            <pc:docMk/>
            <pc:sldMk cId="3879917155" sldId="262"/>
            <ac:spMk id="17" creationId="{D5FD337D-4D6B-4C8B-B6F5-121097E09881}"/>
          </ac:spMkLst>
        </pc:spChg>
        <pc:spChg chg="add">
          <ac:chgData name="문 상혁" userId="S::e4msh@himcoding.kr::c54af0c8-fccf-4111-8c63-ec4844825588" providerId="AD" clId="Web-{2FA11149-0070-4840-9976-4B5405C24777}" dt="2024-10-22T09:36:45.425" v="17"/>
          <ac:spMkLst>
            <pc:docMk/>
            <pc:sldMk cId="3879917155" sldId="262"/>
            <ac:spMk id="22" creationId="{8761DDFE-071F-4200-B0AA-394476C2D2D6}"/>
          </ac:spMkLst>
        </pc:spChg>
        <pc:picChg chg="add mod">
          <ac:chgData name="문 상혁" userId="S::e4msh@himcoding.kr::c54af0c8-fccf-4111-8c63-ec4844825588" providerId="AD" clId="Web-{2FA11149-0070-4840-9976-4B5405C24777}" dt="2024-10-22T09:39:52.197" v="99" actId="14100"/>
          <ac:picMkLst>
            <pc:docMk/>
            <pc:sldMk cId="3879917155" sldId="262"/>
            <ac:picMk id="4" creationId="{E4913272-35B9-CE40-6953-FB63FFC9F024}"/>
          </ac:picMkLst>
        </pc:picChg>
        <pc:picChg chg="mod">
          <ac:chgData name="문 상혁" userId="S::e4msh@himcoding.kr::c54af0c8-fccf-4111-8c63-ec4844825588" providerId="AD" clId="Web-{2FA11149-0070-4840-9976-4B5405C24777}" dt="2024-10-22T09:37:47.302" v="29" actId="1076"/>
          <ac:picMkLst>
            <pc:docMk/>
            <pc:sldMk cId="3879917155" sldId="262"/>
            <ac:picMk id="6" creationId="{3E9027FD-3D97-2502-BDBA-5997381F9804}"/>
          </ac:picMkLst>
        </pc:picChg>
        <pc:picChg chg="del mod">
          <ac:chgData name="문 상혁" userId="S::e4msh@himcoding.kr::c54af0c8-fccf-4111-8c63-ec4844825588" providerId="AD" clId="Web-{2FA11149-0070-4840-9976-4B5405C24777}" dt="2024-10-22T09:34:53.311" v="4"/>
          <ac:picMkLst>
            <pc:docMk/>
            <pc:sldMk cId="3879917155" sldId="262"/>
            <ac:picMk id="10" creationId="{0C0FE55D-B4BD-8EB8-3446-8C9B6339B7C9}"/>
          </ac:picMkLst>
        </pc:picChg>
        <pc:picChg chg="del">
          <ac:chgData name="문 상혁" userId="S::e4msh@himcoding.kr::c54af0c8-fccf-4111-8c63-ec4844825588" providerId="AD" clId="Web-{2FA11149-0070-4840-9976-4B5405C24777}" dt="2024-10-22T09:34:51.702" v="3"/>
          <ac:picMkLst>
            <pc:docMk/>
            <pc:sldMk cId="3879917155" sldId="262"/>
            <ac:picMk id="11" creationId="{CE0CE107-3B33-617D-D70D-4D2780A1F6BF}"/>
          </ac:picMkLst>
        </pc:picChg>
      </pc:sldChg>
      <pc:sldChg chg="addSp delSp modSp">
        <pc:chgData name="문 상혁" userId="S::e4msh@himcoding.kr::c54af0c8-fccf-4111-8c63-ec4844825588" providerId="AD" clId="Web-{2FA11149-0070-4840-9976-4B5405C24777}" dt="2024-10-22T09:44:02.378" v="133"/>
        <pc:sldMkLst>
          <pc:docMk/>
          <pc:sldMk cId="2211726650" sldId="263"/>
        </pc:sldMkLst>
        <pc:spChg chg="del">
          <ac:chgData name="문 상혁" userId="S::e4msh@himcoding.kr::c54af0c8-fccf-4111-8c63-ec4844825588" providerId="AD" clId="Web-{2FA11149-0070-4840-9976-4B5405C24777}" dt="2024-10-22T09:40:22.698" v="105"/>
          <ac:spMkLst>
            <pc:docMk/>
            <pc:sldMk cId="2211726650" sldId="263"/>
            <ac:spMk id="2" creationId="{97BF71E3-575F-7661-B42D-36C93005B87C}"/>
          </ac:spMkLst>
        </pc:spChg>
        <pc:spChg chg="del mod">
          <ac:chgData name="문 상혁" userId="S::e4msh@himcoding.kr::c54af0c8-fccf-4111-8c63-ec4844825588" providerId="AD" clId="Web-{2FA11149-0070-4840-9976-4B5405C24777}" dt="2024-10-22T09:41:16.497" v="107"/>
          <ac:spMkLst>
            <pc:docMk/>
            <pc:sldMk cId="2211726650" sldId="263"/>
            <ac:spMk id="3" creationId="{FF858866-AF28-32F3-4B6F-5F33AAE6B219}"/>
          </ac:spMkLst>
        </pc:spChg>
        <pc:spChg chg="add del mod">
          <ac:chgData name="문 상혁" userId="S::e4msh@himcoding.kr::c54af0c8-fccf-4111-8c63-ec4844825588" providerId="AD" clId="Web-{2FA11149-0070-4840-9976-4B5405C24777}" dt="2024-10-22T09:41:28.013" v="109"/>
          <ac:spMkLst>
            <pc:docMk/>
            <pc:sldMk cId="2211726650" sldId="263"/>
            <ac:spMk id="6" creationId="{8CDC418E-CB6F-1E09-E401-4794C4DFC4C8}"/>
          </ac:spMkLst>
        </pc:spChg>
        <pc:spChg chg="add del mod">
          <ac:chgData name="문 상혁" userId="S::e4msh@himcoding.kr::c54af0c8-fccf-4111-8c63-ec4844825588" providerId="AD" clId="Web-{2FA11149-0070-4840-9976-4B5405C24777}" dt="2024-10-22T09:41:40.514" v="111"/>
          <ac:spMkLst>
            <pc:docMk/>
            <pc:sldMk cId="2211726650" sldId="263"/>
            <ac:spMk id="9" creationId="{6E965954-158A-793D-F457-687A33C1CD12}"/>
          </ac:spMkLst>
        </pc:spChg>
        <pc:spChg chg="add del mod">
          <ac:chgData name="문 상혁" userId="S::e4msh@himcoding.kr::c54af0c8-fccf-4111-8c63-ec4844825588" providerId="AD" clId="Web-{2FA11149-0070-4840-9976-4B5405C24777}" dt="2024-10-22T09:41:58.967" v="114"/>
          <ac:spMkLst>
            <pc:docMk/>
            <pc:sldMk cId="2211726650" sldId="263"/>
            <ac:spMk id="12" creationId="{5DA343D3-B21C-B597-916A-7BBF93A339B6}"/>
          </ac:spMkLst>
        </pc:spChg>
        <pc:spChg chg="add del mod">
          <ac:chgData name="문 상혁" userId="S::e4msh@himcoding.kr::c54af0c8-fccf-4111-8c63-ec4844825588" providerId="AD" clId="Web-{2FA11149-0070-4840-9976-4B5405C24777}" dt="2024-10-22T09:42:19.796" v="116"/>
          <ac:spMkLst>
            <pc:docMk/>
            <pc:sldMk cId="2211726650" sldId="263"/>
            <ac:spMk id="15" creationId="{60A62DD0-755D-FA4B-E189-A1B914C048F1}"/>
          </ac:spMkLst>
        </pc:spChg>
        <pc:spChg chg="add del mod">
          <ac:chgData name="문 상혁" userId="S::e4msh@himcoding.kr::c54af0c8-fccf-4111-8c63-ec4844825588" providerId="AD" clId="Web-{2FA11149-0070-4840-9976-4B5405C24777}" dt="2024-10-22T09:42:28.265" v="118"/>
          <ac:spMkLst>
            <pc:docMk/>
            <pc:sldMk cId="2211726650" sldId="263"/>
            <ac:spMk id="18" creationId="{FD2370AC-5B3F-81DC-1570-78F10D32B6BF}"/>
          </ac:spMkLst>
        </pc:spChg>
        <pc:spChg chg="add del mod">
          <ac:chgData name="문 상혁" userId="S::e4msh@himcoding.kr::c54af0c8-fccf-4111-8c63-ec4844825588" providerId="AD" clId="Web-{2FA11149-0070-4840-9976-4B5405C24777}" dt="2024-10-22T09:42:46.422" v="120"/>
          <ac:spMkLst>
            <pc:docMk/>
            <pc:sldMk cId="2211726650" sldId="263"/>
            <ac:spMk id="21" creationId="{43068859-2058-36DC-55B7-D154BAD2D183}"/>
          </ac:spMkLst>
        </pc:spChg>
        <pc:picChg chg="add del mod ord">
          <ac:chgData name="문 상혁" userId="S::e4msh@himcoding.kr::c54af0c8-fccf-4111-8c63-ec4844825588" providerId="AD" clId="Web-{2FA11149-0070-4840-9976-4B5405C24777}" dt="2024-10-22T09:41:18.778" v="108"/>
          <ac:picMkLst>
            <pc:docMk/>
            <pc:sldMk cId="2211726650" sldId="263"/>
            <ac:picMk id="4" creationId="{B855597F-E331-7B44-EB57-7DC5113D8E19}"/>
          </ac:picMkLst>
        </pc:picChg>
        <pc:picChg chg="add del mod ord">
          <ac:chgData name="문 상혁" userId="S::e4msh@himcoding.kr::c54af0c8-fccf-4111-8c63-ec4844825588" providerId="AD" clId="Web-{2FA11149-0070-4840-9976-4B5405C24777}" dt="2024-10-22T09:41:29.654" v="110"/>
          <ac:picMkLst>
            <pc:docMk/>
            <pc:sldMk cId="2211726650" sldId="263"/>
            <ac:picMk id="7" creationId="{77CBA007-E37F-30C5-2755-C101018DDCA5}"/>
          </ac:picMkLst>
        </pc:picChg>
        <pc:picChg chg="add del mod ord">
          <ac:chgData name="문 상혁" userId="S::e4msh@himcoding.kr::c54af0c8-fccf-4111-8c63-ec4844825588" providerId="AD" clId="Web-{2FA11149-0070-4840-9976-4B5405C24777}" dt="2024-10-22T09:41:42.029" v="112"/>
          <ac:picMkLst>
            <pc:docMk/>
            <pc:sldMk cId="2211726650" sldId="263"/>
            <ac:picMk id="10" creationId="{35C292C8-DB4B-3560-6633-58128C68C7D7}"/>
          </ac:picMkLst>
        </pc:picChg>
        <pc:picChg chg="add del mod ord">
          <ac:chgData name="문 상혁" userId="S::e4msh@himcoding.kr::c54af0c8-fccf-4111-8c63-ec4844825588" providerId="AD" clId="Web-{2FA11149-0070-4840-9976-4B5405C24777}" dt="2024-10-22T09:42:01.233" v="115"/>
          <ac:picMkLst>
            <pc:docMk/>
            <pc:sldMk cId="2211726650" sldId="263"/>
            <ac:picMk id="13" creationId="{C55A71DC-F3B3-9E8B-10E8-5CAC95716A47}"/>
          </ac:picMkLst>
        </pc:picChg>
        <pc:picChg chg="add del mod ord">
          <ac:chgData name="문 상혁" userId="S::e4msh@himcoding.kr::c54af0c8-fccf-4111-8c63-ec4844825588" providerId="AD" clId="Web-{2FA11149-0070-4840-9976-4B5405C24777}" dt="2024-10-22T09:42:21.484" v="117"/>
          <ac:picMkLst>
            <pc:docMk/>
            <pc:sldMk cId="2211726650" sldId="263"/>
            <ac:picMk id="16" creationId="{033340C2-0D51-758B-C2AB-595153889A52}"/>
          </ac:picMkLst>
        </pc:picChg>
        <pc:picChg chg="add del mod ord">
          <ac:chgData name="문 상혁" userId="S::e4msh@himcoding.kr::c54af0c8-fccf-4111-8c63-ec4844825588" providerId="AD" clId="Web-{2FA11149-0070-4840-9976-4B5405C24777}" dt="2024-10-22T09:42:29.734" v="119"/>
          <ac:picMkLst>
            <pc:docMk/>
            <pc:sldMk cId="2211726650" sldId="263"/>
            <ac:picMk id="19" creationId="{F7F8E7BD-2A24-CB02-E8EC-8ABABC5FF795}"/>
          </ac:picMkLst>
        </pc:picChg>
        <pc:picChg chg="add mod ord">
          <ac:chgData name="문 상혁" userId="S::e4msh@himcoding.kr::c54af0c8-fccf-4111-8c63-ec4844825588" providerId="AD" clId="Web-{2FA11149-0070-4840-9976-4B5405C24777}" dt="2024-10-22T09:42:49.875" v="121" actId="1076"/>
          <ac:picMkLst>
            <pc:docMk/>
            <pc:sldMk cId="2211726650" sldId="263"/>
            <ac:picMk id="22" creationId="{1521ADD3-AC35-776F-8976-8842593D0D00}"/>
          </ac:picMkLst>
        </pc:picChg>
        <pc:picChg chg="add del mod">
          <ac:chgData name="문 상혁" userId="S::e4msh@himcoding.kr::c54af0c8-fccf-4111-8c63-ec4844825588" providerId="AD" clId="Web-{2FA11149-0070-4840-9976-4B5405C24777}" dt="2024-10-22T09:43:02.095" v="123"/>
          <ac:picMkLst>
            <pc:docMk/>
            <pc:sldMk cId="2211726650" sldId="263"/>
            <ac:picMk id="23" creationId="{6F75DB92-144E-6A0B-7FED-3CF73E836195}"/>
          </ac:picMkLst>
        </pc:picChg>
        <pc:picChg chg="add del mod">
          <ac:chgData name="문 상혁" userId="S::e4msh@himcoding.kr::c54af0c8-fccf-4111-8c63-ec4844825588" providerId="AD" clId="Web-{2FA11149-0070-4840-9976-4B5405C24777}" dt="2024-10-22T09:43:22.127" v="125"/>
          <ac:picMkLst>
            <pc:docMk/>
            <pc:sldMk cId="2211726650" sldId="263"/>
            <ac:picMk id="24" creationId="{E19536AE-41D0-2649-9D50-82E46685E463}"/>
          </ac:picMkLst>
        </pc:picChg>
        <pc:picChg chg="add del mod">
          <ac:chgData name="문 상혁" userId="S::e4msh@himcoding.kr::c54af0c8-fccf-4111-8c63-ec4844825588" providerId="AD" clId="Web-{2FA11149-0070-4840-9976-4B5405C24777}" dt="2024-10-22T09:43:30.486" v="127"/>
          <ac:picMkLst>
            <pc:docMk/>
            <pc:sldMk cId="2211726650" sldId="263"/>
            <ac:picMk id="25" creationId="{25929471-46F6-775B-23E5-1AF65F950869}"/>
          </ac:picMkLst>
        </pc:picChg>
        <pc:picChg chg="add del mod">
          <ac:chgData name="문 상혁" userId="S::e4msh@himcoding.kr::c54af0c8-fccf-4111-8c63-ec4844825588" providerId="AD" clId="Web-{2FA11149-0070-4840-9976-4B5405C24777}" dt="2024-10-22T09:43:39.440" v="129"/>
          <ac:picMkLst>
            <pc:docMk/>
            <pc:sldMk cId="2211726650" sldId="263"/>
            <ac:picMk id="26" creationId="{843560D1-7733-1E6C-69CB-4D7334640EF6}"/>
          </ac:picMkLst>
        </pc:picChg>
        <pc:picChg chg="add del mod">
          <ac:chgData name="문 상혁" userId="S::e4msh@himcoding.kr::c54af0c8-fccf-4111-8c63-ec4844825588" providerId="AD" clId="Web-{2FA11149-0070-4840-9976-4B5405C24777}" dt="2024-10-22T09:43:52.378" v="131"/>
          <ac:picMkLst>
            <pc:docMk/>
            <pc:sldMk cId="2211726650" sldId="263"/>
            <ac:picMk id="27" creationId="{8FCB0987-240D-16D6-2D0C-C6D0671D7181}"/>
          </ac:picMkLst>
        </pc:picChg>
        <pc:picChg chg="add del mod">
          <ac:chgData name="문 상혁" userId="S::e4msh@himcoding.kr::c54af0c8-fccf-4111-8c63-ec4844825588" providerId="AD" clId="Web-{2FA11149-0070-4840-9976-4B5405C24777}" dt="2024-10-22T09:44:02.378" v="133"/>
          <ac:picMkLst>
            <pc:docMk/>
            <pc:sldMk cId="2211726650" sldId="263"/>
            <ac:picMk id="28" creationId="{DE096AFB-801A-A9A2-95B6-36AF43932B83}"/>
          </ac:picMkLst>
        </pc:picChg>
      </pc:sldChg>
      <pc:sldChg chg="new">
        <pc:chgData name="문 상혁" userId="S::e4msh@himcoding.kr::c54af0c8-fccf-4111-8c63-ec4844825588" providerId="AD" clId="Web-{2FA11149-0070-4840-9976-4B5405C24777}" dt="2024-10-22T09:41:44.467" v="113"/>
        <pc:sldMkLst>
          <pc:docMk/>
          <pc:sldMk cId="649435331" sldId="266"/>
        </pc:sldMkLst>
      </pc:sldChg>
    </pc:docChg>
  </pc:docChgLst>
  <pc:docChgLst>
    <pc:chgData name="문 상혁" userId="S::e4msh@himcoding.kr::c54af0c8-fccf-4111-8c63-ec4844825588" providerId="AD" clId="Web-{B61FA384-E377-4366-A248-1ACD7D1324E3}"/>
    <pc:docChg chg="modSld">
      <pc:chgData name="문 상혁" userId="S::e4msh@himcoding.kr::c54af0c8-fccf-4111-8c63-ec4844825588" providerId="AD" clId="Web-{B61FA384-E377-4366-A248-1ACD7D1324E3}" dt="2024-10-22T09:13:05.940" v="28" actId="20577"/>
      <pc:docMkLst>
        <pc:docMk/>
      </pc:docMkLst>
      <pc:sldChg chg="modSp">
        <pc:chgData name="문 상혁" userId="S::e4msh@himcoding.kr::c54af0c8-fccf-4111-8c63-ec4844825588" providerId="AD" clId="Web-{B61FA384-E377-4366-A248-1ACD7D1324E3}" dt="2024-10-22T09:13:05.940" v="28" actId="20577"/>
        <pc:sldMkLst>
          <pc:docMk/>
          <pc:sldMk cId="697801652" sldId="257"/>
        </pc:sldMkLst>
        <pc:spChg chg="mod">
          <ac:chgData name="문 상혁" userId="S::e4msh@himcoding.kr::c54af0c8-fccf-4111-8c63-ec4844825588" providerId="AD" clId="Web-{B61FA384-E377-4366-A248-1ACD7D1324E3}" dt="2024-10-22T09:13:05.940" v="28" actId="20577"/>
          <ac:spMkLst>
            <pc:docMk/>
            <pc:sldMk cId="697801652" sldId="257"/>
            <ac:spMk id="4" creationId="{00000000-0000-0000-0000-000000000000}"/>
          </ac:spMkLst>
        </pc:spChg>
      </pc:sldChg>
    </pc:docChg>
  </pc:docChgLst>
  <pc:docChgLst>
    <pc:chgData name="문 상혁" userId="S::e4msh@himcoding.kr::c54af0c8-fccf-4111-8c63-ec4844825588" providerId="AD" clId="Web-{DEE78E12-ED22-4E7E-9B2D-7E91D9333F80}"/>
    <pc:docChg chg="addSld delSld modSld sldOrd">
      <pc:chgData name="문 상혁" userId="S::e4msh@himcoding.kr::c54af0c8-fccf-4111-8c63-ec4844825588" providerId="AD" clId="Web-{DEE78E12-ED22-4E7E-9B2D-7E91D9333F80}" dt="2024-10-23T09:30:47.303" v="1597"/>
      <pc:docMkLst>
        <pc:docMk/>
      </pc:docMkLst>
      <pc:sldChg chg="del">
        <pc:chgData name="문 상혁" userId="S::e4msh@himcoding.kr::c54af0c8-fccf-4111-8c63-ec4844825588" providerId="AD" clId="Web-{DEE78E12-ED22-4E7E-9B2D-7E91D9333F80}" dt="2024-10-23T07:56:40.990" v="0"/>
        <pc:sldMkLst>
          <pc:docMk/>
          <pc:sldMk cId="3459649851" sldId="258"/>
        </pc:sldMkLst>
      </pc:sldChg>
      <pc:sldChg chg="modSp">
        <pc:chgData name="문 상혁" userId="S::e4msh@himcoding.kr::c54af0c8-fccf-4111-8c63-ec4844825588" providerId="AD" clId="Web-{DEE78E12-ED22-4E7E-9B2D-7E91D9333F80}" dt="2024-10-23T09:27:25.874" v="1537" actId="1076"/>
        <pc:sldMkLst>
          <pc:docMk/>
          <pc:sldMk cId="2211726650" sldId="263"/>
        </pc:sldMkLst>
        <pc:spChg chg="mod">
          <ac:chgData name="문 상혁" userId="S::e4msh@himcoding.kr::c54af0c8-fccf-4111-8c63-ec4844825588" providerId="AD" clId="Web-{DEE78E12-ED22-4E7E-9B2D-7E91D9333F80}" dt="2024-10-23T09:27:22.124" v="1536" actId="1076"/>
          <ac:spMkLst>
            <pc:docMk/>
            <pc:sldMk cId="2211726650" sldId="263"/>
            <ac:spMk id="5" creationId="{6EF0A57D-88F6-7C8F-1468-A09ACDE6CB02}"/>
          </ac:spMkLst>
        </pc:spChg>
        <pc:spChg chg="mod">
          <ac:chgData name="문 상혁" userId="S::e4msh@himcoding.kr::c54af0c8-fccf-4111-8c63-ec4844825588" providerId="AD" clId="Web-{DEE78E12-ED22-4E7E-9B2D-7E91D9333F80}" dt="2024-10-23T09:27:25.874" v="1537" actId="1076"/>
          <ac:spMkLst>
            <pc:docMk/>
            <pc:sldMk cId="2211726650" sldId="263"/>
            <ac:spMk id="10" creationId="{E11974EE-1BE2-4ED3-1FB3-FCBB2EFA6076}"/>
          </ac:spMkLst>
        </pc:spChg>
      </pc:sldChg>
      <pc:sldChg chg="addSp delSp modSp">
        <pc:chgData name="문 상혁" userId="S::e4msh@himcoding.kr::c54af0c8-fccf-4111-8c63-ec4844825588" providerId="AD" clId="Web-{DEE78E12-ED22-4E7E-9B2D-7E91D9333F80}" dt="2024-10-23T09:30:12.739" v="1591" actId="20577"/>
        <pc:sldMkLst>
          <pc:docMk/>
          <pc:sldMk cId="2254421719" sldId="264"/>
        </pc:sldMkLst>
        <pc:spChg chg="add mod">
          <ac:chgData name="문 상혁" userId="S::e4msh@himcoding.kr::c54af0c8-fccf-4111-8c63-ec4844825588" providerId="AD" clId="Web-{DEE78E12-ED22-4E7E-9B2D-7E91D9333F80}" dt="2024-10-23T09:29:21.753" v="1554" actId="14100"/>
          <ac:spMkLst>
            <pc:docMk/>
            <pc:sldMk cId="2254421719" sldId="264"/>
            <ac:spMk id="3" creationId="{9ABBA8EB-66DC-2B48-2D2B-2E4046510115}"/>
          </ac:spMkLst>
        </pc:spChg>
        <pc:spChg chg="mod">
          <ac:chgData name="문 상혁" userId="S::e4msh@himcoding.kr::c54af0c8-fccf-4111-8c63-ec4844825588" providerId="AD" clId="Web-{DEE78E12-ED22-4E7E-9B2D-7E91D9333F80}" dt="2024-10-23T09:30:12.739" v="1591" actId="20577"/>
          <ac:spMkLst>
            <pc:docMk/>
            <pc:sldMk cId="2254421719" sldId="264"/>
            <ac:spMk id="15" creationId="{B2442F9C-D326-1277-2B70-AFE1478900D1}"/>
          </ac:spMkLst>
        </pc:spChg>
        <pc:picChg chg="del mod">
          <ac:chgData name="문 상혁" userId="S::e4msh@himcoding.kr::c54af0c8-fccf-4111-8c63-ec4844825588" providerId="AD" clId="Web-{DEE78E12-ED22-4E7E-9B2D-7E91D9333F80}" dt="2024-10-23T09:29:04.253" v="1551"/>
          <ac:picMkLst>
            <pc:docMk/>
            <pc:sldMk cId="2254421719" sldId="264"/>
            <ac:picMk id="4" creationId="{14D1580B-CB1E-8B3C-E07B-4BF87B778D7C}"/>
          </ac:picMkLst>
        </pc:picChg>
        <pc:picChg chg="mod">
          <ac:chgData name="문 상혁" userId="S::e4msh@himcoding.kr::c54af0c8-fccf-4111-8c63-ec4844825588" providerId="AD" clId="Web-{DEE78E12-ED22-4E7E-9B2D-7E91D9333F80}" dt="2024-10-23T09:29:09.940" v="1552" actId="1076"/>
          <ac:picMkLst>
            <pc:docMk/>
            <pc:sldMk cId="2254421719" sldId="264"/>
            <ac:picMk id="11" creationId="{DC1145A1-CC40-90E9-3AEF-9F42DAFD96B7}"/>
          </ac:picMkLst>
        </pc:picChg>
        <pc:picChg chg="mod">
          <ac:chgData name="문 상혁" userId="S::e4msh@himcoding.kr::c54af0c8-fccf-4111-8c63-ec4844825588" providerId="AD" clId="Web-{DEE78E12-ED22-4E7E-9B2D-7E91D9333F80}" dt="2024-10-23T09:29:17.831" v="1553" actId="1076"/>
          <ac:picMkLst>
            <pc:docMk/>
            <pc:sldMk cId="2254421719" sldId="264"/>
            <ac:picMk id="14" creationId="{350F8AD3-229C-1751-7CC7-1DF13ADC6856}"/>
          </ac:picMkLst>
        </pc:picChg>
      </pc:sldChg>
      <pc:sldChg chg="modSp">
        <pc:chgData name="문 상혁" userId="S::e4msh@himcoding.kr::c54af0c8-fccf-4111-8c63-ec4844825588" providerId="AD" clId="Web-{DEE78E12-ED22-4E7E-9B2D-7E91D9333F80}" dt="2024-10-23T08:15:48.772" v="468" actId="20577"/>
        <pc:sldMkLst>
          <pc:docMk/>
          <pc:sldMk cId="1359242616" sldId="269"/>
        </pc:sldMkLst>
        <pc:spChg chg="mod">
          <ac:chgData name="문 상혁" userId="S::e4msh@himcoding.kr::c54af0c8-fccf-4111-8c63-ec4844825588" providerId="AD" clId="Web-{DEE78E12-ED22-4E7E-9B2D-7E91D9333F80}" dt="2024-10-23T08:15:48.772" v="468" actId="20577"/>
          <ac:spMkLst>
            <pc:docMk/>
            <pc:sldMk cId="1359242616" sldId="269"/>
            <ac:spMk id="3" creationId="{E7E2A084-08BB-D4A2-9C04-325DF3DF76D2}"/>
          </ac:spMkLst>
        </pc:spChg>
      </pc:sldChg>
      <pc:sldChg chg="addSp delSp modSp del ord">
        <pc:chgData name="문 상혁" userId="S::e4msh@himcoding.kr::c54af0c8-fccf-4111-8c63-ec4844825588" providerId="AD" clId="Web-{DEE78E12-ED22-4E7E-9B2D-7E91D9333F80}" dt="2024-10-23T08:29:12.966" v="677"/>
        <pc:sldMkLst>
          <pc:docMk/>
          <pc:sldMk cId="1030134832" sldId="271"/>
        </pc:sldMkLst>
        <pc:spChg chg="mod">
          <ac:chgData name="문 상혁" userId="S::e4msh@himcoding.kr::c54af0c8-fccf-4111-8c63-ec4844825588" providerId="AD" clId="Web-{DEE78E12-ED22-4E7E-9B2D-7E91D9333F80}" dt="2024-10-23T08:18:31.010" v="508" actId="20577"/>
          <ac:spMkLst>
            <pc:docMk/>
            <pc:sldMk cId="1030134832" sldId="271"/>
            <ac:spMk id="2" creationId="{E2DD8DFF-7BD9-CC67-546A-EB629258EEA8}"/>
          </ac:spMkLst>
        </pc:spChg>
        <pc:spChg chg="del mod">
          <ac:chgData name="문 상혁" userId="S::e4msh@himcoding.kr::c54af0c8-fccf-4111-8c63-ec4844825588" providerId="AD" clId="Web-{DEE78E12-ED22-4E7E-9B2D-7E91D9333F80}" dt="2024-10-23T08:28:54.418" v="665"/>
          <ac:spMkLst>
            <pc:docMk/>
            <pc:sldMk cId="1030134832" sldId="271"/>
            <ac:spMk id="3" creationId="{9E9B4E17-87DD-F8EF-B16E-63779A67B0E2}"/>
          </ac:spMkLst>
        </pc:spChg>
        <pc:spChg chg="del mod">
          <ac:chgData name="문 상혁" userId="S::e4msh@himcoding.kr::c54af0c8-fccf-4111-8c63-ec4844825588" providerId="AD" clId="Web-{DEE78E12-ED22-4E7E-9B2D-7E91D9333F80}" dt="2024-10-23T08:20:23.779" v="515"/>
          <ac:spMkLst>
            <pc:docMk/>
            <pc:sldMk cId="1030134832" sldId="271"/>
            <ac:spMk id="4" creationId="{CC374EC8-14F6-B6BD-8E10-1F8FB7524D4E}"/>
          </ac:spMkLst>
        </pc:spChg>
        <pc:spChg chg="del">
          <ac:chgData name="문 상혁" userId="S::e4msh@himcoding.kr::c54af0c8-fccf-4111-8c63-ec4844825588" providerId="AD" clId="Web-{DEE78E12-ED22-4E7E-9B2D-7E91D9333F80}" dt="2024-10-23T08:20:25.076" v="516"/>
          <ac:spMkLst>
            <pc:docMk/>
            <pc:sldMk cId="1030134832" sldId="271"/>
            <ac:spMk id="5" creationId="{FD549B4F-B46A-AA49-3DD3-C24492CC6667}"/>
          </ac:spMkLst>
        </pc:spChg>
        <pc:spChg chg="del mod">
          <ac:chgData name="문 상혁" userId="S::e4msh@himcoding.kr::c54af0c8-fccf-4111-8c63-ec4844825588" providerId="AD" clId="Web-{DEE78E12-ED22-4E7E-9B2D-7E91D9333F80}" dt="2024-10-23T08:20:28.404" v="518"/>
          <ac:spMkLst>
            <pc:docMk/>
            <pc:sldMk cId="1030134832" sldId="271"/>
            <ac:spMk id="6" creationId="{01A805DF-F5FD-31B3-393C-882318A7E7D1}"/>
          </ac:spMkLst>
        </pc:spChg>
        <pc:spChg chg="add mod">
          <ac:chgData name="문 상혁" userId="S::e4msh@himcoding.kr::c54af0c8-fccf-4111-8c63-ec4844825588" providerId="AD" clId="Web-{DEE78E12-ED22-4E7E-9B2D-7E91D9333F80}" dt="2024-10-23T08:29:06.747" v="673" actId="20577"/>
          <ac:spMkLst>
            <pc:docMk/>
            <pc:sldMk cId="1030134832" sldId="271"/>
            <ac:spMk id="8" creationId="{91E882FB-284C-C0EE-AFD8-20B47858D352}"/>
          </ac:spMkLst>
        </pc:spChg>
        <pc:spChg chg="add mod">
          <ac:chgData name="문 상혁" userId="S::e4msh@himcoding.kr::c54af0c8-fccf-4111-8c63-ec4844825588" providerId="AD" clId="Web-{DEE78E12-ED22-4E7E-9B2D-7E91D9333F80}" dt="2024-10-23T08:29:10.934" v="676" actId="20577"/>
          <ac:spMkLst>
            <pc:docMk/>
            <pc:sldMk cId="1030134832" sldId="271"/>
            <ac:spMk id="9" creationId="{9E9B4E17-87DD-F8EF-B16E-63779A67B0E2}"/>
          </ac:spMkLst>
        </pc:spChg>
      </pc:sldChg>
      <pc:sldChg chg="modSp">
        <pc:chgData name="문 상혁" userId="S::e4msh@himcoding.kr::c54af0c8-fccf-4111-8c63-ec4844825588" providerId="AD" clId="Web-{DEE78E12-ED22-4E7E-9B2D-7E91D9333F80}" dt="2024-10-23T09:26:07.637" v="1527" actId="20577"/>
        <pc:sldMkLst>
          <pc:docMk/>
          <pc:sldMk cId="373886485" sldId="272"/>
        </pc:sldMkLst>
        <pc:spChg chg="mod">
          <ac:chgData name="문 상혁" userId="S::e4msh@himcoding.kr::c54af0c8-fccf-4111-8c63-ec4844825588" providerId="AD" clId="Web-{DEE78E12-ED22-4E7E-9B2D-7E91D9333F80}" dt="2024-10-23T08:56:05.698" v="1181" actId="20577"/>
          <ac:spMkLst>
            <pc:docMk/>
            <pc:sldMk cId="373886485" sldId="272"/>
            <ac:spMk id="2" creationId="{36BDE693-F0D9-A51A-0C0A-4265BF2FFA48}"/>
          </ac:spMkLst>
        </pc:spChg>
        <pc:spChg chg="mod">
          <ac:chgData name="문 상혁" userId="S::e4msh@himcoding.kr::c54af0c8-fccf-4111-8c63-ec4844825588" providerId="AD" clId="Web-{DEE78E12-ED22-4E7E-9B2D-7E91D9333F80}" dt="2024-10-23T09:26:07.637" v="1527" actId="20577"/>
          <ac:spMkLst>
            <pc:docMk/>
            <pc:sldMk cId="373886485" sldId="272"/>
            <ac:spMk id="3" creationId="{E5719E86-D06A-75E5-9603-ADE6B043AEF1}"/>
          </ac:spMkLst>
        </pc:spChg>
        <pc:spChg chg="mod">
          <ac:chgData name="문 상혁" userId="S::e4msh@himcoding.kr::c54af0c8-fccf-4111-8c63-ec4844825588" providerId="AD" clId="Web-{DEE78E12-ED22-4E7E-9B2D-7E91D9333F80}" dt="2024-10-23T08:59:38.391" v="1396" actId="20577"/>
          <ac:spMkLst>
            <pc:docMk/>
            <pc:sldMk cId="373886485" sldId="272"/>
            <ac:spMk id="4" creationId="{C87B5D05-B089-8419-55D4-81DA01028728}"/>
          </ac:spMkLst>
        </pc:spChg>
      </pc:sldChg>
      <pc:sldChg chg="new">
        <pc:chgData name="문 상혁" userId="S::e4msh@himcoding.kr::c54af0c8-fccf-4111-8c63-ec4844825588" providerId="AD" clId="Web-{DEE78E12-ED22-4E7E-9B2D-7E91D9333F80}" dt="2024-10-23T08:19:58.747" v="513"/>
        <pc:sldMkLst>
          <pc:docMk/>
          <pc:sldMk cId="673331628" sldId="273"/>
        </pc:sldMkLst>
      </pc:sldChg>
      <pc:sldChg chg="addSp delSp modSp new mod ord setBg">
        <pc:chgData name="문 상혁" userId="S::e4msh@himcoding.kr::c54af0c8-fccf-4111-8c63-ec4844825588" providerId="AD" clId="Web-{DEE78E12-ED22-4E7E-9B2D-7E91D9333F80}" dt="2024-10-23T09:03:53.007" v="1516" actId="20577"/>
        <pc:sldMkLst>
          <pc:docMk/>
          <pc:sldMk cId="2114280713" sldId="273"/>
        </pc:sldMkLst>
        <pc:spChg chg="mod">
          <ac:chgData name="문 상혁" userId="S::e4msh@himcoding.kr::c54af0c8-fccf-4111-8c63-ec4844825588" providerId="AD" clId="Web-{DEE78E12-ED22-4E7E-9B2D-7E91D9333F80}" dt="2024-10-23T09:03:53.007" v="1516" actId="20577"/>
          <ac:spMkLst>
            <pc:docMk/>
            <pc:sldMk cId="2114280713" sldId="273"/>
            <ac:spMk id="2" creationId="{D5C4157A-064D-FDE0-12F2-C5D3F790AE38}"/>
          </ac:spMkLst>
        </pc:spChg>
        <pc:spChg chg="mod">
          <ac:chgData name="문 상혁" userId="S::e4msh@himcoding.kr::c54af0c8-fccf-4111-8c63-ec4844825588" providerId="AD" clId="Web-{DEE78E12-ED22-4E7E-9B2D-7E91D9333F80}" dt="2024-10-23T08:39:11.123" v="773" actId="14100"/>
          <ac:spMkLst>
            <pc:docMk/>
            <pc:sldMk cId="2114280713" sldId="273"/>
            <ac:spMk id="3" creationId="{6BED3BCB-2D26-D87C-2CAE-F23827CD5CF0}"/>
          </ac:spMkLst>
        </pc:spChg>
        <pc:spChg chg="add">
          <ac:chgData name="문 상혁" userId="S::e4msh@himcoding.kr::c54af0c8-fccf-4111-8c63-ec4844825588" providerId="AD" clId="Web-{DEE78E12-ED22-4E7E-9B2D-7E91D9333F80}" dt="2024-10-23T08:36:36.431" v="759"/>
          <ac:spMkLst>
            <pc:docMk/>
            <pc:sldMk cId="2114280713" sldId="273"/>
            <ac:spMk id="9" creationId="{32AEEBC8-9D30-42EF-95F2-386C2653FBF0}"/>
          </ac:spMkLst>
        </pc:spChg>
        <pc:spChg chg="add">
          <ac:chgData name="문 상혁" userId="S::e4msh@himcoding.kr::c54af0c8-fccf-4111-8c63-ec4844825588" providerId="AD" clId="Web-{DEE78E12-ED22-4E7E-9B2D-7E91D9333F80}" dt="2024-10-23T08:36:36.431" v="759"/>
          <ac:spMkLst>
            <pc:docMk/>
            <pc:sldMk cId="2114280713" sldId="273"/>
            <ac:spMk id="11" creationId="{2E92FA66-67D7-4CB4-94D3-E643A9AD4757}"/>
          </ac:spMkLst>
        </pc:spChg>
        <pc:picChg chg="add del mod">
          <ac:chgData name="문 상혁" userId="S::e4msh@himcoding.kr::c54af0c8-fccf-4111-8c63-ec4844825588" providerId="AD" clId="Web-{DEE78E12-ED22-4E7E-9B2D-7E91D9333F80}" dt="2024-10-23T08:38:32.169" v="762"/>
          <ac:picMkLst>
            <pc:docMk/>
            <pc:sldMk cId="2114280713" sldId="273"/>
            <ac:picMk id="4" creationId="{5A168CA9-3945-7E82-BB8A-7CA3A4FEBB40}"/>
          </ac:picMkLst>
        </pc:picChg>
        <pc:picChg chg="add mod">
          <ac:chgData name="문 상혁" userId="S::e4msh@himcoding.kr::c54af0c8-fccf-4111-8c63-ec4844825588" providerId="AD" clId="Web-{DEE78E12-ED22-4E7E-9B2D-7E91D9333F80}" dt="2024-10-23T08:38:46.997" v="770" actId="1076"/>
          <ac:picMkLst>
            <pc:docMk/>
            <pc:sldMk cId="2114280713" sldId="273"/>
            <ac:picMk id="5" creationId="{367250DD-F2EC-7F0F-1EE4-2716A6AB70DE}"/>
          </ac:picMkLst>
        </pc:picChg>
      </pc:sldChg>
      <pc:sldChg chg="new del">
        <pc:chgData name="문 상혁" userId="S::e4msh@himcoding.kr::c54af0c8-fccf-4111-8c63-ec4844825588" providerId="AD" clId="Web-{DEE78E12-ED22-4E7E-9B2D-7E91D9333F80}" dt="2024-10-23T08:29:17.591" v="679"/>
        <pc:sldMkLst>
          <pc:docMk/>
          <pc:sldMk cId="3294468843" sldId="273"/>
        </pc:sldMkLst>
      </pc:sldChg>
      <pc:sldChg chg="new del">
        <pc:chgData name="문 상혁" userId="S::e4msh@himcoding.kr::c54af0c8-fccf-4111-8c63-ec4844825588" providerId="AD" clId="Web-{DEE78E12-ED22-4E7E-9B2D-7E91D9333F80}" dt="2024-10-23T08:39:29.154" v="776"/>
        <pc:sldMkLst>
          <pc:docMk/>
          <pc:sldMk cId="4235515830" sldId="276"/>
        </pc:sldMkLst>
      </pc:sldChg>
      <pc:sldChg chg="addSp delSp modSp add replId">
        <pc:chgData name="문 상혁" userId="S::e4msh@himcoding.kr::c54af0c8-fccf-4111-8c63-ec4844825588" providerId="AD" clId="Web-{DEE78E12-ED22-4E7E-9B2D-7E91D9333F80}" dt="2024-10-23T09:04:01.211" v="1519" actId="20577"/>
        <pc:sldMkLst>
          <pc:docMk/>
          <pc:sldMk cId="86973522" sldId="277"/>
        </pc:sldMkLst>
        <pc:spChg chg="mod">
          <ac:chgData name="문 상혁" userId="S::e4msh@himcoding.kr::c54af0c8-fccf-4111-8c63-ec4844825588" providerId="AD" clId="Web-{DEE78E12-ED22-4E7E-9B2D-7E91D9333F80}" dt="2024-10-23T09:04:01.211" v="1519" actId="20577"/>
          <ac:spMkLst>
            <pc:docMk/>
            <pc:sldMk cId="86973522" sldId="277"/>
            <ac:spMk id="2" creationId="{D5C4157A-064D-FDE0-12F2-C5D3F790AE38}"/>
          </ac:spMkLst>
        </pc:spChg>
        <pc:spChg chg="del mod">
          <ac:chgData name="문 상혁" userId="S::e4msh@himcoding.kr::c54af0c8-fccf-4111-8c63-ec4844825588" providerId="AD" clId="Web-{DEE78E12-ED22-4E7E-9B2D-7E91D9333F80}" dt="2024-10-23T08:45:11.711" v="884"/>
          <ac:spMkLst>
            <pc:docMk/>
            <pc:sldMk cId="86973522" sldId="277"/>
            <ac:spMk id="3" creationId="{6BED3BCB-2D26-D87C-2CAE-F23827CD5CF0}"/>
          </ac:spMkLst>
        </pc:spChg>
        <pc:spChg chg="add del mod">
          <ac:chgData name="문 상혁" userId="S::e4msh@himcoding.kr::c54af0c8-fccf-4111-8c63-ec4844825588" providerId="AD" clId="Web-{DEE78E12-ED22-4E7E-9B2D-7E91D9333F80}" dt="2024-10-23T08:48:45.873" v="1023"/>
          <ac:spMkLst>
            <pc:docMk/>
            <pc:sldMk cId="86973522" sldId="277"/>
            <ac:spMk id="7" creationId="{6730E947-ED94-3842-FB12-860047EFE312}"/>
          </ac:spMkLst>
        </pc:spChg>
        <pc:spChg chg="del">
          <ac:chgData name="문 상혁" userId="S::e4msh@himcoding.kr::c54af0c8-fccf-4111-8c63-ec4844825588" providerId="AD" clId="Web-{DEE78E12-ED22-4E7E-9B2D-7E91D9333F80}" dt="2024-10-23T08:43:49.427" v="845"/>
          <ac:spMkLst>
            <pc:docMk/>
            <pc:sldMk cId="86973522" sldId="277"/>
            <ac:spMk id="9" creationId="{32AEEBC8-9D30-42EF-95F2-386C2653FBF0}"/>
          </ac:spMkLst>
        </pc:spChg>
        <pc:spChg chg="add del mod">
          <ac:chgData name="문 상혁" userId="S::e4msh@himcoding.kr::c54af0c8-fccf-4111-8c63-ec4844825588" providerId="AD" clId="Web-{DEE78E12-ED22-4E7E-9B2D-7E91D9333F80}" dt="2024-10-23T08:48:50.014" v="1025"/>
          <ac:spMkLst>
            <pc:docMk/>
            <pc:sldMk cId="86973522" sldId="277"/>
            <ac:spMk id="10" creationId="{49DA8D13-B835-9CE7-C950-EE2E81B13D29}"/>
          </ac:spMkLst>
        </pc:spChg>
        <pc:spChg chg="del">
          <ac:chgData name="문 상혁" userId="S::e4msh@himcoding.kr::c54af0c8-fccf-4111-8c63-ec4844825588" providerId="AD" clId="Web-{DEE78E12-ED22-4E7E-9B2D-7E91D9333F80}" dt="2024-10-23T08:43:49.427" v="845"/>
          <ac:spMkLst>
            <pc:docMk/>
            <pc:sldMk cId="86973522" sldId="277"/>
            <ac:spMk id="11" creationId="{2E92FA66-67D7-4CB4-94D3-E643A9AD4757}"/>
          </ac:spMkLst>
        </pc:spChg>
        <pc:spChg chg="add del">
          <ac:chgData name="문 상혁" userId="S::e4msh@himcoding.kr::c54af0c8-fccf-4111-8c63-ec4844825588" providerId="AD" clId="Web-{DEE78E12-ED22-4E7E-9B2D-7E91D9333F80}" dt="2024-10-23T08:49:15.780" v="1036"/>
          <ac:spMkLst>
            <pc:docMk/>
            <pc:sldMk cId="86973522" sldId="277"/>
            <ac:spMk id="16" creationId="{32AEEBC8-9D30-42EF-95F2-386C2653FBF0}"/>
          </ac:spMkLst>
        </pc:spChg>
        <pc:spChg chg="add del">
          <ac:chgData name="문 상혁" userId="S::e4msh@himcoding.kr::c54af0c8-fccf-4111-8c63-ec4844825588" providerId="AD" clId="Web-{DEE78E12-ED22-4E7E-9B2D-7E91D9333F80}" dt="2024-10-23T08:49:15.780" v="1036"/>
          <ac:spMkLst>
            <pc:docMk/>
            <pc:sldMk cId="86973522" sldId="277"/>
            <ac:spMk id="18" creationId="{2E92FA66-67D7-4CB4-94D3-E643A9AD4757}"/>
          </ac:spMkLst>
        </pc:spChg>
        <pc:spChg chg="add del">
          <ac:chgData name="문 상혁" userId="S::e4msh@himcoding.kr::c54af0c8-fccf-4111-8c63-ec4844825588" providerId="AD" clId="Web-{DEE78E12-ED22-4E7E-9B2D-7E91D9333F80}" dt="2024-10-23T08:49:03.702" v="1027"/>
          <ac:spMkLst>
            <pc:docMk/>
            <pc:sldMk cId="86973522" sldId="277"/>
            <ac:spMk id="22" creationId="{CE9DD78C-8067-FF4A-A58A-B47B50EE2825}"/>
          </ac:spMkLst>
        </pc:spChg>
        <pc:spChg chg="add del">
          <ac:chgData name="문 상혁" userId="S::e4msh@himcoding.kr::c54af0c8-fccf-4111-8c63-ec4844825588" providerId="AD" clId="Web-{DEE78E12-ED22-4E7E-9B2D-7E91D9333F80}" dt="2024-10-23T08:49:07.186" v="1029"/>
          <ac:spMkLst>
            <pc:docMk/>
            <pc:sldMk cId="86973522" sldId="277"/>
            <ac:spMk id="23" creationId="{C4879EFC-8E62-4E00-973C-C45EE9EC676D}"/>
          </ac:spMkLst>
        </pc:spChg>
        <pc:spChg chg="add del">
          <ac:chgData name="문 상혁" userId="S::e4msh@himcoding.kr::c54af0c8-fccf-4111-8c63-ec4844825588" providerId="AD" clId="Web-{DEE78E12-ED22-4E7E-9B2D-7E91D9333F80}" dt="2024-10-23T08:49:03.702" v="1027"/>
          <ac:spMkLst>
            <pc:docMk/>
            <pc:sldMk cId="86973522" sldId="277"/>
            <ac:spMk id="25" creationId="{69D47016-023F-44BD-981C-50E7A10A6609}"/>
          </ac:spMkLst>
        </pc:spChg>
        <pc:spChg chg="add del">
          <ac:chgData name="문 상혁" userId="S::e4msh@himcoding.kr::c54af0c8-fccf-4111-8c63-ec4844825588" providerId="AD" clId="Web-{DEE78E12-ED22-4E7E-9B2D-7E91D9333F80}" dt="2024-10-23T08:49:03.702" v="1027"/>
          <ac:spMkLst>
            <pc:docMk/>
            <pc:sldMk cId="86973522" sldId="277"/>
            <ac:spMk id="27" creationId="{6D8B37B0-0682-433E-BC8D-498C04ABD9A7}"/>
          </ac:spMkLst>
        </pc:spChg>
        <pc:spChg chg="add del">
          <ac:chgData name="문 상혁" userId="S::e4msh@himcoding.kr::c54af0c8-fccf-4111-8c63-ec4844825588" providerId="AD" clId="Web-{DEE78E12-ED22-4E7E-9B2D-7E91D9333F80}" dt="2024-10-23T08:49:07.186" v="1029"/>
          <ac:spMkLst>
            <pc:docMk/>
            <pc:sldMk cId="86973522" sldId="277"/>
            <ac:spMk id="29" creationId="{D6A9C53F-5F90-40A5-8C85-5412D39C8C68}"/>
          </ac:spMkLst>
        </pc:spChg>
        <pc:spChg chg="add del">
          <ac:chgData name="문 상혁" userId="S::e4msh@himcoding.kr::c54af0c8-fccf-4111-8c63-ec4844825588" providerId="AD" clId="Web-{DEE78E12-ED22-4E7E-9B2D-7E91D9333F80}" dt="2024-10-23T08:49:11.514" v="1031"/>
          <ac:spMkLst>
            <pc:docMk/>
            <pc:sldMk cId="86973522" sldId="277"/>
            <ac:spMk id="31" creationId="{99F1FFA9-D672-408C-9220-ADEEC6ABDD09}"/>
          </ac:spMkLst>
        </pc:spChg>
        <pc:spChg chg="add del">
          <ac:chgData name="문 상혁" userId="S::e4msh@himcoding.kr::c54af0c8-fccf-4111-8c63-ec4844825588" providerId="AD" clId="Web-{DEE78E12-ED22-4E7E-9B2D-7E91D9333F80}" dt="2024-10-23T08:49:11.514" v="1031"/>
          <ac:spMkLst>
            <pc:docMk/>
            <pc:sldMk cId="86973522" sldId="277"/>
            <ac:spMk id="32" creationId="{396A6338-81A9-2DD5-362D-8FC5B44C520B}"/>
          </ac:spMkLst>
        </pc:spChg>
        <pc:spChg chg="add del">
          <ac:chgData name="문 상혁" userId="S::e4msh@himcoding.kr::c54af0c8-fccf-4111-8c63-ec4844825588" providerId="AD" clId="Web-{DEE78E12-ED22-4E7E-9B2D-7E91D9333F80}" dt="2024-10-23T08:49:14.014" v="1033"/>
          <ac:spMkLst>
            <pc:docMk/>
            <pc:sldMk cId="86973522" sldId="277"/>
            <ac:spMk id="34" creationId="{352BEC0E-22F8-46D0-9632-375DB541B06C}"/>
          </ac:spMkLst>
        </pc:spChg>
        <pc:spChg chg="add del">
          <ac:chgData name="문 상혁" userId="S::e4msh@himcoding.kr::c54af0c8-fccf-4111-8c63-ec4844825588" providerId="AD" clId="Web-{DEE78E12-ED22-4E7E-9B2D-7E91D9333F80}" dt="2024-10-23T08:49:14.014" v="1033"/>
          <ac:spMkLst>
            <pc:docMk/>
            <pc:sldMk cId="86973522" sldId="277"/>
            <ac:spMk id="35" creationId="{3FCFB1DE-0B7E-48CC-BA90-B2AB0889F9D6}"/>
          </ac:spMkLst>
        </pc:spChg>
        <pc:spChg chg="add del">
          <ac:chgData name="문 상혁" userId="S::e4msh@himcoding.kr::c54af0c8-fccf-4111-8c63-ec4844825588" providerId="AD" clId="Web-{DEE78E12-ED22-4E7E-9B2D-7E91D9333F80}" dt="2024-10-23T08:49:14.014" v="1033"/>
          <ac:spMkLst>
            <pc:docMk/>
            <pc:sldMk cId="86973522" sldId="277"/>
            <ac:spMk id="36" creationId="{FA86F364-DCEB-5D12-98F0-FC969E5E4882}"/>
          </ac:spMkLst>
        </pc:spChg>
        <pc:spChg chg="add del">
          <ac:chgData name="문 상혁" userId="S::e4msh@himcoding.kr::c54af0c8-fccf-4111-8c63-ec4844825588" providerId="AD" clId="Web-{DEE78E12-ED22-4E7E-9B2D-7E91D9333F80}" dt="2024-10-23T08:49:15.780" v="1035"/>
          <ac:spMkLst>
            <pc:docMk/>
            <pc:sldMk cId="86973522" sldId="277"/>
            <ac:spMk id="38" creationId="{C4879EFC-8E62-4E00-973C-C45EE9EC676D}"/>
          </ac:spMkLst>
        </pc:spChg>
        <pc:spChg chg="add del">
          <ac:chgData name="문 상혁" userId="S::e4msh@himcoding.kr::c54af0c8-fccf-4111-8c63-ec4844825588" providerId="AD" clId="Web-{DEE78E12-ED22-4E7E-9B2D-7E91D9333F80}" dt="2024-10-23T08:49:15.780" v="1035"/>
          <ac:spMkLst>
            <pc:docMk/>
            <pc:sldMk cId="86973522" sldId="277"/>
            <ac:spMk id="39" creationId="{D6A9C53F-5F90-40A5-8C85-5412D39C8C68}"/>
          </ac:spMkLst>
        </pc:spChg>
        <pc:spChg chg="add del">
          <ac:chgData name="문 상혁" userId="S::e4msh@himcoding.kr::c54af0c8-fccf-4111-8c63-ec4844825588" providerId="AD" clId="Web-{DEE78E12-ED22-4E7E-9B2D-7E91D9333F80}" dt="2024-10-23T08:52:34.020" v="1068"/>
          <ac:spMkLst>
            <pc:docMk/>
            <pc:sldMk cId="86973522" sldId="277"/>
            <ac:spMk id="41" creationId="{8761DDFE-071F-4200-B0AA-394476C2D2D6}"/>
          </ac:spMkLst>
        </pc:spChg>
        <pc:spChg chg="add mod ord">
          <ac:chgData name="문 상혁" userId="S::e4msh@himcoding.kr::c54af0c8-fccf-4111-8c63-ec4844825588" providerId="AD" clId="Web-{DEE78E12-ED22-4E7E-9B2D-7E91D9333F80}" dt="2024-10-23T08:54:24.023" v="1145"/>
          <ac:spMkLst>
            <pc:docMk/>
            <pc:sldMk cId="86973522" sldId="277"/>
            <ac:spMk id="42" creationId="{E1157CD9-62E0-46FE-A1C0-1EB294DA6E3F}"/>
          </ac:spMkLst>
        </pc:spChg>
        <pc:spChg chg="add del">
          <ac:chgData name="문 상혁" userId="S::e4msh@himcoding.kr::c54af0c8-fccf-4111-8c63-ec4844825588" providerId="AD" clId="Web-{DEE78E12-ED22-4E7E-9B2D-7E91D9333F80}" dt="2024-10-23T08:52:34.020" v="1067"/>
          <ac:spMkLst>
            <pc:docMk/>
            <pc:sldMk cId="86973522" sldId="277"/>
            <ac:spMk id="47" creationId="{21516CB1-E8C8-4751-B6A6-46B2D1E72A61}"/>
          </ac:spMkLst>
        </pc:spChg>
        <pc:spChg chg="add del">
          <ac:chgData name="문 상혁" userId="S::e4msh@himcoding.kr::c54af0c8-fccf-4111-8c63-ec4844825588" providerId="AD" clId="Web-{DEE78E12-ED22-4E7E-9B2D-7E91D9333F80}" dt="2024-10-23T08:52:34.020" v="1067"/>
          <ac:spMkLst>
            <pc:docMk/>
            <pc:sldMk cId="86973522" sldId="277"/>
            <ac:spMk id="49" creationId="{90C0C0D1-E79A-41FF-8322-256F6DD1499B}"/>
          </ac:spMkLst>
        </pc:spChg>
        <pc:spChg chg="add del">
          <ac:chgData name="문 상혁" userId="S::e4msh@himcoding.kr::c54af0c8-fccf-4111-8c63-ec4844825588" providerId="AD" clId="Web-{DEE78E12-ED22-4E7E-9B2D-7E91D9333F80}" dt="2024-10-23T08:52:34.020" v="1067"/>
          <ac:spMkLst>
            <pc:docMk/>
            <pc:sldMk cId="86973522" sldId="277"/>
            <ac:spMk id="51" creationId="{395FA420-5595-49D1-9D5F-79EC43B55574}"/>
          </ac:spMkLst>
        </pc:spChg>
        <pc:spChg chg="add del">
          <ac:chgData name="문 상혁" userId="S::e4msh@himcoding.kr::c54af0c8-fccf-4111-8c63-ec4844825588" providerId="AD" clId="Web-{DEE78E12-ED22-4E7E-9B2D-7E91D9333F80}" dt="2024-10-23T08:54:24.023" v="1145"/>
          <ac:spMkLst>
            <pc:docMk/>
            <pc:sldMk cId="86973522" sldId="277"/>
            <ac:spMk id="53" creationId="{8761DDFE-071F-4200-B0AA-394476C2D2D6}"/>
          </ac:spMkLst>
        </pc:spChg>
        <pc:spChg chg="add">
          <ac:chgData name="문 상혁" userId="S::e4msh@himcoding.kr::c54af0c8-fccf-4111-8c63-ec4844825588" providerId="AD" clId="Web-{DEE78E12-ED22-4E7E-9B2D-7E91D9333F80}" dt="2024-10-23T08:54:24.023" v="1145"/>
          <ac:spMkLst>
            <pc:docMk/>
            <pc:sldMk cId="86973522" sldId="277"/>
            <ac:spMk id="58" creationId="{69D47016-023F-44BD-981C-50E7A10A6609}"/>
          </ac:spMkLst>
        </pc:spChg>
        <pc:spChg chg="add">
          <ac:chgData name="문 상혁" userId="S::e4msh@himcoding.kr::c54af0c8-fccf-4111-8c63-ec4844825588" providerId="AD" clId="Web-{DEE78E12-ED22-4E7E-9B2D-7E91D9333F80}" dt="2024-10-23T08:54:24.023" v="1145"/>
          <ac:spMkLst>
            <pc:docMk/>
            <pc:sldMk cId="86973522" sldId="277"/>
            <ac:spMk id="60" creationId="{6D8B37B0-0682-433E-BC8D-498C04ABD9A7}"/>
          </ac:spMkLst>
        </pc:spChg>
        <pc:picChg chg="add del mod ord">
          <ac:chgData name="문 상혁" userId="S::e4msh@himcoding.kr::c54af0c8-fccf-4111-8c63-ec4844825588" providerId="AD" clId="Web-{DEE78E12-ED22-4E7E-9B2D-7E91D9333F80}" dt="2024-10-23T08:52:25.535" v="1064"/>
          <ac:picMkLst>
            <pc:docMk/>
            <pc:sldMk cId="86973522" sldId="277"/>
            <ac:picMk id="4" creationId="{3E560BF1-67E7-346F-D8F6-0780FAA37E61}"/>
          </ac:picMkLst>
        </pc:picChg>
        <pc:picChg chg="del">
          <ac:chgData name="문 상혁" userId="S::e4msh@himcoding.kr::c54af0c8-fccf-4111-8c63-ec4844825588" providerId="AD" clId="Web-{DEE78E12-ED22-4E7E-9B2D-7E91D9333F80}" dt="2024-10-23T08:43:41.021" v="843"/>
          <ac:picMkLst>
            <pc:docMk/>
            <pc:sldMk cId="86973522" sldId="277"/>
            <ac:picMk id="5" creationId="{367250DD-F2EC-7F0F-1EE4-2716A6AB70DE}"/>
          </ac:picMkLst>
        </pc:picChg>
        <pc:picChg chg="add mod ord">
          <ac:chgData name="문 상혁" userId="S::e4msh@himcoding.kr::c54af0c8-fccf-4111-8c63-ec4844825588" providerId="AD" clId="Web-{DEE78E12-ED22-4E7E-9B2D-7E91D9333F80}" dt="2024-10-23T08:54:24.023" v="1145"/>
          <ac:picMkLst>
            <pc:docMk/>
            <pc:sldMk cId="86973522" sldId="277"/>
            <ac:picMk id="12" creationId="{21B5C00E-1553-EBA3-BA62-C02CCB23DA3E}"/>
          </ac:picMkLst>
        </pc:picChg>
        <pc:picChg chg="add mod">
          <ac:chgData name="문 상혁" userId="S::e4msh@himcoding.kr::c54af0c8-fccf-4111-8c63-ec4844825588" providerId="AD" clId="Web-{DEE78E12-ED22-4E7E-9B2D-7E91D9333F80}" dt="2024-10-23T08:54:24.023" v="1145"/>
          <ac:picMkLst>
            <pc:docMk/>
            <pc:sldMk cId="86973522" sldId="277"/>
            <ac:picMk id="13" creationId="{0CC12021-DDA5-E625-A355-75DA20E19DA8}"/>
          </ac:picMkLst>
        </pc:picChg>
      </pc:sldChg>
      <pc:sldChg chg="modSp">
        <pc:chgData name="문 상혁" userId="S::e4msh@himcoding.kr::c54af0c8-fccf-4111-8c63-ec4844825588" providerId="AD" clId="Web-{DEE78E12-ED22-4E7E-9B2D-7E91D9333F80}" dt="2024-10-23T09:27:49.453" v="1538" actId="1076"/>
        <pc:sldMkLst>
          <pc:docMk/>
          <pc:sldMk cId="533717536" sldId="278"/>
        </pc:sldMkLst>
        <pc:spChg chg="mod">
          <ac:chgData name="문 상혁" userId="S::e4msh@himcoding.kr::c54af0c8-fccf-4111-8c63-ec4844825588" providerId="AD" clId="Web-{DEE78E12-ED22-4E7E-9B2D-7E91D9333F80}" dt="2024-10-23T09:27:49.453" v="1538" actId="1076"/>
          <ac:spMkLst>
            <pc:docMk/>
            <pc:sldMk cId="533717536" sldId="278"/>
            <ac:spMk id="5" creationId="{6EF0A57D-88F6-7C8F-1468-A09ACDE6CB02}"/>
          </ac:spMkLst>
        </pc:spChg>
      </pc:sldChg>
      <pc:sldChg chg="modSp">
        <pc:chgData name="문 상혁" userId="S::e4msh@himcoding.kr::c54af0c8-fccf-4111-8c63-ec4844825588" providerId="AD" clId="Web-{DEE78E12-ED22-4E7E-9B2D-7E91D9333F80}" dt="2024-10-23T09:28:06.891" v="1541" actId="1076"/>
        <pc:sldMkLst>
          <pc:docMk/>
          <pc:sldMk cId="2368955689" sldId="279"/>
        </pc:sldMkLst>
        <pc:spChg chg="mod">
          <ac:chgData name="문 상혁" userId="S::e4msh@himcoding.kr::c54af0c8-fccf-4111-8c63-ec4844825588" providerId="AD" clId="Web-{DEE78E12-ED22-4E7E-9B2D-7E91D9333F80}" dt="2024-10-23T09:27:52.907" v="1539" actId="1076"/>
          <ac:spMkLst>
            <pc:docMk/>
            <pc:sldMk cId="2368955689" sldId="279"/>
            <ac:spMk id="5" creationId="{6EF0A57D-88F6-7C8F-1468-A09ACDE6CB02}"/>
          </ac:spMkLst>
        </pc:spChg>
        <pc:picChg chg="mod">
          <ac:chgData name="문 상혁" userId="S::e4msh@himcoding.kr::c54af0c8-fccf-4111-8c63-ec4844825588" providerId="AD" clId="Web-{DEE78E12-ED22-4E7E-9B2D-7E91D9333F80}" dt="2024-10-23T09:28:06.891" v="1541" actId="1076"/>
          <ac:picMkLst>
            <pc:docMk/>
            <pc:sldMk cId="2368955689" sldId="279"/>
            <ac:picMk id="7" creationId="{E4767367-07B8-0DDA-E281-BFDF9FD6FACE}"/>
          </ac:picMkLst>
        </pc:picChg>
      </pc:sldChg>
      <pc:sldChg chg="addSp delSp modSp">
        <pc:chgData name="문 상혁" userId="S::e4msh@himcoding.kr::c54af0c8-fccf-4111-8c63-ec4844825588" providerId="AD" clId="Web-{DEE78E12-ED22-4E7E-9B2D-7E91D9333F80}" dt="2024-10-23T09:30:47.303" v="1597"/>
        <pc:sldMkLst>
          <pc:docMk/>
          <pc:sldMk cId="1527753189" sldId="281"/>
        </pc:sldMkLst>
        <pc:spChg chg="del mod">
          <ac:chgData name="문 상혁" userId="S::e4msh@himcoding.kr::c54af0c8-fccf-4111-8c63-ec4844825588" providerId="AD" clId="Web-{DEE78E12-ED22-4E7E-9B2D-7E91D9333F80}" dt="2024-10-23T09:30:47.303" v="1597"/>
          <ac:spMkLst>
            <pc:docMk/>
            <pc:sldMk cId="1527753189" sldId="281"/>
            <ac:spMk id="4" creationId="{20E419C9-E87C-9CEE-86E5-30C65FF64242}"/>
          </ac:spMkLst>
        </pc:spChg>
        <pc:picChg chg="add mod">
          <ac:chgData name="문 상혁" userId="S::e4msh@himcoding.kr::c54af0c8-fccf-4111-8c63-ec4844825588" providerId="AD" clId="Web-{DEE78E12-ED22-4E7E-9B2D-7E91D9333F80}" dt="2024-10-23T09:30:43.397" v="1595" actId="1076"/>
          <ac:picMkLst>
            <pc:docMk/>
            <pc:sldMk cId="1527753189" sldId="281"/>
            <ac:picMk id="3" creationId="{EBE64554-AC91-A2B4-AF3E-3DA099B7D5F7}"/>
          </ac:picMkLst>
        </pc:picChg>
      </pc:sldChg>
      <pc:sldChg chg="modSp new">
        <pc:chgData name="문 상혁" userId="S::e4msh@himcoding.kr::c54af0c8-fccf-4111-8c63-ec4844825588" providerId="AD" clId="Web-{DEE78E12-ED22-4E7E-9B2D-7E91D9333F80}" dt="2024-10-23T09:03:01.021" v="1499" actId="20577"/>
        <pc:sldMkLst>
          <pc:docMk/>
          <pc:sldMk cId="3902584818" sldId="282"/>
        </pc:sldMkLst>
        <pc:spChg chg="mod">
          <ac:chgData name="문 상혁" userId="S::e4msh@himcoding.kr::c54af0c8-fccf-4111-8c63-ec4844825588" providerId="AD" clId="Web-{DEE78E12-ED22-4E7E-9B2D-7E91D9333F80}" dt="2024-10-23T09:03:01.021" v="1499" actId="20577"/>
          <ac:spMkLst>
            <pc:docMk/>
            <pc:sldMk cId="3902584818" sldId="282"/>
            <ac:spMk id="2" creationId="{3F1B16A7-0656-1E57-5ACF-E7239F3165F5}"/>
          </ac:spMkLst>
        </pc:spChg>
      </pc:sldChg>
      <pc:sldChg chg="modSp">
        <pc:chgData name="문 상혁" userId="S::e4msh@himcoding.kr::c54af0c8-fccf-4111-8c63-ec4844825588" providerId="AD" clId="Web-{DEE78E12-ED22-4E7E-9B2D-7E91D9333F80}" dt="2024-10-23T09:27:16.671" v="1535" actId="1076"/>
        <pc:sldMkLst>
          <pc:docMk/>
          <pc:sldMk cId="1826260538" sldId="283"/>
        </pc:sldMkLst>
        <pc:spChg chg="mod">
          <ac:chgData name="문 상혁" userId="S::e4msh@himcoding.kr::c54af0c8-fccf-4111-8c63-ec4844825588" providerId="AD" clId="Web-{DEE78E12-ED22-4E7E-9B2D-7E91D9333F80}" dt="2024-10-23T09:27:16.671" v="1535" actId="1076"/>
          <ac:spMkLst>
            <pc:docMk/>
            <pc:sldMk cId="1826260538" sldId="283"/>
            <ac:spMk id="5" creationId="{6EF0A57D-88F6-7C8F-1468-A09ACDE6CB02}"/>
          </ac:spMkLst>
        </pc:spChg>
        <pc:spChg chg="mod">
          <ac:chgData name="문 상혁" userId="S::e4msh@himcoding.kr::c54af0c8-fccf-4111-8c63-ec4844825588" providerId="AD" clId="Web-{DEE78E12-ED22-4E7E-9B2D-7E91D9333F80}" dt="2024-10-23T09:27:10.983" v="1534" actId="1076"/>
          <ac:spMkLst>
            <pc:docMk/>
            <pc:sldMk cId="1826260538" sldId="283"/>
            <ac:spMk id="10" creationId="{E11974EE-1BE2-4ED3-1FB3-FCBB2EFA6076}"/>
          </ac:spMkLst>
        </pc:spChg>
        <pc:picChg chg="mod">
          <ac:chgData name="문 상혁" userId="S::e4msh@himcoding.kr::c54af0c8-fccf-4111-8c63-ec4844825588" providerId="AD" clId="Web-{DEE78E12-ED22-4E7E-9B2D-7E91D9333F80}" dt="2024-10-23T09:26:25.419" v="1528" actId="1076"/>
          <ac:picMkLst>
            <pc:docMk/>
            <pc:sldMk cId="1826260538" sldId="283"/>
            <ac:picMk id="4" creationId="{7CA74EB6-6114-475C-08D0-06E7C00B5277}"/>
          </ac:picMkLst>
        </pc:picChg>
      </pc:sldChg>
      <pc:sldChg chg="new del">
        <pc:chgData name="문 상혁" userId="S::e4msh@himcoding.kr::c54af0c8-fccf-4111-8c63-ec4844825588" providerId="AD" clId="Web-{DEE78E12-ED22-4E7E-9B2D-7E91D9333F80}" dt="2024-10-23T09:25:51.012" v="1521"/>
        <pc:sldMkLst>
          <pc:docMk/>
          <pc:sldMk cId="2504216232" sldId="284"/>
        </pc:sldMkLst>
      </pc:sldChg>
    </pc:docChg>
  </pc:docChgLst>
  <pc:docChgLst>
    <pc:chgData name="송 윤건" userId="S::m1syk@himcoms.com::a1006fa9-57fe-4304-a359-f62b8256c374" providerId="AD" clId="Web-{5DCD9D4D-142E-438F-AB95-591699E170B0}"/>
    <pc:docChg chg="modSld">
      <pc:chgData name="송 윤건" userId="S::m1syk@himcoms.com::a1006fa9-57fe-4304-a359-f62b8256c374" providerId="AD" clId="Web-{5DCD9D4D-142E-438F-AB95-591699E170B0}" dt="2024-10-22T09:18:59.683" v="18" actId="20577"/>
      <pc:docMkLst>
        <pc:docMk/>
      </pc:docMkLst>
      <pc:sldChg chg="modSp">
        <pc:chgData name="송 윤건" userId="S::m1syk@himcoms.com::a1006fa9-57fe-4304-a359-f62b8256c374" providerId="AD" clId="Web-{5DCD9D4D-142E-438F-AB95-591699E170B0}" dt="2024-10-22T09:18:59.683" v="18" actId="20577"/>
        <pc:sldMkLst>
          <pc:docMk/>
          <pc:sldMk cId="697801652" sldId="257"/>
        </pc:sldMkLst>
        <pc:spChg chg="mod">
          <ac:chgData name="송 윤건" userId="S::m1syk@himcoms.com::a1006fa9-57fe-4304-a359-f62b8256c374" providerId="AD" clId="Web-{5DCD9D4D-142E-438F-AB95-591699E170B0}" dt="2024-10-22T09:18:59.683" v="18" actId="20577"/>
          <ac:spMkLst>
            <pc:docMk/>
            <pc:sldMk cId="697801652" sldId="257"/>
            <ac:spMk id="4" creationId="{00000000-0000-0000-0000-000000000000}"/>
          </ac:spMkLst>
        </pc:spChg>
      </pc:sldChg>
    </pc:docChg>
  </pc:docChgLst>
  <pc:docChgLst>
    <pc:chgData name="송 윤건" userId="S::m1syk@himcoms.com::a1006fa9-57fe-4304-a359-f62b8256c374" providerId="AD" clId="Web-{6796F128-620D-4B28-87EF-F343B910C316}"/>
    <pc:docChg chg="modSld">
      <pc:chgData name="송 윤건" userId="S::m1syk@himcoms.com::a1006fa9-57fe-4304-a359-f62b8256c374" providerId="AD" clId="Web-{6796F128-620D-4B28-87EF-F343B910C316}" dt="2024-10-22T11:14:52.795" v="67" actId="20577"/>
      <pc:docMkLst>
        <pc:docMk/>
      </pc:docMkLst>
      <pc:sldChg chg="modSp">
        <pc:chgData name="송 윤건" userId="S::m1syk@himcoms.com::a1006fa9-57fe-4304-a359-f62b8256c374" providerId="AD" clId="Web-{6796F128-620D-4B28-87EF-F343B910C316}" dt="2024-10-22T11:09:34.345" v="28" actId="20577"/>
        <pc:sldMkLst>
          <pc:docMk/>
          <pc:sldMk cId="2238370254" sldId="261"/>
        </pc:sldMkLst>
        <pc:spChg chg="mod">
          <ac:chgData name="송 윤건" userId="S::m1syk@himcoms.com::a1006fa9-57fe-4304-a359-f62b8256c374" providerId="AD" clId="Web-{6796F128-620D-4B28-87EF-F343B910C316}" dt="2024-10-22T11:09:34.345" v="28" actId="20577"/>
          <ac:spMkLst>
            <pc:docMk/>
            <pc:sldMk cId="2238370254" sldId="261"/>
            <ac:spMk id="3" creationId="{898F1689-CE72-D59A-F0A2-E9F1C7CD7F7D}"/>
          </ac:spMkLst>
        </pc:spChg>
      </pc:sldChg>
      <pc:sldChg chg="modSp">
        <pc:chgData name="송 윤건" userId="S::m1syk@himcoms.com::a1006fa9-57fe-4304-a359-f62b8256c374" providerId="AD" clId="Web-{6796F128-620D-4B28-87EF-F343B910C316}" dt="2024-10-22T11:06:55.042" v="26" actId="20577"/>
        <pc:sldMkLst>
          <pc:docMk/>
          <pc:sldMk cId="972346121" sldId="265"/>
        </pc:sldMkLst>
        <pc:spChg chg="mod">
          <ac:chgData name="송 윤건" userId="S::m1syk@himcoms.com::a1006fa9-57fe-4304-a359-f62b8256c374" providerId="AD" clId="Web-{6796F128-620D-4B28-87EF-F343B910C316}" dt="2024-10-22T11:06:55.042" v="26" actId="20577"/>
          <ac:spMkLst>
            <pc:docMk/>
            <pc:sldMk cId="972346121" sldId="265"/>
            <ac:spMk id="3" creationId="{E5661156-DFD0-AA3D-4B0B-88C3193DD50B}"/>
          </ac:spMkLst>
        </pc:spChg>
      </pc:sldChg>
      <pc:sldChg chg="modSp">
        <pc:chgData name="송 윤건" userId="S::m1syk@himcoms.com::a1006fa9-57fe-4304-a359-f62b8256c374" providerId="AD" clId="Web-{6796F128-620D-4B28-87EF-F343B910C316}" dt="2024-10-22T11:14:52.795" v="67" actId="20577"/>
        <pc:sldMkLst>
          <pc:docMk/>
          <pc:sldMk cId="649435331" sldId="266"/>
        </pc:sldMkLst>
        <pc:spChg chg="mod">
          <ac:chgData name="송 윤건" userId="S::m1syk@himcoms.com::a1006fa9-57fe-4304-a359-f62b8256c374" providerId="AD" clId="Web-{6796F128-620D-4B28-87EF-F343B910C316}" dt="2024-10-22T11:14:52.795" v="67" actId="20577"/>
          <ac:spMkLst>
            <pc:docMk/>
            <pc:sldMk cId="649435331" sldId="266"/>
            <ac:spMk id="6" creationId="{6E37F5E6-D55B-D219-7B64-6BCAF31D1406}"/>
          </ac:spMkLst>
        </pc:spChg>
      </pc:sldChg>
    </pc:docChg>
  </pc:docChgLst>
  <pc:docChgLst>
    <pc:chgData name="문 상혁" userId="S::e4msh@himcoding.kr::c54af0c8-fccf-4111-8c63-ec4844825588" providerId="AD" clId="Web-{6B2FCB52-8242-4A72-B42F-ADE85669568A}"/>
    <pc:docChg chg="modSld">
      <pc:chgData name="문 상혁" userId="S::e4msh@himcoding.kr::c54af0c8-fccf-4111-8c63-ec4844825588" providerId="AD" clId="Web-{6B2FCB52-8242-4A72-B42F-ADE85669568A}" dt="2024-10-24T08:07:11.389" v="2" actId="14100"/>
      <pc:docMkLst>
        <pc:docMk/>
      </pc:docMkLst>
      <pc:sldChg chg="modSp">
        <pc:chgData name="문 상혁" userId="S::e4msh@himcoding.kr::c54af0c8-fccf-4111-8c63-ec4844825588" providerId="AD" clId="Web-{6B2FCB52-8242-4A72-B42F-ADE85669568A}" dt="2024-10-24T08:07:11.389" v="2" actId="14100"/>
        <pc:sldMkLst>
          <pc:docMk/>
          <pc:sldMk cId="1527753189" sldId="281"/>
        </pc:sldMkLst>
        <pc:picChg chg="mod">
          <ac:chgData name="문 상혁" userId="S::e4msh@himcoding.kr::c54af0c8-fccf-4111-8c63-ec4844825588" providerId="AD" clId="Web-{6B2FCB52-8242-4A72-B42F-ADE85669568A}" dt="2024-10-24T08:07:11.389" v="2" actId="14100"/>
          <ac:picMkLst>
            <pc:docMk/>
            <pc:sldMk cId="1527753189" sldId="281"/>
            <ac:picMk id="4" creationId="{5DC4662A-1A26-302E-F1D1-475A194B3221}"/>
          </ac:picMkLst>
        </pc:picChg>
      </pc:sldChg>
    </pc:docChg>
  </pc:docChgLst>
  <pc:docChgLst>
    <pc:chgData name="문 상혁" userId="S::e4msh@himcoding.kr::c54af0c8-fccf-4111-8c63-ec4844825588" providerId="AD" clId="Web-{9FA0DEA3-9A2C-4D18-8F60-E623F2DE3B58}"/>
    <pc:docChg chg="addSld delSld modSld">
      <pc:chgData name="문 상혁" userId="S::e4msh@himcoding.kr::c54af0c8-fccf-4111-8c63-ec4844825588" providerId="AD" clId="Web-{9FA0DEA3-9A2C-4D18-8F60-E623F2DE3B58}" dt="2024-10-22T11:13:38.787" v="990"/>
      <pc:docMkLst>
        <pc:docMk/>
      </pc:docMkLst>
      <pc:sldChg chg="modSp">
        <pc:chgData name="문 상혁" userId="S::e4msh@himcoding.kr::c54af0c8-fccf-4111-8c63-ec4844825588" providerId="AD" clId="Web-{9FA0DEA3-9A2C-4D18-8F60-E623F2DE3B58}" dt="2024-10-22T11:11:24.089" v="986" actId="20577"/>
        <pc:sldMkLst>
          <pc:docMk/>
          <pc:sldMk cId="2238370254" sldId="261"/>
        </pc:sldMkLst>
        <pc:spChg chg="mod">
          <ac:chgData name="문 상혁" userId="S::e4msh@himcoding.kr::c54af0c8-fccf-4111-8c63-ec4844825588" providerId="AD" clId="Web-{9FA0DEA3-9A2C-4D18-8F60-E623F2DE3B58}" dt="2024-10-22T11:11:24.089" v="986" actId="20577"/>
          <ac:spMkLst>
            <pc:docMk/>
            <pc:sldMk cId="2238370254" sldId="261"/>
            <ac:spMk id="3" creationId="{898F1689-CE72-D59A-F0A2-E9F1C7CD7F7D}"/>
          </ac:spMkLst>
        </pc:spChg>
      </pc:sldChg>
      <pc:sldChg chg="modSp">
        <pc:chgData name="문 상혁" userId="S::e4msh@himcoding.kr::c54af0c8-fccf-4111-8c63-ec4844825588" providerId="AD" clId="Web-{9FA0DEA3-9A2C-4D18-8F60-E623F2DE3B58}" dt="2024-10-22T10:28:34.565" v="475" actId="20577"/>
        <pc:sldMkLst>
          <pc:docMk/>
          <pc:sldMk cId="3879917155" sldId="262"/>
        </pc:sldMkLst>
        <pc:spChg chg="mod">
          <ac:chgData name="문 상혁" userId="S::e4msh@himcoding.kr::c54af0c8-fccf-4111-8c63-ec4844825588" providerId="AD" clId="Web-{9FA0DEA3-9A2C-4D18-8F60-E623F2DE3B58}" dt="2024-10-22T10:28:34.565" v="475" actId="20577"/>
          <ac:spMkLst>
            <pc:docMk/>
            <pc:sldMk cId="3879917155" sldId="262"/>
            <ac:spMk id="5" creationId="{10D709AC-812B-2763-5A52-64B069B59523}"/>
          </ac:spMkLst>
        </pc:spChg>
      </pc:sldChg>
      <pc:sldChg chg="addSp delSp modSp mod setBg">
        <pc:chgData name="문 상혁" userId="S::e4msh@himcoding.kr::c54af0c8-fccf-4111-8c63-ec4844825588" providerId="AD" clId="Web-{9FA0DEA3-9A2C-4D18-8F60-E623F2DE3B58}" dt="2024-10-22T11:13:38.787" v="990"/>
        <pc:sldMkLst>
          <pc:docMk/>
          <pc:sldMk cId="2211726650" sldId="263"/>
        </pc:sldMkLst>
        <pc:spChg chg="add mod">
          <ac:chgData name="문 상혁" userId="S::e4msh@himcoding.kr::c54af0c8-fccf-4111-8c63-ec4844825588" providerId="AD" clId="Web-{9FA0DEA3-9A2C-4D18-8F60-E623F2DE3B58}" dt="2024-10-22T10:28:40.596" v="476" actId="20577"/>
          <ac:spMkLst>
            <pc:docMk/>
            <pc:sldMk cId="2211726650" sldId="263"/>
            <ac:spMk id="5" creationId="{6EF0A57D-88F6-7C8F-1468-A09ACDE6CB02}"/>
          </ac:spMkLst>
        </pc:spChg>
        <pc:spChg chg="add mod">
          <ac:chgData name="문 상혁" userId="S::e4msh@himcoding.kr::c54af0c8-fccf-4111-8c63-ec4844825588" providerId="AD" clId="Web-{9FA0DEA3-9A2C-4D18-8F60-E623F2DE3B58}" dt="2024-10-22T10:27:00.187" v="468" actId="1076"/>
          <ac:spMkLst>
            <pc:docMk/>
            <pc:sldMk cId="2211726650" sldId="263"/>
            <ac:spMk id="6" creationId="{784BCE42-35BC-1ECE-93F4-DA16FC74B57E}"/>
          </ac:spMkLst>
        </pc:spChg>
        <pc:spChg chg="add del">
          <ac:chgData name="문 상혁" userId="S::e4msh@himcoding.kr::c54af0c8-fccf-4111-8c63-ec4844825588" providerId="AD" clId="Web-{9FA0DEA3-9A2C-4D18-8F60-E623F2DE3B58}" dt="2024-10-22T09:50:28.780" v="21"/>
          <ac:spMkLst>
            <pc:docMk/>
            <pc:sldMk cId="2211726650" sldId="263"/>
            <ac:spMk id="32" creationId="{C96C8BAF-68F3-4B78-B238-35DF5D86560D}"/>
          </ac:spMkLst>
        </pc:spChg>
        <pc:grpChg chg="add del">
          <ac:chgData name="문 상혁" userId="S::e4msh@himcoding.kr::c54af0c8-fccf-4111-8c63-ec4844825588" providerId="AD" clId="Web-{9FA0DEA3-9A2C-4D18-8F60-E623F2DE3B58}" dt="2024-10-22T09:50:28.780" v="21"/>
          <ac:grpSpMkLst>
            <pc:docMk/>
            <pc:sldMk cId="2211726650" sldId="263"/>
            <ac:grpSpMk id="29" creationId="{4F4CD6D0-5A87-4BA2-A13A-0E40511C3CFA}"/>
          </ac:grpSpMkLst>
        </pc:grpChg>
        <pc:grpChg chg="add del">
          <ac:chgData name="문 상혁" userId="S::e4msh@himcoding.kr::c54af0c8-fccf-4111-8c63-ec4844825588" providerId="AD" clId="Web-{9FA0DEA3-9A2C-4D18-8F60-E623F2DE3B58}" dt="2024-10-22T09:50:28.780" v="21"/>
          <ac:grpSpMkLst>
            <pc:docMk/>
            <pc:sldMk cId="2211726650" sldId="263"/>
            <ac:grpSpMk id="33" creationId="{E9537076-EF48-4F72-9164-FD8260D550AC}"/>
          </ac:grpSpMkLst>
        </pc:grpChg>
        <pc:grpChg chg="add del">
          <ac:chgData name="문 상혁" userId="S::e4msh@himcoding.kr::c54af0c8-fccf-4111-8c63-ec4844825588" providerId="AD" clId="Web-{9FA0DEA3-9A2C-4D18-8F60-E623F2DE3B58}" dt="2024-10-22T09:50:28.780" v="21"/>
          <ac:grpSpMkLst>
            <pc:docMk/>
            <pc:sldMk cId="2211726650" sldId="263"/>
            <ac:grpSpMk id="37" creationId="{6EFC3492-86BD-4D75-B5B4-C2DBFE0BD106}"/>
          </ac:grpSpMkLst>
        </pc:grpChg>
        <pc:picChg chg="add del mod modCrop">
          <ac:chgData name="문 상혁" userId="S::e4msh@himcoding.kr::c54af0c8-fccf-4111-8c63-ec4844825588" providerId="AD" clId="Web-{9FA0DEA3-9A2C-4D18-8F60-E623F2DE3B58}" dt="2024-10-22T09:47:52.962" v="11"/>
          <ac:picMkLst>
            <pc:docMk/>
            <pc:sldMk cId="2211726650" sldId="263"/>
            <ac:picMk id="2" creationId="{7667EF24-7193-D725-8F2F-8A22C46F7A76}"/>
          </ac:picMkLst>
        </pc:picChg>
        <pc:picChg chg="add mod">
          <ac:chgData name="문 상혁" userId="S::e4msh@himcoding.kr::c54af0c8-fccf-4111-8c63-ec4844825588" providerId="AD" clId="Web-{9FA0DEA3-9A2C-4D18-8F60-E623F2DE3B58}" dt="2024-10-22T10:25:12.699" v="451" actId="1076"/>
          <ac:picMkLst>
            <pc:docMk/>
            <pc:sldMk cId="2211726650" sldId="263"/>
            <ac:picMk id="3" creationId="{67F5C531-0F4B-CC3F-3A3C-2F79E56132D8}"/>
          </ac:picMkLst>
        </pc:picChg>
        <pc:picChg chg="add mod ord modCrop">
          <ac:chgData name="문 상혁" userId="S::e4msh@himcoding.kr::c54af0c8-fccf-4111-8c63-ec4844825588" providerId="AD" clId="Web-{9FA0DEA3-9A2C-4D18-8F60-E623F2DE3B58}" dt="2024-10-22T10:25:15.449" v="452" actId="1076"/>
          <ac:picMkLst>
            <pc:docMk/>
            <pc:sldMk cId="2211726650" sldId="263"/>
            <ac:picMk id="4" creationId="{8FB4B7DA-D244-50DE-2FC8-951E3F92C1FE}"/>
          </ac:picMkLst>
        </pc:picChg>
        <pc:picChg chg="add del mod">
          <ac:chgData name="문 상혁" userId="S::e4msh@himcoding.kr::c54af0c8-fccf-4111-8c63-ec4844825588" providerId="AD" clId="Web-{9FA0DEA3-9A2C-4D18-8F60-E623F2DE3B58}" dt="2024-10-22T10:19:09.983" v="417"/>
          <ac:picMkLst>
            <pc:docMk/>
            <pc:sldMk cId="2211726650" sldId="263"/>
            <ac:picMk id="7" creationId="{923D58E6-AF1A-30E3-F007-8625F0996DB6}"/>
          </ac:picMkLst>
        </pc:picChg>
        <pc:picChg chg="add del mod">
          <ac:chgData name="문 상혁" userId="S::e4msh@himcoding.kr::c54af0c8-fccf-4111-8c63-ec4844825588" providerId="AD" clId="Web-{9FA0DEA3-9A2C-4D18-8F60-E623F2DE3B58}" dt="2024-10-22T10:19:31.281" v="420"/>
          <ac:picMkLst>
            <pc:docMk/>
            <pc:sldMk cId="2211726650" sldId="263"/>
            <ac:picMk id="8" creationId="{F69D0070-5720-C085-7A56-A394DD1C9CA8}"/>
          </ac:picMkLst>
        </pc:picChg>
        <pc:picChg chg="add del mod">
          <ac:chgData name="문 상혁" userId="S::e4msh@himcoding.kr::c54af0c8-fccf-4111-8c63-ec4844825588" providerId="AD" clId="Web-{9FA0DEA3-9A2C-4D18-8F60-E623F2DE3B58}" dt="2024-10-22T10:19:55.844" v="425"/>
          <ac:picMkLst>
            <pc:docMk/>
            <pc:sldMk cId="2211726650" sldId="263"/>
            <ac:picMk id="9" creationId="{0FA20A5A-9946-3B91-2242-7F5A7EBACF0E}"/>
          </ac:picMkLst>
        </pc:picChg>
        <pc:picChg chg="add mod modCrop">
          <ac:chgData name="문 상혁" userId="S::e4msh@himcoding.kr::c54af0c8-fccf-4111-8c63-ec4844825588" providerId="AD" clId="Web-{9FA0DEA3-9A2C-4D18-8F60-E623F2DE3B58}" dt="2024-10-22T11:13:38.787" v="990"/>
          <ac:picMkLst>
            <pc:docMk/>
            <pc:sldMk cId="2211726650" sldId="263"/>
            <ac:picMk id="10" creationId="{B1CDA426-C191-BED4-EF72-15C3CA4F1790}"/>
          </ac:picMkLst>
        </pc:picChg>
        <pc:picChg chg="mod">
          <ac:chgData name="문 상혁" userId="S::e4msh@himcoding.kr::c54af0c8-fccf-4111-8c63-ec4844825588" providerId="AD" clId="Web-{9FA0DEA3-9A2C-4D18-8F60-E623F2DE3B58}" dt="2024-10-22T10:06:29.519" v="257" actId="14100"/>
          <ac:picMkLst>
            <pc:docMk/>
            <pc:sldMk cId="2211726650" sldId="263"/>
            <ac:picMk id="22" creationId="{1521ADD3-AC35-776F-8976-8842593D0D00}"/>
          </ac:picMkLst>
        </pc:picChg>
      </pc:sldChg>
      <pc:sldChg chg="addSp delSp modSp">
        <pc:chgData name="문 상혁" userId="S::e4msh@himcoding.kr::c54af0c8-fccf-4111-8c63-ec4844825588" providerId="AD" clId="Web-{9FA0DEA3-9A2C-4D18-8F60-E623F2DE3B58}" dt="2024-10-22T10:29:53.411" v="499" actId="14100"/>
        <pc:sldMkLst>
          <pc:docMk/>
          <pc:sldMk cId="2254421719" sldId="264"/>
        </pc:sldMkLst>
        <pc:spChg chg="del">
          <ac:chgData name="문 상혁" userId="S::e4msh@himcoding.kr::c54af0c8-fccf-4111-8c63-ec4844825588" providerId="AD" clId="Web-{9FA0DEA3-9A2C-4D18-8F60-E623F2DE3B58}" dt="2024-10-22T10:07:03.942" v="259"/>
          <ac:spMkLst>
            <pc:docMk/>
            <pc:sldMk cId="2254421719" sldId="264"/>
            <ac:spMk id="2" creationId="{A2EDE6E0-CAB2-B00B-FFBB-B74362A7D60C}"/>
          </ac:spMkLst>
        </pc:spChg>
        <pc:spChg chg="del mod">
          <ac:chgData name="문 상혁" userId="S::e4msh@himcoding.kr::c54af0c8-fccf-4111-8c63-ec4844825588" providerId="AD" clId="Web-{9FA0DEA3-9A2C-4D18-8F60-E623F2DE3B58}" dt="2024-10-22T10:07:24.521" v="261"/>
          <ac:spMkLst>
            <pc:docMk/>
            <pc:sldMk cId="2254421719" sldId="264"/>
            <ac:spMk id="3" creationId="{E5661156-DFD0-AA3D-4B0B-88C3193DD50B}"/>
          </ac:spMkLst>
        </pc:spChg>
        <pc:spChg chg="add mod">
          <ac:chgData name="문 상혁" userId="S::e4msh@himcoding.kr::c54af0c8-fccf-4111-8c63-ec4844825588" providerId="AD" clId="Web-{9FA0DEA3-9A2C-4D18-8F60-E623F2DE3B58}" dt="2024-10-22T10:12:37.345" v="320" actId="1076"/>
          <ac:spMkLst>
            <pc:docMk/>
            <pc:sldMk cId="2254421719" sldId="264"/>
            <ac:spMk id="12" creationId="{0C28EA7B-AF5F-9CB7-B03C-B0644D32D831}"/>
          </ac:spMkLst>
        </pc:spChg>
        <pc:spChg chg="add mod">
          <ac:chgData name="문 상혁" userId="S::e4msh@himcoding.kr::c54af0c8-fccf-4111-8c63-ec4844825588" providerId="AD" clId="Web-{9FA0DEA3-9A2C-4D18-8F60-E623F2DE3B58}" dt="2024-10-22T10:29:27.114" v="487" actId="1076"/>
          <ac:spMkLst>
            <pc:docMk/>
            <pc:sldMk cId="2254421719" sldId="264"/>
            <ac:spMk id="15" creationId="{B2442F9C-D326-1277-2B70-AFE1478900D1}"/>
          </ac:spMkLst>
        </pc:spChg>
        <pc:picChg chg="add mod ord modCrop">
          <ac:chgData name="문 상혁" userId="S::e4msh@himcoding.kr::c54af0c8-fccf-4111-8c63-ec4844825588" providerId="AD" clId="Web-{9FA0DEA3-9A2C-4D18-8F60-E623F2DE3B58}" dt="2024-10-22T10:29:53.411" v="499" actId="14100"/>
          <ac:picMkLst>
            <pc:docMk/>
            <pc:sldMk cId="2254421719" sldId="264"/>
            <ac:picMk id="4" creationId="{14D1580B-CB1E-8B3C-E07B-4BF87B778D7C}"/>
          </ac:picMkLst>
        </pc:picChg>
        <pc:picChg chg="add del mod">
          <ac:chgData name="문 상혁" userId="S::e4msh@himcoding.kr::c54af0c8-fccf-4111-8c63-ec4844825588" providerId="AD" clId="Web-{9FA0DEA3-9A2C-4D18-8F60-E623F2DE3B58}" dt="2024-10-22T10:07:53.381" v="269"/>
          <ac:picMkLst>
            <pc:docMk/>
            <pc:sldMk cId="2254421719" sldId="264"/>
            <ac:picMk id="6" creationId="{2F833A5A-F78F-757D-3DB4-41C35B07549A}"/>
          </ac:picMkLst>
        </pc:picChg>
        <pc:picChg chg="add mod">
          <ac:chgData name="문 상혁" userId="S::e4msh@himcoding.kr::c54af0c8-fccf-4111-8c63-ec4844825588" providerId="AD" clId="Web-{9FA0DEA3-9A2C-4D18-8F60-E623F2DE3B58}" dt="2024-10-22T10:12:38.642" v="321" actId="1076"/>
          <ac:picMkLst>
            <pc:docMk/>
            <pc:sldMk cId="2254421719" sldId="264"/>
            <ac:picMk id="7" creationId="{60E1D4E7-225A-B57A-015D-A5580CBD77E1}"/>
          </ac:picMkLst>
        </pc:picChg>
        <pc:picChg chg="add del mod">
          <ac:chgData name="문 상혁" userId="S::e4msh@himcoding.kr::c54af0c8-fccf-4111-8c63-ec4844825588" providerId="AD" clId="Web-{9FA0DEA3-9A2C-4D18-8F60-E623F2DE3B58}" dt="2024-10-22T10:10:08.839" v="292"/>
          <ac:picMkLst>
            <pc:docMk/>
            <pc:sldMk cId="2254421719" sldId="264"/>
            <ac:picMk id="9" creationId="{3566093D-5BE0-917F-4881-800793FEB28D}"/>
          </ac:picMkLst>
        </pc:picChg>
        <pc:picChg chg="add mod">
          <ac:chgData name="문 상혁" userId="S::e4msh@himcoding.kr::c54af0c8-fccf-4111-8c63-ec4844825588" providerId="AD" clId="Web-{9FA0DEA3-9A2C-4D18-8F60-E623F2DE3B58}" dt="2024-10-22T10:29:45.427" v="496" actId="1076"/>
          <ac:picMkLst>
            <pc:docMk/>
            <pc:sldMk cId="2254421719" sldId="264"/>
            <ac:picMk id="11" creationId="{DC1145A1-CC40-90E9-3AEF-9F42DAFD96B7}"/>
          </ac:picMkLst>
        </pc:picChg>
        <pc:picChg chg="add mod">
          <ac:chgData name="문 상혁" userId="S::e4msh@himcoding.kr::c54af0c8-fccf-4111-8c63-ec4844825588" providerId="AD" clId="Web-{9FA0DEA3-9A2C-4D18-8F60-E623F2DE3B58}" dt="2024-10-22T10:29:50.833" v="498" actId="1076"/>
          <ac:picMkLst>
            <pc:docMk/>
            <pc:sldMk cId="2254421719" sldId="264"/>
            <ac:picMk id="14" creationId="{350F8AD3-229C-1751-7CC7-1DF13ADC6856}"/>
          </ac:picMkLst>
        </pc:picChg>
      </pc:sldChg>
      <pc:sldChg chg="addSp delSp modSp">
        <pc:chgData name="문 상혁" userId="S::e4msh@himcoding.kr::c54af0c8-fccf-4111-8c63-ec4844825588" providerId="AD" clId="Web-{9FA0DEA3-9A2C-4D18-8F60-E623F2DE3B58}" dt="2024-10-22T10:12:25.251" v="316" actId="20577"/>
        <pc:sldMkLst>
          <pc:docMk/>
          <pc:sldMk cId="649435331" sldId="266"/>
        </pc:sldMkLst>
        <pc:spChg chg="del">
          <ac:chgData name="문 상혁" userId="S::e4msh@himcoding.kr::c54af0c8-fccf-4111-8c63-ec4844825588" providerId="AD" clId="Web-{9FA0DEA3-9A2C-4D18-8F60-E623F2DE3B58}" dt="2024-10-22T10:00:13.303" v="150"/>
          <ac:spMkLst>
            <pc:docMk/>
            <pc:sldMk cId="649435331" sldId="266"/>
            <ac:spMk id="2" creationId="{9F3E6ECE-B140-4AFD-1492-35B259392C5D}"/>
          </ac:spMkLst>
        </pc:spChg>
        <pc:spChg chg="del mod">
          <ac:chgData name="문 상혁" userId="S::e4msh@himcoding.kr::c54af0c8-fccf-4111-8c63-ec4844825588" providerId="AD" clId="Web-{9FA0DEA3-9A2C-4D18-8F60-E623F2DE3B58}" dt="2024-10-22T10:00:35.288" v="152"/>
          <ac:spMkLst>
            <pc:docMk/>
            <pc:sldMk cId="649435331" sldId="266"/>
            <ac:spMk id="3" creationId="{3C8CCB4A-3ACA-5FD4-6523-73756D4EF976}"/>
          </ac:spMkLst>
        </pc:spChg>
        <pc:spChg chg="add mod">
          <ac:chgData name="문 상혁" userId="S::e4msh@himcoding.kr::c54af0c8-fccf-4111-8c63-ec4844825588" providerId="AD" clId="Web-{9FA0DEA3-9A2C-4D18-8F60-E623F2DE3B58}" dt="2024-10-22T10:12:25.251" v="316" actId="20577"/>
          <ac:spMkLst>
            <pc:docMk/>
            <pc:sldMk cId="649435331" sldId="266"/>
            <ac:spMk id="6" creationId="{6E37F5E6-D55B-D219-7B64-6BCAF31D1406}"/>
          </ac:spMkLst>
        </pc:spChg>
        <pc:spChg chg="add mod">
          <ac:chgData name="문 상혁" userId="S::e4msh@himcoding.kr::c54af0c8-fccf-4111-8c63-ec4844825588" providerId="AD" clId="Web-{9FA0DEA3-9A2C-4D18-8F60-E623F2DE3B58}" dt="2024-10-22T10:12:08.781" v="311" actId="1076"/>
          <ac:spMkLst>
            <pc:docMk/>
            <pc:sldMk cId="649435331" sldId="266"/>
            <ac:spMk id="7" creationId="{771D533D-A1AC-38FA-996A-7CFD6046C24B}"/>
          </ac:spMkLst>
        </pc:spChg>
        <pc:picChg chg="add mod ord">
          <ac:chgData name="문 상혁" userId="S::e4msh@himcoding.kr::c54af0c8-fccf-4111-8c63-ec4844825588" providerId="AD" clId="Web-{9FA0DEA3-9A2C-4D18-8F60-E623F2DE3B58}" dt="2024-10-22T10:12:09.719" v="312" actId="1076"/>
          <ac:picMkLst>
            <pc:docMk/>
            <pc:sldMk cId="649435331" sldId="266"/>
            <ac:picMk id="4" creationId="{F2EC8CBA-32A0-4F7E-06FA-5AB4A17B82DB}"/>
          </ac:picMkLst>
        </pc:picChg>
        <pc:picChg chg="add mod">
          <ac:chgData name="문 상혁" userId="S::e4msh@himcoding.kr::c54af0c8-fccf-4111-8c63-ec4844825588" providerId="AD" clId="Web-{9FA0DEA3-9A2C-4D18-8F60-E623F2DE3B58}" dt="2024-10-22T10:12:11.281" v="313" actId="1076"/>
          <ac:picMkLst>
            <pc:docMk/>
            <pc:sldMk cId="649435331" sldId="266"/>
            <ac:picMk id="5" creationId="{7913B174-18DC-14AA-9B9D-63C128C5113A}"/>
          </ac:picMkLst>
        </pc:picChg>
      </pc:sldChg>
      <pc:sldChg chg="addSp delSp modSp new">
        <pc:chgData name="문 상혁" userId="S::e4msh@himcoding.kr::c54af0c8-fccf-4111-8c63-ec4844825588" providerId="AD" clId="Web-{9FA0DEA3-9A2C-4D18-8F60-E623F2DE3B58}" dt="2024-10-22T10:13:31.472" v="329"/>
        <pc:sldMkLst>
          <pc:docMk/>
          <pc:sldMk cId="713253665" sldId="267"/>
        </pc:sldMkLst>
        <pc:spChg chg="del">
          <ac:chgData name="문 상혁" userId="S::e4msh@himcoding.kr::c54af0c8-fccf-4111-8c63-ec4844825588" providerId="AD" clId="Web-{9FA0DEA3-9A2C-4D18-8F60-E623F2DE3B58}" dt="2024-10-22T10:10:27.261" v="294"/>
          <ac:spMkLst>
            <pc:docMk/>
            <pc:sldMk cId="713253665" sldId="267"/>
            <ac:spMk id="3" creationId="{59652E1E-6AB4-9907-4529-113C6B671346}"/>
          </ac:spMkLst>
        </pc:spChg>
        <pc:spChg chg="add del mod">
          <ac:chgData name="문 상혁" userId="S::e4msh@himcoding.kr::c54af0c8-fccf-4111-8c63-ec4844825588" providerId="AD" clId="Web-{9FA0DEA3-9A2C-4D18-8F60-E623F2DE3B58}" dt="2024-10-22T10:10:36.902" v="296"/>
          <ac:spMkLst>
            <pc:docMk/>
            <pc:sldMk cId="713253665" sldId="267"/>
            <ac:spMk id="6" creationId="{D620B85A-78E7-B9E5-89F9-2DFCA046DC4A}"/>
          </ac:spMkLst>
        </pc:spChg>
        <pc:spChg chg="add del mod">
          <ac:chgData name="문 상혁" userId="S::e4msh@himcoding.kr::c54af0c8-fccf-4111-8c63-ec4844825588" providerId="AD" clId="Web-{9FA0DEA3-9A2C-4D18-8F60-E623F2DE3B58}" dt="2024-10-22T10:12:54.267" v="325"/>
          <ac:spMkLst>
            <pc:docMk/>
            <pc:sldMk cId="713253665" sldId="267"/>
            <ac:spMk id="9" creationId="{07A680CB-C3B4-3DD9-A876-32AC567A6FB4}"/>
          </ac:spMkLst>
        </pc:spChg>
        <pc:picChg chg="add del mod ord">
          <ac:chgData name="문 상혁" userId="S::e4msh@himcoding.kr::c54af0c8-fccf-4111-8c63-ec4844825588" providerId="AD" clId="Web-{9FA0DEA3-9A2C-4D18-8F60-E623F2DE3B58}" dt="2024-10-22T10:10:28.761" v="295"/>
          <ac:picMkLst>
            <pc:docMk/>
            <pc:sldMk cId="713253665" sldId="267"/>
            <ac:picMk id="4" creationId="{244899F9-AE70-4898-C788-C540D4366C45}"/>
          </ac:picMkLst>
        </pc:picChg>
        <pc:picChg chg="add del mod ord modCrop">
          <ac:chgData name="문 상혁" userId="S::e4msh@himcoding.kr::c54af0c8-fccf-4111-8c63-ec4844825588" providerId="AD" clId="Web-{9FA0DEA3-9A2C-4D18-8F60-E623F2DE3B58}" dt="2024-10-22T10:12:46.611" v="324"/>
          <ac:picMkLst>
            <pc:docMk/>
            <pc:sldMk cId="713253665" sldId="267"/>
            <ac:picMk id="7" creationId="{4E77C4A2-A969-047C-9008-4B9EF7A0556A}"/>
          </ac:picMkLst>
        </pc:picChg>
        <pc:picChg chg="add mod ord modCrop">
          <ac:chgData name="문 상혁" userId="S::e4msh@himcoding.kr::c54af0c8-fccf-4111-8c63-ec4844825588" providerId="AD" clId="Web-{9FA0DEA3-9A2C-4D18-8F60-E623F2DE3B58}" dt="2024-10-22T10:13:31.472" v="329"/>
          <ac:picMkLst>
            <pc:docMk/>
            <pc:sldMk cId="713253665" sldId="267"/>
            <ac:picMk id="10" creationId="{E8D8667F-3CF5-E757-D23E-77CE8D7F56D3}"/>
          </ac:picMkLst>
        </pc:picChg>
      </pc:sldChg>
      <pc:sldChg chg="modSp">
        <pc:chgData name="문 상혁" userId="S::e4msh@himcoding.kr::c54af0c8-fccf-4111-8c63-ec4844825588" providerId="AD" clId="Web-{9FA0DEA3-9A2C-4D18-8F60-E623F2DE3B58}" dt="2024-10-22T10:30:48.851" v="521" actId="20577"/>
        <pc:sldMkLst>
          <pc:docMk/>
          <pc:sldMk cId="3691624127" sldId="267"/>
        </pc:sldMkLst>
        <pc:spChg chg="mod">
          <ac:chgData name="문 상혁" userId="S::e4msh@himcoding.kr::c54af0c8-fccf-4111-8c63-ec4844825588" providerId="AD" clId="Web-{9FA0DEA3-9A2C-4D18-8F60-E623F2DE3B58}" dt="2024-10-22T10:30:48.851" v="521" actId="20577"/>
          <ac:spMkLst>
            <pc:docMk/>
            <pc:sldMk cId="3691624127" sldId="267"/>
            <ac:spMk id="2" creationId="{A6EF54E6-27F7-5C50-B003-F973292E0491}"/>
          </ac:spMkLst>
        </pc:spChg>
      </pc:sldChg>
      <pc:sldChg chg="modSp new">
        <pc:chgData name="문 상혁" userId="S::e4msh@himcoding.kr::c54af0c8-fccf-4111-8c63-ec4844825588" providerId="AD" clId="Web-{9FA0DEA3-9A2C-4D18-8F60-E623F2DE3B58}" dt="2024-10-22T11:00:48.910" v="866" actId="20577"/>
        <pc:sldMkLst>
          <pc:docMk/>
          <pc:sldMk cId="259707688" sldId="268"/>
        </pc:sldMkLst>
        <pc:spChg chg="mod">
          <ac:chgData name="문 상혁" userId="S::e4msh@himcoding.kr::c54af0c8-fccf-4111-8c63-ec4844825588" providerId="AD" clId="Web-{9FA0DEA3-9A2C-4D18-8F60-E623F2DE3B58}" dt="2024-10-22T10:30:56.288" v="525" actId="20577"/>
          <ac:spMkLst>
            <pc:docMk/>
            <pc:sldMk cId="259707688" sldId="268"/>
            <ac:spMk id="2" creationId="{5C904A6D-BB72-4CFF-3E35-8089C37106F3}"/>
          </ac:spMkLst>
        </pc:spChg>
        <pc:spChg chg="mod">
          <ac:chgData name="문 상혁" userId="S::e4msh@himcoding.kr::c54af0c8-fccf-4111-8c63-ec4844825588" providerId="AD" clId="Web-{9FA0DEA3-9A2C-4D18-8F60-E623F2DE3B58}" dt="2024-10-22T11:00:48.910" v="866" actId="20577"/>
          <ac:spMkLst>
            <pc:docMk/>
            <pc:sldMk cId="259707688" sldId="268"/>
            <ac:spMk id="3" creationId="{8FF9FEBF-C6D1-80C4-DF1A-D74D51DB9E57}"/>
          </ac:spMkLst>
        </pc:spChg>
      </pc:sldChg>
      <pc:sldChg chg="new del">
        <pc:chgData name="문 상혁" userId="S::e4msh@himcoding.kr::c54af0c8-fccf-4111-8c63-ec4844825588" providerId="AD" clId="Web-{9FA0DEA3-9A2C-4D18-8F60-E623F2DE3B58}" dt="2024-10-22T10:19:37.703" v="422"/>
        <pc:sldMkLst>
          <pc:docMk/>
          <pc:sldMk cId="2639973925" sldId="268"/>
        </pc:sldMkLst>
      </pc:sldChg>
      <pc:sldChg chg="addSp delSp modSp new">
        <pc:chgData name="문 상혁" userId="S::e4msh@himcoding.kr::c54af0c8-fccf-4111-8c63-ec4844825588" providerId="AD" clId="Web-{9FA0DEA3-9A2C-4D18-8F60-E623F2DE3B58}" dt="2024-10-22T11:06:36.016" v="966" actId="20577"/>
        <pc:sldMkLst>
          <pc:docMk/>
          <pc:sldMk cId="1359242616" sldId="269"/>
        </pc:sldMkLst>
        <pc:spChg chg="del">
          <ac:chgData name="문 상혁" userId="S::e4msh@himcoding.kr::c54af0c8-fccf-4111-8c63-ec4844825588" providerId="AD" clId="Web-{9FA0DEA3-9A2C-4D18-8F60-E623F2DE3B58}" dt="2024-10-22T11:01:07.504" v="868"/>
          <ac:spMkLst>
            <pc:docMk/>
            <pc:sldMk cId="1359242616" sldId="269"/>
            <ac:spMk id="2" creationId="{C1A3CADC-CB77-2392-769A-573E86A43A36}"/>
          </ac:spMkLst>
        </pc:spChg>
        <pc:spChg chg="mod">
          <ac:chgData name="문 상혁" userId="S::e4msh@himcoding.kr::c54af0c8-fccf-4111-8c63-ec4844825588" providerId="AD" clId="Web-{9FA0DEA3-9A2C-4D18-8F60-E623F2DE3B58}" dt="2024-10-22T11:06:36.016" v="966" actId="20577"/>
          <ac:spMkLst>
            <pc:docMk/>
            <pc:sldMk cId="1359242616" sldId="269"/>
            <ac:spMk id="3" creationId="{E7E2A084-08BB-D4A2-9C04-325DF3DF76D2}"/>
          </ac:spMkLst>
        </pc:spChg>
        <pc:spChg chg="add mod">
          <ac:chgData name="문 상혁" userId="S::e4msh@himcoding.kr::c54af0c8-fccf-4111-8c63-ec4844825588" providerId="AD" clId="Web-{9FA0DEA3-9A2C-4D18-8F60-E623F2DE3B58}" dt="2024-10-22T11:02:29.007" v="928" actId="20577"/>
          <ac:spMkLst>
            <pc:docMk/>
            <pc:sldMk cId="1359242616" sldId="269"/>
            <ac:spMk id="4" creationId="{69318C32-4CA4-BADA-094F-1DAE9BB7F6D5}"/>
          </ac:spMkLst>
        </pc:spChg>
      </pc:sldChg>
      <pc:sldChg chg="new del">
        <pc:chgData name="문 상혁" userId="S::e4msh@himcoding.kr::c54af0c8-fccf-4111-8c63-ec4844825588" providerId="AD" clId="Web-{9FA0DEA3-9A2C-4D18-8F60-E623F2DE3B58}" dt="2024-10-22T11:01:49.834" v="891"/>
        <pc:sldMkLst>
          <pc:docMk/>
          <pc:sldMk cId="2666850179" sldId="270"/>
        </pc:sldMkLst>
      </pc:sldChg>
    </pc:docChg>
  </pc:docChgLst>
  <pc:docChgLst>
    <pc:chgData name="송 윤건" userId="S::m1syk@himcoms.com::a1006fa9-57fe-4304-a359-f62b8256c374" providerId="AD" clId="Web-{1B2C4217-8625-4DB3-9369-622BCD9B2A02}"/>
    <pc:docChg chg="addSld modSld">
      <pc:chgData name="송 윤건" userId="S::m1syk@himcoms.com::a1006fa9-57fe-4304-a359-f62b8256c374" providerId="AD" clId="Web-{1B2C4217-8625-4DB3-9369-622BCD9B2A02}" dt="2024-10-24T10:03:25.436" v="18" actId="14100"/>
      <pc:docMkLst>
        <pc:docMk/>
      </pc:docMkLst>
      <pc:sldChg chg="modSp">
        <pc:chgData name="송 윤건" userId="S::m1syk@himcoms.com::a1006fa9-57fe-4304-a359-f62b8256c374" providerId="AD" clId="Web-{1B2C4217-8625-4DB3-9369-622BCD9B2A02}" dt="2024-10-24T09:59:27.771" v="7" actId="1076"/>
        <pc:sldMkLst>
          <pc:docMk/>
          <pc:sldMk cId="972346121" sldId="265"/>
        </pc:sldMkLst>
        <pc:spChg chg="mod">
          <ac:chgData name="송 윤건" userId="S::m1syk@himcoms.com::a1006fa9-57fe-4304-a359-f62b8256c374" providerId="AD" clId="Web-{1B2C4217-8625-4DB3-9369-622BCD9B2A02}" dt="2024-10-24T09:59:27.771" v="7" actId="1076"/>
          <ac:spMkLst>
            <pc:docMk/>
            <pc:sldMk cId="972346121" sldId="265"/>
            <ac:spMk id="3" creationId="{E5661156-DFD0-AA3D-4B0B-88C3193DD50B}"/>
          </ac:spMkLst>
        </pc:spChg>
      </pc:sldChg>
      <pc:sldChg chg="addSp delSp modSp">
        <pc:chgData name="송 윤건" userId="S::m1syk@himcoms.com::a1006fa9-57fe-4304-a359-f62b8256c374" providerId="AD" clId="Web-{1B2C4217-8625-4DB3-9369-622BCD9B2A02}" dt="2024-10-24T10:03:25.436" v="18" actId="14100"/>
        <pc:sldMkLst>
          <pc:docMk/>
          <pc:sldMk cId="3196276048" sldId="282"/>
        </pc:sldMkLst>
        <pc:spChg chg="add del mod">
          <ac:chgData name="송 윤건" userId="S::m1syk@himcoms.com::a1006fa9-57fe-4304-a359-f62b8256c374" providerId="AD" clId="Web-{1B2C4217-8625-4DB3-9369-622BCD9B2A02}" dt="2024-10-24T10:01:46.026" v="10"/>
          <ac:spMkLst>
            <pc:docMk/>
            <pc:sldMk cId="3196276048" sldId="282"/>
            <ac:spMk id="5" creationId="{D4E73AAE-24AD-C22D-99C1-DB6D99E3F3B5}"/>
          </ac:spMkLst>
        </pc:spChg>
        <pc:picChg chg="del mod">
          <ac:chgData name="송 윤건" userId="S::m1syk@himcoms.com::a1006fa9-57fe-4304-a359-f62b8256c374" providerId="AD" clId="Web-{1B2C4217-8625-4DB3-9369-622BCD9B2A02}" dt="2024-10-24T09:59:39.303" v="9"/>
          <ac:picMkLst>
            <pc:docMk/>
            <pc:sldMk cId="3196276048" sldId="282"/>
            <ac:picMk id="4" creationId="{72B413BC-310C-C27F-1307-195B6035452F}"/>
          </ac:picMkLst>
        </pc:picChg>
        <pc:picChg chg="add mod ord">
          <ac:chgData name="송 윤건" userId="S::m1syk@himcoms.com::a1006fa9-57fe-4304-a359-f62b8256c374" providerId="AD" clId="Web-{1B2C4217-8625-4DB3-9369-622BCD9B2A02}" dt="2024-10-24T10:02:03.324" v="14" actId="14100"/>
          <ac:picMkLst>
            <pc:docMk/>
            <pc:sldMk cId="3196276048" sldId="282"/>
            <ac:picMk id="6" creationId="{576997F2-0E64-394C-48FA-D24725341C9B}"/>
          </ac:picMkLst>
        </pc:picChg>
        <pc:picChg chg="add mod">
          <ac:chgData name="송 윤건" userId="S::m1syk@himcoms.com::a1006fa9-57fe-4304-a359-f62b8256c374" providerId="AD" clId="Web-{1B2C4217-8625-4DB3-9369-622BCD9B2A02}" dt="2024-10-24T10:03:25.436" v="18" actId="14100"/>
          <ac:picMkLst>
            <pc:docMk/>
            <pc:sldMk cId="3196276048" sldId="282"/>
            <ac:picMk id="7" creationId="{F72B810C-BA7D-320E-FE2B-CC9137492E48}"/>
          </ac:picMkLst>
        </pc:picChg>
      </pc:sldChg>
      <pc:sldChg chg="addSp delSp modSp add replId">
        <pc:chgData name="송 윤건" userId="S::m1syk@himcoms.com::a1006fa9-57fe-4304-a359-f62b8256c374" providerId="AD" clId="Web-{1B2C4217-8625-4DB3-9369-622BCD9B2A02}" dt="2024-10-24T09:57:27.110" v="6" actId="14100"/>
        <pc:sldMkLst>
          <pc:docMk/>
          <pc:sldMk cId="859803224" sldId="289"/>
        </pc:sldMkLst>
        <pc:spChg chg="add del mod">
          <ac:chgData name="송 윤건" userId="S::m1syk@himcoms.com::a1006fa9-57fe-4304-a359-f62b8256c374" providerId="AD" clId="Web-{1B2C4217-8625-4DB3-9369-622BCD9B2A02}" dt="2024-10-24T09:57:10.672" v="3"/>
          <ac:spMkLst>
            <pc:docMk/>
            <pc:sldMk cId="859803224" sldId="289"/>
            <ac:spMk id="5" creationId="{E64930D0-B893-12BC-F23C-53A238D659C2}"/>
          </ac:spMkLst>
        </pc:spChg>
        <pc:picChg chg="del mod">
          <ac:chgData name="송 윤건" userId="S::m1syk@himcoms.com::a1006fa9-57fe-4304-a359-f62b8256c374" providerId="AD" clId="Web-{1B2C4217-8625-4DB3-9369-622BCD9B2A02}" dt="2024-10-24T09:56:43.687" v="2"/>
          <ac:picMkLst>
            <pc:docMk/>
            <pc:sldMk cId="859803224" sldId="289"/>
            <ac:picMk id="4" creationId="{72B413BC-310C-C27F-1307-195B6035452F}"/>
          </ac:picMkLst>
        </pc:picChg>
        <pc:picChg chg="add mod ord">
          <ac:chgData name="송 윤건" userId="S::m1syk@himcoms.com::a1006fa9-57fe-4304-a359-f62b8256c374" providerId="AD" clId="Web-{1B2C4217-8625-4DB3-9369-622BCD9B2A02}" dt="2024-10-24T09:57:27.110" v="6" actId="14100"/>
          <ac:picMkLst>
            <pc:docMk/>
            <pc:sldMk cId="859803224" sldId="289"/>
            <ac:picMk id="6" creationId="{09EE73A0-139E-8381-7D59-6BD81B20C279}"/>
          </ac:picMkLst>
        </pc:picChg>
      </pc:sldChg>
    </pc:docChg>
  </pc:docChgLst>
  <pc:docChgLst>
    <pc:chgData name="송 윤건" userId="S::m1syk@himcoms.com::a1006fa9-57fe-4304-a359-f62b8256c374" providerId="AD" clId="Web-{8664283C-1AC6-4EDA-9EA7-9641944ADBBF}"/>
    <pc:docChg chg="addSld modSld">
      <pc:chgData name="송 윤건" userId="S::m1syk@himcoms.com::a1006fa9-57fe-4304-a359-f62b8256c374" providerId="AD" clId="Web-{8664283C-1AC6-4EDA-9EA7-9641944ADBBF}" dt="2024-10-22T09:40:51.854" v="584" actId="20577"/>
      <pc:docMkLst>
        <pc:docMk/>
      </pc:docMkLst>
      <pc:sldChg chg="modSp modTransition">
        <pc:chgData name="송 윤건" userId="S::m1syk@himcoms.com::a1006fa9-57fe-4304-a359-f62b8256c374" providerId="AD" clId="Web-{8664283C-1AC6-4EDA-9EA7-9641944ADBBF}" dt="2024-10-22T09:36:48.454" v="568"/>
        <pc:sldMkLst>
          <pc:docMk/>
          <pc:sldMk cId="2238370254" sldId="261"/>
        </pc:sldMkLst>
        <pc:spChg chg="mod">
          <ac:chgData name="송 윤건" userId="S::m1syk@himcoms.com::a1006fa9-57fe-4304-a359-f62b8256c374" providerId="AD" clId="Web-{8664283C-1AC6-4EDA-9EA7-9641944ADBBF}" dt="2024-10-22T09:28:18.122" v="231" actId="1076"/>
          <ac:spMkLst>
            <pc:docMk/>
            <pc:sldMk cId="2238370254" sldId="261"/>
            <ac:spMk id="2" creationId="{E331E837-465B-1F89-34FE-5FF01E5B1216}"/>
          </ac:spMkLst>
        </pc:spChg>
        <pc:spChg chg="mod">
          <ac:chgData name="송 윤건" userId="S::m1syk@himcoms.com::a1006fa9-57fe-4304-a359-f62b8256c374" providerId="AD" clId="Web-{8664283C-1AC6-4EDA-9EA7-9641944ADBBF}" dt="2024-10-22T09:36:28.750" v="567" actId="20577"/>
          <ac:spMkLst>
            <pc:docMk/>
            <pc:sldMk cId="2238370254" sldId="261"/>
            <ac:spMk id="3" creationId="{898F1689-CE72-D59A-F0A2-E9F1C7CD7F7D}"/>
          </ac:spMkLst>
        </pc:spChg>
      </pc:sldChg>
      <pc:sldChg chg="modSp add replId">
        <pc:chgData name="송 윤건" userId="S::m1syk@himcoms.com::a1006fa9-57fe-4304-a359-f62b8256c374" providerId="AD" clId="Web-{8664283C-1AC6-4EDA-9EA7-9641944ADBBF}" dt="2024-10-22T09:40:51.854" v="584" actId="20577"/>
        <pc:sldMkLst>
          <pc:docMk/>
          <pc:sldMk cId="972346121" sldId="265"/>
        </pc:sldMkLst>
        <pc:spChg chg="mod">
          <ac:chgData name="송 윤건" userId="S::m1syk@himcoms.com::a1006fa9-57fe-4304-a359-f62b8256c374" providerId="AD" clId="Web-{8664283C-1AC6-4EDA-9EA7-9641944ADBBF}" dt="2024-10-22T09:40:51.854" v="584" actId="20577"/>
          <ac:spMkLst>
            <pc:docMk/>
            <pc:sldMk cId="972346121" sldId="265"/>
            <ac:spMk id="2" creationId="{A2EDE6E0-CAB2-B00B-FFBB-B74362A7D60C}"/>
          </ac:spMkLst>
        </pc:spChg>
      </pc:sldChg>
    </pc:docChg>
  </pc:docChgLst>
  <pc:docChgLst>
    <pc:chgData name="송 윤건" userId="S::m1syk@himcoms.com::a1006fa9-57fe-4304-a359-f62b8256c374" providerId="AD" clId="Web-{61491E17-6F2F-4186-A750-9AB906D5D167}"/>
    <pc:docChg chg="delSld">
      <pc:chgData name="송 윤건" userId="S::m1syk@himcoms.com::a1006fa9-57fe-4304-a359-f62b8256c374" providerId="AD" clId="Web-{61491E17-6F2F-4186-A750-9AB906D5D167}" dt="2024-10-24T08:33:35.127" v="7"/>
      <pc:docMkLst>
        <pc:docMk/>
      </pc:docMkLst>
      <pc:sldChg chg="del">
        <pc:chgData name="송 윤건" userId="S::m1syk@himcoms.com::a1006fa9-57fe-4304-a359-f62b8256c374" providerId="AD" clId="Web-{61491E17-6F2F-4186-A750-9AB906D5D167}" dt="2024-10-24T08:33:28.595" v="6"/>
        <pc:sldMkLst>
          <pc:docMk/>
          <pc:sldMk cId="2211726650" sldId="263"/>
        </pc:sldMkLst>
      </pc:sldChg>
      <pc:sldChg chg="del">
        <pc:chgData name="송 윤건" userId="S::m1syk@himcoms.com::a1006fa9-57fe-4304-a359-f62b8256c374" providerId="AD" clId="Web-{61491E17-6F2F-4186-A750-9AB906D5D167}" dt="2024-10-24T08:33:20.391" v="3"/>
        <pc:sldMkLst>
          <pc:docMk/>
          <pc:sldMk cId="2254421719" sldId="264"/>
        </pc:sldMkLst>
      </pc:sldChg>
      <pc:sldChg chg="del">
        <pc:chgData name="송 윤건" userId="S::m1syk@himcoms.com::a1006fa9-57fe-4304-a359-f62b8256c374" providerId="AD" clId="Web-{61491E17-6F2F-4186-A750-9AB906D5D167}" dt="2024-10-24T08:33:26.689" v="5"/>
        <pc:sldMkLst>
          <pc:docMk/>
          <pc:sldMk cId="533717536" sldId="278"/>
        </pc:sldMkLst>
      </pc:sldChg>
      <pc:sldChg chg="del">
        <pc:chgData name="송 윤건" userId="S::m1syk@himcoms.com::a1006fa9-57fe-4304-a359-f62b8256c374" providerId="AD" clId="Web-{61491E17-6F2F-4186-A750-9AB906D5D167}" dt="2024-10-24T08:33:25.064" v="4"/>
        <pc:sldMkLst>
          <pc:docMk/>
          <pc:sldMk cId="2368955689" sldId="279"/>
        </pc:sldMkLst>
      </pc:sldChg>
      <pc:sldChg chg="del">
        <pc:chgData name="송 윤건" userId="S::m1syk@himcoms.com::a1006fa9-57fe-4304-a359-f62b8256c374" providerId="AD" clId="Web-{61491E17-6F2F-4186-A750-9AB906D5D167}" dt="2024-10-24T08:33:07.625" v="1"/>
        <pc:sldMkLst>
          <pc:docMk/>
          <pc:sldMk cId="3834673143" sldId="280"/>
        </pc:sldMkLst>
      </pc:sldChg>
      <pc:sldChg chg="del">
        <pc:chgData name="송 윤건" userId="S::m1syk@himcoms.com::a1006fa9-57fe-4304-a359-f62b8256c374" providerId="AD" clId="Web-{61491E17-6F2F-4186-A750-9AB906D5D167}" dt="2024-10-24T08:33:14.469" v="2"/>
        <pc:sldMkLst>
          <pc:docMk/>
          <pc:sldMk cId="1527753189" sldId="281"/>
        </pc:sldMkLst>
      </pc:sldChg>
      <pc:sldChg chg="del">
        <pc:chgData name="송 윤건" userId="S::m1syk@himcoms.com::a1006fa9-57fe-4304-a359-f62b8256c374" providerId="AD" clId="Web-{61491E17-6F2F-4186-A750-9AB906D5D167}" dt="2024-10-24T08:33:35.127" v="7"/>
        <pc:sldMkLst>
          <pc:docMk/>
          <pc:sldMk cId="1826260538" sldId="283"/>
        </pc:sldMkLst>
      </pc:sldChg>
      <pc:sldChg chg="del">
        <pc:chgData name="송 윤건" userId="S::m1syk@himcoms.com::a1006fa9-57fe-4304-a359-f62b8256c374" providerId="AD" clId="Web-{61491E17-6F2F-4186-A750-9AB906D5D167}" dt="2024-10-24T08:33:05.437" v="0"/>
        <pc:sldMkLst>
          <pc:docMk/>
          <pc:sldMk cId="978487389" sldId="285"/>
        </pc:sldMkLst>
      </pc:sldChg>
    </pc:docChg>
  </pc:docChgLst>
  <pc:docChgLst>
    <pc:chgData name="송 윤건" userId="S::m1syk@himcoms.com::a1006fa9-57fe-4304-a359-f62b8256c374" providerId="AD" clId="Web-{C262D713-F7B3-4B0C-8FEB-3E82145164A9}"/>
    <pc:docChg chg="modSld">
      <pc:chgData name="송 윤건" userId="S::m1syk@himcoms.com::a1006fa9-57fe-4304-a359-f62b8256c374" providerId="AD" clId="Web-{C262D713-F7B3-4B0C-8FEB-3E82145164A9}" dt="2024-10-22T10:03:39.716" v="356" actId="20577"/>
      <pc:docMkLst>
        <pc:docMk/>
      </pc:docMkLst>
      <pc:sldChg chg="modSp">
        <pc:chgData name="송 윤건" userId="S::m1syk@himcoms.com::a1006fa9-57fe-4304-a359-f62b8256c374" providerId="AD" clId="Web-{C262D713-F7B3-4B0C-8FEB-3E82145164A9}" dt="2024-10-22T10:03:39.716" v="356" actId="20577"/>
        <pc:sldMkLst>
          <pc:docMk/>
          <pc:sldMk cId="2211726650" sldId="263"/>
        </pc:sldMkLst>
        <pc:spChg chg="mod">
          <ac:chgData name="송 윤건" userId="S::m1syk@himcoms.com::a1006fa9-57fe-4304-a359-f62b8256c374" providerId="AD" clId="Web-{C262D713-F7B3-4B0C-8FEB-3E82145164A9}" dt="2024-10-22T10:03:39.716" v="356" actId="20577"/>
          <ac:spMkLst>
            <pc:docMk/>
            <pc:sldMk cId="2211726650" sldId="263"/>
            <ac:spMk id="5" creationId="{6EF0A57D-88F6-7C8F-1468-A09ACDE6CB02}"/>
          </ac:spMkLst>
        </pc:spChg>
      </pc:sldChg>
      <pc:sldChg chg="modSp">
        <pc:chgData name="송 윤건" userId="S::m1syk@himcoms.com::a1006fa9-57fe-4304-a359-f62b8256c374" providerId="AD" clId="Web-{C262D713-F7B3-4B0C-8FEB-3E82145164A9}" dt="2024-10-22T09:57:13.545" v="136" actId="20577"/>
        <pc:sldMkLst>
          <pc:docMk/>
          <pc:sldMk cId="972346121" sldId="265"/>
        </pc:sldMkLst>
        <pc:spChg chg="mod">
          <ac:chgData name="송 윤건" userId="S::m1syk@himcoms.com::a1006fa9-57fe-4304-a359-f62b8256c374" providerId="AD" clId="Web-{C262D713-F7B3-4B0C-8FEB-3E82145164A9}" dt="2024-10-22T09:46:51.316" v="13" actId="20577"/>
          <ac:spMkLst>
            <pc:docMk/>
            <pc:sldMk cId="972346121" sldId="265"/>
            <ac:spMk id="2" creationId="{A2EDE6E0-CAB2-B00B-FFBB-B74362A7D60C}"/>
          </ac:spMkLst>
        </pc:spChg>
        <pc:spChg chg="mod">
          <ac:chgData name="송 윤건" userId="S::m1syk@himcoms.com::a1006fa9-57fe-4304-a359-f62b8256c374" providerId="AD" clId="Web-{C262D713-F7B3-4B0C-8FEB-3E82145164A9}" dt="2024-10-22T09:57:13.545" v="136" actId="20577"/>
          <ac:spMkLst>
            <pc:docMk/>
            <pc:sldMk cId="972346121" sldId="265"/>
            <ac:spMk id="3" creationId="{E5661156-DFD0-AA3D-4B0B-88C3193DD50B}"/>
          </ac:spMkLst>
        </pc:spChg>
      </pc:sldChg>
    </pc:docChg>
  </pc:docChgLst>
  <pc:docChgLst>
    <pc:chgData name="송 윤건" userId="S::m1syk@himcoms.com::a1006fa9-57fe-4304-a359-f62b8256c374" providerId="AD" clId="Web-{30830EFB-138D-4BC6-878A-B49C5AD0D50C}"/>
    <pc:docChg chg="addSld delSld modSld sldOrd">
      <pc:chgData name="송 윤건" userId="S::m1syk@himcoms.com::a1006fa9-57fe-4304-a359-f62b8256c374" providerId="AD" clId="Web-{30830EFB-138D-4BC6-878A-B49C5AD0D50C}" dt="2024-10-23T08:50:43.787" v="471"/>
      <pc:docMkLst>
        <pc:docMk/>
      </pc:docMkLst>
      <pc:sldChg chg="del">
        <pc:chgData name="송 윤건" userId="S::m1syk@himcoms.com::a1006fa9-57fe-4304-a359-f62b8256c374" providerId="AD" clId="Web-{30830EFB-138D-4BC6-878A-B49C5AD0D50C}" dt="2024-10-23T08:49:23.988" v="442"/>
        <pc:sldMkLst>
          <pc:docMk/>
          <pc:sldMk cId="3879917155" sldId="262"/>
        </pc:sldMkLst>
      </pc:sldChg>
      <pc:sldChg chg="addSp delSp modSp mod setBg">
        <pc:chgData name="송 윤건" userId="S::m1syk@himcoms.com::a1006fa9-57fe-4304-a359-f62b8256c374" providerId="AD" clId="Web-{30830EFB-138D-4BC6-878A-B49C5AD0D50C}" dt="2024-10-23T08:43:16.947" v="175" actId="14100"/>
        <pc:sldMkLst>
          <pc:docMk/>
          <pc:sldMk cId="2211726650" sldId="263"/>
        </pc:sldMkLst>
        <pc:spChg chg="add del mod">
          <ac:chgData name="송 윤건" userId="S::m1syk@himcoms.com::a1006fa9-57fe-4304-a359-f62b8256c374" providerId="AD" clId="Web-{30830EFB-138D-4BC6-878A-B49C5AD0D50C}" dt="2024-10-23T08:37:13.469" v="80"/>
          <ac:spMkLst>
            <pc:docMk/>
            <pc:sldMk cId="2211726650" sldId="263"/>
            <ac:spMk id="4" creationId="{966F4DBF-47AC-6F13-A982-6A8CE75FE725}"/>
          </ac:spMkLst>
        </pc:spChg>
        <pc:spChg chg="mod ord">
          <ac:chgData name="송 윤건" userId="S::m1syk@himcoms.com::a1006fa9-57fe-4304-a359-f62b8256c374" providerId="AD" clId="Web-{30830EFB-138D-4BC6-878A-B49C5AD0D50C}" dt="2024-10-23T08:43:12.088" v="174" actId="14100"/>
          <ac:spMkLst>
            <pc:docMk/>
            <pc:sldMk cId="2211726650" sldId="263"/>
            <ac:spMk id="5" creationId="{6EF0A57D-88F6-7C8F-1468-A09ACDE6CB02}"/>
          </ac:spMkLst>
        </pc:spChg>
        <pc:spChg chg="mod">
          <ac:chgData name="송 윤건" userId="S::m1syk@himcoms.com::a1006fa9-57fe-4304-a359-f62b8256c374" providerId="AD" clId="Web-{30830EFB-138D-4BC6-878A-B49C5AD0D50C}" dt="2024-10-23T08:43:08.916" v="173" actId="14100"/>
          <ac:spMkLst>
            <pc:docMk/>
            <pc:sldMk cId="2211726650" sldId="263"/>
            <ac:spMk id="6" creationId="{784BCE42-35BC-1ECE-93F4-DA16FC74B57E}"/>
          </ac:spMkLst>
        </pc:spChg>
        <pc:spChg chg="add del mod">
          <ac:chgData name="송 윤건" userId="S::m1syk@himcoms.com::a1006fa9-57fe-4304-a359-f62b8256c374" providerId="AD" clId="Web-{30830EFB-138D-4BC6-878A-B49C5AD0D50C}" dt="2024-10-23T08:39:29.863" v="82"/>
          <ac:spMkLst>
            <pc:docMk/>
            <pc:sldMk cId="2211726650" sldId="263"/>
            <ac:spMk id="8" creationId="{1D33BADB-8BD1-2690-91F5-748469AAE7C5}"/>
          </ac:spMkLst>
        </pc:spChg>
        <pc:spChg chg="add mod">
          <ac:chgData name="송 윤건" userId="S::m1syk@himcoms.com::a1006fa9-57fe-4304-a359-f62b8256c374" providerId="AD" clId="Web-{30830EFB-138D-4BC6-878A-B49C5AD0D50C}" dt="2024-10-23T08:43:16.947" v="175" actId="14100"/>
          <ac:spMkLst>
            <pc:docMk/>
            <pc:sldMk cId="2211726650" sldId="263"/>
            <ac:spMk id="10" creationId="{E11974EE-1BE2-4ED3-1FB3-FCBB2EFA6076}"/>
          </ac:spMkLst>
        </pc:spChg>
        <pc:spChg chg="add del">
          <ac:chgData name="송 윤건" userId="S::m1syk@himcoms.com::a1006fa9-57fe-4304-a359-f62b8256c374" providerId="AD" clId="Web-{30830EFB-138D-4BC6-878A-B49C5AD0D50C}" dt="2024-10-23T08:39:37.082" v="84"/>
          <ac:spMkLst>
            <pc:docMk/>
            <pc:sldMk cId="2211726650" sldId="263"/>
            <ac:spMk id="30" creationId="{7C98A213-5994-475E-B327-DC6EC27FBA8B}"/>
          </ac:spMkLst>
        </pc:spChg>
        <pc:spChg chg="add del">
          <ac:chgData name="송 윤건" userId="S::m1syk@himcoms.com::a1006fa9-57fe-4304-a359-f62b8256c374" providerId="AD" clId="Web-{30830EFB-138D-4BC6-878A-B49C5AD0D50C}" dt="2024-10-23T08:39:37.082" v="84"/>
          <ac:spMkLst>
            <pc:docMk/>
            <pc:sldMk cId="2211726650" sldId="263"/>
            <ac:spMk id="31" creationId="{4B030A0D-0DAD-4A99-89BB-419527D6A64B}"/>
          </ac:spMkLst>
        </pc:spChg>
        <pc:spChg chg="add">
          <ac:chgData name="송 윤건" userId="S::m1syk@himcoms.com::a1006fa9-57fe-4304-a359-f62b8256c374" providerId="AD" clId="Web-{30830EFB-138D-4BC6-878A-B49C5AD0D50C}" dt="2024-10-23T08:39:37.082" v="84"/>
          <ac:spMkLst>
            <pc:docMk/>
            <pc:sldMk cId="2211726650" sldId="263"/>
            <ac:spMk id="36" creationId="{9B7AD9F6-8CE7-4299-8FC6-328F4DCD3FF9}"/>
          </ac:spMkLst>
        </pc:spChg>
        <pc:spChg chg="add">
          <ac:chgData name="송 윤건" userId="S::m1syk@himcoms.com::a1006fa9-57fe-4304-a359-f62b8256c374" providerId="AD" clId="Web-{30830EFB-138D-4BC6-878A-B49C5AD0D50C}" dt="2024-10-23T08:39:37.082" v="84"/>
          <ac:spMkLst>
            <pc:docMk/>
            <pc:sldMk cId="2211726650" sldId="263"/>
            <ac:spMk id="38" creationId="{82580482-BA80-420A-8A05-C58E97F26B21}"/>
          </ac:spMkLst>
        </pc:spChg>
        <pc:picChg chg="add del mod">
          <ac:chgData name="송 윤건" userId="S::m1syk@himcoms.com::a1006fa9-57fe-4304-a359-f62b8256c374" providerId="AD" clId="Web-{30830EFB-138D-4BC6-878A-B49C5AD0D50C}" dt="2024-10-23T08:36:31.281" v="49"/>
          <ac:picMkLst>
            <pc:docMk/>
            <pc:sldMk cId="2211726650" sldId="263"/>
            <ac:picMk id="2" creationId="{19951D82-1C1D-919A-CCEC-519DFAA251FE}"/>
          </ac:picMkLst>
        </pc:picChg>
        <pc:picChg chg="add del mod">
          <ac:chgData name="송 윤건" userId="S::m1syk@himcoms.com::a1006fa9-57fe-4304-a359-f62b8256c374" providerId="AD" clId="Web-{30830EFB-138D-4BC6-878A-B49C5AD0D50C}" dt="2024-10-23T08:36:32.921" v="50"/>
          <ac:picMkLst>
            <pc:docMk/>
            <pc:sldMk cId="2211726650" sldId="263"/>
            <ac:picMk id="3" creationId="{EE7459A2-9A60-9511-E321-6E9BF43119AB}"/>
          </ac:picMkLst>
        </pc:picChg>
        <pc:picChg chg="add mod ord">
          <ac:chgData name="송 윤건" userId="S::m1syk@himcoms.com::a1006fa9-57fe-4304-a359-f62b8256c374" providerId="AD" clId="Web-{30830EFB-138D-4BC6-878A-B49C5AD0D50C}" dt="2024-10-23T08:39:37.082" v="84"/>
          <ac:picMkLst>
            <pc:docMk/>
            <pc:sldMk cId="2211726650" sldId="263"/>
            <ac:picMk id="9" creationId="{F8E1EE33-1C9F-D4F2-83C9-3D5CE2235611}"/>
          </ac:picMkLst>
        </pc:picChg>
        <pc:picChg chg="del mod ord">
          <ac:chgData name="송 윤건" userId="S::m1syk@himcoms.com::a1006fa9-57fe-4304-a359-f62b8256c374" providerId="AD" clId="Web-{30830EFB-138D-4BC6-878A-B49C5AD0D50C}" dt="2024-10-23T08:37:15.219" v="81"/>
          <ac:picMkLst>
            <pc:docMk/>
            <pc:sldMk cId="2211726650" sldId="263"/>
            <ac:picMk id="22" creationId="{1521ADD3-AC35-776F-8976-8842593D0D00}"/>
          </ac:picMkLst>
        </pc:picChg>
      </pc:sldChg>
      <pc:sldChg chg="modSp">
        <pc:chgData name="송 윤건" userId="S::m1syk@himcoms.com::a1006fa9-57fe-4304-a359-f62b8256c374" providerId="AD" clId="Web-{30830EFB-138D-4BC6-878A-B49C5AD0D50C}" dt="2024-10-23T08:49:49.926" v="443" actId="1076"/>
        <pc:sldMkLst>
          <pc:docMk/>
          <pc:sldMk cId="2254421719" sldId="264"/>
        </pc:sldMkLst>
        <pc:picChg chg="mod">
          <ac:chgData name="송 윤건" userId="S::m1syk@himcoms.com::a1006fa9-57fe-4304-a359-f62b8256c374" providerId="AD" clId="Web-{30830EFB-138D-4BC6-878A-B49C5AD0D50C}" dt="2024-10-23T08:49:49.926" v="443" actId="1076"/>
          <ac:picMkLst>
            <pc:docMk/>
            <pc:sldMk cId="2254421719" sldId="264"/>
            <ac:picMk id="4" creationId="{14D1580B-CB1E-8B3C-E07B-4BF87B778D7C}"/>
          </ac:picMkLst>
        </pc:picChg>
      </pc:sldChg>
      <pc:sldChg chg="modSp ord">
        <pc:chgData name="송 윤건" userId="S::m1syk@himcoms.com::a1006fa9-57fe-4304-a359-f62b8256c374" providerId="AD" clId="Web-{30830EFB-138D-4BC6-878A-B49C5AD0D50C}" dt="2024-10-23T08:50:21.021" v="469" actId="1076"/>
        <pc:sldMkLst>
          <pc:docMk/>
          <pc:sldMk cId="649435331" sldId="266"/>
        </pc:sldMkLst>
        <pc:spChg chg="mod">
          <ac:chgData name="송 윤건" userId="S::m1syk@himcoms.com::a1006fa9-57fe-4304-a359-f62b8256c374" providerId="AD" clId="Web-{30830EFB-138D-4BC6-878A-B49C5AD0D50C}" dt="2024-10-23T08:50:21.021" v="469" actId="1076"/>
          <ac:spMkLst>
            <pc:docMk/>
            <pc:sldMk cId="649435331" sldId="266"/>
            <ac:spMk id="6" creationId="{6E37F5E6-D55B-D219-7B64-6BCAF31D1406}"/>
          </ac:spMkLst>
        </pc:spChg>
        <pc:spChg chg="mod">
          <ac:chgData name="송 윤건" userId="S::m1syk@himcoms.com::a1006fa9-57fe-4304-a359-f62b8256c374" providerId="AD" clId="Web-{30830EFB-138D-4BC6-878A-B49C5AD0D50C}" dt="2024-10-23T08:50:12.536" v="466" actId="20577"/>
          <ac:spMkLst>
            <pc:docMk/>
            <pc:sldMk cId="649435331" sldId="266"/>
            <ac:spMk id="7" creationId="{771D533D-A1AC-38FA-996A-7CFD6046C24B}"/>
          </ac:spMkLst>
        </pc:spChg>
      </pc:sldChg>
      <pc:sldChg chg="add del replId">
        <pc:chgData name="송 윤건" userId="S::m1syk@himcoms.com::a1006fa9-57fe-4304-a359-f62b8256c374" providerId="AD" clId="Web-{30830EFB-138D-4BC6-878A-B49C5AD0D50C}" dt="2024-10-23T08:42:26.196" v="160"/>
        <pc:sldMkLst>
          <pc:docMk/>
          <pc:sldMk cId="226840671" sldId="274"/>
        </pc:sldMkLst>
      </pc:sldChg>
      <pc:sldChg chg="add del replId">
        <pc:chgData name="송 윤건" userId="S::m1syk@himcoms.com::a1006fa9-57fe-4304-a359-f62b8256c374" providerId="AD" clId="Web-{30830EFB-138D-4BC6-878A-B49C5AD0D50C}" dt="2024-10-23T08:42:29.243" v="161"/>
        <pc:sldMkLst>
          <pc:docMk/>
          <pc:sldMk cId="609863802" sldId="275"/>
        </pc:sldMkLst>
      </pc:sldChg>
      <pc:sldChg chg="addSp delSp modSp add replId">
        <pc:chgData name="송 윤건" userId="S::m1syk@himcoms.com::a1006fa9-57fe-4304-a359-f62b8256c374" providerId="AD" clId="Web-{30830EFB-138D-4BC6-878A-B49C5AD0D50C}" dt="2024-10-23T08:46:26.140" v="320"/>
        <pc:sldMkLst>
          <pc:docMk/>
          <pc:sldMk cId="533717536" sldId="278"/>
        </pc:sldMkLst>
        <pc:spChg chg="add del mod">
          <ac:chgData name="송 윤건" userId="S::m1syk@himcoms.com::a1006fa9-57fe-4304-a359-f62b8256c374" providerId="AD" clId="Web-{30830EFB-138D-4BC6-878A-B49C5AD0D50C}" dt="2024-10-23T08:42:39.478" v="163"/>
          <ac:spMkLst>
            <pc:docMk/>
            <pc:sldMk cId="533717536" sldId="278"/>
            <ac:spMk id="3" creationId="{90474E40-D59A-612C-CC4E-72CC3636DA8D}"/>
          </ac:spMkLst>
        </pc:spChg>
        <pc:spChg chg="mod">
          <ac:chgData name="송 윤건" userId="S::m1syk@himcoms.com::a1006fa9-57fe-4304-a359-f62b8256c374" providerId="AD" clId="Web-{30830EFB-138D-4BC6-878A-B49C5AD0D50C}" dt="2024-10-23T08:43:27.635" v="177" actId="14100"/>
          <ac:spMkLst>
            <pc:docMk/>
            <pc:sldMk cId="533717536" sldId="278"/>
            <ac:spMk id="5" creationId="{6EF0A57D-88F6-7C8F-1468-A09ACDE6CB02}"/>
          </ac:spMkLst>
        </pc:spChg>
        <pc:spChg chg="mod">
          <ac:chgData name="송 윤건" userId="S::m1syk@himcoms.com::a1006fa9-57fe-4304-a359-f62b8256c374" providerId="AD" clId="Web-{30830EFB-138D-4BC6-878A-B49C5AD0D50C}" dt="2024-10-23T08:43:23.026" v="176" actId="14100"/>
          <ac:spMkLst>
            <pc:docMk/>
            <pc:sldMk cId="533717536" sldId="278"/>
            <ac:spMk id="6" creationId="{784BCE42-35BC-1ECE-93F4-DA16FC74B57E}"/>
          </ac:spMkLst>
        </pc:spChg>
        <pc:spChg chg="mod">
          <ac:chgData name="송 윤건" userId="S::m1syk@himcoms.com::a1006fa9-57fe-4304-a359-f62b8256c374" providerId="AD" clId="Web-{30830EFB-138D-4BC6-878A-B49C5AD0D50C}" dt="2024-10-23T08:46:00.967" v="314" actId="20577"/>
          <ac:spMkLst>
            <pc:docMk/>
            <pc:sldMk cId="533717536" sldId="278"/>
            <ac:spMk id="10" creationId="{E11974EE-1BE2-4ED3-1FB3-FCBB2EFA6076}"/>
          </ac:spMkLst>
        </pc:spChg>
        <pc:spChg chg="mod">
          <ac:chgData name="송 윤건" userId="S::m1syk@himcoms.com::a1006fa9-57fe-4304-a359-f62b8256c374" providerId="AD" clId="Web-{30830EFB-138D-4BC6-878A-B49C5AD0D50C}" dt="2024-10-23T08:46:26.140" v="319"/>
          <ac:spMkLst>
            <pc:docMk/>
            <pc:sldMk cId="533717536" sldId="278"/>
            <ac:spMk id="36" creationId="{9B7AD9F6-8CE7-4299-8FC6-328F4DCD3FF9}"/>
          </ac:spMkLst>
        </pc:spChg>
        <pc:spChg chg="mod">
          <ac:chgData name="송 윤건" userId="S::m1syk@himcoms.com::a1006fa9-57fe-4304-a359-f62b8256c374" providerId="AD" clId="Web-{30830EFB-138D-4BC6-878A-B49C5AD0D50C}" dt="2024-10-23T08:46:26.140" v="320"/>
          <ac:spMkLst>
            <pc:docMk/>
            <pc:sldMk cId="533717536" sldId="278"/>
            <ac:spMk id="38" creationId="{82580482-BA80-420A-8A05-C58E97F26B21}"/>
          </ac:spMkLst>
        </pc:spChg>
        <pc:picChg chg="add mod ord">
          <ac:chgData name="송 윤건" userId="S::m1syk@himcoms.com::a1006fa9-57fe-4304-a359-f62b8256c374" providerId="AD" clId="Web-{30830EFB-138D-4BC6-878A-B49C5AD0D50C}" dt="2024-10-23T08:44:49.106" v="248" actId="14100"/>
          <ac:picMkLst>
            <pc:docMk/>
            <pc:sldMk cId="533717536" sldId="278"/>
            <ac:picMk id="4" creationId="{2AB667F5-38DC-C181-A540-61ED238A0F8F}"/>
          </ac:picMkLst>
        </pc:picChg>
        <pc:picChg chg="add del mod">
          <ac:chgData name="송 윤건" userId="S::m1syk@himcoms.com::a1006fa9-57fe-4304-a359-f62b8256c374" providerId="AD" clId="Web-{30830EFB-138D-4BC6-878A-B49C5AD0D50C}" dt="2024-10-23T08:42:42.931" v="166"/>
          <ac:picMkLst>
            <pc:docMk/>
            <pc:sldMk cId="533717536" sldId="278"/>
            <ac:picMk id="7" creationId="{32E07E0C-67A9-51CD-60B1-512571AF5396}"/>
          </ac:picMkLst>
        </pc:picChg>
        <pc:picChg chg="del">
          <ac:chgData name="송 윤건" userId="S::m1syk@himcoms.com::a1006fa9-57fe-4304-a359-f62b8256c374" providerId="AD" clId="Web-{30830EFB-138D-4BC6-878A-B49C5AD0D50C}" dt="2024-10-23T08:42:32.040" v="162"/>
          <ac:picMkLst>
            <pc:docMk/>
            <pc:sldMk cId="533717536" sldId="278"/>
            <ac:picMk id="9" creationId="{F8E1EE33-1C9F-D4F2-83C9-3D5CE2235611}"/>
          </ac:picMkLst>
        </pc:picChg>
      </pc:sldChg>
      <pc:sldChg chg="addSp delSp modSp add replId">
        <pc:chgData name="송 윤건" userId="S::m1syk@himcoms.com::a1006fa9-57fe-4304-a359-f62b8256c374" providerId="AD" clId="Web-{30830EFB-138D-4BC6-878A-B49C5AD0D50C}" dt="2024-10-23T08:48:54.925" v="441" actId="20577"/>
        <pc:sldMkLst>
          <pc:docMk/>
          <pc:sldMk cId="2368955689" sldId="279"/>
        </pc:sldMkLst>
        <pc:spChg chg="add del mod">
          <ac:chgData name="송 윤건" userId="S::m1syk@himcoms.com::a1006fa9-57fe-4304-a359-f62b8256c374" providerId="AD" clId="Web-{30830EFB-138D-4BC6-878A-B49C5AD0D50C}" dt="2024-10-23T08:47:30.391" v="323"/>
          <ac:spMkLst>
            <pc:docMk/>
            <pc:sldMk cId="2368955689" sldId="279"/>
            <ac:spMk id="3" creationId="{25D6B983-03C5-9C71-FF84-40B8502D5883}"/>
          </ac:spMkLst>
        </pc:spChg>
        <pc:spChg chg="mod">
          <ac:chgData name="송 윤건" userId="S::m1syk@himcoms.com::a1006fa9-57fe-4304-a359-f62b8256c374" providerId="AD" clId="Web-{30830EFB-138D-4BC6-878A-B49C5AD0D50C}" dt="2024-10-23T08:48:54.925" v="441" actId="20577"/>
          <ac:spMkLst>
            <pc:docMk/>
            <pc:sldMk cId="2368955689" sldId="279"/>
            <ac:spMk id="10" creationId="{E11974EE-1BE2-4ED3-1FB3-FCBB2EFA6076}"/>
          </ac:spMkLst>
        </pc:spChg>
        <pc:picChg chg="del">
          <ac:chgData name="송 윤건" userId="S::m1syk@himcoms.com::a1006fa9-57fe-4304-a359-f62b8256c374" providerId="AD" clId="Web-{30830EFB-138D-4BC6-878A-B49C5AD0D50C}" dt="2024-10-23T08:47:26.813" v="322"/>
          <ac:picMkLst>
            <pc:docMk/>
            <pc:sldMk cId="2368955689" sldId="279"/>
            <ac:picMk id="4" creationId="{2AB667F5-38DC-C181-A540-61ED238A0F8F}"/>
          </ac:picMkLst>
        </pc:picChg>
        <pc:picChg chg="add mod ord">
          <ac:chgData name="송 윤건" userId="S::m1syk@himcoms.com::a1006fa9-57fe-4304-a359-f62b8256c374" providerId="AD" clId="Web-{30830EFB-138D-4BC6-878A-B49C5AD0D50C}" dt="2024-10-23T08:47:43.845" v="329" actId="14100"/>
          <ac:picMkLst>
            <pc:docMk/>
            <pc:sldMk cId="2368955689" sldId="279"/>
            <ac:picMk id="7" creationId="{E4767367-07B8-0DDA-E281-BFDF9FD6FACE}"/>
          </ac:picMkLst>
        </pc:picChg>
        <pc:picChg chg="add del mod">
          <ac:chgData name="송 윤건" userId="S::m1syk@himcoms.com::a1006fa9-57fe-4304-a359-f62b8256c374" providerId="AD" clId="Web-{30830EFB-138D-4BC6-878A-B49C5AD0D50C}" dt="2024-10-23T08:47:37.392" v="327"/>
          <ac:picMkLst>
            <pc:docMk/>
            <pc:sldMk cId="2368955689" sldId="279"/>
            <ac:picMk id="8" creationId="{724D263B-18DE-E9D7-A646-CAA2F1E1BA07}"/>
          </ac:picMkLst>
        </pc:picChg>
        <pc:picChg chg="add del mod">
          <ac:chgData name="송 윤건" userId="S::m1syk@himcoms.com::a1006fa9-57fe-4304-a359-f62b8256c374" providerId="AD" clId="Web-{30830EFB-138D-4BC6-878A-B49C5AD0D50C}" dt="2024-10-23T08:47:35.173" v="326"/>
          <ac:picMkLst>
            <pc:docMk/>
            <pc:sldMk cId="2368955689" sldId="279"/>
            <ac:picMk id="9" creationId="{B6A016F9-E584-0848-D4D3-E1A8EE8925B0}"/>
          </ac:picMkLst>
        </pc:picChg>
      </pc:sldChg>
      <pc:sldChg chg="addSp delSp modSp add replId">
        <pc:chgData name="송 윤건" userId="S::m1syk@himcoms.com::a1006fa9-57fe-4304-a359-f62b8256c374" providerId="AD" clId="Web-{30830EFB-138D-4BC6-878A-B49C5AD0D50C}" dt="2024-10-23T08:50:43.787" v="471"/>
        <pc:sldMkLst>
          <pc:docMk/>
          <pc:sldMk cId="3834673143" sldId="280"/>
        </pc:sldMkLst>
        <pc:spChg chg="add mod">
          <ac:chgData name="송 윤건" userId="S::m1syk@himcoms.com::a1006fa9-57fe-4304-a359-f62b8256c374" providerId="AD" clId="Web-{30830EFB-138D-4BC6-878A-B49C5AD0D50C}" dt="2024-10-23T08:50:43.787" v="471"/>
          <ac:spMkLst>
            <pc:docMk/>
            <pc:sldMk cId="3834673143" sldId="280"/>
            <ac:spMk id="3" creationId="{D9877FC6-56BA-464C-5D26-F9A1E6DA1FCF}"/>
          </ac:spMkLst>
        </pc:spChg>
        <pc:picChg chg="del">
          <ac:chgData name="송 윤건" userId="S::m1syk@himcoms.com::a1006fa9-57fe-4304-a359-f62b8256c374" providerId="AD" clId="Web-{30830EFB-138D-4BC6-878A-B49C5AD0D50C}" dt="2024-10-23T08:50:43.787" v="471"/>
          <ac:picMkLst>
            <pc:docMk/>
            <pc:sldMk cId="3834673143" sldId="280"/>
            <ac:picMk id="7" creationId="{E4767367-07B8-0DDA-E281-BFDF9FD6FACE}"/>
          </ac:picMkLst>
        </pc:picChg>
      </pc:sldChg>
    </pc:docChg>
  </pc:docChgLst>
  <pc:docChgLst>
    <pc:chgData name="문 상혁" userId="S::e4msh@himcoding.kr::c54af0c8-fccf-4111-8c63-ec4844825588" providerId="AD" clId="Web-{E5AE44C2-7F60-4B2F-905F-9A32BE918E16}"/>
    <pc:docChg chg="modSld">
      <pc:chgData name="문 상혁" userId="S::e4msh@himcoding.kr::c54af0c8-fccf-4111-8c63-ec4844825588" providerId="AD" clId="Web-{E5AE44C2-7F60-4B2F-905F-9A32BE918E16}" dt="2024-10-23T07:46:08.476" v="8" actId="1076"/>
      <pc:docMkLst>
        <pc:docMk/>
      </pc:docMkLst>
      <pc:sldChg chg="modSp">
        <pc:chgData name="문 상혁" userId="S::e4msh@himcoding.kr::c54af0c8-fccf-4111-8c63-ec4844825588" providerId="AD" clId="Web-{E5AE44C2-7F60-4B2F-905F-9A32BE918E16}" dt="2024-10-23T07:46:08.476" v="8" actId="1076"/>
        <pc:sldMkLst>
          <pc:docMk/>
          <pc:sldMk cId="2238370254" sldId="261"/>
        </pc:sldMkLst>
        <pc:spChg chg="mod">
          <ac:chgData name="문 상혁" userId="S::e4msh@himcoding.kr::c54af0c8-fccf-4111-8c63-ec4844825588" providerId="AD" clId="Web-{E5AE44C2-7F60-4B2F-905F-9A32BE918E16}" dt="2024-10-23T07:46:08.476" v="8" actId="1076"/>
          <ac:spMkLst>
            <pc:docMk/>
            <pc:sldMk cId="2238370254" sldId="261"/>
            <ac:spMk id="3" creationId="{898F1689-CE72-D59A-F0A2-E9F1C7CD7F7D}"/>
          </ac:spMkLst>
        </pc:spChg>
      </pc:sldChg>
      <pc:sldChg chg="modSp">
        <pc:chgData name="문 상혁" userId="S::e4msh@himcoding.kr::c54af0c8-fccf-4111-8c63-ec4844825588" providerId="AD" clId="Web-{E5AE44C2-7F60-4B2F-905F-9A32BE918E16}" dt="2024-10-23T07:46:01.522" v="7" actId="20577"/>
        <pc:sldMkLst>
          <pc:docMk/>
          <pc:sldMk cId="1359242616" sldId="269"/>
        </pc:sldMkLst>
        <pc:spChg chg="mod">
          <ac:chgData name="문 상혁" userId="S::e4msh@himcoding.kr::c54af0c8-fccf-4111-8c63-ec4844825588" providerId="AD" clId="Web-{E5AE44C2-7F60-4B2F-905F-9A32BE918E16}" dt="2024-10-23T07:46:01.522" v="7" actId="20577"/>
          <ac:spMkLst>
            <pc:docMk/>
            <pc:sldMk cId="1359242616" sldId="269"/>
            <ac:spMk id="3" creationId="{E7E2A084-08BB-D4A2-9C04-325DF3DF76D2}"/>
          </ac:spMkLst>
        </pc:spChg>
      </pc:sldChg>
    </pc:docChg>
  </pc:docChgLst>
  <pc:docChgLst>
    <pc:chgData name="문 상혁" userId="S::e4msh@himcoding.kr::c54af0c8-fccf-4111-8c63-ec4844825588" providerId="AD" clId="Web-{FB731973-FED1-4267-B6B1-03937BD75047}"/>
    <pc:docChg chg="addSld modSld">
      <pc:chgData name="문 상혁" userId="S::e4msh@himcoding.kr::c54af0c8-fccf-4111-8c63-ec4844825588" providerId="AD" clId="Web-{FB731973-FED1-4267-B6B1-03937BD75047}" dt="2024-10-22T09:33:06.532" v="28" actId="1076"/>
      <pc:docMkLst>
        <pc:docMk/>
      </pc:docMkLst>
      <pc:sldChg chg="addSp delSp modSp">
        <pc:chgData name="문 상혁" userId="S::e4msh@himcoding.kr::c54af0c8-fccf-4111-8c63-ec4844825588" providerId="AD" clId="Web-{FB731973-FED1-4267-B6B1-03937BD75047}" dt="2024-10-22T09:33:06.532" v="28" actId="1076"/>
        <pc:sldMkLst>
          <pc:docMk/>
          <pc:sldMk cId="3879917155" sldId="262"/>
        </pc:sldMkLst>
        <pc:picChg chg="add del mod">
          <ac:chgData name="문 상혁" userId="S::e4msh@himcoding.kr::c54af0c8-fccf-4111-8c63-ec4844825588" providerId="AD" clId="Web-{FB731973-FED1-4267-B6B1-03937BD75047}" dt="2024-10-22T09:32:40.578" v="20"/>
          <ac:picMkLst>
            <pc:docMk/>
            <pc:sldMk cId="3879917155" sldId="262"/>
            <ac:picMk id="4" creationId="{C903C75F-D711-81FD-B150-A14143E5BDC1}"/>
          </ac:picMkLst>
        </pc:picChg>
        <pc:picChg chg="add del mod">
          <ac:chgData name="문 상혁" userId="S::e4msh@himcoding.kr::c54af0c8-fccf-4111-8c63-ec4844825588" providerId="AD" clId="Web-{FB731973-FED1-4267-B6B1-03937BD75047}" dt="2024-10-22T09:32:42.781" v="22"/>
          <ac:picMkLst>
            <pc:docMk/>
            <pc:sldMk cId="3879917155" sldId="262"/>
            <ac:picMk id="5" creationId="{381EAA68-C8A1-02FA-EA1B-D3694C203DFD}"/>
          </ac:picMkLst>
        </pc:picChg>
        <pc:picChg chg="add mod">
          <ac:chgData name="문 상혁" userId="S::e4msh@himcoding.kr::c54af0c8-fccf-4111-8c63-ec4844825588" providerId="AD" clId="Web-{FB731973-FED1-4267-B6B1-03937BD75047}" dt="2024-10-22T09:32:36.937" v="19" actId="1076"/>
          <ac:picMkLst>
            <pc:docMk/>
            <pc:sldMk cId="3879917155" sldId="262"/>
            <ac:picMk id="6" creationId="{3E9027FD-3D97-2502-BDBA-5997381F9804}"/>
          </ac:picMkLst>
        </pc:picChg>
        <pc:picChg chg="add del mod">
          <ac:chgData name="문 상혁" userId="S::e4msh@himcoding.kr::c54af0c8-fccf-4111-8c63-ec4844825588" providerId="AD" clId="Web-{FB731973-FED1-4267-B6B1-03937BD75047}" dt="2024-10-22T09:32:41.375" v="21"/>
          <ac:picMkLst>
            <pc:docMk/>
            <pc:sldMk cId="3879917155" sldId="262"/>
            <ac:picMk id="7" creationId="{E0E596F8-B54B-3DBC-99AF-8BD9F447609F}"/>
          </ac:picMkLst>
        </pc:picChg>
        <pc:picChg chg="add del mod">
          <ac:chgData name="문 상혁" userId="S::e4msh@himcoding.kr::c54af0c8-fccf-4111-8c63-ec4844825588" providerId="AD" clId="Web-{FB731973-FED1-4267-B6B1-03937BD75047}" dt="2024-10-22T09:32:44.703" v="24"/>
          <ac:picMkLst>
            <pc:docMk/>
            <pc:sldMk cId="3879917155" sldId="262"/>
            <ac:picMk id="8" creationId="{BC4CEE13-EEC6-6EEF-313B-9CB32A7BA726}"/>
          </ac:picMkLst>
        </pc:picChg>
        <pc:picChg chg="add del mod">
          <ac:chgData name="문 상혁" userId="S::e4msh@himcoding.kr::c54af0c8-fccf-4111-8c63-ec4844825588" providerId="AD" clId="Web-{FB731973-FED1-4267-B6B1-03937BD75047}" dt="2024-10-22T09:32:54.344" v="26"/>
          <ac:picMkLst>
            <pc:docMk/>
            <pc:sldMk cId="3879917155" sldId="262"/>
            <ac:picMk id="9" creationId="{7A478361-C3B5-51A1-8E79-876D2E6C0481}"/>
          </ac:picMkLst>
        </pc:picChg>
        <pc:picChg chg="add mod">
          <ac:chgData name="문 상혁" userId="S::e4msh@himcoding.kr::c54af0c8-fccf-4111-8c63-ec4844825588" providerId="AD" clId="Web-{FB731973-FED1-4267-B6B1-03937BD75047}" dt="2024-10-22T09:33:06.532" v="28" actId="1076"/>
          <ac:picMkLst>
            <pc:docMk/>
            <pc:sldMk cId="3879917155" sldId="262"/>
            <ac:picMk id="10" creationId="{0C0FE55D-B4BD-8EB8-3446-8C9B6339B7C9}"/>
          </ac:picMkLst>
        </pc:picChg>
        <pc:picChg chg="add mod">
          <ac:chgData name="문 상혁" userId="S::e4msh@himcoding.kr::c54af0c8-fccf-4111-8c63-ec4844825588" providerId="AD" clId="Web-{FB731973-FED1-4267-B6B1-03937BD75047}" dt="2024-10-22T09:32:56.110" v="27" actId="1076"/>
          <ac:picMkLst>
            <pc:docMk/>
            <pc:sldMk cId="3879917155" sldId="262"/>
            <ac:picMk id="11" creationId="{CE0CE107-3B33-617D-D70D-4D2780A1F6BF}"/>
          </ac:picMkLst>
        </pc:picChg>
      </pc:sldChg>
      <pc:sldChg chg="new">
        <pc:chgData name="문 상혁" userId="S::e4msh@himcoding.kr::c54af0c8-fccf-4111-8c63-ec4844825588" providerId="AD" clId="Web-{FB731973-FED1-4267-B6B1-03937BD75047}" dt="2024-10-22T09:30:33.714" v="0"/>
        <pc:sldMkLst>
          <pc:docMk/>
          <pc:sldMk cId="2211726650" sldId="263"/>
        </pc:sldMkLst>
      </pc:sldChg>
      <pc:sldChg chg="new">
        <pc:chgData name="문 상혁" userId="S::e4msh@himcoding.kr::c54af0c8-fccf-4111-8c63-ec4844825588" providerId="AD" clId="Web-{FB731973-FED1-4267-B6B1-03937BD75047}" dt="2024-10-22T09:30:36.886" v="1"/>
        <pc:sldMkLst>
          <pc:docMk/>
          <pc:sldMk cId="2254421719" sldId="264"/>
        </pc:sldMkLst>
      </pc:sldChg>
    </pc:docChg>
  </pc:docChgLst>
  <pc:docChgLst>
    <pc:chgData name="송 윤건" userId="S::m1syk@himcoms.com::a1006fa9-57fe-4304-a359-f62b8256c374" providerId="AD" clId="Web-{AFC9D775-0BE2-4C1B-81F0-2E924EC30553}"/>
    <pc:docChg chg="addSld delSld modSld">
      <pc:chgData name="송 윤건" userId="S::m1syk@himcoms.com::a1006fa9-57fe-4304-a359-f62b8256c374" providerId="AD" clId="Web-{AFC9D775-0BE2-4C1B-81F0-2E924EC30553}" dt="2024-10-23T08:22:38.609" v="225" actId="1076"/>
      <pc:docMkLst>
        <pc:docMk/>
      </pc:docMkLst>
      <pc:sldChg chg="addSp delSp modSp del mod modClrScheme modShow chgLayout">
        <pc:chgData name="송 윤건" userId="S::m1syk@himcoms.com::a1006fa9-57fe-4304-a359-f62b8256c374" providerId="AD" clId="Web-{AFC9D775-0BE2-4C1B-81F0-2E924EC30553}" dt="2024-10-23T08:20:52.434" v="183"/>
        <pc:sldMkLst>
          <pc:docMk/>
          <pc:sldMk cId="2238370254" sldId="261"/>
        </pc:sldMkLst>
        <pc:spChg chg="mod ord">
          <ac:chgData name="송 윤건" userId="S::m1syk@himcoms.com::a1006fa9-57fe-4304-a359-f62b8256c374" providerId="AD" clId="Web-{AFC9D775-0BE2-4C1B-81F0-2E924EC30553}" dt="2024-10-23T08:20:41.214" v="182" actId="14100"/>
          <ac:spMkLst>
            <pc:docMk/>
            <pc:sldMk cId="2238370254" sldId="261"/>
            <ac:spMk id="2" creationId="{E331E837-465B-1F89-34FE-5FF01E5B1216}"/>
          </ac:spMkLst>
        </pc:spChg>
        <pc:spChg chg="mod ord">
          <ac:chgData name="송 윤건" userId="S::m1syk@himcoms.com::a1006fa9-57fe-4304-a359-f62b8256c374" providerId="AD" clId="Web-{AFC9D775-0BE2-4C1B-81F0-2E924EC30553}" dt="2024-10-23T08:13:46.306" v="72"/>
          <ac:spMkLst>
            <pc:docMk/>
            <pc:sldMk cId="2238370254" sldId="261"/>
            <ac:spMk id="3" creationId="{898F1689-CE72-D59A-F0A2-E9F1C7CD7F7D}"/>
          </ac:spMkLst>
        </pc:spChg>
        <pc:spChg chg="mod ord">
          <ac:chgData name="송 윤건" userId="S::m1syk@himcoms.com::a1006fa9-57fe-4304-a359-f62b8256c374" providerId="AD" clId="Web-{AFC9D775-0BE2-4C1B-81F0-2E924EC30553}" dt="2024-10-23T08:13:46.306" v="72"/>
          <ac:spMkLst>
            <pc:docMk/>
            <pc:sldMk cId="2238370254" sldId="261"/>
            <ac:spMk id="4" creationId="{B0982954-9148-039E-8F50-D630573DCE7C}"/>
          </ac:spMkLst>
        </pc:spChg>
        <pc:spChg chg="add del">
          <ac:chgData name="송 윤건" userId="S::m1syk@himcoms.com::a1006fa9-57fe-4304-a359-f62b8256c374" providerId="AD" clId="Web-{AFC9D775-0BE2-4C1B-81F0-2E924EC30553}" dt="2024-10-23T08:09:48.813" v="25"/>
          <ac:spMkLst>
            <pc:docMk/>
            <pc:sldMk cId="2238370254" sldId="261"/>
            <ac:spMk id="5" creationId="{A263B9D1-B95E-1A86-9C9F-4162779930E8}"/>
          </ac:spMkLst>
        </pc:spChg>
        <pc:spChg chg="add del">
          <ac:chgData name="송 윤건" userId="S::m1syk@himcoms.com::a1006fa9-57fe-4304-a359-f62b8256c374" providerId="AD" clId="Web-{AFC9D775-0BE2-4C1B-81F0-2E924EC30553}" dt="2024-10-23T08:10:51.440" v="37"/>
          <ac:spMkLst>
            <pc:docMk/>
            <pc:sldMk cId="2238370254" sldId="261"/>
            <ac:spMk id="6" creationId="{B834AD6F-F1D5-6B29-C890-F5387CF5BDA1}"/>
          </ac:spMkLst>
        </pc:spChg>
        <pc:spChg chg="add del">
          <ac:chgData name="송 윤건" userId="S::m1syk@himcoms.com::a1006fa9-57fe-4304-a359-f62b8256c374" providerId="AD" clId="Web-{AFC9D775-0BE2-4C1B-81F0-2E924EC30553}" dt="2024-10-23T08:10:40.971" v="32"/>
          <ac:spMkLst>
            <pc:docMk/>
            <pc:sldMk cId="2238370254" sldId="261"/>
            <ac:spMk id="7" creationId="{D455072D-918A-7C48-AA81-7FA9B460D932}"/>
          </ac:spMkLst>
        </pc:spChg>
        <pc:spChg chg="add mod">
          <ac:chgData name="송 윤건" userId="S::m1syk@himcoms.com::a1006fa9-57fe-4304-a359-f62b8256c374" providerId="AD" clId="Web-{AFC9D775-0BE2-4C1B-81F0-2E924EC30553}" dt="2024-10-23T08:17:01.376" v="112" actId="1076"/>
          <ac:spMkLst>
            <pc:docMk/>
            <pc:sldMk cId="2238370254" sldId="261"/>
            <ac:spMk id="8" creationId="{551778E2-C958-846A-4C3C-9B56573862FD}"/>
          </ac:spMkLst>
        </pc:spChg>
        <pc:spChg chg="add del mod ord">
          <ac:chgData name="송 윤건" userId="S::m1syk@himcoms.com::a1006fa9-57fe-4304-a359-f62b8256c374" providerId="AD" clId="Web-{AFC9D775-0BE2-4C1B-81F0-2E924EC30553}" dt="2024-10-23T08:13:46.306" v="72"/>
          <ac:spMkLst>
            <pc:docMk/>
            <pc:sldMk cId="2238370254" sldId="261"/>
            <ac:spMk id="9" creationId="{836FFAE3-95B3-0078-DDC4-615E8BFB5CEF}"/>
          </ac:spMkLst>
        </pc:spChg>
        <pc:spChg chg="add del mod ord">
          <ac:chgData name="송 윤건" userId="S::m1syk@himcoms.com::a1006fa9-57fe-4304-a359-f62b8256c374" providerId="AD" clId="Web-{AFC9D775-0BE2-4C1B-81F0-2E924EC30553}" dt="2024-10-23T08:13:46.306" v="72"/>
          <ac:spMkLst>
            <pc:docMk/>
            <pc:sldMk cId="2238370254" sldId="261"/>
            <ac:spMk id="10" creationId="{26F6D76B-0A4D-AC13-99CF-5B099B780B2A}"/>
          </ac:spMkLst>
        </pc:spChg>
      </pc:sldChg>
      <pc:sldChg chg="delSp modSp">
        <pc:chgData name="송 윤건" userId="S::m1syk@himcoms.com::a1006fa9-57fe-4304-a359-f62b8256c374" providerId="AD" clId="Web-{AFC9D775-0BE2-4C1B-81F0-2E924EC30553}" dt="2024-10-23T08:22:38.609" v="225" actId="1076"/>
        <pc:sldMkLst>
          <pc:docMk/>
          <pc:sldMk cId="3879917155" sldId="262"/>
        </pc:sldMkLst>
        <pc:spChg chg="mod">
          <ac:chgData name="송 윤건" userId="S::m1syk@himcoms.com::a1006fa9-57fe-4304-a359-f62b8256c374" providerId="AD" clId="Web-{AFC9D775-0BE2-4C1B-81F0-2E924EC30553}" dt="2024-10-23T08:22:38.609" v="225" actId="1076"/>
          <ac:spMkLst>
            <pc:docMk/>
            <pc:sldMk cId="3879917155" sldId="262"/>
            <ac:spMk id="2" creationId="{EC02B0E1-E82E-78A4-D4EA-DF9B414160AF}"/>
          </ac:spMkLst>
        </pc:spChg>
        <pc:spChg chg="mod">
          <ac:chgData name="송 윤건" userId="S::m1syk@himcoms.com::a1006fa9-57fe-4304-a359-f62b8256c374" providerId="AD" clId="Web-{AFC9D775-0BE2-4C1B-81F0-2E924EC30553}" dt="2024-10-23T08:21:54.858" v="205" actId="1076"/>
          <ac:spMkLst>
            <pc:docMk/>
            <pc:sldMk cId="3879917155" sldId="262"/>
            <ac:spMk id="3" creationId="{0B12CEAB-B78C-1E8B-3CD7-7C4BF746524E}"/>
          </ac:spMkLst>
        </pc:spChg>
        <pc:spChg chg="del">
          <ac:chgData name="송 윤건" userId="S::m1syk@himcoms.com::a1006fa9-57fe-4304-a359-f62b8256c374" providerId="AD" clId="Web-{AFC9D775-0BE2-4C1B-81F0-2E924EC30553}" dt="2024-10-23T08:21:34.513" v="203"/>
          <ac:spMkLst>
            <pc:docMk/>
            <pc:sldMk cId="3879917155" sldId="262"/>
            <ac:spMk id="5" creationId="{10D709AC-812B-2763-5A52-64B069B59523}"/>
          </ac:spMkLst>
        </pc:spChg>
        <pc:picChg chg="del">
          <ac:chgData name="송 윤건" userId="S::m1syk@himcoms.com::a1006fa9-57fe-4304-a359-f62b8256c374" providerId="AD" clId="Web-{AFC9D775-0BE2-4C1B-81F0-2E924EC30553}" dt="2024-10-23T08:21:28.997" v="202"/>
          <ac:picMkLst>
            <pc:docMk/>
            <pc:sldMk cId="3879917155" sldId="262"/>
            <ac:picMk id="4" creationId="{E4913272-35B9-CE40-6953-FB63FFC9F024}"/>
          </ac:picMkLst>
        </pc:picChg>
      </pc:sldChg>
      <pc:sldChg chg="addSp delSp modSp new del">
        <pc:chgData name="송 윤건" userId="S::m1syk@himcoms.com::a1006fa9-57fe-4304-a359-f62b8256c374" providerId="AD" clId="Web-{AFC9D775-0BE2-4C1B-81F0-2E924EC30553}" dt="2024-10-23T08:16:18.327" v="111"/>
        <pc:sldMkLst>
          <pc:docMk/>
          <pc:sldMk cId="1030612656" sldId="270"/>
        </pc:sldMkLst>
        <pc:spChg chg="mod">
          <ac:chgData name="송 윤건" userId="S::m1syk@himcoms.com::a1006fa9-57fe-4304-a359-f62b8256c374" providerId="AD" clId="Web-{AFC9D775-0BE2-4C1B-81F0-2E924EC30553}" dt="2024-10-23T08:15:56.703" v="108" actId="20577"/>
          <ac:spMkLst>
            <pc:docMk/>
            <pc:sldMk cId="1030612656" sldId="270"/>
            <ac:spMk id="3" creationId="{6D896C0F-5182-260A-74FE-29E3C3015F90}"/>
          </ac:spMkLst>
        </pc:spChg>
        <pc:spChg chg="mod">
          <ac:chgData name="송 윤건" userId="S::m1syk@himcoms.com::a1006fa9-57fe-4304-a359-f62b8256c374" providerId="AD" clId="Web-{AFC9D775-0BE2-4C1B-81F0-2E924EC30553}" dt="2024-10-23T08:15:04.168" v="90" actId="1076"/>
          <ac:spMkLst>
            <pc:docMk/>
            <pc:sldMk cId="1030612656" sldId="270"/>
            <ac:spMk id="4" creationId="{C1C6A390-5102-A49C-8987-2B7A6F0B6EC7}"/>
          </ac:spMkLst>
        </pc:spChg>
        <pc:spChg chg="add del">
          <ac:chgData name="송 윤건" userId="S::m1syk@himcoms.com::a1006fa9-57fe-4304-a359-f62b8256c374" providerId="AD" clId="Web-{AFC9D775-0BE2-4C1B-81F0-2E924EC30553}" dt="2024-10-23T08:14:42.902" v="83"/>
          <ac:spMkLst>
            <pc:docMk/>
            <pc:sldMk cId="1030612656" sldId="270"/>
            <ac:spMk id="5" creationId="{19267EDF-6B9B-6959-B7F4-57ECD422825C}"/>
          </ac:spMkLst>
        </pc:spChg>
        <pc:spChg chg="add mod">
          <ac:chgData name="송 윤건" userId="S::m1syk@himcoms.com::a1006fa9-57fe-4304-a359-f62b8256c374" providerId="AD" clId="Web-{AFC9D775-0BE2-4C1B-81F0-2E924EC30553}" dt="2024-10-23T08:16:04.139" v="110" actId="1076"/>
          <ac:spMkLst>
            <pc:docMk/>
            <pc:sldMk cId="1030612656" sldId="270"/>
            <ac:spMk id="6" creationId="{8D141BC0-8F58-D21A-95D9-6165B2C12736}"/>
          </ac:spMkLst>
        </pc:spChg>
      </pc:sldChg>
      <pc:sldChg chg="new add del">
        <pc:chgData name="송 윤건" userId="S::m1syk@himcoms.com::a1006fa9-57fe-4304-a359-f62b8256c374" providerId="AD" clId="Web-{AFC9D775-0BE2-4C1B-81F0-2E924EC30553}" dt="2024-10-23T08:10:31.752" v="30"/>
        <pc:sldMkLst>
          <pc:docMk/>
          <pc:sldMk cId="2345967464" sldId="270"/>
        </pc:sldMkLst>
      </pc:sldChg>
      <pc:sldChg chg="modSp new">
        <pc:chgData name="송 윤건" userId="S::m1syk@himcoms.com::a1006fa9-57fe-4304-a359-f62b8256c374" providerId="AD" clId="Web-{AFC9D775-0BE2-4C1B-81F0-2E924EC30553}" dt="2024-10-23T08:18:16.910" v="138" actId="20577"/>
        <pc:sldMkLst>
          <pc:docMk/>
          <pc:sldMk cId="1030134832" sldId="271"/>
        </pc:sldMkLst>
        <pc:spChg chg="mod">
          <ac:chgData name="송 윤건" userId="S::m1syk@himcoms.com::a1006fa9-57fe-4304-a359-f62b8256c374" providerId="AD" clId="Web-{AFC9D775-0BE2-4C1B-81F0-2E924EC30553}" dt="2024-10-23T08:17:49.362" v="125" actId="20577"/>
          <ac:spMkLst>
            <pc:docMk/>
            <pc:sldMk cId="1030134832" sldId="271"/>
            <ac:spMk id="2" creationId="{E2DD8DFF-7BD9-CC67-546A-EB629258EEA8}"/>
          </ac:spMkLst>
        </pc:spChg>
        <pc:spChg chg="mod">
          <ac:chgData name="송 윤건" userId="S::m1syk@himcoms.com::a1006fa9-57fe-4304-a359-f62b8256c374" providerId="AD" clId="Web-{AFC9D775-0BE2-4C1B-81F0-2E924EC30553}" dt="2024-10-23T08:18:12.160" v="127" actId="20577"/>
          <ac:spMkLst>
            <pc:docMk/>
            <pc:sldMk cId="1030134832" sldId="271"/>
            <ac:spMk id="3" creationId="{9E9B4E17-87DD-F8EF-B16E-63779A67B0E2}"/>
          </ac:spMkLst>
        </pc:spChg>
        <pc:spChg chg="mod">
          <ac:chgData name="송 윤건" userId="S::m1syk@himcoms.com::a1006fa9-57fe-4304-a359-f62b8256c374" providerId="AD" clId="Web-{AFC9D775-0BE2-4C1B-81F0-2E924EC30553}" dt="2024-10-23T08:18:16.910" v="138" actId="20577"/>
          <ac:spMkLst>
            <pc:docMk/>
            <pc:sldMk cId="1030134832" sldId="271"/>
            <ac:spMk id="5" creationId="{FD549B4F-B46A-AA49-3DD3-C24492CC6667}"/>
          </ac:spMkLst>
        </pc:spChg>
      </pc:sldChg>
      <pc:sldChg chg="modSp new">
        <pc:chgData name="송 윤건" userId="S::m1syk@himcoms.com::a1006fa9-57fe-4304-a359-f62b8256c374" providerId="AD" clId="Web-{AFC9D775-0BE2-4C1B-81F0-2E924EC30553}" dt="2024-10-23T08:21:06.403" v="199" actId="1076"/>
        <pc:sldMkLst>
          <pc:docMk/>
          <pc:sldMk cId="373886485" sldId="272"/>
        </pc:sldMkLst>
        <pc:spChg chg="mod">
          <ac:chgData name="송 윤건" userId="S::m1syk@himcoms.com::a1006fa9-57fe-4304-a359-f62b8256c374" providerId="AD" clId="Web-{AFC9D775-0BE2-4C1B-81F0-2E924EC30553}" dt="2024-10-23T08:21:06.262" v="198" actId="20577"/>
          <ac:spMkLst>
            <pc:docMk/>
            <pc:sldMk cId="373886485" sldId="272"/>
            <ac:spMk id="2" creationId="{36BDE693-F0D9-A51A-0C0A-4265BF2FFA48}"/>
          </ac:spMkLst>
        </pc:spChg>
        <pc:spChg chg="mod">
          <ac:chgData name="송 윤건" userId="S::m1syk@himcoms.com::a1006fa9-57fe-4304-a359-f62b8256c374" providerId="AD" clId="Web-{AFC9D775-0BE2-4C1B-81F0-2E924EC30553}" dt="2024-10-23T08:21:06.403" v="199" actId="1076"/>
          <ac:spMkLst>
            <pc:docMk/>
            <pc:sldMk cId="373886485" sldId="272"/>
            <ac:spMk id="3" creationId="{E5719E86-D06A-75E5-9603-ADE6B043AEF1}"/>
          </ac:spMkLst>
        </pc:spChg>
        <pc:spChg chg="mod">
          <ac:chgData name="송 윤건" userId="S::m1syk@himcoms.com::a1006fa9-57fe-4304-a359-f62b8256c374" providerId="AD" clId="Web-{AFC9D775-0BE2-4C1B-81F0-2E924EC30553}" dt="2024-10-23T08:19:45.931" v="163" actId="20577"/>
          <ac:spMkLst>
            <pc:docMk/>
            <pc:sldMk cId="373886485" sldId="272"/>
            <ac:spMk id="4" creationId="{C87B5D05-B089-8419-55D4-81DA01028728}"/>
          </ac:spMkLst>
        </pc:spChg>
      </pc:sldChg>
      <pc:sldChg chg="del">
        <pc:chgData name="송 윤건" userId="S::m1syk@himcoms.com::a1006fa9-57fe-4304-a359-f62b8256c374" providerId="AD" clId="Web-{AFC9D775-0BE2-4C1B-81F0-2E924EC30553}" dt="2024-10-23T08:20:53.668" v="184"/>
        <pc:sldMkLst>
          <pc:docMk/>
          <pc:sldMk cId="673331628" sldId="273"/>
        </pc:sldMkLst>
      </pc:sldChg>
    </pc:docChg>
  </pc:docChgLst>
  <pc:docChgLst>
    <pc:chgData name="HIM manager" userId="S::him@himcoding.kr::7b9f50a2-c3b8-4390-82e3-94582542bde8" providerId="AD" clId="Web-{E01D8BEF-4A4F-4A34-BD8C-58A0E06B0925}"/>
    <pc:docChg chg="modSld">
      <pc:chgData name="HIM manager" userId="S::him@himcoding.kr::7b9f50a2-c3b8-4390-82e3-94582542bde8" providerId="AD" clId="Web-{E01D8BEF-4A4F-4A34-BD8C-58A0E06B0925}" dt="2024-10-23T09:23:11.572" v="20" actId="14100"/>
      <pc:docMkLst>
        <pc:docMk/>
      </pc:docMkLst>
      <pc:sldChg chg="modSp">
        <pc:chgData name="HIM manager" userId="S::him@himcoding.kr::7b9f50a2-c3b8-4390-82e3-94582542bde8" providerId="AD" clId="Web-{E01D8BEF-4A4F-4A34-BD8C-58A0E06B0925}" dt="2024-10-23T09:08:00.181" v="17" actId="20577"/>
        <pc:sldMkLst>
          <pc:docMk/>
          <pc:sldMk cId="373886485" sldId="272"/>
        </pc:sldMkLst>
        <pc:spChg chg="mod">
          <ac:chgData name="HIM manager" userId="S::him@himcoding.kr::7b9f50a2-c3b8-4390-82e3-94582542bde8" providerId="AD" clId="Web-{E01D8BEF-4A4F-4A34-BD8C-58A0E06B0925}" dt="2024-10-23T09:07:36.993" v="10" actId="20577"/>
          <ac:spMkLst>
            <pc:docMk/>
            <pc:sldMk cId="373886485" sldId="272"/>
            <ac:spMk id="3" creationId="{E5719E86-D06A-75E5-9603-ADE6B043AEF1}"/>
          </ac:spMkLst>
        </pc:spChg>
        <pc:spChg chg="mod">
          <ac:chgData name="HIM manager" userId="S::him@himcoding.kr::7b9f50a2-c3b8-4390-82e3-94582542bde8" providerId="AD" clId="Web-{E01D8BEF-4A4F-4A34-BD8C-58A0E06B0925}" dt="2024-10-23T09:08:00.181" v="17" actId="20577"/>
          <ac:spMkLst>
            <pc:docMk/>
            <pc:sldMk cId="373886485" sldId="272"/>
            <ac:spMk id="4" creationId="{C87B5D05-B089-8419-55D4-81DA01028728}"/>
          </ac:spMkLst>
        </pc:spChg>
      </pc:sldChg>
      <pc:sldChg chg="modSp">
        <pc:chgData name="HIM manager" userId="S::him@himcoding.kr::7b9f50a2-c3b8-4390-82e3-94582542bde8" providerId="AD" clId="Web-{E01D8BEF-4A4F-4A34-BD8C-58A0E06B0925}" dt="2024-10-23T09:07:00.538" v="4" actId="20577"/>
        <pc:sldMkLst>
          <pc:docMk/>
          <pc:sldMk cId="2114280713" sldId="273"/>
        </pc:sldMkLst>
        <pc:spChg chg="mod">
          <ac:chgData name="HIM manager" userId="S::him@himcoding.kr::7b9f50a2-c3b8-4390-82e3-94582542bde8" providerId="AD" clId="Web-{E01D8BEF-4A4F-4A34-BD8C-58A0E06B0925}" dt="2024-10-23T09:07:00.538" v="4" actId="20577"/>
          <ac:spMkLst>
            <pc:docMk/>
            <pc:sldMk cId="2114280713" sldId="273"/>
            <ac:spMk id="2" creationId="{D5C4157A-064D-FDE0-12F2-C5D3F790AE38}"/>
          </ac:spMkLst>
        </pc:spChg>
        <pc:spChg chg="mod">
          <ac:chgData name="HIM manager" userId="S::him@himcoding.kr::7b9f50a2-c3b8-4390-82e3-94582542bde8" providerId="AD" clId="Web-{E01D8BEF-4A4F-4A34-BD8C-58A0E06B0925}" dt="2024-10-23T09:06:38.834" v="1" actId="20577"/>
          <ac:spMkLst>
            <pc:docMk/>
            <pc:sldMk cId="2114280713" sldId="273"/>
            <ac:spMk id="3" creationId="{6BED3BCB-2D26-D87C-2CAE-F23827CD5CF0}"/>
          </ac:spMkLst>
        </pc:spChg>
      </pc:sldChg>
      <pc:sldChg chg="modSp">
        <pc:chgData name="HIM manager" userId="S::him@himcoding.kr::7b9f50a2-c3b8-4390-82e3-94582542bde8" providerId="AD" clId="Web-{E01D8BEF-4A4F-4A34-BD8C-58A0E06B0925}" dt="2024-10-23T09:07:06.257" v="7" actId="20577"/>
        <pc:sldMkLst>
          <pc:docMk/>
          <pc:sldMk cId="86973522" sldId="277"/>
        </pc:sldMkLst>
        <pc:spChg chg="mod">
          <ac:chgData name="HIM manager" userId="S::him@himcoding.kr::7b9f50a2-c3b8-4390-82e3-94582542bde8" providerId="AD" clId="Web-{E01D8BEF-4A4F-4A34-BD8C-58A0E06B0925}" dt="2024-10-23T09:07:06.257" v="7" actId="20577"/>
          <ac:spMkLst>
            <pc:docMk/>
            <pc:sldMk cId="86973522" sldId="277"/>
            <ac:spMk id="2" creationId="{D5C4157A-064D-FDE0-12F2-C5D3F790AE38}"/>
          </ac:spMkLst>
        </pc:spChg>
      </pc:sldChg>
      <pc:sldChg chg="modSp">
        <pc:chgData name="HIM manager" userId="S::him@himcoding.kr::7b9f50a2-c3b8-4390-82e3-94582542bde8" providerId="AD" clId="Web-{E01D8BEF-4A4F-4A34-BD8C-58A0E06B0925}" dt="2024-10-23T09:08:51.839" v="19" actId="20577"/>
        <pc:sldMkLst>
          <pc:docMk/>
          <pc:sldMk cId="533717536" sldId="278"/>
        </pc:sldMkLst>
        <pc:spChg chg="mod">
          <ac:chgData name="HIM manager" userId="S::him@himcoding.kr::7b9f50a2-c3b8-4390-82e3-94582542bde8" providerId="AD" clId="Web-{E01D8BEF-4A4F-4A34-BD8C-58A0E06B0925}" dt="2024-10-23T09:08:51.839" v="19" actId="20577"/>
          <ac:spMkLst>
            <pc:docMk/>
            <pc:sldMk cId="533717536" sldId="278"/>
            <ac:spMk id="10" creationId="{E11974EE-1BE2-4ED3-1FB3-FCBB2EFA6076}"/>
          </ac:spMkLst>
        </pc:spChg>
      </pc:sldChg>
      <pc:sldChg chg="modSp">
        <pc:chgData name="HIM manager" userId="S::him@himcoding.kr::7b9f50a2-c3b8-4390-82e3-94582542bde8" providerId="AD" clId="Web-{E01D8BEF-4A4F-4A34-BD8C-58A0E06B0925}" dt="2024-10-23T09:23:11.572" v="20" actId="14100"/>
        <pc:sldMkLst>
          <pc:docMk/>
          <pc:sldMk cId="1527753189" sldId="281"/>
        </pc:sldMkLst>
        <pc:spChg chg="mod">
          <ac:chgData name="HIM manager" userId="S::him@himcoding.kr::7b9f50a2-c3b8-4390-82e3-94582542bde8" providerId="AD" clId="Web-{E01D8BEF-4A4F-4A34-BD8C-58A0E06B0925}" dt="2024-10-23T09:23:11.572" v="20" actId="14100"/>
          <ac:spMkLst>
            <pc:docMk/>
            <pc:sldMk cId="1527753189" sldId="281"/>
            <ac:spMk id="6" creationId="{784BCE42-35BC-1ECE-93F4-DA16FC74B57E}"/>
          </ac:spMkLst>
        </pc:spChg>
      </pc:sldChg>
    </pc:docChg>
  </pc:docChgLst>
  <pc:docChgLst>
    <pc:chgData name="송 윤건" userId="S::m1syk@himcoms.com::a1006fa9-57fe-4304-a359-f62b8256c374" providerId="AD" clId="Web-{D9D2EB05-FA45-4678-8B7F-EC00E086D928}"/>
    <pc:docChg chg="addSld delSld modSld">
      <pc:chgData name="송 윤건" userId="S::m1syk@himcoms.com::a1006fa9-57fe-4304-a359-f62b8256c374" providerId="AD" clId="Web-{D9D2EB05-FA45-4678-8B7F-EC00E086D928}" dt="2024-10-23T10:05:08.669" v="207" actId="20577"/>
      <pc:docMkLst>
        <pc:docMk/>
      </pc:docMkLst>
      <pc:sldChg chg="modSp">
        <pc:chgData name="송 윤건" userId="S::m1syk@himcoms.com::a1006fa9-57fe-4304-a359-f62b8256c374" providerId="AD" clId="Web-{D9D2EB05-FA45-4678-8B7F-EC00E086D928}" dt="2024-10-23T09:49:28.686" v="169" actId="20577"/>
        <pc:sldMkLst>
          <pc:docMk/>
          <pc:sldMk cId="2211726650" sldId="263"/>
        </pc:sldMkLst>
        <pc:spChg chg="mod">
          <ac:chgData name="송 윤건" userId="S::m1syk@himcoms.com::a1006fa9-57fe-4304-a359-f62b8256c374" providerId="AD" clId="Web-{D9D2EB05-FA45-4678-8B7F-EC00E086D928}" dt="2024-10-23T09:49:28.686" v="169" actId="20577"/>
          <ac:spMkLst>
            <pc:docMk/>
            <pc:sldMk cId="2211726650" sldId="263"/>
            <ac:spMk id="6" creationId="{784BCE42-35BC-1ECE-93F4-DA16FC74B57E}"/>
          </ac:spMkLst>
        </pc:spChg>
      </pc:sldChg>
      <pc:sldChg chg="addSp delSp modSp mod setBg modClrScheme delDesignElem chgLayout">
        <pc:chgData name="송 윤건" userId="S::m1syk@himcoms.com::a1006fa9-57fe-4304-a359-f62b8256c374" providerId="AD" clId="Web-{D9D2EB05-FA45-4678-8B7F-EC00E086D928}" dt="2024-10-23T09:48:23.762" v="160" actId="20577"/>
        <pc:sldMkLst>
          <pc:docMk/>
          <pc:sldMk cId="972346121" sldId="265"/>
        </pc:sldMkLst>
        <pc:spChg chg="mod ord">
          <ac:chgData name="송 윤건" userId="S::m1syk@himcoms.com::a1006fa9-57fe-4304-a359-f62b8256c374" providerId="AD" clId="Web-{D9D2EB05-FA45-4678-8B7F-EC00E086D928}" dt="2024-10-23T09:48:13.262" v="159" actId="1076"/>
          <ac:spMkLst>
            <pc:docMk/>
            <pc:sldMk cId="972346121" sldId="265"/>
            <ac:spMk id="2" creationId="{A2EDE6E0-CAB2-B00B-FFBB-B74362A7D60C}"/>
          </ac:spMkLst>
        </pc:spChg>
        <pc:spChg chg="mod ord">
          <ac:chgData name="송 윤건" userId="S::m1syk@himcoms.com::a1006fa9-57fe-4304-a359-f62b8256c374" providerId="AD" clId="Web-{D9D2EB05-FA45-4678-8B7F-EC00E086D928}" dt="2024-10-23T09:47:00.338" v="145" actId="20577"/>
          <ac:spMkLst>
            <pc:docMk/>
            <pc:sldMk cId="972346121" sldId="265"/>
            <ac:spMk id="3" creationId="{E5661156-DFD0-AA3D-4B0B-88C3193DD50B}"/>
          </ac:spMkLst>
        </pc:spChg>
        <pc:spChg chg="add mod ord">
          <ac:chgData name="송 윤건" userId="S::m1syk@himcoms.com::a1006fa9-57fe-4304-a359-f62b8256c374" providerId="AD" clId="Web-{D9D2EB05-FA45-4678-8B7F-EC00E086D928}" dt="2024-10-23T09:48:23.762" v="160" actId="20577"/>
          <ac:spMkLst>
            <pc:docMk/>
            <pc:sldMk cId="972346121" sldId="265"/>
            <ac:spMk id="4" creationId="{14569DD5-B1F5-49C5-7C0A-BA3341A5C205}"/>
          </ac:spMkLst>
        </pc:spChg>
        <pc:spChg chg="add">
          <ac:chgData name="송 윤건" userId="S::m1syk@himcoms.com::a1006fa9-57fe-4304-a359-f62b8256c374" providerId="AD" clId="Web-{D9D2EB05-FA45-4678-8B7F-EC00E086D928}" dt="2024-10-23T09:38:35.917" v="6"/>
          <ac:spMkLst>
            <pc:docMk/>
            <pc:sldMk cId="972346121" sldId="265"/>
            <ac:spMk id="6" creationId="{21739CA5-F0F5-48E1-8E8C-F24B71827E46}"/>
          </ac:spMkLst>
        </pc:spChg>
        <pc:spChg chg="add">
          <ac:chgData name="송 윤건" userId="S::m1syk@himcoms.com::a1006fa9-57fe-4304-a359-f62b8256c374" providerId="AD" clId="Web-{D9D2EB05-FA45-4678-8B7F-EC00E086D928}" dt="2024-10-23T09:38:35.917" v="6"/>
          <ac:spMkLst>
            <pc:docMk/>
            <pc:sldMk cId="972346121" sldId="265"/>
            <ac:spMk id="7" creationId="{3EAD2937-F230-41D4-B9C5-975B129BFC20}"/>
          </ac:spMkLst>
        </pc:spChg>
        <pc:spChg chg="add del">
          <ac:chgData name="송 윤건" userId="S::m1syk@himcoms.com::a1006fa9-57fe-4304-a359-f62b8256c374" providerId="AD" clId="Web-{D9D2EB05-FA45-4678-8B7F-EC00E086D928}" dt="2024-10-23T09:38:27.354" v="5"/>
          <ac:spMkLst>
            <pc:docMk/>
            <pc:sldMk cId="972346121" sldId="265"/>
            <ac:spMk id="8" creationId="{100EDD19-6802-4EC3-95CE-CFFAB042CFD6}"/>
          </ac:spMkLst>
        </pc:spChg>
        <pc:spChg chg="add del">
          <ac:chgData name="송 윤건" userId="S::m1syk@himcoms.com::a1006fa9-57fe-4304-a359-f62b8256c374" providerId="AD" clId="Web-{D9D2EB05-FA45-4678-8B7F-EC00E086D928}" dt="2024-10-23T09:38:08.619" v="1"/>
          <ac:spMkLst>
            <pc:docMk/>
            <pc:sldMk cId="972346121" sldId="265"/>
            <ac:spMk id="9" creationId="{2C61293E-6EBE-43EF-A52C-9BEBFD7679D4}"/>
          </ac:spMkLst>
        </pc:spChg>
        <pc:spChg chg="add del">
          <ac:chgData name="송 윤건" userId="S::m1syk@himcoms.com::a1006fa9-57fe-4304-a359-f62b8256c374" providerId="AD" clId="Web-{D9D2EB05-FA45-4678-8B7F-EC00E086D928}" dt="2024-10-23T09:38:27.354" v="5"/>
          <ac:spMkLst>
            <pc:docMk/>
            <pc:sldMk cId="972346121" sldId="265"/>
            <ac:spMk id="10" creationId="{DB17E863-922E-4C26-BD64-E8FD41D28661}"/>
          </ac:spMkLst>
        </pc:spChg>
        <pc:spChg chg="add del">
          <ac:chgData name="송 윤건" userId="S::m1syk@himcoms.com::a1006fa9-57fe-4304-a359-f62b8256c374" providerId="AD" clId="Web-{D9D2EB05-FA45-4678-8B7F-EC00E086D928}" dt="2024-10-23T09:38:08.619" v="1"/>
          <ac:spMkLst>
            <pc:docMk/>
            <pc:sldMk cId="972346121" sldId="265"/>
            <ac:spMk id="11" creationId="{21540236-BFD5-4A9D-8840-4703E7F76825}"/>
          </ac:spMkLst>
        </pc:spChg>
        <pc:spChg chg="add del mod">
          <ac:chgData name="송 윤건" userId="S::m1syk@himcoms.com::a1006fa9-57fe-4304-a359-f62b8256c374" providerId="AD" clId="Web-{D9D2EB05-FA45-4678-8B7F-EC00E086D928}" dt="2024-10-23T09:42:56.315" v="57"/>
          <ac:spMkLst>
            <pc:docMk/>
            <pc:sldMk cId="972346121" sldId="265"/>
            <ac:spMk id="12" creationId="{916F7859-65A3-15A0-FB0B-2B905AC3FA0F}"/>
          </ac:spMkLst>
        </pc:spChg>
        <pc:spChg chg="add">
          <ac:chgData name="송 윤건" userId="S::m1syk@himcoms.com::a1006fa9-57fe-4304-a359-f62b8256c374" providerId="AD" clId="Web-{D9D2EB05-FA45-4678-8B7F-EC00E086D928}" dt="2024-10-23T09:38:35.917" v="6"/>
          <ac:spMkLst>
            <pc:docMk/>
            <pc:sldMk cId="972346121" sldId="265"/>
            <ac:spMk id="13" creationId="{CCD444A3-C338-4886-B7F1-4BA2AF46EB64}"/>
          </ac:spMkLst>
        </pc:spChg>
        <pc:picChg chg="add del">
          <ac:chgData name="송 윤건" userId="S::m1syk@himcoms.com::a1006fa9-57fe-4304-a359-f62b8256c374" providerId="AD" clId="Web-{D9D2EB05-FA45-4678-8B7F-EC00E086D928}" dt="2024-10-23T09:38:08.619" v="1"/>
          <ac:picMkLst>
            <pc:docMk/>
            <pc:sldMk cId="972346121" sldId="265"/>
            <ac:picMk id="5" creationId="{521F7F24-0692-5C13-7BB4-61AD613D2F87}"/>
          </ac:picMkLst>
        </pc:picChg>
      </pc:sldChg>
      <pc:sldChg chg="del">
        <pc:chgData name="송 윤건" userId="S::m1syk@himcoms.com::a1006fa9-57fe-4304-a359-f62b8256c374" providerId="AD" clId="Web-{D9D2EB05-FA45-4678-8B7F-EC00E086D928}" dt="2024-10-23T09:45:06.694" v="97"/>
        <pc:sldMkLst>
          <pc:docMk/>
          <pc:sldMk cId="3691624127" sldId="267"/>
        </pc:sldMkLst>
      </pc:sldChg>
      <pc:sldChg chg="addSp modSp mod setBg">
        <pc:chgData name="송 윤건" userId="S::m1syk@himcoms.com::a1006fa9-57fe-4304-a359-f62b8256c374" providerId="AD" clId="Web-{D9D2EB05-FA45-4678-8B7F-EC00E086D928}" dt="2024-10-23T10:05:08.669" v="207" actId="20577"/>
        <pc:sldMkLst>
          <pc:docMk/>
          <pc:sldMk cId="259707688" sldId="268"/>
        </pc:sldMkLst>
        <pc:spChg chg="mod">
          <ac:chgData name="송 윤건" userId="S::m1syk@himcoms.com::a1006fa9-57fe-4304-a359-f62b8256c374" providerId="AD" clId="Web-{D9D2EB05-FA45-4678-8B7F-EC00E086D928}" dt="2024-10-23T10:05:08.669" v="207" actId="20577"/>
          <ac:spMkLst>
            <pc:docMk/>
            <pc:sldMk cId="259707688" sldId="268"/>
            <ac:spMk id="2" creationId="{5C904A6D-BB72-4CFF-3E35-8089C37106F3}"/>
          </ac:spMkLst>
        </pc:spChg>
        <pc:spChg chg="mod">
          <ac:chgData name="송 윤건" userId="S::m1syk@himcoms.com::a1006fa9-57fe-4304-a359-f62b8256c374" providerId="AD" clId="Web-{D9D2EB05-FA45-4678-8B7F-EC00E086D928}" dt="2024-10-23T10:02:29.336" v="188" actId="20577"/>
          <ac:spMkLst>
            <pc:docMk/>
            <pc:sldMk cId="259707688" sldId="268"/>
            <ac:spMk id="3" creationId="{8FF9FEBF-C6D1-80C4-DF1A-D74D51DB9E57}"/>
          </ac:spMkLst>
        </pc:spChg>
        <pc:spChg chg="add">
          <ac:chgData name="송 윤건" userId="S::m1syk@himcoms.com::a1006fa9-57fe-4304-a359-f62b8256c374" providerId="AD" clId="Web-{D9D2EB05-FA45-4678-8B7F-EC00E086D928}" dt="2024-10-23T09:45:13.257" v="98"/>
          <ac:spMkLst>
            <pc:docMk/>
            <pc:sldMk cId="259707688" sldId="268"/>
            <ac:spMk id="8" creationId="{907EF6B7-1338-4443-8C46-6A318D952DFD}"/>
          </ac:spMkLst>
        </pc:spChg>
        <pc:spChg chg="add">
          <ac:chgData name="송 윤건" userId="S::m1syk@himcoms.com::a1006fa9-57fe-4304-a359-f62b8256c374" providerId="AD" clId="Web-{D9D2EB05-FA45-4678-8B7F-EC00E086D928}" dt="2024-10-23T09:45:13.257" v="98"/>
          <ac:spMkLst>
            <pc:docMk/>
            <pc:sldMk cId="259707688" sldId="268"/>
            <ac:spMk id="10" creationId="{DAAE4CDD-124C-4DCF-9584-B6033B545DD5}"/>
          </ac:spMkLst>
        </pc:spChg>
        <pc:spChg chg="add">
          <ac:chgData name="송 윤건" userId="S::m1syk@himcoms.com::a1006fa9-57fe-4304-a359-f62b8256c374" providerId="AD" clId="Web-{D9D2EB05-FA45-4678-8B7F-EC00E086D928}" dt="2024-10-23T09:45:13.257" v="98"/>
          <ac:spMkLst>
            <pc:docMk/>
            <pc:sldMk cId="259707688" sldId="268"/>
            <ac:spMk id="12" creationId="{081E4A58-353D-44AE-B2FC-2A74E2E400F7}"/>
          </ac:spMkLst>
        </pc:spChg>
      </pc:sldChg>
      <pc:sldChg chg="addSp delSp modSp mod setBg">
        <pc:chgData name="송 윤건" userId="S::m1syk@himcoms.com::a1006fa9-57fe-4304-a359-f62b8256c374" providerId="AD" clId="Web-{D9D2EB05-FA45-4678-8B7F-EC00E086D928}" dt="2024-10-23T09:51:22.564" v="177"/>
        <pc:sldMkLst>
          <pc:docMk/>
          <pc:sldMk cId="373886485" sldId="272"/>
        </pc:sldMkLst>
        <pc:spChg chg="mod">
          <ac:chgData name="송 윤건" userId="S::m1syk@himcoms.com::a1006fa9-57fe-4304-a359-f62b8256c374" providerId="AD" clId="Web-{D9D2EB05-FA45-4678-8B7F-EC00E086D928}" dt="2024-10-23T09:51:22.564" v="177"/>
          <ac:spMkLst>
            <pc:docMk/>
            <pc:sldMk cId="373886485" sldId="272"/>
            <ac:spMk id="2" creationId="{36BDE693-F0D9-A51A-0C0A-4265BF2FFA48}"/>
          </ac:spMkLst>
        </pc:spChg>
        <pc:spChg chg="mod">
          <ac:chgData name="송 윤건" userId="S::m1syk@himcoms.com::a1006fa9-57fe-4304-a359-f62b8256c374" providerId="AD" clId="Web-{D9D2EB05-FA45-4678-8B7F-EC00E086D928}" dt="2024-10-23T09:51:22.564" v="177"/>
          <ac:spMkLst>
            <pc:docMk/>
            <pc:sldMk cId="373886485" sldId="272"/>
            <ac:spMk id="3" creationId="{E5719E86-D06A-75E5-9603-ADE6B043AEF1}"/>
          </ac:spMkLst>
        </pc:spChg>
        <pc:spChg chg="mod">
          <ac:chgData name="송 윤건" userId="S::m1syk@himcoms.com::a1006fa9-57fe-4304-a359-f62b8256c374" providerId="AD" clId="Web-{D9D2EB05-FA45-4678-8B7F-EC00E086D928}" dt="2024-10-23T09:51:22.564" v="177"/>
          <ac:spMkLst>
            <pc:docMk/>
            <pc:sldMk cId="373886485" sldId="272"/>
            <ac:spMk id="4" creationId="{C87B5D05-B089-8419-55D4-81DA01028728}"/>
          </ac:spMkLst>
        </pc:spChg>
        <pc:spChg chg="add del">
          <ac:chgData name="송 윤건" userId="S::m1syk@himcoms.com::a1006fa9-57fe-4304-a359-f62b8256c374" providerId="AD" clId="Web-{D9D2EB05-FA45-4678-8B7F-EC00E086D928}" dt="2024-10-23T09:51:22.564" v="177"/>
          <ac:spMkLst>
            <pc:docMk/>
            <pc:sldMk cId="373886485" sldId="272"/>
            <ac:spMk id="9" creationId="{B36F400F-DF28-43BC-8D8E-4929793B392A}"/>
          </ac:spMkLst>
        </pc:spChg>
      </pc:sldChg>
      <pc:sldChg chg="modSp">
        <pc:chgData name="송 윤건" userId="S::m1syk@himcoms.com::a1006fa9-57fe-4304-a359-f62b8256c374" providerId="AD" clId="Web-{D9D2EB05-FA45-4678-8B7F-EC00E086D928}" dt="2024-10-23T09:49:31.608" v="170" actId="20577"/>
        <pc:sldMkLst>
          <pc:docMk/>
          <pc:sldMk cId="533717536" sldId="278"/>
        </pc:sldMkLst>
        <pc:spChg chg="mod">
          <ac:chgData name="송 윤건" userId="S::m1syk@himcoms.com::a1006fa9-57fe-4304-a359-f62b8256c374" providerId="AD" clId="Web-{D9D2EB05-FA45-4678-8B7F-EC00E086D928}" dt="2024-10-23T09:49:31.608" v="170" actId="20577"/>
          <ac:spMkLst>
            <pc:docMk/>
            <pc:sldMk cId="533717536" sldId="278"/>
            <ac:spMk id="6" creationId="{784BCE42-35BC-1ECE-93F4-DA16FC74B57E}"/>
          </ac:spMkLst>
        </pc:spChg>
      </pc:sldChg>
      <pc:sldChg chg="modSp">
        <pc:chgData name="송 윤건" userId="S::m1syk@himcoms.com::a1006fa9-57fe-4304-a359-f62b8256c374" providerId="AD" clId="Web-{D9D2EB05-FA45-4678-8B7F-EC00E086D928}" dt="2024-10-23T09:49:34.248" v="171" actId="20577"/>
        <pc:sldMkLst>
          <pc:docMk/>
          <pc:sldMk cId="2368955689" sldId="279"/>
        </pc:sldMkLst>
        <pc:spChg chg="mod">
          <ac:chgData name="송 윤건" userId="S::m1syk@himcoms.com::a1006fa9-57fe-4304-a359-f62b8256c374" providerId="AD" clId="Web-{D9D2EB05-FA45-4678-8B7F-EC00E086D928}" dt="2024-10-23T09:49:34.248" v="171" actId="20577"/>
          <ac:spMkLst>
            <pc:docMk/>
            <pc:sldMk cId="2368955689" sldId="279"/>
            <ac:spMk id="6" creationId="{784BCE42-35BC-1ECE-93F4-DA16FC74B57E}"/>
          </ac:spMkLst>
        </pc:spChg>
      </pc:sldChg>
      <pc:sldChg chg="modSp">
        <pc:chgData name="송 윤건" userId="S::m1syk@himcoms.com::a1006fa9-57fe-4304-a359-f62b8256c374" providerId="AD" clId="Web-{D9D2EB05-FA45-4678-8B7F-EC00E086D928}" dt="2024-10-23T10:00:15.691" v="182" actId="1076"/>
        <pc:sldMkLst>
          <pc:docMk/>
          <pc:sldMk cId="1527753189" sldId="281"/>
        </pc:sldMkLst>
        <pc:spChg chg="mod">
          <ac:chgData name="송 윤건" userId="S::m1syk@himcoms.com::a1006fa9-57fe-4304-a359-f62b8256c374" providerId="AD" clId="Web-{D9D2EB05-FA45-4678-8B7F-EC00E086D928}" dt="2024-10-23T10:00:15.691" v="182" actId="1076"/>
          <ac:spMkLst>
            <pc:docMk/>
            <pc:sldMk cId="1527753189" sldId="281"/>
            <ac:spMk id="6" creationId="{784BCE42-35BC-1ECE-93F4-DA16FC74B57E}"/>
          </ac:spMkLst>
        </pc:spChg>
      </pc:sldChg>
      <pc:sldChg chg="new del">
        <pc:chgData name="송 윤건" userId="S::m1syk@himcoms.com::a1006fa9-57fe-4304-a359-f62b8256c374" providerId="AD" clId="Web-{D9D2EB05-FA45-4678-8B7F-EC00E086D928}" dt="2024-10-23T09:38:20.760" v="4"/>
        <pc:sldMkLst>
          <pc:docMk/>
          <pc:sldMk cId="464283242" sldId="286"/>
        </pc:sldMkLst>
      </pc:sldChg>
      <pc:sldChg chg="modSp add replId">
        <pc:chgData name="송 윤건" userId="S::m1syk@himcoms.com::a1006fa9-57fe-4304-a359-f62b8256c374" providerId="AD" clId="Web-{D9D2EB05-FA45-4678-8B7F-EC00E086D928}" dt="2024-10-23T09:48:34.012" v="162" actId="1076"/>
        <pc:sldMkLst>
          <pc:docMk/>
          <pc:sldMk cId="2537946803" sldId="286"/>
        </pc:sldMkLst>
        <pc:spChg chg="mod">
          <ac:chgData name="송 윤건" userId="S::m1syk@himcoms.com::a1006fa9-57fe-4304-a359-f62b8256c374" providerId="AD" clId="Web-{D9D2EB05-FA45-4678-8B7F-EC00E086D928}" dt="2024-10-23T09:48:34.012" v="162" actId="1076"/>
          <ac:spMkLst>
            <pc:docMk/>
            <pc:sldMk cId="2537946803" sldId="286"/>
            <ac:spMk id="2" creationId="{A2EDE6E0-CAB2-B00B-FFBB-B74362A7D60C}"/>
          </ac:spMkLst>
        </pc:spChg>
        <pc:spChg chg="mod">
          <ac:chgData name="송 윤건" userId="S::m1syk@himcoms.com::a1006fa9-57fe-4304-a359-f62b8256c374" providerId="AD" clId="Web-{D9D2EB05-FA45-4678-8B7F-EC00E086D928}" dt="2024-10-23T09:47:45.683" v="157" actId="14100"/>
          <ac:spMkLst>
            <pc:docMk/>
            <pc:sldMk cId="2537946803" sldId="286"/>
            <ac:spMk id="3" creationId="{E5661156-DFD0-AA3D-4B0B-88C3193DD50B}"/>
          </ac:spMkLst>
        </pc:spChg>
        <pc:spChg chg="mod">
          <ac:chgData name="송 윤건" userId="S::m1syk@himcoms.com::a1006fa9-57fe-4304-a359-f62b8256c374" providerId="AD" clId="Web-{D9D2EB05-FA45-4678-8B7F-EC00E086D928}" dt="2024-10-23T09:47:45.683" v="157" actId="14100"/>
          <ac:spMkLst>
            <pc:docMk/>
            <pc:sldMk cId="2537946803" sldId="286"/>
            <ac:spMk id="4" creationId="{14569DD5-B1F5-49C5-7C0A-BA3341A5C205}"/>
          </ac:spMkLst>
        </pc:spChg>
      </pc:sldChg>
    </pc:docChg>
  </pc:docChgLst>
  <pc:docChgLst>
    <pc:chgData name="송 윤건" userId="S::m1syk@himcoms.com::a1006fa9-57fe-4304-a359-f62b8256c374" providerId="AD" clId="Web-{92023610-F200-4327-B503-956A80D59D7E}"/>
    <pc:docChg chg="modSld">
      <pc:chgData name="송 윤건" userId="S::m1syk@himcoms.com::a1006fa9-57fe-4304-a359-f62b8256c374" providerId="AD" clId="Web-{92023610-F200-4327-B503-956A80D59D7E}" dt="2024-10-23T08:04:12.914" v="76" actId="20577"/>
      <pc:docMkLst>
        <pc:docMk/>
      </pc:docMkLst>
      <pc:sldChg chg="addSp modSp mod modClrScheme chgLayout">
        <pc:chgData name="송 윤건" userId="S::m1syk@himcoms.com::a1006fa9-57fe-4304-a359-f62b8256c374" providerId="AD" clId="Web-{92023610-F200-4327-B503-956A80D59D7E}" dt="2024-10-23T08:04:12.914" v="76" actId="20577"/>
        <pc:sldMkLst>
          <pc:docMk/>
          <pc:sldMk cId="2238370254" sldId="261"/>
        </pc:sldMkLst>
        <pc:spChg chg="mod ord">
          <ac:chgData name="송 윤건" userId="S::m1syk@himcoms.com::a1006fa9-57fe-4304-a359-f62b8256c374" providerId="AD" clId="Web-{92023610-F200-4327-B503-956A80D59D7E}" dt="2024-10-23T08:01:44.534" v="0"/>
          <ac:spMkLst>
            <pc:docMk/>
            <pc:sldMk cId="2238370254" sldId="261"/>
            <ac:spMk id="2" creationId="{E331E837-465B-1F89-34FE-5FF01E5B1216}"/>
          </ac:spMkLst>
        </pc:spChg>
        <pc:spChg chg="mod ord">
          <ac:chgData name="송 윤건" userId="S::m1syk@himcoms.com::a1006fa9-57fe-4304-a359-f62b8256c374" providerId="AD" clId="Web-{92023610-F200-4327-B503-956A80D59D7E}" dt="2024-10-23T08:01:44.534" v="0"/>
          <ac:spMkLst>
            <pc:docMk/>
            <pc:sldMk cId="2238370254" sldId="261"/>
            <ac:spMk id="3" creationId="{898F1689-CE72-D59A-F0A2-E9F1C7CD7F7D}"/>
          </ac:spMkLst>
        </pc:spChg>
        <pc:spChg chg="add mod ord">
          <ac:chgData name="송 윤건" userId="S::m1syk@himcoms.com::a1006fa9-57fe-4304-a359-f62b8256c374" providerId="AD" clId="Web-{92023610-F200-4327-B503-956A80D59D7E}" dt="2024-10-23T08:04:12.914" v="76" actId="20577"/>
          <ac:spMkLst>
            <pc:docMk/>
            <pc:sldMk cId="2238370254" sldId="261"/>
            <ac:spMk id="4" creationId="{B0982954-9148-039E-8F50-D630573DCE7C}"/>
          </ac:spMkLst>
        </pc:spChg>
      </pc:sldChg>
    </pc:docChg>
  </pc:docChgLst>
  <pc:docChgLst>
    <pc:chgData name="송 윤건" userId="a1006fa9-57fe-4304-a359-f62b8256c374" providerId="ADAL" clId="{244ED002-D997-3E4F-9CCA-226075C771AC}"/>
    <pc:docChg chg="undo custSel addSld delSld modSld">
      <pc:chgData name="송 윤건" userId="a1006fa9-57fe-4304-a359-f62b8256c374" providerId="ADAL" clId="{244ED002-D997-3E4F-9CCA-226075C771AC}" dt="2024-10-24T15:06:45.326" v="121" actId="1076"/>
      <pc:docMkLst>
        <pc:docMk/>
      </pc:docMkLst>
      <pc:sldChg chg="modSp">
        <pc:chgData name="송 윤건" userId="a1006fa9-57fe-4304-a359-f62b8256c374" providerId="ADAL" clId="{244ED002-D997-3E4F-9CCA-226075C771AC}" dt="2024-10-24T15:06:45.326" v="121" actId="1076"/>
        <pc:sldMkLst>
          <pc:docMk/>
          <pc:sldMk cId="697801652" sldId="257"/>
        </pc:sldMkLst>
        <pc:spChg chg="mod">
          <ac:chgData name="송 윤건" userId="a1006fa9-57fe-4304-a359-f62b8256c374" providerId="ADAL" clId="{244ED002-D997-3E4F-9CCA-226075C771AC}" dt="2024-10-24T15:06:43.471" v="120" actId="1076"/>
          <ac:spMkLst>
            <pc:docMk/>
            <pc:sldMk cId="697801652" sldId="257"/>
            <ac:spMk id="4" creationId="{00000000-0000-0000-0000-000000000000}"/>
          </ac:spMkLst>
        </pc:spChg>
        <pc:spChg chg="mod">
          <ac:chgData name="송 윤건" userId="a1006fa9-57fe-4304-a359-f62b8256c374" providerId="ADAL" clId="{244ED002-D997-3E4F-9CCA-226075C771AC}" dt="2024-10-24T15:06:45.326" v="121" actId="1076"/>
          <ac:spMkLst>
            <pc:docMk/>
            <pc:sldMk cId="697801652" sldId="257"/>
            <ac:spMk id="16" creationId="{00000000-0000-0000-0000-000000000000}"/>
          </ac:spMkLst>
        </pc:spChg>
      </pc:sldChg>
      <pc:sldChg chg="modSp">
        <pc:chgData name="송 윤건" userId="a1006fa9-57fe-4304-a359-f62b8256c374" providerId="ADAL" clId="{244ED002-D997-3E4F-9CCA-226075C771AC}" dt="2024-10-23T16:49:17.162" v="119" actId="20577"/>
        <pc:sldMkLst>
          <pc:docMk/>
          <pc:sldMk cId="2254421719" sldId="264"/>
        </pc:sldMkLst>
        <pc:spChg chg="mod">
          <ac:chgData name="송 윤건" userId="a1006fa9-57fe-4304-a359-f62b8256c374" providerId="ADAL" clId="{244ED002-D997-3E4F-9CCA-226075C771AC}" dt="2024-10-23T16:49:17.162" v="119" actId="20577"/>
          <ac:spMkLst>
            <pc:docMk/>
            <pc:sldMk cId="2254421719" sldId="264"/>
            <ac:spMk id="15" creationId="{B2442F9C-D326-1277-2B70-AFE1478900D1}"/>
          </ac:spMkLst>
        </pc:spChg>
      </pc:sldChg>
      <pc:sldChg chg="modSp">
        <pc:chgData name="송 윤건" userId="a1006fa9-57fe-4304-a359-f62b8256c374" providerId="ADAL" clId="{244ED002-D997-3E4F-9CCA-226075C771AC}" dt="2024-10-23T16:41:30.987" v="91" actId="20577"/>
        <pc:sldMkLst>
          <pc:docMk/>
          <pc:sldMk cId="259707688" sldId="268"/>
        </pc:sldMkLst>
        <pc:spChg chg="mod">
          <ac:chgData name="송 윤건" userId="a1006fa9-57fe-4304-a359-f62b8256c374" providerId="ADAL" clId="{244ED002-D997-3E4F-9CCA-226075C771AC}" dt="2024-10-23T16:41:30.987" v="91" actId="20577"/>
          <ac:spMkLst>
            <pc:docMk/>
            <pc:sldMk cId="259707688" sldId="268"/>
            <ac:spMk id="3" creationId="{8FF9FEBF-C6D1-80C4-DF1A-D74D51DB9E57}"/>
          </ac:spMkLst>
        </pc:spChg>
      </pc:sldChg>
      <pc:sldChg chg="add del">
        <pc:chgData name="송 윤건" userId="a1006fa9-57fe-4304-a359-f62b8256c374" providerId="ADAL" clId="{244ED002-D997-3E4F-9CCA-226075C771AC}" dt="2024-10-23T16:28:09.937" v="5" actId="2696"/>
        <pc:sldMkLst>
          <pc:docMk/>
          <pc:sldMk cId="2114280713" sldId="273"/>
        </pc:sldMkLst>
      </pc:sldChg>
      <pc:sldChg chg="modSp">
        <pc:chgData name="송 윤건" userId="a1006fa9-57fe-4304-a359-f62b8256c374" providerId="ADAL" clId="{244ED002-D997-3E4F-9CCA-226075C771AC}" dt="2024-10-23T16:47:39.668" v="118" actId="20577"/>
        <pc:sldMkLst>
          <pc:docMk/>
          <pc:sldMk cId="3834673143" sldId="280"/>
        </pc:sldMkLst>
        <pc:spChg chg="mod">
          <ac:chgData name="송 윤건" userId="a1006fa9-57fe-4304-a359-f62b8256c374" providerId="ADAL" clId="{244ED002-D997-3E4F-9CCA-226075C771AC}" dt="2024-10-23T16:47:39.668" v="118" actId="20577"/>
          <ac:spMkLst>
            <pc:docMk/>
            <pc:sldMk cId="3834673143" sldId="280"/>
            <ac:spMk id="5" creationId="{6EF0A57D-88F6-7C8F-1468-A09ACDE6CB02}"/>
          </ac:spMkLst>
        </pc:spChg>
      </pc:sldChg>
      <pc:sldChg chg="add del">
        <pc:chgData name="송 윤건" userId="a1006fa9-57fe-4304-a359-f62b8256c374" providerId="ADAL" clId="{244ED002-D997-3E4F-9CCA-226075C771AC}" dt="2024-10-23T15:11:34.238" v="1" actId="21"/>
        <pc:sldMkLst>
          <pc:docMk/>
          <pc:sldMk cId="1826260538" sldId="283"/>
        </pc:sldMkLst>
      </pc:sldChg>
      <pc:sldChg chg="modSp">
        <pc:chgData name="송 윤건" userId="a1006fa9-57fe-4304-a359-f62b8256c374" providerId="ADAL" clId="{244ED002-D997-3E4F-9CCA-226075C771AC}" dt="2024-10-23T16:44:58.466" v="117" actId="20577"/>
        <pc:sldMkLst>
          <pc:docMk/>
          <pc:sldMk cId="978487389" sldId="285"/>
        </pc:sldMkLst>
        <pc:spChg chg="mod">
          <ac:chgData name="송 윤건" userId="a1006fa9-57fe-4304-a359-f62b8256c374" providerId="ADAL" clId="{244ED002-D997-3E4F-9CCA-226075C771AC}" dt="2024-10-23T16:44:58.466" v="117" actId="20577"/>
          <ac:spMkLst>
            <pc:docMk/>
            <pc:sldMk cId="978487389" sldId="285"/>
            <ac:spMk id="10" creationId="{E11974EE-1BE2-4ED3-1FB3-FCBB2EFA6076}"/>
          </ac:spMkLst>
        </pc:spChg>
      </pc:sldChg>
      <pc:sldChg chg="modSp">
        <pc:chgData name="송 윤건" userId="a1006fa9-57fe-4304-a359-f62b8256c374" providerId="ADAL" clId="{244ED002-D997-3E4F-9CCA-226075C771AC}" dt="2024-10-23T16:22:34.770" v="3" actId="1076"/>
        <pc:sldMkLst>
          <pc:docMk/>
          <pc:sldMk cId="2537946803" sldId="286"/>
        </pc:sldMkLst>
        <pc:spChg chg="mod">
          <ac:chgData name="송 윤건" userId="a1006fa9-57fe-4304-a359-f62b8256c374" providerId="ADAL" clId="{244ED002-D997-3E4F-9CCA-226075C771AC}" dt="2024-10-23T16:22:34.770" v="3" actId="1076"/>
          <ac:spMkLst>
            <pc:docMk/>
            <pc:sldMk cId="2537946803" sldId="286"/>
            <ac:spMk id="4" creationId="{14569DD5-B1F5-49C5-7C0A-BA3341A5C205}"/>
          </ac:spMkLst>
        </pc:spChg>
      </pc:sldChg>
    </pc:docChg>
  </pc:docChgLst>
  <pc:docChgLst>
    <pc:chgData name="문 상혁" userId="S::e4msh@himcoding.kr::c54af0c8-fccf-4111-8c63-ec4844825588" providerId="AD" clId="Web-{DD47E30A-6173-9722-0CB3-E375D6E118BF}"/>
    <pc:docChg chg="addSld modSld sldOrd">
      <pc:chgData name="문 상혁" userId="S::e4msh@himcoding.kr::c54af0c8-fccf-4111-8c63-ec4844825588" providerId="AD" clId="Web-{DD47E30A-6173-9722-0CB3-E375D6E118BF}" dt="2024-10-23T18:15:40.609" v="215" actId="1076"/>
      <pc:docMkLst>
        <pc:docMk/>
      </pc:docMkLst>
      <pc:sldChg chg="modSp">
        <pc:chgData name="문 상혁" userId="S::e4msh@himcoding.kr::c54af0c8-fccf-4111-8c63-ec4844825588" providerId="AD" clId="Web-{DD47E30A-6173-9722-0CB3-E375D6E118BF}" dt="2024-10-23T18:11:11.284" v="167" actId="1076"/>
        <pc:sldMkLst>
          <pc:docMk/>
          <pc:sldMk cId="2211726650" sldId="263"/>
        </pc:sldMkLst>
        <pc:spChg chg="mod">
          <ac:chgData name="문 상혁" userId="S::e4msh@himcoding.kr::c54af0c8-fccf-4111-8c63-ec4844825588" providerId="AD" clId="Web-{DD47E30A-6173-9722-0CB3-E375D6E118BF}" dt="2024-10-23T18:11:11.284" v="167" actId="1076"/>
          <ac:spMkLst>
            <pc:docMk/>
            <pc:sldMk cId="2211726650" sldId="263"/>
            <ac:spMk id="5" creationId="{6EF0A57D-88F6-7C8F-1468-A09ACDE6CB02}"/>
          </ac:spMkLst>
        </pc:spChg>
        <pc:spChg chg="mod">
          <ac:chgData name="문 상혁" userId="S::e4msh@himcoding.kr::c54af0c8-fccf-4111-8c63-ec4844825588" providerId="AD" clId="Web-{DD47E30A-6173-9722-0CB3-E375D6E118BF}" dt="2024-10-23T18:03:51.391" v="94" actId="14100"/>
          <ac:spMkLst>
            <pc:docMk/>
            <pc:sldMk cId="2211726650" sldId="263"/>
            <ac:spMk id="6" creationId="{784BCE42-35BC-1ECE-93F4-DA16FC74B57E}"/>
          </ac:spMkLst>
        </pc:spChg>
        <pc:spChg chg="mod">
          <ac:chgData name="문 상혁" userId="S::e4msh@himcoding.kr::c54af0c8-fccf-4111-8c63-ec4844825588" providerId="AD" clId="Web-{DD47E30A-6173-9722-0CB3-E375D6E118BF}" dt="2024-10-23T18:10:46.392" v="161" actId="20577"/>
          <ac:spMkLst>
            <pc:docMk/>
            <pc:sldMk cId="2211726650" sldId="263"/>
            <ac:spMk id="10" creationId="{E11974EE-1BE2-4ED3-1FB3-FCBB2EFA6076}"/>
          </ac:spMkLst>
        </pc:spChg>
      </pc:sldChg>
      <pc:sldChg chg="addSp delSp modSp">
        <pc:chgData name="문 상혁" userId="S::e4msh@himcoding.kr::c54af0c8-fccf-4111-8c63-ec4844825588" providerId="AD" clId="Web-{DD47E30A-6173-9722-0CB3-E375D6E118BF}" dt="2024-10-23T18:06:50.803" v="129" actId="1076"/>
        <pc:sldMkLst>
          <pc:docMk/>
          <pc:sldMk cId="2254421719" sldId="264"/>
        </pc:sldMkLst>
        <pc:spChg chg="mod">
          <ac:chgData name="문 상혁" userId="S::e4msh@himcoding.kr::c54af0c8-fccf-4111-8c63-ec4844825588" providerId="AD" clId="Web-{DD47E30A-6173-9722-0CB3-E375D6E118BF}" dt="2024-10-23T18:04:32.954" v="120" actId="14100"/>
          <ac:spMkLst>
            <pc:docMk/>
            <pc:sldMk cId="2254421719" sldId="264"/>
            <ac:spMk id="12" creationId="{0C28EA7B-AF5F-9CB7-B03C-B0644D32D831}"/>
          </ac:spMkLst>
        </pc:spChg>
        <pc:picChg chg="add mod">
          <ac:chgData name="문 상혁" userId="S::e4msh@himcoding.kr::c54af0c8-fccf-4111-8c63-ec4844825588" providerId="AD" clId="Web-{DD47E30A-6173-9722-0CB3-E375D6E118BF}" dt="2024-10-23T18:05:33.331" v="125" actId="1076"/>
          <ac:picMkLst>
            <pc:docMk/>
            <pc:sldMk cId="2254421719" sldId="264"/>
            <ac:picMk id="2" creationId="{FCB77D6C-F226-368C-CBA4-22FFA2DBE0D1}"/>
          </ac:picMkLst>
        </pc:picChg>
        <pc:picChg chg="add mod">
          <ac:chgData name="문 상혁" userId="S::e4msh@himcoding.kr::c54af0c8-fccf-4111-8c63-ec4844825588" providerId="AD" clId="Web-{DD47E30A-6173-9722-0CB3-E375D6E118BF}" dt="2024-10-23T18:06:50.803" v="129" actId="1076"/>
          <ac:picMkLst>
            <pc:docMk/>
            <pc:sldMk cId="2254421719" sldId="264"/>
            <ac:picMk id="3" creationId="{0DABEAFA-A8DE-0D12-EDB4-3830886115AE}"/>
          </ac:picMkLst>
        </pc:picChg>
        <pc:picChg chg="del">
          <ac:chgData name="문 상혁" userId="S::e4msh@himcoding.kr::c54af0c8-fccf-4111-8c63-ec4844825588" providerId="AD" clId="Web-{DD47E30A-6173-9722-0CB3-E375D6E118BF}" dt="2024-10-23T18:05:16.409" v="121"/>
          <ac:picMkLst>
            <pc:docMk/>
            <pc:sldMk cId="2254421719" sldId="264"/>
            <ac:picMk id="7" creationId="{60E1D4E7-225A-B57A-015D-A5580CBD77E1}"/>
          </ac:picMkLst>
        </pc:picChg>
        <pc:picChg chg="del">
          <ac:chgData name="문 상혁" userId="S::e4msh@himcoding.kr::c54af0c8-fccf-4111-8c63-ec4844825588" providerId="AD" clId="Web-{DD47E30A-6173-9722-0CB3-E375D6E118BF}" dt="2024-10-23T18:06:36.818" v="126"/>
          <ac:picMkLst>
            <pc:docMk/>
            <pc:sldMk cId="2254421719" sldId="264"/>
            <ac:picMk id="11" creationId="{DC1145A1-CC40-90E9-3AEF-9F42DAFD96B7}"/>
          </ac:picMkLst>
        </pc:picChg>
        <pc:picChg chg="del">
          <ac:chgData name="문 상혁" userId="S::e4msh@himcoding.kr::c54af0c8-fccf-4111-8c63-ec4844825588" providerId="AD" clId="Web-{DD47E30A-6173-9722-0CB3-E375D6E118BF}" dt="2024-10-23T18:06:39.083" v="127"/>
          <ac:picMkLst>
            <pc:docMk/>
            <pc:sldMk cId="2254421719" sldId="264"/>
            <ac:picMk id="14" creationId="{350F8AD3-229C-1751-7CC7-1DF13ADC6856}"/>
          </ac:picMkLst>
        </pc:picChg>
      </pc:sldChg>
      <pc:sldChg chg="addSp modSp">
        <pc:chgData name="문 상혁" userId="S::e4msh@himcoding.kr::c54af0c8-fccf-4111-8c63-ec4844825588" providerId="AD" clId="Web-{DD47E30A-6173-9722-0CB3-E375D6E118BF}" dt="2024-10-23T15:57:57.777" v="33" actId="1076"/>
        <pc:sldMkLst>
          <pc:docMk/>
          <pc:sldMk cId="1359242616" sldId="269"/>
        </pc:sldMkLst>
        <pc:picChg chg="add mod">
          <ac:chgData name="문 상혁" userId="S::e4msh@himcoding.kr::c54af0c8-fccf-4111-8c63-ec4844825588" providerId="AD" clId="Web-{DD47E30A-6173-9722-0CB3-E375D6E118BF}" dt="2024-10-23T15:57:57.777" v="33" actId="1076"/>
          <ac:picMkLst>
            <pc:docMk/>
            <pc:sldMk cId="1359242616" sldId="269"/>
            <ac:picMk id="2" creationId="{F9198AB4-4D97-07E7-D744-6DCC955D9554}"/>
          </ac:picMkLst>
        </pc:picChg>
      </pc:sldChg>
      <pc:sldChg chg="modSp">
        <pc:chgData name="문 상혁" userId="S::e4msh@himcoding.kr::c54af0c8-fccf-4111-8c63-ec4844825588" providerId="AD" clId="Web-{DD47E30A-6173-9722-0CB3-E375D6E118BF}" dt="2024-10-23T18:08:41.498" v="155" actId="1076"/>
        <pc:sldMkLst>
          <pc:docMk/>
          <pc:sldMk cId="373886485" sldId="272"/>
        </pc:sldMkLst>
        <pc:spChg chg="mod">
          <ac:chgData name="문 상혁" userId="S::e4msh@himcoding.kr::c54af0c8-fccf-4111-8c63-ec4844825588" providerId="AD" clId="Web-{DD47E30A-6173-9722-0CB3-E375D6E118BF}" dt="2024-10-23T18:08:41.498" v="155" actId="1076"/>
          <ac:spMkLst>
            <pc:docMk/>
            <pc:sldMk cId="373886485" sldId="272"/>
            <ac:spMk id="3" creationId="{E5719E86-D06A-75E5-9603-ADE6B043AEF1}"/>
          </ac:spMkLst>
        </pc:spChg>
        <pc:spChg chg="mod">
          <ac:chgData name="문 상혁" userId="S::e4msh@himcoding.kr::c54af0c8-fccf-4111-8c63-ec4844825588" providerId="AD" clId="Web-{DD47E30A-6173-9722-0CB3-E375D6E118BF}" dt="2024-10-23T18:08:34.091" v="154" actId="14100"/>
          <ac:spMkLst>
            <pc:docMk/>
            <pc:sldMk cId="373886485" sldId="272"/>
            <ac:spMk id="4" creationId="{C87B5D05-B089-8419-55D4-81DA01028728}"/>
          </ac:spMkLst>
        </pc:spChg>
      </pc:sldChg>
      <pc:sldChg chg="addSp modSp">
        <pc:chgData name="문 상혁" userId="S::e4msh@himcoding.kr::c54af0c8-fccf-4111-8c63-ec4844825588" providerId="AD" clId="Web-{DD47E30A-6173-9722-0CB3-E375D6E118BF}" dt="2024-10-23T17:59:59.956" v="85" actId="14100"/>
        <pc:sldMkLst>
          <pc:docMk/>
          <pc:sldMk cId="2114280713" sldId="273"/>
        </pc:sldMkLst>
        <pc:spChg chg="mod">
          <ac:chgData name="문 상혁" userId="S::e4msh@himcoding.kr::c54af0c8-fccf-4111-8c63-ec4844825588" providerId="AD" clId="Web-{DD47E30A-6173-9722-0CB3-E375D6E118BF}" dt="2024-10-23T17:59:59.956" v="85" actId="14100"/>
          <ac:spMkLst>
            <pc:docMk/>
            <pc:sldMk cId="2114280713" sldId="273"/>
            <ac:spMk id="2" creationId="{D5C4157A-064D-FDE0-12F2-C5D3F790AE38}"/>
          </ac:spMkLst>
        </pc:spChg>
        <pc:spChg chg="mod">
          <ac:chgData name="문 상혁" userId="S::e4msh@himcoding.kr::c54af0c8-fccf-4111-8c63-ec4844825588" providerId="AD" clId="Web-{DD47E30A-6173-9722-0CB3-E375D6E118BF}" dt="2024-10-23T16:30:18.551" v="35" actId="20577"/>
          <ac:spMkLst>
            <pc:docMk/>
            <pc:sldMk cId="2114280713" sldId="273"/>
            <ac:spMk id="3" creationId="{6BED3BCB-2D26-D87C-2CAE-F23827CD5CF0}"/>
          </ac:spMkLst>
        </pc:spChg>
        <pc:spChg chg="add mod">
          <ac:chgData name="문 상혁" userId="S::e4msh@himcoding.kr::c54af0c8-fccf-4111-8c63-ec4844825588" providerId="AD" clId="Web-{DD47E30A-6173-9722-0CB3-E375D6E118BF}" dt="2024-10-23T17:59:54.706" v="84" actId="20577"/>
          <ac:spMkLst>
            <pc:docMk/>
            <pc:sldMk cId="2114280713" sldId="273"/>
            <ac:spMk id="4" creationId="{BEC6109C-7099-2181-4659-618514529091}"/>
          </ac:spMkLst>
        </pc:spChg>
        <pc:picChg chg="mod">
          <ac:chgData name="문 상혁" userId="S::e4msh@himcoding.kr::c54af0c8-fccf-4111-8c63-ec4844825588" providerId="AD" clId="Web-{DD47E30A-6173-9722-0CB3-E375D6E118BF}" dt="2024-10-23T17:59:47.174" v="81" actId="1076"/>
          <ac:picMkLst>
            <pc:docMk/>
            <pc:sldMk cId="2114280713" sldId="273"/>
            <ac:picMk id="5" creationId="{367250DD-F2EC-7F0F-1EE4-2716A6AB70DE}"/>
          </ac:picMkLst>
        </pc:picChg>
      </pc:sldChg>
      <pc:sldChg chg="modSp">
        <pc:chgData name="문 상혁" userId="S::e4msh@himcoding.kr::c54af0c8-fccf-4111-8c63-ec4844825588" providerId="AD" clId="Web-{DD47E30A-6173-9722-0CB3-E375D6E118BF}" dt="2024-10-23T18:00:11.034" v="87" actId="14100"/>
        <pc:sldMkLst>
          <pc:docMk/>
          <pc:sldMk cId="86973522" sldId="277"/>
        </pc:sldMkLst>
        <pc:spChg chg="mod">
          <ac:chgData name="문 상혁" userId="S::e4msh@himcoding.kr::c54af0c8-fccf-4111-8c63-ec4844825588" providerId="AD" clId="Web-{DD47E30A-6173-9722-0CB3-E375D6E118BF}" dt="2024-10-23T18:00:11.034" v="87" actId="14100"/>
          <ac:spMkLst>
            <pc:docMk/>
            <pc:sldMk cId="86973522" sldId="277"/>
            <ac:spMk id="2" creationId="{D5C4157A-064D-FDE0-12F2-C5D3F790AE38}"/>
          </ac:spMkLst>
        </pc:spChg>
        <pc:spChg chg="mod">
          <ac:chgData name="문 상혁" userId="S::e4msh@himcoding.kr::c54af0c8-fccf-4111-8c63-ec4844825588" providerId="AD" clId="Web-{DD47E30A-6173-9722-0CB3-E375D6E118BF}" dt="2024-10-23T16:33:12.206" v="37" actId="20577"/>
          <ac:spMkLst>
            <pc:docMk/>
            <pc:sldMk cId="86973522" sldId="277"/>
            <ac:spMk id="42" creationId="{E1157CD9-62E0-46FE-A1C0-1EB294DA6E3F}"/>
          </ac:spMkLst>
        </pc:spChg>
      </pc:sldChg>
      <pc:sldChg chg="delSp modSp">
        <pc:chgData name="문 상혁" userId="S::e4msh@himcoding.kr::c54af0c8-fccf-4111-8c63-ec4844825588" providerId="AD" clId="Web-{DD47E30A-6173-9722-0CB3-E375D6E118BF}" dt="2024-10-23T18:12:54.994" v="179" actId="14100"/>
        <pc:sldMkLst>
          <pc:docMk/>
          <pc:sldMk cId="533717536" sldId="278"/>
        </pc:sldMkLst>
        <pc:spChg chg="del mod">
          <ac:chgData name="문 상혁" userId="S::e4msh@himcoding.kr::c54af0c8-fccf-4111-8c63-ec4844825588" providerId="AD" clId="Web-{DD47E30A-6173-9722-0CB3-E375D6E118BF}" dt="2024-10-23T18:12:31.244" v="170"/>
          <ac:spMkLst>
            <pc:docMk/>
            <pc:sldMk cId="533717536" sldId="278"/>
            <ac:spMk id="5" creationId="{6EF0A57D-88F6-7C8F-1468-A09ACDE6CB02}"/>
          </ac:spMkLst>
        </pc:spChg>
        <pc:spChg chg="mod">
          <ac:chgData name="문 상혁" userId="S::e4msh@himcoding.kr::c54af0c8-fccf-4111-8c63-ec4844825588" providerId="AD" clId="Web-{DD47E30A-6173-9722-0CB3-E375D6E118BF}" dt="2024-10-23T18:12:37.994" v="172" actId="1076"/>
          <ac:spMkLst>
            <pc:docMk/>
            <pc:sldMk cId="533717536" sldId="278"/>
            <ac:spMk id="6" creationId="{784BCE42-35BC-1ECE-93F4-DA16FC74B57E}"/>
          </ac:spMkLst>
        </pc:spChg>
        <pc:spChg chg="mod">
          <ac:chgData name="문 상혁" userId="S::e4msh@himcoding.kr::c54af0c8-fccf-4111-8c63-ec4844825588" providerId="AD" clId="Web-{DD47E30A-6173-9722-0CB3-E375D6E118BF}" dt="2024-10-23T18:12:54.994" v="179" actId="14100"/>
          <ac:spMkLst>
            <pc:docMk/>
            <pc:sldMk cId="533717536" sldId="278"/>
            <ac:spMk id="10" creationId="{E11974EE-1BE2-4ED3-1FB3-FCBB2EFA6076}"/>
          </ac:spMkLst>
        </pc:spChg>
        <pc:picChg chg="mod">
          <ac:chgData name="문 상혁" userId="S::e4msh@himcoding.kr::c54af0c8-fccf-4111-8c63-ec4844825588" providerId="AD" clId="Web-{DD47E30A-6173-9722-0CB3-E375D6E118BF}" dt="2024-10-23T18:03:59.578" v="95" actId="1076"/>
          <ac:picMkLst>
            <pc:docMk/>
            <pc:sldMk cId="533717536" sldId="278"/>
            <ac:picMk id="4" creationId="{2AB667F5-38DC-C181-A540-61ED238A0F8F}"/>
          </ac:picMkLst>
        </pc:picChg>
      </pc:sldChg>
      <pc:sldChg chg="delSp modSp">
        <pc:chgData name="문 상혁" userId="S::e4msh@himcoding.kr::c54af0c8-fccf-4111-8c63-ec4844825588" providerId="AD" clId="Web-{DD47E30A-6173-9722-0CB3-E375D6E118BF}" dt="2024-10-23T18:13:30.746" v="187" actId="1076"/>
        <pc:sldMkLst>
          <pc:docMk/>
          <pc:sldMk cId="2368955689" sldId="279"/>
        </pc:sldMkLst>
        <pc:spChg chg="del">
          <ac:chgData name="문 상혁" userId="S::e4msh@himcoding.kr::c54af0c8-fccf-4111-8c63-ec4844825588" providerId="AD" clId="Web-{DD47E30A-6173-9722-0CB3-E375D6E118BF}" dt="2024-10-23T18:13:05.260" v="180"/>
          <ac:spMkLst>
            <pc:docMk/>
            <pc:sldMk cId="2368955689" sldId="279"/>
            <ac:spMk id="5" creationId="{6EF0A57D-88F6-7C8F-1468-A09ACDE6CB02}"/>
          </ac:spMkLst>
        </pc:spChg>
        <pc:spChg chg="mod">
          <ac:chgData name="문 상혁" userId="S::e4msh@himcoding.kr::c54af0c8-fccf-4111-8c63-ec4844825588" providerId="AD" clId="Web-{DD47E30A-6173-9722-0CB3-E375D6E118BF}" dt="2024-10-23T18:13:27.495" v="186" actId="1076"/>
          <ac:spMkLst>
            <pc:docMk/>
            <pc:sldMk cId="2368955689" sldId="279"/>
            <ac:spMk id="6" creationId="{784BCE42-35BC-1ECE-93F4-DA16FC74B57E}"/>
          </ac:spMkLst>
        </pc:spChg>
        <pc:spChg chg="mod">
          <ac:chgData name="문 상혁" userId="S::e4msh@himcoding.kr::c54af0c8-fccf-4111-8c63-ec4844825588" providerId="AD" clId="Web-{DD47E30A-6173-9722-0CB3-E375D6E118BF}" dt="2024-10-23T18:13:30.746" v="187" actId="1076"/>
          <ac:spMkLst>
            <pc:docMk/>
            <pc:sldMk cId="2368955689" sldId="279"/>
            <ac:spMk id="10" creationId="{E11974EE-1BE2-4ED3-1FB3-FCBB2EFA6076}"/>
          </ac:spMkLst>
        </pc:spChg>
        <pc:picChg chg="mod">
          <ac:chgData name="문 상혁" userId="S::e4msh@himcoding.kr::c54af0c8-fccf-4111-8c63-ec4844825588" providerId="AD" clId="Web-{DD47E30A-6173-9722-0CB3-E375D6E118BF}" dt="2024-10-23T18:13:23.245" v="185" actId="1076"/>
          <ac:picMkLst>
            <pc:docMk/>
            <pc:sldMk cId="2368955689" sldId="279"/>
            <ac:picMk id="7" creationId="{E4767367-07B8-0DDA-E281-BFDF9FD6FACE}"/>
          </ac:picMkLst>
        </pc:picChg>
      </pc:sldChg>
      <pc:sldChg chg="modSp">
        <pc:chgData name="문 상혁" userId="S::e4msh@himcoding.kr::c54af0c8-fccf-4111-8c63-ec4844825588" providerId="AD" clId="Web-{DD47E30A-6173-9722-0CB3-E375D6E118BF}" dt="2024-10-23T18:14:14.482" v="196" actId="20577"/>
        <pc:sldMkLst>
          <pc:docMk/>
          <pc:sldMk cId="3834673143" sldId="280"/>
        </pc:sldMkLst>
        <pc:spChg chg="mod">
          <ac:chgData name="문 상혁" userId="S::e4msh@himcoding.kr::c54af0c8-fccf-4111-8c63-ec4844825588" providerId="AD" clId="Web-{DD47E30A-6173-9722-0CB3-E375D6E118BF}" dt="2024-10-23T18:14:02.153" v="194" actId="14100"/>
          <ac:spMkLst>
            <pc:docMk/>
            <pc:sldMk cId="3834673143" sldId="280"/>
            <ac:spMk id="5" creationId="{6EF0A57D-88F6-7C8F-1468-A09ACDE6CB02}"/>
          </ac:spMkLst>
        </pc:spChg>
        <pc:spChg chg="mod">
          <ac:chgData name="문 상혁" userId="S::e4msh@himcoding.kr::c54af0c8-fccf-4111-8c63-ec4844825588" providerId="AD" clId="Web-{DD47E30A-6173-9722-0CB3-E375D6E118BF}" dt="2024-10-23T18:14:14.482" v="196" actId="20577"/>
          <ac:spMkLst>
            <pc:docMk/>
            <pc:sldMk cId="3834673143" sldId="280"/>
            <ac:spMk id="6" creationId="{784BCE42-35BC-1ECE-93F4-DA16FC74B57E}"/>
          </ac:spMkLst>
        </pc:spChg>
      </pc:sldChg>
      <pc:sldChg chg="addSp delSp modSp">
        <pc:chgData name="문 상혁" userId="S::e4msh@himcoding.kr::c54af0c8-fccf-4111-8c63-ec4844825588" providerId="AD" clId="Web-{DD47E30A-6173-9722-0CB3-E375D6E118BF}" dt="2024-10-23T18:07:45.132" v="133"/>
        <pc:sldMkLst>
          <pc:docMk/>
          <pc:sldMk cId="1527753189" sldId="281"/>
        </pc:sldMkLst>
        <pc:spChg chg="del mod">
          <ac:chgData name="문 상혁" userId="S::e4msh@himcoding.kr::c54af0c8-fccf-4111-8c63-ec4844825588" providerId="AD" clId="Web-{DD47E30A-6173-9722-0CB3-E375D6E118BF}" dt="2024-10-23T18:07:45.132" v="133"/>
          <ac:spMkLst>
            <pc:docMk/>
            <pc:sldMk cId="1527753189" sldId="281"/>
            <ac:spMk id="5" creationId="{6EF0A57D-88F6-7C8F-1468-A09ACDE6CB02}"/>
          </ac:spMkLst>
        </pc:spChg>
        <pc:picChg chg="del">
          <ac:chgData name="문 상혁" userId="S::e4msh@himcoding.kr::c54af0c8-fccf-4111-8c63-ec4844825588" providerId="AD" clId="Web-{DD47E30A-6173-9722-0CB3-E375D6E118BF}" dt="2024-10-23T18:06:56.584" v="130"/>
          <ac:picMkLst>
            <pc:docMk/>
            <pc:sldMk cId="1527753189" sldId="281"/>
            <ac:picMk id="3" creationId="{EBE64554-AC91-A2B4-AF3E-3DA099B7D5F7}"/>
          </ac:picMkLst>
        </pc:picChg>
        <pc:picChg chg="add">
          <ac:chgData name="문 상혁" userId="S::e4msh@himcoding.kr::c54af0c8-fccf-4111-8c63-ec4844825588" providerId="AD" clId="Web-{DD47E30A-6173-9722-0CB3-E375D6E118BF}" dt="2024-10-23T18:07:03.772" v="131"/>
          <ac:picMkLst>
            <pc:docMk/>
            <pc:sldMk cId="1527753189" sldId="281"/>
            <ac:picMk id="7" creationId="{53DF52D7-6FBD-ED2C-85BF-4805A136B1F1}"/>
          </ac:picMkLst>
        </pc:picChg>
      </pc:sldChg>
      <pc:sldChg chg="modSp">
        <pc:chgData name="문 상혁" userId="S::e4msh@himcoding.kr::c54af0c8-fccf-4111-8c63-ec4844825588" providerId="AD" clId="Web-{DD47E30A-6173-9722-0CB3-E375D6E118BF}" dt="2024-10-23T18:13:41.434" v="190" actId="1076"/>
        <pc:sldMkLst>
          <pc:docMk/>
          <pc:sldMk cId="3196276048" sldId="282"/>
        </pc:sldMkLst>
        <pc:spChg chg="mod">
          <ac:chgData name="문 상혁" userId="S::e4msh@himcoding.kr::c54af0c8-fccf-4111-8c63-ec4844825588" providerId="AD" clId="Web-{DD47E30A-6173-9722-0CB3-E375D6E118BF}" dt="2024-10-23T18:13:36.074" v="188" actId="20577"/>
          <ac:spMkLst>
            <pc:docMk/>
            <pc:sldMk cId="3196276048" sldId="282"/>
            <ac:spMk id="2" creationId="{FDD8EFDF-711F-E8E1-A2E5-D75724A11764}"/>
          </ac:spMkLst>
        </pc:spChg>
        <pc:picChg chg="mod">
          <ac:chgData name="문 상혁" userId="S::e4msh@himcoding.kr::c54af0c8-fccf-4111-8c63-ec4844825588" providerId="AD" clId="Web-{DD47E30A-6173-9722-0CB3-E375D6E118BF}" dt="2024-10-23T18:13:41.434" v="190" actId="1076"/>
          <ac:picMkLst>
            <pc:docMk/>
            <pc:sldMk cId="3196276048" sldId="282"/>
            <ac:picMk id="4" creationId="{72B413BC-310C-C27F-1307-195B6035452F}"/>
          </ac:picMkLst>
        </pc:picChg>
      </pc:sldChg>
      <pc:sldChg chg="modSp">
        <pc:chgData name="문 상혁" userId="S::e4msh@himcoding.kr::c54af0c8-fccf-4111-8c63-ec4844825588" providerId="AD" clId="Web-{DD47E30A-6173-9722-0CB3-E375D6E118BF}" dt="2024-10-23T18:10:35.298" v="158" actId="14100"/>
        <pc:sldMkLst>
          <pc:docMk/>
          <pc:sldMk cId="1826260538" sldId="283"/>
        </pc:sldMkLst>
        <pc:spChg chg="mod">
          <ac:chgData name="문 상혁" userId="S::e4msh@himcoding.kr::c54af0c8-fccf-4111-8c63-ec4844825588" providerId="AD" clId="Web-{DD47E30A-6173-9722-0CB3-E375D6E118BF}" dt="2024-10-23T18:10:13.126" v="156" actId="1076"/>
          <ac:spMkLst>
            <pc:docMk/>
            <pc:sldMk cId="1826260538" sldId="283"/>
            <ac:spMk id="5" creationId="{6EF0A57D-88F6-7C8F-1468-A09ACDE6CB02}"/>
          </ac:spMkLst>
        </pc:spChg>
        <pc:spChg chg="mod">
          <ac:chgData name="문 상혁" userId="S::e4msh@himcoding.kr::c54af0c8-fccf-4111-8c63-ec4844825588" providerId="AD" clId="Web-{DD47E30A-6173-9722-0CB3-E375D6E118BF}" dt="2024-10-23T18:03:47.359" v="93" actId="14100"/>
          <ac:spMkLst>
            <pc:docMk/>
            <pc:sldMk cId="1826260538" sldId="283"/>
            <ac:spMk id="6" creationId="{784BCE42-35BC-1ECE-93F4-DA16FC74B57E}"/>
          </ac:spMkLst>
        </pc:spChg>
        <pc:spChg chg="mod">
          <ac:chgData name="문 상혁" userId="S::e4msh@himcoding.kr::c54af0c8-fccf-4111-8c63-ec4844825588" providerId="AD" clId="Web-{DD47E30A-6173-9722-0CB3-E375D6E118BF}" dt="2024-10-23T18:10:35.298" v="158" actId="14100"/>
          <ac:spMkLst>
            <pc:docMk/>
            <pc:sldMk cId="1826260538" sldId="283"/>
            <ac:spMk id="10" creationId="{E11974EE-1BE2-4ED3-1FB3-FCBB2EFA6076}"/>
          </ac:spMkLst>
        </pc:spChg>
      </pc:sldChg>
      <pc:sldChg chg="modSp">
        <pc:chgData name="문 상혁" userId="S::e4msh@himcoding.kr::c54af0c8-fccf-4111-8c63-ec4844825588" providerId="AD" clId="Web-{DD47E30A-6173-9722-0CB3-E375D6E118BF}" dt="2024-10-23T18:14:27.654" v="201" actId="1076"/>
        <pc:sldMkLst>
          <pc:docMk/>
          <pc:sldMk cId="217113848" sldId="284"/>
        </pc:sldMkLst>
        <pc:spChg chg="mod">
          <ac:chgData name="문 상혁" userId="S::e4msh@himcoding.kr::c54af0c8-fccf-4111-8c63-ec4844825588" providerId="AD" clId="Web-{DD47E30A-6173-9722-0CB3-E375D6E118BF}" dt="2024-10-23T18:07:56.164" v="150" actId="1076"/>
          <ac:spMkLst>
            <pc:docMk/>
            <pc:sldMk cId="217113848" sldId="284"/>
            <ac:spMk id="2" creationId="{FDD8EFDF-711F-E8E1-A2E5-D75724A11764}"/>
          </ac:spMkLst>
        </pc:spChg>
        <pc:spChg chg="mod">
          <ac:chgData name="문 상혁" userId="S::e4msh@himcoding.kr::c54af0c8-fccf-4111-8c63-ec4844825588" providerId="AD" clId="Web-{DD47E30A-6173-9722-0CB3-E375D6E118BF}" dt="2024-10-23T18:14:27.654" v="201" actId="1076"/>
          <ac:spMkLst>
            <pc:docMk/>
            <pc:sldMk cId="217113848" sldId="284"/>
            <ac:spMk id="5" creationId="{A5CDA042-6E1E-7F7B-459D-6EC423DEA09E}"/>
          </ac:spMkLst>
        </pc:spChg>
      </pc:sldChg>
      <pc:sldChg chg="modSp">
        <pc:chgData name="문 상혁" userId="S::e4msh@himcoding.kr::c54af0c8-fccf-4111-8c63-ec4844825588" providerId="AD" clId="Web-{DD47E30A-6173-9722-0CB3-E375D6E118BF}" dt="2024-10-23T18:15:40.609" v="215" actId="1076"/>
        <pc:sldMkLst>
          <pc:docMk/>
          <pc:sldMk cId="978487389" sldId="285"/>
        </pc:sldMkLst>
        <pc:spChg chg="mod">
          <ac:chgData name="문 상혁" userId="S::e4msh@himcoding.kr::c54af0c8-fccf-4111-8c63-ec4844825588" providerId="AD" clId="Web-{DD47E30A-6173-9722-0CB3-E375D6E118BF}" dt="2024-10-23T18:14:17.044" v="198" actId="20577"/>
          <ac:spMkLst>
            <pc:docMk/>
            <pc:sldMk cId="978487389" sldId="285"/>
            <ac:spMk id="6" creationId="{784BCE42-35BC-1ECE-93F4-DA16FC74B57E}"/>
          </ac:spMkLst>
        </pc:spChg>
        <pc:spChg chg="mod">
          <ac:chgData name="문 상혁" userId="S::e4msh@himcoding.kr::c54af0c8-fccf-4111-8c63-ec4844825588" providerId="AD" clId="Web-{DD47E30A-6173-9722-0CB3-E375D6E118BF}" dt="2024-10-23T18:15:38" v="214" actId="1076"/>
          <ac:spMkLst>
            <pc:docMk/>
            <pc:sldMk cId="978487389" sldId="285"/>
            <ac:spMk id="10" creationId="{E11974EE-1BE2-4ED3-1FB3-FCBB2EFA6076}"/>
          </ac:spMkLst>
        </pc:spChg>
        <pc:picChg chg="mod">
          <ac:chgData name="문 상혁" userId="S::e4msh@himcoding.kr::c54af0c8-fccf-4111-8c63-ec4844825588" providerId="AD" clId="Web-{DD47E30A-6173-9722-0CB3-E375D6E118BF}" dt="2024-10-23T18:15:40.609" v="215" actId="1076"/>
          <ac:picMkLst>
            <pc:docMk/>
            <pc:sldMk cId="978487389" sldId="285"/>
            <ac:picMk id="2" creationId="{5F909AC9-A81C-281F-0F40-9E3C8322C57B}"/>
          </ac:picMkLst>
        </pc:picChg>
      </pc:sldChg>
      <pc:sldChg chg="ord">
        <pc:chgData name="문 상혁" userId="S::e4msh@himcoding.kr::c54af0c8-fccf-4111-8c63-ec4844825588" providerId="AD" clId="Web-{DD47E30A-6173-9722-0CB3-E375D6E118BF}" dt="2024-10-23T15:38:44.248" v="9"/>
        <pc:sldMkLst>
          <pc:docMk/>
          <pc:sldMk cId="2537946803" sldId="286"/>
        </pc:sldMkLst>
      </pc:sldChg>
      <pc:sldChg chg="addSp delSp modSp ord">
        <pc:chgData name="문 상혁" userId="S::e4msh@himcoding.kr::c54af0c8-fccf-4111-8c63-ec4844825588" providerId="AD" clId="Web-{DD47E30A-6173-9722-0CB3-E375D6E118BF}" dt="2024-10-23T17:56:13.870" v="44"/>
        <pc:sldMkLst>
          <pc:docMk/>
          <pc:sldMk cId="271351679" sldId="287"/>
        </pc:sldMkLst>
        <pc:spChg chg="add del mod">
          <ac:chgData name="문 상혁" userId="S::e4msh@himcoding.kr::c54af0c8-fccf-4111-8c63-ec4844825588" providerId="AD" clId="Web-{DD47E30A-6173-9722-0CB3-E375D6E118BF}" dt="2024-10-23T17:56:06.495" v="41"/>
          <ac:spMkLst>
            <pc:docMk/>
            <pc:sldMk cId="271351679" sldId="287"/>
            <ac:spMk id="3" creationId="{CF2C0130-4B6D-D333-E8B6-5509BE0F465E}"/>
          </ac:spMkLst>
        </pc:spChg>
        <pc:spChg chg="del">
          <ac:chgData name="문 상혁" userId="S::e4msh@himcoding.kr::c54af0c8-fccf-4111-8c63-ec4844825588" providerId="AD" clId="Web-{DD47E30A-6173-9722-0CB3-E375D6E118BF}" dt="2024-10-23T17:56:13.870" v="44"/>
          <ac:spMkLst>
            <pc:docMk/>
            <pc:sldMk cId="271351679" sldId="287"/>
            <ac:spMk id="9" creationId="{42A4FC2C-047E-45A5-965D-8E1E3BF09BC6}"/>
          </ac:spMkLst>
        </pc:spChg>
        <pc:spChg chg="add">
          <ac:chgData name="문 상혁" userId="S::e4msh@himcoding.kr::c54af0c8-fccf-4111-8c63-ec4844825588" providerId="AD" clId="Web-{DD47E30A-6173-9722-0CB3-E375D6E118BF}" dt="2024-10-23T17:56:13.870" v="44"/>
          <ac:spMkLst>
            <pc:docMk/>
            <pc:sldMk cId="271351679" sldId="287"/>
            <ac:spMk id="14" creationId="{42A4FC2C-047E-45A5-965D-8E1E3BF09BC6}"/>
          </ac:spMkLst>
        </pc:spChg>
        <pc:picChg chg="del">
          <ac:chgData name="문 상혁" userId="S::e4msh@himcoding.kr::c54af0c8-fccf-4111-8c63-ec4844825588" providerId="AD" clId="Web-{DD47E30A-6173-9722-0CB3-E375D6E118BF}" dt="2024-10-23T17:55:22.791" v="40"/>
          <ac:picMkLst>
            <pc:docMk/>
            <pc:sldMk cId="271351679" sldId="287"/>
            <ac:picMk id="4" creationId="{ED929D61-6658-050B-4A02-8F153BC09280}"/>
          </ac:picMkLst>
        </pc:picChg>
        <pc:picChg chg="add mod ord">
          <ac:chgData name="문 상혁" userId="S::e4msh@himcoding.kr::c54af0c8-fccf-4111-8c63-ec4844825588" providerId="AD" clId="Web-{DD47E30A-6173-9722-0CB3-E375D6E118BF}" dt="2024-10-23T17:56:13.870" v="44"/>
          <ac:picMkLst>
            <pc:docMk/>
            <pc:sldMk cId="271351679" sldId="287"/>
            <ac:picMk id="5" creationId="{B862A228-2843-FBAB-DADC-EBFF4138E71F}"/>
          </ac:picMkLst>
        </pc:picChg>
      </pc:sldChg>
      <pc:sldChg chg="modSp new ord">
        <pc:chgData name="문 상혁" userId="S::e4msh@himcoding.kr::c54af0c8-fccf-4111-8c63-ec4844825588" providerId="AD" clId="Web-{DD47E30A-6173-9722-0CB3-E375D6E118BF}" dt="2024-10-23T17:59:11.923" v="78" actId="14100"/>
        <pc:sldMkLst>
          <pc:docMk/>
          <pc:sldMk cId="542392459" sldId="288"/>
        </pc:sldMkLst>
        <pc:spChg chg="mod">
          <ac:chgData name="문 상혁" userId="S::e4msh@himcoding.kr::c54af0c8-fccf-4111-8c63-ec4844825588" providerId="AD" clId="Web-{DD47E30A-6173-9722-0CB3-E375D6E118BF}" dt="2024-10-23T17:56:45.934" v="48" actId="20577"/>
          <ac:spMkLst>
            <pc:docMk/>
            <pc:sldMk cId="542392459" sldId="288"/>
            <ac:spMk id="2" creationId="{2FB0CA0C-2DDE-EF08-B64B-920E9B953023}"/>
          </ac:spMkLst>
        </pc:spChg>
        <pc:spChg chg="mod">
          <ac:chgData name="문 상혁" userId="S::e4msh@himcoding.kr::c54af0c8-fccf-4111-8c63-ec4844825588" providerId="AD" clId="Web-{DD47E30A-6173-9722-0CB3-E375D6E118BF}" dt="2024-10-23T17:59:11.923" v="78" actId="14100"/>
          <ac:spMkLst>
            <pc:docMk/>
            <pc:sldMk cId="542392459" sldId="288"/>
            <ac:spMk id="3" creationId="{1CEE5CDF-47C7-ECAF-D279-846C4CF4EB3E}"/>
          </ac:spMkLst>
        </pc:spChg>
      </pc:sldChg>
    </pc:docChg>
  </pc:docChgLst>
  <pc:docChgLst>
    <pc:chgData name="문 상혁" userId="S::e4msh@himcoding.kr::c54af0c8-fccf-4111-8c63-ec4844825588" providerId="AD" clId="Web-{BCDA7C79-DBB0-4491-9332-B20B70186B64}"/>
    <pc:docChg chg="modSld">
      <pc:chgData name="문 상혁" userId="S::e4msh@himcoding.kr::c54af0c8-fccf-4111-8c63-ec4844825588" providerId="AD" clId="Web-{BCDA7C79-DBB0-4491-9332-B20B70186B64}" dt="2024-10-24T10:27:35.411" v="192" actId="1076"/>
      <pc:docMkLst>
        <pc:docMk/>
      </pc:docMkLst>
      <pc:sldChg chg="modSp">
        <pc:chgData name="문 상혁" userId="S::e4msh@himcoding.kr::c54af0c8-fccf-4111-8c63-ec4844825588" providerId="AD" clId="Web-{BCDA7C79-DBB0-4491-9332-B20B70186B64}" dt="2024-10-24T10:01:43.990" v="76" actId="20577"/>
        <pc:sldMkLst>
          <pc:docMk/>
          <pc:sldMk cId="972346121" sldId="265"/>
        </pc:sldMkLst>
        <pc:spChg chg="mod">
          <ac:chgData name="문 상혁" userId="S::e4msh@himcoding.kr::c54af0c8-fccf-4111-8c63-ec4844825588" providerId="AD" clId="Web-{BCDA7C79-DBB0-4491-9332-B20B70186B64}" dt="2024-10-24T10:01:43.990" v="76" actId="20577"/>
          <ac:spMkLst>
            <pc:docMk/>
            <pc:sldMk cId="972346121" sldId="265"/>
            <ac:spMk id="3" creationId="{E5661156-DFD0-AA3D-4B0B-88C3193DD50B}"/>
          </ac:spMkLst>
        </pc:spChg>
        <pc:spChg chg="mod">
          <ac:chgData name="문 상혁" userId="S::e4msh@himcoding.kr::c54af0c8-fccf-4111-8c63-ec4844825588" providerId="AD" clId="Web-{BCDA7C79-DBB0-4491-9332-B20B70186B64}" dt="2024-10-24T10:00:08.502" v="68" actId="20577"/>
          <ac:spMkLst>
            <pc:docMk/>
            <pc:sldMk cId="972346121" sldId="265"/>
            <ac:spMk id="4" creationId="{14569DD5-B1F5-49C5-7C0A-BA3341A5C205}"/>
          </ac:spMkLst>
        </pc:spChg>
      </pc:sldChg>
      <pc:sldChg chg="modSp">
        <pc:chgData name="문 상혁" userId="S::e4msh@himcoding.kr::c54af0c8-fccf-4111-8c63-ec4844825588" providerId="AD" clId="Web-{BCDA7C79-DBB0-4491-9332-B20B70186B64}" dt="2024-10-24T10:06:05.516" v="164" actId="20577"/>
        <pc:sldMkLst>
          <pc:docMk/>
          <pc:sldMk cId="259707688" sldId="268"/>
        </pc:sldMkLst>
        <pc:spChg chg="mod">
          <ac:chgData name="문 상혁" userId="S::e4msh@himcoding.kr::c54af0c8-fccf-4111-8c63-ec4844825588" providerId="AD" clId="Web-{BCDA7C79-DBB0-4491-9332-B20B70186B64}" dt="2024-10-24T10:06:05.516" v="164" actId="20577"/>
          <ac:spMkLst>
            <pc:docMk/>
            <pc:sldMk cId="259707688" sldId="268"/>
            <ac:spMk id="3" creationId="{8FF9FEBF-C6D1-80C4-DF1A-D74D51DB9E57}"/>
          </ac:spMkLst>
        </pc:spChg>
      </pc:sldChg>
      <pc:sldChg chg="modSp">
        <pc:chgData name="문 상혁" userId="S::e4msh@himcoding.kr::c54af0c8-fccf-4111-8c63-ec4844825588" providerId="AD" clId="Web-{BCDA7C79-DBB0-4491-9332-B20B70186B64}" dt="2024-10-24T09:55:58.899" v="3" actId="20577"/>
        <pc:sldMkLst>
          <pc:docMk/>
          <pc:sldMk cId="373886485" sldId="272"/>
        </pc:sldMkLst>
        <pc:spChg chg="mod">
          <ac:chgData name="문 상혁" userId="S::e4msh@himcoding.kr::c54af0c8-fccf-4111-8c63-ec4844825588" providerId="AD" clId="Web-{BCDA7C79-DBB0-4491-9332-B20B70186B64}" dt="2024-10-24T09:55:58.899" v="3" actId="20577"/>
          <ac:spMkLst>
            <pc:docMk/>
            <pc:sldMk cId="373886485" sldId="272"/>
            <ac:spMk id="3" creationId="{E5719E86-D06A-75E5-9603-ADE6B043AEF1}"/>
          </ac:spMkLst>
        </pc:spChg>
        <pc:spChg chg="mod">
          <ac:chgData name="문 상혁" userId="S::e4msh@himcoding.kr::c54af0c8-fccf-4111-8c63-ec4844825588" providerId="AD" clId="Web-{BCDA7C79-DBB0-4491-9332-B20B70186B64}" dt="2024-10-24T09:55:55.227" v="2" actId="20577"/>
          <ac:spMkLst>
            <pc:docMk/>
            <pc:sldMk cId="373886485" sldId="272"/>
            <ac:spMk id="4" creationId="{C87B5D05-B089-8419-55D4-81DA01028728}"/>
          </ac:spMkLst>
        </pc:spChg>
      </pc:sldChg>
      <pc:sldChg chg="modSp">
        <pc:chgData name="문 상혁" userId="S::e4msh@himcoding.kr::c54af0c8-fccf-4111-8c63-ec4844825588" providerId="AD" clId="Web-{BCDA7C79-DBB0-4491-9332-B20B70186B64}" dt="2024-10-24T10:16:43.543" v="179" actId="14100"/>
        <pc:sldMkLst>
          <pc:docMk/>
          <pc:sldMk cId="2114280713" sldId="273"/>
        </pc:sldMkLst>
        <pc:spChg chg="mod">
          <ac:chgData name="문 상혁" userId="S::e4msh@himcoding.kr::c54af0c8-fccf-4111-8c63-ec4844825588" providerId="AD" clId="Web-{BCDA7C79-DBB0-4491-9332-B20B70186B64}" dt="2024-10-24T10:16:43.543" v="179" actId="14100"/>
          <ac:spMkLst>
            <pc:docMk/>
            <pc:sldMk cId="2114280713" sldId="273"/>
            <ac:spMk id="4" creationId="{BEC6109C-7099-2181-4659-618514529091}"/>
          </ac:spMkLst>
        </pc:spChg>
      </pc:sldChg>
      <pc:sldChg chg="modSp">
        <pc:chgData name="문 상혁" userId="S::e4msh@himcoding.kr::c54af0c8-fccf-4111-8c63-ec4844825588" providerId="AD" clId="Web-{BCDA7C79-DBB0-4491-9332-B20B70186B64}" dt="2024-10-24T10:27:35.411" v="192" actId="1076"/>
        <pc:sldMkLst>
          <pc:docMk/>
          <pc:sldMk cId="86973522" sldId="277"/>
        </pc:sldMkLst>
        <pc:spChg chg="mod">
          <ac:chgData name="문 상혁" userId="S::e4msh@himcoding.kr::c54af0c8-fccf-4111-8c63-ec4844825588" providerId="AD" clId="Web-{BCDA7C79-DBB0-4491-9332-B20B70186B64}" dt="2024-10-24T10:19:26.689" v="180" actId="20577"/>
          <ac:spMkLst>
            <pc:docMk/>
            <pc:sldMk cId="86973522" sldId="277"/>
            <ac:spMk id="42" creationId="{E1157CD9-62E0-46FE-A1C0-1EB294DA6E3F}"/>
          </ac:spMkLst>
        </pc:spChg>
        <pc:picChg chg="mod">
          <ac:chgData name="문 상혁" userId="S::e4msh@himcoding.kr::c54af0c8-fccf-4111-8c63-ec4844825588" providerId="AD" clId="Web-{BCDA7C79-DBB0-4491-9332-B20B70186B64}" dt="2024-10-24T10:27:35.411" v="192" actId="1076"/>
          <ac:picMkLst>
            <pc:docMk/>
            <pc:sldMk cId="86973522" sldId="277"/>
            <ac:picMk id="12" creationId="{21B5C00E-1553-EBA3-BA62-C02CCB23DA3E}"/>
          </ac:picMkLst>
        </pc:picChg>
        <pc:picChg chg="mod">
          <ac:chgData name="문 상혁" userId="S::e4msh@himcoding.kr::c54af0c8-fccf-4111-8c63-ec4844825588" providerId="AD" clId="Web-{BCDA7C79-DBB0-4491-9332-B20B70186B64}" dt="2024-10-24T10:19:40.299" v="189" actId="1076"/>
          <ac:picMkLst>
            <pc:docMk/>
            <pc:sldMk cId="86973522" sldId="277"/>
            <ac:picMk id="13" creationId="{0CC12021-DDA5-E625-A355-75DA20E19DA8}"/>
          </ac:picMkLst>
        </pc:picChg>
      </pc:sldChg>
      <pc:sldChg chg="modSp">
        <pc:chgData name="문 상혁" userId="S::e4msh@himcoding.kr::c54af0c8-fccf-4111-8c63-ec4844825588" providerId="AD" clId="Web-{BCDA7C79-DBB0-4491-9332-B20B70186B64}" dt="2024-10-24T10:20:58.568" v="190" actId="14100"/>
        <pc:sldMkLst>
          <pc:docMk/>
          <pc:sldMk cId="3196276048" sldId="282"/>
        </pc:sldMkLst>
        <pc:picChg chg="mod">
          <ac:chgData name="문 상혁" userId="S::e4msh@himcoding.kr::c54af0c8-fccf-4111-8c63-ec4844825588" providerId="AD" clId="Web-{BCDA7C79-DBB0-4491-9332-B20B70186B64}" dt="2024-10-24T10:20:58.568" v="190" actId="14100"/>
          <ac:picMkLst>
            <pc:docMk/>
            <pc:sldMk cId="3196276048" sldId="282"/>
            <ac:picMk id="6" creationId="{576997F2-0E64-394C-48FA-D24725341C9B}"/>
          </ac:picMkLst>
        </pc:picChg>
      </pc:sldChg>
      <pc:sldChg chg="modSp">
        <pc:chgData name="문 상혁" userId="S::e4msh@himcoding.kr::c54af0c8-fccf-4111-8c63-ec4844825588" providerId="AD" clId="Web-{BCDA7C79-DBB0-4491-9332-B20B70186B64}" dt="2024-10-24T10:06:28.455" v="168" actId="20577"/>
        <pc:sldMkLst>
          <pc:docMk/>
          <pc:sldMk cId="2537946803" sldId="286"/>
        </pc:sldMkLst>
        <pc:spChg chg="mod">
          <ac:chgData name="문 상혁" userId="S::e4msh@himcoding.kr::c54af0c8-fccf-4111-8c63-ec4844825588" providerId="AD" clId="Web-{BCDA7C79-DBB0-4491-9332-B20B70186B64}" dt="2024-10-24T10:06:17.548" v="166" actId="20577"/>
          <ac:spMkLst>
            <pc:docMk/>
            <pc:sldMk cId="2537946803" sldId="286"/>
            <ac:spMk id="3" creationId="{E5661156-DFD0-AA3D-4B0B-88C3193DD50B}"/>
          </ac:spMkLst>
        </pc:spChg>
        <pc:spChg chg="mod">
          <ac:chgData name="문 상혁" userId="S::e4msh@himcoding.kr::c54af0c8-fccf-4111-8c63-ec4844825588" providerId="AD" clId="Web-{BCDA7C79-DBB0-4491-9332-B20B70186B64}" dt="2024-10-24T10:06:28.455" v="168" actId="20577"/>
          <ac:spMkLst>
            <pc:docMk/>
            <pc:sldMk cId="2537946803" sldId="286"/>
            <ac:spMk id="4" creationId="{14569DD5-B1F5-49C5-7C0A-BA3341A5C205}"/>
          </ac:spMkLst>
        </pc:spChg>
      </pc:sldChg>
      <pc:sldChg chg="modSp">
        <pc:chgData name="문 상혁" userId="S::e4msh@himcoding.kr::c54af0c8-fccf-4111-8c63-ec4844825588" providerId="AD" clId="Web-{BCDA7C79-DBB0-4491-9332-B20B70186B64}" dt="2024-10-24T10:23:33.839" v="191" actId="1076"/>
        <pc:sldMkLst>
          <pc:docMk/>
          <pc:sldMk cId="859803224" sldId="289"/>
        </pc:sldMkLst>
        <pc:picChg chg="mod">
          <ac:chgData name="문 상혁" userId="S::e4msh@himcoding.kr::c54af0c8-fccf-4111-8c63-ec4844825588" providerId="AD" clId="Web-{BCDA7C79-DBB0-4491-9332-B20B70186B64}" dt="2024-10-24T10:23:33.839" v="191" actId="1076"/>
          <ac:picMkLst>
            <pc:docMk/>
            <pc:sldMk cId="859803224" sldId="289"/>
            <ac:picMk id="6" creationId="{09EE73A0-139E-8381-7D59-6BD81B20C279}"/>
          </ac:picMkLst>
        </pc:picChg>
      </pc:sldChg>
    </pc:docChg>
  </pc:docChgLst>
  <pc:docChgLst>
    <pc:chgData name="송 윤건" userId="S::m1syk@himcoms.com::a1006fa9-57fe-4304-a359-f62b8256c374" providerId="AD" clId="Web-{99C37E44-5675-4DA0-8D24-697755F5F057}"/>
    <pc:docChg chg="modSld">
      <pc:chgData name="송 윤건" userId="S::m1syk@himcoms.com::a1006fa9-57fe-4304-a359-f62b8256c374" providerId="AD" clId="Web-{99C37E44-5675-4DA0-8D24-697755F5F057}" dt="2024-10-22T09:13:48.588" v="8" actId="20577"/>
      <pc:docMkLst>
        <pc:docMk/>
      </pc:docMkLst>
      <pc:sldChg chg="modSp">
        <pc:chgData name="송 윤건" userId="S::m1syk@himcoms.com::a1006fa9-57fe-4304-a359-f62b8256c374" providerId="AD" clId="Web-{99C37E44-5675-4DA0-8D24-697755F5F057}" dt="2024-10-22T09:13:48.588" v="8" actId="20577"/>
        <pc:sldMkLst>
          <pc:docMk/>
          <pc:sldMk cId="697801652" sldId="257"/>
        </pc:sldMkLst>
        <pc:spChg chg="mod">
          <ac:chgData name="송 윤건" userId="S::m1syk@himcoms.com::a1006fa9-57fe-4304-a359-f62b8256c374" providerId="AD" clId="Web-{99C37E44-5675-4DA0-8D24-697755F5F057}" dt="2024-10-22T09:13:48.588" v="8" actId="20577"/>
          <ac:spMkLst>
            <pc:docMk/>
            <pc:sldMk cId="697801652" sldId="257"/>
            <ac:spMk id="4" creationId="{00000000-0000-0000-0000-000000000000}"/>
          </ac:spMkLst>
        </pc:spChg>
      </pc:sldChg>
    </pc:docChg>
  </pc:docChgLst>
  <pc:docChgLst>
    <pc:chgData name="송 윤건" userId="S::m1syk@himcoms.com::a1006fa9-57fe-4304-a359-f62b8256c374" providerId="AD" clId="Web-{E9D6255A-0088-45D0-BA8E-DE371B446FE9}"/>
    <pc:docChg chg="modSld">
      <pc:chgData name="송 윤건" userId="S::m1syk@himcoms.com::a1006fa9-57fe-4304-a359-f62b8256c374" providerId="AD" clId="Web-{E9D6255A-0088-45D0-BA8E-DE371B446FE9}" dt="2024-10-23T08:24:21.446" v="15" actId="1076"/>
      <pc:docMkLst>
        <pc:docMk/>
      </pc:docMkLst>
      <pc:sldChg chg="addSp delSp modSp">
        <pc:chgData name="송 윤건" userId="S::m1syk@himcoms.com::a1006fa9-57fe-4304-a359-f62b8256c374" providerId="AD" clId="Web-{E9D6255A-0088-45D0-BA8E-DE371B446FE9}" dt="2024-10-23T08:23:49.085" v="6"/>
        <pc:sldMkLst>
          <pc:docMk/>
          <pc:sldMk cId="3879917155" sldId="262"/>
        </pc:sldMkLst>
        <pc:spChg chg="mod">
          <ac:chgData name="송 윤건" userId="S::m1syk@himcoms.com::a1006fa9-57fe-4304-a359-f62b8256c374" providerId="AD" clId="Web-{E9D6255A-0088-45D0-BA8E-DE371B446FE9}" dt="2024-10-23T08:23:49.085" v="6"/>
          <ac:spMkLst>
            <pc:docMk/>
            <pc:sldMk cId="3879917155" sldId="262"/>
            <ac:spMk id="2" creationId="{EC02B0E1-E82E-78A4-D4EA-DF9B414160AF}"/>
          </ac:spMkLst>
        </pc:spChg>
        <pc:spChg chg="mod ord">
          <ac:chgData name="송 윤건" userId="S::m1syk@himcoms.com::a1006fa9-57fe-4304-a359-f62b8256c374" providerId="AD" clId="Web-{E9D6255A-0088-45D0-BA8E-DE371B446FE9}" dt="2024-10-23T08:23:49.085" v="6"/>
          <ac:spMkLst>
            <pc:docMk/>
            <pc:sldMk cId="3879917155" sldId="262"/>
            <ac:spMk id="3" creationId="{0B12CEAB-B78C-1E8B-3CD7-7C4BF746524E}"/>
          </ac:spMkLst>
        </pc:spChg>
        <pc:spChg chg="del">
          <ac:chgData name="송 윤건" userId="S::m1syk@himcoms.com::a1006fa9-57fe-4304-a359-f62b8256c374" providerId="AD" clId="Web-{E9D6255A-0088-45D0-BA8E-DE371B446FE9}" dt="2024-10-23T08:23:33.944" v="2"/>
          <ac:spMkLst>
            <pc:docMk/>
            <pc:sldMk cId="3879917155" sldId="262"/>
            <ac:spMk id="22" creationId="{8761DDFE-071F-4200-B0AA-394476C2D2D6}"/>
          </ac:spMkLst>
        </pc:spChg>
        <pc:spChg chg="add del">
          <ac:chgData name="송 윤건" userId="S::m1syk@himcoms.com::a1006fa9-57fe-4304-a359-f62b8256c374" providerId="AD" clId="Web-{E9D6255A-0088-45D0-BA8E-DE371B446FE9}" dt="2024-10-23T08:23:49.085" v="6"/>
          <ac:spMkLst>
            <pc:docMk/>
            <pc:sldMk cId="3879917155" sldId="262"/>
            <ac:spMk id="27" creationId="{88263A24-0C1F-4677-B43C-4AE14E276B27}"/>
          </ac:spMkLst>
        </pc:spChg>
        <pc:spChg chg="add del">
          <ac:chgData name="송 윤건" userId="S::m1syk@himcoms.com::a1006fa9-57fe-4304-a359-f62b8256c374" providerId="AD" clId="Web-{E9D6255A-0088-45D0-BA8E-DE371B446FE9}" dt="2024-10-23T08:23:49.085" v="6"/>
          <ac:spMkLst>
            <pc:docMk/>
            <pc:sldMk cId="3879917155" sldId="262"/>
            <ac:spMk id="29" creationId="{0ADDB668-2CA4-4D2B-9C34-3487CA330BA8}"/>
          </ac:spMkLst>
        </pc:spChg>
        <pc:spChg chg="add del">
          <ac:chgData name="송 윤건" userId="S::m1syk@himcoms.com::a1006fa9-57fe-4304-a359-f62b8256c374" providerId="AD" clId="Web-{E9D6255A-0088-45D0-BA8E-DE371B446FE9}" dt="2024-10-23T08:23:49.085" v="6"/>
          <ac:spMkLst>
            <pc:docMk/>
            <pc:sldMk cId="3879917155" sldId="262"/>
            <ac:spMk id="31" creationId="{2568BC19-F052-4108-93E1-6A3D1DEC072F}"/>
          </ac:spMkLst>
        </pc:spChg>
        <pc:spChg chg="add del">
          <ac:chgData name="송 윤건" userId="S::m1syk@himcoms.com::a1006fa9-57fe-4304-a359-f62b8256c374" providerId="AD" clId="Web-{E9D6255A-0088-45D0-BA8E-DE371B446FE9}" dt="2024-10-23T08:23:49.085" v="6"/>
          <ac:spMkLst>
            <pc:docMk/>
            <pc:sldMk cId="3879917155" sldId="262"/>
            <ac:spMk id="33" creationId="{D5FD337D-4D6B-4C8B-B6F5-121097E09881}"/>
          </ac:spMkLst>
        </pc:spChg>
        <pc:spChg chg="add">
          <ac:chgData name="송 윤건" userId="S::m1syk@himcoms.com::a1006fa9-57fe-4304-a359-f62b8256c374" providerId="AD" clId="Web-{E9D6255A-0088-45D0-BA8E-DE371B446FE9}" dt="2024-10-23T08:23:49.085" v="6"/>
          <ac:spMkLst>
            <pc:docMk/>
            <pc:sldMk cId="3879917155" sldId="262"/>
            <ac:spMk id="40" creationId="{D6A9C53F-5F90-40A5-8C85-5412D39C8C68}"/>
          </ac:spMkLst>
        </pc:spChg>
        <pc:spChg chg="add">
          <ac:chgData name="송 윤건" userId="S::m1syk@himcoms.com::a1006fa9-57fe-4304-a359-f62b8256c374" providerId="AD" clId="Web-{E9D6255A-0088-45D0-BA8E-DE371B446FE9}" dt="2024-10-23T08:23:49.085" v="6"/>
          <ac:spMkLst>
            <pc:docMk/>
            <pc:sldMk cId="3879917155" sldId="262"/>
            <ac:spMk id="42" creationId="{C4879EFC-8E62-4E00-973C-C45EE9EC676D}"/>
          </ac:spMkLst>
        </pc:spChg>
        <pc:grpChg chg="add del">
          <ac:chgData name="송 윤건" userId="S::m1syk@himcoms.com::a1006fa9-57fe-4304-a359-f62b8256c374" providerId="AD" clId="Web-{E9D6255A-0088-45D0-BA8E-DE371B446FE9}" dt="2024-10-23T08:23:49.085" v="5"/>
          <ac:grpSpMkLst>
            <pc:docMk/>
            <pc:sldMk cId="3879917155" sldId="262"/>
            <ac:grpSpMk id="38" creationId="{12B241C5-7E45-AD52-638D-31E8FD2BC181}"/>
          </ac:grpSpMkLst>
        </pc:grpChg>
        <pc:picChg chg="add mod">
          <ac:chgData name="송 윤건" userId="S::m1syk@himcoms.com::a1006fa9-57fe-4304-a359-f62b8256c374" providerId="AD" clId="Web-{E9D6255A-0088-45D0-BA8E-DE371B446FE9}" dt="2024-10-23T08:23:49.085" v="6"/>
          <ac:picMkLst>
            <pc:docMk/>
            <pc:sldMk cId="3879917155" sldId="262"/>
            <ac:picMk id="4" creationId="{4069748A-922B-78DE-28A9-739DD8A3F0EA}"/>
          </ac:picMkLst>
        </pc:picChg>
        <pc:picChg chg="mod ord">
          <ac:chgData name="송 윤건" userId="S::m1syk@himcoms.com::a1006fa9-57fe-4304-a359-f62b8256c374" providerId="AD" clId="Web-{E9D6255A-0088-45D0-BA8E-DE371B446FE9}" dt="2024-10-23T08:23:49.085" v="6"/>
          <ac:picMkLst>
            <pc:docMk/>
            <pc:sldMk cId="3879917155" sldId="262"/>
            <ac:picMk id="6" creationId="{3E9027FD-3D97-2502-BDBA-5997381F9804}"/>
          </ac:picMkLst>
        </pc:picChg>
      </pc:sldChg>
      <pc:sldChg chg="modSp">
        <pc:chgData name="송 윤건" userId="S::m1syk@himcoms.com::a1006fa9-57fe-4304-a359-f62b8256c374" providerId="AD" clId="Web-{E9D6255A-0088-45D0-BA8E-DE371B446FE9}" dt="2024-10-23T08:24:21.446" v="15" actId="1076"/>
        <pc:sldMkLst>
          <pc:docMk/>
          <pc:sldMk cId="373886485" sldId="272"/>
        </pc:sldMkLst>
        <pc:spChg chg="mod">
          <ac:chgData name="송 윤건" userId="S::m1syk@himcoms.com::a1006fa9-57fe-4304-a359-f62b8256c374" providerId="AD" clId="Web-{E9D6255A-0088-45D0-BA8E-DE371B446FE9}" dt="2024-10-23T08:24:21.446" v="15" actId="1076"/>
          <ac:spMkLst>
            <pc:docMk/>
            <pc:sldMk cId="373886485" sldId="272"/>
            <ac:spMk id="2" creationId="{36BDE693-F0D9-A51A-0C0A-4265BF2FFA48}"/>
          </ac:spMkLst>
        </pc:spChg>
      </pc:sldChg>
    </pc:docChg>
  </pc:docChgLst>
  <pc:docChgLst>
    <pc:chgData name="송 윤건" userId="S::m1syk@himcoms.com::a1006fa9-57fe-4304-a359-f62b8256c374" providerId="AD" clId="Web-{A2D40BB0-8F2B-4288-AD1E-7A2474559D5D}"/>
    <pc:docChg chg="modSld">
      <pc:chgData name="송 윤건" userId="S::m1syk@himcoms.com::a1006fa9-57fe-4304-a359-f62b8256c374" providerId="AD" clId="Web-{A2D40BB0-8F2B-4288-AD1E-7A2474559D5D}" dt="2024-10-24T10:29:24.814" v="11" actId="14100"/>
      <pc:docMkLst>
        <pc:docMk/>
      </pc:docMkLst>
      <pc:sldChg chg="modSp">
        <pc:chgData name="송 윤건" userId="S::m1syk@himcoms.com::a1006fa9-57fe-4304-a359-f62b8256c374" providerId="AD" clId="Web-{A2D40BB0-8F2B-4288-AD1E-7A2474559D5D}" dt="2024-10-24T10:29:24.814" v="11" actId="14100"/>
        <pc:sldMkLst>
          <pc:docMk/>
          <pc:sldMk cId="697801652" sldId="257"/>
        </pc:sldMkLst>
        <pc:spChg chg="mod">
          <ac:chgData name="송 윤건" userId="S::m1syk@himcoms.com::a1006fa9-57fe-4304-a359-f62b8256c374" providerId="AD" clId="Web-{A2D40BB0-8F2B-4288-AD1E-7A2474559D5D}" dt="2024-10-24T10:29:24.814" v="11" actId="14100"/>
          <ac:spMkLst>
            <pc:docMk/>
            <pc:sldMk cId="697801652" sldId="257"/>
            <ac:spMk id="16" creationId="{00000000-0000-0000-0000-000000000000}"/>
          </ac:spMkLst>
        </pc:spChg>
      </pc:sldChg>
      <pc:sldChg chg="modSp">
        <pc:chgData name="송 윤건" userId="S::m1syk@himcoms.com::a1006fa9-57fe-4304-a359-f62b8256c374" providerId="AD" clId="Web-{A2D40BB0-8F2B-4288-AD1E-7A2474559D5D}" dt="2024-10-24T10:28:38.014" v="7" actId="1076"/>
        <pc:sldMkLst>
          <pc:docMk/>
          <pc:sldMk cId="1359242616" sldId="269"/>
        </pc:sldMkLst>
        <pc:picChg chg="mod">
          <ac:chgData name="송 윤건" userId="S::m1syk@himcoms.com::a1006fa9-57fe-4304-a359-f62b8256c374" providerId="AD" clId="Web-{A2D40BB0-8F2B-4288-AD1E-7A2474559D5D}" dt="2024-10-24T10:28:38.014" v="7" actId="1076"/>
          <ac:picMkLst>
            <pc:docMk/>
            <pc:sldMk cId="1359242616" sldId="269"/>
            <ac:picMk id="2" creationId="{F9198AB4-4D97-07E7-D744-6DCC955D9554}"/>
          </ac:picMkLst>
        </pc:picChg>
      </pc:sldChg>
    </pc:docChg>
  </pc:docChgLst>
  <pc:docChgLst>
    <pc:chgData name="송 윤건" userId="S::m1syk@himcoms.com::a1006fa9-57fe-4304-a359-f62b8256c374" providerId="AD" clId="Web-{9C70EDBE-0F74-4C29-8A62-BAD7A988FA1E}"/>
    <pc:docChg chg="modSld">
      <pc:chgData name="송 윤건" userId="S::m1syk@himcoms.com::a1006fa9-57fe-4304-a359-f62b8256c374" providerId="AD" clId="Web-{9C70EDBE-0F74-4C29-8A62-BAD7A988FA1E}" dt="2024-10-23T07:59:34.177" v="57" actId="20577"/>
      <pc:docMkLst>
        <pc:docMk/>
      </pc:docMkLst>
      <pc:sldChg chg="modSp">
        <pc:chgData name="송 윤건" userId="S::m1syk@himcoms.com::a1006fa9-57fe-4304-a359-f62b8256c374" providerId="AD" clId="Web-{9C70EDBE-0F74-4C29-8A62-BAD7A988FA1E}" dt="2024-10-23T07:45:38.860" v="15" actId="20577"/>
        <pc:sldMkLst>
          <pc:docMk/>
          <pc:sldMk cId="3459649851" sldId="258"/>
        </pc:sldMkLst>
        <pc:spChg chg="mod">
          <ac:chgData name="송 윤건" userId="S::m1syk@himcoms.com::a1006fa9-57fe-4304-a359-f62b8256c374" providerId="AD" clId="Web-{9C70EDBE-0F74-4C29-8A62-BAD7A988FA1E}" dt="2024-10-23T07:45:12.172" v="0" actId="1076"/>
          <ac:spMkLst>
            <pc:docMk/>
            <pc:sldMk cId="3459649851" sldId="258"/>
            <ac:spMk id="16" creationId="{10F62336-ABEE-732A-A85F-490B6531B426}"/>
          </ac:spMkLst>
        </pc:spChg>
        <pc:spChg chg="mod">
          <ac:chgData name="송 윤건" userId="S::m1syk@himcoms.com::a1006fa9-57fe-4304-a359-f62b8256c374" providerId="AD" clId="Web-{9C70EDBE-0F74-4C29-8A62-BAD7A988FA1E}" dt="2024-10-23T07:45:38.860" v="15" actId="20577"/>
          <ac:spMkLst>
            <pc:docMk/>
            <pc:sldMk cId="3459649851" sldId="258"/>
            <ac:spMk id="17" creationId="{64ED26B3-E556-D736-354F-7DA3BDE276F2}"/>
          </ac:spMkLst>
        </pc:spChg>
      </pc:sldChg>
      <pc:sldChg chg="modSp">
        <pc:chgData name="송 윤건" userId="S::m1syk@himcoms.com::a1006fa9-57fe-4304-a359-f62b8256c374" providerId="AD" clId="Web-{9C70EDBE-0F74-4C29-8A62-BAD7A988FA1E}" dt="2024-10-23T07:58:20.955" v="30" actId="20577"/>
        <pc:sldMkLst>
          <pc:docMk/>
          <pc:sldMk cId="3691624127" sldId="267"/>
        </pc:sldMkLst>
        <pc:spChg chg="mod">
          <ac:chgData name="송 윤건" userId="S::m1syk@himcoms.com::a1006fa9-57fe-4304-a359-f62b8256c374" providerId="AD" clId="Web-{9C70EDBE-0F74-4C29-8A62-BAD7A988FA1E}" dt="2024-10-23T07:58:20.955" v="30" actId="20577"/>
          <ac:spMkLst>
            <pc:docMk/>
            <pc:sldMk cId="3691624127" sldId="267"/>
            <ac:spMk id="2" creationId="{A6EF54E6-27F7-5C50-B003-F973292E0491}"/>
          </ac:spMkLst>
        </pc:spChg>
      </pc:sldChg>
      <pc:sldChg chg="modSp">
        <pc:chgData name="송 윤건" userId="S::m1syk@himcoms.com::a1006fa9-57fe-4304-a359-f62b8256c374" providerId="AD" clId="Web-{9C70EDBE-0F74-4C29-8A62-BAD7A988FA1E}" dt="2024-10-23T07:45:58.721" v="25" actId="20577"/>
        <pc:sldMkLst>
          <pc:docMk/>
          <pc:sldMk cId="259707688" sldId="268"/>
        </pc:sldMkLst>
        <pc:spChg chg="mod">
          <ac:chgData name="송 윤건" userId="S::m1syk@himcoms.com::a1006fa9-57fe-4304-a359-f62b8256c374" providerId="AD" clId="Web-{9C70EDBE-0F74-4C29-8A62-BAD7A988FA1E}" dt="2024-10-23T07:45:58.721" v="25" actId="20577"/>
          <ac:spMkLst>
            <pc:docMk/>
            <pc:sldMk cId="259707688" sldId="268"/>
            <ac:spMk id="2" creationId="{5C904A6D-BB72-4CFF-3E35-8089C37106F3}"/>
          </ac:spMkLst>
        </pc:spChg>
      </pc:sldChg>
      <pc:sldChg chg="modSp">
        <pc:chgData name="송 윤건" userId="S::m1syk@himcoms.com::a1006fa9-57fe-4304-a359-f62b8256c374" providerId="AD" clId="Web-{9C70EDBE-0F74-4C29-8A62-BAD7A988FA1E}" dt="2024-10-23T07:59:34.177" v="57" actId="20577"/>
        <pc:sldMkLst>
          <pc:docMk/>
          <pc:sldMk cId="1359242616" sldId="269"/>
        </pc:sldMkLst>
        <pc:spChg chg="mod">
          <ac:chgData name="송 윤건" userId="S::m1syk@himcoms.com::a1006fa9-57fe-4304-a359-f62b8256c374" providerId="AD" clId="Web-{9C70EDBE-0F74-4C29-8A62-BAD7A988FA1E}" dt="2024-10-23T07:59:34.177" v="57" actId="20577"/>
          <ac:spMkLst>
            <pc:docMk/>
            <pc:sldMk cId="1359242616" sldId="269"/>
            <ac:spMk id="3" creationId="{E7E2A084-08BB-D4A2-9C04-325DF3DF76D2}"/>
          </ac:spMkLst>
        </pc:spChg>
      </pc:sldChg>
    </pc:docChg>
  </pc:docChgLst>
  <pc:docChgLst>
    <pc:chgData name="HIM manager" userId="S::him@himcoding.kr::7b9f50a2-c3b8-4390-82e3-94582542bde8" providerId="AD" clId="Web-{32A9C129-0FAC-4BBB-AB5A-87F8A110659A}"/>
    <pc:docChg chg="modSld">
      <pc:chgData name="HIM manager" userId="S::him@himcoding.kr::7b9f50a2-c3b8-4390-82e3-94582542bde8" providerId="AD" clId="Web-{32A9C129-0FAC-4BBB-AB5A-87F8A110659A}" dt="2024-10-24T09:17:08.255" v="37" actId="20577"/>
      <pc:docMkLst>
        <pc:docMk/>
      </pc:docMkLst>
      <pc:sldChg chg="modSp">
        <pc:chgData name="HIM manager" userId="S::him@himcoding.kr::7b9f50a2-c3b8-4390-82e3-94582542bde8" providerId="AD" clId="Web-{32A9C129-0FAC-4BBB-AB5A-87F8A110659A}" dt="2024-10-24T09:17:08.255" v="37" actId="20577"/>
        <pc:sldMkLst>
          <pc:docMk/>
          <pc:sldMk cId="259707688" sldId="268"/>
        </pc:sldMkLst>
        <pc:spChg chg="mod">
          <ac:chgData name="HIM manager" userId="S::him@himcoding.kr::7b9f50a2-c3b8-4390-82e3-94582542bde8" providerId="AD" clId="Web-{32A9C129-0FAC-4BBB-AB5A-87F8A110659A}" dt="2024-10-24T09:17:08.255" v="37" actId="20577"/>
          <ac:spMkLst>
            <pc:docMk/>
            <pc:sldMk cId="259707688" sldId="268"/>
            <ac:spMk id="3" creationId="{8FF9FEBF-C6D1-80C4-DF1A-D74D51DB9E57}"/>
          </ac:spMkLst>
        </pc:spChg>
      </pc:sldChg>
      <pc:sldChg chg="modSp">
        <pc:chgData name="HIM manager" userId="S::him@himcoding.kr::7b9f50a2-c3b8-4390-82e3-94582542bde8" providerId="AD" clId="Web-{32A9C129-0FAC-4BBB-AB5A-87F8A110659A}" dt="2024-10-24T09:10:37.631" v="3" actId="20577"/>
        <pc:sldMkLst>
          <pc:docMk/>
          <pc:sldMk cId="1359242616" sldId="269"/>
        </pc:sldMkLst>
        <pc:spChg chg="mod">
          <ac:chgData name="HIM manager" userId="S::him@himcoding.kr::7b9f50a2-c3b8-4390-82e3-94582542bde8" providerId="AD" clId="Web-{32A9C129-0FAC-4BBB-AB5A-87F8A110659A}" dt="2024-10-24T09:10:37.631" v="3" actId="20577"/>
          <ac:spMkLst>
            <pc:docMk/>
            <pc:sldMk cId="1359242616" sldId="269"/>
            <ac:spMk id="3" creationId="{E7E2A084-08BB-D4A2-9C04-325DF3DF76D2}"/>
          </ac:spMkLst>
        </pc:spChg>
      </pc:sldChg>
      <pc:sldChg chg="modSp">
        <pc:chgData name="HIM manager" userId="S::him@himcoding.kr::7b9f50a2-c3b8-4390-82e3-94582542bde8" providerId="AD" clId="Web-{32A9C129-0FAC-4BBB-AB5A-87F8A110659A}" dt="2024-10-24T09:13:12.221" v="13" actId="20577"/>
        <pc:sldMkLst>
          <pc:docMk/>
          <pc:sldMk cId="373886485" sldId="272"/>
        </pc:sldMkLst>
        <pc:spChg chg="mod">
          <ac:chgData name="HIM manager" userId="S::him@himcoding.kr::7b9f50a2-c3b8-4390-82e3-94582542bde8" providerId="AD" clId="Web-{32A9C129-0FAC-4BBB-AB5A-87F8A110659A}" dt="2024-10-24T09:13:12.221" v="13" actId="20577"/>
          <ac:spMkLst>
            <pc:docMk/>
            <pc:sldMk cId="373886485" sldId="272"/>
            <ac:spMk id="4" creationId="{C87B5D05-B089-8419-55D4-81DA01028728}"/>
          </ac:spMkLst>
        </pc:spChg>
      </pc:sldChg>
      <pc:sldChg chg="modSp">
        <pc:chgData name="HIM manager" userId="S::him@himcoding.kr::7b9f50a2-c3b8-4390-82e3-94582542bde8" providerId="AD" clId="Web-{32A9C129-0FAC-4BBB-AB5A-87F8A110659A}" dt="2024-10-24T09:14:30.211" v="16" actId="1076"/>
        <pc:sldMkLst>
          <pc:docMk/>
          <pc:sldMk cId="217113848" sldId="284"/>
        </pc:sldMkLst>
        <pc:spChg chg="mod">
          <ac:chgData name="HIM manager" userId="S::him@himcoding.kr::7b9f50a2-c3b8-4390-82e3-94582542bde8" providerId="AD" clId="Web-{32A9C129-0FAC-4BBB-AB5A-87F8A110659A}" dt="2024-10-24T09:14:30.211" v="16" actId="1076"/>
          <ac:spMkLst>
            <pc:docMk/>
            <pc:sldMk cId="217113848" sldId="284"/>
            <ac:spMk id="2" creationId="{FDD8EFDF-711F-E8E1-A2E5-D75724A11764}"/>
          </ac:spMkLst>
        </pc:spChg>
      </pc:sldChg>
      <pc:sldChg chg="modSp">
        <pc:chgData name="HIM manager" userId="S::him@himcoding.kr::7b9f50a2-c3b8-4390-82e3-94582542bde8" providerId="AD" clId="Web-{32A9C129-0FAC-4BBB-AB5A-87F8A110659A}" dt="2024-10-24T09:15:53.624" v="22" actId="20577"/>
        <pc:sldMkLst>
          <pc:docMk/>
          <pc:sldMk cId="2537946803" sldId="286"/>
        </pc:sldMkLst>
        <pc:spChg chg="mod">
          <ac:chgData name="HIM manager" userId="S::him@himcoding.kr::7b9f50a2-c3b8-4390-82e3-94582542bde8" providerId="AD" clId="Web-{32A9C129-0FAC-4BBB-AB5A-87F8A110659A}" dt="2024-10-24T09:15:53.624" v="22" actId="20577"/>
          <ac:spMkLst>
            <pc:docMk/>
            <pc:sldMk cId="2537946803" sldId="286"/>
            <ac:spMk id="4" creationId="{14569DD5-B1F5-49C5-7C0A-BA3341A5C205}"/>
          </ac:spMkLst>
        </pc:spChg>
      </pc:sldChg>
      <pc:sldChg chg="modSp">
        <pc:chgData name="HIM manager" userId="S::him@himcoding.kr::7b9f50a2-c3b8-4390-82e3-94582542bde8" providerId="AD" clId="Web-{32A9C129-0FAC-4BBB-AB5A-87F8A110659A}" dt="2024-10-24T09:11:48.152" v="11" actId="1076"/>
        <pc:sldMkLst>
          <pc:docMk/>
          <pc:sldMk cId="271351679" sldId="287"/>
        </pc:sldMkLst>
        <pc:picChg chg="mod modCrop">
          <ac:chgData name="HIM manager" userId="S::him@himcoding.kr::7b9f50a2-c3b8-4390-82e3-94582542bde8" providerId="AD" clId="Web-{32A9C129-0FAC-4BBB-AB5A-87F8A110659A}" dt="2024-10-24T09:11:48.152" v="11" actId="1076"/>
          <ac:picMkLst>
            <pc:docMk/>
            <pc:sldMk cId="271351679" sldId="287"/>
            <ac:picMk id="5" creationId="{B862A228-2843-FBAB-DADC-EBFF4138E71F}"/>
          </ac:picMkLst>
        </pc:picChg>
      </pc:sldChg>
    </pc:docChg>
  </pc:docChgLst>
  <pc:docChgLst>
    <pc:chgData clId="Web-{A2D40BB0-8F2B-4288-AD1E-7A2474559D5D}"/>
    <pc:docChg chg="modSld">
      <pc:chgData name="" userId="" providerId="" clId="Web-{A2D40BB0-8F2B-4288-AD1E-7A2474559D5D}" dt="2024-10-24T10:28:09.184" v="0" actId="14100"/>
      <pc:docMkLst>
        <pc:docMk/>
      </pc:docMkLst>
      <pc:sldChg chg="modSp">
        <pc:chgData name="" userId="" providerId="" clId="Web-{A2D40BB0-8F2B-4288-AD1E-7A2474559D5D}" dt="2024-10-24T10:28:09.184" v="0" actId="14100"/>
        <pc:sldMkLst>
          <pc:docMk/>
          <pc:sldMk cId="1359242616" sldId="269"/>
        </pc:sldMkLst>
        <pc:picChg chg="mod">
          <ac:chgData name="" userId="" providerId="" clId="Web-{A2D40BB0-8F2B-4288-AD1E-7A2474559D5D}" dt="2024-10-24T10:28:09.184" v="0" actId="14100"/>
          <ac:picMkLst>
            <pc:docMk/>
            <pc:sldMk cId="1359242616" sldId="269"/>
            <ac:picMk id="2" creationId="{F9198AB4-4D97-07E7-D744-6DCC955D9554}"/>
          </ac:picMkLst>
        </pc:picChg>
      </pc:sldChg>
    </pc:docChg>
  </pc:docChgLst>
  <pc:docChgLst>
    <pc:chgData name="문 상혁" userId="S::e4msh@himcoding.kr::c54af0c8-fccf-4111-8c63-ec4844825588" providerId="AD" clId="Web-{BE5659D5-26FE-4F00-A0F8-112C90167742}"/>
    <pc:docChg chg="addSld modSld sldOrd">
      <pc:chgData name="문 상혁" userId="S::e4msh@himcoding.kr::c54af0c8-fccf-4111-8c63-ec4844825588" providerId="AD" clId="Web-{BE5659D5-26FE-4F00-A0F8-112C90167742}" dt="2024-10-23T09:58:55.476" v="249" actId="20577"/>
      <pc:docMkLst>
        <pc:docMk/>
      </pc:docMkLst>
      <pc:sldChg chg="delSp modSp">
        <pc:chgData name="문 상혁" userId="S::e4msh@himcoding.kr::c54af0c8-fccf-4111-8c63-ec4844825588" providerId="AD" clId="Web-{BE5659D5-26FE-4F00-A0F8-112C90167742}" dt="2024-10-23T09:44:56.916" v="136" actId="20577"/>
        <pc:sldMkLst>
          <pc:docMk/>
          <pc:sldMk cId="2254421719" sldId="264"/>
        </pc:sldMkLst>
        <pc:spChg chg="del">
          <ac:chgData name="문 상혁" userId="S::e4msh@himcoding.kr::c54af0c8-fccf-4111-8c63-ec4844825588" providerId="AD" clId="Web-{BE5659D5-26FE-4F00-A0F8-112C90167742}" dt="2024-10-23T09:44:21.836" v="122"/>
          <ac:spMkLst>
            <pc:docMk/>
            <pc:sldMk cId="2254421719" sldId="264"/>
            <ac:spMk id="3" creationId="{9ABBA8EB-66DC-2B48-2D2B-2E4046510115}"/>
          </ac:spMkLst>
        </pc:spChg>
        <pc:spChg chg="mod">
          <ac:chgData name="문 상혁" userId="S::e4msh@himcoding.kr::c54af0c8-fccf-4111-8c63-ec4844825588" providerId="AD" clId="Web-{BE5659D5-26FE-4F00-A0F8-112C90167742}" dt="2024-10-23T09:44:56.916" v="136" actId="20577"/>
          <ac:spMkLst>
            <pc:docMk/>
            <pc:sldMk cId="2254421719" sldId="264"/>
            <ac:spMk id="12" creationId="{0C28EA7B-AF5F-9CB7-B03C-B0644D32D831}"/>
          </ac:spMkLst>
        </pc:spChg>
        <pc:spChg chg="mod">
          <ac:chgData name="문 상혁" userId="S::e4msh@himcoding.kr::c54af0c8-fccf-4111-8c63-ec4844825588" providerId="AD" clId="Web-{BE5659D5-26FE-4F00-A0F8-112C90167742}" dt="2024-10-23T09:44:49.478" v="135" actId="1076"/>
          <ac:spMkLst>
            <pc:docMk/>
            <pc:sldMk cId="2254421719" sldId="264"/>
            <ac:spMk id="15" creationId="{B2442F9C-D326-1277-2B70-AFE1478900D1}"/>
          </ac:spMkLst>
        </pc:spChg>
        <pc:picChg chg="mod">
          <ac:chgData name="문 상혁" userId="S::e4msh@himcoding.kr::c54af0c8-fccf-4111-8c63-ec4844825588" providerId="AD" clId="Web-{BE5659D5-26FE-4F00-A0F8-112C90167742}" dt="2024-10-23T09:44:47.243" v="134" actId="1076"/>
          <ac:picMkLst>
            <pc:docMk/>
            <pc:sldMk cId="2254421719" sldId="264"/>
            <ac:picMk id="7" creationId="{60E1D4E7-225A-B57A-015D-A5580CBD77E1}"/>
          </ac:picMkLst>
        </pc:picChg>
        <pc:picChg chg="mod">
          <ac:chgData name="문 상혁" userId="S::e4msh@himcoding.kr::c54af0c8-fccf-4111-8c63-ec4844825588" providerId="AD" clId="Web-{BE5659D5-26FE-4F00-A0F8-112C90167742}" dt="2024-10-23T09:44:39.290" v="129" actId="1076"/>
          <ac:picMkLst>
            <pc:docMk/>
            <pc:sldMk cId="2254421719" sldId="264"/>
            <ac:picMk id="11" creationId="{DC1145A1-CC40-90E9-3AEF-9F42DAFD96B7}"/>
          </ac:picMkLst>
        </pc:picChg>
        <pc:picChg chg="mod">
          <ac:chgData name="문 상혁" userId="S::e4msh@himcoding.kr::c54af0c8-fccf-4111-8c63-ec4844825588" providerId="AD" clId="Web-{BE5659D5-26FE-4F00-A0F8-112C90167742}" dt="2024-10-23T09:44:41.040" v="130" actId="1076"/>
          <ac:picMkLst>
            <pc:docMk/>
            <pc:sldMk cId="2254421719" sldId="264"/>
            <ac:picMk id="14" creationId="{350F8AD3-229C-1751-7CC7-1DF13ADC6856}"/>
          </ac:picMkLst>
        </pc:picChg>
      </pc:sldChg>
      <pc:sldChg chg="modSp">
        <pc:chgData name="문 상혁" userId="S::e4msh@himcoding.kr::c54af0c8-fccf-4111-8c63-ec4844825588" providerId="AD" clId="Web-{BE5659D5-26FE-4F00-A0F8-112C90167742}" dt="2024-10-23T09:56:49.409" v="240" actId="20577"/>
        <pc:sldMkLst>
          <pc:docMk/>
          <pc:sldMk cId="1359242616" sldId="269"/>
        </pc:sldMkLst>
        <pc:spChg chg="mod">
          <ac:chgData name="문 상혁" userId="S::e4msh@himcoding.kr::c54af0c8-fccf-4111-8c63-ec4844825588" providerId="AD" clId="Web-{BE5659D5-26FE-4F00-A0F8-112C90167742}" dt="2024-10-23T09:56:49.409" v="240" actId="20577"/>
          <ac:spMkLst>
            <pc:docMk/>
            <pc:sldMk cId="1359242616" sldId="269"/>
            <ac:spMk id="3" creationId="{E7E2A084-08BB-D4A2-9C04-325DF3DF76D2}"/>
          </ac:spMkLst>
        </pc:spChg>
      </pc:sldChg>
      <pc:sldChg chg="modSp">
        <pc:chgData name="문 상혁" userId="S::e4msh@himcoding.kr::c54af0c8-fccf-4111-8c63-ec4844825588" providerId="AD" clId="Web-{BE5659D5-26FE-4F00-A0F8-112C90167742}" dt="2024-10-23T09:42:21.551" v="114" actId="20577"/>
        <pc:sldMkLst>
          <pc:docMk/>
          <pc:sldMk cId="373886485" sldId="272"/>
        </pc:sldMkLst>
        <pc:spChg chg="mod">
          <ac:chgData name="문 상혁" userId="S::e4msh@himcoding.kr::c54af0c8-fccf-4111-8c63-ec4844825588" providerId="AD" clId="Web-{BE5659D5-26FE-4F00-A0F8-112C90167742}" dt="2024-10-23T09:42:21.551" v="114" actId="20577"/>
          <ac:spMkLst>
            <pc:docMk/>
            <pc:sldMk cId="373886485" sldId="272"/>
            <ac:spMk id="3" creationId="{E5719E86-D06A-75E5-9603-ADE6B043AEF1}"/>
          </ac:spMkLst>
        </pc:spChg>
      </pc:sldChg>
      <pc:sldChg chg="modSp">
        <pc:chgData name="문 상혁" userId="S::e4msh@himcoding.kr::c54af0c8-fccf-4111-8c63-ec4844825588" providerId="AD" clId="Web-{BE5659D5-26FE-4F00-A0F8-112C90167742}" dt="2024-10-23T09:58:55.476" v="249" actId="20577"/>
        <pc:sldMkLst>
          <pc:docMk/>
          <pc:sldMk cId="2114280713" sldId="273"/>
        </pc:sldMkLst>
        <pc:spChg chg="mod">
          <ac:chgData name="문 상혁" userId="S::e4msh@himcoding.kr::c54af0c8-fccf-4111-8c63-ec4844825588" providerId="AD" clId="Web-{BE5659D5-26FE-4F00-A0F8-112C90167742}" dt="2024-10-23T09:58:55.476" v="249" actId="20577"/>
          <ac:spMkLst>
            <pc:docMk/>
            <pc:sldMk cId="2114280713" sldId="273"/>
            <ac:spMk id="3" creationId="{6BED3BCB-2D26-D87C-2CAE-F23827CD5CF0}"/>
          </ac:spMkLst>
        </pc:spChg>
      </pc:sldChg>
      <pc:sldChg chg="modSp">
        <pc:chgData name="문 상혁" userId="S::e4msh@himcoding.kr::c54af0c8-fccf-4111-8c63-ec4844825588" providerId="AD" clId="Web-{BE5659D5-26FE-4F00-A0F8-112C90167742}" dt="2024-10-23T09:41:40.456" v="112" actId="20577"/>
        <pc:sldMkLst>
          <pc:docMk/>
          <pc:sldMk cId="86973522" sldId="277"/>
        </pc:sldMkLst>
        <pc:spChg chg="mod">
          <ac:chgData name="문 상혁" userId="S::e4msh@himcoding.kr::c54af0c8-fccf-4111-8c63-ec4844825588" providerId="AD" clId="Web-{BE5659D5-26FE-4F00-A0F8-112C90167742}" dt="2024-10-23T09:41:40.456" v="112" actId="20577"/>
          <ac:spMkLst>
            <pc:docMk/>
            <pc:sldMk cId="86973522" sldId="277"/>
            <ac:spMk id="42" creationId="{E1157CD9-62E0-46FE-A1C0-1EB294DA6E3F}"/>
          </ac:spMkLst>
        </pc:spChg>
      </pc:sldChg>
      <pc:sldChg chg="addSp delSp modSp">
        <pc:chgData name="문 상혁" userId="S::e4msh@himcoding.kr::c54af0c8-fccf-4111-8c63-ec4844825588" providerId="AD" clId="Web-{BE5659D5-26FE-4F00-A0F8-112C90167742}" dt="2024-10-23T09:40:29.954" v="106" actId="1076"/>
        <pc:sldMkLst>
          <pc:docMk/>
          <pc:sldMk cId="3834673143" sldId="280"/>
        </pc:sldMkLst>
        <pc:spChg chg="mod">
          <ac:chgData name="문 상혁" userId="S::e4msh@himcoding.kr::c54af0c8-fccf-4111-8c63-ec4844825588" providerId="AD" clId="Web-{BE5659D5-26FE-4F00-A0F8-112C90167742}" dt="2024-10-23T09:40:29.954" v="106" actId="1076"/>
          <ac:spMkLst>
            <pc:docMk/>
            <pc:sldMk cId="3834673143" sldId="280"/>
            <ac:spMk id="5" creationId="{6EF0A57D-88F6-7C8F-1468-A09ACDE6CB02}"/>
          </ac:spMkLst>
        </pc:spChg>
        <pc:spChg chg="add del mod">
          <ac:chgData name="문 상혁" userId="S::e4msh@himcoding.kr::c54af0c8-fccf-4111-8c63-ec4844825588" providerId="AD" clId="Web-{BE5659D5-26FE-4F00-A0F8-112C90167742}" dt="2024-10-23T09:37:15.401" v="54"/>
          <ac:spMkLst>
            <pc:docMk/>
            <pc:sldMk cId="3834673143" sldId="280"/>
            <ac:spMk id="7" creationId="{4069CB25-CAA2-B40F-EB07-C1A7FD635200}"/>
          </ac:spMkLst>
        </pc:spChg>
        <pc:spChg chg="del mod">
          <ac:chgData name="문 상혁" userId="S::e4msh@himcoding.kr::c54af0c8-fccf-4111-8c63-ec4844825588" providerId="AD" clId="Web-{BE5659D5-26FE-4F00-A0F8-112C90167742}" dt="2024-10-23T09:37:17.010" v="56"/>
          <ac:spMkLst>
            <pc:docMk/>
            <pc:sldMk cId="3834673143" sldId="280"/>
            <ac:spMk id="10" creationId="{E11974EE-1BE2-4ED3-1FB3-FCBB2EFA6076}"/>
          </ac:spMkLst>
        </pc:spChg>
        <pc:picChg chg="del mod">
          <ac:chgData name="문 상혁" userId="S::e4msh@himcoding.kr::c54af0c8-fccf-4111-8c63-ec4844825588" providerId="AD" clId="Web-{BE5659D5-26FE-4F00-A0F8-112C90167742}" dt="2024-10-23T09:37:12.447" v="52"/>
          <ac:picMkLst>
            <pc:docMk/>
            <pc:sldMk cId="3834673143" sldId="280"/>
            <ac:picMk id="2" creationId="{5F909AC9-A81C-281F-0F40-9E3C8322C57B}"/>
          </ac:picMkLst>
        </pc:picChg>
        <pc:picChg chg="mod">
          <ac:chgData name="문 상혁" userId="S::e4msh@himcoding.kr::c54af0c8-fccf-4111-8c63-ec4844825588" providerId="AD" clId="Web-{BE5659D5-26FE-4F00-A0F8-112C90167742}" dt="2024-10-23T09:37:53.011" v="58" actId="1076"/>
          <ac:picMkLst>
            <pc:docMk/>
            <pc:sldMk cId="3834673143" sldId="280"/>
            <ac:picMk id="3" creationId="{68A20E73-F608-A9AF-99EC-4133BD0B05F0}"/>
          </ac:picMkLst>
        </pc:picChg>
      </pc:sldChg>
      <pc:sldChg chg="addSp delSp modSp">
        <pc:chgData name="문 상혁" userId="S::e4msh@himcoding.kr::c54af0c8-fccf-4111-8c63-ec4844825588" providerId="AD" clId="Web-{BE5659D5-26FE-4F00-A0F8-112C90167742}" dt="2024-10-23T09:45:03.369" v="138" actId="14100"/>
        <pc:sldMkLst>
          <pc:docMk/>
          <pc:sldMk cId="1527753189" sldId="281"/>
        </pc:sldMkLst>
        <pc:spChg chg="mod">
          <ac:chgData name="문 상혁" userId="S::e4msh@himcoding.kr::c54af0c8-fccf-4111-8c63-ec4844825588" providerId="AD" clId="Web-{BE5659D5-26FE-4F00-A0F8-112C90167742}" dt="2024-10-23T09:33:47.472" v="25" actId="14100"/>
          <ac:spMkLst>
            <pc:docMk/>
            <pc:sldMk cId="1527753189" sldId="281"/>
            <ac:spMk id="5" creationId="{6EF0A57D-88F6-7C8F-1468-A09ACDE6CB02}"/>
          </ac:spMkLst>
        </pc:spChg>
        <pc:spChg chg="mod">
          <ac:chgData name="문 상혁" userId="S::e4msh@himcoding.kr::c54af0c8-fccf-4111-8c63-ec4844825588" providerId="AD" clId="Web-{BE5659D5-26FE-4F00-A0F8-112C90167742}" dt="2024-10-23T09:45:03.369" v="138" actId="14100"/>
          <ac:spMkLst>
            <pc:docMk/>
            <pc:sldMk cId="1527753189" sldId="281"/>
            <ac:spMk id="6" creationId="{784BCE42-35BC-1ECE-93F4-DA16FC74B57E}"/>
          </ac:spMkLst>
        </pc:spChg>
        <pc:spChg chg="del mod">
          <ac:chgData name="문 상혁" userId="S::e4msh@himcoding.kr::c54af0c8-fccf-4111-8c63-ec4844825588" providerId="AD" clId="Web-{BE5659D5-26FE-4F00-A0F8-112C90167742}" dt="2024-10-23T09:33:03.955" v="14"/>
          <ac:spMkLst>
            <pc:docMk/>
            <pc:sldMk cId="1527753189" sldId="281"/>
            <ac:spMk id="10" creationId="{E11974EE-1BE2-4ED3-1FB3-FCBB2EFA6076}"/>
          </ac:spMkLst>
        </pc:spChg>
        <pc:picChg chg="add mod">
          <ac:chgData name="문 상혁" userId="S::e4msh@himcoding.kr::c54af0c8-fccf-4111-8c63-ec4844825588" providerId="AD" clId="Web-{BE5659D5-26FE-4F00-A0F8-112C90167742}" dt="2024-10-23T09:32:55.908" v="11" actId="1076"/>
          <ac:picMkLst>
            <pc:docMk/>
            <pc:sldMk cId="1527753189" sldId="281"/>
            <ac:picMk id="4" creationId="{5DC4662A-1A26-302E-F1D1-475A194B3221}"/>
          </ac:picMkLst>
        </pc:picChg>
      </pc:sldChg>
      <pc:sldChg chg="modSp">
        <pc:chgData name="문 상혁" userId="S::e4msh@himcoding.kr::c54af0c8-fccf-4111-8c63-ec4844825588" providerId="AD" clId="Web-{BE5659D5-26FE-4F00-A0F8-112C90167742}" dt="2024-10-23T09:51:54.273" v="175" actId="20577"/>
        <pc:sldMkLst>
          <pc:docMk/>
          <pc:sldMk cId="3196276048" sldId="282"/>
        </pc:sldMkLst>
        <pc:spChg chg="mod">
          <ac:chgData name="문 상혁" userId="S::e4msh@himcoding.kr::c54af0c8-fccf-4111-8c63-ec4844825588" providerId="AD" clId="Web-{BE5659D5-26FE-4F00-A0F8-112C90167742}" dt="2024-10-23T09:51:54.273" v="175" actId="20577"/>
          <ac:spMkLst>
            <pc:docMk/>
            <pc:sldMk cId="3196276048" sldId="282"/>
            <ac:spMk id="2" creationId="{FDD8EFDF-711F-E8E1-A2E5-D75724A11764}"/>
          </ac:spMkLst>
        </pc:spChg>
      </pc:sldChg>
      <pc:sldChg chg="modSp ord">
        <pc:chgData name="문 상혁" userId="S::e4msh@himcoding.kr::c54af0c8-fccf-4111-8c63-ec4844825588" providerId="AD" clId="Web-{BE5659D5-26FE-4F00-A0F8-112C90167742}" dt="2024-10-23T09:45:42.245" v="145" actId="20577"/>
        <pc:sldMkLst>
          <pc:docMk/>
          <pc:sldMk cId="217113848" sldId="284"/>
        </pc:sldMkLst>
        <pc:spChg chg="mod">
          <ac:chgData name="문 상혁" userId="S::e4msh@himcoding.kr::c54af0c8-fccf-4111-8c63-ec4844825588" providerId="AD" clId="Web-{BE5659D5-26FE-4F00-A0F8-112C90167742}" dt="2024-10-23T09:45:42.245" v="145" actId="20577"/>
          <ac:spMkLst>
            <pc:docMk/>
            <pc:sldMk cId="217113848" sldId="284"/>
            <ac:spMk id="2" creationId="{FDD8EFDF-711F-E8E1-A2E5-D75724A11764}"/>
          </ac:spMkLst>
        </pc:spChg>
      </pc:sldChg>
      <pc:sldChg chg="delSp modSp add replId">
        <pc:chgData name="문 상혁" userId="S::e4msh@himcoding.kr::c54af0c8-fccf-4111-8c63-ec4844825588" providerId="AD" clId="Web-{BE5659D5-26FE-4F00-A0F8-112C90167742}" dt="2024-10-23T09:46:26.262" v="162" actId="20577"/>
        <pc:sldMkLst>
          <pc:docMk/>
          <pc:sldMk cId="978487389" sldId="285"/>
        </pc:sldMkLst>
        <pc:spChg chg="del">
          <ac:chgData name="문 상혁" userId="S::e4msh@himcoding.kr::c54af0c8-fccf-4111-8c63-ec4844825588" providerId="AD" clId="Web-{BE5659D5-26FE-4F00-A0F8-112C90167742}" dt="2024-10-23T09:35:53.773" v="42"/>
          <ac:spMkLst>
            <pc:docMk/>
            <pc:sldMk cId="978487389" sldId="285"/>
            <ac:spMk id="5" creationId="{6EF0A57D-88F6-7C8F-1468-A09ACDE6CB02}"/>
          </ac:spMkLst>
        </pc:spChg>
        <pc:spChg chg="mod">
          <ac:chgData name="문 상혁" userId="S::e4msh@himcoding.kr::c54af0c8-fccf-4111-8c63-ec4844825588" providerId="AD" clId="Web-{BE5659D5-26FE-4F00-A0F8-112C90167742}" dt="2024-10-23T09:46:26.262" v="162" actId="20577"/>
          <ac:spMkLst>
            <pc:docMk/>
            <pc:sldMk cId="978487389" sldId="285"/>
            <ac:spMk id="6" creationId="{784BCE42-35BC-1ECE-93F4-DA16FC74B57E}"/>
          </ac:spMkLst>
        </pc:spChg>
        <pc:spChg chg="mod">
          <ac:chgData name="문 상혁" userId="S::e4msh@himcoding.kr::c54af0c8-fccf-4111-8c63-ec4844825588" providerId="AD" clId="Web-{BE5659D5-26FE-4F00-A0F8-112C90167742}" dt="2024-10-23T09:36:12.430" v="49" actId="14100"/>
          <ac:spMkLst>
            <pc:docMk/>
            <pc:sldMk cId="978487389" sldId="285"/>
            <ac:spMk id="10" creationId="{E11974EE-1BE2-4ED3-1FB3-FCBB2EFA6076}"/>
          </ac:spMkLst>
        </pc:spChg>
        <pc:picChg chg="mod">
          <ac:chgData name="문 상혁" userId="S::e4msh@himcoding.kr::c54af0c8-fccf-4111-8c63-ec4844825588" providerId="AD" clId="Web-{BE5659D5-26FE-4F00-A0F8-112C90167742}" dt="2024-10-23T09:36:14.820" v="50" actId="1076"/>
          <ac:picMkLst>
            <pc:docMk/>
            <pc:sldMk cId="978487389" sldId="285"/>
            <ac:picMk id="2" creationId="{5F909AC9-A81C-281F-0F40-9E3C8322C57B}"/>
          </ac:picMkLst>
        </pc:picChg>
        <pc:picChg chg="del">
          <ac:chgData name="문 상혁" userId="S::e4msh@himcoding.kr::c54af0c8-fccf-4111-8c63-ec4844825588" providerId="AD" clId="Web-{BE5659D5-26FE-4F00-A0F8-112C90167742}" dt="2024-10-23T09:35:41.038" v="39"/>
          <ac:picMkLst>
            <pc:docMk/>
            <pc:sldMk cId="978487389" sldId="285"/>
            <ac:picMk id="3" creationId="{68A20E73-F608-A9AF-99EC-4133BD0B05F0}"/>
          </ac:picMkLst>
        </pc:picChg>
      </pc:sldChg>
      <pc:sldChg chg="modSp">
        <pc:chgData name="문 상혁" userId="S::e4msh@himcoding.kr::c54af0c8-fccf-4111-8c63-ec4844825588" providerId="AD" clId="Web-{BE5659D5-26FE-4F00-A0F8-112C90167742}" dt="2024-10-23T09:48:22.454" v="164" actId="20577"/>
        <pc:sldMkLst>
          <pc:docMk/>
          <pc:sldMk cId="2537946803" sldId="286"/>
        </pc:sldMkLst>
        <pc:spChg chg="mod">
          <ac:chgData name="문 상혁" userId="S::e4msh@himcoding.kr::c54af0c8-fccf-4111-8c63-ec4844825588" providerId="AD" clId="Web-{BE5659D5-26FE-4F00-A0F8-112C90167742}" dt="2024-10-23T09:48:22.454" v="164" actId="20577"/>
          <ac:spMkLst>
            <pc:docMk/>
            <pc:sldMk cId="2537946803" sldId="286"/>
            <ac:spMk id="2" creationId="{A2EDE6E0-CAB2-B00B-FFBB-B74362A7D60C}"/>
          </ac:spMkLst>
        </pc:spChg>
      </pc:sldChg>
      <pc:sldChg chg="addSp delSp modSp new mod setBg">
        <pc:chgData name="문 상혁" userId="S::e4msh@himcoding.kr::c54af0c8-fccf-4111-8c63-ec4844825588" providerId="AD" clId="Web-{BE5659D5-26FE-4F00-A0F8-112C90167742}" dt="2024-10-23T09:43:23.506" v="120"/>
        <pc:sldMkLst>
          <pc:docMk/>
          <pc:sldMk cId="271351679" sldId="287"/>
        </pc:sldMkLst>
        <pc:spChg chg="del">
          <ac:chgData name="문 상혁" userId="S::e4msh@himcoding.kr::c54af0c8-fccf-4111-8c63-ec4844825588" providerId="AD" clId="Web-{BE5659D5-26FE-4F00-A0F8-112C90167742}" dt="2024-10-23T09:43:23.506" v="120"/>
          <ac:spMkLst>
            <pc:docMk/>
            <pc:sldMk cId="271351679" sldId="287"/>
            <ac:spMk id="2" creationId="{C1DC58F4-3DED-BC1C-8CB8-1BDE6AADD387}"/>
          </ac:spMkLst>
        </pc:spChg>
        <pc:spChg chg="del">
          <ac:chgData name="문 상혁" userId="S::e4msh@himcoding.kr::c54af0c8-fccf-4111-8c63-ec4844825588" providerId="AD" clId="Web-{BE5659D5-26FE-4F00-A0F8-112C90167742}" dt="2024-10-23T09:43:14.006" v="116"/>
          <ac:spMkLst>
            <pc:docMk/>
            <pc:sldMk cId="271351679" sldId="287"/>
            <ac:spMk id="3" creationId="{C42085B5-43E3-58A5-7277-398FBBA635F0}"/>
          </ac:spMkLst>
        </pc:spChg>
        <pc:spChg chg="add">
          <ac:chgData name="문 상혁" userId="S::e4msh@himcoding.kr::c54af0c8-fccf-4111-8c63-ec4844825588" providerId="AD" clId="Web-{BE5659D5-26FE-4F00-A0F8-112C90167742}" dt="2024-10-23T09:43:23.506" v="120"/>
          <ac:spMkLst>
            <pc:docMk/>
            <pc:sldMk cId="271351679" sldId="287"/>
            <ac:spMk id="9" creationId="{42A4FC2C-047E-45A5-965D-8E1E3BF09BC6}"/>
          </ac:spMkLst>
        </pc:spChg>
        <pc:picChg chg="add mod ord">
          <ac:chgData name="문 상혁" userId="S::e4msh@himcoding.kr::c54af0c8-fccf-4111-8c63-ec4844825588" providerId="AD" clId="Web-{BE5659D5-26FE-4F00-A0F8-112C90167742}" dt="2024-10-23T09:43:23.506" v="120"/>
          <ac:picMkLst>
            <pc:docMk/>
            <pc:sldMk cId="271351679" sldId="287"/>
            <ac:picMk id="4" creationId="{ED929D61-6658-050B-4A02-8F153BC09280}"/>
          </ac:picMkLst>
        </pc:picChg>
      </pc:sldChg>
    </pc:docChg>
  </pc:docChgLst>
  <pc:docChgLst>
    <pc:chgData name="문 상혁" userId="S::e4msh@himcoding.kr::c54af0c8-fccf-4111-8c63-ec4844825588" providerId="AD" clId="Web-{0494BD37-92AE-420F-8AAD-9567B572AE9D}"/>
    <pc:docChg chg="addSld delSld modSld sldOrd">
      <pc:chgData name="문 상혁" userId="S::e4msh@himcoding.kr::c54af0c8-fccf-4111-8c63-ec4844825588" providerId="AD" clId="Web-{0494BD37-92AE-420F-8AAD-9567B572AE9D}" dt="2024-10-22T09:25:50.248" v="165" actId="20577"/>
      <pc:docMkLst>
        <pc:docMk/>
      </pc:docMkLst>
      <pc:sldChg chg="modSp">
        <pc:chgData name="문 상혁" userId="S::e4msh@himcoding.kr::c54af0c8-fccf-4111-8c63-ec4844825588" providerId="AD" clId="Web-{0494BD37-92AE-420F-8AAD-9567B572AE9D}" dt="2024-10-22T09:23:58.447" v="146" actId="20577"/>
        <pc:sldMkLst>
          <pc:docMk/>
          <pc:sldMk cId="697801652" sldId="257"/>
        </pc:sldMkLst>
        <pc:spChg chg="mod">
          <ac:chgData name="문 상혁" userId="S::e4msh@himcoding.kr::c54af0c8-fccf-4111-8c63-ec4844825588" providerId="AD" clId="Web-{0494BD37-92AE-420F-8AAD-9567B572AE9D}" dt="2024-10-22T09:23:58.447" v="146" actId="20577"/>
          <ac:spMkLst>
            <pc:docMk/>
            <pc:sldMk cId="697801652" sldId="257"/>
            <ac:spMk id="4" creationId="{00000000-0000-0000-0000-000000000000}"/>
          </ac:spMkLst>
        </pc:spChg>
      </pc:sldChg>
      <pc:sldChg chg="ord">
        <pc:chgData name="문 상혁" userId="S::e4msh@himcoding.kr::c54af0c8-fccf-4111-8c63-ec4844825588" providerId="AD" clId="Web-{0494BD37-92AE-420F-8AAD-9567B572AE9D}" dt="2024-10-22T09:20:08.472" v="88"/>
        <pc:sldMkLst>
          <pc:docMk/>
          <pc:sldMk cId="3459649851" sldId="258"/>
        </pc:sldMkLst>
      </pc:sldChg>
      <pc:sldChg chg="del">
        <pc:chgData name="문 상혁" userId="S::e4msh@himcoding.kr::c54af0c8-fccf-4111-8c63-ec4844825588" providerId="AD" clId="Web-{0494BD37-92AE-420F-8AAD-9567B572AE9D}" dt="2024-10-22T09:20:07.316" v="87"/>
        <pc:sldMkLst>
          <pc:docMk/>
          <pc:sldMk cId="728540899" sldId="260"/>
        </pc:sldMkLst>
      </pc:sldChg>
      <pc:sldChg chg="modSp new">
        <pc:chgData name="문 상혁" userId="S::e4msh@himcoding.kr::c54af0c8-fccf-4111-8c63-ec4844825588" providerId="AD" clId="Web-{0494BD37-92AE-420F-8AAD-9567B572AE9D}" dt="2024-10-22T09:21:50.334" v="111" actId="20577"/>
        <pc:sldMkLst>
          <pc:docMk/>
          <pc:sldMk cId="2238370254" sldId="261"/>
        </pc:sldMkLst>
        <pc:spChg chg="mod">
          <ac:chgData name="문 상혁" userId="S::e4msh@himcoding.kr::c54af0c8-fccf-4111-8c63-ec4844825588" providerId="AD" clId="Web-{0494BD37-92AE-420F-8AAD-9567B572AE9D}" dt="2024-10-22T09:21:50.334" v="111" actId="20577"/>
          <ac:spMkLst>
            <pc:docMk/>
            <pc:sldMk cId="2238370254" sldId="261"/>
            <ac:spMk id="2" creationId="{E331E837-465B-1F89-34FE-5FF01E5B1216}"/>
          </ac:spMkLst>
        </pc:spChg>
      </pc:sldChg>
      <pc:sldChg chg="modSp new">
        <pc:chgData name="문 상혁" userId="S::e4msh@himcoding.kr::c54af0c8-fccf-4111-8c63-ec4844825588" providerId="AD" clId="Web-{0494BD37-92AE-420F-8AAD-9567B572AE9D}" dt="2024-10-22T09:25:50.248" v="165" actId="20577"/>
        <pc:sldMkLst>
          <pc:docMk/>
          <pc:sldMk cId="3879917155" sldId="262"/>
        </pc:sldMkLst>
        <pc:spChg chg="mod">
          <ac:chgData name="문 상혁" userId="S::e4msh@himcoding.kr::c54af0c8-fccf-4111-8c63-ec4844825588" providerId="AD" clId="Web-{0494BD37-92AE-420F-8AAD-9567B572AE9D}" dt="2024-10-22T09:22:48.461" v="131" actId="20577"/>
          <ac:spMkLst>
            <pc:docMk/>
            <pc:sldMk cId="3879917155" sldId="262"/>
            <ac:spMk id="2" creationId="{EC02B0E1-E82E-78A4-D4EA-DF9B414160AF}"/>
          </ac:spMkLst>
        </pc:spChg>
        <pc:spChg chg="mod">
          <ac:chgData name="문 상혁" userId="S::e4msh@himcoding.kr::c54af0c8-fccf-4111-8c63-ec4844825588" providerId="AD" clId="Web-{0494BD37-92AE-420F-8AAD-9567B572AE9D}" dt="2024-10-22T09:25:50.248" v="165" actId="20577"/>
          <ac:spMkLst>
            <pc:docMk/>
            <pc:sldMk cId="3879917155" sldId="262"/>
            <ac:spMk id="3" creationId="{0B12CEAB-B78C-1E8B-3CD7-7C4BF746524E}"/>
          </ac:spMkLst>
        </pc:spChg>
      </pc:sldChg>
    </pc:docChg>
  </pc:docChgLst>
  <pc:docChgLst>
    <pc:chgData name="송 윤건" userId="S::m1syk@himcoms.com::a1006fa9-57fe-4304-a359-f62b8256c374" providerId="AD" clId="Web-{216EBF5A-3E05-4933-A837-696C43A3D824}"/>
    <pc:docChg chg="modSld sldOrd">
      <pc:chgData name="송 윤건" userId="S::m1syk@himcoms.com::a1006fa9-57fe-4304-a359-f62b8256c374" providerId="AD" clId="Web-{216EBF5A-3E05-4933-A837-696C43A3D824}" dt="2024-10-24T08:28:15.617" v="2" actId="1076"/>
      <pc:docMkLst>
        <pc:docMk/>
      </pc:docMkLst>
      <pc:sldChg chg="ord">
        <pc:chgData name="송 윤건" userId="S::m1syk@himcoms.com::a1006fa9-57fe-4304-a359-f62b8256c374" providerId="AD" clId="Web-{216EBF5A-3E05-4933-A837-696C43A3D824}" dt="2024-10-24T08:20:00.471" v="0"/>
        <pc:sldMkLst>
          <pc:docMk/>
          <pc:sldMk cId="2211726650" sldId="263"/>
        </pc:sldMkLst>
      </pc:sldChg>
      <pc:sldChg chg="modSp ord">
        <pc:chgData name="송 윤건" userId="S::m1syk@himcoms.com::a1006fa9-57fe-4304-a359-f62b8256c374" providerId="AD" clId="Web-{216EBF5A-3E05-4933-A837-696C43A3D824}" dt="2024-10-24T08:28:15.617" v="2" actId="1076"/>
        <pc:sldMkLst>
          <pc:docMk/>
          <pc:sldMk cId="533717536" sldId="278"/>
        </pc:sldMkLst>
        <pc:spChg chg="mod">
          <ac:chgData name="송 윤건" userId="S::m1syk@himcoms.com::a1006fa9-57fe-4304-a359-f62b8256c374" providerId="AD" clId="Web-{216EBF5A-3E05-4933-A837-696C43A3D824}" dt="2024-10-24T08:28:15.617" v="2" actId="1076"/>
          <ac:spMkLst>
            <pc:docMk/>
            <pc:sldMk cId="533717536" sldId="278"/>
            <ac:spMk id="10" creationId="{E11974EE-1BE2-4ED3-1FB3-FCBB2EFA6076}"/>
          </ac:spMkLst>
        </pc:spChg>
      </pc:sldChg>
    </pc:docChg>
  </pc:docChgLst>
  <pc:docChgLst>
    <pc:chgData name="송 윤건" userId="S::m1syk@himcoms.com::a1006fa9-57fe-4304-a359-f62b8256c374" providerId="AD" clId="Web-{E23013CF-06BF-4B0D-AAB6-627DEA268A55}"/>
    <pc:docChg chg="modSld">
      <pc:chgData name="송 윤건" userId="S::m1syk@himcoms.com::a1006fa9-57fe-4304-a359-f62b8256c374" providerId="AD" clId="Web-{E23013CF-06BF-4B0D-AAB6-627DEA268A55}" dt="2024-10-23T08:29:31.720" v="123"/>
      <pc:docMkLst>
        <pc:docMk/>
      </pc:docMkLst>
      <pc:sldChg chg="addSp modSp">
        <pc:chgData name="송 윤건" userId="S::m1syk@himcoms.com::a1006fa9-57fe-4304-a359-f62b8256c374" providerId="AD" clId="Web-{E23013CF-06BF-4B0D-AAB6-627DEA268A55}" dt="2024-10-23T08:29:14.751" v="120" actId="20577"/>
        <pc:sldMkLst>
          <pc:docMk/>
          <pc:sldMk cId="3879917155" sldId="262"/>
        </pc:sldMkLst>
        <pc:spChg chg="mod">
          <ac:chgData name="송 윤건" userId="S::m1syk@himcoms.com::a1006fa9-57fe-4304-a359-f62b8256c374" providerId="AD" clId="Web-{E23013CF-06BF-4B0D-AAB6-627DEA268A55}" dt="2024-10-23T08:25:52.746" v="24" actId="1076"/>
          <ac:spMkLst>
            <pc:docMk/>
            <pc:sldMk cId="3879917155" sldId="262"/>
            <ac:spMk id="3" creationId="{0B12CEAB-B78C-1E8B-3CD7-7C4BF746524E}"/>
          </ac:spMkLst>
        </pc:spChg>
        <pc:spChg chg="add mod">
          <ac:chgData name="송 윤건" userId="S::m1syk@himcoms.com::a1006fa9-57fe-4304-a359-f62b8256c374" providerId="AD" clId="Web-{E23013CF-06BF-4B0D-AAB6-627DEA268A55}" dt="2024-10-23T08:25:48.699" v="23" actId="14100"/>
          <ac:spMkLst>
            <pc:docMk/>
            <pc:sldMk cId="3879917155" sldId="262"/>
            <ac:spMk id="5" creationId="{CBAAF5B2-D64F-A19A-EDB8-A6988EBF115A}"/>
          </ac:spMkLst>
        </pc:spChg>
        <pc:spChg chg="add mod">
          <ac:chgData name="송 윤건" userId="S::m1syk@himcoms.com::a1006fa9-57fe-4304-a359-f62b8256c374" providerId="AD" clId="Web-{E23013CF-06BF-4B0D-AAB6-627DEA268A55}" dt="2024-10-23T08:29:14.751" v="120" actId="20577"/>
          <ac:spMkLst>
            <pc:docMk/>
            <pc:sldMk cId="3879917155" sldId="262"/>
            <ac:spMk id="7" creationId="{8D4682D9-F256-AC30-59EB-0A15340F9218}"/>
          </ac:spMkLst>
        </pc:spChg>
        <pc:picChg chg="mod">
          <ac:chgData name="송 윤건" userId="S::m1syk@himcoms.com::a1006fa9-57fe-4304-a359-f62b8256c374" providerId="AD" clId="Web-{E23013CF-06BF-4B0D-AAB6-627DEA268A55}" dt="2024-10-23T08:25:54.856" v="25" actId="1076"/>
          <ac:picMkLst>
            <pc:docMk/>
            <pc:sldMk cId="3879917155" sldId="262"/>
            <ac:picMk id="6" creationId="{3E9027FD-3D97-2502-BDBA-5997381F9804}"/>
          </ac:picMkLst>
        </pc:picChg>
      </pc:sldChg>
      <pc:sldChg chg="delSp">
        <pc:chgData name="송 윤건" userId="S::m1syk@himcoms.com::a1006fa9-57fe-4304-a359-f62b8256c374" providerId="AD" clId="Web-{E23013CF-06BF-4B0D-AAB6-627DEA268A55}" dt="2024-10-23T08:29:31.720" v="123"/>
        <pc:sldMkLst>
          <pc:docMk/>
          <pc:sldMk cId="2211726650" sldId="263"/>
        </pc:sldMkLst>
        <pc:picChg chg="del">
          <ac:chgData name="송 윤건" userId="S::m1syk@himcoms.com::a1006fa9-57fe-4304-a359-f62b8256c374" providerId="AD" clId="Web-{E23013CF-06BF-4B0D-AAB6-627DEA268A55}" dt="2024-10-23T08:29:30.048" v="122"/>
          <ac:picMkLst>
            <pc:docMk/>
            <pc:sldMk cId="2211726650" sldId="263"/>
            <ac:picMk id="3" creationId="{67F5C531-0F4B-CC3F-3A3C-2F79E56132D8}"/>
          </ac:picMkLst>
        </pc:picChg>
        <pc:picChg chg="del">
          <ac:chgData name="송 윤건" userId="S::m1syk@himcoms.com::a1006fa9-57fe-4304-a359-f62b8256c374" providerId="AD" clId="Web-{E23013CF-06BF-4B0D-AAB6-627DEA268A55}" dt="2024-10-23T08:29:28.188" v="121"/>
          <ac:picMkLst>
            <pc:docMk/>
            <pc:sldMk cId="2211726650" sldId="263"/>
            <ac:picMk id="4" creationId="{8FB4B7DA-D244-50DE-2FC8-951E3F92C1FE}"/>
          </ac:picMkLst>
        </pc:picChg>
        <pc:picChg chg="del">
          <ac:chgData name="송 윤건" userId="S::m1syk@himcoms.com::a1006fa9-57fe-4304-a359-f62b8256c374" providerId="AD" clId="Web-{E23013CF-06BF-4B0D-AAB6-627DEA268A55}" dt="2024-10-23T08:29:31.720" v="123"/>
          <ac:picMkLst>
            <pc:docMk/>
            <pc:sldMk cId="2211726650" sldId="263"/>
            <ac:picMk id="10" creationId="{B1CDA426-C191-BED4-EF72-15C3CA4F1790}"/>
          </ac:picMkLst>
        </pc:picChg>
      </pc:sldChg>
    </pc:docChg>
  </pc:docChgLst>
  <pc:docChgLst>
    <pc:chgData name="송 윤건" userId="S::m1syk@himcoms.com::a1006fa9-57fe-4304-a359-f62b8256c374" providerId="AD" clId="Web-{AFF433FE-2087-4B4E-BB91-08156BE73FFE}"/>
    <pc:docChg chg="addSld delSld modSld">
      <pc:chgData name="송 윤건" userId="S::m1syk@himcoms.com::a1006fa9-57fe-4304-a359-f62b8256c374" providerId="AD" clId="Web-{AFF433FE-2087-4B4E-BB91-08156BE73FFE}" dt="2024-10-22T10:39:51.503" v="287" actId="20577"/>
      <pc:docMkLst>
        <pc:docMk/>
      </pc:docMkLst>
      <pc:sldChg chg="modSp">
        <pc:chgData name="송 윤건" userId="S::m1syk@himcoms.com::a1006fa9-57fe-4304-a359-f62b8256c374" providerId="AD" clId="Web-{AFF433FE-2087-4B4E-BB91-08156BE73FFE}" dt="2024-10-22T10:39:51.503" v="287" actId="20577"/>
        <pc:sldMkLst>
          <pc:docMk/>
          <pc:sldMk cId="3691624127" sldId="267"/>
        </pc:sldMkLst>
        <pc:spChg chg="mod">
          <ac:chgData name="송 윤건" userId="S::m1syk@himcoms.com::a1006fa9-57fe-4304-a359-f62b8256c374" providerId="AD" clId="Web-{AFF433FE-2087-4B4E-BB91-08156BE73FFE}" dt="2024-10-22T10:39:51.503" v="287" actId="20577"/>
          <ac:spMkLst>
            <pc:docMk/>
            <pc:sldMk cId="3691624127" sldId="267"/>
            <ac:spMk id="3" creationId="{50A60E27-26E0-BB13-8104-6891E2DE5BF2}"/>
          </ac:spMkLst>
        </pc:spChg>
      </pc:sldChg>
      <pc:sldChg chg="add del">
        <pc:chgData name="송 윤건" userId="S::m1syk@himcoms.com::a1006fa9-57fe-4304-a359-f62b8256c374" providerId="AD" clId="Web-{AFF433FE-2087-4B4E-BB91-08156BE73FFE}" dt="2024-10-22T10:34:26.195" v="125"/>
        <pc:sldMkLst>
          <pc:docMk/>
          <pc:sldMk cId="259707688" sldId="268"/>
        </pc:sldMkLst>
      </pc:sldChg>
      <pc:sldChg chg="new del">
        <pc:chgData name="송 윤건" userId="S::m1syk@himcoms.com::a1006fa9-57fe-4304-a359-f62b8256c374" providerId="AD" clId="Web-{AFF433FE-2087-4B4E-BB91-08156BE73FFE}" dt="2024-10-22T10:34:14.039" v="123"/>
        <pc:sldMkLst>
          <pc:docMk/>
          <pc:sldMk cId="2205984754" sldId="269"/>
        </pc:sldMkLst>
      </pc:sldChg>
    </pc:docChg>
  </pc:docChgLst>
  <pc:docChgLst>
    <pc:chgData name="송 윤건" userId="S::m1syk@himcoms.com::a1006fa9-57fe-4304-a359-f62b8256c374" providerId="AD" clId="Web-{21D56B96-3006-40A6-9F3F-AF38B80EB0F6}"/>
    <pc:docChg chg="modSld">
      <pc:chgData name="송 윤건" userId="S::m1syk@himcoms.com::a1006fa9-57fe-4304-a359-f62b8256c374" providerId="AD" clId="Web-{21D56B96-3006-40A6-9F3F-AF38B80EB0F6}" dt="2024-10-22T11:02:29.712" v="27" actId="20577"/>
      <pc:docMkLst>
        <pc:docMk/>
      </pc:docMkLst>
      <pc:sldChg chg="modSp">
        <pc:chgData name="송 윤건" userId="S::m1syk@himcoms.com::a1006fa9-57fe-4304-a359-f62b8256c374" providerId="AD" clId="Web-{21D56B96-3006-40A6-9F3F-AF38B80EB0F6}" dt="2024-10-22T11:02:29.712" v="27" actId="20577"/>
        <pc:sldMkLst>
          <pc:docMk/>
          <pc:sldMk cId="3691624127" sldId="267"/>
        </pc:sldMkLst>
        <pc:spChg chg="mod">
          <ac:chgData name="송 윤건" userId="S::m1syk@himcoms.com::a1006fa9-57fe-4304-a359-f62b8256c374" providerId="AD" clId="Web-{21D56B96-3006-40A6-9F3F-AF38B80EB0F6}" dt="2024-10-22T11:02:29.712" v="27" actId="20577"/>
          <ac:spMkLst>
            <pc:docMk/>
            <pc:sldMk cId="3691624127" sldId="267"/>
            <ac:spMk id="3" creationId="{50A60E27-26E0-BB13-8104-6891E2DE5BF2}"/>
          </ac:spMkLst>
        </pc:spChg>
      </pc:sldChg>
    </pc:docChg>
  </pc:docChgLst>
  <pc:docChgLst>
    <pc:chgData name="송 윤건" userId="S::m1syk@himcoms.com::a1006fa9-57fe-4304-a359-f62b8256c374" providerId="AD" clId="Web-{FB442838-C5D4-4870-B759-EDED449830B5}"/>
    <pc:docChg chg="addSld delSld modSld sldOrd">
      <pc:chgData name="송 윤건" userId="S::m1syk@himcoms.com::a1006fa9-57fe-4304-a359-f62b8256c374" providerId="AD" clId="Web-{FB442838-C5D4-4870-B759-EDED449830B5}" dt="2024-10-23T09:36:18.465" v="667" actId="1076"/>
      <pc:docMkLst>
        <pc:docMk/>
      </pc:docMkLst>
      <pc:sldChg chg="modSp">
        <pc:chgData name="송 윤건" userId="S::m1syk@himcoms.com::a1006fa9-57fe-4304-a359-f62b8256c374" providerId="AD" clId="Web-{FB442838-C5D4-4870-B759-EDED449830B5}" dt="2024-10-23T08:56:48.520" v="218" actId="14100"/>
        <pc:sldMkLst>
          <pc:docMk/>
          <pc:sldMk cId="2211726650" sldId="263"/>
        </pc:sldMkLst>
        <pc:spChg chg="mod">
          <ac:chgData name="송 윤건" userId="S::m1syk@himcoms.com::a1006fa9-57fe-4304-a359-f62b8256c374" providerId="AD" clId="Web-{FB442838-C5D4-4870-B759-EDED449830B5}" dt="2024-10-23T08:56:48.520" v="218" actId="14100"/>
          <ac:spMkLst>
            <pc:docMk/>
            <pc:sldMk cId="2211726650" sldId="263"/>
            <ac:spMk id="6" creationId="{784BCE42-35BC-1ECE-93F4-DA16FC74B57E}"/>
          </ac:spMkLst>
        </pc:spChg>
      </pc:sldChg>
      <pc:sldChg chg="modSp ord">
        <pc:chgData name="송 윤건" userId="S::m1syk@himcoms.com::a1006fa9-57fe-4304-a359-f62b8256c374" providerId="AD" clId="Web-{FB442838-C5D4-4870-B759-EDED449830B5}" dt="2024-10-23T09:30:11.425" v="556"/>
        <pc:sldMkLst>
          <pc:docMk/>
          <pc:sldMk cId="2254421719" sldId="264"/>
        </pc:sldMkLst>
        <pc:spChg chg="mod">
          <ac:chgData name="송 윤건" userId="S::m1syk@himcoms.com::a1006fa9-57fe-4304-a359-f62b8256c374" providerId="AD" clId="Web-{FB442838-C5D4-4870-B759-EDED449830B5}" dt="2024-10-23T08:57:17.365" v="230" actId="20577"/>
          <ac:spMkLst>
            <pc:docMk/>
            <pc:sldMk cId="2254421719" sldId="264"/>
            <ac:spMk id="12" creationId="{0C28EA7B-AF5F-9CB7-B03C-B0644D32D831}"/>
          </ac:spMkLst>
        </pc:spChg>
        <pc:picChg chg="mod">
          <ac:chgData name="송 윤건" userId="S::m1syk@himcoms.com::a1006fa9-57fe-4304-a359-f62b8256c374" providerId="AD" clId="Web-{FB442838-C5D4-4870-B759-EDED449830B5}" dt="2024-10-23T08:55:30.096" v="198" actId="1076"/>
          <ac:picMkLst>
            <pc:docMk/>
            <pc:sldMk cId="2254421719" sldId="264"/>
            <ac:picMk id="11" creationId="{DC1145A1-CC40-90E9-3AEF-9F42DAFD96B7}"/>
          </ac:picMkLst>
        </pc:picChg>
      </pc:sldChg>
      <pc:sldChg chg="del">
        <pc:chgData name="송 윤건" userId="S::m1syk@himcoms.com::a1006fa9-57fe-4304-a359-f62b8256c374" providerId="AD" clId="Web-{FB442838-C5D4-4870-B759-EDED449830B5}" dt="2024-10-23T08:55:21.862" v="197"/>
        <pc:sldMkLst>
          <pc:docMk/>
          <pc:sldMk cId="649435331" sldId="266"/>
        </pc:sldMkLst>
      </pc:sldChg>
      <pc:sldChg chg="modSp">
        <pc:chgData name="송 윤건" userId="S::m1syk@himcoms.com::a1006fa9-57fe-4304-a359-f62b8256c374" providerId="AD" clId="Web-{FB442838-C5D4-4870-B759-EDED449830B5}" dt="2024-10-23T08:56:28.676" v="217" actId="20577"/>
        <pc:sldMkLst>
          <pc:docMk/>
          <pc:sldMk cId="1359242616" sldId="269"/>
        </pc:sldMkLst>
        <pc:spChg chg="mod">
          <ac:chgData name="송 윤건" userId="S::m1syk@himcoms.com::a1006fa9-57fe-4304-a359-f62b8256c374" providerId="AD" clId="Web-{FB442838-C5D4-4870-B759-EDED449830B5}" dt="2024-10-23T08:56:28.676" v="217" actId="20577"/>
          <ac:spMkLst>
            <pc:docMk/>
            <pc:sldMk cId="1359242616" sldId="269"/>
            <ac:spMk id="3" creationId="{E7E2A084-08BB-D4A2-9C04-325DF3DF76D2}"/>
          </ac:spMkLst>
        </pc:spChg>
      </pc:sldChg>
      <pc:sldChg chg="modSp">
        <pc:chgData name="송 윤건" userId="S::m1syk@himcoms.com::a1006fa9-57fe-4304-a359-f62b8256c374" providerId="AD" clId="Web-{FB442838-C5D4-4870-B759-EDED449830B5}" dt="2024-10-23T09:00:54.012" v="251" actId="1076"/>
        <pc:sldMkLst>
          <pc:docMk/>
          <pc:sldMk cId="533717536" sldId="278"/>
        </pc:sldMkLst>
        <pc:spChg chg="mod">
          <ac:chgData name="송 윤건" userId="S::m1syk@himcoms.com::a1006fa9-57fe-4304-a359-f62b8256c374" providerId="AD" clId="Web-{FB442838-C5D4-4870-B759-EDED449830B5}" dt="2024-10-23T09:00:54.012" v="251" actId="1076"/>
          <ac:spMkLst>
            <pc:docMk/>
            <pc:sldMk cId="533717536" sldId="278"/>
            <ac:spMk id="10" creationId="{E11974EE-1BE2-4ED3-1FB3-FCBB2EFA6076}"/>
          </ac:spMkLst>
        </pc:spChg>
      </pc:sldChg>
      <pc:sldChg chg="modSp">
        <pc:chgData name="송 윤건" userId="S::m1syk@himcoms.com::a1006fa9-57fe-4304-a359-f62b8256c374" providerId="AD" clId="Web-{FB442838-C5D4-4870-B759-EDED449830B5}" dt="2024-10-23T09:02:27.375" v="303" actId="20577"/>
        <pc:sldMkLst>
          <pc:docMk/>
          <pc:sldMk cId="2368955689" sldId="279"/>
        </pc:sldMkLst>
        <pc:spChg chg="mod">
          <ac:chgData name="송 윤건" userId="S::m1syk@himcoms.com::a1006fa9-57fe-4304-a359-f62b8256c374" providerId="AD" clId="Web-{FB442838-C5D4-4870-B759-EDED449830B5}" dt="2024-10-23T09:02:27.375" v="303" actId="20577"/>
          <ac:spMkLst>
            <pc:docMk/>
            <pc:sldMk cId="2368955689" sldId="279"/>
            <ac:spMk id="10" creationId="{E11974EE-1BE2-4ED3-1FB3-FCBB2EFA6076}"/>
          </ac:spMkLst>
        </pc:spChg>
      </pc:sldChg>
      <pc:sldChg chg="addSp delSp modSp">
        <pc:chgData name="송 윤건" userId="S::m1syk@himcoms.com::a1006fa9-57fe-4304-a359-f62b8256c374" providerId="AD" clId="Web-{FB442838-C5D4-4870-B759-EDED449830B5}" dt="2024-10-23T09:34:38.509" v="619" actId="14100"/>
        <pc:sldMkLst>
          <pc:docMk/>
          <pc:sldMk cId="3834673143" sldId="280"/>
        </pc:sldMkLst>
        <pc:spChg chg="del">
          <ac:chgData name="송 윤건" userId="S::m1syk@himcoms.com::a1006fa9-57fe-4304-a359-f62b8256c374" providerId="AD" clId="Web-{FB442838-C5D4-4870-B759-EDED449830B5}" dt="2024-10-23T08:52:00.574" v="0"/>
          <ac:spMkLst>
            <pc:docMk/>
            <pc:sldMk cId="3834673143" sldId="280"/>
            <ac:spMk id="3" creationId="{D9877FC6-56BA-464C-5D26-F9A1E6DA1FCF}"/>
          </ac:spMkLst>
        </pc:spChg>
        <pc:spChg chg="mod">
          <ac:chgData name="송 윤건" userId="S::m1syk@himcoms.com::a1006fa9-57fe-4304-a359-f62b8256c374" providerId="AD" clId="Web-{FB442838-C5D4-4870-B759-EDED449830B5}" dt="2024-10-23T08:52:59.451" v="16" actId="20577"/>
          <ac:spMkLst>
            <pc:docMk/>
            <pc:sldMk cId="3834673143" sldId="280"/>
            <ac:spMk id="5" creationId="{6EF0A57D-88F6-7C8F-1468-A09ACDE6CB02}"/>
          </ac:spMkLst>
        </pc:spChg>
        <pc:spChg chg="mod">
          <ac:chgData name="송 윤건" userId="S::m1syk@himcoms.com::a1006fa9-57fe-4304-a359-f62b8256c374" providerId="AD" clId="Web-{FB442838-C5D4-4870-B759-EDED449830B5}" dt="2024-10-23T08:52:39.669" v="11" actId="20577"/>
          <ac:spMkLst>
            <pc:docMk/>
            <pc:sldMk cId="3834673143" sldId="280"/>
            <ac:spMk id="6" creationId="{784BCE42-35BC-1ECE-93F4-DA16FC74B57E}"/>
          </ac:spMkLst>
        </pc:spChg>
        <pc:spChg chg="mod">
          <ac:chgData name="송 윤건" userId="S::m1syk@himcoms.com::a1006fa9-57fe-4304-a359-f62b8256c374" providerId="AD" clId="Web-{FB442838-C5D4-4870-B759-EDED449830B5}" dt="2024-10-23T09:00:36.262" v="249" actId="1076"/>
          <ac:spMkLst>
            <pc:docMk/>
            <pc:sldMk cId="3834673143" sldId="280"/>
            <ac:spMk id="10" creationId="{E11974EE-1BE2-4ED3-1FB3-FCBB2EFA6076}"/>
          </ac:spMkLst>
        </pc:spChg>
        <pc:picChg chg="add mod ord">
          <ac:chgData name="송 윤건" userId="S::m1syk@himcoms.com::a1006fa9-57fe-4304-a359-f62b8256c374" providerId="AD" clId="Web-{FB442838-C5D4-4870-B759-EDED449830B5}" dt="2024-10-23T09:34:31.556" v="617" actId="1076"/>
          <ac:picMkLst>
            <pc:docMk/>
            <pc:sldMk cId="3834673143" sldId="280"/>
            <ac:picMk id="2" creationId="{5F909AC9-A81C-281F-0F40-9E3C8322C57B}"/>
          </ac:picMkLst>
        </pc:picChg>
        <pc:picChg chg="add mod">
          <ac:chgData name="송 윤건" userId="S::m1syk@himcoms.com::a1006fa9-57fe-4304-a359-f62b8256c374" providerId="AD" clId="Web-{FB442838-C5D4-4870-B759-EDED449830B5}" dt="2024-10-23T09:34:38.509" v="619" actId="14100"/>
          <ac:picMkLst>
            <pc:docMk/>
            <pc:sldMk cId="3834673143" sldId="280"/>
            <ac:picMk id="3" creationId="{68A20E73-F608-A9AF-99EC-4133BD0B05F0}"/>
          </ac:picMkLst>
        </pc:picChg>
      </pc:sldChg>
      <pc:sldChg chg="addSp delSp modSp add">
        <pc:chgData name="송 윤건" userId="S::m1syk@himcoms.com::a1006fa9-57fe-4304-a359-f62b8256c374" providerId="AD" clId="Web-{FB442838-C5D4-4870-B759-EDED449830B5}" dt="2024-10-23T08:57:52.913" v="248" actId="14100"/>
        <pc:sldMkLst>
          <pc:docMk/>
          <pc:sldMk cId="1527753189" sldId="281"/>
        </pc:sldMkLst>
        <pc:spChg chg="add mod">
          <ac:chgData name="송 윤건" userId="S::m1syk@himcoms.com::a1006fa9-57fe-4304-a359-f62b8256c374" providerId="AD" clId="Web-{FB442838-C5D4-4870-B759-EDED449830B5}" dt="2024-10-23T08:57:34.475" v="233"/>
          <ac:spMkLst>
            <pc:docMk/>
            <pc:sldMk cId="1527753189" sldId="281"/>
            <ac:spMk id="4" creationId="{20E419C9-E87C-9CEE-86E5-30C65FF64242}"/>
          </ac:spMkLst>
        </pc:spChg>
        <pc:spChg chg="mod">
          <ac:chgData name="송 윤건" userId="S::m1syk@himcoms.com::a1006fa9-57fe-4304-a359-f62b8256c374" providerId="AD" clId="Web-{FB442838-C5D4-4870-B759-EDED449830B5}" dt="2024-10-23T08:57:52.913" v="248" actId="14100"/>
          <ac:spMkLst>
            <pc:docMk/>
            <pc:sldMk cId="1527753189" sldId="281"/>
            <ac:spMk id="6" creationId="{784BCE42-35BC-1ECE-93F4-DA16FC74B57E}"/>
          </ac:spMkLst>
        </pc:spChg>
        <pc:picChg chg="del mod">
          <ac:chgData name="송 윤건" userId="S::m1syk@himcoms.com::a1006fa9-57fe-4304-a359-f62b8256c374" providerId="AD" clId="Web-{FB442838-C5D4-4870-B759-EDED449830B5}" dt="2024-10-23T08:57:34.475" v="233"/>
          <ac:picMkLst>
            <pc:docMk/>
            <pc:sldMk cId="1527753189" sldId="281"/>
            <ac:picMk id="2" creationId="{5F909AC9-A81C-281F-0F40-9E3C8322C57B}"/>
          </ac:picMkLst>
        </pc:picChg>
      </pc:sldChg>
      <pc:sldChg chg="addSp delSp modSp new mod ord setBg">
        <pc:chgData name="송 윤건" userId="S::m1syk@himcoms.com::a1006fa9-57fe-4304-a359-f62b8256c374" providerId="AD" clId="Web-{FB442838-C5D4-4870-B759-EDED449830B5}" dt="2024-10-23T09:30:14.019" v="557"/>
        <pc:sldMkLst>
          <pc:docMk/>
          <pc:sldMk cId="3196276048" sldId="282"/>
        </pc:sldMkLst>
        <pc:spChg chg="del mod">
          <ac:chgData name="송 윤건" userId="S::m1syk@himcoms.com::a1006fa9-57fe-4304-a359-f62b8256c374" providerId="AD" clId="Web-{FB442838-C5D4-4870-B759-EDED449830B5}" dt="2024-10-23T09:10:53.476" v="312"/>
          <ac:spMkLst>
            <pc:docMk/>
            <pc:sldMk cId="3196276048" sldId="282"/>
            <ac:spMk id="2" creationId="{1FC14653-3B65-3754-F1FF-D1C77E458E14}"/>
          </ac:spMkLst>
        </pc:spChg>
        <pc:spChg chg="add mod">
          <ac:chgData name="송 윤건" userId="S::m1syk@himcoms.com::a1006fa9-57fe-4304-a359-f62b8256c374" providerId="AD" clId="Web-{FB442838-C5D4-4870-B759-EDED449830B5}" dt="2024-10-23T09:28:37.236" v="549" actId="20577"/>
          <ac:spMkLst>
            <pc:docMk/>
            <pc:sldMk cId="3196276048" sldId="282"/>
            <ac:spMk id="2" creationId="{FDD8EFDF-711F-E8E1-A2E5-D75724A11764}"/>
          </ac:spMkLst>
        </pc:spChg>
        <pc:spChg chg="del">
          <ac:chgData name="송 윤건" userId="S::m1syk@himcoms.com::a1006fa9-57fe-4304-a359-f62b8256c374" providerId="AD" clId="Web-{FB442838-C5D4-4870-B759-EDED449830B5}" dt="2024-10-23T09:10:48.007" v="310"/>
          <ac:spMkLst>
            <pc:docMk/>
            <pc:sldMk cId="3196276048" sldId="282"/>
            <ac:spMk id="3" creationId="{2B1F513D-ED8E-ADB6-60AF-3616A70ECD2C}"/>
          </ac:spMkLst>
        </pc:spChg>
        <pc:spChg chg="add">
          <ac:chgData name="송 윤건" userId="S::m1syk@himcoms.com::a1006fa9-57fe-4304-a359-f62b8256c374" providerId="AD" clId="Web-{FB442838-C5D4-4870-B759-EDED449830B5}" dt="2024-10-23T09:10:53.476" v="312"/>
          <ac:spMkLst>
            <pc:docMk/>
            <pc:sldMk cId="3196276048" sldId="282"/>
            <ac:spMk id="9" creationId="{22F15A2D-2324-487D-A02A-BF46C5C580EB}"/>
          </ac:spMkLst>
        </pc:spChg>
        <pc:spChg chg="add">
          <ac:chgData name="송 윤건" userId="S::m1syk@himcoms.com::a1006fa9-57fe-4304-a359-f62b8256c374" providerId="AD" clId="Web-{FB442838-C5D4-4870-B759-EDED449830B5}" dt="2024-10-23T09:10:53.476" v="312"/>
          <ac:spMkLst>
            <pc:docMk/>
            <pc:sldMk cId="3196276048" sldId="282"/>
            <ac:spMk id="11" creationId="{17A7F34E-D418-47E2-9F86-2C45BBC31210}"/>
          </ac:spMkLst>
        </pc:spChg>
        <pc:spChg chg="add">
          <ac:chgData name="송 윤건" userId="S::m1syk@himcoms.com::a1006fa9-57fe-4304-a359-f62b8256c374" providerId="AD" clId="Web-{FB442838-C5D4-4870-B759-EDED449830B5}" dt="2024-10-23T09:10:53.476" v="312"/>
          <ac:spMkLst>
            <pc:docMk/>
            <pc:sldMk cId="3196276048" sldId="282"/>
            <ac:spMk id="13" creationId="{2AEAFA59-923A-4F54-8B49-44C970BCC323}"/>
          </ac:spMkLst>
        </pc:spChg>
        <pc:picChg chg="add mod ord">
          <ac:chgData name="송 윤건" userId="S::m1syk@himcoms.com::a1006fa9-57fe-4304-a359-f62b8256c374" providerId="AD" clId="Web-{FB442838-C5D4-4870-B759-EDED449830B5}" dt="2024-10-23T09:28:05.173" v="517" actId="1076"/>
          <ac:picMkLst>
            <pc:docMk/>
            <pc:sldMk cId="3196276048" sldId="282"/>
            <ac:picMk id="4" creationId="{72B413BC-310C-C27F-1307-195B6035452F}"/>
          </ac:picMkLst>
        </pc:picChg>
      </pc:sldChg>
      <pc:sldChg chg="del">
        <pc:chgData name="송 윤건" userId="S::m1syk@himcoms.com::a1006fa9-57fe-4304-a359-f62b8256c374" providerId="AD" clId="Web-{FB442838-C5D4-4870-B759-EDED449830B5}" dt="2024-10-23T09:04:19.472" v="304"/>
        <pc:sldMkLst>
          <pc:docMk/>
          <pc:sldMk cId="3902584818" sldId="282"/>
        </pc:sldMkLst>
      </pc:sldChg>
      <pc:sldChg chg="addSp delSp modSp add replId">
        <pc:chgData name="송 윤건" userId="S::m1syk@himcoms.com::a1006fa9-57fe-4304-a359-f62b8256c374" providerId="AD" clId="Web-{FB442838-C5D4-4870-B759-EDED449830B5}" dt="2024-10-23T09:27:35.531" v="514" actId="20577"/>
        <pc:sldMkLst>
          <pc:docMk/>
          <pc:sldMk cId="1826260538" sldId="283"/>
        </pc:sldMkLst>
        <pc:spChg chg="add del mod">
          <ac:chgData name="송 윤건" userId="S::m1syk@himcoms.com::a1006fa9-57fe-4304-a359-f62b8256c374" providerId="AD" clId="Web-{FB442838-C5D4-4870-B759-EDED449830B5}" dt="2024-10-23T09:24:57.747" v="324"/>
          <ac:spMkLst>
            <pc:docMk/>
            <pc:sldMk cId="1826260538" sldId="283"/>
            <ac:spMk id="3" creationId="{3EB105B3-AA63-69DB-DDF9-2276D660791E}"/>
          </ac:spMkLst>
        </pc:spChg>
        <pc:spChg chg="mod">
          <ac:chgData name="송 윤건" userId="S::m1syk@himcoms.com::a1006fa9-57fe-4304-a359-f62b8256c374" providerId="AD" clId="Web-{FB442838-C5D4-4870-B759-EDED449830B5}" dt="2024-10-23T09:25:45.373" v="373" actId="20577"/>
          <ac:spMkLst>
            <pc:docMk/>
            <pc:sldMk cId="1826260538" sldId="283"/>
            <ac:spMk id="5" creationId="{6EF0A57D-88F6-7C8F-1468-A09ACDE6CB02}"/>
          </ac:spMkLst>
        </pc:spChg>
        <pc:spChg chg="mod">
          <ac:chgData name="송 윤건" userId="S::m1syk@himcoms.com::a1006fa9-57fe-4304-a359-f62b8256c374" providerId="AD" clId="Web-{FB442838-C5D4-4870-B759-EDED449830B5}" dt="2024-10-23T09:24:30.418" v="322" actId="20577"/>
          <ac:spMkLst>
            <pc:docMk/>
            <pc:sldMk cId="1826260538" sldId="283"/>
            <ac:spMk id="6" creationId="{784BCE42-35BC-1ECE-93F4-DA16FC74B57E}"/>
          </ac:spMkLst>
        </pc:spChg>
        <pc:spChg chg="mod">
          <ac:chgData name="송 윤건" userId="S::m1syk@himcoms.com::a1006fa9-57fe-4304-a359-f62b8256c374" providerId="AD" clId="Web-{FB442838-C5D4-4870-B759-EDED449830B5}" dt="2024-10-23T09:27:35.531" v="514" actId="20577"/>
          <ac:spMkLst>
            <pc:docMk/>
            <pc:sldMk cId="1826260538" sldId="283"/>
            <ac:spMk id="10" creationId="{E11974EE-1BE2-4ED3-1FB3-FCBB2EFA6076}"/>
          </ac:spMkLst>
        </pc:spChg>
        <pc:picChg chg="add mod ord">
          <ac:chgData name="송 윤건" userId="S::m1syk@himcoms.com::a1006fa9-57fe-4304-a359-f62b8256c374" providerId="AD" clId="Web-{FB442838-C5D4-4870-B759-EDED449830B5}" dt="2024-10-23T09:25:08.981" v="329" actId="1076"/>
          <ac:picMkLst>
            <pc:docMk/>
            <pc:sldMk cId="1826260538" sldId="283"/>
            <ac:picMk id="4" creationId="{7CA74EB6-6114-475C-08D0-06E7C00B5277}"/>
          </ac:picMkLst>
        </pc:picChg>
        <pc:picChg chg="del">
          <ac:chgData name="송 윤건" userId="S::m1syk@himcoms.com::a1006fa9-57fe-4304-a359-f62b8256c374" providerId="AD" clId="Web-{FB442838-C5D4-4870-B759-EDED449830B5}" dt="2024-10-23T09:24:32.168" v="323"/>
          <ac:picMkLst>
            <pc:docMk/>
            <pc:sldMk cId="1826260538" sldId="283"/>
            <ac:picMk id="9" creationId="{F8E1EE33-1C9F-D4F2-83C9-3D5CE2235611}"/>
          </ac:picMkLst>
        </pc:picChg>
      </pc:sldChg>
      <pc:sldChg chg="addSp delSp modSp add replId">
        <pc:chgData name="송 윤건" userId="S::m1syk@himcoms.com::a1006fa9-57fe-4304-a359-f62b8256c374" providerId="AD" clId="Web-{FB442838-C5D4-4870-B759-EDED449830B5}" dt="2024-10-23T09:36:18.465" v="667" actId="1076"/>
        <pc:sldMkLst>
          <pc:docMk/>
          <pc:sldMk cId="217113848" sldId="284"/>
        </pc:sldMkLst>
        <pc:spChg chg="add mod">
          <ac:chgData name="송 윤건" userId="S::m1syk@himcoms.com::a1006fa9-57fe-4304-a359-f62b8256c374" providerId="AD" clId="Web-{FB442838-C5D4-4870-B759-EDED449830B5}" dt="2024-10-23T09:36:18.465" v="667" actId="1076"/>
          <ac:spMkLst>
            <pc:docMk/>
            <pc:sldMk cId="217113848" sldId="284"/>
            <ac:spMk id="5" creationId="{A5CDA042-6E1E-7F7B-459D-6EC423DEA09E}"/>
          </ac:spMkLst>
        </pc:spChg>
        <pc:picChg chg="del mod">
          <ac:chgData name="송 윤건" userId="S::m1syk@himcoms.com::a1006fa9-57fe-4304-a359-f62b8256c374" providerId="AD" clId="Web-{FB442838-C5D4-4870-B759-EDED449830B5}" dt="2024-10-23T09:34:44.150" v="622"/>
          <ac:picMkLst>
            <pc:docMk/>
            <pc:sldMk cId="217113848" sldId="284"/>
            <ac:picMk id="4" creationId="{72B413BC-310C-C27F-1307-195B6035452F}"/>
          </ac:picMkLst>
        </pc:picChg>
      </pc:sldChg>
      <pc:sldChg chg="new del">
        <pc:chgData name="송 윤건" userId="S::m1syk@himcoms.com::a1006fa9-57fe-4304-a359-f62b8256c374" providerId="AD" clId="Web-{FB442838-C5D4-4870-B759-EDED449830B5}" dt="2024-10-23T09:34:04.118" v="612"/>
        <pc:sldMkLst>
          <pc:docMk/>
          <pc:sldMk cId="269607356" sldId="284"/>
        </pc:sldMkLst>
      </pc:sldChg>
      <pc:sldChg chg="addSp modSp new del">
        <pc:chgData name="송 윤건" userId="S::m1syk@himcoms.com::a1006fa9-57fe-4304-a359-f62b8256c374" providerId="AD" clId="Web-{FB442838-C5D4-4870-B759-EDED449830B5}" dt="2024-10-23T09:33:36.039" v="610"/>
        <pc:sldMkLst>
          <pc:docMk/>
          <pc:sldMk cId="2096237345" sldId="284"/>
        </pc:sldMkLst>
        <pc:spChg chg="mod">
          <ac:chgData name="송 윤건" userId="S::m1syk@himcoms.com::a1006fa9-57fe-4304-a359-f62b8256c374" providerId="AD" clId="Web-{FB442838-C5D4-4870-B759-EDED449830B5}" dt="2024-10-23T09:32:49.398" v="577" actId="1076"/>
          <ac:spMkLst>
            <pc:docMk/>
            <pc:sldMk cId="2096237345" sldId="284"/>
            <ac:spMk id="2" creationId="{4028C1EC-3B14-CEDD-795F-A4B546B71927}"/>
          </ac:spMkLst>
        </pc:spChg>
        <pc:spChg chg="mod">
          <ac:chgData name="송 윤건" userId="S::m1syk@himcoms.com::a1006fa9-57fe-4304-a359-f62b8256c374" providerId="AD" clId="Web-{FB442838-C5D4-4870-B759-EDED449830B5}" dt="2024-10-23T09:33:15.336" v="606" actId="1076"/>
          <ac:spMkLst>
            <pc:docMk/>
            <pc:sldMk cId="2096237345" sldId="284"/>
            <ac:spMk id="3" creationId="{C948437F-F69D-D6AE-DE19-3818442FF10B}"/>
          </ac:spMkLst>
        </pc:spChg>
        <pc:spChg chg="add mod">
          <ac:chgData name="송 윤건" userId="S::m1syk@himcoms.com::a1006fa9-57fe-4304-a359-f62b8256c374" providerId="AD" clId="Web-{FB442838-C5D4-4870-B759-EDED449830B5}" dt="2024-10-23T09:33:34.571" v="609" actId="20577"/>
          <ac:spMkLst>
            <pc:docMk/>
            <pc:sldMk cId="2096237345" sldId="284"/>
            <ac:spMk id="4" creationId="{9868D758-E863-AC58-6005-B46A5FFC9321}"/>
          </ac:spMkLst>
        </pc:spChg>
      </pc:sldChg>
      <pc:sldChg chg="addSp delSp modSp add del replId">
        <pc:chgData name="송 윤건" userId="S::m1syk@himcoms.com::a1006fa9-57fe-4304-a359-f62b8256c374" providerId="AD" clId="Web-{FB442838-C5D4-4870-B759-EDED449830B5}" dt="2024-10-23T09:30:07.113" v="555"/>
        <pc:sldMkLst>
          <pc:docMk/>
          <pc:sldMk cId="2787207071" sldId="284"/>
        </pc:sldMkLst>
        <pc:spChg chg="mod">
          <ac:chgData name="송 윤건" userId="S::m1syk@himcoms.com::a1006fa9-57fe-4304-a359-f62b8256c374" providerId="AD" clId="Web-{FB442838-C5D4-4870-B759-EDED449830B5}" dt="2024-10-23T09:29:53.675" v="553" actId="1076"/>
          <ac:spMkLst>
            <pc:docMk/>
            <pc:sldMk cId="2787207071" sldId="284"/>
            <ac:spMk id="2" creationId="{FDD8EFDF-711F-E8E1-A2E5-D75724A11764}"/>
          </ac:spMkLst>
        </pc:spChg>
        <pc:spChg chg="add mod">
          <ac:chgData name="송 윤건" userId="S::m1syk@himcoms.com::a1006fa9-57fe-4304-a359-f62b8256c374" providerId="AD" clId="Web-{FB442838-C5D4-4870-B759-EDED449830B5}" dt="2024-10-23T09:30:00.738" v="554" actId="1076"/>
          <ac:spMkLst>
            <pc:docMk/>
            <pc:sldMk cId="2787207071" sldId="284"/>
            <ac:spMk id="5" creationId="{8694AA17-6C39-8CCF-9F7E-A5A47C2E6960}"/>
          </ac:spMkLst>
        </pc:spChg>
        <pc:picChg chg="del">
          <ac:chgData name="송 윤건" userId="S::m1syk@himcoms.com::a1006fa9-57fe-4304-a359-f62b8256c374" providerId="AD" clId="Web-{FB442838-C5D4-4870-B759-EDED449830B5}" dt="2024-10-23T09:28:53.689" v="551"/>
          <ac:picMkLst>
            <pc:docMk/>
            <pc:sldMk cId="2787207071" sldId="284"/>
            <ac:picMk id="4" creationId="{72B413BC-310C-C27F-1307-195B6035452F}"/>
          </ac:picMkLst>
        </pc:picChg>
      </pc:sldChg>
    </pc:docChg>
  </pc:docChgLst>
  <pc:docChgLst>
    <pc:chgData name="송 윤건" userId="S::m1syk@himcoms.com::a1006fa9-57fe-4304-a359-f62b8256c374" providerId="AD" clId="Web-{42F485E8-960F-4F34-8ED0-9D2382A0DD90}"/>
    <pc:docChg chg="addSld delSld modSld">
      <pc:chgData name="송 윤건" userId="S::m1syk@himcoms.com::a1006fa9-57fe-4304-a359-f62b8256c374" providerId="AD" clId="Web-{42F485E8-960F-4F34-8ED0-9D2382A0DD90}" dt="2024-10-22T10:20:38.614" v="269" actId="20577"/>
      <pc:docMkLst>
        <pc:docMk/>
      </pc:docMkLst>
      <pc:sldChg chg="modSp">
        <pc:chgData name="송 윤건" userId="S::m1syk@himcoms.com::a1006fa9-57fe-4304-a359-f62b8256c374" providerId="AD" clId="Web-{42F485E8-960F-4F34-8ED0-9D2382A0DD90}" dt="2024-10-22T10:16:46.543" v="214" actId="20577"/>
        <pc:sldMkLst>
          <pc:docMk/>
          <pc:sldMk cId="2238370254" sldId="261"/>
        </pc:sldMkLst>
        <pc:spChg chg="mod">
          <ac:chgData name="송 윤건" userId="S::m1syk@himcoms.com::a1006fa9-57fe-4304-a359-f62b8256c374" providerId="AD" clId="Web-{42F485E8-960F-4F34-8ED0-9D2382A0DD90}" dt="2024-10-22T10:16:46.543" v="214" actId="20577"/>
          <ac:spMkLst>
            <pc:docMk/>
            <pc:sldMk cId="2238370254" sldId="261"/>
            <ac:spMk id="3" creationId="{898F1689-CE72-D59A-F0A2-E9F1C7CD7F7D}"/>
          </ac:spMkLst>
        </pc:spChg>
      </pc:sldChg>
      <pc:sldChg chg="modSp">
        <pc:chgData name="송 윤건" userId="S::m1syk@himcoms.com::a1006fa9-57fe-4304-a359-f62b8256c374" providerId="AD" clId="Web-{42F485E8-960F-4F34-8ED0-9D2382A0DD90}" dt="2024-10-22T10:17:10.450" v="216" actId="14100"/>
        <pc:sldMkLst>
          <pc:docMk/>
          <pc:sldMk cId="3879917155" sldId="262"/>
        </pc:sldMkLst>
        <pc:spChg chg="mod">
          <ac:chgData name="송 윤건" userId="S::m1syk@himcoms.com::a1006fa9-57fe-4304-a359-f62b8256c374" providerId="AD" clId="Web-{42F485E8-960F-4F34-8ED0-9D2382A0DD90}" dt="2024-10-22T10:17:10.450" v="216" actId="14100"/>
          <ac:spMkLst>
            <pc:docMk/>
            <pc:sldMk cId="3879917155" sldId="262"/>
            <ac:spMk id="2" creationId="{EC02B0E1-E82E-78A4-D4EA-DF9B414160AF}"/>
          </ac:spMkLst>
        </pc:spChg>
      </pc:sldChg>
      <pc:sldChg chg="modSp">
        <pc:chgData name="송 윤건" userId="S::m1syk@himcoms.com::a1006fa9-57fe-4304-a359-f62b8256c374" providerId="AD" clId="Web-{42F485E8-960F-4F34-8ED0-9D2382A0DD90}" dt="2024-10-22T10:17:20.263" v="219" actId="14100"/>
        <pc:sldMkLst>
          <pc:docMk/>
          <pc:sldMk cId="2211726650" sldId="263"/>
        </pc:sldMkLst>
        <pc:spChg chg="mod">
          <ac:chgData name="송 윤건" userId="S::m1syk@himcoms.com::a1006fa9-57fe-4304-a359-f62b8256c374" providerId="AD" clId="Web-{42F485E8-960F-4F34-8ED0-9D2382A0DD90}" dt="2024-10-22T10:17:20.263" v="219" actId="14100"/>
          <ac:spMkLst>
            <pc:docMk/>
            <pc:sldMk cId="2211726650" sldId="263"/>
            <ac:spMk id="6" creationId="{784BCE42-35BC-1ECE-93F4-DA16FC74B57E}"/>
          </ac:spMkLst>
        </pc:spChg>
      </pc:sldChg>
      <pc:sldChg chg="modSp">
        <pc:chgData name="송 윤건" userId="S::m1syk@himcoms.com::a1006fa9-57fe-4304-a359-f62b8256c374" providerId="AD" clId="Web-{42F485E8-960F-4F34-8ED0-9D2382A0DD90}" dt="2024-10-22T10:17:36.154" v="224" actId="20577"/>
        <pc:sldMkLst>
          <pc:docMk/>
          <pc:sldMk cId="2254421719" sldId="264"/>
        </pc:sldMkLst>
        <pc:spChg chg="mod">
          <ac:chgData name="송 윤건" userId="S::m1syk@himcoms.com::a1006fa9-57fe-4304-a359-f62b8256c374" providerId="AD" clId="Web-{42F485E8-960F-4F34-8ED0-9D2382A0DD90}" dt="2024-10-22T10:17:36.154" v="224" actId="20577"/>
          <ac:spMkLst>
            <pc:docMk/>
            <pc:sldMk cId="2254421719" sldId="264"/>
            <ac:spMk id="12" creationId="{0C28EA7B-AF5F-9CB7-B03C-B0644D32D831}"/>
          </ac:spMkLst>
        </pc:spChg>
      </pc:sldChg>
      <pc:sldChg chg="modSp">
        <pc:chgData name="송 윤건" userId="S::m1syk@himcoms.com::a1006fa9-57fe-4304-a359-f62b8256c374" providerId="AD" clId="Web-{42F485E8-960F-4F34-8ED0-9D2382A0DD90}" dt="2024-10-22T10:15:53.026" v="212" actId="20577"/>
        <pc:sldMkLst>
          <pc:docMk/>
          <pc:sldMk cId="972346121" sldId="265"/>
        </pc:sldMkLst>
        <pc:spChg chg="mod">
          <ac:chgData name="송 윤건" userId="S::m1syk@himcoms.com::a1006fa9-57fe-4304-a359-f62b8256c374" providerId="AD" clId="Web-{42F485E8-960F-4F34-8ED0-9D2382A0DD90}" dt="2024-10-22T10:15:53.026" v="212" actId="20577"/>
          <ac:spMkLst>
            <pc:docMk/>
            <pc:sldMk cId="972346121" sldId="265"/>
            <ac:spMk id="3" creationId="{E5661156-DFD0-AA3D-4B0B-88C3193DD50B}"/>
          </ac:spMkLst>
        </pc:spChg>
      </pc:sldChg>
      <pc:sldChg chg="modSp">
        <pc:chgData name="송 윤건" userId="S::m1syk@himcoms.com::a1006fa9-57fe-4304-a359-f62b8256c374" providerId="AD" clId="Web-{42F485E8-960F-4F34-8ED0-9D2382A0DD90}" dt="2024-10-22T10:17:30.201" v="222" actId="14100"/>
        <pc:sldMkLst>
          <pc:docMk/>
          <pc:sldMk cId="649435331" sldId="266"/>
        </pc:sldMkLst>
        <pc:spChg chg="mod">
          <ac:chgData name="송 윤건" userId="S::m1syk@himcoms.com::a1006fa9-57fe-4304-a359-f62b8256c374" providerId="AD" clId="Web-{42F485E8-960F-4F34-8ED0-9D2382A0DD90}" dt="2024-10-22T10:17:30.201" v="222" actId="14100"/>
          <ac:spMkLst>
            <pc:docMk/>
            <pc:sldMk cId="649435331" sldId="266"/>
            <ac:spMk id="7" creationId="{771D533D-A1AC-38FA-996A-7CFD6046C24B}"/>
          </ac:spMkLst>
        </pc:spChg>
      </pc:sldChg>
      <pc:sldChg chg="del">
        <pc:chgData name="송 윤건" userId="S::m1syk@himcoms.com::a1006fa9-57fe-4304-a359-f62b8256c374" providerId="AD" clId="Web-{42F485E8-960F-4F34-8ED0-9D2382A0DD90}" dt="2024-10-22T10:17:52.498" v="225"/>
        <pc:sldMkLst>
          <pc:docMk/>
          <pc:sldMk cId="713253665" sldId="267"/>
        </pc:sldMkLst>
      </pc:sldChg>
      <pc:sldChg chg="modSp new">
        <pc:chgData name="송 윤건" userId="S::m1syk@himcoms.com::a1006fa9-57fe-4304-a359-f62b8256c374" providerId="AD" clId="Web-{42F485E8-960F-4F34-8ED0-9D2382A0DD90}" dt="2024-10-22T10:20:38.614" v="269" actId="20577"/>
        <pc:sldMkLst>
          <pc:docMk/>
          <pc:sldMk cId="3691624127" sldId="267"/>
        </pc:sldMkLst>
        <pc:spChg chg="mod">
          <ac:chgData name="송 윤건" userId="S::m1syk@himcoms.com::a1006fa9-57fe-4304-a359-f62b8256c374" providerId="AD" clId="Web-{42F485E8-960F-4F34-8ED0-9D2382A0DD90}" dt="2024-10-22T10:19:13.235" v="232" actId="20577"/>
          <ac:spMkLst>
            <pc:docMk/>
            <pc:sldMk cId="3691624127" sldId="267"/>
            <ac:spMk id="2" creationId="{A6EF54E6-27F7-5C50-B003-F973292E0491}"/>
          </ac:spMkLst>
        </pc:spChg>
        <pc:spChg chg="mod">
          <ac:chgData name="송 윤건" userId="S::m1syk@himcoms.com::a1006fa9-57fe-4304-a359-f62b8256c374" providerId="AD" clId="Web-{42F485E8-960F-4F34-8ED0-9D2382A0DD90}" dt="2024-10-22T10:20:38.614" v="269" actId="20577"/>
          <ac:spMkLst>
            <pc:docMk/>
            <pc:sldMk cId="3691624127" sldId="267"/>
            <ac:spMk id="3" creationId="{50A60E27-26E0-BB13-8104-6891E2DE5B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19645-FF5A-4951-822E-A20F0C35D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5D620F-6ED2-4AE2-B7FA-577955EFD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27910-89FA-4B0C-8707-A00D2334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E0C-B221-460E-B8B3-875BF1B2E100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C6C4A-5413-4196-8D8D-FA50444A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37C24-B499-47EA-8624-591587D8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EAE1-05A5-4EFF-B564-2C5E6DCC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2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2E4BE-ABBD-4100-9C11-EA93DD63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63E271-BBE7-4A81-8F57-AAC0E4BDC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EFDD-AACD-46FA-8546-8BFFA28E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E0C-B221-460E-B8B3-875BF1B2E100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80FA6-6590-4720-87FC-1618D1DF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3C10A-882C-4CCB-9A35-92CC7D7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EAE1-05A5-4EFF-B564-2C5E6DCC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9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0D5D9A-E3CE-433E-87F0-E21CBBDB4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F893CC-4FCA-40F7-B7B9-8F9667222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82E90-7CEE-4CE1-AD74-2F27D437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E0C-B221-460E-B8B3-875BF1B2E100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8494A-6A11-48D5-A1D8-6902A344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E7EDC-0D93-4E1D-8518-BF7C9B7D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EAE1-05A5-4EFF-B564-2C5E6DCC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391E2-3750-4C1B-9C75-D002AA9C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0F57F-569E-4036-AA52-0F59A34A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4B968-8A32-402B-BED5-BF70759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E0C-B221-460E-B8B3-875BF1B2E100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FA23A-729B-44C6-B2F0-BA0E0AC9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71AA7-A182-43BE-B1E1-26D6E2C4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EAE1-05A5-4EFF-B564-2C5E6DCC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5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4CB7-00A6-4574-B388-4829329F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AD393-E9B0-47ED-B995-9B42D93C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F32D4-3B94-4495-BAE7-49E92E0F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E0C-B221-460E-B8B3-875BF1B2E100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27B59-EC40-4689-8F45-16D7ACD3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E653B-BBA5-44A8-B8D3-E8E47C78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EAE1-05A5-4EFF-B564-2C5E6DCC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8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3046-6401-47D2-BAE4-D1A60766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3BB8D-6D97-44A5-B7F5-A2BDC2409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1D7B7-54E2-45DC-87D5-E0BEB12C1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6BC2-6C33-4C88-B5CA-19C1532D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E0C-B221-460E-B8B3-875BF1B2E100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CCEE8-59B5-4F38-ABBC-838F9256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ECE6F-35AF-4F59-8183-5B6E5A6C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EAE1-05A5-4EFF-B564-2C5E6DCC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039A7-55CF-468D-A429-7619338A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12301-04D4-4427-B318-423780B3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AD8FD6-BFF1-4316-90D8-DB7AEFDEC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1CAEEE-7733-4FD5-BF3E-2B65A7085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C62674-8A52-49D4-84E6-1A1461F6A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EADDE5-22CB-41A4-BF76-7150ED24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E0C-B221-460E-B8B3-875BF1B2E100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C7084A-3879-463B-B5AC-084F59BA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70A1AA-DEC5-4890-AB32-AC265DBC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EAE1-05A5-4EFF-B564-2C5E6DCC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DF42D-8CC4-403F-B09E-1D8DE045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ACC0D-F38C-47E4-8FCB-DB1C8F02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E0C-B221-460E-B8B3-875BF1B2E100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DDBC88-79F8-4E8A-82F9-A9FE847E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4D86E-28D3-4BC2-9C24-A3CA8BA1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EAE1-05A5-4EFF-B564-2C5E6DCC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8703C-0749-4EF2-9A19-E0E5204D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E0C-B221-460E-B8B3-875BF1B2E100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489520-B776-416F-AE2B-A2FD458F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639A96-6999-499B-83D6-08C08CDA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EAE1-05A5-4EFF-B564-2C5E6DCC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3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14CF2-3E65-47EC-8814-6DB405C8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506AF-4027-455F-BDF0-E5DD6F00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0C8F09-FC59-4023-9A47-A3C42E000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540AF-D508-4D8D-81B0-DB5AE0B8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E0C-B221-460E-B8B3-875BF1B2E100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DA4C3-50BB-4AF2-8FF3-7C07392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E76FC2-8D4F-4D1B-B1B4-A7D94D59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EAE1-05A5-4EFF-B564-2C5E6DCC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30D31-B96B-461C-B8F1-33E10677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54BE4-0A6B-4B68-9FE4-D47881500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1BF9F8-834F-4AA0-8135-DA509E49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281773-7783-4884-8E63-F3566208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E0C-B221-460E-B8B3-875BF1B2E100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BADB9-AD42-4112-8014-2B5C72EE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13C77-C051-4CC9-A272-8F55591F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EAE1-05A5-4EFF-B564-2C5E6DCC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5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7E2CF4-D74C-44D8-AA12-0527E5BD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7218F-466C-40B9-964E-FDE0160E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E79D5-E030-41EE-B4D3-181A75123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9E0C-B221-460E-B8B3-875BF1B2E100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FECC4-CAC5-442F-A480-4CE38438B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B1012-CD5D-483D-801E-B61CEEC72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EAE1-05A5-4EFF-B564-2C5E6DCC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cialfocus.co.kr/news/articleView.html?idxno=9865" TargetMode="External" /><Relationship Id="rId2" Type="http://schemas.openxmlformats.org/officeDocument/2006/relationships/hyperlink" Target="https://kr.freepik.com/premium-vector/there-are-visually-impaired-characters-guide-dogs-blind-cute-style-illustration-with-ou_67002454.htm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kaja.org/50" TargetMode="External" /><Relationship Id="rId5" Type="http://schemas.openxmlformats.org/officeDocument/2006/relationships/hyperlink" Target="https://www.gahwal.or.kr/bbs/board.php?bo_table=sub02_01&amp;wr_id=70&amp;sst=wr_hit&amp;sod=asc&amp;sop=and&amp;page=83" TargetMode="External" /><Relationship Id="rId4" Type="http://schemas.openxmlformats.org/officeDocument/2006/relationships/hyperlink" Target="https://www.seoul.co.kr/news/plan/social/2021/04/26/20210426016002" TargetMode="Externa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32533" y="1620327"/>
            <a:ext cx="9906000" cy="38472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endParaRPr lang="ko-KR" altLang="en-US" sz="4800" b="1" spc="-150">
              <a:solidFill>
                <a:srgbClr val="353F5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/>
              <a:cs typeface="Open Sans"/>
            </a:endParaRPr>
          </a:p>
          <a:p>
            <a:pPr algn="ctr">
              <a:defRPr/>
            </a:pPr>
            <a:r>
              <a:rPr lang="ko-KR" altLang="en-US" sz="9600" b="1" spc="-150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SAP</a:t>
            </a:r>
          </a:p>
          <a:p>
            <a:pPr algn="ctr">
              <a:defRPr/>
            </a:pPr>
            <a:r>
              <a:rPr lang="ko-KR" altLang="en-US" sz="2000" b="1" spc="-150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(</a:t>
            </a:r>
            <a:r>
              <a:rPr lang="ko-KR" altLang="en-US" sz="2000" b="1" spc="-150" err="1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smart</a:t>
            </a:r>
            <a:r>
              <a:rPr lang="ko-KR" altLang="en-US" sz="2000" b="1" spc="-150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 </a:t>
            </a:r>
            <a:r>
              <a:rPr lang="ko-KR" altLang="en-US" sz="2000" b="1" spc="-150" err="1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assistant</a:t>
            </a:r>
            <a:r>
              <a:rPr lang="ko-KR" altLang="en-US" sz="2000" b="1" spc="-150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 </a:t>
            </a:r>
            <a:r>
              <a:rPr lang="ko-KR" altLang="en-US" sz="2000" b="1" spc="-150" err="1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for</a:t>
            </a:r>
            <a:r>
              <a:rPr lang="ko-KR" altLang="en-US" sz="2000" b="1" spc="-150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 </a:t>
            </a:r>
            <a:r>
              <a:rPr lang="ko-KR" altLang="en-US" sz="2000" b="1" spc="-150" err="1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people</a:t>
            </a:r>
            <a:r>
              <a:rPr lang="ko-KR" altLang="en-US" sz="2000" b="1" spc="-150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 </a:t>
            </a:r>
            <a:r>
              <a:rPr lang="ko-KR" altLang="en-US" sz="2000" b="1" spc="-150" err="1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with</a:t>
            </a:r>
            <a:r>
              <a:rPr lang="ko-KR" altLang="en-US" sz="2000" b="1" spc="-150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 </a:t>
            </a:r>
            <a:r>
              <a:rPr lang="ko-KR" altLang="en-US" sz="2000" b="1" spc="-150" err="1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disability</a:t>
            </a:r>
            <a:r>
              <a:rPr lang="ko-KR" altLang="en-US" sz="2000" b="1" spc="-150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)</a:t>
            </a:r>
          </a:p>
          <a:p>
            <a:pPr algn="ctr">
              <a:defRPr/>
            </a:pPr>
            <a:endParaRPr lang="ko-KR" altLang="en-US" sz="2000" b="1" spc="-150">
              <a:solidFill>
                <a:srgbClr val="353F5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/>
              <a:cs typeface="Open Sans"/>
            </a:endParaRPr>
          </a:p>
          <a:p>
            <a:pPr algn="ctr">
              <a:defRPr/>
            </a:pPr>
            <a:r>
              <a:rPr lang="ko-KR" altLang="en-US" sz="2000" b="1" spc="-150" err="1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팀명</a:t>
            </a:r>
            <a:r>
              <a:rPr lang="ko-KR" altLang="en-US" sz="2000" b="1" spc="-150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: </a:t>
            </a:r>
            <a:r>
              <a:rPr lang="ko-KR" altLang="en-US" sz="2000" b="1" spc="-150" err="1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투게더</a:t>
            </a:r>
            <a:r>
              <a:rPr lang="ko-KR" altLang="en-US" sz="2000" b="1" spc="-150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 </a:t>
            </a:r>
            <a:r>
              <a:rPr lang="ko-KR" altLang="en-US" sz="2000" b="1" spc="-150" err="1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together</a:t>
            </a:r>
          </a:p>
          <a:p>
            <a:pPr algn="ctr">
              <a:defRPr/>
            </a:pPr>
            <a:endParaRPr lang="ko-KR" altLang="en-US" sz="2000" b="1" spc="-150">
              <a:solidFill>
                <a:srgbClr val="353F5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/>
              <a:cs typeface="Open Sans"/>
            </a:endParaRPr>
          </a:p>
          <a:p>
            <a:pPr algn="ctr">
              <a:defRPr/>
            </a:pPr>
            <a:r>
              <a:rPr lang="ko-KR" altLang="en-US" sz="2000" b="1" spc="-150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이름: </a:t>
            </a:r>
            <a:r>
              <a:rPr lang="ko-KR" altLang="en-US" sz="2000" b="1" spc="-150" err="1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문상혁</a:t>
            </a:r>
            <a:r>
              <a:rPr lang="ko-KR" altLang="en-US" sz="2000" b="1" spc="-150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, </a:t>
            </a:r>
            <a:r>
              <a:rPr lang="ko-KR" altLang="en-US" sz="2000" b="1" spc="-150" err="1">
                <a:solidFill>
                  <a:srgbClr val="353F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Open Sans"/>
              </a:rPr>
              <a:t>송윤건</a:t>
            </a:r>
            <a:endParaRPr lang="ko-KR" altLang="en-US" sz="1700" b="1" spc="-150">
              <a:solidFill>
                <a:srgbClr val="353F5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/>
              <a:cs typeface="Open Sans"/>
            </a:endParaRPr>
          </a:p>
        </p:txBody>
      </p:sp>
      <p:sp>
        <p:nvSpPr>
          <p:cNvPr id="16" name="이등변 삼각형 15"/>
          <p:cNvSpPr/>
          <p:nvPr/>
        </p:nvSpPr>
        <p:spPr>
          <a:xfrm>
            <a:off x="14919" y="4847953"/>
            <a:ext cx="12189035" cy="2010048"/>
          </a:xfrm>
          <a:prstGeom prst="triangle">
            <a:avLst>
              <a:gd name="adj" fmla="val 100000"/>
            </a:avLst>
          </a:prstGeom>
          <a:solidFill>
            <a:srgbClr val="00D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D374E6-5F1F-B0AE-B08B-5697C2BEB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16"/>
          <a:stretch/>
        </p:blipFill>
        <p:spPr>
          <a:xfrm>
            <a:off x="94004" y="94004"/>
            <a:ext cx="1620621" cy="4221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AE6973-A96C-4616-A657-DBE8C9786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6425356"/>
            <a:ext cx="4681196" cy="3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0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EDE6E0-CAB2-B00B-FFBB-B74362A7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536" y="1065478"/>
            <a:ext cx="7742425" cy="1041901"/>
          </a:xfrm>
        </p:spPr>
        <p:txBody>
          <a:bodyPr>
            <a:normAutofit/>
          </a:bodyPr>
          <a:lstStyle/>
          <a:p>
            <a:r>
              <a:rPr lang="ko-KR" altLang="en-US" sz="6600" b="1">
                <a:latin typeface="Broadway"/>
                <a:ea typeface="Malgun Gothic"/>
              </a:rPr>
              <a:t> 테스트 내용 및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61156-DFD0-AA3D-4B0B-88C3193DD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104302"/>
            <a:ext cx="4560488" cy="2699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b="1">
                <a:latin typeface="Malgun Gothic"/>
                <a:ea typeface="Malgun Gothic"/>
              </a:rPr>
              <a:t>테스트 진행 내용과 결과</a:t>
            </a: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1.장애물 인식 기능</a:t>
            </a:r>
            <a:endParaRPr lang="ko-KR" sz="180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2.글자 인식 기능</a:t>
            </a:r>
            <a:endParaRPr lang="ko-KR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3.내비게이션 기능을 계속해서 테스트를 했을 때 모두 올바르게 작동했다.</a:t>
            </a:r>
          </a:p>
          <a:p>
            <a:pPr marL="0" indent="0">
              <a:buNone/>
            </a:pPr>
            <a:endParaRPr lang="ko-KR" altLang="en-US" sz="1800">
              <a:ea typeface="맑은 고딕"/>
            </a:endParaRPr>
          </a:p>
          <a:p>
            <a:pPr marL="0" indent="0">
              <a:buNone/>
            </a:pPr>
            <a:endParaRPr lang="ko-KR" altLang="en-US" sz="1400">
              <a:ea typeface="맑은 고딕"/>
            </a:endParaRPr>
          </a:p>
          <a:p>
            <a:pPr marL="0" indent="0">
              <a:buNone/>
            </a:pPr>
            <a:endParaRPr lang="ko-KR" altLang="en-US" sz="1400">
              <a:ea typeface="맑은 고딕"/>
            </a:endParaRPr>
          </a:p>
          <a:p>
            <a:pPr marL="0" indent="0">
              <a:buNone/>
            </a:pPr>
            <a:endParaRPr lang="ko-KR" altLang="en-US" sz="1400">
              <a:ea typeface="맑은 고딕"/>
            </a:endParaRPr>
          </a:p>
          <a:p>
            <a:pPr marL="0" indent="0">
              <a:buNone/>
            </a:pPr>
            <a:endParaRPr lang="ko-KR" altLang="en-US" sz="1400">
              <a:ea typeface="맑은 고딕"/>
            </a:endParaRPr>
          </a:p>
          <a:p>
            <a:pPr marL="0" indent="0">
              <a:buNone/>
            </a:pPr>
            <a:endParaRPr lang="ko-KR" altLang="en-US" sz="1400">
              <a:ea typeface="맑은 고딕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569DD5-B1F5-49C5-7C0A-BA3341A5C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4048" y="2108673"/>
            <a:ext cx="5050685" cy="34176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b="1">
                <a:latin typeface="Malgun Gothic"/>
                <a:ea typeface="Malgun Gothic"/>
              </a:rPr>
              <a:t>목표 달성 여부</a:t>
            </a:r>
            <a:endParaRPr lang="en-US" altLang="ko-KR" b="1">
              <a:latin typeface="Malgun Gothic"/>
              <a:ea typeface="Malgun Gothic"/>
            </a:endParaRPr>
          </a:p>
          <a:p>
            <a:r>
              <a:rPr lang="ko-KR" sz="1800">
                <a:latin typeface="Malgun Gothic"/>
                <a:ea typeface="Malgun Gothic"/>
              </a:rPr>
              <a:t>시각장애인이 음성으로 이용할 수 있게 </a:t>
            </a:r>
            <a:r>
              <a:rPr lang="ko-KR" altLang="en-US" sz="1800">
                <a:latin typeface="Malgun Gothic"/>
                <a:ea typeface="Malgun Gothic"/>
              </a:rPr>
              <a:t>설계했다.</a:t>
            </a:r>
            <a:endParaRPr lang="ko-KR" altLang="en-US" sz="1800"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 altLang="en-US" sz="1800">
                <a:latin typeface="Malgun Gothic"/>
                <a:ea typeface="Malgun Gothic"/>
              </a:rPr>
              <a:t> </a:t>
            </a:r>
            <a:r>
              <a:rPr lang="ko-KR" sz="1800">
                <a:latin typeface="Malgun Gothic"/>
                <a:ea typeface="Malgun Gothic"/>
              </a:rPr>
              <a:t>앞에 있는 장애물을 잘 피해갈 수 있도록 도와주며, </a:t>
            </a:r>
            <a:endParaRPr lang="ko-KR" altLang="en-US" sz="1800">
              <a:latin typeface="맑은 고딕" panose="020F0502020204030204"/>
              <a:ea typeface="맑은 고딕"/>
            </a:endParaRPr>
          </a:p>
          <a:p>
            <a:r>
              <a:rPr lang="ko-KR" sz="1800">
                <a:latin typeface="Malgun Gothic"/>
                <a:ea typeface="Malgun Gothic"/>
              </a:rPr>
              <a:t>주변의 간판들을 인식해 사용자가 원하는 간판을 알려주며, </a:t>
            </a:r>
            <a:endParaRPr lang="ko-KR" altLang="en-US" sz="1800">
              <a:latin typeface="맑은 고딕" panose="020F0502020204030204"/>
              <a:ea typeface="맑은 고딕"/>
            </a:endParaRPr>
          </a:p>
          <a:p>
            <a:r>
              <a:rPr lang="ko-KR" sz="1800">
                <a:latin typeface="Malgun Gothic"/>
                <a:ea typeface="Malgun Gothic"/>
              </a:rPr>
              <a:t>내비게이션을 통해 사용자가 안전하게 목적지에 도착할 수 있도록 도와준다.</a:t>
            </a:r>
            <a:endParaRPr lang="ko-KR" sz="18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234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EDE6E0-CAB2-B00B-FFBB-B74362A7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250" y="1068565"/>
            <a:ext cx="3252220" cy="10419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sz="9600" b="1">
                <a:latin typeface="Malgun Gothic"/>
                <a:ea typeface="Malgun Gothic"/>
              </a:rPr>
              <a:t> 해석</a:t>
            </a:r>
            <a:endParaRPr lang="ko-KR" sz="9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61156-DFD0-AA3D-4B0B-88C3193DD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277022"/>
            <a:ext cx="4560488" cy="32208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b="1">
                <a:latin typeface="Malgun Gothic"/>
                <a:ea typeface="Malgun Gothic"/>
              </a:rPr>
              <a:t>기존에 있던 유사한 프로그램보다 </a:t>
            </a:r>
            <a:r>
              <a:rPr lang="ko-KR" altLang="en-US" sz="2400" b="1">
                <a:highlight>
                  <a:srgbClr val="FFFF00"/>
                </a:highlight>
                <a:latin typeface="Malgun Gothic"/>
                <a:ea typeface="Malgun Gothic"/>
              </a:rPr>
              <a:t>이 프로젝트 결과가 가지는 의미</a:t>
            </a:r>
            <a:endParaRPr lang="en-US" altLang="ko-KR" sz="2400" b="1">
              <a:highlight>
                <a:srgbClr val="FFFF00"/>
              </a:highlight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sz="1900">
                <a:latin typeface="Malgun Gothic"/>
                <a:ea typeface="Malgun Gothic"/>
              </a:rPr>
              <a:t>시각장애인 내비게이션은 주변의 장애물들을 인식하지 않지만 </a:t>
            </a:r>
            <a:r>
              <a:rPr lang="ko-KR" sz="1900" b="1" err="1">
                <a:latin typeface="Malgun Gothic"/>
                <a:ea typeface="Malgun Gothic"/>
              </a:rPr>
              <a:t>SAP은</a:t>
            </a:r>
            <a:r>
              <a:rPr lang="ko-KR" sz="1900" b="1">
                <a:latin typeface="Malgun Gothic"/>
                <a:ea typeface="Malgun Gothic"/>
              </a:rPr>
              <a:t> 주변의 장애물을 인식하고 알려줍니다.</a:t>
            </a:r>
            <a:endParaRPr lang="en-US" sz="1900" b="1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sz="1900">
                <a:latin typeface="Malgun Gothic"/>
                <a:ea typeface="Malgun Gothic"/>
              </a:rPr>
              <a:t>버튼 대신 사용자의 </a:t>
            </a:r>
            <a:r>
              <a:rPr lang="ko-KR" sz="1900" b="1">
                <a:latin typeface="Malgun Gothic"/>
                <a:ea typeface="Malgun Gothic"/>
              </a:rPr>
              <a:t>음성</a:t>
            </a:r>
            <a:r>
              <a:rPr lang="ko-KR" sz="1900">
                <a:latin typeface="Malgun Gothic"/>
                <a:ea typeface="Malgun Gothic"/>
              </a:rPr>
              <a:t>으로 앱을 사용할 수 있다.</a:t>
            </a:r>
            <a:endParaRPr lang="en-US" altLang="ko-KR" sz="190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sz="1900">
                <a:latin typeface="Malgun Gothic"/>
                <a:ea typeface="Malgun Gothic"/>
              </a:rPr>
              <a:t>자신이 </a:t>
            </a:r>
            <a:r>
              <a:rPr lang="ko-KR" sz="1900" b="1">
                <a:latin typeface="Malgun Gothic"/>
                <a:ea typeface="Malgun Gothic"/>
              </a:rPr>
              <a:t>원하는 건물</a:t>
            </a:r>
            <a:r>
              <a:rPr lang="ko-KR" sz="1900">
                <a:latin typeface="Malgun Gothic"/>
                <a:ea typeface="Malgun Gothic"/>
              </a:rPr>
              <a:t>이 근처에 있는지 음성으로 알려준다.</a:t>
            </a:r>
            <a:endParaRPr lang="ko-KR" sz="19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569DD5-B1F5-49C5-7C0A-BA3341A5C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6952" y="2251224"/>
            <a:ext cx="4554501" cy="26999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sz="2400" b="1">
                <a:latin typeface="Malgun Gothic"/>
                <a:ea typeface="Malgun Gothic"/>
              </a:rPr>
              <a:t>테스트를 하면서 나타난 </a:t>
            </a:r>
            <a:r>
              <a:rPr lang="ko-KR" altLang="en-US" sz="2400" b="1">
                <a:highlight>
                  <a:srgbClr val="FFFF00"/>
                </a:highlight>
                <a:latin typeface="Malgun Gothic"/>
                <a:ea typeface="Malgun Gothic"/>
              </a:rPr>
              <a:t>문제점</a:t>
            </a:r>
            <a:endParaRPr lang="en-US" altLang="ko-KR" sz="2400" b="1">
              <a:highlight>
                <a:srgbClr val="FFFF00"/>
              </a:highlight>
              <a:latin typeface="Malgun Gothic"/>
              <a:ea typeface="Malgun Gothic"/>
            </a:endParaRPr>
          </a:p>
          <a:p>
            <a:r>
              <a:rPr lang="ko-KR" altLang="en-US" sz="1900" b="1">
                <a:latin typeface="Malgun Gothic"/>
                <a:ea typeface="Malgun Gothic"/>
              </a:rPr>
              <a:t>장애물인식</a:t>
            </a:r>
            <a:r>
              <a:rPr lang="ko-KR" altLang="en-US" sz="1900">
                <a:latin typeface="Malgun Gothic"/>
                <a:ea typeface="Malgun Gothic"/>
              </a:rPr>
              <a:t>이 가끔 정확하지 않았다</a:t>
            </a:r>
            <a:r>
              <a:rPr lang="en-US" altLang="ko-KR" sz="1900">
                <a:latin typeface="Malgun Gothic"/>
                <a:ea typeface="Malgun Gothic"/>
              </a:rPr>
              <a:t>.</a:t>
            </a:r>
            <a:endParaRPr lang="en-US" sz="1900">
              <a:latin typeface="Malgun Gothic"/>
              <a:ea typeface="Malgun Gothic"/>
            </a:endParaRPr>
          </a:p>
          <a:p>
            <a:r>
              <a:rPr lang="en-US" altLang="ko-KR" sz="1900" err="1">
                <a:latin typeface="Malgun Gothic"/>
                <a:ea typeface="Malgun Gothic"/>
              </a:rPr>
              <a:t>내비게이션</a:t>
            </a:r>
            <a:r>
              <a:rPr lang="en-US" altLang="ko-KR" sz="1900">
                <a:latin typeface="Malgun Gothic"/>
                <a:ea typeface="Malgun Gothic"/>
              </a:rPr>
              <a:t> </a:t>
            </a:r>
            <a:r>
              <a:rPr lang="en-US" altLang="ko-KR" sz="1900" err="1">
                <a:latin typeface="Malgun Gothic"/>
                <a:ea typeface="Malgun Gothic"/>
              </a:rPr>
              <a:t>화면과</a:t>
            </a:r>
            <a:r>
              <a:rPr lang="en-US" altLang="ko-KR" sz="1900">
                <a:latin typeface="Malgun Gothic"/>
                <a:ea typeface="Malgun Gothic"/>
              </a:rPr>
              <a:t> </a:t>
            </a:r>
            <a:r>
              <a:rPr lang="en-US" altLang="ko-KR" sz="1900" err="1">
                <a:latin typeface="Malgun Gothic"/>
                <a:ea typeface="Malgun Gothic"/>
              </a:rPr>
              <a:t>장애물인식</a:t>
            </a:r>
            <a:r>
              <a:rPr lang="en-US" altLang="ko-KR" sz="1900">
                <a:latin typeface="Malgun Gothic"/>
                <a:ea typeface="Malgun Gothic"/>
              </a:rPr>
              <a:t> </a:t>
            </a:r>
            <a:r>
              <a:rPr lang="en-US" altLang="ko-KR" sz="1900" err="1">
                <a:latin typeface="Malgun Gothic"/>
                <a:ea typeface="Malgun Gothic"/>
              </a:rPr>
              <a:t>화면이</a:t>
            </a:r>
            <a:r>
              <a:rPr lang="en-US" altLang="ko-KR" sz="1900">
                <a:latin typeface="Malgun Gothic"/>
                <a:ea typeface="Malgun Gothic"/>
              </a:rPr>
              <a:t> </a:t>
            </a:r>
            <a:r>
              <a:rPr lang="en-US" altLang="ko-KR" sz="1900" b="1" err="1">
                <a:latin typeface="Malgun Gothic"/>
                <a:ea typeface="Malgun Gothic"/>
              </a:rPr>
              <a:t>동시에</a:t>
            </a:r>
            <a:r>
              <a:rPr lang="en-US" altLang="ko-KR" sz="1900" b="1">
                <a:latin typeface="Malgun Gothic"/>
                <a:ea typeface="Malgun Gothic"/>
              </a:rPr>
              <a:t> </a:t>
            </a:r>
            <a:r>
              <a:rPr lang="en-US" altLang="ko-KR" sz="1900" b="1" err="1">
                <a:latin typeface="Malgun Gothic"/>
                <a:ea typeface="Malgun Gothic"/>
              </a:rPr>
              <a:t>송출이</a:t>
            </a:r>
            <a:r>
              <a:rPr lang="en-US" altLang="ko-KR" sz="1900" b="1">
                <a:latin typeface="Malgun Gothic"/>
                <a:ea typeface="Malgun Gothic"/>
              </a:rPr>
              <a:t> </a:t>
            </a:r>
            <a:r>
              <a:rPr lang="en-US" altLang="ko-KR" sz="1900" b="1" err="1">
                <a:latin typeface="Malgun Gothic"/>
                <a:ea typeface="Malgun Gothic"/>
              </a:rPr>
              <a:t>불가능</a:t>
            </a:r>
            <a:r>
              <a:rPr lang="en-US" altLang="ko-KR" sz="1900" err="1">
                <a:latin typeface="Malgun Gothic"/>
                <a:ea typeface="Malgun Gothic"/>
              </a:rPr>
              <a:t>하였다</a:t>
            </a:r>
            <a:r>
              <a:rPr lang="en-US" altLang="ko-KR" sz="1900">
                <a:latin typeface="Malgun Gothic"/>
                <a:ea typeface="Malgun Gothic"/>
              </a:rPr>
              <a:t>.</a:t>
            </a:r>
          </a:p>
          <a:p>
            <a:r>
              <a:rPr lang="ko-KR" altLang="en-US" sz="1900">
                <a:latin typeface="Malgun Gothic"/>
                <a:ea typeface="Malgun Gothic"/>
              </a:rPr>
              <a:t>글자 인식을 할 때 한국어는 안되고 영어만 된다</a:t>
            </a:r>
            <a:r>
              <a:rPr lang="en-US" altLang="ko-KR" sz="1900">
                <a:latin typeface="Malgun Gothic"/>
                <a:ea typeface="Malgun Gothic"/>
              </a:rPr>
              <a:t>.</a:t>
            </a:r>
          </a:p>
          <a:p>
            <a:r>
              <a:rPr lang="ko-KR" altLang="en-US" sz="1900">
                <a:latin typeface="Malgun Gothic"/>
                <a:ea typeface="Malgun Gothic"/>
              </a:rPr>
              <a:t>장애물인식을 할 때 카메라의 화면이 가끔 끊긴다</a:t>
            </a:r>
            <a:r>
              <a:rPr lang="ko-KR" sz="1900">
                <a:latin typeface="Malgun Gothic"/>
                <a:ea typeface="Malgun Gothic"/>
              </a:rPr>
              <a:t>.</a:t>
            </a:r>
            <a:endParaRPr lang="ko-KR" sz="1900"/>
          </a:p>
        </p:txBody>
      </p:sp>
    </p:spTree>
    <p:extLst>
      <p:ext uri="{BB962C8B-B14F-4D97-AF65-F5344CB8AC3E}">
        <p14:creationId xmlns:p14="http://schemas.microsoft.com/office/powerpoint/2010/main" val="253794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904A6D-BB72-4CFF-3E35-8089C371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 b="1">
                <a:solidFill>
                  <a:srgbClr val="FFFFFF"/>
                </a:solidFill>
                <a:ea typeface="맑은 고딕"/>
              </a:rPr>
              <a:t>결론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9FEBF-C6D1-80C4-DF1A-D74D51DB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583" y="113856"/>
            <a:ext cx="7449416" cy="6511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ko-KR" sz="5200" b="1">
                <a:latin typeface="Malgun Gothic"/>
                <a:ea typeface="Malgun Gothic"/>
              </a:rPr>
              <a:t>예상결과</a:t>
            </a:r>
            <a:endParaRPr lang="en-US" altLang="ko-KR" sz="520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sz="2400" err="1">
                <a:latin typeface="Malgun Gothic"/>
                <a:ea typeface="Malgun Gothic"/>
              </a:rPr>
              <a:t>Gps</a:t>
            </a:r>
            <a:r>
              <a:rPr lang="ko-KR" altLang="en-US" sz="2400" err="1">
                <a:latin typeface="Malgun Gothic"/>
                <a:ea typeface="Malgun Gothic"/>
              </a:rPr>
              <a:t>기능을</a:t>
            </a:r>
            <a:r>
              <a:rPr lang="ko-KR" sz="2400">
                <a:latin typeface="Malgun Gothic"/>
                <a:ea typeface="Malgun Gothic"/>
              </a:rPr>
              <a:t> 사용해 길을 올바르게 갈 수 있도록 한다.</a:t>
            </a:r>
            <a:endParaRPr lang="en-US" altLang="ko-KR" sz="240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sz="2400" err="1">
                <a:latin typeface="Malgun Gothic"/>
                <a:ea typeface="Malgun Gothic"/>
              </a:rPr>
              <a:t>길을걸을때</a:t>
            </a:r>
            <a:r>
              <a:rPr lang="ko-KR" sz="2400">
                <a:latin typeface="Malgun Gothic"/>
                <a:ea typeface="Malgun Gothic"/>
              </a:rPr>
              <a:t> </a:t>
            </a:r>
            <a:r>
              <a:rPr lang="ko-KR" sz="2400" err="1">
                <a:latin typeface="Malgun Gothic"/>
                <a:ea typeface="Malgun Gothic"/>
              </a:rPr>
              <a:t>마주칠수있는</a:t>
            </a:r>
            <a:r>
              <a:rPr lang="ko-KR" sz="2400">
                <a:latin typeface="Malgun Gothic"/>
                <a:ea typeface="Malgun Gothic"/>
              </a:rPr>
              <a:t> 다양한 장애물들을 피해 갈 수 있다.</a:t>
            </a:r>
            <a:endParaRPr lang="en-US" altLang="ko-KR" sz="240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sz="2400">
                <a:latin typeface="Malgun Gothic"/>
                <a:ea typeface="Malgun Gothic"/>
              </a:rPr>
              <a:t>길 주변의 간판명을 </a:t>
            </a:r>
            <a:r>
              <a:rPr lang="ko-KR" sz="2400" err="1">
                <a:latin typeface="Malgun Gothic"/>
                <a:ea typeface="Malgun Gothic"/>
              </a:rPr>
              <a:t>OCR기술을</a:t>
            </a:r>
            <a:r>
              <a:rPr lang="ko-KR" sz="2400">
                <a:latin typeface="Malgun Gothic"/>
                <a:ea typeface="Malgun Gothic"/>
              </a:rPr>
              <a:t> 활용해 알려준다.</a:t>
            </a:r>
            <a:endParaRPr lang="en-US" altLang="ko-KR" sz="240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altLang="en-US" sz="5200" b="1">
                <a:latin typeface="Malgun Gothic"/>
                <a:ea typeface="Malgun Gothic"/>
              </a:rPr>
              <a:t>기대효과</a:t>
            </a:r>
            <a:endParaRPr lang="ko-KR"/>
          </a:p>
          <a:p>
            <a:r>
              <a:rPr lang="ko-KR" altLang="en-US" sz="2400">
                <a:ea typeface="맑은 고딕"/>
              </a:rPr>
              <a:t>시각장애인들이 </a:t>
            </a:r>
            <a:r>
              <a:rPr lang="ko-KR" altLang="en-US" sz="2400" err="1">
                <a:ea typeface="맑은 고딕"/>
              </a:rPr>
              <a:t>SAP을</a:t>
            </a:r>
            <a:r>
              <a:rPr lang="ko-KR" altLang="en-US" sz="2400">
                <a:ea typeface="맑은 고딕"/>
              </a:rPr>
              <a:t> 사용하여 일반인들과 </a:t>
            </a:r>
            <a:r>
              <a:rPr lang="ko-KR" altLang="en-US" sz="2400" err="1">
                <a:ea typeface="맑은 고딕"/>
              </a:rPr>
              <a:t>차별성없이</a:t>
            </a:r>
            <a:r>
              <a:rPr lang="ko-KR" altLang="en-US" sz="2400">
                <a:ea typeface="맑은 고딕"/>
              </a:rPr>
              <a:t> 동등하게 세상을 살아갈 수 있었으면 좋겠습니다</a:t>
            </a:r>
            <a:r>
              <a:rPr lang="en-US" altLang="ko-KR" sz="2400">
                <a:ea typeface="맑은 고딕"/>
              </a:rPr>
              <a:t>.</a:t>
            </a:r>
            <a:r>
              <a:rPr lang="ko-KR" altLang="en-US" sz="2400">
                <a:ea typeface="맑은 고딕"/>
              </a:rPr>
              <a:t> </a:t>
            </a:r>
            <a:endParaRPr lang="ko-KR" sz="2400">
              <a:ea typeface="맑은 고딕"/>
            </a:endParaRPr>
          </a:p>
          <a:p>
            <a:r>
              <a:rPr lang="ko-KR" altLang="en-US" sz="2400">
                <a:ea typeface="맑은 고딕"/>
              </a:rPr>
              <a:t>또한 시각장애인들이 보다 안전하게 살아갈 수 있도록 저희 앱이 시각장애인의 나침반이 되었으면 좋겠습니다.</a:t>
            </a:r>
            <a:endParaRPr lang="ko-KR" sz="2400">
              <a:ea typeface="맑은 고딕"/>
            </a:endParaRPr>
          </a:p>
          <a:p>
            <a:pPr marL="0" indent="0">
              <a:buNone/>
            </a:pPr>
            <a:endParaRPr lang="ko-KR" altLang="en-US" sz="2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70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0CA0C-2DDE-EF08-B64B-920E9B9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출처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E5CDF-47C7-ECAF-D279-846C4CF4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6800" cy="307117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ko-KR">
                <a:ea typeface="+mn-lt"/>
                <a:cs typeface="+mn-lt"/>
                <a:hlinkClick r:id="rId2"/>
              </a:rPr>
              <a:t>https://kr.freepik.com/premium-vector/there-are-visually-impaired-characters-guide-dogs-blind-cute-style-illustration-with-ou_67002454.htm</a:t>
            </a:r>
            <a:endParaRPr lang="ko-KR" altLang="en-US">
              <a:ea typeface="+mn-lt"/>
              <a:cs typeface="+mn-lt"/>
            </a:endParaRPr>
          </a:p>
          <a:p>
            <a:endParaRPr lang="ko-KR">
              <a:ea typeface="맑은 고딕"/>
            </a:endParaRPr>
          </a:p>
          <a:p>
            <a:r>
              <a:rPr lang="en-US" altLang="ko-KR">
                <a:ea typeface="+mn-lt"/>
                <a:cs typeface="+mn-lt"/>
                <a:hlinkClick r:id="rId3"/>
              </a:rPr>
              <a:t>https://www.socialfocus.co.kr/news/articleView.html?idxno=9865</a:t>
            </a:r>
            <a:r>
              <a:rPr lang="ko-KR">
                <a:ea typeface="+mn-lt"/>
                <a:cs typeface="+mn-lt"/>
              </a:rPr>
              <a:t> </a:t>
            </a:r>
          </a:p>
          <a:p>
            <a:endParaRPr lang="ko-KR">
              <a:ea typeface="맑은 고딕"/>
            </a:endParaRPr>
          </a:p>
          <a:p>
            <a:r>
              <a:rPr lang="en-US" altLang="ko-KR">
                <a:ea typeface="+mn-lt"/>
                <a:cs typeface="+mn-lt"/>
                <a:hlinkClick r:id="rId4"/>
              </a:rPr>
              <a:t>https://www.seoul.co.kr/news/plan/social/2021/04/26/20210426016002</a:t>
            </a:r>
            <a:endParaRPr lang="en-US" altLang="ko-KR">
              <a:ea typeface="맑은 고딕"/>
            </a:endParaRPr>
          </a:p>
          <a:p>
            <a:endParaRPr lang="en-US" altLang="ko-KR">
              <a:ea typeface="맑은 고딕"/>
            </a:endParaRPr>
          </a:p>
          <a:p>
            <a:r>
              <a:rPr lang="en-US">
                <a:ea typeface="+mn-lt"/>
                <a:cs typeface="+mn-lt"/>
                <a:hlinkClick r:id="rId5"/>
              </a:rPr>
              <a:t>https://www.gahwal.or.kr/bbs/board.php?bo_table=sub02_01&amp;wr_id=70&amp;sst=wr_hit&amp;sod=asc&amp;sop=and&amp;page=83</a:t>
            </a:r>
            <a:r>
              <a:rPr lang="en-US">
                <a:ea typeface="+mn-lt"/>
                <a:cs typeface="+mn-lt"/>
              </a:rPr>
              <a:t> </a:t>
            </a:r>
            <a:endParaRPr lang="en-US" altLang="ko-KR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6"/>
              </a:rPr>
              <a:t>https://www.kaja.org/50</a:t>
            </a:r>
            <a:r>
              <a:rPr lang="en-US">
                <a:ea typeface="+mn-lt"/>
                <a:cs typeface="+mn-lt"/>
              </a:rPr>
              <a:t> </a:t>
            </a:r>
            <a:endParaRPr lang="en-US" altLang="ko-KR">
              <a:ea typeface="+mn-lt"/>
              <a:cs typeface="+mn-lt"/>
            </a:endParaRPr>
          </a:p>
          <a:p>
            <a:endParaRPr lang="ko-KR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239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2A084-08BB-D4A2-9C04-325DF3DF7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38" y="1258929"/>
            <a:ext cx="10515600" cy="55984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2000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맑은 고딕"/>
                <a:ea typeface="Malgun Gothic"/>
              </a:rPr>
              <a:t>1.   </a:t>
            </a:r>
            <a:r>
              <a:rPr lang="en-US" altLang="ko-KR" sz="2000">
                <a:latin typeface="맑은 고딕"/>
                <a:ea typeface="Malgun Gothic"/>
              </a:rPr>
              <a:t> </a:t>
            </a:r>
            <a:r>
              <a:rPr lang="ko-KR" altLang="en-US" sz="2000">
                <a:latin typeface="맑은 고딕"/>
                <a:ea typeface="Malgun Gothic"/>
              </a:rPr>
              <a:t>개발배경 및</a:t>
            </a:r>
            <a:r>
              <a:rPr lang="en-US" sz="2000">
                <a:latin typeface="맑은 고딕"/>
                <a:ea typeface="Malgun Gothic"/>
              </a:rPr>
              <a:t> </a:t>
            </a:r>
            <a:r>
              <a:rPr lang="ko-KR" altLang="en-US" sz="2000">
                <a:latin typeface="맑은 고딕"/>
                <a:ea typeface="Malgun Gothic"/>
              </a:rPr>
              <a:t>필요성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맑은 고딕"/>
              <a:ea typeface="Malgun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맑은 고딕"/>
                <a:ea typeface="Malgun Gothic"/>
              </a:rPr>
              <a:t>2.   </a:t>
            </a:r>
            <a:r>
              <a:rPr lang="en-US" altLang="ko-KR" sz="2000">
                <a:latin typeface="맑은 고딕"/>
                <a:ea typeface="Malgun Gothic"/>
              </a:rPr>
              <a:t> </a:t>
            </a:r>
            <a:r>
              <a:rPr lang="en-US" altLang="ko-KR" sz="2000" err="1">
                <a:latin typeface="맑은 고딕"/>
                <a:ea typeface="Malgun Gothic"/>
              </a:rPr>
              <a:t>해결</a:t>
            </a:r>
            <a:r>
              <a:rPr lang="en-US" altLang="ko-KR" sz="2000">
                <a:latin typeface="맑은 고딕"/>
                <a:ea typeface="Malgun Gothic"/>
              </a:rPr>
              <a:t> </a:t>
            </a:r>
            <a:r>
              <a:rPr lang="en-US" altLang="ko-KR" sz="2000" err="1">
                <a:latin typeface="맑은 고딕"/>
                <a:ea typeface="Malgun Gothic"/>
              </a:rPr>
              <a:t>방안</a:t>
            </a:r>
            <a:r>
              <a:rPr lang="en-US" altLang="ko-KR" sz="2000">
                <a:latin typeface="맑은 고딕"/>
                <a:ea typeface="Malgun Gothic"/>
              </a:rPr>
              <a:t> 및 </a:t>
            </a:r>
            <a:r>
              <a:rPr lang="en-US" altLang="ko-KR" sz="2000" err="1">
                <a:latin typeface="맑은 고딕"/>
                <a:ea typeface="Malgun Gothic"/>
              </a:rPr>
              <a:t>목표</a:t>
            </a:r>
            <a:endParaRPr lang="ko-KR" altLang="en-US" sz="2000" err="1">
              <a:latin typeface="맑은 고딕"/>
              <a:ea typeface="Malgun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2000">
              <a:latin typeface="맑은 고딕"/>
              <a:ea typeface="Malgun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>
                <a:latin typeface="맑은 고딕"/>
                <a:ea typeface="Malgun Gothic"/>
              </a:rPr>
              <a:t>3.    홈 화면 설계 및 원리(시스템 흐름도)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2000">
              <a:latin typeface="맑은 고딕"/>
              <a:ea typeface="Malgun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>
                <a:latin typeface="맑은 고딕"/>
                <a:ea typeface="Malgun Gothic"/>
              </a:rPr>
              <a:t>4.    장애물인식의 설계 및 원리( 장애물 인식 시연)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2000">
              <a:latin typeface="맑은 고딕"/>
              <a:ea typeface="Malgun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>
                <a:latin typeface="맑은 고딕"/>
                <a:ea typeface="Malgun Gothic"/>
              </a:rPr>
              <a:t>5.    글자인식의 설계 및 원리( 글자인식 시연)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2000">
              <a:latin typeface="맑은 고딕"/>
              <a:ea typeface="Malgun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>
                <a:latin typeface="맑은 고딕"/>
                <a:ea typeface="Malgun Gothic"/>
              </a:rPr>
              <a:t>6.    내비게이션의 설계 및 원리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2000">
              <a:latin typeface="맑은 고딕"/>
              <a:ea typeface="Malgun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>
                <a:latin typeface="맑은 고딕"/>
                <a:ea typeface="Malgun Gothic"/>
              </a:rPr>
              <a:t>7.    기대효과 및 추가 예정 사항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altLang="ko-KR" sz="2000" b="1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2000" b="1">
              <a:latin typeface="Malgun Gothic"/>
              <a:ea typeface="Malgun Gothic"/>
            </a:endParaRPr>
          </a:p>
          <a:p>
            <a:pPr marL="271145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200">
              <a:latin typeface="Malgun Gothic"/>
              <a:ea typeface="Malgun Gothic"/>
            </a:endParaRPr>
          </a:p>
          <a:p>
            <a:pPr marL="448945" indent="-1778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ko-KR" altLang="en-US" sz="1000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2000" b="1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sz="2000" b="1">
              <a:latin typeface="Malgun Gothic"/>
              <a:ea typeface="Malgun Gothic"/>
            </a:endParaRPr>
          </a:p>
          <a:p>
            <a:pPr marL="271145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200">
              <a:latin typeface="Malgun Gothic"/>
              <a:ea typeface="Malgun Gothic"/>
            </a:endParaRPr>
          </a:p>
          <a:p>
            <a:pPr marL="448945" indent="-1778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ko-KR" altLang="en-US" sz="1000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800" b="1">
              <a:latin typeface="Malgun Gothic"/>
              <a:ea typeface="Malgun Gothic"/>
            </a:endParaRPr>
          </a:p>
          <a:p>
            <a:pPr marL="271145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200">
              <a:latin typeface="Malgun Gothic"/>
              <a:ea typeface="Malgun Gothic"/>
            </a:endParaRPr>
          </a:p>
          <a:p>
            <a:pPr marL="448945" indent="-1778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ko-KR" sz="1000">
              <a:latin typeface="Malgun Gothic"/>
              <a:ea typeface="Malgun Gothic"/>
            </a:endParaRPr>
          </a:p>
          <a:p>
            <a:pPr>
              <a:buAutoNum type="arabicPeriod"/>
            </a:pPr>
            <a:endParaRPr lang="ko-KR" altLang="en-US">
              <a:latin typeface="맑은 고딕" panose="020F0502020204030204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18C32-4CA4-BADA-094F-1DAE9BB7F6D5}"/>
              </a:ext>
            </a:extLst>
          </p:cNvPr>
          <p:cNvSpPr txBox="1"/>
          <p:nvPr/>
        </p:nvSpPr>
        <p:spPr>
          <a:xfrm>
            <a:off x="366889" y="489185"/>
            <a:ext cx="1123244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 b="1" err="1">
                <a:ea typeface="맑은 고딕"/>
              </a:rPr>
              <a:t>투게더</a:t>
            </a:r>
            <a:r>
              <a:rPr lang="ko-KR" altLang="en-US" sz="4400" b="1">
                <a:ea typeface="맑은 고딕"/>
              </a:rPr>
              <a:t> </a:t>
            </a:r>
            <a:r>
              <a:rPr lang="ko-KR" altLang="en-US" sz="4400" b="1" err="1">
                <a:ea typeface="맑은 고딕"/>
              </a:rPr>
              <a:t>SAP의</a:t>
            </a:r>
            <a:r>
              <a:rPr lang="ko-KR" altLang="en-US" sz="4400" b="1">
                <a:ea typeface="맑은 고딕"/>
              </a:rPr>
              <a:t> 목차 </a:t>
            </a:r>
          </a:p>
        </p:txBody>
      </p:sp>
      <p:pic>
        <p:nvPicPr>
          <p:cNvPr id="2" name="그림 1" descr="시각 장애인 캐릭터와 시각 장애인 안내견이 있습니다. ou와 함께 귀여운 스타일 일러스트 | 프리미엄 벡터">
            <a:extLst>
              <a:ext uri="{FF2B5EF4-FFF2-40B4-BE49-F238E27FC236}">
                <a16:creationId xmlns:a16="http://schemas.microsoft.com/office/drawing/2014/main" id="{F9198AB4-4D97-07E7-D744-6DCC955D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78" y="-3718"/>
            <a:ext cx="6675920" cy="24819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92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C4157A-064D-FDE0-12F2-C5D3F790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2120"/>
            <a:ext cx="3704336" cy="1554480"/>
          </a:xfrm>
        </p:spPr>
        <p:txBody>
          <a:bodyPr anchor="ctr">
            <a:normAutofit/>
          </a:bodyPr>
          <a:lstStyle/>
          <a:p>
            <a:r>
              <a:rPr lang="ko-KR" sz="4800">
                <a:latin typeface="Malgun Gothic"/>
                <a:ea typeface="Malgun Gothic"/>
              </a:rPr>
              <a:t>개발배경 및 문제점</a:t>
            </a:r>
            <a:r>
              <a:rPr lang="ko-KR" altLang="en-US" sz="4800">
                <a:latin typeface="Malgun Gothic"/>
                <a:ea typeface="Malgun Gothic"/>
              </a:rPr>
              <a:t> 1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D3BCB-2D26-D87C-2CAE-F23827CD5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76090"/>
            <a:ext cx="6894576" cy="2512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200">
                <a:ea typeface="맑은 고딕"/>
              </a:rPr>
              <a:t>문제점:</a:t>
            </a:r>
          </a:p>
          <a:p>
            <a:pPr marL="0" indent="0">
              <a:buNone/>
            </a:pPr>
            <a:r>
              <a:rPr lang="ko-KR" altLang="en-US" sz="2200">
                <a:ea typeface="맑은 고딕"/>
              </a:rPr>
              <a:t>시각장애인들이 목적지까지 갈 때 만나는 다양한 문제들로 인하여 </a:t>
            </a:r>
            <a:r>
              <a:rPr lang="ko-KR" altLang="en-US" sz="2200" b="1">
                <a:ea typeface="맑은 고딕"/>
              </a:rPr>
              <a:t>사고를 당하는 빈도와 그 종류가 많아지고 있습니다. </a:t>
            </a:r>
          </a:p>
          <a:p>
            <a:pPr marL="0" indent="0">
              <a:buNone/>
            </a:pPr>
            <a:endParaRPr lang="ko-KR" altLang="en-US" sz="2200">
              <a:ea typeface="맑은 고딕"/>
            </a:endParaRPr>
          </a:p>
          <a:p>
            <a:pPr marL="0" indent="0">
              <a:buNone/>
            </a:pPr>
            <a:endParaRPr lang="ko-KR" altLang="en-US" sz="2200">
              <a:ea typeface="맑은 고딕"/>
            </a:endParaRPr>
          </a:p>
          <a:p>
            <a:pPr marL="0" indent="0">
              <a:buNone/>
            </a:pPr>
            <a:endParaRPr lang="ko-KR" altLang="en-US" sz="2200">
              <a:ea typeface="맑은 고딕"/>
            </a:endParaRPr>
          </a:p>
          <a:p>
            <a:pPr marL="0" indent="0">
              <a:buNone/>
            </a:pPr>
            <a:endParaRPr lang="ko-KR" altLang="en-US" sz="2200">
              <a:ea typeface="맑은 고딕"/>
            </a:endParaRPr>
          </a:p>
        </p:txBody>
      </p:sp>
      <p:pic>
        <p:nvPicPr>
          <p:cNvPr id="5" name="그림 4" descr="장애인이 직접 걷는 서울은? &quot;턱과 볼라드 투성&quot; - 소셜포커스(SocialFocus)">
            <a:extLst>
              <a:ext uri="{FF2B5EF4-FFF2-40B4-BE49-F238E27FC236}">
                <a16:creationId xmlns:a16="http://schemas.microsoft.com/office/drawing/2014/main" id="{367250DD-F2EC-7F0F-1EE4-2716A6AB7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91" y="2040416"/>
            <a:ext cx="7804029" cy="44242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6109C-7099-2181-4659-618514529091}"/>
              </a:ext>
            </a:extLst>
          </p:cNvPr>
          <p:cNvSpPr txBox="1"/>
          <p:nvPr/>
        </p:nvSpPr>
        <p:spPr>
          <a:xfrm>
            <a:off x="4538159" y="6468724"/>
            <a:ext cx="3556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  2021년도  사고유형 원 그래프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8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C4157A-064D-FDE0-12F2-C5D3F790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607560" cy="1929384"/>
          </a:xfrm>
        </p:spPr>
        <p:txBody>
          <a:bodyPr anchor="ctr">
            <a:normAutofit/>
          </a:bodyPr>
          <a:lstStyle/>
          <a:p>
            <a:r>
              <a:rPr lang="ko-KR" altLang="en-US" sz="4800">
                <a:latin typeface="Malgun Gothic"/>
                <a:ea typeface="Malgun Gothic"/>
              </a:rPr>
              <a:t>개발배경</a:t>
            </a:r>
            <a:br>
              <a:rPr lang="ko-KR" altLang="en-US" sz="4800">
                <a:latin typeface="Malgun Gothic"/>
                <a:ea typeface="Malgun Gothic"/>
              </a:rPr>
            </a:br>
            <a:r>
              <a:rPr lang="ko-KR" altLang="en-US" sz="4800">
                <a:latin typeface="Malgun Gothic"/>
                <a:ea typeface="Malgun Gothic"/>
              </a:rPr>
              <a:t>및</a:t>
            </a:r>
            <a:r>
              <a:rPr lang="ko-KR" sz="4800">
                <a:latin typeface="Malgun Gothic"/>
                <a:ea typeface="Malgun Gothic"/>
              </a:rPr>
              <a:t> 문제점</a:t>
            </a:r>
            <a:r>
              <a:rPr lang="ko-KR" altLang="en-US" sz="4800">
                <a:latin typeface="Malgun Gothic"/>
                <a:ea typeface="Malgun Gothic"/>
              </a:rPr>
              <a:t> 2</a:t>
            </a:r>
            <a:endParaRPr lang="ko-KR"/>
          </a:p>
        </p:txBody>
      </p:sp>
      <p:sp>
        <p:nvSpPr>
          <p:cNvPr id="6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1">
            <a:extLst>
              <a:ext uri="{FF2B5EF4-FFF2-40B4-BE49-F238E27FC236}">
                <a16:creationId xmlns:a16="http://schemas.microsoft.com/office/drawing/2014/main" id="{E1157CD9-62E0-46FE-A1C0-1EB294DA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ko-KR" altLang="en-US" sz="2200">
                <a:ea typeface="맑은 고딕"/>
              </a:rPr>
              <a:t>문제점2:</a:t>
            </a:r>
            <a:endParaRPr lang="ko-KR"/>
          </a:p>
          <a:p>
            <a:r>
              <a:rPr lang="ko-KR" altLang="en-US" sz="2200">
                <a:ea typeface="맑은 고딕"/>
              </a:rPr>
              <a:t>시각장애인 들의 그 인구수는 점점 증가 하고 있지만 그에 맞는 </a:t>
            </a:r>
            <a:r>
              <a:rPr lang="ko-KR" altLang="en-US" sz="2200" b="1">
                <a:ea typeface="맑은 고딕"/>
              </a:rPr>
              <a:t>적정기술</a:t>
            </a:r>
            <a:r>
              <a:rPr lang="ko-KR" altLang="en-US" sz="2200">
                <a:ea typeface="맑은 고딕"/>
              </a:rPr>
              <a:t>이 안 나오고 있습니다. 또한 도우미견의 여러가지 문제점들과 훈련이 턱없이 부족합니다. </a:t>
            </a:r>
            <a:endParaRPr lang="ko-KR"/>
          </a:p>
        </p:txBody>
      </p:sp>
      <p:pic>
        <p:nvPicPr>
          <p:cNvPr id="13" name="그림 12" descr="장애인 보조 기술 늘어도…도우미견은 대체할 수 없는 '동반자' | 서울신문">
            <a:extLst>
              <a:ext uri="{FF2B5EF4-FFF2-40B4-BE49-F238E27FC236}">
                <a16:creationId xmlns:a16="http://schemas.microsoft.com/office/drawing/2014/main" id="{0CC12021-DDA5-E625-A355-75DA20E1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03" y="2294788"/>
            <a:ext cx="3064938" cy="4361192"/>
          </a:xfrm>
          <a:prstGeom prst="rect">
            <a:avLst/>
          </a:prstGeom>
        </p:spPr>
      </p:pic>
      <p:pic>
        <p:nvPicPr>
          <p:cNvPr id="12" name="내용 개체 틀 11" descr="시각장애인도 그림 감상 'OK' | 세계일보">
            <a:extLst>
              <a:ext uri="{FF2B5EF4-FFF2-40B4-BE49-F238E27FC236}">
                <a16:creationId xmlns:a16="http://schemas.microsoft.com/office/drawing/2014/main" id="{21B5C00E-1553-EBA3-BA62-C02CCB23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56" y="2383394"/>
            <a:ext cx="4537354" cy="41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DE693-F0D9-A51A-0C0A-4265BF2F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187" y="162568"/>
            <a:ext cx="7602638" cy="1354499"/>
          </a:xfrm>
        </p:spPr>
        <p:txBody>
          <a:bodyPr>
            <a:normAutofit/>
          </a:bodyPr>
          <a:lstStyle/>
          <a:p>
            <a:r>
              <a:rPr lang="ko-KR" altLang="en-US" sz="7200" b="1">
                <a:latin typeface="Malgun Gothic"/>
                <a:ea typeface="Malgun Gothic"/>
              </a:rPr>
              <a:t>해결방안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19E86-D06A-75E5-9603-ADE6B043A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27542" y="1713566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>
                <a:latin typeface="Malgun Gothic"/>
                <a:ea typeface="+mn-lt"/>
              </a:rPr>
              <a:t>SAP</a:t>
            </a:r>
            <a:r>
              <a:rPr lang="ko-KR" altLang="en-US" b="1">
                <a:latin typeface="Malgun Gothic"/>
                <a:ea typeface="+mn-lt"/>
              </a:rPr>
              <a:t>의</a:t>
            </a:r>
            <a:r>
              <a:rPr lang="en-US" altLang="ko-KR">
                <a:latin typeface="Malgun Gothic"/>
                <a:ea typeface="+mn-lt"/>
              </a:rPr>
              <a:t> </a:t>
            </a:r>
            <a:r>
              <a:rPr lang="ko-KR" altLang="en-US" b="1">
                <a:highlight>
                  <a:srgbClr val="FFFF00"/>
                </a:highlight>
                <a:latin typeface="Malgun Gothic"/>
                <a:ea typeface="+mn-lt"/>
              </a:rPr>
              <a:t>목표</a:t>
            </a:r>
          </a:p>
          <a:p>
            <a:r>
              <a:rPr lang="ko-KR" sz="2000">
                <a:latin typeface="Malgun Gothic"/>
                <a:ea typeface="Malgun Gothic"/>
              </a:rPr>
              <a:t>우리는 시각장애인들이 가고 싶은 목적지까지 안전하게 갈 수 있게 </a:t>
            </a:r>
            <a:r>
              <a:rPr lang="ko-KR" altLang="en-US" sz="2000">
                <a:latin typeface="Malgun Gothic"/>
                <a:ea typeface="Malgun Gothic"/>
              </a:rPr>
              <a:t>할 것이다.</a:t>
            </a:r>
            <a:endParaRPr lang="ko-KR" altLang="en-US" sz="2000" b="1">
              <a:latin typeface="맑은 고딕"/>
              <a:ea typeface="맑은 고딕"/>
            </a:endParaRPr>
          </a:p>
          <a:p>
            <a:r>
              <a:rPr lang="ko-KR" altLang="en-US" sz="2000">
                <a:latin typeface="Malgun Gothic"/>
                <a:ea typeface="Malgun Gothic"/>
              </a:rPr>
              <a:t>길거리를 가다</a:t>
            </a:r>
            <a:r>
              <a:rPr lang="ko-KR" sz="2000">
                <a:latin typeface="Malgun Gothic"/>
                <a:ea typeface="Malgun Gothic"/>
              </a:rPr>
              <a:t> 일어날 수 있는 많은 문제점을 해결하여 </a:t>
            </a:r>
            <a:endParaRPr lang="ko-KR" altLang="en-US" sz="2000">
              <a:latin typeface="Malgun Gothic"/>
              <a:ea typeface="Malgun Gothic"/>
            </a:endParaRPr>
          </a:p>
          <a:p>
            <a:r>
              <a:rPr lang="ko-KR" sz="2000">
                <a:latin typeface="Malgun Gothic"/>
                <a:ea typeface="Malgun Gothic"/>
              </a:rPr>
              <a:t>이들이 우리와 같은 편리한 세상을 누릴 수 있도록 하고 싶다. </a:t>
            </a:r>
            <a:endParaRPr lang="ko-KR"/>
          </a:p>
          <a:p>
            <a:endParaRPr lang="ko-KR" sz="2000">
              <a:latin typeface="Malgun Gothic"/>
              <a:ea typeface="Malgun Gothic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B5D05-B089-8419-55D4-81DA01028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13566"/>
            <a:ext cx="5853952" cy="5415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b="1" err="1">
                <a:latin typeface="Malgun Gothic"/>
                <a:ea typeface="Malgun Gothic"/>
              </a:rPr>
              <a:t>SAP의</a:t>
            </a:r>
            <a:r>
              <a:rPr lang="ko-KR" altLang="en-US" b="1">
                <a:latin typeface="Malgun Gothic"/>
                <a:ea typeface="Malgun Gothic"/>
              </a:rPr>
              <a:t> </a:t>
            </a:r>
            <a:r>
              <a:rPr lang="ko-KR" altLang="en-US" b="1">
                <a:highlight>
                  <a:srgbClr val="FFFF00"/>
                </a:highlight>
                <a:latin typeface="Malgun Gothic"/>
                <a:ea typeface="Malgun Gothic"/>
              </a:rPr>
              <a:t>해결방안</a:t>
            </a:r>
          </a:p>
          <a:p>
            <a:pPr marL="0" indent="0" algn="just">
              <a:buNone/>
            </a:pPr>
            <a:endParaRPr lang="ko-KR" altLang="en-US" sz="2000">
              <a:latin typeface="Malgun Gothic"/>
              <a:ea typeface="Malgun Gothic"/>
              <a:cs typeface="Arial"/>
            </a:endParaRPr>
          </a:p>
          <a:p>
            <a:pPr marL="457200" indent="-457200" algn="just">
              <a:buAutoNum type="arabicPeriod"/>
            </a:pPr>
            <a:r>
              <a:rPr lang="ko-KR" altLang="en-US" sz="2000" err="1">
                <a:latin typeface="Malgun Gothic"/>
                <a:ea typeface="Malgun Gothic"/>
                <a:cs typeface="Arial"/>
              </a:rPr>
              <a:t>GPS기능을</a:t>
            </a:r>
            <a:r>
              <a:rPr lang="ko-KR" altLang="en-US" sz="2000">
                <a:latin typeface="Malgun Gothic"/>
                <a:ea typeface="Malgun Gothic"/>
                <a:cs typeface="Arial"/>
              </a:rPr>
              <a:t> 통해 길을 손쉽게 찾을 수 있도록 하고</a:t>
            </a:r>
          </a:p>
          <a:p>
            <a:pPr marL="457200" indent="-457200" algn="just">
              <a:buAutoNum type="arabicPeriod"/>
            </a:pPr>
            <a:endParaRPr lang="ko-KR" altLang="en-US" sz="2000">
              <a:latin typeface="Malgun Gothic"/>
              <a:ea typeface="Malgun Gothic"/>
              <a:cs typeface="Arial"/>
            </a:endParaRPr>
          </a:p>
          <a:p>
            <a:pPr marL="457200" indent="-457200" algn="just">
              <a:buAutoNum type="arabicPeriod"/>
            </a:pPr>
            <a:r>
              <a:rPr lang="ko-KR" altLang="en-US" sz="2000">
                <a:latin typeface="Malgun Gothic"/>
                <a:ea typeface="Malgun Gothic"/>
                <a:cs typeface="Arial"/>
              </a:rPr>
              <a:t> 인공지능을 활용한 사물인식기능을 통해 길을 손쉽게 찾을 수 있도록 하고</a:t>
            </a:r>
          </a:p>
          <a:p>
            <a:pPr marL="457200" indent="-457200" algn="just">
              <a:buAutoNum type="arabicPeriod"/>
            </a:pPr>
            <a:endParaRPr lang="ko-KR" altLang="en-US" sz="2000">
              <a:latin typeface="Malgun Gothic"/>
              <a:ea typeface="Malgun Gothic"/>
              <a:cs typeface="Arial"/>
            </a:endParaRPr>
          </a:p>
          <a:p>
            <a:pPr marL="457200" indent="-457200" algn="just">
              <a:buAutoNum type="arabicPeriod"/>
            </a:pPr>
            <a:r>
              <a:rPr lang="ko-KR" altLang="en-US" sz="2000">
                <a:latin typeface="Malgun Gothic"/>
                <a:ea typeface="Malgun Gothic"/>
                <a:cs typeface="Arial"/>
              </a:rPr>
              <a:t> 인공지능 OCR 을 통해 목적지 상호명을 인식하여 안정하게 도착할 수 있도록 한다.</a:t>
            </a:r>
          </a:p>
        </p:txBody>
      </p:sp>
    </p:spTree>
    <p:extLst>
      <p:ext uri="{BB962C8B-B14F-4D97-AF65-F5344CB8AC3E}">
        <p14:creationId xmlns:p14="http://schemas.microsoft.com/office/powerpoint/2010/main" val="37388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 descr="텍스트, 휴대 전화, 스크린샷, 모바일 기기이(가) 표시된 사진&#10;&#10;자동 생성된 설명">
            <a:extLst>
              <a:ext uri="{FF2B5EF4-FFF2-40B4-BE49-F238E27FC236}">
                <a16:creationId xmlns:a16="http://schemas.microsoft.com/office/drawing/2014/main" id="{B862A228-2843-FBAB-DADC-EBFF4138E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89" r="3427" b="-139"/>
          <a:stretch/>
        </p:blipFill>
        <p:spPr>
          <a:xfrm>
            <a:off x="352445" y="77482"/>
            <a:ext cx="11605322" cy="67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8EFDF-711F-E8E1-A2E5-D75724A11764}"/>
              </a:ext>
            </a:extLst>
          </p:cNvPr>
          <p:cNvSpPr txBox="1"/>
          <p:nvPr/>
        </p:nvSpPr>
        <p:spPr>
          <a:xfrm>
            <a:off x="1029802" y="775418"/>
            <a:ext cx="91867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latin typeface="Berlin Sans FB"/>
                <a:ea typeface="맑은 고딕"/>
              </a:rPr>
              <a:t>장애물 인식 시연</a:t>
            </a:r>
            <a:endParaRPr lang="ko-KR" altLang="en-US" sz="3200" err="1">
              <a:latin typeface="Berlin Sans FB"/>
            </a:endParaRPr>
          </a:p>
        </p:txBody>
      </p:sp>
      <p:pic>
        <p:nvPicPr>
          <p:cNvPr id="6" name="내용 개체 틀 5" descr="보행자 인식하면 바뀌는 신호…'똑똑한 신호등' 눈길">
            <a:extLst>
              <a:ext uri="{FF2B5EF4-FFF2-40B4-BE49-F238E27FC236}">
                <a16:creationId xmlns:a16="http://schemas.microsoft.com/office/drawing/2014/main" id="{576997F2-0E64-394C-48FA-D24725341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04" y="1713865"/>
            <a:ext cx="6677772" cy="4351338"/>
          </a:xfrm>
        </p:spPr>
      </p:pic>
      <p:pic>
        <p:nvPicPr>
          <p:cNvPr id="7" name="그림 6" descr="서울특별시, 신호등 빨간불도 잔여시간 확인…'적색 잔여시간 신호등' 350곳에 확대 설치 &gt; 뉴스 | 한국복지신문">
            <a:extLst>
              <a:ext uri="{FF2B5EF4-FFF2-40B4-BE49-F238E27FC236}">
                <a16:creationId xmlns:a16="http://schemas.microsoft.com/office/drawing/2014/main" id="{F72B810C-BA7D-320E-FE2B-CC913749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320" y="1710372"/>
            <a:ext cx="4480560" cy="43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8EFDF-711F-E8E1-A2E5-D75724A11764}"/>
              </a:ext>
            </a:extLst>
          </p:cNvPr>
          <p:cNvSpPr txBox="1"/>
          <p:nvPr/>
        </p:nvSpPr>
        <p:spPr>
          <a:xfrm>
            <a:off x="1029802" y="775418"/>
            <a:ext cx="91867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latin typeface="Berlin Sans FB"/>
                <a:ea typeface="맑은 고딕"/>
              </a:rPr>
              <a:t>장애물 인식 시연</a:t>
            </a:r>
            <a:endParaRPr lang="ko-KR" altLang="en-US" sz="3200" err="1">
              <a:latin typeface="Berlin Sans FB"/>
            </a:endParaRPr>
          </a:p>
        </p:txBody>
      </p:sp>
      <p:pic>
        <p:nvPicPr>
          <p:cNvPr id="6" name="내용 개체 틀 5" descr="센스 있는 사람 되기 - 월간 리크루트">
            <a:extLst>
              <a:ext uri="{FF2B5EF4-FFF2-40B4-BE49-F238E27FC236}">
                <a16:creationId xmlns:a16="http://schemas.microsoft.com/office/drawing/2014/main" id="{09EE73A0-139E-8381-7D59-6BD81B20C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4061" y="1065987"/>
            <a:ext cx="3840770" cy="5164138"/>
          </a:xfrm>
        </p:spPr>
      </p:pic>
    </p:spTree>
    <p:extLst>
      <p:ext uri="{BB962C8B-B14F-4D97-AF65-F5344CB8AC3E}">
        <p14:creationId xmlns:p14="http://schemas.microsoft.com/office/powerpoint/2010/main" val="85980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8EFDF-711F-E8E1-A2E5-D75724A11764}"/>
              </a:ext>
            </a:extLst>
          </p:cNvPr>
          <p:cNvSpPr txBox="1"/>
          <p:nvPr/>
        </p:nvSpPr>
        <p:spPr>
          <a:xfrm>
            <a:off x="575161" y="639668"/>
            <a:ext cx="51950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>
                <a:latin typeface="Berlin Sans FB"/>
                <a:ea typeface="맑은 고딕"/>
              </a:rPr>
              <a:t>글자인식 시연</a:t>
            </a:r>
            <a:endParaRPr lang="ko-KR" altLang="en-US" sz="4000">
              <a:latin typeface="Berlin Sans FB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CDA042-6E1E-7F7B-459D-6EC423DE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973" y="2528832"/>
            <a:ext cx="6672289" cy="1813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9600">
                <a:ea typeface="맑은 고딕"/>
              </a:rPr>
              <a:t>GS 25</a:t>
            </a:r>
          </a:p>
        </p:txBody>
      </p:sp>
    </p:spTree>
    <p:extLst>
      <p:ext uri="{BB962C8B-B14F-4D97-AF65-F5344CB8AC3E}">
        <p14:creationId xmlns:p14="http://schemas.microsoft.com/office/powerpoint/2010/main" val="21711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139FA20CFCDD84F90BD0220B6F35128" ma:contentTypeVersion="4" ma:contentTypeDescription="새 문서를 만듭니다." ma:contentTypeScope="" ma:versionID="0bbdf22e9a36199409c39c5317f076f2">
  <xsd:schema xmlns:xsd="http://www.w3.org/2001/XMLSchema" xmlns:xs="http://www.w3.org/2001/XMLSchema" xmlns:p="http://schemas.microsoft.com/office/2006/metadata/properties" xmlns:ns2="81be2cc6-0461-4708-913b-df69b1c2f02e" targetNamespace="http://schemas.microsoft.com/office/2006/metadata/properties" ma:root="true" ma:fieldsID="35f36a5c5df47cae4a860b9583c56ffa" ns2:_="">
    <xsd:import namespace="81be2cc6-0461-4708-913b-df69b1c2f0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e2cc6-0461-4708-913b-df69b1c2f0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F9635C-A417-4E4B-87F8-4A62883484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BD2CE1-63AF-47CF-B4E2-EE964F3A62D6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6E6F9B83-88B7-4EE6-8060-39CDBCBB485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1be2cc6-0461-4708-913b-df69b1c2f0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13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개발배경 및 문제점 1</vt:lpstr>
      <vt:lpstr>개발배경 및 문제점 2</vt:lpstr>
      <vt:lpstr>해결방안 및 목표</vt:lpstr>
      <vt:lpstr>PowerPoint 프레젠테이션</vt:lpstr>
      <vt:lpstr>PowerPoint 프레젠테이션</vt:lpstr>
      <vt:lpstr>PowerPoint 프레젠테이션</vt:lpstr>
      <vt:lpstr>PowerPoint 프레젠테이션</vt:lpstr>
      <vt:lpstr> 테스트 내용 및 결과</vt:lpstr>
      <vt:lpstr> 해석</vt:lpstr>
      <vt:lpstr>결론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송 윤건</cp:lastModifiedBy>
  <cp:revision>1</cp:revision>
  <dcterms:created xsi:type="dcterms:W3CDTF">2020-07-03T05:40:18Z</dcterms:created>
  <dcterms:modified xsi:type="dcterms:W3CDTF">2024-10-24T15:06:52Z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0x010100F139FA20CFCDD84F90BD0220B6F35128</vt:lpwstr>
  </property>
  <property fmtid="{D5CDD505-2E9C-101B-9397-08002B2CF9AE}" pid="3" name="Order">
    <vt:r8>3200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