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29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94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8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8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69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6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71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04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05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363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3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9297E-4D15-42E4-B7A5-B87529B0ACD9}" type="datetimeFigureOut">
              <a:rPr lang="zh-TW" altLang="en-US" smtClean="0"/>
              <a:t>2025/6/13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3E776-17EA-4E26-A802-C584C7150E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07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D58C91E-2451-4283-BF18-24F13895A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77" y="0"/>
            <a:ext cx="8572500" cy="6858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FB79FE9-02CC-4CB1-8AE9-E3E9CA8CE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57" t="12590" r="23757" b="32808"/>
          <a:stretch/>
        </p:blipFill>
        <p:spPr>
          <a:xfrm>
            <a:off x="3759023" y="323850"/>
            <a:ext cx="871537" cy="8096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C98606-CBB5-4C04-A759-378930D94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3" y="121087"/>
            <a:ext cx="997656" cy="100215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B856BE3-A85F-4723-8ED6-D342FF3DC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566" y="3422432"/>
            <a:ext cx="1287934" cy="1065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B967738-EEB1-4F5E-AE4E-FFE225480889}"/>
                  </a:ext>
                </a:extLst>
              </p:cNvPr>
              <p:cNvSpPr txBox="1"/>
              <p:nvPr/>
            </p:nvSpPr>
            <p:spPr>
              <a:xfrm>
                <a:off x="3520045" y="83390"/>
                <a:ext cx="2103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𝑜𝑑𝑒𝑙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𝑇𝑟𝑎𝑛𝑠𝑙𝑎𝑡𝑖𝑜𝑛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B967738-EEB1-4F5E-AE4E-FFE22548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45" y="83390"/>
                <a:ext cx="2103909" cy="276999"/>
              </a:xfrm>
              <a:prstGeom prst="rect">
                <a:avLst/>
              </a:prstGeom>
              <a:blipFill>
                <a:blip r:embed="rId6"/>
                <a:stretch>
                  <a:fillRect l="-2023" r="-2023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B032671-7586-4DF9-9CC9-26CC9516AB1A}"/>
                  </a:ext>
                </a:extLst>
              </p:cNvPr>
              <p:cNvSpPr txBox="1"/>
              <p:nvPr/>
            </p:nvSpPr>
            <p:spPr>
              <a:xfrm>
                <a:off x="3682749" y="4714807"/>
                <a:ext cx="1778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𝑜𝑑𝑒𝑙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𝑅𝑜𝑡𝑎𝑡𝑖𝑜𝑛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B032671-7586-4DF9-9CC9-26CC9516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749" y="4714807"/>
                <a:ext cx="1778500" cy="276999"/>
              </a:xfrm>
              <a:prstGeom prst="rect">
                <a:avLst/>
              </a:prstGeom>
              <a:blipFill>
                <a:blip r:embed="rId7"/>
                <a:stretch>
                  <a:fillRect l="-2740" r="-274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67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ED14799-4B80-4244-93A3-D2667D47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6" y="0"/>
            <a:ext cx="8572500" cy="6858000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7FB79FE9-02CC-4CB1-8AE9-E3E9CA8CE1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357" t="12590" r="23757" b="32808"/>
          <a:stretch/>
        </p:blipFill>
        <p:spPr>
          <a:xfrm>
            <a:off x="3759023" y="323850"/>
            <a:ext cx="871537" cy="8096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C98606-CBB5-4C04-A759-378930D94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23" y="177531"/>
            <a:ext cx="997656" cy="1002157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AB856BE3-A85F-4723-8ED6-D342FF3DC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566" y="3422432"/>
            <a:ext cx="1287934" cy="10658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B967738-EEB1-4F5E-AE4E-FFE225480889}"/>
                  </a:ext>
                </a:extLst>
              </p:cNvPr>
              <p:cNvSpPr txBox="1"/>
              <p:nvPr/>
            </p:nvSpPr>
            <p:spPr>
              <a:xfrm>
                <a:off x="3520045" y="83390"/>
                <a:ext cx="21039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𝑜𝑑𝑒𝑙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𝑇𝑟𝑎𝑛𝑠𝑙𝑎𝑡𝑖𝑜𝑛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2B967738-EEB1-4F5E-AE4E-FFE225480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45" y="83390"/>
                <a:ext cx="2103909" cy="276999"/>
              </a:xfrm>
              <a:prstGeom prst="rect">
                <a:avLst/>
              </a:prstGeom>
              <a:blipFill>
                <a:blip r:embed="rId6"/>
                <a:stretch>
                  <a:fillRect l="-2023" r="-2023" b="-888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B032671-7586-4DF9-9CC9-26CC9516AB1A}"/>
                  </a:ext>
                </a:extLst>
              </p:cNvPr>
              <p:cNvSpPr txBox="1"/>
              <p:nvPr/>
            </p:nvSpPr>
            <p:spPr>
              <a:xfrm>
                <a:off x="3682749" y="4714807"/>
                <a:ext cx="17785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𝑜𝑑𝑒𝑙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𝑅𝑜𝑡𝑎𝑡𝑖𝑜𝑛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B032671-7586-4DF9-9CC9-26CC9516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749" y="4714807"/>
                <a:ext cx="1778500" cy="276999"/>
              </a:xfrm>
              <a:prstGeom prst="rect">
                <a:avLst/>
              </a:prstGeom>
              <a:blipFill>
                <a:blip r:embed="rId7"/>
                <a:stretch>
                  <a:fillRect l="-2740" r="-2740" b="-65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9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1333</TotalTime>
  <Words>16</Words>
  <Application>Microsoft Office PowerPoint</Application>
  <PresentationFormat>如螢幕大小 (4:3)</PresentationFormat>
  <Paragraphs>4</Paragraphs>
  <Slides>2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劉紜妤</dc:creator>
  <cp:lastModifiedBy>劉紜妤</cp:lastModifiedBy>
  <cp:revision>7</cp:revision>
  <dcterms:created xsi:type="dcterms:W3CDTF">2025-06-10T03:33:52Z</dcterms:created>
  <dcterms:modified xsi:type="dcterms:W3CDTF">2025-06-14T01:34:42Z</dcterms:modified>
</cp:coreProperties>
</file>