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60" r:id="rId2"/>
  </p:sldIdLst>
  <p:sldSz cx="21423313" cy="29200475"/>
  <p:notesSz cx="6858000" cy="9144000"/>
  <p:defaultTextStyle>
    <a:defPPr>
      <a:defRPr lang="zh-TW"/>
    </a:defPPr>
    <a:lvl1pPr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1438275" indent="-981075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2878138" indent="-1963738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4318000" indent="-2946400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5757863" indent="-3929063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97">
          <p15:clr>
            <a:srgbClr val="A4A3A4"/>
          </p15:clr>
        </p15:guide>
        <p15:guide id="2" pos="6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D85"/>
    <a:srgbClr val="80A6AE"/>
    <a:srgbClr val="91B2B9"/>
    <a:srgbClr val="A0BCC2"/>
    <a:srgbClr val="4D857D"/>
    <a:srgbClr val="B9D6D2"/>
    <a:srgbClr val="BEDCB0"/>
    <a:srgbClr val="E2D5AB"/>
    <a:srgbClr val="E9BFC1"/>
    <a:srgbClr val="EC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8" autoAdjust="0"/>
  </p:normalViewPr>
  <p:slideViewPr>
    <p:cSldViewPr>
      <p:cViewPr>
        <p:scale>
          <a:sx n="33" d="100"/>
          <a:sy n="33" d="100"/>
        </p:scale>
        <p:origin x="2616" y="-1482"/>
      </p:cViewPr>
      <p:guideLst>
        <p:guide orient="horz" pos="9197"/>
        <p:guide pos="6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E258-8771-42BE-8514-964F3029237D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1143000"/>
            <a:ext cx="2263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153E-188B-48D2-9532-99B3B46FA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1153E-188B-48D2-9532-99B3B46FAE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6749" y="9071075"/>
            <a:ext cx="18209817" cy="6259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3498" y="16546936"/>
            <a:ext cx="14996319" cy="7462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8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E4A2-A524-4A2A-9726-1BF76FF9CBDD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FCCD-ADDA-439B-9668-64FB32351A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074F3-0A6A-47FC-ACC2-BB973C07042E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2296B-2244-48E9-BB65-DE479059F9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31902" y="1169375"/>
            <a:ext cx="4820245" cy="249150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71167" y="1169375"/>
            <a:ext cx="14103681" cy="2491503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E6A85-9510-4AB3-B0FD-98228E16B7EC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D2C39-E6F6-4786-9928-2B2A382A6A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4DBC-AA3D-4C9C-B69E-94F1C3BBF612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D43F-37B2-48F0-9F4A-3736E4F9B0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2295" y="18764021"/>
            <a:ext cx="18209817" cy="5799539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2295" y="12376409"/>
            <a:ext cx="18209817" cy="63876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94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89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184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795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9744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3693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E43E-7E09-4A1C-84C0-8B7723B5CC91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CF71E-D468-44A5-A58F-3402552855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71165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90184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302BE-0C1F-4BC6-BADD-97AA7EA40214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49B19-E076-4223-B753-A279B1AD2B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1166" y="6536312"/>
            <a:ext cx="9465684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71166" y="9260337"/>
            <a:ext cx="9465684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82747" y="6536312"/>
            <a:ext cx="9469401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82747" y="9260337"/>
            <a:ext cx="9469401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6E389-EE12-4F2F-B1BB-93B735B28AD7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AC5CD-4FE7-4EEF-92E5-5EDD2D3E52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9AFB-68C8-46E2-AADA-A5B1E1E07206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CC061-F645-4C4E-A1BC-AA9D7D4132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B1BA5-1714-4029-91A6-327AE1E081A2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532B1-54BF-41FE-932B-B545737479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172" y="1162612"/>
            <a:ext cx="7048122" cy="494785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5920" y="1162615"/>
            <a:ext cx="11976227" cy="24921796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1172" y="6110482"/>
            <a:ext cx="7048122" cy="1997393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1AEF-107C-4026-9DD8-ADF885F76FF0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56134-AA9C-4C3F-B260-BB2B362BC4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9119" y="20440333"/>
            <a:ext cx="12853988" cy="241309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9119" y="2609117"/>
            <a:ext cx="12853988" cy="17520285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9488" indent="0">
              <a:buNone/>
              <a:defRPr sz="8800"/>
            </a:lvl2pPr>
            <a:lvl3pPr marL="2878976" indent="0">
              <a:buNone/>
              <a:defRPr sz="7500"/>
            </a:lvl3pPr>
            <a:lvl4pPr marL="4318464" indent="0">
              <a:buNone/>
              <a:defRPr sz="6300"/>
            </a:lvl4pPr>
            <a:lvl5pPr marL="5757958" indent="0">
              <a:buNone/>
              <a:defRPr sz="6300"/>
            </a:lvl5pPr>
            <a:lvl6pPr marL="7197446" indent="0">
              <a:buNone/>
              <a:defRPr sz="6300"/>
            </a:lvl6pPr>
            <a:lvl7pPr marL="8636934" indent="0">
              <a:buNone/>
              <a:defRPr sz="6300"/>
            </a:lvl7pPr>
            <a:lvl8pPr marL="10076422" indent="0">
              <a:buNone/>
              <a:defRPr sz="6300"/>
            </a:lvl8pPr>
            <a:lvl9pPr marL="11515910" indent="0">
              <a:buNone/>
              <a:defRPr sz="63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9119" y="22853430"/>
            <a:ext cx="12853988" cy="342699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543EC-DD1F-4626-96C4-72A09FE3038E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62CC8-F5B6-4255-82F8-332C6D3296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071563" y="1169988"/>
            <a:ext cx="19280187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1071563" y="6813550"/>
            <a:ext cx="19280187" cy="192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156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l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C01D66-A885-413A-9592-E1E46DD65CA2}" type="datetimeFigureOut">
              <a:rPr lang="zh-TW" altLang="en-US"/>
              <a:pPr>
                <a:defRPr/>
              </a:pPr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19963" y="27065288"/>
            <a:ext cx="678338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ct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5271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B5A704-B0C8-425F-9AFF-1803E505E5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</p:sldLayoutIdLst>
  <p:txStyles>
    <p:titleStyle>
      <a:lvl1pPr algn="ctr" defTabSz="2878138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079500" indent="-1079500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8388" indent="-898525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275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37138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77000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1718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56675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6166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565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48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897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846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795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9744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3693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6422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591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blog.techbridge.cc/2019/09/21/how-to-use-python-tkinter-to-make-gui-app-tutorial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hyperlink" Target="https://shengyu7697.github.io/python-tkinter-filedialog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hyperlink" Target="https://ithelp.ithome.com.tw/articles/102265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24981217"/>
            <a:ext cx="10080000" cy="3516564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6ABFA-C6B6-4AB4-83F3-37D70075FABE}"/>
              </a:ext>
            </a:extLst>
          </p:cNvPr>
          <p:cNvSpPr/>
          <p:nvPr/>
        </p:nvSpPr>
        <p:spPr>
          <a:xfrm>
            <a:off x="-1" y="28778631"/>
            <a:ext cx="21423313" cy="191633"/>
          </a:xfrm>
          <a:prstGeom prst="rect">
            <a:avLst/>
          </a:prstGeom>
          <a:solidFill>
            <a:srgbClr val="8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16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F10109-BFAE-6246-9F58-7F5EBFA94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34"/>
          <a:stretch/>
        </p:blipFill>
        <p:spPr>
          <a:xfrm>
            <a:off x="18762120" y="27915436"/>
            <a:ext cx="2534712" cy="72000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9022176-6A70-A047-9E15-D1A7DD83C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55" t="39627" r="23927" b="39192"/>
          <a:stretch/>
        </p:blipFill>
        <p:spPr>
          <a:xfrm>
            <a:off x="10670343" y="27915832"/>
            <a:ext cx="2480124" cy="720000"/>
          </a:xfrm>
          <a:prstGeom prst="rect">
            <a:avLst/>
          </a:prstGeom>
        </p:spPr>
      </p:pic>
      <p:pic>
        <p:nvPicPr>
          <p:cNvPr id="8" name="Picture 2" descr="成大第十學院-跨域創新教育報你知Podcast Platforms - Flink by Firstory">
            <a:extLst>
              <a:ext uri="{FF2B5EF4-FFF2-40B4-BE49-F238E27FC236}">
                <a16:creationId xmlns:a16="http://schemas.microsoft.com/office/drawing/2014/main" id="{3EA8E450-81B4-CD4F-90EE-2615CC5E1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34938" r="15789" b="31130"/>
          <a:stretch/>
        </p:blipFill>
        <p:spPr bwMode="auto">
          <a:xfrm>
            <a:off x="13486092" y="27921797"/>
            <a:ext cx="147403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BD74FAD-6AE1-4FB2-A7F4-EDA4B05CB8F4}"/>
              </a:ext>
            </a:extLst>
          </p:cNvPr>
          <p:cNvSpPr txBox="1"/>
          <p:nvPr/>
        </p:nvSpPr>
        <p:spPr>
          <a:xfrm>
            <a:off x="13033938" y="2785727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7E88A-77C3-42EC-B3D6-0C6B67537E2B}"/>
              </a:ext>
            </a:extLst>
          </p:cNvPr>
          <p:cNvSpPr txBox="1"/>
          <p:nvPr/>
        </p:nvSpPr>
        <p:spPr>
          <a:xfrm>
            <a:off x="18416512" y="2785727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13016061"/>
            <a:ext cx="10080000" cy="11665296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64293" y="24597156"/>
            <a:ext cx="10080000" cy="3128202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04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09520" y="27915436"/>
            <a:ext cx="774744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990576" y="2875186"/>
            <a:ext cx="139382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/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期末報告名稱</a:t>
            </a:r>
            <a:r>
              <a:rPr lang="zh-TW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：</a:t>
            </a:r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探討以線性代數為基礎之修圖軟體</a:t>
            </a:r>
            <a:endParaRPr kumimoji="0" lang="en-US" altLang="zh-TW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defTabSz="914400"/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姓名</a:t>
            </a:r>
            <a:r>
              <a:rPr lang="zh-TW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：</a:t>
            </a:r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李云騫                            </a:t>
            </a:r>
            <a:r>
              <a:rPr kumimoji="0" lang="en-US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			</a:t>
            </a:r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                          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644149A-AA06-4592-AE43-22A875F06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235" y="2875186"/>
            <a:ext cx="49834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指導老師</a:t>
            </a:r>
            <a:r>
              <a:rPr lang="zh-TW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：</a:t>
            </a:r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游濟華</a:t>
            </a:r>
            <a:r>
              <a:rPr lang="zh-TW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                                                       </a:t>
            </a:r>
            <a:endParaRPr lang="zh-TW" altLang="zh-TW" sz="4400" b="1" dirty="0"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38F352-3786-4046-B23B-350733512B39}"/>
              </a:ext>
            </a:extLst>
          </p:cNvPr>
          <p:cNvSpPr/>
          <p:nvPr/>
        </p:nvSpPr>
        <p:spPr>
          <a:xfrm>
            <a:off x="-1" y="270645"/>
            <a:ext cx="21423313" cy="2448025"/>
          </a:xfrm>
          <a:prstGeom prst="rect">
            <a:avLst/>
          </a:prstGeom>
          <a:solidFill>
            <a:srgbClr val="8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</a:t>
            </a: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學年度 數值方法期末報告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D74FAD-6AE1-4FB2-A7F4-EDA4B05CB8F4}"/>
              </a:ext>
            </a:extLst>
          </p:cNvPr>
          <p:cNvSpPr txBox="1"/>
          <p:nvPr/>
        </p:nvSpPr>
        <p:spPr>
          <a:xfrm>
            <a:off x="14906146" y="2785727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64293" y="16167305"/>
            <a:ext cx="10080000" cy="8154011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4375101"/>
            <a:ext cx="10080000" cy="8405560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38821" y="4371975"/>
            <a:ext cx="10080000" cy="11563987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1">
            <a:extLst>
              <a:ext uri="{FF2B5EF4-FFF2-40B4-BE49-F238E27FC236}">
                <a16:creationId xmlns:a16="http://schemas.microsoft.com/office/drawing/2014/main" id="{3027408E-BF37-4672-A66C-FCC90EB5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94" y="4603319"/>
            <a:ext cx="3298526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設計理念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4" name="文字方塊 19"/>
          <p:cNvSpPr txBox="1">
            <a:spLocks noChangeArrowheads="1"/>
          </p:cNvSpPr>
          <p:nvPr/>
        </p:nvSpPr>
        <p:spPr bwMode="auto">
          <a:xfrm>
            <a:off x="11071826" y="4603319"/>
            <a:ext cx="3888302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設計流程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　　</a:t>
            </a:r>
          </a:p>
        </p:txBody>
      </p:sp>
      <p:sp>
        <p:nvSpPr>
          <p:cNvPr id="36" name="文字方塊 46"/>
          <p:cNvSpPr txBox="1">
            <a:spLocks noChangeArrowheads="1"/>
          </p:cNvSpPr>
          <p:nvPr/>
        </p:nvSpPr>
        <p:spPr bwMode="auto">
          <a:xfrm>
            <a:off x="774552" y="13226114"/>
            <a:ext cx="6600855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成果展示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7" name="文字方塊 34"/>
          <p:cNvSpPr txBox="1">
            <a:spLocks noChangeArrowheads="1"/>
          </p:cNvSpPr>
          <p:nvPr/>
        </p:nvSpPr>
        <p:spPr bwMode="auto">
          <a:xfrm>
            <a:off x="11013593" y="16396133"/>
            <a:ext cx="2998934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數值方法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8" name="文字方塊 54"/>
          <p:cNvSpPr txBox="1">
            <a:spLocks noChangeArrowheads="1"/>
          </p:cNvSpPr>
          <p:nvPr/>
        </p:nvSpPr>
        <p:spPr bwMode="auto">
          <a:xfrm>
            <a:off x="745202" y="25197607"/>
            <a:ext cx="9102358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未來展望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2330" y="27915436"/>
            <a:ext cx="1903450" cy="72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07E88A-77C3-42EC-B3D6-0C6B67537E2B}"/>
              </a:ext>
            </a:extLst>
          </p:cNvPr>
          <p:cNvSpPr txBox="1"/>
          <p:nvPr/>
        </p:nvSpPr>
        <p:spPr>
          <a:xfrm>
            <a:off x="16202290" y="278621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0" y="486669"/>
            <a:ext cx="2028452" cy="202845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536" y="486669"/>
            <a:ext cx="2028452" cy="2028452"/>
          </a:xfrm>
          <a:prstGeom prst="rect">
            <a:avLst/>
          </a:prstGeom>
        </p:spPr>
      </p:pic>
      <p:sp>
        <p:nvSpPr>
          <p:cNvPr id="41" name="文字方塊 34"/>
          <p:cNvSpPr txBox="1">
            <a:spLocks noChangeArrowheads="1"/>
          </p:cNvSpPr>
          <p:nvPr/>
        </p:nvSpPr>
        <p:spPr bwMode="auto">
          <a:xfrm>
            <a:off x="11013593" y="24734100"/>
            <a:ext cx="2998934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相關連結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271A70F-0B1C-1204-6AA9-AAD66CFCE66A}"/>
              </a:ext>
            </a:extLst>
          </p:cNvPr>
          <p:cNvSpPr txBox="1"/>
          <p:nvPr/>
        </p:nvSpPr>
        <p:spPr>
          <a:xfrm>
            <a:off x="1040195" y="5273800"/>
            <a:ext cx="907300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本次的期末專題實作了簡易修圖軟體，起初會有這個創作想法，是因為看到許多朋友經常為了如何把自拍照修得更好看而苦惱，這也激起了我對於修圖軟體之運作原理的興趣。此修圖軟體主要有七大功能，即旋轉圖片，以及調整圖片之銳利度、陰影度、對比度、亮度、飽和度與模糊度，此外，在選擇好圖片並完成修圖後，如有需要，可以將處理過後的圖片儲存下來，以供其他用途。最後，我將其取名為「修圖神器」，希望它的存在能夠點亮這個世界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06FF0B4-C40B-904B-7DC9-9339671F5FA3}"/>
              </a:ext>
            </a:extLst>
          </p:cNvPr>
          <p:cNvSpPr txBox="1"/>
          <p:nvPr/>
        </p:nvSpPr>
        <p:spPr>
          <a:xfrm>
            <a:off x="1623468" y="18562418"/>
            <a:ext cx="30763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877E33-FD73-B67F-FDB4-888C7B4C66FC}"/>
              </a:ext>
            </a:extLst>
          </p:cNvPr>
          <p:cNvSpPr txBox="1"/>
          <p:nvPr/>
        </p:nvSpPr>
        <p:spPr>
          <a:xfrm>
            <a:off x="6421549" y="18562417"/>
            <a:ext cx="30763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銳利度調整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2DF69FC-3F7C-7F74-1CF0-1C64B8E40EBA}"/>
              </a:ext>
            </a:extLst>
          </p:cNvPr>
          <p:cNvSpPr txBox="1"/>
          <p:nvPr/>
        </p:nvSpPr>
        <p:spPr>
          <a:xfrm>
            <a:off x="1469934" y="23827166"/>
            <a:ext cx="33833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對比度調整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ED2929-8A4F-6C0C-6288-B539F00345AB}"/>
              </a:ext>
            </a:extLst>
          </p:cNvPr>
          <p:cNvSpPr txBox="1"/>
          <p:nvPr/>
        </p:nvSpPr>
        <p:spPr>
          <a:xfrm>
            <a:off x="6142629" y="23827166"/>
            <a:ext cx="37430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模糊度調整</a:t>
            </a:r>
          </a:p>
        </p:txBody>
      </p:sp>
      <p:pic>
        <p:nvPicPr>
          <p:cNvPr id="43" name="圖片 42" descr="一張含有 文字, 螢幕擷取畫面, 排列, 狗 的圖片&#10;&#10;自動產生的描述">
            <a:extLst>
              <a:ext uri="{FF2B5EF4-FFF2-40B4-BE49-F238E27FC236}">
                <a16:creationId xmlns:a16="http://schemas.microsoft.com/office/drawing/2014/main" id="{961C042C-58A6-91BB-9223-11F563343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1" y="14167537"/>
            <a:ext cx="4455641" cy="4341949"/>
          </a:xfrm>
          <a:prstGeom prst="rect">
            <a:avLst/>
          </a:prstGeom>
        </p:spPr>
      </p:pic>
      <p:pic>
        <p:nvPicPr>
          <p:cNvPr id="45" name="圖片 44" descr="一張含有 文字, 熊, 狗, 哺乳動物 的圖片&#10;&#10;自動產生的描述">
            <a:extLst>
              <a:ext uri="{FF2B5EF4-FFF2-40B4-BE49-F238E27FC236}">
                <a16:creationId xmlns:a16="http://schemas.microsoft.com/office/drawing/2014/main" id="{BA659F1F-ABA4-1971-AAAC-49FE9B0E63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36" y="14167537"/>
            <a:ext cx="4455640" cy="4341948"/>
          </a:xfrm>
          <a:prstGeom prst="rect">
            <a:avLst/>
          </a:prstGeom>
        </p:spPr>
      </p:pic>
      <p:pic>
        <p:nvPicPr>
          <p:cNvPr id="47" name="圖片 46" descr="一張含有 文字, 狗, 螢幕擷取畫面, 排列 的圖片&#10;&#10;自動產生的描述">
            <a:extLst>
              <a:ext uri="{FF2B5EF4-FFF2-40B4-BE49-F238E27FC236}">
                <a16:creationId xmlns:a16="http://schemas.microsoft.com/office/drawing/2014/main" id="{52E4B569-BDAA-2C84-9B64-9C02ED87A7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1" y="19424773"/>
            <a:ext cx="4455641" cy="4341949"/>
          </a:xfrm>
          <a:prstGeom prst="rect">
            <a:avLst/>
          </a:prstGeom>
        </p:spPr>
      </p:pic>
      <p:pic>
        <p:nvPicPr>
          <p:cNvPr id="49" name="圖片 48" descr="一張含有 文字, 狗, 螢幕擷取畫面 的圖片&#10;&#10;自動產生的描述">
            <a:extLst>
              <a:ext uri="{FF2B5EF4-FFF2-40B4-BE49-F238E27FC236}">
                <a16:creationId xmlns:a16="http://schemas.microsoft.com/office/drawing/2014/main" id="{FB9F22DD-C881-F133-D061-3006299C10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37" y="19430762"/>
            <a:ext cx="4455640" cy="4341948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9AAC7C41-3E0A-1AB8-4D5B-F1B723BA609C}"/>
              </a:ext>
            </a:extLst>
          </p:cNvPr>
          <p:cNvSpPr txBox="1"/>
          <p:nvPr/>
        </p:nvSpPr>
        <p:spPr>
          <a:xfrm>
            <a:off x="801272" y="25871228"/>
            <a:ext cx="9561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修圖軟體的使用可以說是相當普遍且廣泛，未來如有機會，希望能夠開發出添加文字於圖片上之功能，如此一來，使用者便可將圖片應用在更多不同的地方。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6099E3B-BBEA-BF9E-1BD3-22358F2EB0F9}"/>
              </a:ext>
            </a:extLst>
          </p:cNvPr>
          <p:cNvSpPr txBox="1"/>
          <p:nvPr/>
        </p:nvSpPr>
        <p:spPr>
          <a:xfrm>
            <a:off x="11146262" y="5311205"/>
            <a:ext cx="930126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：匯入</a:t>
            </a:r>
            <a:r>
              <a:rPr lang="en-US" altLang="zh-TW" sz="4000" b="1" dirty="0" err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用於建立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PIL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用於處理圖片，</a:t>
            </a:r>
            <a:r>
              <a:rPr lang="en-US" altLang="zh-TW" sz="4000" b="1" dirty="0" err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filedialog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用於讓使用者選擇檔案。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初始化：創建一個名為</a:t>
            </a:r>
            <a:r>
              <a:rPr lang="en-US" altLang="zh-TW" sz="4000" b="1" dirty="0" err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PhotoEditor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，並設置視窗與相關屬性。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佈置介面元件：增加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、滑動條、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編輯圖片：提供方法讓使用者選擇圖片，並實現如亮度、對比度等效果的調整。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儲存圖片：允許使用者儲存修過的圖片。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啟動應用程式：建立</a:t>
            </a:r>
            <a:r>
              <a:rPr lang="en-US" altLang="zh-TW" sz="4000" b="1" dirty="0" err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PhotoEditor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實例並運行</a:t>
            </a:r>
            <a:r>
              <a:rPr lang="en-US" altLang="zh-TW" sz="4000" b="1" dirty="0" err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主循環。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8117983-C134-B846-B392-12E0326B570A}"/>
              </a:ext>
            </a:extLst>
          </p:cNvPr>
          <p:cNvSpPr txBox="1"/>
          <p:nvPr/>
        </p:nvSpPr>
        <p:spPr>
          <a:xfrm>
            <a:off x="11226092" y="17078115"/>
            <a:ext cx="9356402" cy="7171194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TW"/>
            </a:defPPr>
            <a:lvl1pPr>
              <a:spcAft>
                <a:spcPts val="1200"/>
              </a:spcAft>
              <a:defRPr sz="4000" b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defRPr>
            </a:lvl1pPr>
          </a:lstStyle>
          <a:p>
            <a:r>
              <a:rPr lang="zh-TW" altLang="en-US" dirty="0"/>
              <a:t>　　運用從數值方法課程中獲取的知識，我們可以使用</a:t>
            </a:r>
            <a:r>
              <a:rPr lang="en-US" altLang="zh-TW" dirty="0"/>
              <a:t>Python</a:t>
            </a:r>
            <a:r>
              <a:rPr lang="zh-TW" altLang="en-US" dirty="0"/>
              <a:t>把理論轉換成實際應用，就如同此專題，透過</a:t>
            </a:r>
            <a:r>
              <a:rPr lang="en-US" altLang="zh-TW" dirty="0" err="1"/>
              <a:t>Tkinter</a:t>
            </a:r>
            <a:r>
              <a:rPr lang="zh-TW" altLang="en-US" dirty="0"/>
              <a:t>模組創建</a:t>
            </a:r>
            <a:r>
              <a:rPr lang="en-US" altLang="zh-TW" dirty="0"/>
              <a:t>GUI</a:t>
            </a:r>
            <a:r>
              <a:rPr lang="zh-TW" altLang="en-US" dirty="0"/>
              <a:t>介面，實作一個簡易修圖軟體。            </a:t>
            </a:r>
            <a:endParaRPr lang="en-US" altLang="zh-TW" dirty="0"/>
          </a:p>
          <a:p>
            <a:r>
              <a:rPr lang="zh-TW" altLang="en-US" dirty="0"/>
              <a:t>        充斥於我們生活中的各種圖片及影片，皆與數值方法中的線性代數息息相關，透過實作此修圖軟體，我對於線性代數的理解也有所昇華。</a:t>
            </a:r>
            <a:endParaRPr lang="en-US" altLang="zh-TW" dirty="0"/>
          </a:p>
          <a:p>
            <a:r>
              <a:rPr lang="zh-TW" altLang="en-US" dirty="0"/>
              <a:t>        在完成期末專題後，我才發現數值方法可以說是無處不在，也感謝這門課程，讓我學會從不同的角度看待事物。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AA6133-9196-658D-C9B5-BEE901F9BDBB}"/>
              </a:ext>
            </a:extLst>
          </p:cNvPr>
          <p:cNvSpPr txBox="1"/>
          <p:nvPr/>
        </p:nvSpPr>
        <p:spPr>
          <a:xfrm>
            <a:off x="11623043" y="25536736"/>
            <a:ext cx="8562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https://blog.techbridge.cc/2019/09/21/how-to-use-python-tkinter-to-make-gui-app-tutorial/</a:t>
            </a: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https://ithelp.ithome.com.tw/articles/10226578</a:t>
            </a: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5"/>
              </a:rPr>
              <a:t>https://shengyu7697.github.io/python-tkinter-filedialog/</a:t>
            </a: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16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522</Words>
  <Application>Microsoft Office PowerPoint</Application>
  <PresentationFormat>自訂</PresentationFormat>
  <Paragraphs>40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Calibri</vt:lpstr>
      <vt:lpstr>Office 佈景主題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james.lee2258@gmail.com</cp:lastModifiedBy>
  <cp:revision>166</cp:revision>
  <dcterms:created xsi:type="dcterms:W3CDTF">2013-09-23T04:55:57Z</dcterms:created>
  <dcterms:modified xsi:type="dcterms:W3CDTF">2023-06-08T02:47:28Z</dcterms:modified>
</cp:coreProperties>
</file>