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6" r:id="rId3"/>
    <p:sldId id="264" r:id="rId4"/>
    <p:sldId id="282" r:id="rId5"/>
    <p:sldId id="257" r:id="rId6"/>
    <p:sldId id="271" r:id="rId7"/>
    <p:sldId id="272" r:id="rId8"/>
    <p:sldId id="286" r:id="rId9"/>
    <p:sldId id="283" r:id="rId10"/>
    <p:sldId id="284" r:id="rId11"/>
    <p:sldId id="285" r:id="rId12"/>
    <p:sldId id="27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108C-C95D-4D44-961E-99BC6FBE9B77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72E8-82F4-44C7-AEC4-B6A280D73F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9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2460" y="3435350"/>
            <a:ext cx="8101077" cy="785812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995298" y="3533140"/>
            <a:ext cx="8215402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995363" y="2838450"/>
            <a:ext cx="919162" cy="7397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913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25" y="271029"/>
            <a:ext cx="10506075" cy="71957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1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2460" y="3435350"/>
            <a:ext cx="8101077" cy="785812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25" y="271029"/>
            <a:ext cx="10506075" cy="71957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25" y="271029"/>
            <a:ext cx="10506075" cy="71957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9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25" y="271029"/>
            <a:ext cx="10506075" cy="71957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27BD-9A39-4722-B9C5-F148506D7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9860" y="3417574"/>
            <a:ext cx="3708672" cy="785812"/>
          </a:xfrm>
        </p:spPr>
        <p:txBody>
          <a:bodyPr anchor="ctr"/>
          <a:lstStyle/>
          <a:p>
            <a:pPr algn="ctr"/>
            <a:r>
              <a:rPr lang="ko-KR" altLang="en-US" sz="2000" dirty="0"/>
              <a:t>카드 짝 맞추기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4864" y="2887008"/>
            <a:ext cx="4202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Windows </a:t>
            </a:r>
            <a:r>
              <a:rPr lang="en-US" altLang="ko-KR" sz="3200" dirty="0" err="1"/>
              <a:t>Programing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E4F9095-3A04-47E7-A94A-9D4B1C99F91F}"/>
              </a:ext>
            </a:extLst>
          </p:cNvPr>
          <p:cNvSpPr txBox="1">
            <a:spLocks/>
          </p:cNvSpPr>
          <p:nvPr/>
        </p:nvSpPr>
        <p:spPr>
          <a:xfrm>
            <a:off x="1794184" y="4094054"/>
            <a:ext cx="2916964" cy="137246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20162911 </a:t>
            </a:r>
            <a:r>
              <a:rPr lang="ko-KR" altLang="en-US" sz="2000" b="1" dirty="0" err="1" smtClean="0"/>
              <a:t>윤동수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20162898 </a:t>
            </a:r>
            <a:r>
              <a:rPr lang="ko-KR" altLang="en-US" sz="2000" b="1" dirty="0" err="1" smtClean="0"/>
              <a:t>박창은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20183170 </a:t>
            </a:r>
            <a:r>
              <a:rPr lang="ko-KR" altLang="en-US" sz="2000" b="1" dirty="0" err="1" smtClean="0"/>
              <a:t>강신형</a:t>
            </a:r>
            <a:endParaRPr lang="ko-KR" altLang="en-US" sz="2000" b="1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914FE0A-AD3B-475B-A492-6F624ECE017D}"/>
              </a:ext>
            </a:extLst>
          </p:cNvPr>
          <p:cNvSpPr/>
          <p:nvPr/>
        </p:nvSpPr>
        <p:spPr>
          <a:xfrm>
            <a:off x="6090539" y="1082087"/>
            <a:ext cx="2839230" cy="4281443"/>
          </a:xfrm>
          <a:prstGeom prst="triangle">
            <a:avLst/>
          </a:prstGeom>
          <a:solidFill>
            <a:srgbClr val="E292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195FF94-D9FF-45D3-A88F-F937E9596918}"/>
              </a:ext>
            </a:extLst>
          </p:cNvPr>
          <p:cNvSpPr/>
          <p:nvPr/>
        </p:nvSpPr>
        <p:spPr>
          <a:xfrm>
            <a:off x="7591905" y="1082087"/>
            <a:ext cx="2839230" cy="4281443"/>
          </a:xfrm>
          <a:prstGeom prst="triangle">
            <a:avLst/>
          </a:prstGeom>
          <a:solidFill>
            <a:srgbClr val="75BD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2" y="19408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 코드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이벤트 처리 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285874"/>
            <a:ext cx="6095446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715123" y="1504950"/>
            <a:ext cx="5257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Label_Click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처리기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firstClicked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secondClicked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상태이면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색상을 검정색으로 변환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 검정색이면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firstClicked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secondClicked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텍스트가 일치시 텍스트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색상을 검정색 유지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CheckForWinner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모든 짝을 맞췄을 때 일어나는 이벤트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firstClicked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secondClicked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첫 번째 클릭과 두 번째 클릭하는 이벤트를 위한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4714" y="4533226"/>
            <a:ext cx="1109662" cy="205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16151" y="5951055"/>
            <a:ext cx="304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◀ 같은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색상 유지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3" y="194085"/>
              <a:ext cx="381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 코드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이벤트 처리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49" y="1504950"/>
            <a:ext cx="51720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timer1_Tick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같은 작업을 반복하는데 유용함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Timer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서로 일치 하지 않으면 아이콘의 색상을 원래대로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CheckForWinner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색상이 배경 색상과 같은게 있다면 종료되지 않음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아이콘이 검정색이면 메시지 박스 출력 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466850"/>
            <a:ext cx="594150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6588" y="4529138"/>
            <a:ext cx="17240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706676" y="5512905"/>
            <a:ext cx="304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MessageBox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0560" y="3495675"/>
            <a:ext cx="8101077" cy="785812"/>
          </a:xfrm>
        </p:spPr>
        <p:txBody>
          <a:bodyPr/>
          <a:lstStyle/>
          <a:p>
            <a:r>
              <a:rPr lang="ko-KR" altLang="en-US" sz="4000" dirty="0"/>
              <a:t>실행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60" y="283029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03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BBC9CD12-98A1-45EC-9D03-0EDCAE7F03D3}"/>
              </a:ext>
            </a:extLst>
          </p:cNvPr>
          <p:cNvSpPr/>
          <p:nvPr/>
        </p:nvSpPr>
        <p:spPr>
          <a:xfrm flipV="1">
            <a:off x="995298" y="3530758"/>
            <a:ext cx="6934220" cy="78741"/>
          </a:xfrm>
          <a:custGeom>
            <a:avLst/>
            <a:gdLst>
              <a:gd name="connsiteX0" fmla="*/ 0 w 6943745"/>
              <a:gd name="connsiteY0" fmla="*/ 0 h 73185"/>
              <a:gd name="connsiteX1" fmla="*/ 6943745 w 6943745"/>
              <a:gd name="connsiteY1" fmla="*/ 0 h 73185"/>
              <a:gd name="connsiteX2" fmla="*/ 6943745 w 6943745"/>
              <a:gd name="connsiteY2" fmla="*/ 73185 h 73185"/>
              <a:gd name="connsiteX3" fmla="*/ 0 w 6943745"/>
              <a:gd name="connsiteY3" fmla="*/ 73185 h 73185"/>
              <a:gd name="connsiteX4" fmla="*/ 0 w 6943745"/>
              <a:gd name="connsiteY4" fmla="*/ 0 h 73185"/>
              <a:gd name="connsiteX0" fmla="*/ 0 w 6943745"/>
              <a:gd name="connsiteY0" fmla="*/ 3175 h 76360"/>
              <a:gd name="connsiteX1" fmla="*/ 6908820 w 6943745"/>
              <a:gd name="connsiteY1" fmla="*/ 0 h 76360"/>
              <a:gd name="connsiteX2" fmla="*/ 6943745 w 6943745"/>
              <a:gd name="connsiteY2" fmla="*/ 76360 h 76360"/>
              <a:gd name="connsiteX3" fmla="*/ 0 w 6943745"/>
              <a:gd name="connsiteY3" fmla="*/ 76360 h 76360"/>
              <a:gd name="connsiteX4" fmla="*/ 0 w 6943745"/>
              <a:gd name="connsiteY4" fmla="*/ 3175 h 76360"/>
              <a:gd name="connsiteX0" fmla="*/ 0 w 6943745"/>
              <a:gd name="connsiteY0" fmla="*/ 3175 h 78741"/>
              <a:gd name="connsiteX1" fmla="*/ 6908820 w 6943745"/>
              <a:gd name="connsiteY1" fmla="*/ 0 h 78741"/>
              <a:gd name="connsiteX2" fmla="*/ 6943745 w 6943745"/>
              <a:gd name="connsiteY2" fmla="*/ 78741 h 78741"/>
              <a:gd name="connsiteX3" fmla="*/ 0 w 6943745"/>
              <a:gd name="connsiteY3" fmla="*/ 76360 h 78741"/>
              <a:gd name="connsiteX4" fmla="*/ 0 w 6943745"/>
              <a:gd name="connsiteY4" fmla="*/ 3175 h 78741"/>
              <a:gd name="connsiteX0" fmla="*/ 0 w 6934220"/>
              <a:gd name="connsiteY0" fmla="*/ 3175 h 78741"/>
              <a:gd name="connsiteX1" fmla="*/ 6908820 w 6934220"/>
              <a:gd name="connsiteY1" fmla="*/ 0 h 78741"/>
              <a:gd name="connsiteX2" fmla="*/ 6934220 w 6934220"/>
              <a:gd name="connsiteY2" fmla="*/ 78741 h 78741"/>
              <a:gd name="connsiteX3" fmla="*/ 0 w 6934220"/>
              <a:gd name="connsiteY3" fmla="*/ 76360 h 78741"/>
              <a:gd name="connsiteX4" fmla="*/ 0 w 6934220"/>
              <a:gd name="connsiteY4" fmla="*/ 3175 h 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20" h="78741">
                <a:moveTo>
                  <a:pt x="0" y="3175"/>
                </a:moveTo>
                <a:lnTo>
                  <a:pt x="6908820" y="0"/>
                </a:lnTo>
                <a:lnTo>
                  <a:pt x="6934220" y="78741"/>
                </a:lnTo>
                <a:lnTo>
                  <a:pt x="0" y="76360"/>
                </a:lnTo>
                <a:lnTo>
                  <a:pt x="0" y="31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31FFD45-1849-457F-931F-48FB0750B67D}"/>
              </a:ext>
            </a:extLst>
          </p:cNvPr>
          <p:cNvSpPr/>
          <p:nvPr/>
        </p:nvSpPr>
        <p:spPr>
          <a:xfrm>
            <a:off x="7304990" y="1130003"/>
            <a:ext cx="2839230" cy="4281443"/>
          </a:xfrm>
          <a:prstGeom prst="triangle">
            <a:avLst/>
          </a:prstGeom>
          <a:solidFill>
            <a:srgbClr val="E292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4C596-5420-4B87-8C2D-0EE18965432A}"/>
              </a:ext>
            </a:extLst>
          </p:cNvPr>
          <p:cNvSpPr/>
          <p:nvPr/>
        </p:nvSpPr>
        <p:spPr>
          <a:xfrm>
            <a:off x="8806356" y="1130003"/>
            <a:ext cx="2839230" cy="4281443"/>
          </a:xfrm>
          <a:prstGeom prst="triangle">
            <a:avLst/>
          </a:prstGeom>
          <a:solidFill>
            <a:srgbClr val="75BD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48062" y="2734126"/>
            <a:ext cx="5095875" cy="138974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681" y="233907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38100" y="1149403"/>
            <a:ext cx="1741288" cy="1124026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lang="ko-KR" altLang="en-US" sz="5000" spc="-5" dirty="0">
                <a:solidFill>
                  <a:srgbClr val="00AFEF"/>
                </a:solidFill>
                <a:latin typeface="Arial"/>
                <a:cs typeface="Arial"/>
              </a:rPr>
              <a:t>목차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433" y="2946593"/>
            <a:ext cx="2169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Arial"/>
                <a:cs typeface="Arial"/>
              </a:rPr>
              <a:t>01. </a:t>
            </a:r>
            <a:r>
              <a:rPr lang="ko-KR" altLang="en-US" sz="2600" dirty="0">
                <a:latin typeface="Arial"/>
                <a:cs typeface="Arial"/>
              </a:rPr>
              <a:t>게임 규칙</a:t>
            </a:r>
            <a:endParaRPr lang="en-US" altLang="ko-KR" sz="2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433" y="3918843"/>
            <a:ext cx="27815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Arial"/>
                <a:cs typeface="Arial"/>
              </a:rPr>
              <a:t>02. C# </a:t>
            </a:r>
            <a:r>
              <a:rPr lang="ko-KR" altLang="en-US" sz="2600" dirty="0">
                <a:latin typeface="Arial"/>
                <a:cs typeface="Arial"/>
              </a:rPr>
              <a:t>게임 코드 </a:t>
            </a:r>
            <a:endParaRPr lang="en-US" altLang="ko-KR" sz="2600" dirty="0">
              <a:latin typeface="Arial"/>
              <a:cs typeface="Arial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0433" y="4891093"/>
            <a:ext cx="1409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Arial"/>
                <a:cs typeface="Arial"/>
              </a:rPr>
              <a:t>03. </a:t>
            </a:r>
            <a:r>
              <a:rPr lang="ko-KR" altLang="en-US" sz="2600" dirty="0">
                <a:latin typeface="Arial"/>
                <a:cs typeface="Arial"/>
              </a:rPr>
              <a:t>실행</a:t>
            </a:r>
            <a:endParaRPr lang="en-US" altLang="ko-KR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8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0560" y="3495675"/>
            <a:ext cx="8101077" cy="785812"/>
          </a:xfrm>
        </p:spPr>
        <p:txBody>
          <a:bodyPr/>
          <a:lstStyle/>
          <a:p>
            <a:r>
              <a:rPr lang="ko-KR" altLang="en-US" sz="4000" dirty="0"/>
              <a:t>게임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60" y="283029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01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BBC9CD12-98A1-45EC-9D03-0EDCAE7F03D3}"/>
              </a:ext>
            </a:extLst>
          </p:cNvPr>
          <p:cNvSpPr/>
          <p:nvPr/>
        </p:nvSpPr>
        <p:spPr>
          <a:xfrm flipV="1">
            <a:off x="995298" y="3530758"/>
            <a:ext cx="6934220" cy="78741"/>
          </a:xfrm>
          <a:custGeom>
            <a:avLst/>
            <a:gdLst>
              <a:gd name="connsiteX0" fmla="*/ 0 w 6943745"/>
              <a:gd name="connsiteY0" fmla="*/ 0 h 73185"/>
              <a:gd name="connsiteX1" fmla="*/ 6943745 w 6943745"/>
              <a:gd name="connsiteY1" fmla="*/ 0 h 73185"/>
              <a:gd name="connsiteX2" fmla="*/ 6943745 w 6943745"/>
              <a:gd name="connsiteY2" fmla="*/ 73185 h 73185"/>
              <a:gd name="connsiteX3" fmla="*/ 0 w 6943745"/>
              <a:gd name="connsiteY3" fmla="*/ 73185 h 73185"/>
              <a:gd name="connsiteX4" fmla="*/ 0 w 6943745"/>
              <a:gd name="connsiteY4" fmla="*/ 0 h 73185"/>
              <a:gd name="connsiteX0" fmla="*/ 0 w 6943745"/>
              <a:gd name="connsiteY0" fmla="*/ 3175 h 76360"/>
              <a:gd name="connsiteX1" fmla="*/ 6908820 w 6943745"/>
              <a:gd name="connsiteY1" fmla="*/ 0 h 76360"/>
              <a:gd name="connsiteX2" fmla="*/ 6943745 w 6943745"/>
              <a:gd name="connsiteY2" fmla="*/ 76360 h 76360"/>
              <a:gd name="connsiteX3" fmla="*/ 0 w 6943745"/>
              <a:gd name="connsiteY3" fmla="*/ 76360 h 76360"/>
              <a:gd name="connsiteX4" fmla="*/ 0 w 6943745"/>
              <a:gd name="connsiteY4" fmla="*/ 3175 h 76360"/>
              <a:gd name="connsiteX0" fmla="*/ 0 w 6943745"/>
              <a:gd name="connsiteY0" fmla="*/ 3175 h 78741"/>
              <a:gd name="connsiteX1" fmla="*/ 6908820 w 6943745"/>
              <a:gd name="connsiteY1" fmla="*/ 0 h 78741"/>
              <a:gd name="connsiteX2" fmla="*/ 6943745 w 6943745"/>
              <a:gd name="connsiteY2" fmla="*/ 78741 h 78741"/>
              <a:gd name="connsiteX3" fmla="*/ 0 w 6943745"/>
              <a:gd name="connsiteY3" fmla="*/ 76360 h 78741"/>
              <a:gd name="connsiteX4" fmla="*/ 0 w 6943745"/>
              <a:gd name="connsiteY4" fmla="*/ 3175 h 78741"/>
              <a:gd name="connsiteX0" fmla="*/ 0 w 6934220"/>
              <a:gd name="connsiteY0" fmla="*/ 3175 h 78741"/>
              <a:gd name="connsiteX1" fmla="*/ 6908820 w 6934220"/>
              <a:gd name="connsiteY1" fmla="*/ 0 h 78741"/>
              <a:gd name="connsiteX2" fmla="*/ 6934220 w 6934220"/>
              <a:gd name="connsiteY2" fmla="*/ 78741 h 78741"/>
              <a:gd name="connsiteX3" fmla="*/ 0 w 6934220"/>
              <a:gd name="connsiteY3" fmla="*/ 76360 h 78741"/>
              <a:gd name="connsiteX4" fmla="*/ 0 w 6934220"/>
              <a:gd name="connsiteY4" fmla="*/ 3175 h 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20" h="78741">
                <a:moveTo>
                  <a:pt x="0" y="3175"/>
                </a:moveTo>
                <a:lnTo>
                  <a:pt x="6908820" y="0"/>
                </a:lnTo>
                <a:lnTo>
                  <a:pt x="6934220" y="78741"/>
                </a:lnTo>
                <a:lnTo>
                  <a:pt x="0" y="76360"/>
                </a:lnTo>
                <a:lnTo>
                  <a:pt x="0" y="31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31FFD45-1849-457F-931F-48FB0750B67D}"/>
              </a:ext>
            </a:extLst>
          </p:cNvPr>
          <p:cNvSpPr/>
          <p:nvPr/>
        </p:nvSpPr>
        <p:spPr>
          <a:xfrm>
            <a:off x="7304990" y="1130003"/>
            <a:ext cx="2839230" cy="4281443"/>
          </a:xfrm>
          <a:prstGeom prst="triangle">
            <a:avLst/>
          </a:prstGeom>
          <a:solidFill>
            <a:srgbClr val="E292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4C596-5420-4B87-8C2D-0EE18965432A}"/>
              </a:ext>
            </a:extLst>
          </p:cNvPr>
          <p:cNvSpPr/>
          <p:nvPr/>
        </p:nvSpPr>
        <p:spPr>
          <a:xfrm>
            <a:off x="8806356" y="1130003"/>
            <a:ext cx="2839230" cy="4281443"/>
          </a:xfrm>
          <a:prstGeom prst="triangle">
            <a:avLst/>
          </a:prstGeom>
          <a:solidFill>
            <a:srgbClr val="75BD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게임 규칙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카드 짝 맞추기 게임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3" y="194085"/>
              <a:ext cx="381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58D57D-A10A-4623-A5CC-65526BEABBC7}"/>
              </a:ext>
            </a:extLst>
          </p:cNvPr>
          <p:cNvSpPr txBox="1"/>
          <p:nvPr/>
        </p:nvSpPr>
        <p:spPr>
          <a:xfrm>
            <a:off x="4638674" y="1913073"/>
            <a:ext cx="648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그림 맞추기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집중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신경쇠약 등 국가별로 다양한 이름으로 불리는 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49B75-6634-4223-9EF9-18E0A5EB4742}"/>
              </a:ext>
            </a:extLst>
          </p:cNvPr>
          <p:cNvSpPr txBox="1"/>
          <p:nvPr/>
        </p:nvSpPr>
        <p:spPr>
          <a:xfrm>
            <a:off x="4638674" y="3438465"/>
            <a:ext cx="691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카드의 짝을 맞춰 모든 카드를 뒤집으면 게임이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1B481-6D00-413D-AAEE-E113A28F8F8F}"/>
              </a:ext>
            </a:extLst>
          </p:cNvPr>
          <p:cNvSpPr txBox="1"/>
          <p:nvPr/>
        </p:nvSpPr>
        <p:spPr>
          <a:xfrm>
            <a:off x="4638674" y="4348303"/>
            <a:ext cx="717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쌍의 그림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등을 이용하여 기억력을 증진하는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효과가 있음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CB3D8B-369E-444F-B3FE-72D761F971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0" y="1789248"/>
            <a:ext cx="3596632" cy="2781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C6301D-27F7-4C3B-A5BA-71A53F6FF2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3"/>
          <a:stretch/>
        </p:blipFill>
        <p:spPr>
          <a:xfrm>
            <a:off x="1517245" y="2103017"/>
            <a:ext cx="2872463" cy="34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게임 규칙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카드 짝 맞추기 게임</a:t>
            </a:r>
            <a:endParaRPr lang="ko-KR" altLang="en-US" sz="1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2" y="19408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D3ED8B-9BB3-4540-AC12-E1AA0AE8CCDE}"/>
              </a:ext>
            </a:extLst>
          </p:cNvPr>
          <p:cNvSpPr txBox="1"/>
          <p:nvPr/>
        </p:nvSpPr>
        <p:spPr>
          <a:xfrm>
            <a:off x="1073192" y="1913073"/>
            <a:ext cx="10045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짝의 카드가 아닐 경우 자동으로 뒤집고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짝의 카드일 경우 앞면을 유지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7B872-0A4C-4FA3-8ABB-B059BD03FB5D}"/>
              </a:ext>
            </a:extLst>
          </p:cNvPr>
          <p:cNvSpPr txBox="1"/>
          <p:nvPr/>
        </p:nvSpPr>
        <p:spPr>
          <a:xfrm>
            <a:off x="1073192" y="3236512"/>
            <a:ext cx="691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짝이 맞춰지면 게임 종료를 알리는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알림창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팝업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762B2-EB91-4013-9804-CC4A531A134D}"/>
              </a:ext>
            </a:extLst>
          </p:cNvPr>
          <p:cNvSpPr txBox="1"/>
          <p:nvPr/>
        </p:nvSpPr>
        <p:spPr>
          <a:xfrm>
            <a:off x="1073192" y="3962434"/>
            <a:ext cx="7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알림창을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닫으면 자동으로 게임이 종료되는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9B426-8BC1-45F9-80AF-A548AE8A6856}"/>
              </a:ext>
            </a:extLst>
          </p:cNvPr>
          <p:cNvSpPr txBox="1"/>
          <p:nvPr/>
        </p:nvSpPr>
        <p:spPr>
          <a:xfrm>
            <a:off x="904110" y="4873022"/>
            <a:ext cx="94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활용하여 카드 짝 맞추기 게임을 제작 </a:t>
            </a:r>
          </a:p>
        </p:txBody>
      </p:sp>
    </p:spTree>
    <p:extLst>
      <p:ext uri="{BB962C8B-B14F-4D97-AF65-F5344CB8AC3E}">
        <p14:creationId xmlns:p14="http://schemas.microsoft.com/office/powerpoint/2010/main" val="22117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0560" y="3495675"/>
            <a:ext cx="8101077" cy="785812"/>
          </a:xfrm>
        </p:spPr>
        <p:txBody>
          <a:bodyPr/>
          <a:lstStyle/>
          <a:p>
            <a:r>
              <a:rPr lang="en-US" altLang="ko-KR" sz="4000" dirty="0"/>
              <a:t>C# </a:t>
            </a:r>
            <a:r>
              <a:rPr lang="ko-KR" altLang="en-US" sz="4000" dirty="0"/>
              <a:t>게임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760" y="283029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02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27BD-9A39-4722-B9C5-F148506D73D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BBC9CD12-98A1-45EC-9D03-0EDCAE7F03D3}"/>
              </a:ext>
            </a:extLst>
          </p:cNvPr>
          <p:cNvSpPr/>
          <p:nvPr/>
        </p:nvSpPr>
        <p:spPr>
          <a:xfrm flipV="1">
            <a:off x="995298" y="3530758"/>
            <a:ext cx="6934220" cy="78741"/>
          </a:xfrm>
          <a:custGeom>
            <a:avLst/>
            <a:gdLst>
              <a:gd name="connsiteX0" fmla="*/ 0 w 6943745"/>
              <a:gd name="connsiteY0" fmla="*/ 0 h 73185"/>
              <a:gd name="connsiteX1" fmla="*/ 6943745 w 6943745"/>
              <a:gd name="connsiteY1" fmla="*/ 0 h 73185"/>
              <a:gd name="connsiteX2" fmla="*/ 6943745 w 6943745"/>
              <a:gd name="connsiteY2" fmla="*/ 73185 h 73185"/>
              <a:gd name="connsiteX3" fmla="*/ 0 w 6943745"/>
              <a:gd name="connsiteY3" fmla="*/ 73185 h 73185"/>
              <a:gd name="connsiteX4" fmla="*/ 0 w 6943745"/>
              <a:gd name="connsiteY4" fmla="*/ 0 h 73185"/>
              <a:gd name="connsiteX0" fmla="*/ 0 w 6943745"/>
              <a:gd name="connsiteY0" fmla="*/ 3175 h 76360"/>
              <a:gd name="connsiteX1" fmla="*/ 6908820 w 6943745"/>
              <a:gd name="connsiteY1" fmla="*/ 0 h 76360"/>
              <a:gd name="connsiteX2" fmla="*/ 6943745 w 6943745"/>
              <a:gd name="connsiteY2" fmla="*/ 76360 h 76360"/>
              <a:gd name="connsiteX3" fmla="*/ 0 w 6943745"/>
              <a:gd name="connsiteY3" fmla="*/ 76360 h 76360"/>
              <a:gd name="connsiteX4" fmla="*/ 0 w 6943745"/>
              <a:gd name="connsiteY4" fmla="*/ 3175 h 76360"/>
              <a:gd name="connsiteX0" fmla="*/ 0 w 6943745"/>
              <a:gd name="connsiteY0" fmla="*/ 3175 h 78741"/>
              <a:gd name="connsiteX1" fmla="*/ 6908820 w 6943745"/>
              <a:gd name="connsiteY1" fmla="*/ 0 h 78741"/>
              <a:gd name="connsiteX2" fmla="*/ 6943745 w 6943745"/>
              <a:gd name="connsiteY2" fmla="*/ 78741 h 78741"/>
              <a:gd name="connsiteX3" fmla="*/ 0 w 6943745"/>
              <a:gd name="connsiteY3" fmla="*/ 76360 h 78741"/>
              <a:gd name="connsiteX4" fmla="*/ 0 w 6943745"/>
              <a:gd name="connsiteY4" fmla="*/ 3175 h 78741"/>
              <a:gd name="connsiteX0" fmla="*/ 0 w 6934220"/>
              <a:gd name="connsiteY0" fmla="*/ 3175 h 78741"/>
              <a:gd name="connsiteX1" fmla="*/ 6908820 w 6934220"/>
              <a:gd name="connsiteY1" fmla="*/ 0 h 78741"/>
              <a:gd name="connsiteX2" fmla="*/ 6934220 w 6934220"/>
              <a:gd name="connsiteY2" fmla="*/ 78741 h 78741"/>
              <a:gd name="connsiteX3" fmla="*/ 0 w 6934220"/>
              <a:gd name="connsiteY3" fmla="*/ 76360 h 78741"/>
              <a:gd name="connsiteX4" fmla="*/ 0 w 6934220"/>
              <a:gd name="connsiteY4" fmla="*/ 3175 h 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4220" h="78741">
                <a:moveTo>
                  <a:pt x="0" y="3175"/>
                </a:moveTo>
                <a:lnTo>
                  <a:pt x="6908820" y="0"/>
                </a:lnTo>
                <a:lnTo>
                  <a:pt x="6934220" y="78741"/>
                </a:lnTo>
                <a:lnTo>
                  <a:pt x="0" y="76360"/>
                </a:lnTo>
                <a:lnTo>
                  <a:pt x="0" y="31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31FFD45-1849-457F-931F-48FB0750B67D}"/>
              </a:ext>
            </a:extLst>
          </p:cNvPr>
          <p:cNvSpPr/>
          <p:nvPr/>
        </p:nvSpPr>
        <p:spPr>
          <a:xfrm>
            <a:off x="7304990" y="1130003"/>
            <a:ext cx="2839230" cy="4281443"/>
          </a:xfrm>
          <a:prstGeom prst="triangle">
            <a:avLst/>
          </a:prstGeom>
          <a:solidFill>
            <a:srgbClr val="E292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504C596-5420-4B87-8C2D-0EE18965432A}"/>
              </a:ext>
            </a:extLst>
          </p:cNvPr>
          <p:cNvSpPr/>
          <p:nvPr/>
        </p:nvSpPr>
        <p:spPr>
          <a:xfrm>
            <a:off x="8806356" y="1130003"/>
            <a:ext cx="2839230" cy="4281443"/>
          </a:xfrm>
          <a:prstGeom prst="triangle">
            <a:avLst/>
          </a:prstGeom>
          <a:solidFill>
            <a:srgbClr val="75BD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2" y="19408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 코드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 smtClean="0"/>
              <a:t>첫 번째 시도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8865" y="1992997"/>
            <a:ext cx="47324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이미지를 활용하여 구현 시도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이미지를 활용할 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랜덤 배치는 성공했으나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- 2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개를 초과하여 중복 이미지가 생성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webdings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구현하면 이러한 문제가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발생하지 않는 것을 발견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webdings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웹에서 사용하는 글꼴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4" b="2760"/>
          <a:stretch/>
        </p:blipFill>
        <p:spPr>
          <a:xfrm>
            <a:off x="553780" y="1992997"/>
            <a:ext cx="5772449" cy="34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2" y="19408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 코드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디자인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51" y="1317349"/>
            <a:ext cx="46291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3826566" y="4721087"/>
            <a:ext cx="1202635" cy="115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hape 12"/>
          <p:cNvCxnSpPr>
            <a:stCxn id="11" idx="2"/>
          </p:cNvCxnSpPr>
          <p:nvPr/>
        </p:nvCxnSpPr>
        <p:spPr>
          <a:xfrm rot="16200000" flipH="1">
            <a:off x="4897508" y="5404402"/>
            <a:ext cx="447261" cy="13865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34270" y="612250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5243" y="1739349"/>
            <a:ext cx="55857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Label 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개를 테두리를 보이게 하여 배치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Label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배경색상을 주고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랜덤배치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icon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색상은 배경 색상과 같으며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시 색상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변화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9476" y="5893905"/>
            <a:ext cx="259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◀ 클릭 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변화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후 下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클릭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1728" y="4163253"/>
            <a:ext cx="1209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81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E7F73-9D69-4349-AE80-32FA3D521FA8}"/>
              </a:ext>
            </a:extLst>
          </p:cNvPr>
          <p:cNvSpPr/>
          <p:nvPr/>
        </p:nvSpPr>
        <p:spPr>
          <a:xfrm flipV="1">
            <a:off x="1073192" y="169641"/>
            <a:ext cx="10934700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626CF-7796-4310-8623-61A481F556CE}"/>
              </a:ext>
            </a:extLst>
          </p:cNvPr>
          <p:cNvGrpSpPr/>
          <p:nvPr/>
        </p:nvGrpSpPr>
        <p:grpSpPr>
          <a:xfrm>
            <a:off x="182591" y="169166"/>
            <a:ext cx="723900" cy="720000"/>
            <a:chOff x="116681" y="95695"/>
            <a:chExt cx="723900" cy="720000"/>
          </a:xfrm>
        </p:grpSpPr>
        <p:sp>
          <p:nvSpPr>
            <p:cNvPr id="7" name="TextBox 6"/>
            <p:cNvSpPr txBox="1"/>
            <p:nvPr/>
          </p:nvSpPr>
          <p:spPr>
            <a:xfrm>
              <a:off x="116681" y="233907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24DDAF-92C2-41CE-9A4C-B22ED0F6C123}"/>
                </a:ext>
              </a:extLst>
            </p:cNvPr>
            <p:cNvSpPr/>
            <p:nvPr/>
          </p:nvSpPr>
          <p:spPr>
            <a:xfrm>
              <a:off x="118200" y="9569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93C8B-E180-4588-8D18-3402C1FF3707}"/>
                </a:ext>
              </a:extLst>
            </p:cNvPr>
            <p:cNvSpPr txBox="1"/>
            <p:nvPr/>
          </p:nvSpPr>
          <p:spPr>
            <a:xfrm>
              <a:off x="287282" y="19408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1073192" y="215361"/>
            <a:ext cx="10506075" cy="7195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 코드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2800" dirty="0"/>
              <a:t>게임 시작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66714" y="1490041"/>
            <a:ext cx="6986586" cy="4329734"/>
            <a:chOff x="385763" y="1385266"/>
            <a:chExt cx="7959987" cy="483662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5109" y="1385266"/>
              <a:ext cx="7580641" cy="4836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직사각형 18"/>
            <p:cNvSpPr/>
            <p:nvPr/>
          </p:nvSpPr>
          <p:spPr>
            <a:xfrm>
              <a:off x="1388993" y="4174435"/>
              <a:ext cx="6788427" cy="1977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Shape 22"/>
            <p:cNvCxnSpPr>
              <a:stCxn id="19" idx="1"/>
            </p:cNvCxnSpPr>
            <p:nvPr/>
          </p:nvCxnSpPr>
          <p:spPr>
            <a:xfrm rot="10800000">
              <a:off x="385763" y="2524125"/>
              <a:ext cx="1003230" cy="2639254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385763" y="2514600"/>
              <a:ext cx="1102622" cy="238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534274" y="1619250"/>
            <a:ext cx="44958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랜덤 배치 하기 위함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icons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같은 짝을 맞추기 위해 사용될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Label font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속성으로 문자가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변함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webdings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AssignIconToSquares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배치하기 위한 함수</a:t>
            </a:r>
          </a:p>
        </p:txBody>
      </p:sp>
    </p:spTree>
    <p:extLst>
      <p:ext uri="{BB962C8B-B14F-4D97-AF65-F5344CB8AC3E}">
        <p14:creationId xmlns:p14="http://schemas.microsoft.com/office/powerpoint/2010/main" val="741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368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카드 짝 맞추기</vt:lpstr>
      <vt:lpstr>PowerPoint 프레젠테이션</vt:lpstr>
      <vt:lpstr>게임 규칙</vt:lpstr>
      <vt:lpstr> 게임 규칙 카드 짝 맞추기 게임</vt:lpstr>
      <vt:lpstr> 게임 규칙 카드 짝 맞추기 게임</vt:lpstr>
      <vt:lpstr>C# 게임 코드</vt:lpstr>
      <vt:lpstr>C# 게임 코드  첫 번째 시도</vt:lpstr>
      <vt:lpstr>C# 게임 코드  디자인</vt:lpstr>
      <vt:lpstr>C# 게임 코드  게임 시작</vt:lpstr>
      <vt:lpstr>C# 게임 코드  이벤트 처리 </vt:lpstr>
      <vt:lpstr>C# 게임 코드  이벤트 처리 </vt:lpstr>
      <vt:lpstr>실행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ChangEun</dc:creator>
  <cp:lastModifiedBy>wku</cp:lastModifiedBy>
  <cp:revision>80</cp:revision>
  <dcterms:created xsi:type="dcterms:W3CDTF">2019-05-31T06:48:24Z</dcterms:created>
  <dcterms:modified xsi:type="dcterms:W3CDTF">2019-12-06T00:20:57Z</dcterms:modified>
</cp:coreProperties>
</file>