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D7A1-75C4-58DF-DD44-CAD7F96F8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42709-425E-F14B-8291-14584798C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D0908-F042-6B41-B2EA-975F98D7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009F4-9515-4830-BBAF-4F054440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C9A92-F52C-E2C8-0E3B-E93D188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1F977-1850-CD51-0918-94D85C90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D45FF-CFC3-DE03-66BE-4EBC0AA9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8457D-8CBA-BF73-10D9-5F4D4F50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E1091-0ADC-B3AF-0F9D-D5992297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77C39-F860-A001-A357-C94DD3B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9B67C3-81D1-8347-D687-1EC9A585A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528B9-D8A9-68E2-C849-65C45BBF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D1EE7-1FB6-C271-ED0B-D162E672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78AA0-EA8E-0DD8-4934-214188E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70826-C9F2-C81C-84F8-12FF30F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A7AA-7E4D-18F0-7056-358DB032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AA078-98D6-92F1-12D8-77393FBE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67F8F-2AC6-7467-C1E6-7DA52C5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1353-D493-2346-79E0-B4F910F1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9858C-D4B9-53C3-E621-06E77964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2315-3B69-88BC-A00E-AFBD3BD7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2FFDB-C7E0-AB34-5742-840DD999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5B86C-F856-8DFD-3EFB-ADFA1AF8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6022C-EDA7-7618-F5FE-5C7702C9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5B4AE-6F27-70F0-6394-B67D8CC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3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6F9E8-B529-983A-AAED-6A7F084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2B8EF-6E45-994D-2B6D-24B754B38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83961-2141-033A-1275-838B2E0E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C3442-EC42-710F-E92C-DDCD488B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5A019-4FB3-0476-8B16-6E7FE33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506BF-AAA7-0458-DC61-C522DCC2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17B4-0A9D-1D65-F75A-00C9D2B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EE7A1-AAD1-2A09-A55B-8C26239E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8D9BE-50EF-8E49-670C-018AC991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BBFDFA-AEBE-E3DE-A8A3-C6C5D2BF2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F3F85-0C12-055C-8759-E284FEB72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568F29-A13E-3B0F-F5F1-639C3A58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4AC16-ECBA-A733-19A8-ED58BCB5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6E1C5-AD5C-AF45-9336-128FBCD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1CA1-F441-78D5-8B21-845683A5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137234-DFCB-1CB5-2BED-6D5CE00A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22086-0DAA-B60E-CEE8-A392B613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C0CAEA-8CD4-E847-7F5E-BC746DE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C98773-6DBF-BA93-DA52-1CE2720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088B0-17F9-5AB3-3DB8-25EEBB12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F1277A-FBD6-DA02-E8F9-5F215B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10212-37BA-CFCA-9CB8-D887C462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CCF4-46F2-9BB4-6172-3EB318E3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7DFBD-7955-545F-C197-3B0C404B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46588-FED8-1B12-27D1-FBA3A98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32445-FD26-53C6-0EBC-4AFC7A24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299D4-FBB7-F6E4-3FCA-1DAE778C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22086-EAA4-B6BE-827A-EA28F19F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977FB-A305-F378-0F1B-10DCD0B7F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15599-2657-AA80-A734-FBFAE4698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8F2AB-7E04-D57C-D87B-4AC9FC8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3ADA1-FBA1-D52C-6CD8-4977D7BC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9C3BB-48F6-3C45-3013-0D7E0920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C3599-8ED2-B019-AE1E-38A4D0A0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B31E1-DD7D-7B54-36B7-4DBA01DB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07F7C-4115-3549-4D6D-1ADEE9636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C285-563D-4703-8C40-D647C43EA90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C5E8D-3339-6E62-458F-74B40454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3E4F3-9CC3-7F99-1E01-5CB178993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9B08-286C-4D7B-99C1-E1212AF95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A7D889-54DF-D103-A5AF-20CEFC0FD3FA}"/>
              </a:ext>
            </a:extLst>
          </p:cNvPr>
          <p:cNvSpPr txBox="1"/>
          <p:nvPr/>
        </p:nvSpPr>
        <p:spPr>
          <a:xfrm>
            <a:off x="1491449" y="63031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NBurst_Parameters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E959A1-4722-9ED0-28DB-6D259BD8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30" y="1783871"/>
            <a:ext cx="3514894" cy="32902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5CDA3C-3E66-D62A-825C-2A57CB9A4FCF}"/>
              </a:ext>
            </a:extLst>
          </p:cNvPr>
          <p:cNvSpPr txBox="1"/>
          <p:nvPr/>
        </p:nvSpPr>
        <p:spPr>
          <a:xfrm>
            <a:off x="5443492" y="2136337"/>
            <a:ext cx="4166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T_start</a:t>
            </a:r>
            <a:r>
              <a:rPr lang="en-US" altLang="zh-CN" b="1" dirty="0">
                <a:latin typeface="+mn-ea"/>
              </a:rPr>
              <a:t> : </a:t>
            </a:r>
            <a:r>
              <a:rPr lang="zh-CN" altLang="en-US" b="1" dirty="0">
                <a:latin typeface="+mn-ea"/>
              </a:rPr>
              <a:t>爆发起始时间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 err="1">
                <a:latin typeface="+mn-ea"/>
              </a:rPr>
              <a:t>T_end</a:t>
            </a:r>
            <a:r>
              <a:rPr lang="zh-CN" altLang="en-US" b="1" dirty="0">
                <a:latin typeface="+mn-ea"/>
              </a:rPr>
              <a:t>：爆发结束时间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>
                <a:latin typeface="+mn-ea"/>
              </a:rPr>
              <a:t>S</a:t>
            </a:r>
            <a:r>
              <a:rPr lang="zh-CN" altLang="en-US" b="1" dirty="0">
                <a:latin typeface="+mn-ea"/>
              </a:rPr>
              <a:t>：每次爆发包含的</a:t>
            </a:r>
            <a:r>
              <a:rPr lang="en-US" altLang="zh-CN" b="1" dirty="0">
                <a:latin typeface="+mn-ea"/>
              </a:rPr>
              <a:t>Spike</a:t>
            </a:r>
            <a:r>
              <a:rPr lang="zh-CN" altLang="en-US" b="1" dirty="0">
                <a:latin typeface="+mn-ea"/>
              </a:rPr>
              <a:t>个数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 err="1">
                <a:latin typeface="+mn-ea"/>
              </a:rPr>
              <a:t>Num_Allpi</a:t>
            </a:r>
            <a:r>
              <a:rPr lang="en-US" altLang="zh-CN" b="1" dirty="0">
                <a:latin typeface="+mn-ea"/>
              </a:rPr>
              <a:t>…</a:t>
            </a:r>
            <a:r>
              <a:rPr lang="zh-CN" altLang="en-US" b="1" dirty="0">
                <a:latin typeface="+mn-ea"/>
              </a:rPr>
              <a:t>：参与爆发的总</a:t>
            </a:r>
            <a:r>
              <a:rPr lang="en-US" altLang="zh-CN" b="1" dirty="0">
                <a:latin typeface="+mn-ea"/>
              </a:rPr>
              <a:t>Spike</a:t>
            </a:r>
            <a:r>
              <a:rPr lang="zh-CN" altLang="en-US" b="1" dirty="0">
                <a:latin typeface="+mn-ea"/>
              </a:rPr>
              <a:t>个数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 err="1">
                <a:latin typeface="+mn-ea"/>
              </a:rPr>
              <a:t>Num_NB</a:t>
            </a:r>
            <a:r>
              <a:rPr lang="zh-CN" altLang="en-US" b="1" dirty="0">
                <a:latin typeface="+mn-ea"/>
              </a:rPr>
              <a:t>：爆发的次数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 err="1">
                <a:latin typeface="+mn-ea"/>
              </a:rPr>
              <a:t>Duration_NB</a:t>
            </a:r>
            <a:r>
              <a:rPr lang="zh-CN" altLang="en-US" b="1" dirty="0">
                <a:latin typeface="+mn-ea"/>
              </a:rPr>
              <a:t>：爆发持续时间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>
                <a:latin typeface="+mn-ea"/>
              </a:rPr>
              <a:t>ISI_NB</a:t>
            </a:r>
            <a:r>
              <a:rPr lang="zh-CN" altLang="en-US" b="1" dirty="0">
                <a:latin typeface="+mn-ea"/>
              </a:rPr>
              <a:t>：每次爆发的前后间隔时间</a:t>
            </a:r>
            <a:r>
              <a:rPr lang="en-US" altLang="zh-CN" b="1" dirty="0">
                <a:latin typeface="+mn-ea"/>
              </a:rPr>
              <a:t>IBI.</a:t>
            </a:r>
          </a:p>
          <a:p>
            <a:r>
              <a:rPr lang="en-US" altLang="zh-CN" b="1" dirty="0" err="1">
                <a:latin typeface="+mn-ea"/>
              </a:rPr>
              <a:t>Num_ele</a:t>
            </a:r>
            <a:r>
              <a:rPr lang="zh-CN" altLang="en-US" b="1" dirty="0">
                <a:latin typeface="+mn-ea"/>
              </a:rPr>
              <a:t>：每次爆发参与的电极个数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>
                <a:latin typeface="+mn-ea"/>
              </a:rPr>
              <a:t>Seq</a:t>
            </a:r>
            <a:r>
              <a:rPr lang="zh-CN" altLang="en-US" b="1" dirty="0">
                <a:latin typeface="+mn-ea"/>
              </a:rPr>
              <a:t>：每次爆发参与的具体电极位点</a:t>
            </a:r>
            <a:r>
              <a:rPr lang="en-US" altLang="zh-CN" b="1" dirty="0">
                <a:latin typeface="+mn-ea"/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E85E9C-7677-5FDA-63DB-238FEFB9768D}"/>
              </a:ext>
            </a:extLst>
          </p:cNvPr>
          <p:cNvSpPr txBox="1"/>
          <p:nvPr/>
        </p:nvSpPr>
        <p:spPr>
          <a:xfrm>
            <a:off x="1491449" y="1093434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网络爆发相关的参数统计</a:t>
            </a:r>
            <a:r>
              <a:rPr lang="en-US" altLang="zh-CN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72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A7D889-54DF-D103-A5AF-20CEFC0FD3FA}"/>
              </a:ext>
            </a:extLst>
          </p:cNvPr>
          <p:cNvSpPr txBox="1"/>
          <p:nvPr/>
        </p:nvSpPr>
        <p:spPr>
          <a:xfrm>
            <a:off x="1491449" y="630315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+mn-ea"/>
              </a:rPr>
              <a:t>Electrode_Participation</a:t>
            </a:r>
            <a:r>
              <a:rPr lang="zh-CN" altLang="en-US" b="1" dirty="0">
                <a:latin typeface="+mn-ea"/>
              </a:rPr>
              <a:t>：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5CDA3C-3E66-D62A-825C-2A57CB9A4FCF}"/>
              </a:ext>
            </a:extLst>
          </p:cNvPr>
          <p:cNvSpPr txBox="1"/>
          <p:nvPr/>
        </p:nvSpPr>
        <p:spPr>
          <a:xfrm>
            <a:off x="5265938" y="2837673"/>
            <a:ext cx="6811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Index</a:t>
            </a:r>
            <a:r>
              <a:rPr lang="zh-CN" altLang="en-US" b="1" dirty="0">
                <a:latin typeface="+mn-ea"/>
              </a:rPr>
              <a:t>：电极编号</a:t>
            </a:r>
            <a:r>
              <a:rPr lang="en-US" altLang="zh-CN" b="1" dirty="0">
                <a:latin typeface="+mn-ea"/>
              </a:rPr>
              <a:t>.</a:t>
            </a:r>
          </a:p>
          <a:p>
            <a:r>
              <a:rPr lang="en-US" altLang="zh-CN" b="1" dirty="0" err="1">
                <a:latin typeface="+mn-ea"/>
              </a:rPr>
              <a:t>Index_Nburst</a:t>
            </a:r>
            <a:r>
              <a:rPr lang="zh-CN" altLang="en-US" b="1" dirty="0">
                <a:latin typeface="+mn-ea"/>
              </a:rPr>
              <a:t>：电极参与的爆发列表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哪些电极参与了哪几次爆发</a:t>
            </a:r>
            <a:r>
              <a:rPr lang="en-US" altLang="zh-CN" b="1" dirty="0">
                <a:latin typeface="+mn-ea"/>
              </a:rPr>
              <a:t>)</a:t>
            </a:r>
          </a:p>
          <a:p>
            <a:r>
              <a:rPr lang="en-US" altLang="zh-CN" b="1" dirty="0" err="1">
                <a:latin typeface="+mn-ea"/>
              </a:rPr>
              <a:t>Num_Nburst</a:t>
            </a:r>
            <a:r>
              <a:rPr lang="zh-CN" altLang="en-US" b="1" dirty="0">
                <a:latin typeface="+mn-ea"/>
              </a:rPr>
              <a:t>：电极参与爆发的次数</a:t>
            </a:r>
            <a:r>
              <a:rPr lang="en-US" altLang="zh-CN" b="1" dirty="0">
                <a:latin typeface="+mn-ea"/>
              </a:rPr>
              <a:t>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32969B-2DBB-293E-A33E-CCF3D78B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14" y="2699440"/>
            <a:ext cx="3939619" cy="14591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5A7A40-CE5C-DE7D-B053-9024C96ABC5B}"/>
              </a:ext>
            </a:extLst>
          </p:cNvPr>
          <p:cNvSpPr txBox="1"/>
          <p:nvPr/>
        </p:nvSpPr>
        <p:spPr>
          <a:xfrm>
            <a:off x="1491449" y="1093434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考量某个电极活跃程度以及跟踪电极活动轨迹</a:t>
            </a:r>
            <a:r>
              <a:rPr lang="en-US" altLang="zh-CN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0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zyy</dc:creator>
  <cp:lastModifiedBy>M zyy</cp:lastModifiedBy>
  <cp:revision>4</cp:revision>
  <dcterms:created xsi:type="dcterms:W3CDTF">2023-04-04T12:08:25Z</dcterms:created>
  <dcterms:modified xsi:type="dcterms:W3CDTF">2023-04-04T12:11:07Z</dcterms:modified>
</cp:coreProperties>
</file>