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7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9.xml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665480"/>
            <a:ext cx="1741507" cy="23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5417" y="665480"/>
            <a:ext cx="1868805" cy="23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65927" y="665480"/>
            <a:ext cx="1870710" cy="23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89085" y="3887470"/>
            <a:ext cx="1847868" cy="23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443" y="3847465"/>
            <a:ext cx="1843405" cy="23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1738" y="3887470"/>
            <a:ext cx="1858645" cy="2340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429250" y="1632585"/>
            <a:ext cx="854710" cy="307975"/>
            <a:chOff x="4169" y="2517"/>
            <a:chExt cx="1346" cy="48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4257" y="2992"/>
              <a:ext cx="1169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169" y="2517"/>
              <a:ext cx="134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/>
                <a:t>仿射变换</a:t>
              </a:r>
              <a:endParaRPr lang="zh-CN" altLang="en-US" sz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68335" y="1632585"/>
            <a:ext cx="854710" cy="307975"/>
            <a:chOff x="4169" y="2517"/>
            <a:chExt cx="1346" cy="485"/>
          </a:xfrm>
        </p:grpSpPr>
        <p:cxnSp>
          <p:nvCxnSpPr>
            <p:cNvPr id="15" name="直接箭头连接符 14"/>
            <p:cNvCxnSpPr/>
            <p:nvPr>
              <p:custDataLst>
                <p:tags r:id="rId10"/>
              </p:custDataLst>
            </p:nvPr>
          </p:nvCxnSpPr>
          <p:spPr>
            <a:xfrm>
              <a:off x="4257" y="2992"/>
              <a:ext cx="1169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11"/>
              </p:custDataLst>
            </p:nvPr>
          </p:nvSpPr>
          <p:spPr>
            <a:xfrm>
              <a:off x="4169" y="2517"/>
              <a:ext cx="134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200"/>
                <a:t>二值化</a:t>
              </a:r>
              <a:endParaRPr lang="zh-CN" altLang="en-US" sz="120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rot="5400000">
            <a:off x="9841865" y="3422650"/>
            <a:ext cx="74231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 rot="5400000">
            <a:off x="9811385" y="3262630"/>
            <a:ext cx="854710" cy="489585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200"/>
              <a:t>轮</a:t>
            </a:r>
            <a:r>
              <a:rPr lang="en-US" altLang="zh-CN" sz="1200"/>
              <a:t> </a:t>
            </a:r>
            <a:r>
              <a:rPr lang="zh-CN" altLang="en-US" sz="1200"/>
              <a:t>廓检</a:t>
            </a:r>
            <a:r>
              <a:rPr lang="en-US" altLang="zh-CN" sz="1200"/>
              <a:t> </a:t>
            </a:r>
            <a:r>
              <a:rPr lang="zh-CN" altLang="en-US" sz="1200"/>
              <a:t>测</a:t>
            </a:r>
            <a:endParaRPr lang="zh-CN" altLang="en-US" sz="120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685" y="3887470"/>
            <a:ext cx="1901190" cy="2371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5205" y="665480"/>
            <a:ext cx="1751330" cy="235140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647315" y="1638935"/>
            <a:ext cx="854710" cy="307975"/>
            <a:chOff x="4169" y="2517"/>
            <a:chExt cx="1346" cy="48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4257" y="2992"/>
              <a:ext cx="1169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169" y="2517"/>
              <a:ext cx="134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/>
                <a:t>轮廓</a:t>
              </a:r>
              <a:r>
                <a:rPr lang="zh-CN" altLang="en-US" sz="1200"/>
                <a:t>检测</a:t>
              </a:r>
              <a:endParaRPr lang="zh-CN" altLang="en-US" sz="1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58505" y="4815205"/>
            <a:ext cx="857250" cy="297180"/>
            <a:chOff x="13163" y="7455"/>
            <a:chExt cx="1350" cy="468"/>
          </a:xfrm>
        </p:grpSpPr>
        <p:cxnSp>
          <p:nvCxnSpPr>
            <p:cNvPr id="22" name="直接箭头连接符 21"/>
            <p:cNvCxnSpPr/>
            <p:nvPr/>
          </p:nvCxnSpPr>
          <p:spPr>
            <a:xfrm flipH="1">
              <a:off x="13163" y="7923"/>
              <a:ext cx="12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163" y="7455"/>
              <a:ext cx="1351" cy="3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>
                  <a:sym typeface="+mn-ea"/>
                </a:rPr>
                <a:t>筛选圆圈</a:t>
              </a:r>
              <a:endParaRPr lang="zh-CN" altLang="en-US" sz="1200"/>
            </a:p>
            <a:p>
              <a:endParaRPr lang="zh-CN" altLang="en-US" sz="12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64175" y="4815205"/>
            <a:ext cx="857250" cy="297180"/>
            <a:chOff x="13163" y="7455"/>
            <a:chExt cx="1350" cy="468"/>
          </a:xfrm>
        </p:grpSpPr>
        <p:cxnSp>
          <p:nvCxnSpPr>
            <p:cNvPr id="37" name="直接箭头连接符 36"/>
            <p:cNvCxnSpPr/>
            <p:nvPr/>
          </p:nvCxnSpPr>
          <p:spPr>
            <a:xfrm flipH="1">
              <a:off x="13163" y="7923"/>
              <a:ext cx="12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3163" y="7455"/>
              <a:ext cx="1351" cy="3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>
                  <a:sym typeface="+mn-ea"/>
                </a:rPr>
                <a:t>圆圈排序</a:t>
              </a:r>
              <a:endParaRPr lang="zh-CN" altLang="en-US" sz="1200"/>
            </a:p>
            <a:p>
              <a:endParaRPr lang="zh-CN" altLang="en-US" sz="12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750820" y="4815205"/>
            <a:ext cx="857250" cy="297180"/>
            <a:chOff x="13163" y="7455"/>
            <a:chExt cx="1350" cy="468"/>
          </a:xfrm>
        </p:grpSpPr>
        <p:cxnSp>
          <p:nvCxnSpPr>
            <p:cNvPr id="40" name="直接箭头连接符 39"/>
            <p:cNvCxnSpPr/>
            <p:nvPr/>
          </p:nvCxnSpPr>
          <p:spPr>
            <a:xfrm flipH="1">
              <a:off x="13163" y="7923"/>
              <a:ext cx="12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3163" y="7455"/>
              <a:ext cx="1351" cy="3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/>
                <a:t>结果</a:t>
              </a:r>
              <a:r>
                <a:rPr lang="zh-CN" altLang="en-US" sz="1200"/>
                <a:t>展示</a:t>
              </a:r>
              <a:endParaRPr lang="zh-CN" altLang="en-US" sz="1200"/>
            </a:p>
            <a:p>
              <a:endParaRPr lang="zh-CN" altLang="en-US" sz="1200"/>
            </a:p>
          </p:txBody>
        </p:sp>
      </p:grp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184.25196838378906,&quot;left&quot;:208.45,&quot;top&quot;:52.4,&quot;width&quot;:669.5514495849609}"/>
</p:tagLst>
</file>

<file path=ppt/tags/tag64.xml><?xml version="1.0" encoding="utf-8"?>
<p:tagLst xmlns:p="http://schemas.openxmlformats.org/presentationml/2006/main">
  <p:tag name="KSO_WM_DIAGRAM_VIRTUALLY_FRAME" val="{&quot;height&quot;:184.25196838378906,&quot;left&quot;:208.45,&quot;top&quot;:52.4,&quot;width&quot;:669.5514495849609}"/>
</p:tagLst>
</file>

<file path=ppt/tags/tag65.xml><?xml version="1.0" encoding="utf-8"?>
<p:tagLst xmlns:p="http://schemas.openxmlformats.org/presentationml/2006/main">
  <p:tag name="KSO_WM_DIAGRAM_VIRTUALLY_FRAME" val="{&quot;height&quot;:184.25196838378906,&quot;left&quot;:208.45,&quot;top&quot;:52.4,&quot;width&quot;:669.5514495849609}"/>
</p:tagLst>
</file>

<file path=ppt/tags/tag66.xml><?xml version="1.0" encoding="utf-8"?>
<p:tagLst xmlns:p="http://schemas.openxmlformats.org/presentationml/2006/main">
  <p:tag name="KSO_WM_DIAGRAM_VIRTUALLY_FRAME" val="{&quot;height&quot;:184.25196838378906,&quot;left&quot;:208.45,&quot;top&quot;:52.4,&quot;width&quot;:669.5514495849609}"/>
</p:tagLst>
</file>

<file path=ppt/tags/tag67.xml><?xml version="1.0" encoding="utf-8"?>
<p:tagLst xmlns:p="http://schemas.openxmlformats.org/presentationml/2006/main">
  <p:tag name="KSO_WM_DIAGRAM_VIRTUALLY_FRAME" val="{&quot;height&quot;:184.25196838378906,&quot;left&quot;:208.45,&quot;top&quot;:52.4,&quot;width&quot;:669.5514495849609}"/>
</p:tagLst>
</file>

<file path=ppt/tags/tag68.xml><?xml version="1.0" encoding="utf-8"?>
<p:tagLst xmlns:p="http://schemas.openxmlformats.org/presentationml/2006/main">
  <p:tag name="KSO_WM_DIAGRAM_VIRTUALLY_FRAME" val="{&quot;height&quot;:184.25196838378906,&quot;left&quot;:208.45,&quot;top&quot;:52.4,&quot;width&quot;:669.5514495849609}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17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流年</cp:lastModifiedBy>
  <cp:revision>156</cp:revision>
  <dcterms:created xsi:type="dcterms:W3CDTF">2019-06-19T02:08:00Z</dcterms:created>
  <dcterms:modified xsi:type="dcterms:W3CDTF">2025-06-13T10:56:43Z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18539E3D9C634EE0980F6F7928326808_11</vt:lpwstr>
  </property>
</Properties>
</file>