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40069-6BC9-4B1D-8EF8-C9353B401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72DBC0-1EAD-4325-A7FA-2C00B06BA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8604A-D6A9-45FA-9F1A-0A7C8AAB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C37C-47A3-44D3-9E29-A715590D89D9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E579C-B503-486C-A302-D2A05C5F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F101F-0BFA-4CD5-9511-2C7BEE34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4412-991F-429F-A51D-35E82CF5E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0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917E7-115D-4871-8FAF-42074728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D47EFE-ECBC-4664-AA4A-D5707FB59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32D0E-5EB3-4C34-B660-FDD215FF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C37C-47A3-44D3-9E29-A715590D89D9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AFB8F6-106A-457E-A980-375BC6017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23560E-9483-4593-B920-92CD7775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4412-991F-429F-A51D-35E82CF5E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37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A3F7E1-DD83-40BB-AD6E-E2C3D3711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96E5B4-1F12-4A1C-B3D2-62F129661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EF66D-582D-49BC-AF2B-5C759D09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C37C-47A3-44D3-9E29-A715590D89D9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3481DC-FEAA-4013-A0FD-038A3DB3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6387E-8849-4F65-A432-2A265FC59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4412-991F-429F-A51D-35E82CF5E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55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24119-D45A-4CF3-8EDD-A8164358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2841A-5218-45D7-8405-373C3014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E3BFA-94B7-41C2-A30F-1A2E8BBE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C37C-47A3-44D3-9E29-A715590D89D9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21480-DC56-4536-A867-EBD3CC86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4AA12-C8BF-42EF-A738-869D0229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4412-991F-429F-A51D-35E82CF5E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6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F8D8-3B21-4D78-A4E6-CED7EDD7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376355-B2C4-4501-8D02-99F06E26E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1757A-6502-4980-A804-C8E857E1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C37C-47A3-44D3-9E29-A715590D89D9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CD9339-24DE-400C-86A5-168DCCAC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90E1F-E5B2-427C-BC34-BEB4515D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4412-991F-429F-A51D-35E82CF5E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99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9DD4A-FFC5-4C99-B44C-EA8267B0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2AE2C-3665-429B-8AAB-5CE823934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A6F500-22BB-4F1A-933B-DEEEE8500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C7D0B5-96E2-4329-A56E-B1D0D407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C37C-47A3-44D3-9E29-A715590D89D9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E2B256-20DD-4AD5-950C-835E5509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13E237-CD80-48B9-8E0C-DD455241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4412-991F-429F-A51D-35E82CF5E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89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15B43-619A-4326-B259-2B849FA4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021206-F722-4229-A013-D9E3FDFCC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083FAA-55B3-47B9-AE95-FD0176F9C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4F01BC-0D1A-447B-9FC2-80A1D7F39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6DF796-85A7-404C-8A00-D6310A36D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CADD60-AF4A-4209-BA01-485414B2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C37C-47A3-44D3-9E29-A715590D89D9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3219B6-9AE7-4A9C-88AF-C5151C5E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BA57A8-04D2-4BB1-A73E-26F5ACD9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4412-991F-429F-A51D-35E82CF5E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42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63CE-E856-4C66-A486-35176782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2A6DFD-C7DD-4B6B-B0B3-9BDDC8C8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C37C-47A3-44D3-9E29-A715590D89D9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1AE022-7B22-48F7-88A9-693CC401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89E9C9-B188-451F-8F67-BF2027BC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4412-991F-429F-A51D-35E82CF5E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22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38BD72-EA6F-4AA7-9E39-EDA8EAC3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C37C-47A3-44D3-9E29-A715590D89D9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47290F-8F06-4B0E-9A9F-1D6D73D5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2D0C8-EBF0-4FDD-BAC9-0D9523BF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4412-991F-429F-A51D-35E82CF5E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3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97338-80D3-43EB-9FEE-24AA48FD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114C4-2050-4596-8481-35BD5B614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31477B-39D7-4482-85BC-138BAC02E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335931-343E-466C-80AC-679D3619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C37C-47A3-44D3-9E29-A715590D89D9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FC818F-A2D8-4010-8E33-1837ECE7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A33489-05EB-4EF5-BDE0-BF1D6DCF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4412-991F-429F-A51D-35E82CF5E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5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C0A9F-814C-4918-9113-FED99721B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0E1AB0-B6DC-44F7-821C-232C9EEC0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9DF589-0B5D-42A4-B9D8-266AC09B0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94FE9D-AE84-4166-9709-BBBB57E3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C37C-47A3-44D3-9E29-A715590D89D9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E14BAB-9057-4DA4-98E7-2EA31CF8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1F1E40-7583-4075-B8D3-3AE85791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4412-991F-429F-A51D-35E82CF5E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48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FC122E-24DC-4CB6-B333-348B2B6F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9D67B6-E22D-4FDB-9F98-DC484057F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D2998-B7EF-4B96-ACA6-1BF6A6C63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DC37C-47A3-44D3-9E29-A715590D89D9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FDE5F-06E5-4093-8698-F88495E53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F690F-0554-4934-A65E-C2784A8BF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4412-991F-429F-A51D-35E82CF5E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70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1E5017-3FF0-4AF7-92EB-B64E65B18D39}"/>
              </a:ext>
            </a:extLst>
          </p:cNvPr>
          <p:cNvSpPr/>
          <p:nvPr/>
        </p:nvSpPr>
        <p:spPr>
          <a:xfrm>
            <a:off x="1109079" y="2250604"/>
            <a:ext cx="1828800" cy="58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Source domain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2CF5CA-47BB-49C1-B8D9-616B8D17A23C}"/>
              </a:ext>
            </a:extLst>
          </p:cNvPr>
          <p:cNvSpPr/>
          <p:nvPr/>
        </p:nvSpPr>
        <p:spPr>
          <a:xfrm>
            <a:off x="1109079" y="3731343"/>
            <a:ext cx="1828800" cy="58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target domain</a:t>
            </a:r>
            <a:endParaRPr lang="zh-CN" altLang="en-US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EB009B4A-338C-4997-8E30-A0F04969F269}"/>
              </a:ext>
            </a:extLst>
          </p:cNvPr>
          <p:cNvSpPr/>
          <p:nvPr/>
        </p:nvSpPr>
        <p:spPr>
          <a:xfrm>
            <a:off x="4147246" y="2784496"/>
            <a:ext cx="1274261" cy="99109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特征抽取器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FA280D8-7D8D-427F-BCD7-42471477415F}"/>
              </a:ext>
            </a:extLst>
          </p:cNvPr>
          <p:cNvSpPr/>
          <p:nvPr/>
        </p:nvSpPr>
        <p:spPr>
          <a:xfrm>
            <a:off x="5943598" y="2280100"/>
            <a:ext cx="1465991" cy="525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Source </a:t>
            </a:r>
            <a:r>
              <a:rPr lang="zh-CN" altLang="en-US" dirty="0"/>
              <a:t>特征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114A18A-FA3C-44F6-9F26-A3E2903EF5F4}"/>
              </a:ext>
            </a:extLst>
          </p:cNvPr>
          <p:cNvSpPr/>
          <p:nvPr/>
        </p:nvSpPr>
        <p:spPr>
          <a:xfrm>
            <a:off x="5943598" y="3790336"/>
            <a:ext cx="1465991" cy="525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Target </a:t>
            </a:r>
            <a:r>
              <a:rPr lang="zh-CN" altLang="en-US" dirty="0"/>
              <a:t>特征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1BC269-795D-40A3-A853-9A1560B3AC34}"/>
              </a:ext>
            </a:extLst>
          </p:cNvPr>
          <p:cNvSpPr txBox="1"/>
          <p:nvPr/>
        </p:nvSpPr>
        <p:spPr>
          <a:xfrm>
            <a:off x="6214969" y="3130771"/>
            <a:ext cx="23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分布相同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59D1701-23F8-4656-9E81-CD9F851AC30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937879" y="2542622"/>
            <a:ext cx="1527932" cy="73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DC3FA5-4CD6-4C58-AEF9-173DE682D971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937879" y="3280042"/>
            <a:ext cx="1527932" cy="74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72CAE1D-76C1-4F44-A003-35FD46D1DCD9}"/>
              </a:ext>
            </a:extLst>
          </p:cNvPr>
          <p:cNvCxnSpPr>
            <a:stCxn id="6" idx="5"/>
            <a:endCxn id="7" idx="1"/>
          </p:cNvCxnSpPr>
          <p:nvPr/>
        </p:nvCxnSpPr>
        <p:spPr>
          <a:xfrm flipV="1">
            <a:off x="5102942" y="2542622"/>
            <a:ext cx="840656" cy="73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80DF157-EDF4-499A-9B1A-CD571EB5CE42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5102942" y="3280042"/>
            <a:ext cx="840656" cy="77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1EDDF10-B6A9-4A2E-99C7-A68FCAA274CF}"/>
              </a:ext>
            </a:extLst>
          </p:cNvPr>
          <p:cNvCxnSpPr>
            <a:stCxn id="7" idx="2"/>
          </p:cNvCxnSpPr>
          <p:nvPr/>
        </p:nvCxnSpPr>
        <p:spPr>
          <a:xfrm flipH="1">
            <a:off x="6676593" y="2805143"/>
            <a:ext cx="1" cy="34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48F435D-79A2-4F55-ACD1-D1F6300037DB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6676593" y="3429000"/>
            <a:ext cx="1" cy="36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50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BDFEF76-228B-42B6-94B8-D79C4C6848BB}"/>
              </a:ext>
            </a:extLst>
          </p:cNvPr>
          <p:cNvSpPr/>
          <p:nvPr/>
        </p:nvSpPr>
        <p:spPr>
          <a:xfrm>
            <a:off x="3586808" y="2760898"/>
            <a:ext cx="1274261" cy="99109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特征抽取器</a:t>
            </a: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93A78F05-8ECA-444F-B41A-CB231D62D48B}"/>
              </a:ext>
            </a:extLst>
          </p:cNvPr>
          <p:cNvSpPr/>
          <p:nvPr/>
        </p:nvSpPr>
        <p:spPr>
          <a:xfrm>
            <a:off x="7237525" y="2760898"/>
            <a:ext cx="1274261" cy="991092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标签预测器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6AD007-351D-4886-A791-2E1D41E6BF88}"/>
              </a:ext>
            </a:extLst>
          </p:cNvPr>
          <p:cNvSpPr/>
          <p:nvPr/>
        </p:nvSpPr>
        <p:spPr>
          <a:xfrm>
            <a:off x="1513676" y="2837589"/>
            <a:ext cx="884904" cy="83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EB11C29-D1B8-4BF2-B1BF-38759733C86F}"/>
              </a:ext>
            </a:extLst>
          </p:cNvPr>
          <p:cNvSpPr/>
          <p:nvPr/>
        </p:nvSpPr>
        <p:spPr>
          <a:xfrm>
            <a:off x="5757769" y="2483629"/>
            <a:ext cx="403123" cy="17167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6A50D80-7BB2-4C18-94D1-764E36C4C46F}"/>
              </a:ext>
            </a:extLst>
          </p:cNvPr>
          <p:cNvSpPr/>
          <p:nvPr/>
        </p:nvSpPr>
        <p:spPr>
          <a:xfrm>
            <a:off x="9243305" y="2483629"/>
            <a:ext cx="403123" cy="1716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预测结果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B6D56B7-CF06-4D57-B142-CA8AB7985758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398580" y="3256444"/>
            <a:ext cx="1506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6A199E0-A33E-416D-B796-6C904C7F66E0}"/>
              </a:ext>
            </a:extLst>
          </p:cNvPr>
          <p:cNvCxnSpPr>
            <a:stCxn id="4" idx="5"/>
          </p:cNvCxnSpPr>
          <p:nvPr/>
        </p:nvCxnSpPr>
        <p:spPr>
          <a:xfrm flipV="1">
            <a:off x="4542504" y="3215148"/>
            <a:ext cx="1215265" cy="4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2B9521A-2BB3-4D54-9072-725DB4CD6BD0}"/>
              </a:ext>
            </a:extLst>
          </p:cNvPr>
          <p:cNvCxnSpPr>
            <a:stCxn id="7" idx="3"/>
          </p:cNvCxnSpPr>
          <p:nvPr/>
        </p:nvCxnSpPr>
        <p:spPr>
          <a:xfrm>
            <a:off x="6160892" y="3341985"/>
            <a:ext cx="13135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748CD4E-4E4B-47C8-BABC-9823910B82CA}"/>
              </a:ext>
            </a:extLst>
          </p:cNvPr>
          <p:cNvCxnSpPr>
            <a:stCxn id="5" idx="5"/>
          </p:cNvCxnSpPr>
          <p:nvPr/>
        </p:nvCxnSpPr>
        <p:spPr>
          <a:xfrm flipV="1">
            <a:off x="8193221" y="3215148"/>
            <a:ext cx="1050084" cy="4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0DC60307-B58A-462F-8AB7-61D4DFCA526C}"/>
              </a:ext>
            </a:extLst>
          </p:cNvPr>
          <p:cNvSpPr/>
          <p:nvPr/>
        </p:nvSpPr>
        <p:spPr>
          <a:xfrm>
            <a:off x="7307334" y="4954474"/>
            <a:ext cx="1274261" cy="991092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领域分类器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9CF2AEF-E995-434E-95CE-A031207B73FD}"/>
              </a:ext>
            </a:extLst>
          </p:cNvPr>
          <p:cNvSpPr/>
          <p:nvPr/>
        </p:nvSpPr>
        <p:spPr>
          <a:xfrm>
            <a:off x="9737868" y="4647709"/>
            <a:ext cx="403123" cy="1716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分类结果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46853CEE-2B97-474A-9A4C-8CE0C4FD1342}"/>
              </a:ext>
            </a:extLst>
          </p:cNvPr>
          <p:cNvCxnSpPr>
            <a:stCxn id="7" idx="2"/>
            <a:endCxn id="17" idx="1"/>
          </p:cNvCxnSpPr>
          <p:nvPr/>
        </p:nvCxnSpPr>
        <p:spPr>
          <a:xfrm rot="16200000" flipH="1">
            <a:off x="6167776" y="3991896"/>
            <a:ext cx="1249679" cy="166656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F8D87A9-8F11-4C57-95B7-C8CFB7841207}"/>
              </a:ext>
            </a:extLst>
          </p:cNvPr>
          <p:cNvCxnSpPr>
            <a:stCxn id="17" idx="5"/>
            <a:endCxn id="18" idx="1"/>
          </p:cNvCxnSpPr>
          <p:nvPr/>
        </p:nvCxnSpPr>
        <p:spPr>
          <a:xfrm>
            <a:off x="8263030" y="5450020"/>
            <a:ext cx="1474838" cy="560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9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24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Alctrain</dc:creator>
  <cp:lastModifiedBy>Alctrain</cp:lastModifiedBy>
  <cp:revision>3</cp:revision>
  <dcterms:created xsi:type="dcterms:W3CDTF">2022-08-09T05:56:59Z</dcterms:created>
  <dcterms:modified xsi:type="dcterms:W3CDTF">2022-08-09T06:59:44Z</dcterms:modified>
</cp:coreProperties>
</file>