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78D86-CC39-443A-A1D9-18032D39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2580B-454E-4505-9C48-245D79BE7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BF1C9-299E-4B09-9851-A7F51AB7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107AD-FCC5-4AF8-9E46-F01BE1B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3E5E5-CDE5-403E-A238-AEEDC03D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3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7C130-739C-4E8B-89E7-ABF213AD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4C7F5-4D06-43AC-9EE4-2FBB12B8A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E2084-8AD4-45F0-BEC5-DE219059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A2956-A0F8-4B66-B139-DF1E1600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AA5CD-CD33-4673-B41A-86618169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2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A37FB-6AB5-4066-B4DD-ACC506573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3996AB-5F80-4906-A80B-B3CB9875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A8474-59B6-4BB0-9049-857F0694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DDE02-4A1B-4045-89AF-6DA3EE08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3DFB2-DAD6-456C-80EA-A6AD21A2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4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2944-C9D0-4283-BFD9-1A226B9A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B0590-8741-4D9B-955D-1B891C1E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7F596-21A7-4D39-82BC-4ABB1E29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F7439-1D4E-46DD-84D0-BC5AA26E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09B8D-DDC6-47D9-9C41-A5DC02FA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3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1A94F-30BF-46D9-8E3C-1DE6B541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B4681-A065-455D-B8F1-B712628C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6F5C8-EEBC-468D-B0E1-10F00101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77A7D-7826-4B92-8060-DCCA3A47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2ABF4-BC06-4D15-A38B-A11D4502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5163C-75CE-40EA-9D17-E7493314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4F0E3-8E8D-4272-BBC1-CBD8D625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94E1FA-9607-44AA-8D38-754847B48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67622-9665-42E0-8D81-F78200BD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AC138-432B-48AF-BD3E-FFD6EEAF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6BE8A-6839-4C25-A0E3-6A29C75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8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4325-512E-4D80-9F18-E58E1757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1538B-572F-4CBC-9F08-45F76F39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E6DA2E-E2ED-4C64-A958-68578B3D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DD77B-2DD4-40C2-91C7-21605B514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C3C762-305E-463F-904F-BE35FF66A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BEE277-1DDA-4216-93C5-6F3FB65B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974CD5-C44B-4ED9-AD9B-F893600B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22EE2D-06FE-4FAF-B33A-8F5FBEDB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4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EC618-F77F-4D61-92AF-83B5C29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5EC527-FC4D-4308-9334-C65B7BE6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0B53D-A906-435F-A395-8050C144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C4E01-3125-4E00-9446-750535EF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4C0D65-AB5D-4E3A-BB79-97B5433C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F1B25-D012-49FA-889E-789A07EE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2C7D0-5DCC-49D7-87D8-EDE802B2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6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5B052-324A-4389-9D13-2109A968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60DCC-AC44-4B79-AA57-E125FF4D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7104E-EA55-48A6-BD72-BB6AE4B5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42699-3FC3-435E-9D5B-8A28AC07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BC94E-0962-43F8-B91C-9D6344F4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0EFA1-0C4F-4197-9C55-9CC3F13D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8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707F0-24FF-4856-AB87-1E7965B1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531909-DDBA-45B7-AE0A-43FE19A60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76814-D6F2-45E5-B261-6E157BF3D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B6055-90AF-4D22-B609-4DFBCC6D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4036B-2FD8-4F3E-A836-EC737309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63965-5B52-47D7-917B-5305FFB9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7C10CB-F768-4D4C-BFBF-3A1562EA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93B51-8929-4277-AC6B-A41D7DDE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34772-C5B8-4BA1-86F0-52BBAA7C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8622-EA5D-4249-975F-92AB7C44BE3D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E8CE8-6D45-4FF3-9DF7-84103E79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E326D-8163-4463-8D5E-46749371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DE78-BDD2-4F1A-8872-18AB24C0E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8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22ECEE-E800-4BD1-ACE2-4F080F09ECA4}"/>
              </a:ext>
            </a:extLst>
          </p:cNvPr>
          <p:cNvSpPr/>
          <p:nvPr/>
        </p:nvSpPr>
        <p:spPr>
          <a:xfrm>
            <a:off x="4389121" y="1557430"/>
            <a:ext cx="2259452" cy="96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85A36-1A10-4F4A-9BEB-25DB721707B2}"/>
              </a:ext>
            </a:extLst>
          </p:cNvPr>
          <p:cNvSpPr/>
          <p:nvPr/>
        </p:nvSpPr>
        <p:spPr>
          <a:xfrm>
            <a:off x="4389121" y="3668416"/>
            <a:ext cx="2259452" cy="96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2FD938E-FC7E-43A3-9353-153A5ECB72E7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>
            <a:off x="4389121" y="2041177"/>
            <a:ext cx="12700" cy="2110986"/>
          </a:xfrm>
          <a:prstGeom prst="bentConnector3">
            <a:avLst>
              <a:gd name="adj1" fmla="val 193122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7E154C0-F1DA-41AB-BB42-168E5B454F0B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6648573" y="2041177"/>
            <a:ext cx="12700" cy="2110986"/>
          </a:xfrm>
          <a:prstGeom prst="bentConnector3">
            <a:avLst>
              <a:gd name="adj1" fmla="val 2130967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C925334-8E3D-4225-A02D-9CFD6E8E4F96}"/>
              </a:ext>
            </a:extLst>
          </p:cNvPr>
          <p:cNvSpPr txBox="1"/>
          <p:nvPr/>
        </p:nvSpPr>
        <p:spPr>
          <a:xfrm>
            <a:off x="2212258" y="1701342"/>
            <a:ext cx="195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5368F-DE46-4BCC-AFCF-85B97B438558}"/>
              </a:ext>
            </a:extLst>
          </p:cNvPr>
          <p:cNvSpPr txBox="1"/>
          <p:nvPr/>
        </p:nvSpPr>
        <p:spPr>
          <a:xfrm>
            <a:off x="7302418" y="1671845"/>
            <a:ext cx="195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6D1A5F2-B6F2-46DA-B048-DF6B9872EE2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518847" y="2524924"/>
            <a:ext cx="0" cy="1143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4E2EFA8-4D45-42C5-ABAE-B4E88A79BCBE}"/>
              </a:ext>
            </a:extLst>
          </p:cNvPr>
          <p:cNvSpPr txBox="1"/>
          <p:nvPr/>
        </p:nvSpPr>
        <p:spPr>
          <a:xfrm>
            <a:off x="5781368" y="3032268"/>
            <a:ext cx="13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9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79C74B-C412-4E5F-AE39-F62976535C43}"/>
              </a:ext>
            </a:extLst>
          </p:cNvPr>
          <p:cNvSpPr/>
          <p:nvPr/>
        </p:nvSpPr>
        <p:spPr>
          <a:xfrm>
            <a:off x="849507" y="2395138"/>
            <a:ext cx="814111" cy="5722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33F79C-9427-4F2A-9B13-400EF18690AB}"/>
              </a:ext>
            </a:extLst>
          </p:cNvPr>
          <p:cNvSpPr/>
          <p:nvPr/>
        </p:nvSpPr>
        <p:spPr>
          <a:xfrm>
            <a:off x="2541639" y="2395138"/>
            <a:ext cx="891786" cy="572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568FC-336B-42E0-A502-6B0B0B0B6EE8}"/>
                  </a:ext>
                </a:extLst>
              </p:cNvPr>
              <p:cNvSpPr txBox="1"/>
              <p:nvPr/>
            </p:nvSpPr>
            <p:spPr>
              <a:xfrm>
                <a:off x="990272" y="3290500"/>
                <a:ext cx="26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568FC-336B-42E0-A502-6B0B0B0B6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72" y="3290500"/>
                <a:ext cx="266290" cy="276999"/>
              </a:xfrm>
              <a:prstGeom prst="rect">
                <a:avLst/>
              </a:prstGeom>
              <a:blipFill>
                <a:blip r:embed="rId2"/>
                <a:stretch>
                  <a:fillRect l="-11364" r="-681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03CA15-640C-4D47-B0C2-59E3EB4B0E11}"/>
                  </a:ext>
                </a:extLst>
              </p:cNvPr>
              <p:cNvSpPr txBox="1"/>
              <p:nvPr/>
            </p:nvSpPr>
            <p:spPr>
              <a:xfrm>
                <a:off x="2812190" y="1726188"/>
                <a:ext cx="26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03CA15-640C-4D47-B0C2-59E3EB4B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90" y="1726188"/>
                <a:ext cx="266290" cy="276999"/>
              </a:xfrm>
              <a:prstGeom prst="rect">
                <a:avLst/>
              </a:prstGeom>
              <a:blipFill>
                <a:blip r:embed="rId3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22CF4A-8E3B-4E01-933A-3D0B496F99E4}"/>
                  </a:ext>
                </a:extLst>
              </p:cNvPr>
              <p:cNvSpPr txBox="1"/>
              <p:nvPr/>
            </p:nvSpPr>
            <p:spPr>
              <a:xfrm>
                <a:off x="2812190" y="3290500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22CF4A-8E3B-4E01-933A-3D0B496F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90" y="3290500"/>
                <a:ext cx="292772" cy="276999"/>
              </a:xfrm>
              <a:prstGeom prst="rect">
                <a:avLst/>
              </a:prstGeom>
              <a:blipFill>
                <a:blip r:embed="rId4"/>
                <a:stretch>
                  <a:fillRect l="-1041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47DF68-EB8E-4CA4-A333-7F3EB9E3B287}"/>
                  </a:ext>
                </a:extLst>
              </p:cNvPr>
              <p:cNvSpPr txBox="1"/>
              <p:nvPr/>
            </p:nvSpPr>
            <p:spPr>
              <a:xfrm>
                <a:off x="4228034" y="1727662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47DF68-EB8E-4CA4-A333-7F3EB9E3B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34" y="1727662"/>
                <a:ext cx="292772" cy="276999"/>
              </a:xfrm>
              <a:prstGeom prst="rect">
                <a:avLst/>
              </a:prstGeom>
              <a:blipFill>
                <a:blip r:embed="rId5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7C04B-AC2C-48EF-A696-B6EB950F3B1A}"/>
              </a:ext>
            </a:extLst>
          </p:cNvPr>
          <p:cNvCxnSpPr>
            <a:endCxn id="6" idx="0"/>
          </p:cNvCxnSpPr>
          <p:nvPr/>
        </p:nvCxnSpPr>
        <p:spPr>
          <a:xfrm>
            <a:off x="1079582" y="2967375"/>
            <a:ext cx="43835" cy="323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85BC7DF-3D7D-483B-AA46-7C19F613EA0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5400000" flipH="1" flipV="1">
            <a:off x="1116397" y="1871707"/>
            <a:ext cx="1702811" cy="1688773"/>
          </a:xfrm>
          <a:prstGeom prst="curvedConnector4">
            <a:avLst>
              <a:gd name="adj1" fmla="val -13425"/>
              <a:gd name="adj2" fmla="val 5394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F80A43-A46B-4137-A760-A9DD3E1E298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2945335" y="2003187"/>
            <a:ext cx="42197" cy="391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73377B3-18B0-449C-BAF4-3B4C13196D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958576" y="2967375"/>
            <a:ext cx="28956" cy="323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9B8BEB6-FBF5-401E-B999-BE4B8340CF86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5400000" flipH="1" flipV="1">
            <a:off x="2742636" y="2082102"/>
            <a:ext cx="1701337" cy="1269458"/>
          </a:xfrm>
          <a:prstGeom prst="curvedConnector4">
            <a:avLst>
              <a:gd name="adj1" fmla="val -13436"/>
              <a:gd name="adj2" fmla="val 5576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A431AB-B436-4B5B-89AB-83C861CA92E7}"/>
              </a:ext>
            </a:extLst>
          </p:cNvPr>
          <p:cNvSpPr/>
          <p:nvPr/>
        </p:nvSpPr>
        <p:spPr>
          <a:xfrm>
            <a:off x="4241274" y="2533637"/>
            <a:ext cx="814111" cy="5722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7A10EB9-3898-432F-821C-49A99CF96098}"/>
              </a:ext>
            </a:extLst>
          </p:cNvPr>
          <p:cNvSpPr/>
          <p:nvPr/>
        </p:nvSpPr>
        <p:spPr>
          <a:xfrm>
            <a:off x="5933406" y="2533637"/>
            <a:ext cx="891786" cy="572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1C14C06-BFE3-4A02-A0CD-F4DDFB343D2C}"/>
                  </a:ext>
                </a:extLst>
              </p:cNvPr>
              <p:cNvSpPr txBox="1"/>
              <p:nvPr/>
            </p:nvSpPr>
            <p:spPr>
              <a:xfrm>
                <a:off x="4382039" y="3428999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1C14C06-BFE3-4A02-A0CD-F4DDFB343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39" y="3428999"/>
                <a:ext cx="271613" cy="276999"/>
              </a:xfrm>
              <a:prstGeom prst="rect">
                <a:avLst/>
              </a:prstGeom>
              <a:blipFill>
                <a:blip r:embed="rId6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F874C92-89CA-4BA4-8464-8347BC4C2356}"/>
                  </a:ext>
                </a:extLst>
              </p:cNvPr>
              <p:cNvSpPr txBox="1"/>
              <p:nvPr/>
            </p:nvSpPr>
            <p:spPr>
              <a:xfrm>
                <a:off x="6203957" y="1864687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F874C92-89CA-4BA4-8464-8347BC4C2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7" y="1864687"/>
                <a:ext cx="271613" cy="276999"/>
              </a:xfrm>
              <a:prstGeom prst="rect">
                <a:avLst/>
              </a:prstGeom>
              <a:blipFill>
                <a:blip r:embed="rId7"/>
                <a:stretch>
                  <a:fillRect l="-11364" r="-681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24C3A1F-3ED1-40E0-A589-83E4123D67D7}"/>
                  </a:ext>
                </a:extLst>
              </p:cNvPr>
              <p:cNvSpPr txBox="1"/>
              <p:nvPr/>
            </p:nvSpPr>
            <p:spPr>
              <a:xfrm>
                <a:off x="6203957" y="3428999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24C3A1F-3ED1-40E0-A589-83E4123D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7" y="3428999"/>
                <a:ext cx="298094" cy="276999"/>
              </a:xfrm>
              <a:prstGeom prst="rect">
                <a:avLst/>
              </a:prstGeom>
              <a:blipFill>
                <a:blip r:embed="rId8"/>
                <a:stretch>
                  <a:fillRect l="-10204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6ACD86-B489-4910-9E67-AD0C4BE8F02F}"/>
                  </a:ext>
                </a:extLst>
              </p:cNvPr>
              <p:cNvSpPr txBox="1"/>
              <p:nvPr/>
            </p:nvSpPr>
            <p:spPr>
              <a:xfrm>
                <a:off x="7619801" y="186616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6ACD86-B489-4910-9E67-AD0C4BE8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801" y="1866161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0204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164AC1-B1B5-48C6-A81D-2D125C6B0532}"/>
              </a:ext>
            </a:extLst>
          </p:cNvPr>
          <p:cNvCxnSpPr>
            <a:endCxn id="24" idx="0"/>
          </p:cNvCxnSpPr>
          <p:nvPr/>
        </p:nvCxnSpPr>
        <p:spPr>
          <a:xfrm>
            <a:off x="4471349" y="3105874"/>
            <a:ext cx="46497" cy="323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D8DDC86-D800-4C97-A5DB-1492A8BA7C95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5400000" flipH="1" flipV="1">
            <a:off x="4509495" y="2011537"/>
            <a:ext cx="1702811" cy="1686111"/>
          </a:xfrm>
          <a:prstGeom prst="curvedConnector4">
            <a:avLst>
              <a:gd name="adj1" fmla="val -13425"/>
              <a:gd name="adj2" fmla="val 5402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C39A0D8-685E-4F28-A4DA-8074DE9DD849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6339764" y="2141686"/>
            <a:ext cx="39535" cy="391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162AB6-1BA8-458D-9C57-1D82F2092323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6353004" y="3105874"/>
            <a:ext cx="26295" cy="323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06B8F0B2-DCA5-475C-9C09-973232EB2C3B}"/>
              </a:ext>
            </a:extLst>
          </p:cNvPr>
          <p:cNvCxnSpPr>
            <a:stCxn id="26" idx="2"/>
            <a:endCxn id="27" idx="1"/>
          </p:cNvCxnSpPr>
          <p:nvPr/>
        </p:nvCxnSpPr>
        <p:spPr>
          <a:xfrm rot="5400000" flipH="1" flipV="1">
            <a:off x="6135733" y="2221931"/>
            <a:ext cx="1701337" cy="1266797"/>
          </a:xfrm>
          <a:prstGeom prst="curvedConnector4">
            <a:avLst>
              <a:gd name="adj1" fmla="val -13436"/>
              <a:gd name="adj2" fmla="val 5588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E78117F-F935-41F2-9B56-9454B5923392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4374420" y="2004661"/>
            <a:ext cx="273910" cy="528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649D259A-ADEA-471B-9E23-56FB2032D0EF}"/>
              </a:ext>
            </a:extLst>
          </p:cNvPr>
          <p:cNvSpPr/>
          <p:nvPr/>
        </p:nvSpPr>
        <p:spPr>
          <a:xfrm>
            <a:off x="8323990" y="3061765"/>
            <a:ext cx="106188" cy="884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3C3DDCA-546F-4E85-85C0-8A02B09A66F9}"/>
              </a:ext>
            </a:extLst>
          </p:cNvPr>
          <p:cNvSpPr/>
          <p:nvPr/>
        </p:nvSpPr>
        <p:spPr>
          <a:xfrm>
            <a:off x="8641572" y="3061629"/>
            <a:ext cx="106188" cy="884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E9A054-D64A-4CC3-9EDE-D58B3700B91D}"/>
              </a:ext>
            </a:extLst>
          </p:cNvPr>
          <p:cNvSpPr/>
          <p:nvPr/>
        </p:nvSpPr>
        <p:spPr>
          <a:xfrm>
            <a:off x="9028180" y="3061629"/>
            <a:ext cx="106188" cy="884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D40A2A-AF08-43A0-83CB-06F87A98A17D}"/>
              </a:ext>
            </a:extLst>
          </p:cNvPr>
          <p:cNvSpPr/>
          <p:nvPr/>
        </p:nvSpPr>
        <p:spPr>
          <a:xfrm>
            <a:off x="1409946" y="4353724"/>
            <a:ext cx="1268361" cy="477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02ACE49-DACB-49DD-A63C-1FAFF85936EE}"/>
              </a:ext>
            </a:extLst>
          </p:cNvPr>
          <p:cNvCxnSpPr>
            <a:stCxn id="6" idx="2"/>
            <a:endCxn id="38" idx="0"/>
          </p:cNvCxnSpPr>
          <p:nvPr/>
        </p:nvCxnSpPr>
        <p:spPr>
          <a:xfrm>
            <a:off x="1123417" y="3567499"/>
            <a:ext cx="920710" cy="7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2CE0325-31FE-4042-ACB2-77FB1420CC88}"/>
              </a:ext>
            </a:extLst>
          </p:cNvPr>
          <p:cNvCxnSpPr>
            <a:stCxn id="8" idx="2"/>
            <a:endCxn id="38" idx="0"/>
          </p:cNvCxnSpPr>
          <p:nvPr/>
        </p:nvCxnSpPr>
        <p:spPr>
          <a:xfrm flipH="1">
            <a:off x="2044127" y="3567499"/>
            <a:ext cx="914449" cy="7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86E8FEF-BB18-4D95-AB96-5010C12C679D}"/>
              </a:ext>
            </a:extLst>
          </p:cNvPr>
          <p:cNvSpPr/>
          <p:nvPr/>
        </p:nvSpPr>
        <p:spPr>
          <a:xfrm>
            <a:off x="4804372" y="4481407"/>
            <a:ext cx="1268361" cy="477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775A92D-095D-4342-98B7-6E730D08A6B3}"/>
              </a:ext>
            </a:extLst>
          </p:cNvPr>
          <p:cNvCxnSpPr>
            <a:endCxn id="49" idx="0"/>
          </p:cNvCxnSpPr>
          <p:nvPr/>
        </p:nvCxnSpPr>
        <p:spPr>
          <a:xfrm>
            <a:off x="4517843" y="3695182"/>
            <a:ext cx="920710" cy="7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809F2F3-7B44-451F-8D45-4E0545EA1283}"/>
              </a:ext>
            </a:extLst>
          </p:cNvPr>
          <p:cNvCxnSpPr>
            <a:endCxn id="49" idx="0"/>
          </p:cNvCxnSpPr>
          <p:nvPr/>
        </p:nvCxnSpPr>
        <p:spPr>
          <a:xfrm flipH="1">
            <a:off x="5438553" y="3695182"/>
            <a:ext cx="914449" cy="7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2079CC-71BE-4EDA-8EA7-86CF63153437}"/>
              </a:ext>
            </a:extLst>
          </p:cNvPr>
          <p:cNvCxnSpPr/>
          <p:nvPr/>
        </p:nvCxnSpPr>
        <p:spPr>
          <a:xfrm>
            <a:off x="1516134" y="5480501"/>
            <a:ext cx="76182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4D48EDB-523A-448B-84CA-A6A83ACF893F}"/>
              </a:ext>
            </a:extLst>
          </p:cNvPr>
          <p:cNvCxnSpPr/>
          <p:nvPr/>
        </p:nvCxnSpPr>
        <p:spPr>
          <a:xfrm>
            <a:off x="7527577" y="5498199"/>
            <a:ext cx="0" cy="513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D4641DC-3C18-444B-8667-DCC024478420}"/>
                  </a:ext>
                </a:extLst>
              </p:cNvPr>
              <p:cNvSpPr txBox="1"/>
              <p:nvPr/>
            </p:nvSpPr>
            <p:spPr>
              <a:xfrm>
                <a:off x="7232002" y="5799237"/>
                <a:ext cx="1073691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D4641DC-3C18-444B-8667-DCC02447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02" y="5799237"/>
                <a:ext cx="1073691" cy="808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AB0B26F-3D61-4468-BB73-8F3EBBEDEF41}"/>
              </a:ext>
            </a:extLst>
          </p:cNvPr>
          <p:cNvCxnSpPr>
            <a:stCxn id="38" idx="2"/>
          </p:cNvCxnSpPr>
          <p:nvPr/>
        </p:nvCxnSpPr>
        <p:spPr>
          <a:xfrm flipH="1">
            <a:off x="2044126" y="4831572"/>
            <a:ext cx="1" cy="64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5B3ACA0-41F3-4D89-91A1-E124F81AF329}"/>
              </a:ext>
            </a:extLst>
          </p:cNvPr>
          <p:cNvCxnSpPr>
            <a:stCxn id="49" idx="2"/>
          </p:cNvCxnSpPr>
          <p:nvPr/>
        </p:nvCxnSpPr>
        <p:spPr>
          <a:xfrm flipH="1">
            <a:off x="5438552" y="4959255"/>
            <a:ext cx="1" cy="52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5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79C74B-C412-4E5F-AE39-F62976535C43}"/>
              </a:ext>
            </a:extLst>
          </p:cNvPr>
          <p:cNvSpPr/>
          <p:nvPr/>
        </p:nvSpPr>
        <p:spPr>
          <a:xfrm>
            <a:off x="849507" y="2395138"/>
            <a:ext cx="814111" cy="5722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33F79C-9427-4F2A-9B13-400EF18690AB}"/>
              </a:ext>
            </a:extLst>
          </p:cNvPr>
          <p:cNvSpPr/>
          <p:nvPr/>
        </p:nvSpPr>
        <p:spPr>
          <a:xfrm>
            <a:off x="2541639" y="2395138"/>
            <a:ext cx="891786" cy="572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568FC-336B-42E0-A502-6B0B0B0B6EE8}"/>
                  </a:ext>
                </a:extLst>
              </p:cNvPr>
              <p:cNvSpPr txBox="1"/>
              <p:nvPr/>
            </p:nvSpPr>
            <p:spPr>
              <a:xfrm>
                <a:off x="990272" y="3290500"/>
                <a:ext cx="26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568FC-336B-42E0-A502-6B0B0B0B6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72" y="3290500"/>
                <a:ext cx="266290" cy="276999"/>
              </a:xfrm>
              <a:prstGeom prst="rect">
                <a:avLst/>
              </a:prstGeom>
              <a:blipFill>
                <a:blip r:embed="rId2"/>
                <a:stretch>
                  <a:fillRect l="-11364" r="-681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03CA15-640C-4D47-B0C2-59E3EB4B0E11}"/>
                  </a:ext>
                </a:extLst>
              </p:cNvPr>
              <p:cNvSpPr txBox="1"/>
              <p:nvPr/>
            </p:nvSpPr>
            <p:spPr>
              <a:xfrm>
                <a:off x="2812190" y="1726188"/>
                <a:ext cx="26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03CA15-640C-4D47-B0C2-59E3EB4B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90" y="1726188"/>
                <a:ext cx="266290" cy="276999"/>
              </a:xfrm>
              <a:prstGeom prst="rect">
                <a:avLst/>
              </a:prstGeom>
              <a:blipFill>
                <a:blip r:embed="rId3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22CF4A-8E3B-4E01-933A-3D0B496F99E4}"/>
                  </a:ext>
                </a:extLst>
              </p:cNvPr>
              <p:cNvSpPr txBox="1"/>
              <p:nvPr/>
            </p:nvSpPr>
            <p:spPr>
              <a:xfrm>
                <a:off x="2812190" y="3290500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22CF4A-8E3B-4E01-933A-3D0B496F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90" y="3290500"/>
                <a:ext cx="292772" cy="276999"/>
              </a:xfrm>
              <a:prstGeom prst="rect">
                <a:avLst/>
              </a:prstGeom>
              <a:blipFill>
                <a:blip r:embed="rId4"/>
                <a:stretch>
                  <a:fillRect l="-1041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47DF68-EB8E-4CA4-A333-7F3EB9E3B287}"/>
                  </a:ext>
                </a:extLst>
              </p:cNvPr>
              <p:cNvSpPr txBox="1"/>
              <p:nvPr/>
            </p:nvSpPr>
            <p:spPr>
              <a:xfrm>
                <a:off x="4228034" y="1727662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47DF68-EB8E-4CA4-A333-7F3EB9E3B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34" y="1727662"/>
                <a:ext cx="292772" cy="276999"/>
              </a:xfrm>
              <a:prstGeom prst="rect">
                <a:avLst/>
              </a:prstGeom>
              <a:blipFill>
                <a:blip r:embed="rId5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7C04B-AC2C-48EF-A696-B6EB950F3B1A}"/>
              </a:ext>
            </a:extLst>
          </p:cNvPr>
          <p:cNvCxnSpPr>
            <a:endCxn id="6" idx="0"/>
          </p:cNvCxnSpPr>
          <p:nvPr/>
        </p:nvCxnSpPr>
        <p:spPr>
          <a:xfrm>
            <a:off x="1079582" y="2967375"/>
            <a:ext cx="43835" cy="323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85BC7DF-3D7D-483B-AA46-7C19F613EA0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5400000" flipH="1" flipV="1">
            <a:off x="1116397" y="1871707"/>
            <a:ext cx="1702811" cy="1688773"/>
          </a:xfrm>
          <a:prstGeom prst="curvedConnector4">
            <a:avLst>
              <a:gd name="adj1" fmla="val -13425"/>
              <a:gd name="adj2" fmla="val 5394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F80A43-A46B-4137-A760-A9DD3E1E298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2945335" y="2003187"/>
            <a:ext cx="42197" cy="391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73377B3-18B0-449C-BAF4-3B4C13196D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958576" y="2967375"/>
            <a:ext cx="28956" cy="323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9B8BEB6-FBF5-401E-B999-BE4B8340CF86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5400000" flipH="1" flipV="1">
            <a:off x="2742636" y="2082102"/>
            <a:ext cx="1701337" cy="1269458"/>
          </a:xfrm>
          <a:prstGeom prst="curvedConnector4">
            <a:avLst>
              <a:gd name="adj1" fmla="val -13436"/>
              <a:gd name="adj2" fmla="val 5576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A431AB-B436-4B5B-89AB-83C861CA92E7}"/>
              </a:ext>
            </a:extLst>
          </p:cNvPr>
          <p:cNvSpPr/>
          <p:nvPr/>
        </p:nvSpPr>
        <p:spPr>
          <a:xfrm>
            <a:off x="4241274" y="2533637"/>
            <a:ext cx="814111" cy="5722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7A10EB9-3898-432F-821C-49A99CF96098}"/>
              </a:ext>
            </a:extLst>
          </p:cNvPr>
          <p:cNvSpPr/>
          <p:nvPr/>
        </p:nvSpPr>
        <p:spPr>
          <a:xfrm>
            <a:off x="5933406" y="2533637"/>
            <a:ext cx="891786" cy="572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1C14C06-BFE3-4A02-A0CD-F4DDFB343D2C}"/>
                  </a:ext>
                </a:extLst>
              </p:cNvPr>
              <p:cNvSpPr txBox="1"/>
              <p:nvPr/>
            </p:nvSpPr>
            <p:spPr>
              <a:xfrm>
                <a:off x="4382039" y="3428999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1C14C06-BFE3-4A02-A0CD-F4DDFB343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39" y="3428999"/>
                <a:ext cx="271613" cy="276999"/>
              </a:xfrm>
              <a:prstGeom prst="rect">
                <a:avLst/>
              </a:prstGeom>
              <a:blipFill>
                <a:blip r:embed="rId6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F874C92-89CA-4BA4-8464-8347BC4C2356}"/>
                  </a:ext>
                </a:extLst>
              </p:cNvPr>
              <p:cNvSpPr txBox="1"/>
              <p:nvPr/>
            </p:nvSpPr>
            <p:spPr>
              <a:xfrm>
                <a:off x="6203957" y="1864687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F874C92-89CA-4BA4-8464-8347BC4C2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7" y="1864687"/>
                <a:ext cx="271613" cy="276999"/>
              </a:xfrm>
              <a:prstGeom prst="rect">
                <a:avLst/>
              </a:prstGeom>
              <a:blipFill>
                <a:blip r:embed="rId7"/>
                <a:stretch>
                  <a:fillRect l="-11364" r="-681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24C3A1F-3ED1-40E0-A589-83E4123D67D7}"/>
                  </a:ext>
                </a:extLst>
              </p:cNvPr>
              <p:cNvSpPr txBox="1"/>
              <p:nvPr/>
            </p:nvSpPr>
            <p:spPr>
              <a:xfrm>
                <a:off x="6203957" y="3428999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24C3A1F-3ED1-40E0-A589-83E4123D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7" y="3428999"/>
                <a:ext cx="298094" cy="276999"/>
              </a:xfrm>
              <a:prstGeom prst="rect">
                <a:avLst/>
              </a:prstGeom>
              <a:blipFill>
                <a:blip r:embed="rId8"/>
                <a:stretch>
                  <a:fillRect l="-10204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6ACD86-B489-4910-9E67-AD0C4BE8F02F}"/>
                  </a:ext>
                </a:extLst>
              </p:cNvPr>
              <p:cNvSpPr txBox="1"/>
              <p:nvPr/>
            </p:nvSpPr>
            <p:spPr>
              <a:xfrm>
                <a:off x="7619801" y="186616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6ACD86-B489-4910-9E67-AD0C4BE8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801" y="1866161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0204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164AC1-B1B5-48C6-A81D-2D125C6B0532}"/>
              </a:ext>
            </a:extLst>
          </p:cNvPr>
          <p:cNvCxnSpPr>
            <a:endCxn id="24" idx="0"/>
          </p:cNvCxnSpPr>
          <p:nvPr/>
        </p:nvCxnSpPr>
        <p:spPr>
          <a:xfrm>
            <a:off x="4471349" y="3105874"/>
            <a:ext cx="46497" cy="323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D8DDC86-D800-4C97-A5DB-1492A8BA7C95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5400000" flipH="1" flipV="1">
            <a:off x="4509495" y="2011537"/>
            <a:ext cx="1702811" cy="1686111"/>
          </a:xfrm>
          <a:prstGeom prst="curvedConnector4">
            <a:avLst>
              <a:gd name="adj1" fmla="val -13425"/>
              <a:gd name="adj2" fmla="val 5402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C39A0D8-685E-4F28-A4DA-8074DE9DD849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6339764" y="2141686"/>
            <a:ext cx="39535" cy="391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162AB6-1BA8-458D-9C57-1D82F2092323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6353004" y="3105874"/>
            <a:ext cx="26295" cy="323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06B8F0B2-DCA5-475C-9C09-973232EB2C3B}"/>
              </a:ext>
            </a:extLst>
          </p:cNvPr>
          <p:cNvCxnSpPr>
            <a:stCxn id="26" idx="2"/>
            <a:endCxn id="27" idx="1"/>
          </p:cNvCxnSpPr>
          <p:nvPr/>
        </p:nvCxnSpPr>
        <p:spPr>
          <a:xfrm rot="5400000" flipH="1" flipV="1">
            <a:off x="6135733" y="2221931"/>
            <a:ext cx="1701337" cy="1266797"/>
          </a:xfrm>
          <a:prstGeom prst="curvedConnector4">
            <a:avLst>
              <a:gd name="adj1" fmla="val -13436"/>
              <a:gd name="adj2" fmla="val 5588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E78117F-F935-41F2-9B56-9454B5923392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4374420" y="2004661"/>
            <a:ext cx="273910" cy="528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649D259A-ADEA-471B-9E23-56FB2032D0EF}"/>
              </a:ext>
            </a:extLst>
          </p:cNvPr>
          <p:cNvSpPr/>
          <p:nvPr/>
        </p:nvSpPr>
        <p:spPr>
          <a:xfrm>
            <a:off x="8323990" y="3061765"/>
            <a:ext cx="106188" cy="884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3C3DDCA-546F-4E85-85C0-8A02B09A66F9}"/>
              </a:ext>
            </a:extLst>
          </p:cNvPr>
          <p:cNvSpPr/>
          <p:nvPr/>
        </p:nvSpPr>
        <p:spPr>
          <a:xfrm>
            <a:off x="8641572" y="3061629"/>
            <a:ext cx="106188" cy="884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E9A054-D64A-4CC3-9EDE-D58B3700B91D}"/>
              </a:ext>
            </a:extLst>
          </p:cNvPr>
          <p:cNvSpPr/>
          <p:nvPr/>
        </p:nvSpPr>
        <p:spPr>
          <a:xfrm>
            <a:off x="9028180" y="3061629"/>
            <a:ext cx="106188" cy="884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D40A2A-AF08-43A0-83CB-06F87A98A17D}"/>
              </a:ext>
            </a:extLst>
          </p:cNvPr>
          <p:cNvSpPr/>
          <p:nvPr/>
        </p:nvSpPr>
        <p:spPr>
          <a:xfrm>
            <a:off x="1409946" y="4353724"/>
            <a:ext cx="1268361" cy="477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02ACE49-DACB-49DD-A63C-1FAFF85936EE}"/>
              </a:ext>
            </a:extLst>
          </p:cNvPr>
          <p:cNvCxnSpPr>
            <a:stCxn id="6" idx="2"/>
            <a:endCxn id="38" idx="0"/>
          </p:cNvCxnSpPr>
          <p:nvPr/>
        </p:nvCxnSpPr>
        <p:spPr>
          <a:xfrm>
            <a:off x="1123417" y="3567499"/>
            <a:ext cx="920710" cy="7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2CE0325-31FE-4042-ACB2-77FB1420CC88}"/>
              </a:ext>
            </a:extLst>
          </p:cNvPr>
          <p:cNvCxnSpPr>
            <a:stCxn id="8" idx="2"/>
            <a:endCxn id="38" idx="0"/>
          </p:cNvCxnSpPr>
          <p:nvPr/>
        </p:nvCxnSpPr>
        <p:spPr>
          <a:xfrm flipH="1">
            <a:off x="2044127" y="3567499"/>
            <a:ext cx="914449" cy="7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86E8FEF-BB18-4D95-AB96-5010C12C679D}"/>
              </a:ext>
            </a:extLst>
          </p:cNvPr>
          <p:cNvSpPr/>
          <p:nvPr/>
        </p:nvSpPr>
        <p:spPr>
          <a:xfrm>
            <a:off x="4804372" y="4481407"/>
            <a:ext cx="1268361" cy="477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775A92D-095D-4342-98B7-6E730D08A6B3}"/>
              </a:ext>
            </a:extLst>
          </p:cNvPr>
          <p:cNvCxnSpPr>
            <a:endCxn id="49" idx="0"/>
          </p:cNvCxnSpPr>
          <p:nvPr/>
        </p:nvCxnSpPr>
        <p:spPr>
          <a:xfrm>
            <a:off x="4517843" y="3695182"/>
            <a:ext cx="920710" cy="7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809F2F3-7B44-451F-8D45-4E0545EA1283}"/>
              </a:ext>
            </a:extLst>
          </p:cNvPr>
          <p:cNvCxnSpPr>
            <a:endCxn id="49" idx="0"/>
          </p:cNvCxnSpPr>
          <p:nvPr/>
        </p:nvCxnSpPr>
        <p:spPr>
          <a:xfrm flipH="1">
            <a:off x="5438553" y="3695182"/>
            <a:ext cx="914449" cy="7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2079CC-71BE-4EDA-8EA7-86CF63153437}"/>
              </a:ext>
            </a:extLst>
          </p:cNvPr>
          <p:cNvCxnSpPr/>
          <p:nvPr/>
        </p:nvCxnSpPr>
        <p:spPr>
          <a:xfrm>
            <a:off x="1516134" y="5480501"/>
            <a:ext cx="76182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4D48EDB-523A-448B-84CA-A6A83ACF893F}"/>
              </a:ext>
            </a:extLst>
          </p:cNvPr>
          <p:cNvCxnSpPr/>
          <p:nvPr/>
        </p:nvCxnSpPr>
        <p:spPr>
          <a:xfrm>
            <a:off x="7527577" y="5498199"/>
            <a:ext cx="0" cy="513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D4641DC-3C18-444B-8667-DCC024478420}"/>
                  </a:ext>
                </a:extLst>
              </p:cNvPr>
              <p:cNvSpPr txBox="1"/>
              <p:nvPr/>
            </p:nvSpPr>
            <p:spPr>
              <a:xfrm>
                <a:off x="7232002" y="5799237"/>
                <a:ext cx="1073691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D4641DC-3C18-444B-8667-DCC02447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02" y="5799237"/>
                <a:ext cx="1073691" cy="808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AB0B26F-3D61-4468-BB73-8F3EBBEDEF41}"/>
              </a:ext>
            </a:extLst>
          </p:cNvPr>
          <p:cNvCxnSpPr>
            <a:stCxn id="38" idx="2"/>
          </p:cNvCxnSpPr>
          <p:nvPr/>
        </p:nvCxnSpPr>
        <p:spPr>
          <a:xfrm flipH="1">
            <a:off x="2044126" y="4831572"/>
            <a:ext cx="1" cy="64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5B3ACA0-41F3-4D89-91A1-E124F81AF329}"/>
              </a:ext>
            </a:extLst>
          </p:cNvPr>
          <p:cNvCxnSpPr>
            <a:stCxn id="49" idx="2"/>
          </p:cNvCxnSpPr>
          <p:nvPr/>
        </p:nvCxnSpPr>
        <p:spPr>
          <a:xfrm flipH="1">
            <a:off x="5438552" y="4959255"/>
            <a:ext cx="1" cy="52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0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B6172-1D51-4ECE-9131-C3EEABB3F18E}"/>
              </a:ext>
            </a:extLst>
          </p:cNvPr>
          <p:cNvSpPr/>
          <p:nvPr/>
        </p:nvSpPr>
        <p:spPr>
          <a:xfrm>
            <a:off x="4359623" y="2990973"/>
            <a:ext cx="2749100" cy="1044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Inverse Reinforcement Learning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C28570-2398-4BCA-9745-0C952DE5FCE2}"/>
              </a:ext>
            </a:extLst>
          </p:cNvPr>
          <p:cNvSpPr/>
          <p:nvPr/>
        </p:nvSpPr>
        <p:spPr>
          <a:xfrm>
            <a:off x="9149899" y="3114859"/>
            <a:ext cx="1510235" cy="790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Expert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F6C22-382D-490A-98B4-74748BAD46B2}"/>
              </a:ext>
            </a:extLst>
          </p:cNvPr>
          <p:cNvSpPr/>
          <p:nvPr/>
        </p:nvSpPr>
        <p:spPr>
          <a:xfrm>
            <a:off x="4359623" y="1669518"/>
            <a:ext cx="2672408" cy="8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BD8DF4-F9E9-42B5-A7B7-CE0C1079CF08}"/>
              </a:ext>
            </a:extLst>
          </p:cNvPr>
          <p:cNvSpPr/>
          <p:nvPr/>
        </p:nvSpPr>
        <p:spPr>
          <a:xfrm>
            <a:off x="884903" y="2990973"/>
            <a:ext cx="1858297" cy="9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</a:t>
            </a:r>
          </a:p>
          <a:p>
            <a:pPr algn="ctr"/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11C7445-122E-4996-9E2B-805895357B6B}"/>
              </a:ext>
            </a:extLst>
          </p:cNvPr>
          <p:cNvSpPr/>
          <p:nvPr/>
        </p:nvSpPr>
        <p:spPr>
          <a:xfrm>
            <a:off x="5616186" y="2483629"/>
            <a:ext cx="479814" cy="5073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8FCFAF8-0F14-4D71-B102-81A6BEFF7075}"/>
              </a:ext>
            </a:extLst>
          </p:cNvPr>
          <p:cNvSpPr/>
          <p:nvPr/>
        </p:nvSpPr>
        <p:spPr>
          <a:xfrm rot="5400000">
            <a:off x="7701608" y="2602064"/>
            <a:ext cx="855405" cy="17394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C428BEF-D2B1-4BC4-9EA4-8C4699769462}"/>
              </a:ext>
            </a:extLst>
          </p:cNvPr>
          <p:cNvSpPr/>
          <p:nvPr/>
        </p:nvSpPr>
        <p:spPr>
          <a:xfrm rot="5400000">
            <a:off x="3093583" y="2915354"/>
            <a:ext cx="861307" cy="1260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9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BCDB-C3B9-4CA2-BF0C-D7812816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4FEA4-5809-4ED4-9D3C-2E5E6520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08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BCDB-C3B9-4CA2-BF0C-D7812816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4FEA4-5809-4ED4-9D3C-2E5E6520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7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BCDB-C3B9-4CA2-BF0C-D7812816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4FEA4-5809-4ED4-9D3C-2E5E6520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1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46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Alctrain</dc:creator>
  <cp:lastModifiedBy>Alctrain</cp:lastModifiedBy>
  <cp:revision>6</cp:revision>
  <dcterms:created xsi:type="dcterms:W3CDTF">2022-08-09T07:31:09Z</dcterms:created>
  <dcterms:modified xsi:type="dcterms:W3CDTF">2022-08-10T04:00:47Z</dcterms:modified>
</cp:coreProperties>
</file>