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A54D4-CC50-40DD-B882-473902944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7B084E-046A-4B51-8606-46160F39B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0BF7D5-ED30-4F0E-A36D-D76FD7083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D5DA-1F57-4DD0-B8ED-CD492D440030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1062D-A7DA-48F5-8DB2-12EA4A9E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3769E0-50C6-4446-AE79-F6884A74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D1DC-2D20-4349-94C8-D370AD6FD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34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394C9-09AC-4BCE-833A-5789F9C29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4AAAB3-3581-4C4D-A68F-679BFCE0B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C8B2A2-0E97-4E5D-BE27-EB9F2441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D5DA-1F57-4DD0-B8ED-CD492D440030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AF0487-B35C-4596-993A-278E8A45F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95BA25-CE7E-45BB-99B3-D4A3563D0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D1DC-2D20-4349-94C8-D370AD6FD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98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700490-8545-46DF-A12E-07E1490C6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77D3DB-0EC9-4781-9FF3-6FDDC45F1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AF8FA6-C205-4A64-BACE-E0D8882E1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D5DA-1F57-4DD0-B8ED-CD492D440030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069218-F745-467A-8FDE-C8C136C21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4BED78-50A7-4684-8606-11913D3E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D1DC-2D20-4349-94C8-D370AD6FD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05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192D7-DC71-4A6C-A7E8-85CE87590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78D80-054A-43E6-A65A-B54A38E99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84E2A2-F9EF-43D4-BC03-9FA1C13B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D5DA-1F57-4DD0-B8ED-CD492D440030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60186B-A24B-42CC-9D88-14CC458D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602F67-0A45-4B3A-809F-6C98F8EE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D1DC-2D20-4349-94C8-D370AD6FD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41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70493-30C0-4B9E-9A85-9844DB1F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D7D7BC-4401-469F-B82C-D9E652091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F61A1E-90E9-4639-B909-370D2CD0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D5DA-1F57-4DD0-B8ED-CD492D440030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BE40AF-02D4-4081-ADF9-81B249BAF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975EDA-4DFF-4FEE-995F-EADFEDD2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D1DC-2D20-4349-94C8-D370AD6FD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46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FB6E0-7B3F-4587-A0D4-2D5BEA72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B112B0-67BD-4B83-AAD8-C4E17F207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31CBAE-AF91-46B9-A8F1-8216E87DB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047533-447E-4E8A-BA89-15DE4A7C8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D5DA-1F57-4DD0-B8ED-CD492D440030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1C2E96-7A5E-4F9B-96EB-7B343B44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E7706F-B6D8-4821-89B1-BC6036014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D1DC-2D20-4349-94C8-D370AD6FD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25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2F194-017A-46D4-933C-44F75D4B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60BA12-3A56-4DDC-B044-BD39778C3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4E0FFF-E711-4EFA-90C3-4A1B8AF59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638836-B671-48D0-BD7B-D19F2C40C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60838C-BA4F-45B2-A251-1F8ED38C3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9A3457-9C48-4AC8-9ADE-9257D662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D5DA-1F57-4DD0-B8ED-CD492D440030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31AB95-C6A3-482D-91D5-A623C911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243767-B1C7-4A0A-AA04-DD63F7DF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D1DC-2D20-4349-94C8-D370AD6FD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53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36234-66CB-4CBB-B3F1-0E61B6E82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94C5D5-CC5E-4ED8-BE90-69BFBE8F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D5DA-1F57-4DD0-B8ED-CD492D440030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D67C22-B3EF-4339-B620-EFBFE4FE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5B6736-E0DD-4FE2-8B85-E7329A343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D1DC-2D20-4349-94C8-D370AD6FD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16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154063-73F2-45CC-8AC2-F4F43B84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D5DA-1F57-4DD0-B8ED-CD492D440030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8CC6DD-9EC6-4921-A216-3E67E61A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63595E-FC64-4807-8186-4BEFCFFCD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D1DC-2D20-4349-94C8-D370AD6FD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11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26BDA-A1E7-4129-BEF7-6FD4004FC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F500B3-7DB8-4E87-B9F1-8C02F9A3F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9C6613-4DC2-4626-A60E-350E2229C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CF1A4D-FAD0-4590-BE7F-60AB37AC0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D5DA-1F57-4DD0-B8ED-CD492D440030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2096C5-9954-4015-8C0B-7FCD021F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1F94CC-244A-4C3B-8072-A9F86CD7E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D1DC-2D20-4349-94C8-D370AD6FD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81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7FBAC-90A5-47EF-9A4F-DD2D0900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2B763E-5520-49FC-8815-F9C5895B9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05B48E-61AC-42EB-BEBD-D554422AA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0A815A-A2E1-4268-A4D8-49D79FC10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D5DA-1F57-4DD0-B8ED-CD492D440030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AD49E0-7636-4824-8B81-F657A485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208C70-E6D6-40BE-9143-7ABEF784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D1DC-2D20-4349-94C8-D370AD6FD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2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3BF7FD-71EF-43B1-B548-1EE8F50B8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6B31D7-041B-44C7-ACB4-152991AE2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F53DA6-384D-4A84-BC7C-26233630DE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FD5DA-1F57-4DD0-B8ED-CD492D440030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0B9E37-C755-4BBA-B65E-DB0B2BF19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B869D0-9EE9-48FD-9706-C381EA110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D1DC-2D20-4349-94C8-D370AD6FD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66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5A218CB-3B7E-45AD-B6C8-C3D4C2F6F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841" y="1463815"/>
            <a:ext cx="1035103" cy="93349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D669F65-8D92-41B9-B3A8-DBBBB3ECF17D}"/>
              </a:ext>
            </a:extLst>
          </p:cNvPr>
          <p:cNvSpPr/>
          <p:nvPr/>
        </p:nvSpPr>
        <p:spPr>
          <a:xfrm>
            <a:off x="4347824" y="1640020"/>
            <a:ext cx="1704914" cy="53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神经网络模型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7E629EC-4DE6-42DA-A350-CE5C5DADC2C0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014944" y="1908441"/>
            <a:ext cx="1332880" cy="221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0CF73F4-D3B9-4454-B86E-11CC82758132}"/>
              </a:ext>
            </a:extLst>
          </p:cNvPr>
          <p:cNvCxnSpPr>
            <a:cxnSpLocks/>
          </p:cNvCxnSpPr>
          <p:nvPr/>
        </p:nvCxnSpPr>
        <p:spPr>
          <a:xfrm flipV="1">
            <a:off x="6052738" y="1898607"/>
            <a:ext cx="97339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AFC0648-5178-4485-9E97-B8E7B436B070}"/>
                  </a:ext>
                </a:extLst>
              </p:cNvPr>
              <p:cNvSpPr txBox="1"/>
              <p:nvPr/>
            </p:nvSpPr>
            <p:spPr>
              <a:xfrm>
                <a:off x="7166913" y="1760107"/>
                <a:ext cx="1181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AFC0648-5178-4485-9E97-B8E7B436B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913" y="1760107"/>
                <a:ext cx="1181477" cy="276999"/>
              </a:xfrm>
              <a:prstGeom prst="rect">
                <a:avLst/>
              </a:prstGeom>
              <a:blipFill>
                <a:blip r:embed="rId3"/>
                <a:stretch>
                  <a:fillRect l="-4145" t="-4444" r="-725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9F2D8AA-A163-41EB-9C00-CD9386C7AEC9}"/>
              </a:ext>
            </a:extLst>
          </p:cNvPr>
          <p:cNvSpPr/>
          <p:nvPr/>
        </p:nvSpPr>
        <p:spPr>
          <a:xfrm>
            <a:off x="1979841" y="2790394"/>
            <a:ext cx="1099622" cy="7197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新的图片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9A1E92B-46F0-4698-BCCC-BD1C60A5C24C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 flipV="1">
            <a:off x="3079463" y="1908441"/>
            <a:ext cx="1268361" cy="1241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00326EF-B2FA-4E40-AAC6-99A0E8E7F37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052738" y="1908441"/>
            <a:ext cx="902601" cy="73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7F87769-514B-4700-8E2E-A77CB0D5AE3C}"/>
                  </a:ext>
                </a:extLst>
              </p:cNvPr>
              <p:cNvSpPr txBox="1"/>
              <p:nvPr/>
            </p:nvSpPr>
            <p:spPr>
              <a:xfrm>
                <a:off x="7138219" y="2513395"/>
                <a:ext cx="9188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7F87769-514B-4700-8E2E-A77CB0D5A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219" y="2513395"/>
                <a:ext cx="918841" cy="276999"/>
              </a:xfrm>
              <a:prstGeom prst="rect">
                <a:avLst/>
              </a:prstGeom>
              <a:blipFill>
                <a:blip r:embed="rId4"/>
                <a:stretch>
                  <a:fillRect l="-5298" t="-2174" r="-7947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47D1BB6-306E-41F3-9052-2A63851D3211}"/>
                  </a:ext>
                </a:extLst>
              </p:cNvPr>
              <p:cNvSpPr txBox="1"/>
              <p:nvPr/>
            </p:nvSpPr>
            <p:spPr>
              <a:xfrm>
                <a:off x="10541281" y="2529348"/>
                <a:ext cx="306174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^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47D1BB6-306E-41F3-9052-2A63851D3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281" y="2529348"/>
                <a:ext cx="306174" cy="283219"/>
              </a:xfrm>
              <a:prstGeom prst="rect">
                <a:avLst/>
              </a:prstGeom>
              <a:blipFill>
                <a:blip r:embed="rId5"/>
                <a:stretch>
                  <a:fillRect l="-18000" t="-4348" r="-8000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37B3DCD6-7195-4723-945D-5A2BD08B27B2}"/>
              </a:ext>
            </a:extLst>
          </p:cNvPr>
          <p:cNvSpPr txBox="1"/>
          <p:nvPr/>
        </p:nvSpPr>
        <p:spPr>
          <a:xfrm>
            <a:off x="8524568" y="2212647"/>
            <a:ext cx="179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差距越大越好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338A244-4882-4EA0-A0D4-8364353065AC}"/>
              </a:ext>
            </a:extLst>
          </p:cNvPr>
          <p:cNvCxnSpPr>
            <a:cxnSpLocks/>
          </p:cNvCxnSpPr>
          <p:nvPr/>
        </p:nvCxnSpPr>
        <p:spPr>
          <a:xfrm>
            <a:off x="8176506" y="2651894"/>
            <a:ext cx="2277151" cy="1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436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19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Alctrain</dc:creator>
  <cp:lastModifiedBy>Alctrain</cp:lastModifiedBy>
  <cp:revision>2</cp:revision>
  <dcterms:created xsi:type="dcterms:W3CDTF">2022-08-08T05:29:38Z</dcterms:created>
  <dcterms:modified xsi:type="dcterms:W3CDTF">2022-08-08T06:46:51Z</dcterms:modified>
</cp:coreProperties>
</file>