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9A19C-DCAF-459D-82C9-C7FA67C61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107ED0-CF62-4833-98D5-C9F59C422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91C87-7BEB-4E03-A151-C1C183EF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C7FE-F0DD-41AA-B1CF-A04E8F4D943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F4B6D-F193-4262-B602-841C9B78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76696-A05E-446F-9545-13DAD1B4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A2DD-9C37-42B6-9D59-35BCFDC87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5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3E053-6915-4441-88BB-11CC31D5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13B049-897E-4592-8CFB-748E6BB9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417C3-BD0A-48C2-8D27-85B52F4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C7FE-F0DD-41AA-B1CF-A04E8F4D943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44205-ED5D-48FE-BF4C-89DD3F54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817AA-756A-42C9-9643-0A3B2888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A2DD-9C37-42B6-9D59-35BCFDC87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0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0C8192-4546-483A-BC31-F80E782AE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093446-0683-4E7F-8B2C-2FAF80CA3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5668E-9573-4EE3-84CB-B6B6497D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C7FE-F0DD-41AA-B1CF-A04E8F4D943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04ED3-F18A-41CD-AC58-521C45F5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B62A1-84ED-4322-AED0-0510C21E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A2DD-9C37-42B6-9D59-35BCFDC87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3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1D87D-A8AE-40A7-9534-A06E4655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E09E4-1802-4A02-9B8E-EEACB295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DD791-4E1B-4D9B-A6C1-2A76C869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C7FE-F0DD-41AA-B1CF-A04E8F4D943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A66CE-0C29-4F1C-93EB-5371F41B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95E93-8440-40F2-9FB4-1273B082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A2DD-9C37-42B6-9D59-35BCFDC87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9DDDB-2E65-4FCB-A57E-D753A51B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03537-4C83-4CD8-96DE-5D1C97BF3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4B4CD-E3D3-477D-BF27-66519F06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C7FE-F0DD-41AA-B1CF-A04E8F4D943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DE72D-B7E4-4AE1-A1FF-57FF6365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C07DF-74EB-4AF3-B817-69E9EFDA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A2DD-9C37-42B6-9D59-35BCFDC87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2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6C1F9-9166-4F49-ADC1-30CA0CEB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0A5E5-EDEC-47FF-A6B1-C2C74A0DA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01F02-6576-48D1-BCAE-EAA22C56E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F4D1C-0947-4A0D-866C-025FEED8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C7FE-F0DD-41AA-B1CF-A04E8F4D943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E01653-9B5D-4E24-840F-E3063172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A06B9-3C38-4EF6-A10A-27B27B1B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A2DD-9C37-42B6-9D59-35BCFDC87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31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660D6-E6BA-4BB6-9843-97264F16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EE44F-F751-4CD1-B4E1-E247DECC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604BE-5421-45B6-88D8-D982FA4BB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448CC7-B02E-41CE-A52E-6B2D84C01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254A76-C81D-46DD-A78D-E882028F1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725771-2D66-4383-8785-8FDDC7A7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C7FE-F0DD-41AA-B1CF-A04E8F4D943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5F4369-2AB4-454C-85AE-E7D5D987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DBFF9A-C1C1-4C3B-B2D1-71E145EF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A2DD-9C37-42B6-9D59-35BCFDC87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5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4A978-2D66-41C0-A32C-8D60D231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888E2-F206-4358-B52D-EB76C398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C7FE-F0DD-41AA-B1CF-A04E8F4D943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7093C1-0F4E-4AD6-A469-4E841055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4ED251-1A27-4F98-A257-D4971958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A2DD-9C37-42B6-9D59-35BCFDC87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6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E3209D-FEF6-4708-9ED3-F2840ABC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C7FE-F0DD-41AA-B1CF-A04E8F4D943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201232-1B43-4C3D-8D74-7064F1DA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71957B-4228-46CB-AC65-2E85D9A0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A2DD-9C37-42B6-9D59-35BCFDC87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6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86588-0D06-4B4D-8CA6-204740DA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77807-480B-4894-B743-97A0E37A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02AE9C-F0F1-4929-B031-83456EDCA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462E1-7D46-4FDA-A0AD-E2ED2778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C7FE-F0DD-41AA-B1CF-A04E8F4D943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2CB7E-6BA6-4224-ABF3-BEFB963D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C3AB2-7D10-4772-A8E6-DFE51FCD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A2DD-9C37-42B6-9D59-35BCFDC87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89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EA062-4845-41B5-BB47-D5A0D448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366521-D08D-4923-A5C2-731194312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2A3530-8E66-4D1F-925C-EA17214B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0CDDD-5594-4685-99A1-74D2AA9D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C7FE-F0DD-41AA-B1CF-A04E8F4D943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C80F6-7C2A-45DB-AAAF-00F5345B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0AE56-4330-419C-B284-22A4F0AA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A2DD-9C37-42B6-9D59-35BCFDC87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1B481C-517E-4A1B-BA7E-7B11EF31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BF5DF-B0B0-4AEE-A8CE-90DA3CCC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0A179-79CD-4F50-8A71-0ED2D722E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C7FE-F0DD-41AA-B1CF-A04E8F4D9431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70A76-590D-4FA9-8DFC-6B7E41125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D37C0-E104-4BC8-9D7E-A0432F42B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2A2DD-9C37-42B6-9D59-35BCFDC87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4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BFD78C-42D1-4352-A157-B0C0DEABAB39}"/>
              </a:ext>
            </a:extLst>
          </p:cNvPr>
          <p:cNvSpPr/>
          <p:nvPr/>
        </p:nvSpPr>
        <p:spPr>
          <a:xfrm>
            <a:off x="1598725" y="4294730"/>
            <a:ext cx="336263" cy="116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0EB267-6456-449F-8776-F42253825058}"/>
              </a:ext>
            </a:extLst>
          </p:cNvPr>
          <p:cNvSpPr/>
          <p:nvPr/>
        </p:nvSpPr>
        <p:spPr>
          <a:xfrm>
            <a:off x="2636029" y="4294730"/>
            <a:ext cx="336263" cy="116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8FE9C1-C1CF-490E-B380-8D6CB75DDEE4}"/>
              </a:ext>
            </a:extLst>
          </p:cNvPr>
          <p:cNvSpPr/>
          <p:nvPr/>
        </p:nvSpPr>
        <p:spPr>
          <a:xfrm>
            <a:off x="3673333" y="4294730"/>
            <a:ext cx="336263" cy="116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向量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36992E-A43D-4EA3-8DE2-0DC7E7F23EA5}"/>
              </a:ext>
            </a:extLst>
          </p:cNvPr>
          <p:cNvSpPr/>
          <p:nvPr/>
        </p:nvSpPr>
        <p:spPr>
          <a:xfrm>
            <a:off x="4710637" y="4294730"/>
            <a:ext cx="336263" cy="116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向量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DAA8E38-D2EC-46AB-A831-D74B0C32C3FF}"/>
              </a:ext>
            </a:extLst>
          </p:cNvPr>
          <p:cNvSpPr/>
          <p:nvPr/>
        </p:nvSpPr>
        <p:spPr>
          <a:xfrm>
            <a:off x="1451241" y="3238746"/>
            <a:ext cx="631231" cy="4129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1B8C9C-AAC0-40FE-BCDB-38AE4200F985}"/>
              </a:ext>
            </a:extLst>
          </p:cNvPr>
          <p:cNvSpPr/>
          <p:nvPr/>
        </p:nvSpPr>
        <p:spPr>
          <a:xfrm>
            <a:off x="2488544" y="3238745"/>
            <a:ext cx="631231" cy="4129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C8661A-A48F-443B-9780-6530F219FB61}"/>
              </a:ext>
            </a:extLst>
          </p:cNvPr>
          <p:cNvSpPr/>
          <p:nvPr/>
        </p:nvSpPr>
        <p:spPr>
          <a:xfrm>
            <a:off x="3525847" y="3238745"/>
            <a:ext cx="631231" cy="4129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C5C3B8E-060B-4725-8682-C284C85F0212}"/>
              </a:ext>
            </a:extLst>
          </p:cNvPr>
          <p:cNvSpPr/>
          <p:nvPr/>
        </p:nvSpPr>
        <p:spPr>
          <a:xfrm>
            <a:off x="4563152" y="3238744"/>
            <a:ext cx="631231" cy="4129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1EA1F50-FC44-4241-839B-6DDBED17FC44}"/>
              </a:ext>
            </a:extLst>
          </p:cNvPr>
          <p:cNvSpPr/>
          <p:nvPr/>
        </p:nvSpPr>
        <p:spPr>
          <a:xfrm>
            <a:off x="1575127" y="2229957"/>
            <a:ext cx="383458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AC47F4C-1336-4D52-8DCD-5975B31C6103}"/>
              </a:ext>
            </a:extLst>
          </p:cNvPr>
          <p:cNvSpPr/>
          <p:nvPr/>
        </p:nvSpPr>
        <p:spPr>
          <a:xfrm>
            <a:off x="2612430" y="2224057"/>
            <a:ext cx="383458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C747181-0CDB-4378-BD5C-C0C14536E5EA}"/>
              </a:ext>
            </a:extLst>
          </p:cNvPr>
          <p:cNvSpPr/>
          <p:nvPr/>
        </p:nvSpPr>
        <p:spPr>
          <a:xfrm>
            <a:off x="3649733" y="2229957"/>
            <a:ext cx="383458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1662835-C0FA-4555-B0EA-35A9BAFDA67E}"/>
              </a:ext>
            </a:extLst>
          </p:cNvPr>
          <p:cNvSpPr/>
          <p:nvPr/>
        </p:nvSpPr>
        <p:spPr>
          <a:xfrm>
            <a:off x="4687038" y="2224057"/>
            <a:ext cx="383458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3239D66-46C7-4600-8E07-FBE9D32B1FB2}"/>
              </a:ext>
            </a:extLst>
          </p:cNvPr>
          <p:cNvCxnSpPr>
            <a:stCxn id="4" idx="0"/>
            <a:endCxn id="8" idx="2"/>
          </p:cNvCxnSpPr>
          <p:nvPr/>
        </p:nvCxnSpPr>
        <p:spPr>
          <a:xfrm flipV="1">
            <a:off x="1766857" y="365170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D700E78-5EE0-401A-A47A-AA8F9747E584}"/>
              </a:ext>
            </a:extLst>
          </p:cNvPr>
          <p:cNvCxnSpPr/>
          <p:nvPr/>
        </p:nvCxnSpPr>
        <p:spPr>
          <a:xfrm flipV="1">
            <a:off x="2812025" y="365170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205E2D-E3C5-4DC0-BA6E-6AC9EEA9B10F}"/>
              </a:ext>
            </a:extLst>
          </p:cNvPr>
          <p:cNvCxnSpPr/>
          <p:nvPr/>
        </p:nvCxnSpPr>
        <p:spPr>
          <a:xfrm flipV="1">
            <a:off x="3841462" y="3651699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D4366F7-DE8A-4656-8231-CE4532C3C5CD}"/>
              </a:ext>
            </a:extLst>
          </p:cNvPr>
          <p:cNvCxnSpPr/>
          <p:nvPr/>
        </p:nvCxnSpPr>
        <p:spPr>
          <a:xfrm flipV="1">
            <a:off x="4878767" y="3651698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5BDEDB3-A9E1-482F-95B4-9BF39BC3C82A}"/>
              </a:ext>
            </a:extLst>
          </p:cNvPr>
          <p:cNvCxnSpPr>
            <a:stCxn id="8" idx="0"/>
            <a:endCxn id="12" idx="4"/>
          </p:cNvCxnSpPr>
          <p:nvPr/>
        </p:nvCxnSpPr>
        <p:spPr>
          <a:xfrm flipH="1" flipV="1">
            <a:off x="1766856" y="2595717"/>
            <a:ext cx="1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B5670E1-4EF6-4EEF-A7A9-D3AC1A200D64}"/>
              </a:ext>
            </a:extLst>
          </p:cNvPr>
          <p:cNvCxnSpPr/>
          <p:nvPr/>
        </p:nvCxnSpPr>
        <p:spPr>
          <a:xfrm flipH="1" flipV="1">
            <a:off x="2804157" y="2589817"/>
            <a:ext cx="1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0C3B897-64DD-472E-BE8F-B3F16FF416C3}"/>
              </a:ext>
            </a:extLst>
          </p:cNvPr>
          <p:cNvCxnSpPr/>
          <p:nvPr/>
        </p:nvCxnSpPr>
        <p:spPr>
          <a:xfrm flipH="1" flipV="1">
            <a:off x="3850310" y="2589817"/>
            <a:ext cx="1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A97DCF1-18C5-4B21-BB28-5862CC26ACE8}"/>
              </a:ext>
            </a:extLst>
          </p:cNvPr>
          <p:cNvCxnSpPr/>
          <p:nvPr/>
        </p:nvCxnSpPr>
        <p:spPr>
          <a:xfrm flipH="1" flipV="1">
            <a:off x="4875813" y="2589817"/>
            <a:ext cx="1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4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22AA5C-76BE-47FA-AE8A-5D317A430298}"/>
              </a:ext>
            </a:extLst>
          </p:cNvPr>
          <p:cNvSpPr/>
          <p:nvPr/>
        </p:nvSpPr>
        <p:spPr>
          <a:xfrm>
            <a:off x="2867087" y="2831691"/>
            <a:ext cx="1722612" cy="67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680F63-BEEE-40C7-ADE5-A7145526DCDE}"/>
              </a:ext>
            </a:extLst>
          </p:cNvPr>
          <p:cNvSpPr/>
          <p:nvPr/>
        </p:nvSpPr>
        <p:spPr>
          <a:xfrm>
            <a:off x="5420524" y="2831691"/>
            <a:ext cx="1722612" cy="67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AB42868-5C45-4264-846B-199D34B60B0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589699" y="3167954"/>
            <a:ext cx="8308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395A27E-F232-4B7F-B156-468AFFA46E78}"/>
              </a:ext>
            </a:extLst>
          </p:cNvPr>
          <p:cNvSpPr txBox="1"/>
          <p:nvPr/>
        </p:nvSpPr>
        <p:spPr>
          <a:xfrm>
            <a:off x="2867087" y="4129548"/>
            <a:ext cx="215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sequence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721D59-618F-4E4A-ABD7-25E5AAE707B0}"/>
              </a:ext>
            </a:extLst>
          </p:cNvPr>
          <p:cNvSpPr txBox="1"/>
          <p:nvPr/>
        </p:nvSpPr>
        <p:spPr>
          <a:xfrm>
            <a:off x="5349732" y="1957602"/>
            <a:ext cx="215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sequence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55EC5D-E2AF-4A8A-BC13-FFB8DD1FE733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3946668" y="3504217"/>
            <a:ext cx="1" cy="625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CE92CB9-591C-4FEA-B5F4-298F85B34278}"/>
              </a:ext>
            </a:extLst>
          </p:cNvPr>
          <p:cNvCxnSpPr>
            <a:stCxn id="5" idx="0"/>
          </p:cNvCxnSpPr>
          <p:nvPr/>
        </p:nvCxnSpPr>
        <p:spPr>
          <a:xfrm flipV="1">
            <a:off x="6281830" y="2326934"/>
            <a:ext cx="0" cy="504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6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3CA09C9-5217-4E59-9BD8-84F448B1B63F}"/>
                  </a:ext>
                </a:extLst>
              </p:cNvPr>
              <p:cNvSpPr/>
              <p:nvPr/>
            </p:nvSpPr>
            <p:spPr>
              <a:xfrm>
                <a:off x="737420" y="5409708"/>
                <a:ext cx="536842" cy="5663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3CA09C9-5217-4E59-9BD8-84F448B1B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20" y="5409708"/>
                <a:ext cx="536842" cy="566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FF014C8-FBAB-484F-B097-81C3219F56A2}"/>
                  </a:ext>
                </a:extLst>
              </p:cNvPr>
              <p:cNvSpPr/>
              <p:nvPr/>
            </p:nvSpPr>
            <p:spPr>
              <a:xfrm>
                <a:off x="1733427" y="5409708"/>
                <a:ext cx="536842" cy="5663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FF014C8-FBAB-484F-B097-81C3219F5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27" y="5409708"/>
                <a:ext cx="536842" cy="566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7C98B99-7894-4A87-9673-433564462386}"/>
                  </a:ext>
                </a:extLst>
              </p:cNvPr>
              <p:cNvSpPr/>
              <p:nvPr/>
            </p:nvSpPr>
            <p:spPr>
              <a:xfrm>
                <a:off x="2729434" y="5409708"/>
                <a:ext cx="536842" cy="5663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7C98B99-7894-4A87-9673-433564462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34" y="5409708"/>
                <a:ext cx="536842" cy="566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A7D2453-BC9D-4DEF-A819-8100E68F4099}"/>
                  </a:ext>
                </a:extLst>
              </p:cNvPr>
              <p:cNvSpPr/>
              <p:nvPr/>
            </p:nvSpPr>
            <p:spPr>
              <a:xfrm>
                <a:off x="3725441" y="5409708"/>
                <a:ext cx="536842" cy="5663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A7D2453-BC9D-4DEF-A819-8100E68F4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441" y="5409708"/>
                <a:ext cx="536842" cy="566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D306B735-E917-4B50-8363-39F80C989129}"/>
              </a:ext>
            </a:extLst>
          </p:cNvPr>
          <p:cNvSpPr/>
          <p:nvPr/>
        </p:nvSpPr>
        <p:spPr>
          <a:xfrm>
            <a:off x="613533" y="4365523"/>
            <a:ext cx="3869977" cy="5663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4C0EC2B-A0C4-4F4E-AAE9-8BDF2CD5947A}"/>
              </a:ext>
            </a:extLst>
          </p:cNvPr>
          <p:cNvCxnSpPr>
            <a:stCxn id="2" idx="0"/>
          </p:cNvCxnSpPr>
          <p:nvPr/>
        </p:nvCxnSpPr>
        <p:spPr>
          <a:xfrm flipV="1">
            <a:off x="1005841" y="4925961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1242631-4CD5-4631-B2A4-E117378DFC9D}"/>
              </a:ext>
            </a:extLst>
          </p:cNvPr>
          <p:cNvCxnSpPr/>
          <p:nvPr/>
        </p:nvCxnSpPr>
        <p:spPr>
          <a:xfrm flipV="1">
            <a:off x="2001848" y="4925960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2FE4D25-719D-4F35-A24D-0298E4814041}"/>
              </a:ext>
            </a:extLst>
          </p:cNvPr>
          <p:cNvCxnSpPr/>
          <p:nvPr/>
        </p:nvCxnSpPr>
        <p:spPr>
          <a:xfrm flipV="1">
            <a:off x="2997855" y="4925959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34F907-3A6E-4FD5-B1A0-88934EB714CF}"/>
              </a:ext>
            </a:extLst>
          </p:cNvPr>
          <p:cNvCxnSpPr/>
          <p:nvPr/>
        </p:nvCxnSpPr>
        <p:spPr>
          <a:xfrm flipV="1">
            <a:off x="3947652" y="4925959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297928A-AE42-444D-A16B-C62A73A7DAAC}"/>
              </a:ext>
            </a:extLst>
          </p:cNvPr>
          <p:cNvSpPr/>
          <p:nvPr/>
        </p:nvSpPr>
        <p:spPr>
          <a:xfrm>
            <a:off x="737420" y="3277093"/>
            <a:ext cx="536842" cy="566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5F2836-0BC1-4765-B285-DA39259F29CD}"/>
              </a:ext>
            </a:extLst>
          </p:cNvPr>
          <p:cNvSpPr/>
          <p:nvPr/>
        </p:nvSpPr>
        <p:spPr>
          <a:xfrm>
            <a:off x="1733427" y="3277093"/>
            <a:ext cx="536842" cy="566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E61AB20-76F6-4D03-A8ED-F043E0BF7AFE}"/>
              </a:ext>
            </a:extLst>
          </p:cNvPr>
          <p:cNvSpPr/>
          <p:nvPr/>
        </p:nvSpPr>
        <p:spPr>
          <a:xfrm>
            <a:off x="2729434" y="3277093"/>
            <a:ext cx="536842" cy="566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90532A-02C3-4D5E-9C34-A5D0357FCC66}"/>
              </a:ext>
            </a:extLst>
          </p:cNvPr>
          <p:cNvSpPr/>
          <p:nvPr/>
        </p:nvSpPr>
        <p:spPr>
          <a:xfrm>
            <a:off x="3725441" y="3277093"/>
            <a:ext cx="536842" cy="566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0E15CF1-F708-4CDB-B0A8-960E1B4C2B9E}"/>
              </a:ext>
            </a:extLst>
          </p:cNvPr>
          <p:cNvCxnSpPr/>
          <p:nvPr/>
        </p:nvCxnSpPr>
        <p:spPr>
          <a:xfrm flipV="1">
            <a:off x="951763" y="3881777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7603CCA-7597-4A56-A4A8-5AE7C3C3FBC9}"/>
              </a:ext>
            </a:extLst>
          </p:cNvPr>
          <p:cNvCxnSpPr/>
          <p:nvPr/>
        </p:nvCxnSpPr>
        <p:spPr>
          <a:xfrm flipV="1">
            <a:off x="1947770" y="3881776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276D84A-E754-4C4E-8388-883553905D78}"/>
              </a:ext>
            </a:extLst>
          </p:cNvPr>
          <p:cNvCxnSpPr/>
          <p:nvPr/>
        </p:nvCxnSpPr>
        <p:spPr>
          <a:xfrm flipV="1">
            <a:off x="2943777" y="3881775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40CA5B5-FBE4-48AB-9458-B42AB40A70F7}"/>
              </a:ext>
            </a:extLst>
          </p:cNvPr>
          <p:cNvCxnSpPr/>
          <p:nvPr/>
        </p:nvCxnSpPr>
        <p:spPr>
          <a:xfrm flipV="1">
            <a:off x="3893574" y="3881775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4E66ECEE-66B9-4FD9-99DD-4E860FB512CD}"/>
              </a:ext>
            </a:extLst>
          </p:cNvPr>
          <p:cNvSpPr/>
          <p:nvPr/>
        </p:nvSpPr>
        <p:spPr>
          <a:xfrm>
            <a:off x="4667371" y="2672407"/>
            <a:ext cx="233986" cy="395846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C805745-7B1B-421C-BF98-BBE888856CFB}"/>
                  </a:ext>
                </a:extLst>
              </p:cNvPr>
              <p:cNvSpPr/>
              <p:nvPr/>
            </p:nvSpPr>
            <p:spPr>
              <a:xfrm>
                <a:off x="5288773" y="5880673"/>
                <a:ext cx="536842" cy="5663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C805745-7B1B-421C-BF98-BBE888856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773" y="5880673"/>
                <a:ext cx="536842" cy="566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9885E26-A6FB-4112-9401-5F65CE6DE878}"/>
                  </a:ext>
                </a:extLst>
              </p:cNvPr>
              <p:cNvSpPr/>
              <p:nvPr/>
            </p:nvSpPr>
            <p:spPr>
              <a:xfrm>
                <a:off x="6284780" y="5880673"/>
                <a:ext cx="536842" cy="5663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9885E26-A6FB-4112-9401-5F65CE6DE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80" y="5880673"/>
                <a:ext cx="536842" cy="566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95DA4F9-08FD-4685-B975-9A14980FAC12}"/>
                  </a:ext>
                </a:extLst>
              </p:cNvPr>
              <p:cNvSpPr/>
              <p:nvPr/>
            </p:nvSpPr>
            <p:spPr>
              <a:xfrm>
                <a:off x="7280787" y="5880673"/>
                <a:ext cx="536842" cy="5663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95DA4F9-08FD-4685-B975-9A14980FA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787" y="5880673"/>
                <a:ext cx="536842" cy="5663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DC52188-8622-41C0-92CA-EAC5B0845AA7}"/>
                  </a:ext>
                </a:extLst>
              </p:cNvPr>
              <p:cNvSpPr/>
              <p:nvPr/>
            </p:nvSpPr>
            <p:spPr>
              <a:xfrm>
                <a:off x="8276794" y="5880673"/>
                <a:ext cx="536842" cy="5663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DC52188-8622-41C0-92CA-EAC5B0845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794" y="5880673"/>
                <a:ext cx="536842" cy="5663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1E746BB0-FE7E-4E7F-916E-9A219DCE24B7}"/>
              </a:ext>
            </a:extLst>
          </p:cNvPr>
          <p:cNvSpPr/>
          <p:nvPr/>
        </p:nvSpPr>
        <p:spPr>
          <a:xfrm>
            <a:off x="5164886" y="4836488"/>
            <a:ext cx="3869977" cy="5663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Self-attention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1B5A3B1-AAC2-4B50-9ABB-72B47B081316}"/>
              </a:ext>
            </a:extLst>
          </p:cNvPr>
          <p:cNvCxnSpPr>
            <a:stCxn id="30" idx="0"/>
          </p:cNvCxnSpPr>
          <p:nvPr/>
        </p:nvCxnSpPr>
        <p:spPr>
          <a:xfrm flipV="1">
            <a:off x="5557194" y="5396926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354B520-B1A3-45F8-A31B-2D180B5E6DA3}"/>
              </a:ext>
            </a:extLst>
          </p:cNvPr>
          <p:cNvCxnSpPr/>
          <p:nvPr/>
        </p:nvCxnSpPr>
        <p:spPr>
          <a:xfrm flipV="1">
            <a:off x="6553201" y="5396925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8356170-2F97-4E89-8FAE-10D2EAC0B1B5}"/>
              </a:ext>
            </a:extLst>
          </p:cNvPr>
          <p:cNvCxnSpPr/>
          <p:nvPr/>
        </p:nvCxnSpPr>
        <p:spPr>
          <a:xfrm flipV="1">
            <a:off x="7549208" y="5396924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A43DDFE-5E01-4B74-9C43-F7DBD368E764}"/>
              </a:ext>
            </a:extLst>
          </p:cNvPr>
          <p:cNvCxnSpPr/>
          <p:nvPr/>
        </p:nvCxnSpPr>
        <p:spPr>
          <a:xfrm flipV="1">
            <a:off x="8499005" y="5396924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1DE3AE62-CA1A-462A-8768-67F61CC9EEB8}"/>
              </a:ext>
            </a:extLst>
          </p:cNvPr>
          <p:cNvSpPr/>
          <p:nvPr/>
        </p:nvSpPr>
        <p:spPr>
          <a:xfrm>
            <a:off x="5288773" y="3748058"/>
            <a:ext cx="536842" cy="5663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808035-A158-42B8-9CE0-17DF0F3A9B65}"/>
              </a:ext>
            </a:extLst>
          </p:cNvPr>
          <p:cNvSpPr/>
          <p:nvPr/>
        </p:nvSpPr>
        <p:spPr>
          <a:xfrm>
            <a:off x="6284780" y="3748058"/>
            <a:ext cx="536842" cy="5663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F43C171-CB48-4C09-AC0E-46CDC5A3564D}"/>
              </a:ext>
            </a:extLst>
          </p:cNvPr>
          <p:cNvSpPr/>
          <p:nvPr/>
        </p:nvSpPr>
        <p:spPr>
          <a:xfrm>
            <a:off x="7280787" y="3748058"/>
            <a:ext cx="536842" cy="5663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18E85F5-C3AC-4B24-BA8F-8E3D44EE1FBB}"/>
              </a:ext>
            </a:extLst>
          </p:cNvPr>
          <p:cNvSpPr/>
          <p:nvPr/>
        </p:nvSpPr>
        <p:spPr>
          <a:xfrm>
            <a:off x="8276794" y="3748058"/>
            <a:ext cx="536842" cy="5663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00D1FD7-29C7-4EBF-97EC-D61C91D27338}"/>
              </a:ext>
            </a:extLst>
          </p:cNvPr>
          <p:cNvCxnSpPr/>
          <p:nvPr/>
        </p:nvCxnSpPr>
        <p:spPr>
          <a:xfrm flipV="1">
            <a:off x="5503116" y="4352742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AF260CF-C688-4E11-B4F5-AB4BDE2A329F}"/>
              </a:ext>
            </a:extLst>
          </p:cNvPr>
          <p:cNvCxnSpPr/>
          <p:nvPr/>
        </p:nvCxnSpPr>
        <p:spPr>
          <a:xfrm flipV="1">
            <a:off x="6499123" y="4352741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2A8AF79-98DA-4400-9716-9ECB7A15EFF2}"/>
              </a:ext>
            </a:extLst>
          </p:cNvPr>
          <p:cNvCxnSpPr/>
          <p:nvPr/>
        </p:nvCxnSpPr>
        <p:spPr>
          <a:xfrm flipV="1">
            <a:off x="7495130" y="4352740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A86676C-38B6-4F39-A9ED-AF60446E56CD}"/>
              </a:ext>
            </a:extLst>
          </p:cNvPr>
          <p:cNvCxnSpPr/>
          <p:nvPr/>
        </p:nvCxnSpPr>
        <p:spPr>
          <a:xfrm flipV="1">
            <a:off x="8444927" y="4352740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F1377BB9-6BEE-4389-AAAE-0AECED1CF4DA}"/>
              </a:ext>
            </a:extLst>
          </p:cNvPr>
          <p:cNvSpPr/>
          <p:nvPr/>
        </p:nvSpPr>
        <p:spPr>
          <a:xfrm>
            <a:off x="5284840" y="2637505"/>
            <a:ext cx="536842" cy="566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9644A50-116A-491E-8BA6-D1C422FAA3B7}"/>
              </a:ext>
            </a:extLst>
          </p:cNvPr>
          <p:cNvSpPr/>
          <p:nvPr/>
        </p:nvSpPr>
        <p:spPr>
          <a:xfrm>
            <a:off x="6280847" y="2637505"/>
            <a:ext cx="536842" cy="566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97DD64E-B8AE-47ED-882E-3D3644828C8F}"/>
              </a:ext>
            </a:extLst>
          </p:cNvPr>
          <p:cNvSpPr/>
          <p:nvPr/>
        </p:nvSpPr>
        <p:spPr>
          <a:xfrm>
            <a:off x="7276854" y="2637505"/>
            <a:ext cx="536842" cy="566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AC66DF4-1F52-409D-A282-4399DCA87051}"/>
              </a:ext>
            </a:extLst>
          </p:cNvPr>
          <p:cNvSpPr/>
          <p:nvPr/>
        </p:nvSpPr>
        <p:spPr>
          <a:xfrm>
            <a:off x="8272861" y="2637505"/>
            <a:ext cx="536842" cy="566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FD678B1-C35A-4CC9-8046-ADC9CD24E38F}"/>
              </a:ext>
            </a:extLst>
          </p:cNvPr>
          <p:cNvCxnSpPr/>
          <p:nvPr/>
        </p:nvCxnSpPr>
        <p:spPr>
          <a:xfrm flipV="1">
            <a:off x="5499183" y="3242189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83437BD-BA7B-41FC-835A-A0C695B971E7}"/>
              </a:ext>
            </a:extLst>
          </p:cNvPr>
          <p:cNvCxnSpPr/>
          <p:nvPr/>
        </p:nvCxnSpPr>
        <p:spPr>
          <a:xfrm flipV="1">
            <a:off x="6495190" y="3242188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A8651DA-0D17-4019-BB69-1F9E7089DFD2}"/>
              </a:ext>
            </a:extLst>
          </p:cNvPr>
          <p:cNvCxnSpPr/>
          <p:nvPr/>
        </p:nvCxnSpPr>
        <p:spPr>
          <a:xfrm flipV="1">
            <a:off x="7491197" y="3242187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06F7531-9DAC-4542-948B-FB7A82A88CCE}"/>
              </a:ext>
            </a:extLst>
          </p:cNvPr>
          <p:cNvCxnSpPr/>
          <p:nvPr/>
        </p:nvCxnSpPr>
        <p:spPr>
          <a:xfrm flipV="1">
            <a:off x="8440994" y="3242187"/>
            <a:ext cx="0" cy="483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7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43E781-51A1-4042-9521-ABB1D1A8263D}"/>
              </a:ext>
            </a:extLst>
          </p:cNvPr>
          <p:cNvSpPr/>
          <p:nvPr/>
        </p:nvSpPr>
        <p:spPr>
          <a:xfrm>
            <a:off x="1439443" y="3250545"/>
            <a:ext cx="2350893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Encoder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F25E46-57A3-4B7F-80D3-1D0364DFCD38}"/>
              </a:ext>
            </a:extLst>
          </p:cNvPr>
          <p:cNvSpPr/>
          <p:nvPr/>
        </p:nvSpPr>
        <p:spPr>
          <a:xfrm>
            <a:off x="1439443" y="4642792"/>
            <a:ext cx="247773" cy="749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F89FD29-877A-4AD2-8691-91BBD23BE9C0}"/>
              </a:ext>
            </a:extLst>
          </p:cNvPr>
          <p:cNvSpPr/>
          <p:nvPr/>
        </p:nvSpPr>
        <p:spPr>
          <a:xfrm>
            <a:off x="2140483" y="4642792"/>
            <a:ext cx="247773" cy="7492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DD83481-622C-46F2-83F5-5C0900049FC9}"/>
              </a:ext>
            </a:extLst>
          </p:cNvPr>
          <p:cNvSpPr/>
          <p:nvPr/>
        </p:nvSpPr>
        <p:spPr>
          <a:xfrm>
            <a:off x="2841523" y="4642792"/>
            <a:ext cx="247773" cy="7492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998A234-DAF1-479F-9366-35F3B7ADA53E}"/>
              </a:ext>
            </a:extLst>
          </p:cNvPr>
          <p:cNvSpPr/>
          <p:nvPr/>
        </p:nvSpPr>
        <p:spPr>
          <a:xfrm>
            <a:off x="3542563" y="4642792"/>
            <a:ext cx="247773" cy="7492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习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0F3DDC6-ADE0-4CDE-889C-FC586878D34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539732" y="4164945"/>
            <a:ext cx="23598" cy="477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18819C8-ADBA-44EA-ABF4-A22985D2DFE2}"/>
              </a:ext>
            </a:extLst>
          </p:cNvPr>
          <p:cNvCxnSpPr/>
          <p:nvPr/>
        </p:nvCxnSpPr>
        <p:spPr>
          <a:xfrm flipH="1" flipV="1">
            <a:off x="2252570" y="4164944"/>
            <a:ext cx="23598" cy="477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473EE09-36C2-4D73-88C9-936EFB85C83B}"/>
              </a:ext>
            </a:extLst>
          </p:cNvPr>
          <p:cNvCxnSpPr/>
          <p:nvPr/>
        </p:nvCxnSpPr>
        <p:spPr>
          <a:xfrm flipH="1" flipV="1">
            <a:off x="2897566" y="4164943"/>
            <a:ext cx="23598" cy="477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0D8D59-C374-4AD4-95D3-5EBA69D8FC08}"/>
              </a:ext>
            </a:extLst>
          </p:cNvPr>
          <p:cNvCxnSpPr/>
          <p:nvPr/>
        </p:nvCxnSpPr>
        <p:spPr>
          <a:xfrm flipH="1" flipV="1">
            <a:off x="3642851" y="4164942"/>
            <a:ext cx="23598" cy="477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15918AC-2394-441E-BD17-77DFB3666332}"/>
              </a:ext>
            </a:extLst>
          </p:cNvPr>
          <p:cNvSpPr/>
          <p:nvPr/>
        </p:nvSpPr>
        <p:spPr>
          <a:xfrm>
            <a:off x="1439443" y="1887795"/>
            <a:ext cx="247773" cy="749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800F958-5C14-4C22-8009-830A705FEC8A}"/>
              </a:ext>
            </a:extLst>
          </p:cNvPr>
          <p:cNvSpPr/>
          <p:nvPr/>
        </p:nvSpPr>
        <p:spPr>
          <a:xfrm>
            <a:off x="2140483" y="1887795"/>
            <a:ext cx="247773" cy="7492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9FC938-16E9-478C-89F4-D38160FDA64A}"/>
              </a:ext>
            </a:extLst>
          </p:cNvPr>
          <p:cNvSpPr/>
          <p:nvPr/>
        </p:nvSpPr>
        <p:spPr>
          <a:xfrm>
            <a:off x="2841523" y="1887795"/>
            <a:ext cx="247773" cy="7492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3791626-97C9-45AE-A63F-F25FD492972B}"/>
              </a:ext>
            </a:extLst>
          </p:cNvPr>
          <p:cNvSpPr/>
          <p:nvPr/>
        </p:nvSpPr>
        <p:spPr>
          <a:xfrm>
            <a:off x="3542563" y="1887795"/>
            <a:ext cx="247773" cy="7492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443D210-7243-4FF4-A130-15666DB2FCD7}"/>
              </a:ext>
            </a:extLst>
          </p:cNvPr>
          <p:cNvCxnSpPr>
            <a:cxnSpLocks/>
          </p:cNvCxnSpPr>
          <p:nvPr/>
        </p:nvCxnSpPr>
        <p:spPr>
          <a:xfrm flipH="1" flipV="1">
            <a:off x="1551530" y="2637014"/>
            <a:ext cx="11799" cy="613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A8E9BA3-DAD3-4F30-AF8B-D33BE1BE3E9B}"/>
              </a:ext>
            </a:extLst>
          </p:cNvPr>
          <p:cNvCxnSpPr>
            <a:cxnSpLocks/>
          </p:cNvCxnSpPr>
          <p:nvPr/>
        </p:nvCxnSpPr>
        <p:spPr>
          <a:xfrm flipH="1" flipV="1">
            <a:off x="2246670" y="2637013"/>
            <a:ext cx="11799" cy="613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A9659B-4E4A-4079-842C-E1A57E45A0CC}"/>
              </a:ext>
            </a:extLst>
          </p:cNvPr>
          <p:cNvCxnSpPr>
            <a:cxnSpLocks/>
          </p:cNvCxnSpPr>
          <p:nvPr/>
        </p:nvCxnSpPr>
        <p:spPr>
          <a:xfrm flipH="1" flipV="1">
            <a:off x="2965409" y="2637012"/>
            <a:ext cx="11799" cy="613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C7946-B05E-41B4-9684-C0DE2FC211A5}"/>
              </a:ext>
            </a:extLst>
          </p:cNvPr>
          <p:cNvCxnSpPr>
            <a:cxnSpLocks/>
          </p:cNvCxnSpPr>
          <p:nvPr/>
        </p:nvCxnSpPr>
        <p:spPr>
          <a:xfrm flipH="1" flipV="1">
            <a:off x="3684148" y="2637012"/>
            <a:ext cx="11799" cy="613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662C0C9-5F3E-4550-B317-0BB91975D79C}"/>
              </a:ext>
            </a:extLst>
          </p:cNvPr>
          <p:cNvSpPr/>
          <p:nvPr/>
        </p:nvSpPr>
        <p:spPr>
          <a:xfrm>
            <a:off x="1002890" y="1533832"/>
            <a:ext cx="3403927" cy="140404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BD55CC-79F2-421D-91E6-3156EDD2D1B3}"/>
              </a:ext>
            </a:extLst>
          </p:cNvPr>
          <p:cNvSpPr/>
          <p:nvPr/>
        </p:nvSpPr>
        <p:spPr>
          <a:xfrm>
            <a:off x="6660372" y="3250542"/>
            <a:ext cx="39800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Decoder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6DBD46A7-D647-4632-B566-870614CC76DF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4406817" y="2235856"/>
            <a:ext cx="2253555" cy="147188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9383850-0F59-49F7-8B05-C5571D400E7A}"/>
              </a:ext>
            </a:extLst>
          </p:cNvPr>
          <p:cNvSpPr/>
          <p:nvPr/>
        </p:nvSpPr>
        <p:spPr>
          <a:xfrm>
            <a:off x="6660372" y="4642789"/>
            <a:ext cx="536841" cy="9615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BEGIN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2AF51B9-A112-410E-AC01-217BD3FFE8BC}"/>
              </a:ext>
            </a:extLst>
          </p:cNvPr>
          <p:cNvCxnSpPr/>
          <p:nvPr/>
        </p:nvCxnSpPr>
        <p:spPr>
          <a:xfrm flipH="1" flipV="1">
            <a:off x="6975003" y="4164942"/>
            <a:ext cx="23598" cy="477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ABA08FB-1703-48A0-83E8-F30217754039}"/>
              </a:ext>
            </a:extLst>
          </p:cNvPr>
          <p:cNvSpPr/>
          <p:nvPr/>
        </p:nvSpPr>
        <p:spPr>
          <a:xfrm>
            <a:off x="6751811" y="1533832"/>
            <a:ext cx="247773" cy="10677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6855B11-0ADF-42AB-8B9E-5BCE38AD82F1}"/>
              </a:ext>
            </a:extLst>
          </p:cNvPr>
          <p:cNvCxnSpPr>
            <a:cxnSpLocks/>
          </p:cNvCxnSpPr>
          <p:nvPr/>
        </p:nvCxnSpPr>
        <p:spPr>
          <a:xfrm flipH="1" flipV="1">
            <a:off x="6893396" y="2601616"/>
            <a:ext cx="11799" cy="613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2030029-4E71-4FE1-9EA9-2055BE82F200}"/>
              </a:ext>
            </a:extLst>
          </p:cNvPr>
          <p:cNvSpPr txBox="1"/>
          <p:nvPr/>
        </p:nvSpPr>
        <p:spPr>
          <a:xfrm>
            <a:off x="6875697" y="2842013"/>
            <a:ext cx="1079582" cy="37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Softmax</a:t>
            </a:r>
            <a:endParaRPr lang="zh-CN" altLang="en-US" b="1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992042A-C0B9-478C-85AC-47D1EC30C93A}"/>
              </a:ext>
            </a:extLst>
          </p:cNvPr>
          <p:cNvSpPr/>
          <p:nvPr/>
        </p:nvSpPr>
        <p:spPr>
          <a:xfrm>
            <a:off x="7699641" y="4642791"/>
            <a:ext cx="247773" cy="10500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4678DCA-A999-4986-B9C9-FB51358627C2}"/>
              </a:ext>
            </a:extLst>
          </p:cNvPr>
          <p:cNvCxnSpPr/>
          <p:nvPr/>
        </p:nvCxnSpPr>
        <p:spPr>
          <a:xfrm flipH="1" flipV="1">
            <a:off x="7820577" y="4164941"/>
            <a:ext cx="23598" cy="477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C6197E5-C7C7-4064-8881-4EA427A7AAEC}"/>
              </a:ext>
            </a:extLst>
          </p:cNvPr>
          <p:cNvSpPr/>
          <p:nvPr/>
        </p:nvSpPr>
        <p:spPr>
          <a:xfrm>
            <a:off x="7394839" y="1560380"/>
            <a:ext cx="247773" cy="10677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B8A51B2-14EB-48F3-9C8E-713936D59E59}"/>
              </a:ext>
            </a:extLst>
          </p:cNvPr>
          <p:cNvCxnSpPr>
            <a:cxnSpLocks/>
          </p:cNvCxnSpPr>
          <p:nvPr/>
        </p:nvCxnSpPr>
        <p:spPr>
          <a:xfrm flipH="1" flipV="1">
            <a:off x="7536424" y="2628164"/>
            <a:ext cx="11799" cy="613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90E9484-438A-4CE7-99E2-F6C2EC5D76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92963" y="2912806"/>
            <a:ext cx="2651760" cy="961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0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299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25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37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68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89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AC369A-06A2-4735-9C7E-DAB3554D59E4}"/>
              </a:ext>
            </a:extLst>
          </p:cNvPr>
          <p:cNvSpPr/>
          <p:nvPr/>
        </p:nvSpPr>
        <p:spPr>
          <a:xfrm>
            <a:off x="1356851" y="4748982"/>
            <a:ext cx="371659" cy="1050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A0157A-7FC6-4EA6-9BDB-43578C85C8C3}"/>
              </a:ext>
            </a:extLst>
          </p:cNvPr>
          <p:cNvSpPr/>
          <p:nvPr/>
        </p:nvSpPr>
        <p:spPr>
          <a:xfrm>
            <a:off x="3456038" y="4748981"/>
            <a:ext cx="371659" cy="1050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D75896-BF51-43FF-A633-2BE21ADC45F3}"/>
              </a:ext>
            </a:extLst>
          </p:cNvPr>
          <p:cNvSpPr/>
          <p:nvPr/>
        </p:nvSpPr>
        <p:spPr>
          <a:xfrm>
            <a:off x="5555225" y="4748980"/>
            <a:ext cx="371659" cy="10500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7D3118-AF03-4556-8CC6-5DF0E1199BFD}"/>
              </a:ext>
            </a:extLst>
          </p:cNvPr>
          <p:cNvSpPr/>
          <p:nvPr/>
        </p:nvSpPr>
        <p:spPr>
          <a:xfrm>
            <a:off x="7654412" y="4748980"/>
            <a:ext cx="371659" cy="1050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894E20-2F1C-4795-A6EE-ABF838AD07B9}"/>
              </a:ext>
            </a:extLst>
          </p:cNvPr>
          <p:cNvSpPr/>
          <p:nvPr/>
        </p:nvSpPr>
        <p:spPr>
          <a:xfrm>
            <a:off x="831809" y="3518964"/>
            <a:ext cx="7798947" cy="6725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Self-attention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6E65FA-CED8-4066-9158-93E63B1FC42F}"/>
              </a:ext>
            </a:extLst>
          </p:cNvPr>
          <p:cNvSpPr/>
          <p:nvPr/>
        </p:nvSpPr>
        <p:spPr>
          <a:xfrm>
            <a:off x="1356851" y="2028396"/>
            <a:ext cx="371659" cy="1050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8C789D-91B4-4344-8582-A9565B5AC95C}"/>
              </a:ext>
            </a:extLst>
          </p:cNvPr>
          <p:cNvSpPr/>
          <p:nvPr/>
        </p:nvSpPr>
        <p:spPr>
          <a:xfrm>
            <a:off x="3456038" y="2028395"/>
            <a:ext cx="371659" cy="1050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FFC120-D5B4-48A7-A009-FE34D0DACB2E}"/>
              </a:ext>
            </a:extLst>
          </p:cNvPr>
          <p:cNvSpPr/>
          <p:nvPr/>
        </p:nvSpPr>
        <p:spPr>
          <a:xfrm>
            <a:off x="5555225" y="2028394"/>
            <a:ext cx="371659" cy="10500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A30A68-0509-48D9-80EB-CDBB98330D34}"/>
              </a:ext>
            </a:extLst>
          </p:cNvPr>
          <p:cNvSpPr/>
          <p:nvPr/>
        </p:nvSpPr>
        <p:spPr>
          <a:xfrm>
            <a:off x="7654412" y="2028394"/>
            <a:ext cx="371659" cy="1050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A59382B-C7F0-4FCE-AE21-4912CD33461A}"/>
              </a:ext>
            </a:extLst>
          </p:cNvPr>
          <p:cNvSpPr/>
          <p:nvPr/>
        </p:nvSpPr>
        <p:spPr>
          <a:xfrm>
            <a:off x="1165121" y="1119892"/>
            <a:ext cx="755118" cy="5722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7614669-CB61-4752-955A-C8DE99B95045}"/>
              </a:ext>
            </a:extLst>
          </p:cNvPr>
          <p:cNvSpPr/>
          <p:nvPr/>
        </p:nvSpPr>
        <p:spPr>
          <a:xfrm>
            <a:off x="3264308" y="1119892"/>
            <a:ext cx="755118" cy="5722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49CA259-6F3D-4417-8E27-BFF405B5803B}"/>
              </a:ext>
            </a:extLst>
          </p:cNvPr>
          <p:cNvSpPr/>
          <p:nvPr/>
        </p:nvSpPr>
        <p:spPr>
          <a:xfrm>
            <a:off x="5344806" y="1113011"/>
            <a:ext cx="755118" cy="5722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7492DC9-39B9-4407-AB9D-6258076D399E}"/>
              </a:ext>
            </a:extLst>
          </p:cNvPr>
          <p:cNvSpPr/>
          <p:nvPr/>
        </p:nvSpPr>
        <p:spPr>
          <a:xfrm>
            <a:off x="7462682" y="1119892"/>
            <a:ext cx="755118" cy="5722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7C1C3C9-BFDF-4D3E-987D-58A43251561A}"/>
              </a:ext>
            </a:extLst>
          </p:cNvPr>
          <p:cNvSpPr/>
          <p:nvPr/>
        </p:nvSpPr>
        <p:spPr>
          <a:xfrm>
            <a:off x="1356851" y="313649"/>
            <a:ext cx="383458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D34C107-7738-41E3-A180-F07BEAE0D782}"/>
              </a:ext>
            </a:extLst>
          </p:cNvPr>
          <p:cNvSpPr/>
          <p:nvPr/>
        </p:nvSpPr>
        <p:spPr>
          <a:xfrm>
            <a:off x="3426540" y="311681"/>
            <a:ext cx="383458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4B465A5-9868-495C-B6CB-2C48F2D24E18}"/>
              </a:ext>
            </a:extLst>
          </p:cNvPr>
          <p:cNvSpPr/>
          <p:nvPr/>
        </p:nvSpPr>
        <p:spPr>
          <a:xfrm>
            <a:off x="5555225" y="311681"/>
            <a:ext cx="383458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6931CE1-2BDB-4256-B43C-7FC3FE14842B}"/>
              </a:ext>
            </a:extLst>
          </p:cNvPr>
          <p:cNvSpPr/>
          <p:nvPr/>
        </p:nvSpPr>
        <p:spPr>
          <a:xfrm>
            <a:off x="7580670" y="311681"/>
            <a:ext cx="383458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9A12A83-2535-479F-9B18-96CD58B25719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542680" y="4191491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B418AB0-D1CA-477F-8895-4DFA816FC060}"/>
              </a:ext>
            </a:extLst>
          </p:cNvPr>
          <p:cNvCxnSpPr/>
          <p:nvPr/>
        </p:nvCxnSpPr>
        <p:spPr>
          <a:xfrm flipH="1" flipV="1">
            <a:off x="3641867" y="4191490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4BAC383-DF4D-42C6-940E-E196419BD055}"/>
              </a:ext>
            </a:extLst>
          </p:cNvPr>
          <p:cNvCxnSpPr/>
          <p:nvPr/>
        </p:nvCxnSpPr>
        <p:spPr>
          <a:xfrm flipH="1" flipV="1">
            <a:off x="5770550" y="4191489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C660A16-3FC5-471D-88E0-5AA31598AAD6}"/>
              </a:ext>
            </a:extLst>
          </p:cNvPr>
          <p:cNvCxnSpPr/>
          <p:nvPr/>
        </p:nvCxnSpPr>
        <p:spPr>
          <a:xfrm flipH="1" flipV="1">
            <a:off x="7829914" y="4191488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3FDE81F-977C-4CDB-A6E3-FFB705CC1937}"/>
              </a:ext>
            </a:extLst>
          </p:cNvPr>
          <p:cNvCxnSpPr>
            <a:endCxn id="9" idx="2"/>
          </p:cNvCxnSpPr>
          <p:nvPr/>
        </p:nvCxnSpPr>
        <p:spPr>
          <a:xfrm flipV="1">
            <a:off x="1542680" y="3078481"/>
            <a:ext cx="1" cy="440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A9EAC0A-2E1F-4155-BFFB-0BD14F302061}"/>
              </a:ext>
            </a:extLst>
          </p:cNvPr>
          <p:cNvCxnSpPr/>
          <p:nvPr/>
        </p:nvCxnSpPr>
        <p:spPr>
          <a:xfrm flipV="1">
            <a:off x="3659564" y="3078479"/>
            <a:ext cx="1" cy="440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1FEDF47-DBAE-4B05-A207-16FD656E26D3}"/>
              </a:ext>
            </a:extLst>
          </p:cNvPr>
          <p:cNvCxnSpPr/>
          <p:nvPr/>
        </p:nvCxnSpPr>
        <p:spPr>
          <a:xfrm flipV="1">
            <a:off x="5741053" y="3078478"/>
            <a:ext cx="1" cy="440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EF3A355-925A-40EB-9291-0596EF90979F}"/>
              </a:ext>
            </a:extLst>
          </p:cNvPr>
          <p:cNvCxnSpPr/>
          <p:nvPr/>
        </p:nvCxnSpPr>
        <p:spPr>
          <a:xfrm flipV="1">
            <a:off x="7869735" y="3083398"/>
            <a:ext cx="1" cy="440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A9B66E-CD66-46FC-91A7-25EBAE77A97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536781" y="1668540"/>
            <a:ext cx="5900" cy="359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F8F9C8A-3838-452A-8791-DF86D0E11AC6}"/>
              </a:ext>
            </a:extLst>
          </p:cNvPr>
          <p:cNvCxnSpPr>
            <a:cxnSpLocks/>
          </p:cNvCxnSpPr>
          <p:nvPr/>
        </p:nvCxnSpPr>
        <p:spPr>
          <a:xfrm flipH="1" flipV="1">
            <a:off x="3612369" y="1680335"/>
            <a:ext cx="5900" cy="359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248AB-6976-49D7-8A38-EEBFC423662A}"/>
              </a:ext>
            </a:extLst>
          </p:cNvPr>
          <p:cNvCxnSpPr>
            <a:cxnSpLocks/>
          </p:cNvCxnSpPr>
          <p:nvPr/>
        </p:nvCxnSpPr>
        <p:spPr>
          <a:xfrm flipH="1" flipV="1">
            <a:off x="5746950" y="1680335"/>
            <a:ext cx="5900" cy="359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3546B81-654D-43DD-AB31-57E914127B94}"/>
              </a:ext>
            </a:extLst>
          </p:cNvPr>
          <p:cNvCxnSpPr>
            <a:cxnSpLocks/>
          </p:cNvCxnSpPr>
          <p:nvPr/>
        </p:nvCxnSpPr>
        <p:spPr>
          <a:xfrm flipH="1" flipV="1">
            <a:off x="7816640" y="1692130"/>
            <a:ext cx="5900" cy="359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0C1AB63-E827-4C8F-B4E6-0C27A5643F5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542676" y="678430"/>
            <a:ext cx="4" cy="441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845208B-42CA-4078-9C08-D0EB4EA380C5}"/>
              </a:ext>
            </a:extLst>
          </p:cNvPr>
          <p:cNvCxnSpPr>
            <a:cxnSpLocks/>
          </p:cNvCxnSpPr>
          <p:nvPr/>
        </p:nvCxnSpPr>
        <p:spPr>
          <a:xfrm flipH="1" flipV="1">
            <a:off x="3612369" y="659743"/>
            <a:ext cx="4" cy="441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E8549B6-5F2C-42DC-B5E1-D6ED1D42A884}"/>
              </a:ext>
            </a:extLst>
          </p:cNvPr>
          <p:cNvCxnSpPr>
            <a:cxnSpLocks/>
          </p:cNvCxnSpPr>
          <p:nvPr/>
        </p:nvCxnSpPr>
        <p:spPr>
          <a:xfrm flipH="1" flipV="1">
            <a:off x="5749900" y="671545"/>
            <a:ext cx="4" cy="441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BCC75C6-A180-4BB3-ABB9-3D885659F8E9}"/>
              </a:ext>
            </a:extLst>
          </p:cNvPr>
          <p:cNvCxnSpPr>
            <a:cxnSpLocks/>
          </p:cNvCxnSpPr>
          <p:nvPr/>
        </p:nvCxnSpPr>
        <p:spPr>
          <a:xfrm flipH="1" flipV="1">
            <a:off x="7816636" y="677935"/>
            <a:ext cx="4" cy="441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0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A123B37-1980-4F09-957F-1C156F1D656F}"/>
              </a:ext>
            </a:extLst>
          </p:cNvPr>
          <p:cNvSpPr/>
          <p:nvPr/>
        </p:nvSpPr>
        <p:spPr>
          <a:xfrm>
            <a:off x="1970384" y="5415608"/>
            <a:ext cx="371659" cy="1050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a1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B62848-7FD2-493F-BFB9-F78D2C69A52B}"/>
              </a:ext>
            </a:extLst>
          </p:cNvPr>
          <p:cNvSpPr/>
          <p:nvPr/>
        </p:nvSpPr>
        <p:spPr>
          <a:xfrm>
            <a:off x="4069571" y="5415607"/>
            <a:ext cx="371659" cy="1050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a2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426C70-54F6-4A92-8490-EA773D6933B6}"/>
              </a:ext>
            </a:extLst>
          </p:cNvPr>
          <p:cNvSpPr/>
          <p:nvPr/>
        </p:nvSpPr>
        <p:spPr>
          <a:xfrm>
            <a:off x="6168758" y="5415606"/>
            <a:ext cx="371659" cy="10500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a3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58CF25-8C9C-4A44-9003-F6AAF1A80922}"/>
              </a:ext>
            </a:extLst>
          </p:cNvPr>
          <p:cNvSpPr/>
          <p:nvPr/>
        </p:nvSpPr>
        <p:spPr>
          <a:xfrm>
            <a:off x="8267945" y="5415606"/>
            <a:ext cx="371659" cy="1050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a4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9C33AD-B985-4F01-89AF-8D99AC25797C}"/>
              </a:ext>
            </a:extLst>
          </p:cNvPr>
          <p:cNvSpPr/>
          <p:nvPr/>
        </p:nvSpPr>
        <p:spPr>
          <a:xfrm>
            <a:off x="1445342" y="2858236"/>
            <a:ext cx="7798947" cy="1999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Self-attention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271951-3B69-46DE-AAC9-EA3B1B0F5B51}"/>
              </a:ext>
            </a:extLst>
          </p:cNvPr>
          <p:cNvSpPr/>
          <p:nvPr/>
        </p:nvSpPr>
        <p:spPr>
          <a:xfrm>
            <a:off x="1970384" y="1367668"/>
            <a:ext cx="371659" cy="10500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b1</a:t>
            </a:r>
            <a:endParaRPr lang="zh-CN" alt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79A605-55D7-4A44-AEEB-EE241D602B57}"/>
              </a:ext>
            </a:extLst>
          </p:cNvPr>
          <p:cNvSpPr/>
          <p:nvPr/>
        </p:nvSpPr>
        <p:spPr>
          <a:xfrm>
            <a:off x="4069571" y="1367667"/>
            <a:ext cx="371659" cy="10500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b2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EEE4C44-957F-4E2F-B842-C1613CA02229}"/>
              </a:ext>
            </a:extLst>
          </p:cNvPr>
          <p:cNvSpPr/>
          <p:nvPr/>
        </p:nvSpPr>
        <p:spPr>
          <a:xfrm>
            <a:off x="6168758" y="1367666"/>
            <a:ext cx="371659" cy="10500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b3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1157CD-945F-4378-ACF5-263FD19A060D}"/>
              </a:ext>
            </a:extLst>
          </p:cNvPr>
          <p:cNvSpPr/>
          <p:nvPr/>
        </p:nvSpPr>
        <p:spPr>
          <a:xfrm>
            <a:off x="8267945" y="1367666"/>
            <a:ext cx="371659" cy="10500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b4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7AFADE6-90D8-44C3-AF98-18583602E62A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2156213" y="4858117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95BA052-B428-4C58-848C-08362073030F}"/>
              </a:ext>
            </a:extLst>
          </p:cNvPr>
          <p:cNvCxnSpPr/>
          <p:nvPr/>
        </p:nvCxnSpPr>
        <p:spPr>
          <a:xfrm flipH="1" flipV="1">
            <a:off x="4255400" y="4858116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7C237B-9617-4471-BB63-FEE9C5EAA04C}"/>
              </a:ext>
            </a:extLst>
          </p:cNvPr>
          <p:cNvCxnSpPr/>
          <p:nvPr/>
        </p:nvCxnSpPr>
        <p:spPr>
          <a:xfrm flipH="1" flipV="1">
            <a:off x="6384083" y="4858115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39E5B9C-0BEF-4D3D-A4F0-25D522E08171}"/>
              </a:ext>
            </a:extLst>
          </p:cNvPr>
          <p:cNvCxnSpPr/>
          <p:nvPr/>
        </p:nvCxnSpPr>
        <p:spPr>
          <a:xfrm flipH="1" flipV="1">
            <a:off x="8443447" y="4858114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72FB9E3-0DA1-457E-AA4F-770C43F6AB40}"/>
              </a:ext>
            </a:extLst>
          </p:cNvPr>
          <p:cNvCxnSpPr>
            <a:endCxn id="22" idx="2"/>
          </p:cNvCxnSpPr>
          <p:nvPr/>
        </p:nvCxnSpPr>
        <p:spPr>
          <a:xfrm flipV="1">
            <a:off x="2156213" y="2417753"/>
            <a:ext cx="1" cy="440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E1E571-3782-4273-A43A-641DD3FC68B2}"/>
              </a:ext>
            </a:extLst>
          </p:cNvPr>
          <p:cNvCxnSpPr/>
          <p:nvPr/>
        </p:nvCxnSpPr>
        <p:spPr>
          <a:xfrm flipV="1">
            <a:off x="4273097" y="2417751"/>
            <a:ext cx="1" cy="440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E3B6E1C-E792-46E6-976E-7ADCF9939173}"/>
              </a:ext>
            </a:extLst>
          </p:cNvPr>
          <p:cNvCxnSpPr/>
          <p:nvPr/>
        </p:nvCxnSpPr>
        <p:spPr>
          <a:xfrm flipV="1">
            <a:off x="6354586" y="2417750"/>
            <a:ext cx="1" cy="440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1603D62-EC5B-41BF-B80A-B321D88D283F}"/>
              </a:ext>
            </a:extLst>
          </p:cNvPr>
          <p:cNvCxnSpPr/>
          <p:nvPr/>
        </p:nvCxnSpPr>
        <p:spPr>
          <a:xfrm flipV="1">
            <a:off x="8483268" y="2422670"/>
            <a:ext cx="1" cy="440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1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A123B37-1980-4F09-957F-1C156F1D656F}"/>
              </a:ext>
            </a:extLst>
          </p:cNvPr>
          <p:cNvSpPr/>
          <p:nvPr/>
        </p:nvSpPr>
        <p:spPr>
          <a:xfrm>
            <a:off x="1970384" y="5415608"/>
            <a:ext cx="371659" cy="1050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a1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B62848-7FD2-493F-BFB9-F78D2C69A52B}"/>
              </a:ext>
            </a:extLst>
          </p:cNvPr>
          <p:cNvSpPr/>
          <p:nvPr/>
        </p:nvSpPr>
        <p:spPr>
          <a:xfrm>
            <a:off x="4069571" y="5415607"/>
            <a:ext cx="371659" cy="1050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a2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426C70-54F6-4A92-8490-EA773D6933B6}"/>
              </a:ext>
            </a:extLst>
          </p:cNvPr>
          <p:cNvSpPr/>
          <p:nvPr/>
        </p:nvSpPr>
        <p:spPr>
          <a:xfrm>
            <a:off x="6168758" y="5415606"/>
            <a:ext cx="371659" cy="10500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a3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58CF25-8C9C-4A44-9003-F6AAF1A80922}"/>
              </a:ext>
            </a:extLst>
          </p:cNvPr>
          <p:cNvSpPr/>
          <p:nvPr/>
        </p:nvSpPr>
        <p:spPr>
          <a:xfrm>
            <a:off x="8267945" y="5415606"/>
            <a:ext cx="371659" cy="1050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a4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9C33AD-B985-4F01-89AF-8D99AC25797C}"/>
              </a:ext>
            </a:extLst>
          </p:cNvPr>
          <p:cNvSpPr/>
          <p:nvPr/>
        </p:nvSpPr>
        <p:spPr>
          <a:xfrm>
            <a:off x="1445342" y="2858236"/>
            <a:ext cx="7798947" cy="1999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271951-3B69-46DE-AAC9-EA3B1B0F5B51}"/>
              </a:ext>
            </a:extLst>
          </p:cNvPr>
          <p:cNvSpPr/>
          <p:nvPr/>
        </p:nvSpPr>
        <p:spPr>
          <a:xfrm>
            <a:off x="1970384" y="1367668"/>
            <a:ext cx="371659" cy="10500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b1</a:t>
            </a:r>
            <a:endParaRPr lang="zh-CN" alt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79A605-55D7-4A44-AEEB-EE241D602B57}"/>
              </a:ext>
            </a:extLst>
          </p:cNvPr>
          <p:cNvSpPr/>
          <p:nvPr/>
        </p:nvSpPr>
        <p:spPr>
          <a:xfrm>
            <a:off x="4069571" y="1367667"/>
            <a:ext cx="371659" cy="10500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b2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EEE4C44-957F-4E2F-B842-C1613CA02229}"/>
              </a:ext>
            </a:extLst>
          </p:cNvPr>
          <p:cNvSpPr/>
          <p:nvPr/>
        </p:nvSpPr>
        <p:spPr>
          <a:xfrm>
            <a:off x="6168758" y="1367666"/>
            <a:ext cx="371659" cy="10500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b3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1157CD-945F-4378-ACF5-263FD19A060D}"/>
              </a:ext>
            </a:extLst>
          </p:cNvPr>
          <p:cNvSpPr/>
          <p:nvPr/>
        </p:nvSpPr>
        <p:spPr>
          <a:xfrm>
            <a:off x="8267945" y="1367666"/>
            <a:ext cx="371659" cy="10500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b4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7AFADE6-90D8-44C3-AF98-18583602E62A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2156213" y="4858117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95BA052-B428-4C58-848C-08362073030F}"/>
              </a:ext>
            </a:extLst>
          </p:cNvPr>
          <p:cNvCxnSpPr/>
          <p:nvPr/>
        </p:nvCxnSpPr>
        <p:spPr>
          <a:xfrm flipH="1" flipV="1">
            <a:off x="4255400" y="4858116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7C237B-9617-4471-BB63-FEE9C5EAA04C}"/>
              </a:ext>
            </a:extLst>
          </p:cNvPr>
          <p:cNvCxnSpPr/>
          <p:nvPr/>
        </p:nvCxnSpPr>
        <p:spPr>
          <a:xfrm flipH="1" flipV="1">
            <a:off x="6384083" y="4858115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39E5B9C-0BEF-4D3D-A4F0-25D522E08171}"/>
              </a:ext>
            </a:extLst>
          </p:cNvPr>
          <p:cNvCxnSpPr/>
          <p:nvPr/>
        </p:nvCxnSpPr>
        <p:spPr>
          <a:xfrm flipH="1" flipV="1">
            <a:off x="8443447" y="4858114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72FB9E3-0DA1-457E-AA4F-770C43F6AB40}"/>
              </a:ext>
            </a:extLst>
          </p:cNvPr>
          <p:cNvCxnSpPr>
            <a:endCxn id="22" idx="2"/>
          </p:cNvCxnSpPr>
          <p:nvPr/>
        </p:nvCxnSpPr>
        <p:spPr>
          <a:xfrm flipV="1">
            <a:off x="2156213" y="2417753"/>
            <a:ext cx="1" cy="440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E1E571-3782-4273-A43A-641DD3FC68B2}"/>
              </a:ext>
            </a:extLst>
          </p:cNvPr>
          <p:cNvCxnSpPr/>
          <p:nvPr/>
        </p:nvCxnSpPr>
        <p:spPr>
          <a:xfrm flipV="1">
            <a:off x="4273097" y="2417751"/>
            <a:ext cx="1" cy="440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E3B6E1C-E792-46E6-976E-7ADCF9939173}"/>
              </a:ext>
            </a:extLst>
          </p:cNvPr>
          <p:cNvCxnSpPr/>
          <p:nvPr/>
        </p:nvCxnSpPr>
        <p:spPr>
          <a:xfrm flipV="1">
            <a:off x="6354586" y="2417750"/>
            <a:ext cx="1" cy="440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1603D62-EC5B-41BF-B80A-B321D88D283F}"/>
              </a:ext>
            </a:extLst>
          </p:cNvPr>
          <p:cNvCxnSpPr/>
          <p:nvPr/>
        </p:nvCxnSpPr>
        <p:spPr>
          <a:xfrm flipV="1">
            <a:off x="8483268" y="2422670"/>
            <a:ext cx="1" cy="440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箭头: 上弧形 34">
            <a:extLst>
              <a:ext uri="{FF2B5EF4-FFF2-40B4-BE49-F238E27FC236}">
                <a16:creationId xmlns:a16="http://schemas.microsoft.com/office/drawing/2014/main" id="{33B9A5D9-A056-4829-AD12-B3C842046FF7}"/>
              </a:ext>
            </a:extLst>
          </p:cNvPr>
          <p:cNvSpPr/>
          <p:nvPr/>
        </p:nvSpPr>
        <p:spPr>
          <a:xfrm>
            <a:off x="2156213" y="4566101"/>
            <a:ext cx="2168499" cy="2920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箭头: 上弧形 35">
            <a:extLst>
              <a:ext uri="{FF2B5EF4-FFF2-40B4-BE49-F238E27FC236}">
                <a16:creationId xmlns:a16="http://schemas.microsoft.com/office/drawing/2014/main" id="{798EC0FB-EB00-4C94-B7D5-E2802BDB958A}"/>
              </a:ext>
            </a:extLst>
          </p:cNvPr>
          <p:cNvSpPr/>
          <p:nvPr/>
        </p:nvSpPr>
        <p:spPr>
          <a:xfrm>
            <a:off x="2156213" y="4242121"/>
            <a:ext cx="4427468" cy="689739"/>
          </a:xfrm>
          <a:prstGeom prst="curvedDown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箭头: 上弧形 36">
            <a:extLst>
              <a:ext uri="{FF2B5EF4-FFF2-40B4-BE49-F238E27FC236}">
                <a16:creationId xmlns:a16="http://schemas.microsoft.com/office/drawing/2014/main" id="{42D67C6E-B98C-4C5D-8076-2B845A5F1030}"/>
              </a:ext>
            </a:extLst>
          </p:cNvPr>
          <p:cNvSpPr/>
          <p:nvPr/>
        </p:nvSpPr>
        <p:spPr>
          <a:xfrm>
            <a:off x="2070681" y="3729866"/>
            <a:ext cx="6695758" cy="1128247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3D4717C-86D7-4A4E-9D03-E2FC3599136C}"/>
              </a:ext>
            </a:extLst>
          </p:cNvPr>
          <p:cNvSpPr txBox="1"/>
          <p:nvPr/>
        </p:nvSpPr>
        <p:spPr>
          <a:xfrm>
            <a:off x="7527579" y="3050077"/>
            <a:ext cx="148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计算关联性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6DA5ED-D7B4-4A88-A777-88C8AD34FA6A}"/>
              </a:ext>
            </a:extLst>
          </p:cNvPr>
          <p:cNvSpPr txBox="1"/>
          <p:nvPr/>
        </p:nvSpPr>
        <p:spPr>
          <a:xfrm>
            <a:off x="5710575" y="34290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α1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6CA0BA4-ED2C-4550-87D9-7D75953E0251}"/>
              </a:ext>
            </a:extLst>
          </p:cNvPr>
          <p:cNvSpPr txBox="1"/>
          <p:nvPr/>
        </p:nvSpPr>
        <p:spPr>
          <a:xfrm>
            <a:off x="5152102" y="400615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α2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B1BD94-354F-4F74-86D0-0E142B9E9A16}"/>
              </a:ext>
            </a:extLst>
          </p:cNvPr>
          <p:cNvSpPr txBox="1"/>
          <p:nvPr/>
        </p:nvSpPr>
        <p:spPr>
          <a:xfrm>
            <a:off x="3876858" y="4326747"/>
            <a:ext cx="53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α3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48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A123B37-1980-4F09-957F-1C156F1D656F}"/>
              </a:ext>
            </a:extLst>
          </p:cNvPr>
          <p:cNvSpPr/>
          <p:nvPr/>
        </p:nvSpPr>
        <p:spPr>
          <a:xfrm>
            <a:off x="3940768" y="5198807"/>
            <a:ext cx="371659" cy="1050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a1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B62848-7FD2-493F-BFB9-F78D2C69A52B}"/>
              </a:ext>
            </a:extLst>
          </p:cNvPr>
          <p:cNvSpPr/>
          <p:nvPr/>
        </p:nvSpPr>
        <p:spPr>
          <a:xfrm>
            <a:off x="6039955" y="5198806"/>
            <a:ext cx="371659" cy="1050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a2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CE7F49-123A-4689-99BF-B16A0D965629}"/>
              </a:ext>
            </a:extLst>
          </p:cNvPr>
          <p:cNvSpPr/>
          <p:nvPr/>
        </p:nvSpPr>
        <p:spPr>
          <a:xfrm>
            <a:off x="3333134" y="1487376"/>
            <a:ext cx="3757889" cy="31428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FD9D731C-5901-4AEE-8697-0968F8D1CE1A}"/>
                  </a:ext>
                </a:extLst>
              </p:cNvPr>
              <p:cNvSpPr/>
              <p:nvPr/>
            </p:nvSpPr>
            <p:spPr>
              <a:xfrm>
                <a:off x="3793283" y="3572059"/>
                <a:ext cx="666628" cy="4896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FD9D731C-5901-4AEE-8697-0968F8D1C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83" y="3572059"/>
                <a:ext cx="666628" cy="48964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1870C09A-E98F-4AF9-8A65-43A7A1A21D46}"/>
                  </a:ext>
                </a:extLst>
              </p:cNvPr>
              <p:cNvSpPr/>
              <p:nvPr/>
            </p:nvSpPr>
            <p:spPr>
              <a:xfrm>
                <a:off x="5892470" y="3572058"/>
                <a:ext cx="666628" cy="4896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1870C09A-E98F-4AF9-8A65-43A7A1A21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470" y="3572058"/>
                <a:ext cx="666628" cy="48964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82EBB8EE-6767-488D-974C-6B83E4068FB9}"/>
              </a:ext>
            </a:extLst>
          </p:cNvPr>
          <p:cNvSpPr/>
          <p:nvPr/>
        </p:nvSpPr>
        <p:spPr>
          <a:xfrm>
            <a:off x="4033682" y="2521974"/>
            <a:ext cx="185829" cy="6017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B21E5BA-765B-4E3D-B4FE-846CB85CCF3B}"/>
              </a:ext>
            </a:extLst>
          </p:cNvPr>
          <p:cNvSpPr/>
          <p:nvPr/>
        </p:nvSpPr>
        <p:spPr>
          <a:xfrm>
            <a:off x="6096000" y="2521974"/>
            <a:ext cx="185829" cy="6017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D2B3C38-63C3-4A33-A785-C97D97475DBC}"/>
              </a:ext>
            </a:extLst>
          </p:cNvPr>
          <p:cNvSpPr/>
          <p:nvPr/>
        </p:nvSpPr>
        <p:spPr>
          <a:xfrm>
            <a:off x="5073445" y="2780071"/>
            <a:ext cx="5899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6A23DA-3D8F-4040-A63F-ED35D4E464FF}"/>
                  </a:ext>
                </a:extLst>
              </p:cNvPr>
              <p:cNvSpPr txBox="1"/>
              <p:nvPr/>
            </p:nvSpPr>
            <p:spPr>
              <a:xfrm>
                <a:off x="4661220" y="968231"/>
                <a:ext cx="942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6A23DA-3D8F-4040-A63F-ED35D4E46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220" y="968231"/>
                <a:ext cx="942437" cy="276999"/>
              </a:xfrm>
              <a:prstGeom prst="rect">
                <a:avLst/>
              </a:prstGeom>
              <a:blipFill>
                <a:blip r:embed="rId4"/>
                <a:stretch>
                  <a:fillRect l="-2597" r="-519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74AF2B6-DD9D-4FD5-AAFC-6C94DC25E4B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126597" y="3123708"/>
            <a:ext cx="0" cy="437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885F911-0366-419B-855B-E7C839E644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126596" y="4061705"/>
            <a:ext cx="2" cy="1137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BA8281B-5381-4BDE-A296-3F4F80889620}"/>
              </a:ext>
            </a:extLst>
          </p:cNvPr>
          <p:cNvCxnSpPr>
            <a:cxnSpLocks/>
          </p:cNvCxnSpPr>
          <p:nvPr/>
        </p:nvCxnSpPr>
        <p:spPr>
          <a:xfrm flipH="1" flipV="1">
            <a:off x="6225782" y="4061704"/>
            <a:ext cx="2" cy="1137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B853914-2FE2-47DA-A42F-312D0E567043}"/>
              </a:ext>
            </a:extLst>
          </p:cNvPr>
          <p:cNvCxnSpPr>
            <a:cxnSpLocks/>
          </p:cNvCxnSpPr>
          <p:nvPr/>
        </p:nvCxnSpPr>
        <p:spPr>
          <a:xfrm flipV="1">
            <a:off x="6188914" y="3134768"/>
            <a:ext cx="0" cy="437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877C121-6CD8-407F-866E-00DDDCB5CDE3}"/>
              </a:ext>
            </a:extLst>
          </p:cNvPr>
          <p:cNvCxnSpPr>
            <a:cxnSpLocks/>
          </p:cNvCxnSpPr>
          <p:nvPr/>
        </p:nvCxnSpPr>
        <p:spPr>
          <a:xfrm flipV="1">
            <a:off x="4238824" y="2822841"/>
            <a:ext cx="746131" cy="14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882150B-79D6-4F79-8644-B594EE6505C9}"/>
              </a:ext>
            </a:extLst>
          </p:cNvPr>
          <p:cNvCxnSpPr>
            <a:cxnSpLocks/>
          </p:cNvCxnSpPr>
          <p:nvPr/>
        </p:nvCxnSpPr>
        <p:spPr>
          <a:xfrm flipH="1" flipV="1">
            <a:off x="5309419" y="2802930"/>
            <a:ext cx="786582" cy="33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00310C0-D631-4026-ACC9-8D91AA3827EA}"/>
              </a:ext>
            </a:extLst>
          </p:cNvPr>
          <p:cNvCxnSpPr>
            <a:cxnSpLocks/>
          </p:cNvCxnSpPr>
          <p:nvPr/>
        </p:nvCxnSpPr>
        <p:spPr>
          <a:xfrm flipH="1" flipV="1">
            <a:off x="4798138" y="1245230"/>
            <a:ext cx="304804" cy="1462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36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A123B37-1980-4F09-957F-1C156F1D656F}"/>
              </a:ext>
            </a:extLst>
          </p:cNvPr>
          <p:cNvSpPr/>
          <p:nvPr/>
        </p:nvSpPr>
        <p:spPr>
          <a:xfrm>
            <a:off x="1970384" y="5415608"/>
            <a:ext cx="371659" cy="1050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a1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B62848-7FD2-493F-BFB9-F78D2C69A52B}"/>
              </a:ext>
            </a:extLst>
          </p:cNvPr>
          <p:cNvSpPr/>
          <p:nvPr/>
        </p:nvSpPr>
        <p:spPr>
          <a:xfrm>
            <a:off x="4069571" y="5415607"/>
            <a:ext cx="371659" cy="1050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a2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426C70-54F6-4A92-8490-EA773D6933B6}"/>
              </a:ext>
            </a:extLst>
          </p:cNvPr>
          <p:cNvSpPr/>
          <p:nvPr/>
        </p:nvSpPr>
        <p:spPr>
          <a:xfrm>
            <a:off x="6168758" y="5415606"/>
            <a:ext cx="371659" cy="10500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a3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58CF25-8C9C-4A44-9003-F6AAF1A80922}"/>
              </a:ext>
            </a:extLst>
          </p:cNvPr>
          <p:cNvSpPr/>
          <p:nvPr/>
        </p:nvSpPr>
        <p:spPr>
          <a:xfrm>
            <a:off x="8267945" y="5415606"/>
            <a:ext cx="371659" cy="1050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a4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95BA052-B428-4C58-848C-08362073030F}"/>
              </a:ext>
            </a:extLst>
          </p:cNvPr>
          <p:cNvCxnSpPr/>
          <p:nvPr/>
        </p:nvCxnSpPr>
        <p:spPr>
          <a:xfrm flipH="1" flipV="1">
            <a:off x="4255400" y="4858116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593A01B-D7AB-43B3-BB59-6ABC12A527E1}"/>
              </a:ext>
            </a:extLst>
          </p:cNvPr>
          <p:cNvSpPr/>
          <p:nvPr/>
        </p:nvSpPr>
        <p:spPr>
          <a:xfrm>
            <a:off x="1185764" y="4377322"/>
            <a:ext cx="365753" cy="457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q1</a:t>
            </a:r>
            <a:endParaRPr lang="zh-CN" altLang="en-US" sz="1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C05C1E-30B5-4A61-B001-34FC72E9D2DA}"/>
              </a:ext>
            </a:extLst>
          </p:cNvPr>
          <p:cNvSpPr/>
          <p:nvPr/>
        </p:nvSpPr>
        <p:spPr>
          <a:xfrm>
            <a:off x="4075477" y="4400919"/>
            <a:ext cx="365753" cy="4571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k2</a:t>
            </a:r>
            <a:endParaRPr lang="zh-CN" altLang="en-US" sz="1000" dirty="0"/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5CB7EB17-8396-4B0D-9657-1FC60DF2500F}"/>
              </a:ext>
            </a:extLst>
          </p:cNvPr>
          <p:cNvCxnSpPr>
            <a:cxnSpLocks/>
            <a:stCxn id="17" idx="0"/>
            <a:endCxn id="2" idx="2"/>
          </p:cNvCxnSpPr>
          <p:nvPr/>
        </p:nvCxnSpPr>
        <p:spPr>
          <a:xfrm rot="16200000" flipV="1">
            <a:off x="1471883" y="4731276"/>
            <a:ext cx="581091" cy="78757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C32D9B2-2F30-4D8E-9DCB-FCAB0355F937}"/>
                  </a:ext>
                </a:extLst>
              </p:cNvPr>
              <p:cNvSpPr txBox="1"/>
              <p:nvPr/>
            </p:nvSpPr>
            <p:spPr>
              <a:xfrm>
                <a:off x="789031" y="5156435"/>
                <a:ext cx="1184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C32D9B2-2F30-4D8E-9DCB-FCAB0355F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31" y="5156435"/>
                <a:ext cx="1184234" cy="276999"/>
              </a:xfrm>
              <a:prstGeom prst="rect">
                <a:avLst/>
              </a:prstGeom>
              <a:blipFill>
                <a:blip r:embed="rId2"/>
                <a:stretch>
                  <a:fillRect l="-4103" t="-4444" r="-102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721EB80-7104-4215-9867-1720F2754FB6}"/>
                  </a:ext>
                </a:extLst>
              </p:cNvPr>
              <p:cNvSpPr txBox="1"/>
              <p:nvPr/>
            </p:nvSpPr>
            <p:spPr>
              <a:xfrm>
                <a:off x="4308495" y="5104677"/>
                <a:ext cx="120141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721EB80-7104-4215-9867-1720F2754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95" y="5104677"/>
                <a:ext cx="1201418" cy="281937"/>
              </a:xfrm>
              <a:prstGeom prst="rect">
                <a:avLst/>
              </a:prstGeom>
              <a:blipFill>
                <a:blip r:embed="rId3"/>
                <a:stretch>
                  <a:fillRect l="-4061" t="-4255" r="-1015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86D4F9BF-71D5-4204-985D-FBB62560EABA}"/>
              </a:ext>
            </a:extLst>
          </p:cNvPr>
          <p:cNvSpPr/>
          <p:nvPr/>
        </p:nvSpPr>
        <p:spPr>
          <a:xfrm>
            <a:off x="2660609" y="3073564"/>
            <a:ext cx="165182" cy="171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55C4BC6-EA44-4A9F-B6C3-A74863D922A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382621" y="3219591"/>
            <a:ext cx="1302178" cy="1157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EA98C74-65D6-45A8-A6CE-CA4425866024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2801601" y="3219591"/>
            <a:ext cx="1453802" cy="1181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34A215C-3368-43D9-BE79-15AA8BE07768}"/>
                  </a:ext>
                </a:extLst>
              </p:cNvPr>
              <p:cNvSpPr txBox="1"/>
              <p:nvPr/>
            </p:nvSpPr>
            <p:spPr>
              <a:xfrm>
                <a:off x="2472813" y="2738797"/>
                <a:ext cx="1211485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34A215C-3368-43D9-BE79-15AA8BE0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813" y="2738797"/>
                <a:ext cx="1211485" cy="294119"/>
              </a:xfrm>
              <a:prstGeom prst="rect">
                <a:avLst/>
              </a:prstGeom>
              <a:blipFill>
                <a:blip r:embed="rId4"/>
                <a:stretch>
                  <a:fillRect l="-2020" t="-2041" r="-1515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ACE967C-B83E-441C-B613-23F1D43AD6D0}"/>
              </a:ext>
            </a:extLst>
          </p:cNvPr>
          <p:cNvCxnSpPr/>
          <p:nvPr/>
        </p:nvCxnSpPr>
        <p:spPr>
          <a:xfrm flipH="1" flipV="1">
            <a:off x="6348681" y="4858115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FAD5F5F-FEB6-45A0-B5B7-4D677038FE94}"/>
              </a:ext>
            </a:extLst>
          </p:cNvPr>
          <p:cNvSpPr/>
          <p:nvPr/>
        </p:nvSpPr>
        <p:spPr>
          <a:xfrm>
            <a:off x="6168758" y="4400918"/>
            <a:ext cx="365753" cy="4571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k3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923BF3-9902-49AD-B57C-9C862FC6D6A0}"/>
                  </a:ext>
                </a:extLst>
              </p:cNvPr>
              <p:cNvSpPr txBox="1"/>
              <p:nvPr/>
            </p:nvSpPr>
            <p:spPr>
              <a:xfrm>
                <a:off x="6401776" y="5104676"/>
                <a:ext cx="120141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923BF3-9902-49AD-B57C-9C862FC6D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76" y="5104676"/>
                <a:ext cx="1201418" cy="281937"/>
              </a:xfrm>
              <a:prstGeom prst="rect">
                <a:avLst/>
              </a:prstGeom>
              <a:blipFill>
                <a:blip r:embed="rId5"/>
                <a:stretch>
                  <a:fillRect l="-4061" t="-4255" r="-1523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A0248E1-8487-4560-B1D3-1D072ACB6DC5}"/>
              </a:ext>
            </a:extLst>
          </p:cNvPr>
          <p:cNvCxnSpPr/>
          <p:nvPr/>
        </p:nvCxnSpPr>
        <p:spPr>
          <a:xfrm flipH="1" flipV="1">
            <a:off x="8453774" y="4875943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194347E-A37C-410E-904C-B0F5AB035B14}"/>
              </a:ext>
            </a:extLst>
          </p:cNvPr>
          <p:cNvSpPr/>
          <p:nvPr/>
        </p:nvSpPr>
        <p:spPr>
          <a:xfrm>
            <a:off x="8273851" y="4418746"/>
            <a:ext cx="365753" cy="4571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k4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832376F-428D-4136-B8CE-59279B38D485}"/>
                  </a:ext>
                </a:extLst>
              </p:cNvPr>
              <p:cNvSpPr txBox="1"/>
              <p:nvPr/>
            </p:nvSpPr>
            <p:spPr>
              <a:xfrm>
                <a:off x="8506869" y="5122504"/>
                <a:ext cx="120141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832376F-428D-4136-B8CE-59279B38D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869" y="5122504"/>
                <a:ext cx="1201418" cy="281937"/>
              </a:xfrm>
              <a:prstGeom prst="rect">
                <a:avLst/>
              </a:prstGeom>
              <a:blipFill>
                <a:blip r:embed="rId6"/>
                <a:stretch>
                  <a:fillRect l="-4040" t="-4255" r="-1010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79A2ACC-1737-42DF-AE99-5A75C8F8CEF1}"/>
              </a:ext>
            </a:extLst>
          </p:cNvPr>
          <p:cNvCxnSpPr/>
          <p:nvPr/>
        </p:nvCxnSpPr>
        <p:spPr>
          <a:xfrm flipH="1" flipV="1">
            <a:off x="2130944" y="4850613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376E4F2-41DB-4564-9070-A075A50BAD5A}"/>
              </a:ext>
            </a:extLst>
          </p:cNvPr>
          <p:cNvSpPr/>
          <p:nvPr/>
        </p:nvSpPr>
        <p:spPr>
          <a:xfrm>
            <a:off x="1951021" y="4393416"/>
            <a:ext cx="365753" cy="4571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k1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5E08FCE-AE2D-4AF9-8FA4-681984E47377}"/>
                  </a:ext>
                </a:extLst>
              </p:cNvPr>
              <p:cNvSpPr txBox="1"/>
              <p:nvPr/>
            </p:nvSpPr>
            <p:spPr>
              <a:xfrm>
                <a:off x="2184039" y="5097174"/>
                <a:ext cx="119154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5E08FCE-AE2D-4AF9-8FA4-681984E47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39" y="5097174"/>
                <a:ext cx="1191544" cy="281937"/>
              </a:xfrm>
              <a:prstGeom prst="rect">
                <a:avLst/>
              </a:prstGeom>
              <a:blipFill>
                <a:blip r:embed="rId7"/>
                <a:stretch>
                  <a:fillRect l="-4082" t="-4348" r="-153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3F6288D8-8112-4E1F-851E-EBD9F41D1B34}"/>
              </a:ext>
            </a:extLst>
          </p:cNvPr>
          <p:cNvSpPr/>
          <p:nvPr/>
        </p:nvSpPr>
        <p:spPr>
          <a:xfrm>
            <a:off x="4045381" y="3134029"/>
            <a:ext cx="165182" cy="171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1A2F7F0-D59E-4D92-8331-ADA635733CE6}"/>
              </a:ext>
            </a:extLst>
          </p:cNvPr>
          <p:cNvCxnSpPr>
            <a:cxnSpLocks/>
            <a:stCxn id="2" idx="0"/>
            <a:endCxn id="55" idx="3"/>
          </p:cNvCxnSpPr>
          <p:nvPr/>
        </p:nvCxnSpPr>
        <p:spPr>
          <a:xfrm flipV="1">
            <a:off x="1368641" y="3280056"/>
            <a:ext cx="2700930" cy="109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225BFF1-1A5A-44F3-AFEA-10AF456A5D1B}"/>
              </a:ext>
            </a:extLst>
          </p:cNvPr>
          <p:cNvCxnSpPr>
            <a:cxnSpLocks/>
            <a:stCxn id="34" idx="0"/>
            <a:endCxn id="55" idx="5"/>
          </p:cNvCxnSpPr>
          <p:nvPr/>
        </p:nvCxnSpPr>
        <p:spPr>
          <a:xfrm flipH="1" flipV="1">
            <a:off x="4186373" y="3280056"/>
            <a:ext cx="71981" cy="1120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3C35323-FDDF-4B2A-A2C0-ADEA06435A1F}"/>
                  </a:ext>
                </a:extLst>
              </p:cNvPr>
              <p:cNvSpPr txBox="1"/>
              <p:nvPr/>
            </p:nvSpPr>
            <p:spPr>
              <a:xfrm>
                <a:off x="3857585" y="2799262"/>
                <a:ext cx="1216423" cy="29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3C35323-FDDF-4B2A-A2C0-ADEA06435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85" y="2799262"/>
                <a:ext cx="1216423" cy="294696"/>
              </a:xfrm>
              <a:prstGeom prst="rect">
                <a:avLst/>
              </a:prstGeom>
              <a:blipFill>
                <a:blip r:embed="rId8"/>
                <a:stretch>
                  <a:fillRect l="-2010" r="-1508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70B2D2E2-56E7-4F78-A4A9-A87C2A371240}"/>
              </a:ext>
            </a:extLst>
          </p:cNvPr>
          <p:cNvSpPr/>
          <p:nvPr/>
        </p:nvSpPr>
        <p:spPr>
          <a:xfrm>
            <a:off x="5988833" y="3130347"/>
            <a:ext cx="165182" cy="171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A80AE35-B7F6-4E19-89B7-9C76CA9ACA6F}"/>
              </a:ext>
            </a:extLst>
          </p:cNvPr>
          <p:cNvCxnSpPr>
            <a:cxnSpLocks/>
            <a:stCxn id="2" idx="0"/>
            <a:endCxn id="59" idx="3"/>
          </p:cNvCxnSpPr>
          <p:nvPr/>
        </p:nvCxnSpPr>
        <p:spPr>
          <a:xfrm flipV="1">
            <a:off x="1368641" y="3276374"/>
            <a:ext cx="4644382" cy="1100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C25DCA-E729-4CA7-836F-11ABDF3BE7FC}"/>
              </a:ext>
            </a:extLst>
          </p:cNvPr>
          <p:cNvCxnSpPr>
            <a:cxnSpLocks/>
            <a:stCxn id="40" idx="0"/>
            <a:endCxn id="59" idx="5"/>
          </p:cNvCxnSpPr>
          <p:nvPr/>
        </p:nvCxnSpPr>
        <p:spPr>
          <a:xfrm flipH="1" flipV="1">
            <a:off x="6129825" y="3276374"/>
            <a:ext cx="221810" cy="1124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3379D70-53F9-45FB-84C2-E371A5149059}"/>
                  </a:ext>
                </a:extLst>
              </p:cNvPr>
              <p:cNvSpPr txBox="1"/>
              <p:nvPr/>
            </p:nvSpPr>
            <p:spPr>
              <a:xfrm>
                <a:off x="5801037" y="2795580"/>
                <a:ext cx="1216422" cy="29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3379D70-53F9-45FB-84C2-E371A5149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37" y="2795580"/>
                <a:ext cx="1216422" cy="294696"/>
              </a:xfrm>
              <a:prstGeom prst="rect">
                <a:avLst/>
              </a:prstGeom>
              <a:blipFill>
                <a:blip r:embed="rId9"/>
                <a:stretch>
                  <a:fillRect l="-2010" r="-1508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A5E8CC69-02FD-40FE-A091-C392D8287D80}"/>
              </a:ext>
            </a:extLst>
          </p:cNvPr>
          <p:cNvSpPr/>
          <p:nvPr/>
        </p:nvSpPr>
        <p:spPr>
          <a:xfrm>
            <a:off x="7725987" y="3124562"/>
            <a:ext cx="165182" cy="171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4E588B4-90CC-46B4-9916-E00C34E0747F}"/>
              </a:ext>
            </a:extLst>
          </p:cNvPr>
          <p:cNvCxnSpPr>
            <a:cxnSpLocks/>
            <a:stCxn id="2" idx="0"/>
            <a:endCxn id="63" idx="3"/>
          </p:cNvCxnSpPr>
          <p:nvPr/>
        </p:nvCxnSpPr>
        <p:spPr>
          <a:xfrm flipV="1">
            <a:off x="1368641" y="3270589"/>
            <a:ext cx="6381536" cy="1106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92B0ADC-7E9B-433E-823A-649C78B0AFEC}"/>
              </a:ext>
            </a:extLst>
          </p:cNvPr>
          <p:cNvCxnSpPr>
            <a:cxnSpLocks/>
            <a:stCxn id="43" idx="0"/>
            <a:endCxn id="63" idx="5"/>
          </p:cNvCxnSpPr>
          <p:nvPr/>
        </p:nvCxnSpPr>
        <p:spPr>
          <a:xfrm flipH="1" flipV="1">
            <a:off x="7866979" y="3270589"/>
            <a:ext cx="589749" cy="1148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017FEB2-41F6-4D5B-815D-B1F0F8F52FD8}"/>
                  </a:ext>
                </a:extLst>
              </p:cNvPr>
              <p:cNvSpPr txBox="1"/>
              <p:nvPr/>
            </p:nvSpPr>
            <p:spPr>
              <a:xfrm>
                <a:off x="7538191" y="2789795"/>
                <a:ext cx="1216422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017FEB2-41F6-4D5B-815D-B1F0F8F52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191" y="2789795"/>
                <a:ext cx="1216422" cy="294119"/>
              </a:xfrm>
              <a:prstGeom prst="rect">
                <a:avLst/>
              </a:prstGeom>
              <a:blipFill>
                <a:blip r:embed="rId10"/>
                <a:stretch>
                  <a:fillRect l="-2010" t="-2083" r="-1508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783D6492-6EC6-4FAE-B4F9-FAA515B088FD}"/>
              </a:ext>
            </a:extLst>
          </p:cNvPr>
          <p:cNvSpPr/>
          <p:nvPr/>
        </p:nvSpPr>
        <p:spPr>
          <a:xfrm>
            <a:off x="1716682" y="1514143"/>
            <a:ext cx="7716356" cy="79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Soft-max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EC6BC6-4FE4-4CD8-9897-214DE06452CE}"/>
              </a:ext>
            </a:extLst>
          </p:cNvPr>
          <p:cNvCxnSpPr/>
          <p:nvPr/>
        </p:nvCxnSpPr>
        <p:spPr>
          <a:xfrm flipH="1" flipV="1">
            <a:off x="2718108" y="2308330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C896658-6ECF-4976-9080-7A2D6332730D}"/>
              </a:ext>
            </a:extLst>
          </p:cNvPr>
          <p:cNvCxnSpPr/>
          <p:nvPr/>
        </p:nvCxnSpPr>
        <p:spPr>
          <a:xfrm flipH="1" flipV="1">
            <a:off x="4167392" y="2320538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C98113B-E0B7-4B1F-8D1A-0DE2F52683BB}"/>
              </a:ext>
            </a:extLst>
          </p:cNvPr>
          <p:cNvCxnSpPr/>
          <p:nvPr/>
        </p:nvCxnSpPr>
        <p:spPr>
          <a:xfrm flipH="1" flipV="1">
            <a:off x="6166890" y="2308329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8046823-E55E-4BD3-93E3-7E74ACC9A56A}"/>
              </a:ext>
            </a:extLst>
          </p:cNvPr>
          <p:cNvCxnSpPr/>
          <p:nvPr/>
        </p:nvCxnSpPr>
        <p:spPr>
          <a:xfrm flipH="1" flipV="1">
            <a:off x="8110340" y="2307501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37D5486-5E58-4BEB-A847-2AC43FEE818C}"/>
              </a:ext>
            </a:extLst>
          </p:cNvPr>
          <p:cNvSpPr/>
          <p:nvPr/>
        </p:nvSpPr>
        <p:spPr>
          <a:xfrm>
            <a:off x="2547538" y="766394"/>
            <a:ext cx="165182" cy="171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3F55AEC-61AF-4768-8D03-9E38A2A82A81}"/>
                  </a:ext>
                </a:extLst>
              </p:cNvPr>
              <p:cNvSpPr txBox="1"/>
              <p:nvPr/>
            </p:nvSpPr>
            <p:spPr>
              <a:xfrm>
                <a:off x="2359742" y="431627"/>
                <a:ext cx="49475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3F55AEC-61AF-4768-8D03-9E38A2A8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742" y="431627"/>
                <a:ext cx="494751" cy="289182"/>
              </a:xfrm>
              <a:prstGeom prst="rect">
                <a:avLst/>
              </a:prstGeom>
              <a:blipFill>
                <a:blip r:embed="rId11"/>
                <a:stretch>
                  <a:fillRect l="-6173" t="-2128" r="-4938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椭圆 73">
            <a:extLst>
              <a:ext uri="{FF2B5EF4-FFF2-40B4-BE49-F238E27FC236}">
                <a16:creationId xmlns:a16="http://schemas.microsoft.com/office/drawing/2014/main" id="{B7951114-4949-4A0C-B983-155089AC15F5}"/>
              </a:ext>
            </a:extLst>
          </p:cNvPr>
          <p:cNvSpPr/>
          <p:nvPr/>
        </p:nvSpPr>
        <p:spPr>
          <a:xfrm>
            <a:off x="3932310" y="826859"/>
            <a:ext cx="165182" cy="171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C1A5D85-F666-4DB3-A48A-78EDCB6F1976}"/>
              </a:ext>
            </a:extLst>
          </p:cNvPr>
          <p:cNvSpPr/>
          <p:nvPr/>
        </p:nvSpPr>
        <p:spPr>
          <a:xfrm>
            <a:off x="5875762" y="823177"/>
            <a:ext cx="165182" cy="171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B3AFF27A-1A39-45FB-AF68-CD536D7D77A7}"/>
              </a:ext>
            </a:extLst>
          </p:cNvPr>
          <p:cNvSpPr/>
          <p:nvPr/>
        </p:nvSpPr>
        <p:spPr>
          <a:xfrm>
            <a:off x="7612916" y="817392"/>
            <a:ext cx="165182" cy="171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06DDC46-7874-4628-AA3F-87253724652F}"/>
                  </a:ext>
                </a:extLst>
              </p:cNvPr>
              <p:cNvSpPr txBox="1"/>
              <p:nvPr/>
            </p:nvSpPr>
            <p:spPr>
              <a:xfrm>
                <a:off x="3747676" y="444340"/>
                <a:ext cx="49475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06DDC46-7874-4628-AA3F-872537246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76" y="444340"/>
                <a:ext cx="494751" cy="289182"/>
              </a:xfrm>
              <a:prstGeom prst="rect">
                <a:avLst/>
              </a:prstGeom>
              <a:blipFill>
                <a:blip r:embed="rId12"/>
                <a:stretch>
                  <a:fillRect l="-6173" t="-2128" r="-3704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FE483D0-8F14-4C7E-A6E4-D39B250556D7}"/>
                  </a:ext>
                </a:extLst>
              </p:cNvPr>
              <p:cNvSpPr txBox="1"/>
              <p:nvPr/>
            </p:nvSpPr>
            <p:spPr>
              <a:xfrm>
                <a:off x="5710977" y="430259"/>
                <a:ext cx="49475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FE483D0-8F14-4C7E-A6E4-D39B25055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977" y="430259"/>
                <a:ext cx="494751" cy="289182"/>
              </a:xfrm>
              <a:prstGeom prst="rect">
                <a:avLst/>
              </a:prstGeom>
              <a:blipFill>
                <a:blip r:embed="rId13"/>
                <a:stretch>
                  <a:fillRect l="-6173" t="-2128" r="-3704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F625055-FBFE-4ADB-A2B2-68592B30AB9A}"/>
                  </a:ext>
                </a:extLst>
              </p:cNvPr>
              <p:cNvSpPr txBox="1"/>
              <p:nvPr/>
            </p:nvSpPr>
            <p:spPr>
              <a:xfrm>
                <a:off x="7478611" y="444490"/>
                <a:ext cx="49475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F625055-FBFE-4ADB-A2B2-68592B30A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611" y="444490"/>
                <a:ext cx="494751" cy="289182"/>
              </a:xfrm>
              <a:prstGeom prst="rect">
                <a:avLst/>
              </a:prstGeom>
              <a:blipFill>
                <a:blip r:embed="rId14"/>
                <a:stretch>
                  <a:fillRect l="-6173" t="-2128" r="-3704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F1867D0-C99E-4EC1-9C70-57A1CD176372}"/>
              </a:ext>
            </a:extLst>
          </p:cNvPr>
          <p:cNvCxnSpPr/>
          <p:nvPr/>
        </p:nvCxnSpPr>
        <p:spPr>
          <a:xfrm flipH="1" flipV="1">
            <a:off x="2613506" y="937475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0B27CAB-B9EE-4619-BE29-1B98A5F2144F}"/>
              </a:ext>
            </a:extLst>
          </p:cNvPr>
          <p:cNvCxnSpPr/>
          <p:nvPr/>
        </p:nvCxnSpPr>
        <p:spPr>
          <a:xfrm flipH="1" flipV="1">
            <a:off x="4022015" y="977893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2286BF7-E21F-4FC7-911B-3584B2B0838C}"/>
              </a:ext>
            </a:extLst>
          </p:cNvPr>
          <p:cNvCxnSpPr/>
          <p:nvPr/>
        </p:nvCxnSpPr>
        <p:spPr>
          <a:xfrm flipH="1" flipV="1">
            <a:off x="5958351" y="997940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9CB0214-3756-4650-A431-65F9DC1320C3}"/>
              </a:ext>
            </a:extLst>
          </p:cNvPr>
          <p:cNvCxnSpPr/>
          <p:nvPr/>
        </p:nvCxnSpPr>
        <p:spPr>
          <a:xfrm flipH="1" flipV="1">
            <a:off x="7689607" y="972563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8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A123B37-1980-4F09-957F-1C156F1D656F}"/>
              </a:ext>
            </a:extLst>
          </p:cNvPr>
          <p:cNvSpPr/>
          <p:nvPr/>
        </p:nvSpPr>
        <p:spPr>
          <a:xfrm>
            <a:off x="2454131" y="4684088"/>
            <a:ext cx="371659" cy="1050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a1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B62848-7FD2-493F-BFB9-F78D2C69A52B}"/>
              </a:ext>
            </a:extLst>
          </p:cNvPr>
          <p:cNvSpPr/>
          <p:nvPr/>
        </p:nvSpPr>
        <p:spPr>
          <a:xfrm>
            <a:off x="4553318" y="4684087"/>
            <a:ext cx="371659" cy="1050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a2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426C70-54F6-4A92-8490-EA773D6933B6}"/>
              </a:ext>
            </a:extLst>
          </p:cNvPr>
          <p:cNvSpPr/>
          <p:nvPr/>
        </p:nvSpPr>
        <p:spPr>
          <a:xfrm>
            <a:off x="6652505" y="4684086"/>
            <a:ext cx="371659" cy="10500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a3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58CF25-8C9C-4A44-9003-F6AAF1A80922}"/>
              </a:ext>
            </a:extLst>
          </p:cNvPr>
          <p:cNvSpPr/>
          <p:nvPr/>
        </p:nvSpPr>
        <p:spPr>
          <a:xfrm>
            <a:off x="8751692" y="4684086"/>
            <a:ext cx="371659" cy="1050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a4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95BA052-B428-4C58-848C-08362073030F}"/>
              </a:ext>
            </a:extLst>
          </p:cNvPr>
          <p:cNvCxnSpPr/>
          <p:nvPr/>
        </p:nvCxnSpPr>
        <p:spPr>
          <a:xfrm flipH="1" flipV="1">
            <a:off x="4739147" y="4126596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593A01B-D7AB-43B3-BB59-6ABC12A527E1}"/>
              </a:ext>
            </a:extLst>
          </p:cNvPr>
          <p:cNvSpPr/>
          <p:nvPr/>
        </p:nvSpPr>
        <p:spPr>
          <a:xfrm>
            <a:off x="1669511" y="3645802"/>
            <a:ext cx="365753" cy="457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q1</a:t>
            </a:r>
            <a:endParaRPr lang="zh-CN" altLang="en-US" sz="1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C05C1E-30B5-4A61-B001-34FC72E9D2DA}"/>
              </a:ext>
            </a:extLst>
          </p:cNvPr>
          <p:cNvSpPr/>
          <p:nvPr/>
        </p:nvSpPr>
        <p:spPr>
          <a:xfrm>
            <a:off x="4559224" y="3669399"/>
            <a:ext cx="365753" cy="4571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k2</a:t>
            </a:r>
            <a:endParaRPr lang="zh-CN" altLang="en-US" sz="1000" dirty="0"/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5CB7EB17-8396-4B0D-9657-1FC60DF2500F}"/>
              </a:ext>
            </a:extLst>
          </p:cNvPr>
          <p:cNvCxnSpPr>
            <a:cxnSpLocks/>
            <a:stCxn id="17" idx="0"/>
            <a:endCxn id="2" idx="2"/>
          </p:cNvCxnSpPr>
          <p:nvPr/>
        </p:nvCxnSpPr>
        <p:spPr>
          <a:xfrm rot="16200000" flipV="1">
            <a:off x="1955630" y="3999756"/>
            <a:ext cx="581091" cy="78757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C32D9B2-2F30-4D8E-9DCB-FCAB0355F937}"/>
                  </a:ext>
                </a:extLst>
              </p:cNvPr>
              <p:cNvSpPr txBox="1"/>
              <p:nvPr/>
            </p:nvSpPr>
            <p:spPr>
              <a:xfrm>
                <a:off x="1272778" y="4424915"/>
                <a:ext cx="1184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C32D9B2-2F30-4D8E-9DCB-FCAB0355F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78" y="4424915"/>
                <a:ext cx="1184234" cy="276999"/>
              </a:xfrm>
              <a:prstGeom prst="rect">
                <a:avLst/>
              </a:prstGeom>
              <a:blipFill>
                <a:blip r:embed="rId2"/>
                <a:stretch>
                  <a:fillRect l="-4124" t="-4444" r="-103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721EB80-7104-4215-9867-1720F2754FB6}"/>
                  </a:ext>
                </a:extLst>
              </p:cNvPr>
              <p:cNvSpPr txBox="1"/>
              <p:nvPr/>
            </p:nvSpPr>
            <p:spPr>
              <a:xfrm>
                <a:off x="4792242" y="4373157"/>
                <a:ext cx="120141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721EB80-7104-4215-9867-1720F2754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242" y="4373157"/>
                <a:ext cx="1201418" cy="281937"/>
              </a:xfrm>
              <a:prstGeom prst="rect">
                <a:avLst/>
              </a:prstGeom>
              <a:blipFill>
                <a:blip r:embed="rId3"/>
                <a:stretch>
                  <a:fillRect l="-4061" t="-4255" r="-1523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ACE967C-B83E-441C-B613-23F1D43AD6D0}"/>
              </a:ext>
            </a:extLst>
          </p:cNvPr>
          <p:cNvCxnSpPr/>
          <p:nvPr/>
        </p:nvCxnSpPr>
        <p:spPr>
          <a:xfrm flipH="1" flipV="1">
            <a:off x="6832428" y="4126595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FAD5F5F-FEB6-45A0-B5B7-4D677038FE94}"/>
              </a:ext>
            </a:extLst>
          </p:cNvPr>
          <p:cNvSpPr/>
          <p:nvPr/>
        </p:nvSpPr>
        <p:spPr>
          <a:xfrm>
            <a:off x="6652505" y="3669398"/>
            <a:ext cx="365753" cy="4571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k3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923BF3-9902-49AD-B57C-9C862FC6D6A0}"/>
                  </a:ext>
                </a:extLst>
              </p:cNvPr>
              <p:cNvSpPr txBox="1"/>
              <p:nvPr/>
            </p:nvSpPr>
            <p:spPr>
              <a:xfrm>
                <a:off x="6885523" y="4373156"/>
                <a:ext cx="120141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923BF3-9902-49AD-B57C-9C862FC6D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523" y="4373156"/>
                <a:ext cx="1201418" cy="281937"/>
              </a:xfrm>
              <a:prstGeom prst="rect">
                <a:avLst/>
              </a:prstGeom>
              <a:blipFill>
                <a:blip r:embed="rId4"/>
                <a:stretch>
                  <a:fillRect l="-4061" t="-4255" r="-1015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A0248E1-8487-4560-B1D3-1D072ACB6DC5}"/>
              </a:ext>
            </a:extLst>
          </p:cNvPr>
          <p:cNvCxnSpPr/>
          <p:nvPr/>
        </p:nvCxnSpPr>
        <p:spPr>
          <a:xfrm flipH="1" flipV="1">
            <a:off x="8937521" y="4144423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194347E-A37C-410E-904C-B0F5AB035B14}"/>
              </a:ext>
            </a:extLst>
          </p:cNvPr>
          <p:cNvSpPr/>
          <p:nvPr/>
        </p:nvSpPr>
        <p:spPr>
          <a:xfrm>
            <a:off x="8757598" y="3687226"/>
            <a:ext cx="365753" cy="4571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k4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832376F-428D-4136-B8CE-59279B38D485}"/>
                  </a:ext>
                </a:extLst>
              </p:cNvPr>
              <p:cNvSpPr txBox="1"/>
              <p:nvPr/>
            </p:nvSpPr>
            <p:spPr>
              <a:xfrm>
                <a:off x="8990616" y="4390984"/>
                <a:ext cx="120141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832376F-428D-4136-B8CE-59279B38D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616" y="4390984"/>
                <a:ext cx="1201418" cy="281937"/>
              </a:xfrm>
              <a:prstGeom prst="rect">
                <a:avLst/>
              </a:prstGeom>
              <a:blipFill>
                <a:blip r:embed="rId5"/>
                <a:stretch>
                  <a:fillRect l="-4061" t="-4255" r="-1015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79A2ACC-1737-42DF-AE99-5A75C8F8CEF1}"/>
              </a:ext>
            </a:extLst>
          </p:cNvPr>
          <p:cNvCxnSpPr/>
          <p:nvPr/>
        </p:nvCxnSpPr>
        <p:spPr>
          <a:xfrm flipH="1" flipV="1">
            <a:off x="2614691" y="4119093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376E4F2-41DB-4564-9070-A075A50BAD5A}"/>
              </a:ext>
            </a:extLst>
          </p:cNvPr>
          <p:cNvSpPr/>
          <p:nvPr/>
        </p:nvSpPr>
        <p:spPr>
          <a:xfrm>
            <a:off x="2434768" y="3661896"/>
            <a:ext cx="365753" cy="4571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k1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5E08FCE-AE2D-4AF9-8FA4-681984E47377}"/>
                  </a:ext>
                </a:extLst>
              </p:cNvPr>
              <p:cNvSpPr txBox="1"/>
              <p:nvPr/>
            </p:nvSpPr>
            <p:spPr>
              <a:xfrm>
                <a:off x="2667786" y="4365654"/>
                <a:ext cx="119154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5E08FCE-AE2D-4AF9-8FA4-681984E47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786" y="4365654"/>
                <a:ext cx="1191544" cy="281937"/>
              </a:xfrm>
              <a:prstGeom prst="rect">
                <a:avLst/>
              </a:prstGeom>
              <a:blipFill>
                <a:blip r:embed="rId6"/>
                <a:stretch>
                  <a:fillRect l="-4103" t="-4348" r="-15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B37D5486-5E58-4BEB-A847-2AC43FEE818C}"/>
              </a:ext>
            </a:extLst>
          </p:cNvPr>
          <p:cNvSpPr/>
          <p:nvPr/>
        </p:nvSpPr>
        <p:spPr>
          <a:xfrm>
            <a:off x="2565236" y="2530824"/>
            <a:ext cx="165182" cy="171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3F55AEC-61AF-4768-8D03-9E38A2A82A81}"/>
                  </a:ext>
                </a:extLst>
              </p:cNvPr>
              <p:cNvSpPr txBox="1"/>
              <p:nvPr/>
            </p:nvSpPr>
            <p:spPr>
              <a:xfrm>
                <a:off x="2377440" y="2196057"/>
                <a:ext cx="49475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3F55AEC-61AF-4768-8D03-9E38A2A8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2196057"/>
                <a:ext cx="494751" cy="289182"/>
              </a:xfrm>
              <a:prstGeom prst="rect">
                <a:avLst/>
              </a:prstGeom>
              <a:blipFill>
                <a:blip r:embed="rId7"/>
                <a:stretch>
                  <a:fillRect l="-6173" t="-2083" r="-3704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椭圆 73">
            <a:extLst>
              <a:ext uri="{FF2B5EF4-FFF2-40B4-BE49-F238E27FC236}">
                <a16:creationId xmlns:a16="http://schemas.microsoft.com/office/drawing/2014/main" id="{B7951114-4949-4A0C-B983-155089AC15F5}"/>
              </a:ext>
            </a:extLst>
          </p:cNvPr>
          <p:cNvSpPr/>
          <p:nvPr/>
        </p:nvSpPr>
        <p:spPr>
          <a:xfrm>
            <a:off x="4622534" y="2588432"/>
            <a:ext cx="165182" cy="171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C1A5D85-F666-4DB3-A48A-78EDCB6F1976}"/>
              </a:ext>
            </a:extLst>
          </p:cNvPr>
          <p:cNvSpPr/>
          <p:nvPr/>
        </p:nvSpPr>
        <p:spPr>
          <a:xfrm>
            <a:off x="6709731" y="2610127"/>
            <a:ext cx="165182" cy="171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B3AFF27A-1A39-45FB-AF68-CD536D7D77A7}"/>
              </a:ext>
            </a:extLst>
          </p:cNvPr>
          <p:cNvSpPr/>
          <p:nvPr/>
        </p:nvSpPr>
        <p:spPr>
          <a:xfrm>
            <a:off x="8878301" y="2629719"/>
            <a:ext cx="165182" cy="171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06DDC46-7874-4628-AA3F-87253724652F}"/>
                  </a:ext>
                </a:extLst>
              </p:cNvPr>
              <p:cNvSpPr txBox="1"/>
              <p:nvPr/>
            </p:nvSpPr>
            <p:spPr>
              <a:xfrm>
                <a:off x="4437900" y="2205913"/>
                <a:ext cx="49475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06DDC46-7874-4628-AA3F-872537246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900" y="2205913"/>
                <a:ext cx="494751" cy="289182"/>
              </a:xfrm>
              <a:prstGeom prst="rect">
                <a:avLst/>
              </a:prstGeom>
              <a:blipFill>
                <a:blip r:embed="rId8"/>
                <a:stretch>
                  <a:fillRect l="-6173" t="-2128" r="-4938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FE483D0-8F14-4C7E-A6E4-D39B250556D7}"/>
                  </a:ext>
                </a:extLst>
              </p:cNvPr>
              <p:cNvSpPr txBox="1"/>
              <p:nvPr/>
            </p:nvSpPr>
            <p:spPr>
              <a:xfrm>
                <a:off x="6544946" y="2217209"/>
                <a:ext cx="49475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FE483D0-8F14-4C7E-A6E4-D39B25055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946" y="2217209"/>
                <a:ext cx="494751" cy="289182"/>
              </a:xfrm>
              <a:prstGeom prst="rect">
                <a:avLst/>
              </a:prstGeom>
              <a:blipFill>
                <a:blip r:embed="rId9"/>
                <a:stretch>
                  <a:fillRect l="-6173" t="-2128" r="-3704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F625055-FBFE-4ADB-A2B2-68592B30AB9A}"/>
                  </a:ext>
                </a:extLst>
              </p:cNvPr>
              <p:cNvSpPr txBox="1"/>
              <p:nvPr/>
            </p:nvSpPr>
            <p:spPr>
              <a:xfrm>
                <a:off x="8743996" y="2256817"/>
                <a:ext cx="49475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F625055-FBFE-4ADB-A2B2-68592B30A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96" y="2256817"/>
                <a:ext cx="494751" cy="289182"/>
              </a:xfrm>
              <a:prstGeom prst="rect">
                <a:avLst/>
              </a:prstGeom>
              <a:blipFill>
                <a:blip r:embed="rId10"/>
                <a:stretch>
                  <a:fillRect l="-6098" t="-2083" r="-3659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F1867D0-C99E-4EC1-9C70-57A1CD176372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852388" y="2701906"/>
            <a:ext cx="778817" cy="94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0B27CAB-B9EE-4619-BE29-1B98A5F2144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852388" y="2739468"/>
            <a:ext cx="2859852" cy="906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2286BF7-E21F-4FC7-911B-3584B2B0838C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852388" y="2784892"/>
            <a:ext cx="4939933" cy="860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9CB0214-3756-4650-A431-65F9DC1320C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852388" y="2784892"/>
            <a:ext cx="7102605" cy="860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F9C13C1-CF14-4A79-A66A-7E4697B5A94A}"/>
              </a:ext>
            </a:extLst>
          </p:cNvPr>
          <p:cNvCxnSpPr>
            <a:cxnSpLocks/>
            <a:stCxn id="49" idx="0"/>
            <a:endCxn id="72" idx="4"/>
          </p:cNvCxnSpPr>
          <p:nvPr/>
        </p:nvCxnSpPr>
        <p:spPr>
          <a:xfrm flipV="1">
            <a:off x="2617645" y="2701905"/>
            <a:ext cx="30182" cy="959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4F2F714-B83A-4A5C-B8DF-C108F8925D3B}"/>
              </a:ext>
            </a:extLst>
          </p:cNvPr>
          <p:cNvCxnSpPr>
            <a:cxnSpLocks/>
          </p:cNvCxnSpPr>
          <p:nvPr/>
        </p:nvCxnSpPr>
        <p:spPr>
          <a:xfrm flipV="1">
            <a:off x="4676161" y="2735351"/>
            <a:ext cx="30182" cy="959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2137D6-4876-478E-A61D-4765F93DADC6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6806196" y="2759514"/>
            <a:ext cx="29186" cy="909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9FA881D-621A-4068-A8B8-F65D5C07141E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8940475" y="2781210"/>
            <a:ext cx="12137" cy="906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263E944-8DDF-4EEC-9361-EE7FC7A88063}"/>
                  </a:ext>
                </a:extLst>
              </p:cNvPr>
              <p:cNvSpPr txBox="1"/>
              <p:nvPr/>
            </p:nvSpPr>
            <p:spPr>
              <a:xfrm>
                <a:off x="3291432" y="5899355"/>
                <a:ext cx="1146468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263E944-8DDF-4EEC-9361-EE7FC7A88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432" y="5899355"/>
                <a:ext cx="1146468" cy="285912"/>
              </a:xfrm>
              <a:prstGeom prst="rect">
                <a:avLst/>
              </a:prstGeom>
              <a:blipFill>
                <a:blip r:embed="rId11"/>
                <a:stretch>
                  <a:fillRect l="-4255" t="-6383" r="-1596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28B8CA19-693D-499C-830D-89A0C0C69B1D}"/>
              </a:ext>
            </a:extLst>
          </p:cNvPr>
          <p:cNvSpPr/>
          <p:nvPr/>
        </p:nvSpPr>
        <p:spPr>
          <a:xfrm>
            <a:off x="3219177" y="3642403"/>
            <a:ext cx="365753" cy="457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v1</a:t>
            </a:r>
            <a:endParaRPr lang="zh-CN" altLang="en-US" sz="1000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6650A784-0702-4D3A-94C3-F0EDAFD4CA9E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2710696" y="4099598"/>
            <a:ext cx="691358" cy="2913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FD4F5A9C-B7D4-405A-8F7A-B467CC9AADC7}"/>
              </a:ext>
            </a:extLst>
          </p:cNvPr>
          <p:cNvSpPr/>
          <p:nvPr/>
        </p:nvSpPr>
        <p:spPr>
          <a:xfrm>
            <a:off x="5294369" y="3658329"/>
            <a:ext cx="365753" cy="457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v2</a:t>
            </a:r>
            <a:endParaRPr lang="zh-CN" altLang="en-US" sz="1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BD4EDA2-98F7-4F55-AEC9-9F8C902CA327}"/>
              </a:ext>
            </a:extLst>
          </p:cNvPr>
          <p:cNvSpPr/>
          <p:nvPr/>
        </p:nvSpPr>
        <p:spPr>
          <a:xfrm>
            <a:off x="7384434" y="3676157"/>
            <a:ext cx="365753" cy="457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v3</a:t>
            </a:r>
            <a:endParaRPr lang="zh-CN" altLang="en-US" sz="1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1B30F29-97C2-4A92-B795-131F62EB2773}"/>
              </a:ext>
            </a:extLst>
          </p:cNvPr>
          <p:cNvSpPr/>
          <p:nvPr/>
        </p:nvSpPr>
        <p:spPr>
          <a:xfrm>
            <a:off x="9489527" y="3684246"/>
            <a:ext cx="365753" cy="457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v4</a:t>
            </a:r>
            <a:endParaRPr lang="zh-CN" altLang="en-US" sz="1000" dirty="0"/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36F50F71-841A-4DB8-BCE7-07EDA6418AD7}"/>
              </a:ext>
            </a:extLst>
          </p:cNvPr>
          <p:cNvCxnSpPr>
            <a:cxnSpLocks/>
          </p:cNvCxnSpPr>
          <p:nvPr/>
        </p:nvCxnSpPr>
        <p:spPr>
          <a:xfrm flipV="1">
            <a:off x="4751704" y="4077848"/>
            <a:ext cx="691358" cy="2913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244B9689-8C58-4B35-AC50-2B58CFB876F2}"/>
              </a:ext>
            </a:extLst>
          </p:cNvPr>
          <p:cNvCxnSpPr>
            <a:cxnSpLocks/>
          </p:cNvCxnSpPr>
          <p:nvPr/>
        </p:nvCxnSpPr>
        <p:spPr>
          <a:xfrm flipV="1">
            <a:off x="6910136" y="4063583"/>
            <a:ext cx="691358" cy="2913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0CE70B68-5215-4FD2-ACDC-9133BA8FBB1B}"/>
              </a:ext>
            </a:extLst>
          </p:cNvPr>
          <p:cNvCxnSpPr>
            <a:cxnSpLocks/>
          </p:cNvCxnSpPr>
          <p:nvPr/>
        </p:nvCxnSpPr>
        <p:spPr>
          <a:xfrm flipV="1">
            <a:off x="8990616" y="4074268"/>
            <a:ext cx="691358" cy="2913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9A208EA9-8966-46AC-A23B-4CC2CF810ACD}"/>
              </a:ext>
            </a:extLst>
          </p:cNvPr>
          <p:cNvSpPr/>
          <p:nvPr/>
        </p:nvSpPr>
        <p:spPr>
          <a:xfrm>
            <a:off x="3149294" y="2369406"/>
            <a:ext cx="416976" cy="3993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X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63B273F-B1A6-45E4-A8C7-ECAC2CA783AA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2802308" y="2569102"/>
            <a:ext cx="346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FEE24DB-BCDA-40AB-809E-8BB76D0EEF61}"/>
              </a:ext>
            </a:extLst>
          </p:cNvPr>
          <p:cNvCxnSpPr>
            <a:cxnSpLocks/>
          </p:cNvCxnSpPr>
          <p:nvPr/>
        </p:nvCxnSpPr>
        <p:spPr>
          <a:xfrm flipH="1" flipV="1">
            <a:off x="3407678" y="2742427"/>
            <a:ext cx="10069" cy="831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1A43330B-9FD0-496D-85CB-B8F99CA5FE96}"/>
              </a:ext>
            </a:extLst>
          </p:cNvPr>
          <p:cNvSpPr/>
          <p:nvPr/>
        </p:nvSpPr>
        <p:spPr>
          <a:xfrm>
            <a:off x="5234574" y="2485239"/>
            <a:ext cx="416976" cy="3993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X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892C69B-0849-4B2B-B79B-03C4B1DEAFE6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4841187" y="2684935"/>
            <a:ext cx="3933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9ADEE82-939E-4852-9564-EEA9399097E5}"/>
              </a:ext>
            </a:extLst>
          </p:cNvPr>
          <p:cNvCxnSpPr>
            <a:cxnSpLocks/>
          </p:cNvCxnSpPr>
          <p:nvPr/>
        </p:nvCxnSpPr>
        <p:spPr>
          <a:xfrm flipV="1">
            <a:off x="5458153" y="2868769"/>
            <a:ext cx="0" cy="842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443794A5-552A-4D86-9A35-26099D6A9331}"/>
              </a:ext>
            </a:extLst>
          </p:cNvPr>
          <p:cNvSpPr/>
          <p:nvPr/>
        </p:nvSpPr>
        <p:spPr>
          <a:xfrm>
            <a:off x="7341261" y="2514574"/>
            <a:ext cx="416976" cy="3993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X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6784258-CC00-44C0-892B-7A577EFFD5D2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6947874" y="2714270"/>
            <a:ext cx="3933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C7A42E99-FB6E-4DEB-8788-9083E7DC1430}"/>
              </a:ext>
            </a:extLst>
          </p:cNvPr>
          <p:cNvCxnSpPr>
            <a:cxnSpLocks/>
          </p:cNvCxnSpPr>
          <p:nvPr/>
        </p:nvCxnSpPr>
        <p:spPr>
          <a:xfrm flipV="1">
            <a:off x="7564840" y="2898104"/>
            <a:ext cx="0" cy="842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6919B122-FFA2-454D-8B46-0A7DD9D39895}"/>
              </a:ext>
            </a:extLst>
          </p:cNvPr>
          <p:cNvSpPr/>
          <p:nvPr/>
        </p:nvSpPr>
        <p:spPr>
          <a:xfrm>
            <a:off x="9515683" y="2489244"/>
            <a:ext cx="416976" cy="3993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X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8FEC6CA-BFE0-4A76-9ADF-FB3947C1ABF8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9122296" y="2688940"/>
            <a:ext cx="3933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7AC546F-CAA6-474E-BBB0-AB60AE140E09}"/>
              </a:ext>
            </a:extLst>
          </p:cNvPr>
          <p:cNvCxnSpPr>
            <a:cxnSpLocks/>
          </p:cNvCxnSpPr>
          <p:nvPr/>
        </p:nvCxnSpPr>
        <p:spPr>
          <a:xfrm flipV="1">
            <a:off x="9739262" y="2872774"/>
            <a:ext cx="0" cy="842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F6DAC3F-9CB3-4B91-8DE9-E34C3A1BC89F}"/>
                  </a:ext>
                </a:extLst>
              </p:cNvPr>
              <p:cNvSpPr/>
              <p:nvPr/>
            </p:nvSpPr>
            <p:spPr>
              <a:xfrm>
                <a:off x="825910" y="808212"/>
                <a:ext cx="495545" cy="5073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F6DAC3F-9CB3-4B91-8DE9-E34C3A1BC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10" y="808212"/>
                <a:ext cx="495545" cy="5073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C79E9C1-2BCA-4FB1-8EA9-3C9CE17F2B2F}"/>
              </a:ext>
            </a:extLst>
          </p:cNvPr>
          <p:cNvCxnSpPr>
            <a:stCxn id="108" idx="0"/>
            <a:endCxn id="46" idx="3"/>
          </p:cNvCxnSpPr>
          <p:nvPr/>
        </p:nvCxnSpPr>
        <p:spPr>
          <a:xfrm rot="16200000" flipV="1">
            <a:off x="4809133" y="-2425794"/>
            <a:ext cx="1427360" cy="840271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C04FD2A-9DC4-4E2E-82EE-9FB4D034D607}"/>
              </a:ext>
            </a:extLst>
          </p:cNvPr>
          <p:cNvCxnSpPr>
            <a:stCxn id="96" idx="0"/>
          </p:cNvCxnSpPr>
          <p:nvPr/>
        </p:nvCxnSpPr>
        <p:spPr>
          <a:xfrm flipV="1">
            <a:off x="3357782" y="1061883"/>
            <a:ext cx="44272" cy="130752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4396F3F6-2311-41D3-8531-6BDE36B72B25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5436556" y="1084803"/>
            <a:ext cx="6506" cy="140043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608C158-6116-4E4F-BA3A-539CD25E78C0}"/>
              </a:ext>
            </a:extLst>
          </p:cNvPr>
          <p:cNvCxnSpPr>
            <a:cxnSpLocks/>
          </p:cNvCxnSpPr>
          <p:nvPr/>
        </p:nvCxnSpPr>
        <p:spPr>
          <a:xfrm flipH="1" flipV="1">
            <a:off x="7543243" y="1078471"/>
            <a:ext cx="6506" cy="140043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9910D2D1-5938-44F6-9BC6-73DBAD41EBFC}"/>
                  </a:ext>
                </a:extLst>
              </p:cNvPr>
              <p:cNvSpPr txBox="1"/>
              <p:nvPr/>
            </p:nvSpPr>
            <p:spPr>
              <a:xfrm>
                <a:off x="1420054" y="373260"/>
                <a:ext cx="1555747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9910D2D1-5938-44F6-9BC6-73DBAD41E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54" y="373260"/>
                <a:ext cx="1555747" cy="6722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46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39F58F2-27B2-417E-B118-324A4B008EDB}"/>
                  </a:ext>
                </a:extLst>
              </p:cNvPr>
              <p:cNvSpPr/>
              <p:nvPr/>
            </p:nvSpPr>
            <p:spPr>
              <a:xfrm>
                <a:off x="3126657" y="5718448"/>
                <a:ext cx="371659" cy="4097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39F58F2-27B2-417E-B118-324A4B008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657" y="5718448"/>
                <a:ext cx="371659" cy="4097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848F7B7-DB05-489D-A592-5393703CB385}"/>
                  </a:ext>
                </a:extLst>
              </p:cNvPr>
              <p:cNvSpPr/>
              <p:nvPr/>
            </p:nvSpPr>
            <p:spPr>
              <a:xfrm>
                <a:off x="530935" y="4565126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848F7B7-DB05-489D-A592-5393703CB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35" y="4565126"/>
                <a:ext cx="365753" cy="457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58B4CE3E-3C66-4EFF-AA99-200E70F65559}"/>
              </a:ext>
            </a:extLst>
          </p:cNvPr>
          <p:cNvCxnSpPr>
            <a:cxnSpLocks/>
            <a:stCxn id="64" idx="0"/>
            <a:endCxn id="70" idx="2"/>
          </p:cNvCxnSpPr>
          <p:nvPr/>
        </p:nvCxnSpPr>
        <p:spPr>
          <a:xfrm rot="16200000" flipV="1">
            <a:off x="1665087" y="4071047"/>
            <a:ext cx="696127" cy="259867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EF2B3AD-D6A9-4E18-9A5C-A9A04B5ABD76}"/>
                  </a:ext>
                </a:extLst>
              </p:cNvPr>
              <p:cNvSpPr txBox="1"/>
              <p:nvPr/>
            </p:nvSpPr>
            <p:spPr>
              <a:xfrm>
                <a:off x="294351" y="105735"/>
                <a:ext cx="1392945" cy="857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EF2B3AD-D6A9-4E18-9A5C-A9A04B5A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51" y="105735"/>
                <a:ext cx="1392945" cy="857735"/>
              </a:xfrm>
              <a:prstGeom prst="rect">
                <a:avLst/>
              </a:prstGeom>
              <a:blipFill>
                <a:blip r:embed="rId4"/>
                <a:stretch>
                  <a:fillRect l="-3493" t="-1418" r="-1310" b="-7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0972801-8D48-4AF8-B2F4-11AE584517F5}"/>
              </a:ext>
            </a:extLst>
          </p:cNvPr>
          <p:cNvCxnSpPr>
            <a:cxnSpLocks/>
          </p:cNvCxnSpPr>
          <p:nvPr/>
        </p:nvCxnSpPr>
        <p:spPr>
          <a:xfrm flipH="1" flipV="1">
            <a:off x="3309532" y="5160957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D6B5FC8-AE1B-406F-83E2-E2AEE62E239A}"/>
                  </a:ext>
                </a:extLst>
              </p:cNvPr>
              <p:cNvSpPr/>
              <p:nvPr/>
            </p:nvSpPr>
            <p:spPr>
              <a:xfrm>
                <a:off x="3107294" y="4696256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D6B5FC8-AE1B-406F-83E2-E2AEE62E2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294" y="4696256"/>
                <a:ext cx="365753" cy="4571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C1E93EA9-82F1-4CF7-B126-B5DEBB11DC51}"/>
                  </a:ext>
                </a:extLst>
              </p:cNvPr>
              <p:cNvSpPr/>
              <p:nvPr/>
            </p:nvSpPr>
            <p:spPr>
              <a:xfrm>
                <a:off x="5722375" y="4619375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C1E93EA9-82F1-4CF7-B126-B5DEBB11D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75" y="4619375"/>
                <a:ext cx="365753" cy="4571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E6FBB3FA-20A6-497A-8AEF-2B430AC8EFD7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3290169" y="5076570"/>
            <a:ext cx="2615083" cy="29971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A1601FFC-C280-499C-9A87-3C3C7B18A1EA}"/>
                  </a:ext>
                </a:extLst>
              </p:cNvPr>
              <p:cNvSpPr/>
              <p:nvPr/>
            </p:nvSpPr>
            <p:spPr>
              <a:xfrm>
                <a:off x="165182" y="3747966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A1601FFC-C280-499C-9A87-3C3C7B18A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2" y="3747966"/>
                <a:ext cx="365753" cy="4571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C57C899F-8CBB-4AAA-95FA-E83BC951F5B4}"/>
                  </a:ext>
                </a:extLst>
              </p:cNvPr>
              <p:cNvSpPr/>
              <p:nvPr/>
            </p:nvSpPr>
            <p:spPr>
              <a:xfrm>
                <a:off x="849960" y="3737433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C57C899F-8CBB-4AAA-95FA-E83BC951F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60" y="3737433"/>
                <a:ext cx="365753" cy="4571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A4CF17B-3B53-4D64-AE4A-AD55DADCD301}"/>
              </a:ext>
            </a:extLst>
          </p:cNvPr>
          <p:cNvCxnSpPr>
            <a:stCxn id="70" idx="0"/>
            <a:endCxn id="158" idx="2"/>
          </p:cNvCxnSpPr>
          <p:nvPr/>
        </p:nvCxnSpPr>
        <p:spPr>
          <a:xfrm rot="16200000" flipV="1">
            <a:off x="350954" y="4202267"/>
            <a:ext cx="359965" cy="365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88DFD53-3A9B-4E85-B09B-0F179C334C19}"/>
              </a:ext>
            </a:extLst>
          </p:cNvPr>
          <p:cNvCxnSpPr>
            <a:cxnSpLocks/>
            <a:stCxn id="70" idx="0"/>
          </p:cNvCxnSpPr>
          <p:nvPr/>
        </p:nvCxnSpPr>
        <p:spPr>
          <a:xfrm rot="5400000" flipH="1" flipV="1">
            <a:off x="716940" y="4202034"/>
            <a:ext cx="359965" cy="36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7307F6E3-C6EC-46FD-B037-8DB629ABA6DE}"/>
                  </a:ext>
                </a:extLst>
              </p:cNvPr>
              <p:cNvSpPr/>
              <p:nvPr/>
            </p:nvSpPr>
            <p:spPr>
              <a:xfrm>
                <a:off x="2712720" y="3877993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7307F6E3-C6EC-46FD-B037-8DB629ABA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877993"/>
                <a:ext cx="365753" cy="4571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14A547D0-3CB3-4B90-8A21-72D76B82F675}"/>
                  </a:ext>
                </a:extLst>
              </p:cNvPr>
              <p:cNvSpPr/>
              <p:nvPr/>
            </p:nvSpPr>
            <p:spPr>
              <a:xfrm>
                <a:off x="3397498" y="3867460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14A547D0-3CB3-4B90-8A21-72D76B82F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498" y="3867460"/>
                <a:ext cx="365753" cy="457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BED5F204-B07E-4892-A503-9BA4EB42BF9C}"/>
              </a:ext>
            </a:extLst>
          </p:cNvPr>
          <p:cNvCxnSpPr>
            <a:endCxn id="166" idx="2"/>
          </p:cNvCxnSpPr>
          <p:nvPr/>
        </p:nvCxnSpPr>
        <p:spPr>
          <a:xfrm rot="16200000" flipV="1">
            <a:off x="2898492" y="4332294"/>
            <a:ext cx="359965" cy="365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EF995F58-BA7F-4BFE-8F33-45FC9C4AD5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64478" y="4332061"/>
            <a:ext cx="359965" cy="36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12842E9-F1BB-4DF3-98AC-65EF04FE8FDA}"/>
                  </a:ext>
                </a:extLst>
              </p:cNvPr>
              <p:cNvSpPr/>
              <p:nvPr/>
            </p:nvSpPr>
            <p:spPr>
              <a:xfrm>
                <a:off x="5361530" y="3796755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12842E9-F1BB-4DF3-98AC-65EF04FE8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530" y="3796755"/>
                <a:ext cx="365753" cy="4571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186CE8FD-A5CE-4F0F-9472-605C52804CD3}"/>
                  </a:ext>
                </a:extLst>
              </p:cNvPr>
              <p:cNvSpPr/>
              <p:nvPr/>
            </p:nvSpPr>
            <p:spPr>
              <a:xfrm>
                <a:off x="6046308" y="3786222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186CE8FD-A5CE-4F0F-9472-605C52804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08" y="3786222"/>
                <a:ext cx="365753" cy="4571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3E1986AC-32EF-409B-BCCD-888DFC614DF5}"/>
              </a:ext>
            </a:extLst>
          </p:cNvPr>
          <p:cNvCxnSpPr>
            <a:endCxn id="170" idx="2"/>
          </p:cNvCxnSpPr>
          <p:nvPr/>
        </p:nvCxnSpPr>
        <p:spPr>
          <a:xfrm rot="16200000" flipV="1">
            <a:off x="5547302" y="4251056"/>
            <a:ext cx="359965" cy="365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80750EC2-3E44-410F-A725-492AF38763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3288" y="4250823"/>
            <a:ext cx="359965" cy="36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68D6F9FD-E143-4507-B0C4-3A5A969CD01D}"/>
                  </a:ext>
                </a:extLst>
              </p:cNvPr>
              <p:cNvSpPr/>
              <p:nvPr/>
            </p:nvSpPr>
            <p:spPr>
              <a:xfrm>
                <a:off x="8660766" y="3908707"/>
                <a:ext cx="371659" cy="4097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68D6F9FD-E143-4507-B0C4-3A5A969CD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66" y="3908707"/>
                <a:ext cx="371659" cy="4097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5A974784-ABB0-42E9-9CF8-929E6D069748}"/>
                  </a:ext>
                </a:extLst>
              </p:cNvPr>
              <p:cNvSpPr/>
              <p:nvPr/>
            </p:nvSpPr>
            <p:spPr>
              <a:xfrm>
                <a:off x="6065044" y="2755385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5A974784-ABB0-42E9-9CF8-929E6D069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044" y="2755385"/>
                <a:ext cx="365753" cy="457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54AB5D37-260D-4B3A-808F-13F09DFB90F7}"/>
              </a:ext>
            </a:extLst>
          </p:cNvPr>
          <p:cNvCxnSpPr>
            <a:cxnSpLocks/>
            <a:stCxn id="174" idx="0"/>
            <a:endCxn id="175" idx="2"/>
          </p:cNvCxnSpPr>
          <p:nvPr/>
        </p:nvCxnSpPr>
        <p:spPr>
          <a:xfrm rot="16200000" flipV="1">
            <a:off x="7199196" y="2261306"/>
            <a:ext cx="696127" cy="259867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981B2CD0-C7C1-4153-8123-76E8372EB4B6}"/>
              </a:ext>
            </a:extLst>
          </p:cNvPr>
          <p:cNvCxnSpPr/>
          <p:nvPr/>
        </p:nvCxnSpPr>
        <p:spPr>
          <a:xfrm flipH="1" flipV="1">
            <a:off x="8843641" y="3351216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EA8D1541-2BD5-4DC6-819D-F7C8527E09C7}"/>
                  </a:ext>
                </a:extLst>
              </p:cNvPr>
              <p:cNvSpPr/>
              <p:nvPr/>
            </p:nvSpPr>
            <p:spPr>
              <a:xfrm>
                <a:off x="8641403" y="2886515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EA8D1541-2BD5-4DC6-819D-F7C8527E0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403" y="2886515"/>
                <a:ext cx="365753" cy="4571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D623A0CB-1958-4C9F-8333-51CB971BEA57}"/>
                  </a:ext>
                </a:extLst>
              </p:cNvPr>
              <p:cNvSpPr/>
              <p:nvPr/>
            </p:nvSpPr>
            <p:spPr>
              <a:xfrm>
                <a:off x="11256484" y="2809634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D623A0CB-1958-4C9F-8333-51CB971BE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484" y="2809634"/>
                <a:ext cx="365753" cy="45719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BD37D3CE-CB04-40E6-8654-4D5C122F1AA0}"/>
              </a:ext>
            </a:extLst>
          </p:cNvPr>
          <p:cNvCxnSpPr>
            <a:cxnSpLocks/>
            <a:endCxn id="179" idx="2"/>
          </p:cNvCxnSpPr>
          <p:nvPr/>
        </p:nvCxnSpPr>
        <p:spPr>
          <a:xfrm flipV="1">
            <a:off x="8824278" y="3266829"/>
            <a:ext cx="2615083" cy="29971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4EB2715C-BCE2-4964-870E-C05B554F4762}"/>
                  </a:ext>
                </a:extLst>
              </p:cNvPr>
              <p:cNvSpPr/>
              <p:nvPr/>
            </p:nvSpPr>
            <p:spPr>
              <a:xfrm>
                <a:off x="5699291" y="1938225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4EB2715C-BCE2-4964-870E-C05B554F4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291" y="1938225"/>
                <a:ext cx="365753" cy="4571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42258DD9-D6BA-4FE3-8F7B-9D85D3892784}"/>
                  </a:ext>
                </a:extLst>
              </p:cNvPr>
              <p:cNvSpPr/>
              <p:nvPr/>
            </p:nvSpPr>
            <p:spPr>
              <a:xfrm>
                <a:off x="6384069" y="1927692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42258DD9-D6BA-4FE3-8F7B-9D85D3892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69" y="1927692"/>
                <a:ext cx="365753" cy="4571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A499E9E5-8D91-44AD-B44B-3C9D0D22D90A}"/>
              </a:ext>
            </a:extLst>
          </p:cNvPr>
          <p:cNvCxnSpPr>
            <a:stCxn id="175" idx="0"/>
            <a:endCxn id="181" idx="2"/>
          </p:cNvCxnSpPr>
          <p:nvPr/>
        </p:nvCxnSpPr>
        <p:spPr>
          <a:xfrm rot="16200000" flipV="1">
            <a:off x="5885063" y="2392526"/>
            <a:ext cx="359965" cy="365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854BA146-5C52-4C7C-8C1C-C800A05BE8F0}"/>
              </a:ext>
            </a:extLst>
          </p:cNvPr>
          <p:cNvCxnSpPr>
            <a:cxnSpLocks/>
            <a:stCxn id="175" idx="0"/>
          </p:cNvCxnSpPr>
          <p:nvPr/>
        </p:nvCxnSpPr>
        <p:spPr>
          <a:xfrm rot="5400000" flipH="1" flipV="1">
            <a:off x="6251049" y="2392293"/>
            <a:ext cx="359965" cy="36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25ADF2B1-BA1D-4B72-AA82-3281D404BA6F}"/>
                  </a:ext>
                </a:extLst>
              </p:cNvPr>
              <p:cNvSpPr/>
              <p:nvPr/>
            </p:nvSpPr>
            <p:spPr>
              <a:xfrm>
                <a:off x="8246829" y="2068252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25ADF2B1-BA1D-4B72-AA82-3281D404B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829" y="2068252"/>
                <a:ext cx="365753" cy="45719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B2CB4DFF-96D1-428E-98A7-620451D5172D}"/>
                  </a:ext>
                </a:extLst>
              </p:cNvPr>
              <p:cNvSpPr/>
              <p:nvPr/>
            </p:nvSpPr>
            <p:spPr>
              <a:xfrm>
                <a:off x="8931607" y="2057719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B2CB4DFF-96D1-428E-98A7-620451D51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607" y="2057719"/>
                <a:ext cx="365753" cy="45719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C300E970-B67F-4AF6-A3AE-0F76A18B3BB7}"/>
              </a:ext>
            </a:extLst>
          </p:cNvPr>
          <p:cNvCxnSpPr>
            <a:endCxn id="185" idx="2"/>
          </p:cNvCxnSpPr>
          <p:nvPr/>
        </p:nvCxnSpPr>
        <p:spPr>
          <a:xfrm rot="16200000" flipV="1">
            <a:off x="8432601" y="2522553"/>
            <a:ext cx="359965" cy="365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A19F6A86-A2C5-4048-9166-D675851123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98587" y="2522320"/>
            <a:ext cx="359965" cy="36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BD56CE4F-5755-49E9-8E5F-A0B3EFAEAE8F}"/>
                  </a:ext>
                </a:extLst>
              </p:cNvPr>
              <p:cNvSpPr/>
              <p:nvPr/>
            </p:nvSpPr>
            <p:spPr>
              <a:xfrm>
                <a:off x="10895639" y="1987014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BD56CE4F-5755-49E9-8E5F-A0B3EFAEA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639" y="1987014"/>
                <a:ext cx="365753" cy="45719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5A2CF17E-16A4-4BD3-928C-3F625CAC32FD}"/>
                  </a:ext>
                </a:extLst>
              </p:cNvPr>
              <p:cNvSpPr/>
              <p:nvPr/>
            </p:nvSpPr>
            <p:spPr>
              <a:xfrm>
                <a:off x="11580417" y="1976481"/>
                <a:ext cx="365753" cy="45719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5A2CF17E-16A4-4BD3-928C-3F625CAC3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417" y="1976481"/>
                <a:ext cx="365753" cy="4571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9846E690-2E9C-4F87-B135-EE7A7A11FC76}"/>
              </a:ext>
            </a:extLst>
          </p:cNvPr>
          <p:cNvCxnSpPr>
            <a:endCxn id="189" idx="2"/>
          </p:cNvCxnSpPr>
          <p:nvPr/>
        </p:nvCxnSpPr>
        <p:spPr>
          <a:xfrm rot="16200000" flipV="1">
            <a:off x="11081411" y="2441315"/>
            <a:ext cx="359965" cy="365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D53B7A09-4A86-40E0-B9F3-D4B5914DED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47397" y="2441082"/>
            <a:ext cx="359965" cy="36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60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0E8621-FE78-4624-98E2-E96A6EAE0BDC}"/>
              </a:ext>
            </a:extLst>
          </p:cNvPr>
          <p:cNvSpPr/>
          <p:nvPr/>
        </p:nvSpPr>
        <p:spPr>
          <a:xfrm>
            <a:off x="4748980" y="3799184"/>
            <a:ext cx="371659" cy="342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a1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CC7CD6-C911-4795-9987-F9E90520D0E9}"/>
              </a:ext>
            </a:extLst>
          </p:cNvPr>
          <p:cNvSpPr/>
          <p:nvPr/>
        </p:nvSpPr>
        <p:spPr>
          <a:xfrm>
            <a:off x="3964360" y="2760898"/>
            <a:ext cx="365753" cy="457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q1</a:t>
            </a:r>
            <a:endParaRPr lang="zh-CN" altLang="en-US" sz="1000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98DA5747-1FA6-4EEA-9A48-2DC4BF00FEA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16200000" flipV="1">
            <a:off x="4250479" y="3114852"/>
            <a:ext cx="581091" cy="78757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0A9A2EB-9CCA-4F48-8256-78576574E653}"/>
              </a:ext>
            </a:extLst>
          </p:cNvPr>
          <p:cNvCxnSpPr/>
          <p:nvPr/>
        </p:nvCxnSpPr>
        <p:spPr>
          <a:xfrm flipH="1" flipV="1">
            <a:off x="4909540" y="3234189"/>
            <a:ext cx="1" cy="557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8A7DA5F-EC08-4F3E-B2DC-A39F1921760B}"/>
              </a:ext>
            </a:extLst>
          </p:cNvPr>
          <p:cNvSpPr/>
          <p:nvPr/>
        </p:nvSpPr>
        <p:spPr>
          <a:xfrm>
            <a:off x="4729617" y="2776992"/>
            <a:ext cx="365753" cy="4571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k1</a:t>
            </a:r>
            <a:endParaRPr lang="zh-CN" altLang="en-US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ACFB4C-8520-47BE-A4AB-5C58DCDC1B67}"/>
              </a:ext>
            </a:extLst>
          </p:cNvPr>
          <p:cNvSpPr/>
          <p:nvPr/>
        </p:nvSpPr>
        <p:spPr>
          <a:xfrm>
            <a:off x="5514026" y="2757499"/>
            <a:ext cx="365753" cy="457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v1</a:t>
            </a:r>
            <a:endParaRPr lang="zh-CN" altLang="en-US" sz="1000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CC07DDA-E983-461B-BC7D-BF931B8D802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934811" y="3214694"/>
            <a:ext cx="762092" cy="28952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4EB726A-B437-481A-8FDE-9F8B2FF7AD8C}"/>
              </a:ext>
            </a:extLst>
          </p:cNvPr>
          <p:cNvSpPr/>
          <p:nvPr/>
        </p:nvSpPr>
        <p:spPr>
          <a:xfrm>
            <a:off x="4100053" y="3799184"/>
            <a:ext cx="371659" cy="342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prstClr val="black"/>
                </a:solidFill>
              </a:rPr>
              <a:t>e1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32AA47B-063E-454F-B40D-8F4EF73BBEE8}"/>
                  </a:ext>
                </a:extLst>
              </p:cNvPr>
              <p:cNvSpPr txBox="1"/>
              <p:nvPr/>
            </p:nvSpPr>
            <p:spPr>
              <a:xfrm>
                <a:off x="4471712" y="3824393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32AA47B-063E-454F-B40D-8F4EF73BB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12" y="3824393"/>
                <a:ext cx="235641" cy="276999"/>
              </a:xfrm>
              <a:prstGeom prst="rect">
                <a:avLst/>
              </a:prstGeom>
              <a:blipFill>
                <a:blip r:embed="rId2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2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218</Words>
  <Application>Microsoft Office PowerPoint</Application>
  <PresentationFormat>宽屏</PresentationFormat>
  <Paragraphs>151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Alctrain</dc:creator>
  <cp:lastModifiedBy>Alctrain</cp:lastModifiedBy>
  <cp:revision>22</cp:revision>
  <dcterms:created xsi:type="dcterms:W3CDTF">2022-07-27T03:03:15Z</dcterms:created>
  <dcterms:modified xsi:type="dcterms:W3CDTF">2022-07-28T06:15:26Z</dcterms:modified>
</cp:coreProperties>
</file>