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87035-D2D7-4BF9-A7AB-0597C0E5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92A94-B804-4907-85E9-F380C5138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BFD05-747F-450E-8B9B-246EB248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38FC3-0848-4F18-A8AD-E5F6C1E1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11E54-2A22-4A1C-88CE-042D2CEE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6FD6-5D70-4FCA-B278-672FEA4B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E4729-8E70-449B-9056-3E32641B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A5C7A-C747-4405-8052-7CCD90B4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8A09D-10D2-4B48-B0CB-D9F9E674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80DA2-AE21-4899-AB2E-D0DF3DA6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F7CC0C-FF41-4521-9888-133353B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EFDD4-1438-4F31-9C9E-E045F4182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BAA58-97F2-46F0-B220-C1A5EA1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C3436-1698-43C7-8854-ADE5C26F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51EA3-80B9-4890-924E-C440731F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8EC58-1B4F-4CA8-BD30-1234968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F6566-7950-457B-BB34-7D875DE6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5FEE7-3D76-47A5-9613-A34A9F13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D2FB-7A9B-431A-AA91-64987E3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39ADF-26D3-4692-89B5-4F29DD2B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6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59927-0FB4-4C4E-926A-296E6E28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0C442-4D1B-449D-A5AB-1969ED0C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B984-E044-4B94-A328-8A39CB74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397B3-C1A2-4031-80EC-708CE214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1034-9133-475B-AF16-933CB704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75AA-4266-430C-BF1B-03F641D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A023C-6A36-4631-A1E3-CDC062C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D7554-57E5-4C63-8771-4B78B47D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20C78-04C1-4965-8380-277BFCDC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30880-6734-45BF-8870-A3DD5344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A905B-2A56-48C0-9F66-A40861B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51E9-187A-4075-8B57-A69F5B32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649F4-7D81-4DC1-A53B-D4239A2A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98E9EB-ADEB-4762-BCF6-54063F9C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BA7C5-D20C-4EE4-95C3-97B5ACFC3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111F4-7462-4D6B-A402-04A1DB807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8D81E-5FE3-4E10-B186-1403687F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698AEF-0ACB-4212-8638-99AD7D7F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E0B86-78A3-4C38-B1DE-38E8B3EC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52977-130B-441D-9913-6201AA87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8860D4-9B74-479B-8522-FEDAF8FB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ADD53-1379-47B6-8EEF-E7A6C59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2E7EB-6EB8-4015-8AED-8DE707B9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F27FF-7C19-4751-98F7-E711A8C5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EE6F9-3BF1-4783-A72F-C74BAD0A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12BDE-166A-4259-B57D-49825EB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6019-6D17-4009-B0C3-796BC43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1050D-825D-40CE-907B-BC30114A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E86DC-C864-4D43-8165-4B3D5073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B1917-B268-40A4-BF1A-EDA2A4B6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753B3-5529-4FA1-9C3C-0B8E97D3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309F4-46E1-4EAA-A00A-3F2190AD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652D1-B626-40F7-A377-03CA45A1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1783AF-32C0-44E5-B35A-2CD173D69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6145B-F98A-40A1-B387-B4B02DD3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86CB1-F71A-4155-8EF4-9113FDF8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C93EC-4B12-4025-A5A4-CBE055A5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01A5A-883E-44ED-9381-3572304C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6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723025-67F0-4B55-B4C5-8A09198F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36DF7-AB10-4EDF-BDB7-1A75E7A7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48D8E-A50C-4A0B-8238-A7002B0A8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B521-D7D9-4356-AF8A-53586A4D6E53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04912-0032-45C9-9CE8-70EA11EC8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B3616-B421-472F-8BBF-BD1E34935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88C6-BB8B-46E0-9F78-EE6BEF620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FBFCCF-CE39-4445-810B-05FFC3163BFA}"/>
              </a:ext>
            </a:extLst>
          </p:cNvPr>
          <p:cNvSpPr/>
          <p:nvPr/>
        </p:nvSpPr>
        <p:spPr>
          <a:xfrm>
            <a:off x="3816883" y="3869976"/>
            <a:ext cx="3268243" cy="961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BERT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6091A43-BD97-4B5B-9F28-CAE2781FC8A4}"/>
              </a:ext>
            </a:extLst>
          </p:cNvPr>
          <p:cNvSpPr/>
          <p:nvPr/>
        </p:nvSpPr>
        <p:spPr>
          <a:xfrm>
            <a:off x="4170844" y="5421507"/>
            <a:ext cx="395257" cy="418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76DA5A-14E5-4E66-B23E-E0156684D29A}"/>
              </a:ext>
            </a:extLst>
          </p:cNvPr>
          <p:cNvSpPr/>
          <p:nvPr/>
        </p:nvSpPr>
        <p:spPr>
          <a:xfrm>
            <a:off x="4870901" y="5421507"/>
            <a:ext cx="395257" cy="418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759B9A-BD66-41F9-A95D-DFA0ED5D0426}"/>
              </a:ext>
            </a:extLst>
          </p:cNvPr>
          <p:cNvSpPr/>
          <p:nvPr/>
        </p:nvSpPr>
        <p:spPr>
          <a:xfrm>
            <a:off x="5570958" y="5421506"/>
            <a:ext cx="395257" cy="418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山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E3F6CA-9EBA-43EB-A2E7-DDD40549FD84}"/>
              </a:ext>
            </a:extLst>
          </p:cNvPr>
          <p:cNvSpPr/>
          <p:nvPr/>
        </p:nvSpPr>
        <p:spPr>
          <a:xfrm>
            <a:off x="6272981" y="5421505"/>
            <a:ext cx="395257" cy="418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B7D4F3-95B2-40D0-8B48-C86713B6EEB1}"/>
              </a:ext>
            </a:extLst>
          </p:cNvPr>
          <p:cNvSpPr txBox="1"/>
          <p:nvPr/>
        </p:nvSpPr>
        <p:spPr>
          <a:xfrm>
            <a:off x="1929089" y="54215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随机盖住一部分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7AEE-8C8C-4946-B139-ABB9B8260A44}"/>
              </a:ext>
            </a:extLst>
          </p:cNvPr>
          <p:cNvSpPr/>
          <p:nvPr/>
        </p:nvSpPr>
        <p:spPr>
          <a:xfrm>
            <a:off x="4766679" y="5309419"/>
            <a:ext cx="643029" cy="4814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CF5738A-CE92-444A-B67C-6DBBA8FE1630}"/>
              </a:ext>
            </a:extLst>
          </p:cNvPr>
          <p:cNvSpPr/>
          <p:nvPr/>
        </p:nvSpPr>
        <p:spPr>
          <a:xfrm>
            <a:off x="4170844" y="3156153"/>
            <a:ext cx="395257" cy="418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AA6083-B839-4992-BB81-00C15ADF5E77}"/>
              </a:ext>
            </a:extLst>
          </p:cNvPr>
          <p:cNvSpPr/>
          <p:nvPr/>
        </p:nvSpPr>
        <p:spPr>
          <a:xfrm>
            <a:off x="4870901" y="3156153"/>
            <a:ext cx="395257" cy="418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34CA662-EE88-4738-A5A4-F93A0660DFBC}"/>
              </a:ext>
            </a:extLst>
          </p:cNvPr>
          <p:cNvSpPr/>
          <p:nvPr/>
        </p:nvSpPr>
        <p:spPr>
          <a:xfrm>
            <a:off x="5570958" y="3156152"/>
            <a:ext cx="395257" cy="418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3321D71-5B42-4993-A4E1-42F24453AE75}"/>
              </a:ext>
            </a:extLst>
          </p:cNvPr>
          <p:cNvSpPr/>
          <p:nvPr/>
        </p:nvSpPr>
        <p:spPr>
          <a:xfrm>
            <a:off x="6272981" y="3156151"/>
            <a:ext cx="395257" cy="418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27982C-7227-4581-810D-CA2F2A2D427F}"/>
              </a:ext>
            </a:extLst>
          </p:cNvPr>
          <p:cNvSpPr/>
          <p:nvPr/>
        </p:nvSpPr>
        <p:spPr>
          <a:xfrm>
            <a:off x="4666389" y="2395137"/>
            <a:ext cx="804279" cy="418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Linear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0EBA4D-A503-4C3E-B966-C0DD4C72170B}"/>
              </a:ext>
            </a:extLst>
          </p:cNvPr>
          <p:cNvSpPr/>
          <p:nvPr/>
        </p:nvSpPr>
        <p:spPr>
          <a:xfrm>
            <a:off x="4969223" y="979292"/>
            <a:ext cx="196645" cy="93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5544407-71D0-4E3F-AB4F-D07874CD3184}"/>
              </a:ext>
            </a:extLst>
          </p:cNvPr>
          <p:cNvCxnSpPr>
            <a:endCxn id="11" idx="2"/>
          </p:cNvCxnSpPr>
          <p:nvPr/>
        </p:nvCxnSpPr>
        <p:spPr>
          <a:xfrm flipV="1">
            <a:off x="4368472" y="3575008"/>
            <a:ext cx="1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D8D5EF-8ED9-4D82-8141-E36D597303B9}"/>
              </a:ext>
            </a:extLst>
          </p:cNvPr>
          <p:cNvCxnSpPr/>
          <p:nvPr/>
        </p:nvCxnSpPr>
        <p:spPr>
          <a:xfrm flipV="1">
            <a:off x="5088192" y="3557309"/>
            <a:ext cx="1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661F77-A146-42DF-83D8-FAE2F83466DA}"/>
              </a:ext>
            </a:extLst>
          </p:cNvPr>
          <p:cNvCxnSpPr/>
          <p:nvPr/>
        </p:nvCxnSpPr>
        <p:spPr>
          <a:xfrm flipV="1">
            <a:off x="5768585" y="3557309"/>
            <a:ext cx="1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C7D183-5161-42DA-8B20-6844C662C85E}"/>
              </a:ext>
            </a:extLst>
          </p:cNvPr>
          <p:cNvCxnSpPr/>
          <p:nvPr/>
        </p:nvCxnSpPr>
        <p:spPr>
          <a:xfrm flipV="1">
            <a:off x="6468642" y="3575005"/>
            <a:ext cx="1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95D79E-013C-426E-A8A6-C735DFAE74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068530" y="2802191"/>
            <a:ext cx="19662" cy="35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5F2F94-A79C-4170-8BC2-656AD3C64E8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067545" y="1917283"/>
            <a:ext cx="984" cy="47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B8DF07F-4417-436B-9E25-273BADC9D0D2}"/>
              </a:ext>
            </a:extLst>
          </p:cNvPr>
          <p:cNvSpPr txBox="1"/>
          <p:nvPr/>
        </p:nvSpPr>
        <p:spPr>
          <a:xfrm>
            <a:off x="4070558" y="2047615"/>
            <a:ext cx="10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12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72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97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21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99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2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49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63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57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6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FBFCCF-CE39-4445-810B-05FFC3163BFA}"/>
              </a:ext>
            </a:extLst>
          </p:cNvPr>
          <p:cNvSpPr/>
          <p:nvPr/>
        </p:nvSpPr>
        <p:spPr>
          <a:xfrm>
            <a:off x="1982184" y="3869973"/>
            <a:ext cx="7722255" cy="961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BERT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C34A4A-70DF-4B4D-8AFA-4300E6CDC2FE}"/>
              </a:ext>
            </a:extLst>
          </p:cNvPr>
          <p:cNvSpPr/>
          <p:nvPr/>
        </p:nvSpPr>
        <p:spPr>
          <a:xfrm>
            <a:off x="3049966" y="5013466"/>
            <a:ext cx="1875995" cy="50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           W2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B78F6F-206C-4BFF-9C07-5B90B9DF9953}"/>
              </a:ext>
            </a:extLst>
          </p:cNvPr>
          <p:cNvSpPr/>
          <p:nvPr/>
        </p:nvSpPr>
        <p:spPr>
          <a:xfrm>
            <a:off x="5865927" y="5013464"/>
            <a:ext cx="2800227" cy="50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       W4       W5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0A67BB-F39C-4DE0-9B44-2EACB41A287A}"/>
              </a:ext>
            </a:extLst>
          </p:cNvPr>
          <p:cNvSpPr/>
          <p:nvPr/>
        </p:nvSpPr>
        <p:spPr>
          <a:xfrm>
            <a:off x="2110001" y="5013465"/>
            <a:ext cx="58993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CLS</a:t>
            </a:r>
            <a:endParaRPr lang="zh-CN" altLang="en-US" sz="11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C078E4A-54F3-4C94-84CC-3B377CBD1D29}"/>
              </a:ext>
            </a:extLst>
          </p:cNvPr>
          <p:cNvSpPr/>
          <p:nvPr/>
        </p:nvSpPr>
        <p:spPr>
          <a:xfrm>
            <a:off x="5100976" y="5013464"/>
            <a:ext cx="589935" cy="50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SEP</a:t>
            </a:r>
            <a:endParaRPr lang="zh-CN" altLang="en-US" sz="11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B24B877-FECB-4AF0-91C3-27D8A07FA05D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2404968" y="4831568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FEE107D-0EB9-4A84-971F-71CC8B5B1E03}"/>
              </a:ext>
            </a:extLst>
          </p:cNvPr>
          <p:cNvCxnSpPr/>
          <p:nvPr/>
        </p:nvCxnSpPr>
        <p:spPr>
          <a:xfrm flipH="1" flipV="1">
            <a:off x="3412775" y="4831567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56854C6-3322-4DBE-87B7-FA3ABE2C873B}"/>
              </a:ext>
            </a:extLst>
          </p:cNvPr>
          <p:cNvCxnSpPr/>
          <p:nvPr/>
        </p:nvCxnSpPr>
        <p:spPr>
          <a:xfrm flipH="1" flipV="1">
            <a:off x="4492357" y="4831566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8642E2D-96FE-4673-A8E0-BDBB17B57584}"/>
              </a:ext>
            </a:extLst>
          </p:cNvPr>
          <p:cNvCxnSpPr/>
          <p:nvPr/>
        </p:nvCxnSpPr>
        <p:spPr>
          <a:xfrm flipH="1" flipV="1">
            <a:off x="5395942" y="4831566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D59E3FC-C6F1-46F6-9069-A9284030BAD9}"/>
              </a:ext>
            </a:extLst>
          </p:cNvPr>
          <p:cNvCxnSpPr/>
          <p:nvPr/>
        </p:nvCxnSpPr>
        <p:spPr>
          <a:xfrm flipH="1" flipV="1">
            <a:off x="6475524" y="4831566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CA4A915-B97E-4C91-A0C9-19313D952F4A}"/>
              </a:ext>
            </a:extLst>
          </p:cNvPr>
          <p:cNvCxnSpPr/>
          <p:nvPr/>
        </p:nvCxnSpPr>
        <p:spPr>
          <a:xfrm flipH="1" flipV="1">
            <a:off x="7232605" y="4831565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7260E3F-BD1A-45A7-B5EE-E4E92B88CAF1}"/>
              </a:ext>
            </a:extLst>
          </p:cNvPr>
          <p:cNvCxnSpPr/>
          <p:nvPr/>
        </p:nvCxnSpPr>
        <p:spPr>
          <a:xfrm flipH="1" flipV="1">
            <a:off x="8025088" y="4831564"/>
            <a:ext cx="1" cy="18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D415EF9-1521-40B7-A8CD-AB9C2DB4441F}"/>
              </a:ext>
            </a:extLst>
          </p:cNvPr>
          <p:cNvSpPr/>
          <p:nvPr/>
        </p:nvSpPr>
        <p:spPr>
          <a:xfrm>
            <a:off x="2247654" y="2300748"/>
            <a:ext cx="222207" cy="8790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E5285B-2BA8-4700-8DED-6B9350C740F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358758" y="3179752"/>
            <a:ext cx="0" cy="69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E942604-EE46-446E-BFFE-17989F6099A3}"/>
              </a:ext>
            </a:extLst>
          </p:cNvPr>
          <p:cNvSpPr/>
          <p:nvPr/>
        </p:nvSpPr>
        <p:spPr>
          <a:xfrm>
            <a:off x="1858297" y="1486637"/>
            <a:ext cx="1191669" cy="49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A94CAE-99EE-4D8D-9805-A65BBCEE90B1}"/>
              </a:ext>
            </a:extLst>
          </p:cNvPr>
          <p:cNvCxnSpPr>
            <a:stCxn id="35" idx="0"/>
          </p:cNvCxnSpPr>
          <p:nvPr/>
        </p:nvCxnSpPr>
        <p:spPr>
          <a:xfrm flipV="1">
            <a:off x="2358758" y="1982183"/>
            <a:ext cx="0" cy="3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635AA8-5464-492C-A130-0FA750950F0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049966" y="1734410"/>
            <a:ext cx="719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BD7C243-38BF-4210-B4F9-FD1030BA8162}"/>
              </a:ext>
            </a:extLst>
          </p:cNvPr>
          <p:cNvSpPr txBox="1"/>
          <p:nvPr/>
        </p:nvSpPr>
        <p:spPr>
          <a:xfrm>
            <a:off x="3999763" y="1486677"/>
            <a:ext cx="13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Yes/No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01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34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1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9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44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42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33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</Words>
  <Application>Microsoft Office PowerPoint</Application>
  <PresentationFormat>宽屏</PresentationFormat>
  <Paragraphs>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Alctrain</dc:creator>
  <cp:lastModifiedBy>Alctrain</cp:lastModifiedBy>
  <cp:revision>4</cp:revision>
  <dcterms:created xsi:type="dcterms:W3CDTF">2022-08-02T09:08:04Z</dcterms:created>
  <dcterms:modified xsi:type="dcterms:W3CDTF">2022-08-02T10:20:19Z</dcterms:modified>
</cp:coreProperties>
</file>