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051560" y="1303020"/>
            <a:ext cx="1560830" cy="6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 0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245485" y="1303020"/>
            <a:ext cx="1560830" cy="6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 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439410" y="1303020"/>
            <a:ext cx="1560830" cy="6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 2 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633335" y="1303020"/>
            <a:ext cx="1560830" cy="6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 3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051560" y="3655060"/>
            <a:ext cx="1560830" cy="6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 0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45485" y="3655060"/>
            <a:ext cx="1560830" cy="6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 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439410" y="3655060"/>
            <a:ext cx="1560830" cy="6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 2 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7633335" y="3655060"/>
            <a:ext cx="1560830" cy="6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 3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3" idx="2"/>
            <a:endCxn id="12" idx="0"/>
          </p:cNvCxnSpPr>
          <p:nvPr/>
        </p:nvCxnSpPr>
        <p:spPr>
          <a:xfrm>
            <a:off x="1831975" y="1967230"/>
            <a:ext cx="0" cy="1687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12" idx="0"/>
          </p:cNvCxnSpPr>
          <p:nvPr/>
        </p:nvCxnSpPr>
        <p:spPr>
          <a:xfrm flipH="1">
            <a:off x="1831975" y="1967230"/>
            <a:ext cx="2193925" cy="1687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13" idx="0"/>
          </p:cNvCxnSpPr>
          <p:nvPr/>
        </p:nvCxnSpPr>
        <p:spPr>
          <a:xfrm>
            <a:off x="1831975" y="1967230"/>
            <a:ext cx="2193925" cy="1687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4" idx="0"/>
          </p:cNvCxnSpPr>
          <p:nvPr/>
        </p:nvCxnSpPr>
        <p:spPr>
          <a:xfrm>
            <a:off x="1831975" y="1967230"/>
            <a:ext cx="4387850" cy="1687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0"/>
          </p:cNvCxnSpPr>
          <p:nvPr/>
        </p:nvCxnSpPr>
        <p:spPr>
          <a:xfrm>
            <a:off x="1831975" y="1967230"/>
            <a:ext cx="6581775" cy="1687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999230" y="1967230"/>
            <a:ext cx="16510" cy="1718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14" idx="0"/>
          </p:cNvCxnSpPr>
          <p:nvPr/>
        </p:nvCxnSpPr>
        <p:spPr>
          <a:xfrm>
            <a:off x="4025900" y="1967230"/>
            <a:ext cx="2193925" cy="1687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5" idx="0"/>
          </p:cNvCxnSpPr>
          <p:nvPr/>
        </p:nvCxnSpPr>
        <p:spPr>
          <a:xfrm>
            <a:off x="4023995" y="1975485"/>
            <a:ext cx="4389755" cy="1679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</p:cNvCxnSpPr>
          <p:nvPr/>
        </p:nvCxnSpPr>
        <p:spPr>
          <a:xfrm flipH="1">
            <a:off x="1882140" y="1967230"/>
            <a:ext cx="4337685" cy="1701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</p:cNvCxnSpPr>
          <p:nvPr/>
        </p:nvCxnSpPr>
        <p:spPr>
          <a:xfrm flipH="1">
            <a:off x="4007485" y="1967230"/>
            <a:ext cx="2212340" cy="1685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191250" y="1991995"/>
            <a:ext cx="16510" cy="1685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16015" y="1983740"/>
            <a:ext cx="2183765" cy="1668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</p:cNvCxnSpPr>
          <p:nvPr/>
        </p:nvCxnSpPr>
        <p:spPr>
          <a:xfrm flipH="1">
            <a:off x="1831975" y="1967230"/>
            <a:ext cx="6581775" cy="1668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3" idx="0"/>
          </p:cNvCxnSpPr>
          <p:nvPr/>
        </p:nvCxnSpPr>
        <p:spPr>
          <a:xfrm flipH="1">
            <a:off x="4025900" y="1967230"/>
            <a:ext cx="4387850" cy="1687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199505" y="1975485"/>
            <a:ext cx="2200275" cy="1668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</p:cNvCxnSpPr>
          <p:nvPr/>
        </p:nvCxnSpPr>
        <p:spPr>
          <a:xfrm flipH="1">
            <a:off x="8382635" y="1967230"/>
            <a:ext cx="31115" cy="1652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901055" y="909955"/>
            <a:ext cx="59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T2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752850" y="934720"/>
            <a:ext cx="59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1533525" y="934720"/>
            <a:ext cx="59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 T0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117205" y="934720"/>
            <a:ext cx="59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T3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470140" y="4438650"/>
            <a:ext cx="190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T=T0+Y1+T2+T3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100705" y="4438650"/>
            <a:ext cx="190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T=T0+Y1+T2+T3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5269865" y="4438650"/>
            <a:ext cx="190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T=T0+Y1+T2+T3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931545" y="4438650"/>
            <a:ext cx="190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T=T0+Y1+T2+T3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Nimbus Roman No9 L</vt:lpstr>
      <vt:lpstr>Arial Black</vt:lpstr>
      <vt:lpstr>Droid Sans Fallback</vt:lpstr>
      <vt:lpstr>微软雅黑</vt:lpstr>
      <vt:lpstr>宋体</vt:lpstr>
      <vt:lpstr>Arial Unicode MS</vt:lpstr>
      <vt:lpstr>OpenSymbol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yunhao</cp:lastModifiedBy>
  <cp:revision>3</cp:revision>
  <dcterms:created xsi:type="dcterms:W3CDTF">2023-08-25T09:20:46Z</dcterms:created>
  <dcterms:modified xsi:type="dcterms:W3CDTF">2023-08-25T09:20:46Z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ICV">
    <vt:lpwstr/>
  </property>
</Properties>
</file>