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F68AE2-F859-4BEC-AB67-81009CEF5308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BB8E5A9-65BC-4250-9249-BC731E965FD0}">
      <dgm:prSet phldrT="[文本]"/>
      <dgm:spPr/>
      <dgm:t>
        <a:bodyPr/>
        <a:lstStyle/>
        <a:p>
          <a:r>
            <a:rPr lang="zh-CN" altLang="en-US" dirty="0"/>
            <a:t>基本信息</a:t>
          </a:r>
        </a:p>
      </dgm:t>
    </dgm:pt>
    <dgm:pt modelId="{6392D554-C0A8-4995-A934-11231413100E}" type="parTrans" cxnId="{6159DD61-973D-434A-9724-E79A5480B1EF}">
      <dgm:prSet/>
      <dgm:spPr/>
      <dgm:t>
        <a:bodyPr/>
        <a:lstStyle/>
        <a:p>
          <a:endParaRPr lang="zh-CN" altLang="en-US"/>
        </a:p>
      </dgm:t>
    </dgm:pt>
    <dgm:pt modelId="{B651371A-62F3-44D7-8ECA-954987F3F7FC}" type="sibTrans" cxnId="{6159DD61-973D-434A-9724-E79A5480B1EF}">
      <dgm:prSet/>
      <dgm:spPr/>
      <dgm:t>
        <a:bodyPr/>
        <a:lstStyle/>
        <a:p>
          <a:endParaRPr lang="zh-CN" altLang="en-US"/>
        </a:p>
      </dgm:t>
    </dgm:pt>
    <dgm:pt modelId="{3CE09DD3-913C-4598-95E7-4C1E5B8EB8A1}">
      <dgm:prSet phldrT="[文本]"/>
      <dgm:spPr/>
      <dgm:t>
        <a:bodyPr/>
        <a:lstStyle/>
        <a:p>
          <a:r>
            <a:rPr lang="zh-CN" dirty="0"/>
            <a:t>价值水平</a:t>
          </a:r>
          <a:endParaRPr lang="zh-CN" altLang="en-US" dirty="0"/>
        </a:p>
      </dgm:t>
    </dgm:pt>
    <dgm:pt modelId="{EB694841-FCAF-42DF-9293-FAE22F3552CB}" type="parTrans" cxnId="{38E19E23-F433-4227-BB68-6B8F06CC6B87}">
      <dgm:prSet/>
      <dgm:spPr/>
      <dgm:t>
        <a:bodyPr/>
        <a:lstStyle/>
        <a:p>
          <a:endParaRPr lang="zh-CN" altLang="en-US"/>
        </a:p>
      </dgm:t>
    </dgm:pt>
    <dgm:pt modelId="{93AB95CE-A10E-42EB-89FF-A2E00BD56CCD}" type="sibTrans" cxnId="{38E19E23-F433-4227-BB68-6B8F06CC6B87}">
      <dgm:prSet/>
      <dgm:spPr/>
      <dgm:t>
        <a:bodyPr/>
        <a:lstStyle/>
        <a:p>
          <a:endParaRPr lang="zh-CN" altLang="en-US"/>
        </a:p>
      </dgm:t>
    </dgm:pt>
    <dgm:pt modelId="{5B6F4960-1BFF-4647-8077-617436BF2E1B}">
      <dgm:prSet phldrT="[文本]"/>
      <dgm:spPr/>
      <dgm:t>
        <a:bodyPr/>
        <a:lstStyle/>
        <a:p>
          <a:r>
            <a:rPr lang="zh-CN" dirty="0"/>
            <a:t>子女状况</a:t>
          </a:r>
          <a:endParaRPr lang="zh-CN" altLang="en-US" dirty="0"/>
        </a:p>
      </dgm:t>
    </dgm:pt>
    <dgm:pt modelId="{9476577F-A012-4CC6-A01F-58033405741A}" type="parTrans" cxnId="{638803BF-4AE4-48F8-9FB6-1139F9D61DD1}">
      <dgm:prSet/>
      <dgm:spPr/>
      <dgm:t>
        <a:bodyPr/>
        <a:lstStyle/>
        <a:p>
          <a:endParaRPr lang="zh-CN" altLang="en-US"/>
        </a:p>
      </dgm:t>
    </dgm:pt>
    <dgm:pt modelId="{FFBE1E33-C63E-4C78-872D-2079870A1B05}" type="sibTrans" cxnId="{638803BF-4AE4-48F8-9FB6-1139F9D61DD1}">
      <dgm:prSet/>
      <dgm:spPr/>
      <dgm:t>
        <a:bodyPr/>
        <a:lstStyle/>
        <a:p>
          <a:endParaRPr lang="zh-CN" altLang="en-US"/>
        </a:p>
      </dgm:t>
    </dgm:pt>
    <dgm:pt modelId="{555003E8-EC1D-4E7B-82F8-F407FF4B3559}">
      <dgm:prSet phldrT="[文本]"/>
      <dgm:spPr/>
      <dgm:t>
        <a:bodyPr/>
        <a:lstStyle/>
        <a:p>
          <a:r>
            <a:rPr lang="en-US" altLang="zh-CN" dirty="0"/>
            <a:t>CGA</a:t>
          </a:r>
          <a:r>
            <a:rPr lang="zh-CN" altLang="en-US" dirty="0"/>
            <a:t>身体评估（老年病科）</a:t>
          </a:r>
        </a:p>
      </dgm:t>
    </dgm:pt>
    <dgm:pt modelId="{5892D39E-53D5-41AE-B569-D12840603A70}" type="parTrans" cxnId="{BB9F367D-37F9-4F98-8BD4-3F084590A268}">
      <dgm:prSet/>
      <dgm:spPr/>
      <dgm:t>
        <a:bodyPr/>
        <a:lstStyle/>
        <a:p>
          <a:endParaRPr lang="zh-CN" altLang="en-US"/>
        </a:p>
      </dgm:t>
    </dgm:pt>
    <dgm:pt modelId="{887357FD-F19C-4E0F-82D2-BC1A8315F9AE}" type="sibTrans" cxnId="{BB9F367D-37F9-4F98-8BD4-3F084590A268}">
      <dgm:prSet/>
      <dgm:spPr/>
      <dgm:t>
        <a:bodyPr/>
        <a:lstStyle/>
        <a:p>
          <a:endParaRPr lang="zh-CN" altLang="en-US"/>
        </a:p>
      </dgm:t>
    </dgm:pt>
    <dgm:pt modelId="{C2977B05-4403-486D-BA5D-5AACA34D3620}">
      <dgm:prSet phldrT="[文本]" phldr="1"/>
      <dgm:spPr/>
      <dgm:t>
        <a:bodyPr/>
        <a:lstStyle/>
        <a:p>
          <a:endParaRPr lang="zh-CN" altLang="en-US" dirty="0"/>
        </a:p>
      </dgm:t>
    </dgm:pt>
    <dgm:pt modelId="{5BCC6473-224A-447D-A6CA-ED84776700C4}" type="sibTrans" cxnId="{0A175749-9C75-44E6-8ECB-BA7F73B2700F}">
      <dgm:prSet/>
      <dgm:spPr/>
      <dgm:t>
        <a:bodyPr/>
        <a:lstStyle/>
        <a:p>
          <a:endParaRPr lang="zh-CN" altLang="en-US"/>
        </a:p>
      </dgm:t>
    </dgm:pt>
    <dgm:pt modelId="{C9FC4571-EA9D-478A-AB5C-54491A5A051D}" type="parTrans" cxnId="{0A175749-9C75-44E6-8ECB-BA7F73B2700F}">
      <dgm:prSet/>
      <dgm:spPr/>
      <dgm:t>
        <a:bodyPr/>
        <a:lstStyle/>
        <a:p>
          <a:endParaRPr lang="zh-CN" altLang="en-US"/>
        </a:p>
      </dgm:t>
    </dgm:pt>
    <dgm:pt modelId="{E4207806-3F7D-45FC-9957-26AD39A3AEBF}">
      <dgm:prSet phldrT="[文本]"/>
      <dgm:spPr/>
      <dgm:t>
        <a:bodyPr/>
        <a:lstStyle/>
        <a:p>
          <a:r>
            <a:rPr lang="zh-CN" altLang="en-US" dirty="0"/>
            <a:t>偏好兴趣</a:t>
          </a:r>
        </a:p>
      </dgm:t>
    </dgm:pt>
    <dgm:pt modelId="{3C8E536A-2AD7-4218-B10F-13B3CE812E28}" type="parTrans" cxnId="{C1A32A09-C06D-4D19-B720-985CE5B62D82}">
      <dgm:prSet/>
      <dgm:spPr/>
      <dgm:t>
        <a:bodyPr/>
        <a:lstStyle/>
        <a:p>
          <a:endParaRPr lang="zh-CN" altLang="en-US"/>
        </a:p>
      </dgm:t>
    </dgm:pt>
    <dgm:pt modelId="{226F054F-F271-4AB9-A988-A5CD63FEC43A}" type="sibTrans" cxnId="{C1A32A09-C06D-4D19-B720-985CE5B62D82}">
      <dgm:prSet/>
      <dgm:spPr/>
      <dgm:t>
        <a:bodyPr/>
        <a:lstStyle/>
        <a:p>
          <a:endParaRPr lang="zh-CN" altLang="en-US"/>
        </a:p>
      </dgm:t>
    </dgm:pt>
    <dgm:pt modelId="{E184EE2D-E5E6-42CB-9109-977AD99E5F4D}">
      <dgm:prSet phldrT="[文本]"/>
      <dgm:spPr/>
      <dgm:t>
        <a:bodyPr/>
        <a:lstStyle/>
        <a:p>
          <a:r>
            <a:rPr lang="zh-CN" altLang="en-US" dirty="0"/>
            <a:t>风险评估</a:t>
          </a:r>
        </a:p>
      </dgm:t>
    </dgm:pt>
    <dgm:pt modelId="{3A33C630-839A-4B42-9833-0039E30B5C38}" type="parTrans" cxnId="{1884004A-2BA0-41D0-8D87-7261B9C451E4}">
      <dgm:prSet/>
      <dgm:spPr/>
      <dgm:t>
        <a:bodyPr/>
        <a:lstStyle/>
        <a:p>
          <a:endParaRPr lang="zh-CN" altLang="en-US"/>
        </a:p>
      </dgm:t>
    </dgm:pt>
    <dgm:pt modelId="{B8B70742-7F16-41A5-AB2A-79AAD8DB0290}" type="sibTrans" cxnId="{1884004A-2BA0-41D0-8D87-7261B9C451E4}">
      <dgm:prSet/>
      <dgm:spPr/>
      <dgm:t>
        <a:bodyPr/>
        <a:lstStyle/>
        <a:p>
          <a:endParaRPr lang="zh-CN" altLang="en-US"/>
        </a:p>
      </dgm:t>
    </dgm:pt>
    <dgm:pt modelId="{6EEB4841-505A-46E3-A4A8-24A325E71A7D}">
      <dgm:prSet phldrT="[文本]"/>
      <dgm:spPr/>
      <dgm:t>
        <a:bodyPr/>
        <a:lstStyle/>
        <a:p>
          <a:r>
            <a:rPr lang="zh-CN" dirty="0"/>
            <a:t>身体健康状况</a:t>
          </a:r>
          <a:endParaRPr lang="zh-CN" altLang="en-US" dirty="0"/>
        </a:p>
      </dgm:t>
    </dgm:pt>
    <dgm:pt modelId="{E23310A8-99D8-493D-81B4-1F7F80AB6B6B}" type="parTrans" cxnId="{3FC2407E-CB9A-49AA-BD86-BE13B252742C}">
      <dgm:prSet/>
      <dgm:spPr/>
      <dgm:t>
        <a:bodyPr/>
        <a:lstStyle/>
        <a:p>
          <a:endParaRPr lang="zh-CN" altLang="en-US"/>
        </a:p>
      </dgm:t>
    </dgm:pt>
    <dgm:pt modelId="{D8097410-4F83-4A25-9F57-B0721B3D00C3}" type="sibTrans" cxnId="{3FC2407E-CB9A-49AA-BD86-BE13B252742C}">
      <dgm:prSet/>
      <dgm:spPr/>
      <dgm:t>
        <a:bodyPr/>
        <a:lstStyle/>
        <a:p>
          <a:endParaRPr lang="zh-CN" altLang="en-US"/>
        </a:p>
      </dgm:t>
    </dgm:pt>
    <dgm:pt modelId="{9605BD77-CBDE-4AE1-B2BD-31D7748BBFF0}">
      <dgm:prSet phldrT="[文本]"/>
      <dgm:spPr/>
      <dgm:t>
        <a:bodyPr/>
        <a:lstStyle/>
        <a:p>
          <a:r>
            <a:rPr lang="zh-CN" altLang="en-US" dirty="0"/>
            <a:t>投保渠道爱好</a:t>
          </a:r>
        </a:p>
      </dgm:t>
    </dgm:pt>
    <dgm:pt modelId="{0E1D1172-693A-42BC-B2DE-ED23271D0EB5}" type="parTrans" cxnId="{13BD647E-949D-4DC3-A212-3E9B26F90D9B}">
      <dgm:prSet/>
      <dgm:spPr/>
      <dgm:t>
        <a:bodyPr/>
        <a:lstStyle/>
        <a:p>
          <a:endParaRPr lang="zh-CN" altLang="en-US"/>
        </a:p>
      </dgm:t>
    </dgm:pt>
    <dgm:pt modelId="{85B0BF9D-FCFF-48FE-8063-535B603CBB01}" type="sibTrans" cxnId="{13BD647E-949D-4DC3-A212-3E9B26F90D9B}">
      <dgm:prSet/>
      <dgm:spPr/>
      <dgm:t>
        <a:bodyPr/>
        <a:lstStyle/>
        <a:p>
          <a:endParaRPr lang="zh-CN" altLang="en-US"/>
        </a:p>
      </dgm:t>
    </dgm:pt>
    <dgm:pt modelId="{0C768986-7456-48DE-8D16-653DB92B0C21}">
      <dgm:prSet phldrT="[文本]"/>
      <dgm:spPr/>
      <dgm:t>
        <a:bodyPr/>
        <a:lstStyle/>
        <a:p>
          <a:r>
            <a:rPr lang="zh-CN" altLang="en-US" dirty="0"/>
            <a:t>保险相关偏好</a:t>
          </a:r>
        </a:p>
      </dgm:t>
    </dgm:pt>
    <dgm:pt modelId="{731BBA95-2548-425C-856C-A47514C2227E}" type="parTrans" cxnId="{941403CD-5EC8-49B6-B854-4F0CB1738D09}">
      <dgm:prSet/>
      <dgm:spPr/>
      <dgm:t>
        <a:bodyPr/>
        <a:lstStyle/>
        <a:p>
          <a:endParaRPr lang="zh-CN" altLang="en-US"/>
        </a:p>
      </dgm:t>
    </dgm:pt>
    <dgm:pt modelId="{78A016F8-CEB1-47EC-AD8C-70F0D0C8934F}" type="sibTrans" cxnId="{941403CD-5EC8-49B6-B854-4F0CB1738D09}">
      <dgm:prSet/>
      <dgm:spPr/>
      <dgm:t>
        <a:bodyPr/>
        <a:lstStyle/>
        <a:p>
          <a:endParaRPr lang="zh-CN" altLang="en-US"/>
        </a:p>
      </dgm:t>
    </dgm:pt>
    <dgm:pt modelId="{769219E3-2A89-4BC7-A8F7-FF895D061D50}">
      <dgm:prSet phldrT="[文本]"/>
      <dgm:spPr/>
      <dgm:t>
        <a:bodyPr/>
        <a:lstStyle/>
        <a:p>
          <a:r>
            <a:rPr lang="zh-CN" altLang="en-US" dirty="0"/>
            <a:t>投保方向偏好</a:t>
          </a:r>
        </a:p>
      </dgm:t>
    </dgm:pt>
    <dgm:pt modelId="{E3FEF16E-138F-4794-AF21-156D2E59D3C4}" type="parTrans" cxnId="{2220B1B5-E5E8-442D-BFA1-240044A2154A}">
      <dgm:prSet/>
      <dgm:spPr/>
      <dgm:t>
        <a:bodyPr/>
        <a:lstStyle/>
        <a:p>
          <a:endParaRPr lang="zh-CN" altLang="en-US"/>
        </a:p>
      </dgm:t>
    </dgm:pt>
    <dgm:pt modelId="{BF4F0ED1-F443-4FCF-9EC2-DFA9580719C6}" type="sibTrans" cxnId="{2220B1B5-E5E8-442D-BFA1-240044A2154A}">
      <dgm:prSet/>
      <dgm:spPr/>
      <dgm:t>
        <a:bodyPr/>
        <a:lstStyle/>
        <a:p>
          <a:endParaRPr lang="zh-CN" altLang="en-US"/>
        </a:p>
      </dgm:t>
    </dgm:pt>
    <dgm:pt modelId="{AC1DCE9B-0D58-4992-9478-F945120E1352}">
      <dgm:prSet phldrT="[文本]"/>
      <dgm:spPr/>
      <dgm:t>
        <a:bodyPr/>
        <a:lstStyle/>
        <a:p>
          <a:r>
            <a:rPr lang="zh-CN" altLang="en-US" dirty="0"/>
            <a:t>兴趣爱好</a:t>
          </a:r>
        </a:p>
      </dgm:t>
    </dgm:pt>
    <dgm:pt modelId="{2CE44C96-3670-4F15-A644-7E76A2DCFF0F}" type="parTrans" cxnId="{A60C6C21-07B0-4334-8E02-0A53CC32CA76}">
      <dgm:prSet/>
      <dgm:spPr/>
      <dgm:t>
        <a:bodyPr/>
        <a:lstStyle/>
        <a:p>
          <a:endParaRPr lang="zh-CN" altLang="en-US"/>
        </a:p>
      </dgm:t>
    </dgm:pt>
    <dgm:pt modelId="{FC74B646-06B8-4371-9D9B-8ABDA8732E86}" type="sibTrans" cxnId="{A60C6C21-07B0-4334-8E02-0A53CC32CA76}">
      <dgm:prSet/>
      <dgm:spPr/>
      <dgm:t>
        <a:bodyPr/>
        <a:lstStyle/>
        <a:p>
          <a:endParaRPr lang="zh-CN" altLang="en-US"/>
        </a:p>
      </dgm:t>
    </dgm:pt>
    <dgm:pt modelId="{DAC06B99-DA46-473C-9DD2-66A0527125E2}">
      <dgm:prSet phldrT="[文本]"/>
      <dgm:spPr/>
      <dgm:t>
        <a:bodyPr/>
        <a:lstStyle/>
        <a:p>
          <a:r>
            <a:rPr lang="zh-CN" altLang="en-US" dirty="0"/>
            <a:t>年龄</a:t>
          </a:r>
        </a:p>
      </dgm:t>
    </dgm:pt>
    <dgm:pt modelId="{6047EC6C-A608-4F38-854D-A60935A80344}" type="parTrans" cxnId="{4AFFAA38-A176-47CC-94AC-38D699942C7E}">
      <dgm:prSet/>
      <dgm:spPr/>
      <dgm:t>
        <a:bodyPr/>
        <a:lstStyle/>
        <a:p>
          <a:endParaRPr lang="zh-CN" altLang="en-US"/>
        </a:p>
      </dgm:t>
    </dgm:pt>
    <dgm:pt modelId="{B2FF4CAE-A30D-4402-A1C9-DC6CDA9E5FA8}" type="sibTrans" cxnId="{4AFFAA38-A176-47CC-94AC-38D699942C7E}">
      <dgm:prSet/>
      <dgm:spPr/>
      <dgm:t>
        <a:bodyPr/>
        <a:lstStyle/>
        <a:p>
          <a:endParaRPr lang="zh-CN" altLang="en-US"/>
        </a:p>
      </dgm:t>
    </dgm:pt>
    <dgm:pt modelId="{45A88814-EA4A-4044-B80C-D4605C727757}">
      <dgm:prSet phldrT="[文本]"/>
      <dgm:spPr/>
      <dgm:t>
        <a:bodyPr/>
        <a:lstStyle/>
        <a:p>
          <a:r>
            <a:rPr lang="zh-CN" altLang="en-US" dirty="0"/>
            <a:t>性别</a:t>
          </a:r>
        </a:p>
      </dgm:t>
    </dgm:pt>
    <dgm:pt modelId="{F57B5946-57CB-40FC-B28B-FF1AB862FABD}" type="parTrans" cxnId="{193F944C-EB8A-49C6-9504-702197F80DF7}">
      <dgm:prSet/>
      <dgm:spPr/>
      <dgm:t>
        <a:bodyPr/>
        <a:lstStyle/>
        <a:p>
          <a:endParaRPr lang="zh-CN" altLang="en-US"/>
        </a:p>
      </dgm:t>
    </dgm:pt>
    <dgm:pt modelId="{64389C8A-D2FB-4E04-86D1-B284F94A8341}" type="sibTrans" cxnId="{193F944C-EB8A-49C6-9504-702197F80DF7}">
      <dgm:prSet/>
      <dgm:spPr/>
      <dgm:t>
        <a:bodyPr/>
        <a:lstStyle/>
        <a:p>
          <a:endParaRPr lang="zh-CN" altLang="en-US"/>
        </a:p>
      </dgm:t>
    </dgm:pt>
    <dgm:pt modelId="{9ED88E84-F381-404F-9EED-DB9610F1761D}">
      <dgm:prSet phldrT="[文本]"/>
      <dgm:spPr/>
      <dgm:t>
        <a:bodyPr/>
        <a:lstStyle/>
        <a:p>
          <a:r>
            <a:rPr lang="zh-CN" altLang="en-US" dirty="0"/>
            <a:t>地域</a:t>
          </a:r>
        </a:p>
      </dgm:t>
    </dgm:pt>
    <dgm:pt modelId="{03E58F51-FF82-4260-BC38-09BC53CB7E48}" type="parTrans" cxnId="{D3567FEC-249A-4C20-BCAD-354510A0F494}">
      <dgm:prSet/>
      <dgm:spPr/>
      <dgm:t>
        <a:bodyPr/>
        <a:lstStyle/>
        <a:p>
          <a:endParaRPr lang="zh-CN" altLang="en-US"/>
        </a:p>
      </dgm:t>
    </dgm:pt>
    <dgm:pt modelId="{72ED664A-5C24-4372-9F11-5454F592E3CF}" type="sibTrans" cxnId="{D3567FEC-249A-4C20-BCAD-354510A0F494}">
      <dgm:prSet/>
      <dgm:spPr/>
      <dgm:t>
        <a:bodyPr/>
        <a:lstStyle/>
        <a:p>
          <a:endParaRPr lang="zh-CN" altLang="en-US"/>
        </a:p>
      </dgm:t>
    </dgm:pt>
    <dgm:pt modelId="{7C7E385B-28AF-47C6-99F6-0DED92F6C8E0}">
      <dgm:prSet phldrT="[文本]"/>
      <dgm:spPr/>
      <dgm:t>
        <a:bodyPr/>
        <a:lstStyle/>
        <a:p>
          <a:r>
            <a:rPr lang="zh-CN" altLang="en-US" dirty="0"/>
            <a:t>教育</a:t>
          </a:r>
        </a:p>
      </dgm:t>
    </dgm:pt>
    <dgm:pt modelId="{70EAA2C9-B711-4DE2-8913-9867AF130C5E}" type="parTrans" cxnId="{1930579B-FF98-406A-B189-5768EDB54A98}">
      <dgm:prSet/>
      <dgm:spPr/>
      <dgm:t>
        <a:bodyPr/>
        <a:lstStyle/>
        <a:p>
          <a:endParaRPr lang="zh-CN" altLang="en-US"/>
        </a:p>
      </dgm:t>
    </dgm:pt>
    <dgm:pt modelId="{4974405D-A66A-482F-8F7C-235D3A7B1E3A}" type="sibTrans" cxnId="{1930579B-FF98-406A-B189-5768EDB54A98}">
      <dgm:prSet/>
      <dgm:spPr/>
      <dgm:t>
        <a:bodyPr/>
        <a:lstStyle/>
        <a:p>
          <a:endParaRPr lang="zh-CN" altLang="en-US"/>
        </a:p>
      </dgm:t>
    </dgm:pt>
    <dgm:pt modelId="{764817FE-943D-42F7-A6D2-EC6D3218C780}">
      <dgm:prSet phldrT="[文本]"/>
      <dgm:spPr/>
      <dgm:t>
        <a:bodyPr/>
        <a:lstStyle/>
        <a:p>
          <a:r>
            <a:rPr lang="zh-CN" altLang="en-US" dirty="0"/>
            <a:t>收入等级</a:t>
          </a:r>
        </a:p>
      </dgm:t>
    </dgm:pt>
    <dgm:pt modelId="{807EDB19-5AC7-426C-B516-FFFB1E490E1A}" type="parTrans" cxnId="{DE50D908-A759-4A7D-A16B-7376AE123CA2}">
      <dgm:prSet/>
      <dgm:spPr/>
      <dgm:t>
        <a:bodyPr/>
        <a:lstStyle/>
        <a:p>
          <a:endParaRPr lang="zh-CN" altLang="en-US"/>
        </a:p>
      </dgm:t>
    </dgm:pt>
    <dgm:pt modelId="{B583A632-1963-4929-9F3B-709F54DC9B2C}" type="sibTrans" cxnId="{DE50D908-A759-4A7D-A16B-7376AE123CA2}">
      <dgm:prSet/>
      <dgm:spPr/>
      <dgm:t>
        <a:bodyPr/>
        <a:lstStyle/>
        <a:p>
          <a:endParaRPr lang="zh-CN" altLang="en-US"/>
        </a:p>
      </dgm:t>
    </dgm:pt>
    <dgm:pt modelId="{BCBE81E5-D5D1-43E8-814D-3B282784242A}">
      <dgm:prSet phldrT="[文本]"/>
      <dgm:spPr/>
      <dgm:t>
        <a:bodyPr/>
        <a:lstStyle/>
        <a:p>
          <a:r>
            <a:rPr lang="zh-CN" altLang="en-US" dirty="0"/>
            <a:t>消费水平</a:t>
          </a:r>
        </a:p>
      </dgm:t>
    </dgm:pt>
    <dgm:pt modelId="{3962BE06-5A49-4FF2-9C77-C9C80D91D242}" type="parTrans" cxnId="{DA447728-1F19-451E-9747-3BEE5009D469}">
      <dgm:prSet/>
      <dgm:spPr/>
      <dgm:t>
        <a:bodyPr/>
        <a:lstStyle/>
        <a:p>
          <a:endParaRPr lang="zh-CN" altLang="en-US"/>
        </a:p>
      </dgm:t>
    </dgm:pt>
    <dgm:pt modelId="{F90CECF7-8682-4FB2-B151-AC1AFB7509EF}" type="sibTrans" cxnId="{DA447728-1F19-451E-9747-3BEE5009D469}">
      <dgm:prSet/>
      <dgm:spPr/>
      <dgm:t>
        <a:bodyPr/>
        <a:lstStyle/>
        <a:p>
          <a:endParaRPr lang="zh-CN" altLang="en-US"/>
        </a:p>
      </dgm:t>
    </dgm:pt>
    <dgm:pt modelId="{979D6824-C80D-474C-9649-7238A20504FC}">
      <dgm:prSet phldrT="[文本]"/>
      <dgm:spPr/>
      <dgm:t>
        <a:bodyPr/>
        <a:lstStyle/>
        <a:p>
          <a:r>
            <a:rPr lang="zh-CN" altLang="en-US" dirty="0"/>
            <a:t>社会阶层</a:t>
          </a:r>
        </a:p>
      </dgm:t>
    </dgm:pt>
    <dgm:pt modelId="{6F1808C7-C83E-4439-B550-F192D98C742D}" type="parTrans" cxnId="{5DE4B21E-11B6-4132-BE5B-8B0139FB1C4A}">
      <dgm:prSet/>
      <dgm:spPr/>
      <dgm:t>
        <a:bodyPr/>
        <a:lstStyle/>
        <a:p>
          <a:endParaRPr lang="zh-CN" altLang="en-US"/>
        </a:p>
      </dgm:t>
    </dgm:pt>
    <dgm:pt modelId="{15455FB2-30B4-4528-81D2-58F65CC0968A}" type="sibTrans" cxnId="{5DE4B21E-11B6-4132-BE5B-8B0139FB1C4A}">
      <dgm:prSet/>
      <dgm:spPr/>
      <dgm:t>
        <a:bodyPr/>
        <a:lstStyle/>
        <a:p>
          <a:endParaRPr lang="zh-CN" altLang="en-US"/>
        </a:p>
      </dgm:t>
    </dgm:pt>
    <dgm:pt modelId="{CAB18210-1C5A-4380-9D32-1C49AE98EAC8}">
      <dgm:prSet phldrT="[文本]"/>
      <dgm:spPr/>
      <dgm:t>
        <a:bodyPr/>
        <a:lstStyle/>
        <a:p>
          <a:r>
            <a:rPr lang="zh-CN" altLang="en-US" dirty="0"/>
            <a:t>是否生育</a:t>
          </a:r>
        </a:p>
      </dgm:t>
    </dgm:pt>
    <dgm:pt modelId="{466B7C54-64CA-4E0A-A138-585EF5FE0EFB}" type="parTrans" cxnId="{FA713972-0695-4C27-99DC-A3AA0B3661E5}">
      <dgm:prSet/>
      <dgm:spPr/>
      <dgm:t>
        <a:bodyPr/>
        <a:lstStyle/>
        <a:p>
          <a:endParaRPr lang="zh-CN" altLang="en-US"/>
        </a:p>
      </dgm:t>
    </dgm:pt>
    <dgm:pt modelId="{4457FECC-EBD8-4C53-9848-E96CB9197C4E}" type="sibTrans" cxnId="{FA713972-0695-4C27-99DC-A3AA0B3661E5}">
      <dgm:prSet/>
      <dgm:spPr/>
      <dgm:t>
        <a:bodyPr/>
        <a:lstStyle/>
        <a:p>
          <a:endParaRPr lang="zh-CN" altLang="en-US"/>
        </a:p>
      </dgm:t>
    </dgm:pt>
    <dgm:pt modelId="{54F21F4B-7CB4-4A7F-A240-B5D9D6BAFDFB}">
      <dgm:prSet phldrT="[文本]"/>
      <dgm:spPr/>
      <dgm:t>
        <a:bodyPr/>
        <a:lstStyle/>
        <a:p>
          <a:r>
            <a:rPr lang="zh-CN" altLang="en-US" dirty="0"/>
            <a:t>子女数量及其收入</a:t>
          </a:r>
        </a:p>
      </dgm:t>
    </dgm:pt>
    <dgm:pt modelId="{13A5FFDF-9D78-4017-BBBC-34F904C95EB9}" type="parTrans" cxnId="{AE955E24-E5CC-40F5-AE3E-4C4539122D69}">
      <dgm:prSet/>
      <dgm:spPr/>
      <dgm:t>
        <a:bodyPr/>
        <a:lstStyle/>
        <a:p>
          <a:endParaRPr lang="zh-CN" altLang="en-US"/>
        </a:p>
      </dgm:t>
    </dgm:pt>
    <dgm:pt modelId="{4791D63E-F1C7-4E40-B22C-1972673A2990}" type="sibTrans" cxnId="{AE955E24-E5CC-40F5-AE3E-4C4539122D69}">
      <dgm:prSet/>
      <dgm:spPr/>
      <dgm:t>
        <a:bodyPr/>
        <a:lstStyle/>
        <a:p>
          <a:endParaRPr lang="zh-CN" altLang="en-US"/>
        </a:p>
      </dgm:t>
    </dgm:pt>
    <dgm:pt modelId="{7F9B28B6-D9B0-43F5-BA8F-F80D5119A4E7}">
      <dgm:prSet phldrT="[文本]"/>
      <dgm:spPr/>
      <dgm:t>
        <a:bodyPr/>
        <a:lstStyle/>
        <a:p>
          <a:r>
            <a:rPr lang="zh-CN" altLang="en-US" dirty="0"/>
            <a:t>精神状态评估</a:t>
          </a:r>
        </a:p>
      </dgm:t>
    </dgm:pt>
    <dgm:pt modelId="{CBFEBF5D-9DDD-4611-8225-F4D29A5434E5}" type="parTrans" cxnId="{BB546F44-0766-43A9-9F7E-FF880ECE1406}">
      <dgm:prSet/>
      <dgm:spPr/>
      <dgm:t>
        <a:bodyPr/>
        <a:lstStyle/>
        <a:p>
          <a:endParaRPr lang="zh-CN" altLang="en-US"/>
        </a:p>
      </dgm:t>
    </dgm:pt>
    <dgm:pt modelId="{6B62D136-3060-49B1-B792-160E4F55ACF4}" type="sibTrans" cxnId="{BB546F44-0766-43A9-9F7E-FF880ECE1406}">
      <dgm:prSet/>
      <dgm:spPr/>
      <dgm:t>
        <a:bodyPr/>
        <a:lstStyle/>
        <a:p>
          <a:endParaRPr lang="zh-CN" altLang="en-US"/>
        </a:p>
      </dgm:t>
    </dgm:pt>
    <dgm:pt modelId="{397217FC-74A5-43A3-8DD2-9B424AF473F1}">
      <dgm:prSet phldrT="[文本]"/>
      <dgm:spPr/>
      <dgm:t>
        <a:bodyPr/>
        <a:lstStyle/>
        <a:p>
          <a:r>
            <a:rPr lang="zh-CN" altLang="en-US" dirty="0"/>
            <a:t>违约记录</a:t>
          </a:r>
        </a:p>
      </dgm:t>
    </dgm:pt>
    <dgm:pt modelId="{B34F1AF7-3159-4361-A0B7-C9A51D864935}" type="parTrans" cxnId="{D2986ED4-3EE7-4955-8E2C-D8BEE554B093}">
      <dgm:prSet/>
      <dgm:spPr/>
      <dgm:t>
        <a:bodyPr/>
        <a:lstStyle/>
        <a:p>
          <a:endParaRPr lang="zh-CN" altLang="en-US"/>
        </a:p>
      </dgm:t>
    </dgm:pt>
    <dgm:pt modelId="{DDF36EE9-B80B-4672-B12A-33591350C5F2}" type="sibTrans" cxnId="{D2986ED4-3EE7-4955-8E2C-D8BEE554B093}">
      <dgm:prSet/>
      <dgm:spPr/>
      <dgm:t>
        <a:bodyPr/>
        <a:lstStyle/>
        <a:p>
          <a:endParaRPr lang="zh-CN" altLang="en-US"/>
        </a:p>
      </dgm:t>
    </dgm:pt>
    <dgm:pt modelId="{068641FE-BBD2-4716-9A98-7D5495CEFAD6}">
      <dgm:prSet phldrT="[文本]"/>
      <dgm:spPr/>
      <dgm:t>
        <a:bodyPr/>
        <a:lstStyle/>
        <a:p>
          <a:r>
            <a:rPr lang="zh-CN" altLang="en-US" dirty="0"/>
            <a:t>征信评分</a:t>
          </a:r>
        </a:p>
      </dgm:t>
    </dgm:pt>
    <dgm:pt modelId="{338341D8-9DE2-40D3-AA0A-FE422BD2B004}" type="parTrans" cxnId="{C6E20F85-9B91-4CD1-B25C-5F6849389D40}">
      <dgm:prSet/>
      <dgm:spPr/>
      <dgm:t>
        <a:bodyPr/>
        <a:lstStyle/>
        <a:p>
          <a:endParaRPr lang="zh-CN" altLang="en-US"/>
        </a:p>
      </dgm:t>
    </dgm:pt>
    <dgm:pt modelId="{84C321BA-B6E6-40DB-85DE-1C3BC1730DD6}" type="sibTrans" cxnId="{C6E20F85-9B91-4CD1-B25C-5F6849389D40}">
      <dgm:prSet/>
      <dgm:spPr/>
      <dgm:t>
        <a:bodyPr/>
        <a:lstStyle/>
        <a:p>
          <a:endParaRPr lang="zh-CN" altLang="en-US"/>
        </a:p>
      </dgm:t>
    </dgm:pt>
    <dgm:pt modelId="{F0499B4A-15EB-458A-9811-0A29B2F2CD73}">
      <dgm:prSet phldrT="[文本]"/>
      <dgm:spPr/>
      <dgm:t>
        <a:bodyPr/>
        <a:lstStyle/>
        <a:p>
          <a:r>
            <a:rPr lang="zh-CN" altLang="en-US" dirty="0"/>
            <a:t>患病历史</a:t>
          </a:r>
        </a:p>
      </dgm:t>
    </dgm:pt>
    <dgm:pt modelId="{12773263-5902-44E5-8E45-70ECCF608C30}" type="parTrans" cxnId="{ED202D45-127F-4D33-9735-D37858277FE3}">
      <dgm:prSet/>
      <dgm:spPr/>
      <dgm:t>
        <a:bodyPr/>
        <a:lstStyle/>
        <a:p>
          <a:endParaRPr lang="zh-CN" altLang="en-US"/>
        </a:p>
      </dgm:t>
    </dgm:pt>
    <dgm:pt modelId="{5A7BEA8A-844A-4B61-AAAB-CA492CCA16C3}" type="sibTrans" cxnId="{ED202D45-127F-4D33-9735-D37858277FE3}">
      <dgm:prSet/>
      <dgm:spPr/>
      <dgm:t>
        <a:bodyPr/>
        <a:lstStyle/>
        <a:p>
          <a:endParaRPr lang="zh-CN" altLang="en-US"/>
        </a:p>
      </dgm:t>
    </dgm:pt>
    <dgm:pt modelId="{187AE500-3B01-40E9-A824-E72715AA18E7}" type="pres">
      <dgm:prSet presAssocID="{4BF68AE2-F859-4BEC-AB67-81009CEF530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86DB6FE-3DBC-45DD-81A8-AF2B9EB821B4}" type="pres">
      <dgm:prSet presAssocID="{C2977B05-4403-486D-BA5D-5AACA34D3620}" presName="centerShape" presStyleLbl="node0" presStyleIdx="0" presStyleCnt="1" custScaleX="39071" custScaleY="45570"/>
      <dgm:spPr/>
    </dgm:pt>
    <dgm:pt modelId="{DB6F0389-6E9A-4386-9264-7433E9A7F6C7}" type="pres">
      <dgm:prSet presAssocID="{3BB8E5A9-65BC-4250-9249-BC731E965FD0}" presName="node" presStyleLbl="node1" presStyleIdx="0" presStyleCnt="6">
        <dgm:presLayoutVars>
          <dgm:bulletEnabled val="1"/>
        </dgm:presLayoutVars>
      </dgm:prSet>
      <dgm:spPr/>
    </dgm:pt>
    <dgm:pt modelId="{36BEB024-A764-4807-B774-706FD4630C71}" type="pres">
      <dgm:prSet presAssocID="{3BB8E5A9-65BC-4250-9249-BC731E965FD0}" presName="dummy" presStyleCnt="0"/>
      <dgm:spPr/>
    </dgm:pt>
    <dgm:pt modelId="{0128DACC-E7F9-46E9-BA54-3CE670486D59}" type="pres">
      <dgm:prSet presAssocID="{B651371A-62F3-44D7-8ECA-954987F3F7FC}" presName="sibTrans" presStyleLbl="sibTrans2D1" presStyleIdx="0" presStyleCnt="6"/>
      <dgm:spPr/>
    </dgm:pt>
    <dgm:pt modelId="{F7F13CAB-8FE2-49B4-8D78-8C4A1D9476BF}" type="pres">
      <dgm:prSet presAssocID="{3CE09DD3-913C-4598-95E7-4C1E5B8EB8A1}" presName="node" presStyleLbl="node1" presStyleIdx="1" presStyleCnt="6">
        <dgm:presLayoutVars>
          <dgm:bulletEnabled val="1"/>
        </dgm:presLayoutVars>
      </dgm:prSet>
      <dgm:spPr/>
    </dgm:pt>
    <dgm:pt modelId="{22B4DF81-BE25-4ED5-B316-7CC6F76A590F}" type="pres">
      <dgm:prSet presAssocID="{3CE09DD3-913C-4598-95E7-4C1E5B8EB8A1}" presName="dummy" presStyleCnt="0"/>
      <dgm:spPr/>
    </dgm:pt>
    <dgm:pt modelId="{2951D0BB-E4E1-4248-8600-5D72545FEB43}" type="pres">
      <dgm:prSet presAssocID="{93AB95CE-A10E-42EB-89FF-A2E00BD56CCD}" presName="sibTrans" presStyleLbl="sibTrans2D1" presStyleIdx="1" presStyleCnt="6"/>
      <dgm:spPr/>
    </dgm:pt>
    <dgm:pt modelId="{508301DD-9DDB-44F2-A482-068608D48391}" type="pres">
      <dgm:prSet presAssocID="{5B6F4960-1BFF-4647-8077-617436BF2E1B}" presName="node" presStyleLbl="node1" presStyleIdx="2" presStyleCnt="6">
        <dgm:presLayoutVars>
          <dgm:bulletEnabled val="1"/>
        </dgm:presLayoutVars>
      </dgm:prSet>
      <dgm:spPr/>
    </dgm:pt>
    <dgm:pt modelId="{066BEFC9-C5E0-4AA2-A400-464B4469EDB0}" type="pres">
      <dgm:prSet presAssocID="{5B6F4960-1BFF-4647-8077-617436BF2E1B}" presName="dummy" presStyleCnt="0"/>
      <dgm:spPr/>
    </dgm:pt>
    <dgm:pt modelId="{E1E69D8D-D71A-4F64-9C9C-C7535FBACA5C}" type="pres">
      <dgm:prSet presAssocID="{FFBE1E33-C63E-4C78-872D-2079870A1B05}" presName="sibTrans" presStyleLbl="sibTrans2D1" presStyleIdx="2" presStyleCnt="6"/>
      <dgm:spPr/>
    </dgm:pt>
    <dgm:pt modelId="{6E2E8EA9-39D3-4B9B-BF7A-24CCB0EE6B16}" type="pres">
      <dgm:prSet presAssocID="{6EEB4841-505A-46E3-A4A8-24A325E71A7D}" presName="node" presStyleLbl="node1" presStyleIdx="3" presStyleCnt="6">
        <dgm:presLayoutVars>
          <dgm:bulletEnabled val="1"/>
        </dgm:presLayoutVars>
      </dgm:prSet>
      <dgm:spPr/>
    </dgm:pt>
    <dgm:pt modelId="{873CA941-64F6-4339-A0C3-87AA7F8F8570}" type="pres">
      <dgm:prSet presAssocID="{6EEB4841-505A-46E3-A4A8-24A325E71A7D}" presName="dummy" presStyleCnt="0"/>
      <dgm:spPr/>
    </dgm:pt>
    <dgm:pt modelId="{777FD32B-DA94-4E08-8FAA-536DE68B14F9}" type="pres">
      <dgm:prSet presAssocID="{D8097410-4F83-4A25-9F57-B0721B3D00C3}" presName="sibTrans" presStyleLbl="sibTrans2D1" presStyleIdx="3" presStyleCnt="6"/>
      <dgm:spPr/>
    </dgm:pt>
    <dgm:pt modelId="{DA8D4ECC-73F4-4DAF-A64F-54E05DC90EB4}" type="pres">
      <dgm:prSet presAssocID="{E4207806-3F7D-45FC-9957-26AD39A3AEBF}" presName="node" presStyleLbl="node1" presStyleIdx="4" presStyleCnt="6">
        <dgm:presLayoutVars>
          <dgm:bulletEnabled val="1"/>
        </dgm:presLayoutVars>
      </dgm:prSet>
      <dgm:spPr/>
    </dgm:pt>
    <dgm:pt modelId="{5F625D6A-8D86-409E-879E-47D2620CA7CE}" type="pres">
      <dgm:prSet presAssocID="{E4207806-3F7D-45FC-9957-26AD39A3AEBF}" presName="dummy" presStyleCnt="0"/>
      <dgm:spPr/>
    </dgm:pt>
    <dgm:pt modelId="{E6B8EDB9-0D14-44C1-9F14-FB01C198BCDB}" type="pres">
      <dgm:prSet presAssocID="{226F054F-F271-4AB9-A988-A5CD63FEC43A}" presName="sibTrans" presStyleLbl="sibTrans2D1" presStyleIdx="4" presStyleCnt="6"/>
      <dgm:spPr/>
    </dgm:pt>
    <dgm:pt modelId="{96CA4B6C-07B7-4E91-8430-0874D6AF1DBC}" type="pres">
      <dgm:prSet presAssocID="{E184EE2D-E5E6-42CB-9109-977AD99E5F4D}" presName="node" presStyleLbl="node1" presStyleIdx="5" presStyleCnt="6">
        <dgm:presLayoutVars>
          <dgm:bulletEnabled val="1"/>
        </dgm:presLayoutVars>
      </dgm:prSet>
      <dgm:spPr/>
    </dgm:pt>
    <dgm:pt modelId="{2B7576F8-002F-4BCD-B179-A299067E2668}" type="pres">
      <dgm:prSet presAssocID="{E184EE2D-E5E6-42CB-9109-977AD99E5F4D}" presName="dummy" presStyleCnt="0"/>
      <dgm:spPr/>
    </dgm:pt>
    <dgm:pt modelId="{A7C3EBE1-4DD5-403B-8647-9E38419857E4}" type="pres">
      <dgm:prSet presAssocID="{B8B70742-7F16-41A5-AB2A-79AAD8DB0290}" presName="sibTrans" presStyleLbl="sibTrans2D1" presStyleIdx="5" presStyleCnt="6"/>
      <dgm:spPr/>
    </dgm:pt>
  </dgm:ptLst>
  <dgm:cxnLst>
    <dgm:cxn modelId="{DE50D908-A759-4A7D-A16B-7376AE123CA2}" srcId="{3CE09DD3-913C-4598-95E7-4C1E5B8EB8A1}" destId="{764817FE-943D-42F7-A6D2-EC6D3218C780}" srcOrd="0" destOrd="0" parTransId="{807EDB19-5AC7-426C-B516-FFFB1E490E1A}" sibTransId="{B583A632-1963-4929-9F3B-709F54DC9B2C}"/>
    <dgm:cxn modelId="{C1A32A09-C06D-4D19-B720-985CE5B62D82}" srcId="{C2977B05-4403-486D-BA5D-5AACA34D3620}" destId="{E4207806-3F7D-45FC-9957-26AD39A3AEBF}" srcOrd="4" destOrd="0" parTransId="{3C8E536A-2AD7-4218-B10F-13B3CE812E28}" sibTransId="{226F054F-F271-4AB9-A988-A5CD63FEC43A}"/>
    <dgm:cxn modelId="{11505511-92B8-4A12-9A25-5F92145A47BD}" type="presOf" srcId="{3BB8E5A9-65BC-4250-9249-BC731E965FD0}" destId="{DB6F0389-6E9A-4386-9264-7433E9A7F6C7}" srcOrd="0" destOrd="0" presId="urn:microsoft.com/office/officeart/2005/8/layout/radial6"/>
    <dgm:cxn modelId="{6EDF2E19-E78A-49EE-B326-F6F840C05247}" type="presOf" srcId="{AC1DCE9B-0D58-4992-9478-F945120E1352}" destId="{DA8D4ECC-73F4-4DAF-A64F-54E05DC90EB4}" srcOrd="0" destOrd="4" presId="urn:microsoft.com/office/officeart/2005/8/layout/radial6"/>
    <dgm:cxn modelId="{5DE4B21E-11B6-4132-BE5B-8B0139FB1C4A}" srcId="{3CE09DD3-913C-4598-95E7-4C1E5B8EB8A1}" destId="{979D6824-C80D-474C-9649-7238A20504FC}" srcOrd="2" destOrd="0" parTransId="{6F1808C7-C83E-4439-B550-F192D98C742D}" sibTransId="{15455FB2-30B4-4528-81D2-58F65CC0968A}"/>
    <dgm:cxn modelId="{A60C6C21-07B0-4334-8E02-0A53CC32CA76}" srcId="{E4207806-3F7D-45FC-9957-26AD39A3AEBF}" destId="{AC1DCE9B-0D58-4992-9478-F945120E1352}" srcOrd="3" destOrd="0" parTransId="{2CE44C96-3670-4F15-A644-7E76A2DCFF0F}" sibTransId="{FC74B646-06B8-4371-9D9B-8ABDA8732E86}"/>
    <dgm:cxn modelId="{38E19E23-F433-4227-BB68-6B8F06CC6B87}" srcId="{C2977B05-4403-486D-BA5D-5AACA34D3620}" destId="{3CE09DD3-913C-4598-95E7-4C1E5B8EB8A1}" srcOrd="1" destOrd="0" parTransId="{EB694841-FCAF-42DF-9293-FAE22F3552CB}" sibTransId="{93AB95CE-A10E-42EB-89FF-A2E00BD56CCD}"/>
    <dgm:cxn modelId="{AE955E24-E5CC-40F5-AE3E-4C4539122D69}" srcId="{5B6F4960-1BFF-4647-8077-617436BF2E1B}" destId="{54F21F4B-7CB4-4A7F-A240-B5D9D6BAFDFB}" srcOrd="1" destOrd="0" parTransId="{13A5FFDF-9D78-4017-BBBC-34F904C95EB9}" sibTransId="{4791D63E-F1C7-4E40-B22C-1972673A2990}"/>
    <dgm:cxn modelId="{D46BC425-4F31-43F3-8723-027C9BD15F2F}" type="presOf" srcId="{FFBE1E33-C63E-4C78-872D-2079870A1B05}" destId="{E1E69D8D-D71A-4F64-9C9C-C7535FBACA5C}" srcOrd="0" destOrd="0" presId="urn:microsoft.com/office/officeart/2005/8/layout/radial6"/>
    <dgm:cxn modelId="{DA447728-1F19-451E-9747-3BEE5009D469}" srcId="{3CE09DD3-913C-4598-95E7-4C1E5B8EB8A1}" destId="{BCBE81E5-D5D1-43E8-814D-3B282784242A}" srcOrd="1" destOrd="0" parTransId="{3962BE06-5A49-4FF2-9C77-C9C80D91D242}" sibTransId="{F90CECF7-8682-4FB2-B151-AC1AFB7509EF}"/>
    <dgm:cxn modelId="{4AFFAA38-A176-47CC-94AC-38D699942C7E}" srcId="{3BB8E5A9-65BC-4250-9249-BC731E965FD0}" destId="{DAC06B99-DA46-473C-9DD2-66A0527125E2}" srcOrd="0" destOrd="0" parTransId="{6047EC6C-A608-4F38-854D-A60935A80344}" sibTransId="{B2FF4CAE-A30D-4402-A1C9-DC6CDA9E5FA8}"/>
    <dgm:cxn modelId="{88FEE43D-4A96-452F-BCEE-F3886EA52C3B}" type="presOf" srcId="{E4207806-3F7D-45FC-9957-26AD39A3AEBF}" destId="{DA8D4ECC-73F4-4DAF-A64F-54E05DC90EB4}" srcOrd="0" destOrd="0" presId="urn:microsoft.com/office/officeart/2005/8/layout/radial6"/>
    <dgm:cxn modelId="{EA4F8840-E22B-4DD7-8CB6-96F028FBF845}" type="presOf" srcId="{93AB95CE-A10E-42EB-89FF-A2E00BD56CCD}" destId="{2951D0BB-E4E1-4248-8600-5D72545FEB43}" srcOrd="0" destOrd="0" presId="urn:microsoft.com/office/officeart/2005/8/layout/radial6"/>
    <dgm:cxn modelId="{655FC760-309F-49FA-BAE3-A31CD4A0A4D1}" type="presOf" srcId="{F0499B4A-15EB-458A-9811-0A29B2F2CD73}" destId="{96CA4B6C-07B7-4E91-8430-0874D6AF1DBC}" srcOrd="0" destOrd="3" presId="urn:microsoft.com/office/officeart/2005/8/layout/radial6"/>
    <dgm:cxn modelId="{43AB9B41-42DF-4C87-9FB7-117D6300CB84}" type="presOf" srcId="{769219E3-2A89-4BC7-A8F7-FF895D061D50}" destId="{DA8D4ECC-73F4-4DAF-A64F-54E05DC90EB4}" srcOrd="0" destOrd="3" presId="urn:microsoft.com/office/officeart/2005/8/layout/radial6"/>
    <dgm:cxn modelId="{6159DD61-973D-434A-9724-E79A5480B1EF}" srcId="{C2977B05-4403-486D-BA5D-5AACA34D3620}" destId="{3BB8E5A9-65BC-4250-9249-BC731E965FD0}" srcOrd="0" destOrd="0" parTransId="{6392D554-C0A8-4995-A934-11231413100E}" sibTransId="{B651371A-62F3-44D7-8ECA-954987F3F7FC}"/>
    <dgm:cxn modelId="{BB546F44-0766-43A9-9F7E-FF880ECE1406}" srcId="{6EEB4841-505A-46E3-A4A8-24A325E71A7D}" destId="{7F9B28B6-D9B0-43F5-BA8F-F80D5119A4E7}" srcOrd="1" destOrd="0" parTransId="{CBFEBF5D-9DDD-4611-8225-F4D29A5434E5}" sibTransId="{6B62D136-3060-49B1-B792-160E4F55ACF4}"/>
    <dgm:cxn modelId="{ED202D45-127F-4D33-9735-D37858277FE3}" srcId="{E184EE2D-E5E6-42CB-9109-977AD99E5F4D}" destId="{F0499B4A-15EB-458A-9811-0A29B2F2CD73}" srcOrd="2" destOrd="0" parTransId="{12773263-5902-44E5-8E45-70ECCF608C30}" sibTransId="{5A7BEA8A-844A-4B61-AAAB-CA492CCA16C3}"/>
    <dgm:cxn modelId="{15049D66-08C4-4A1D-917F-1307E467EBEE}" type="presOf" srcId="{9ED88E84-F381-404F-9EED-DB9610F1761D}" destId="{DB6F0389-6E9A-4386-9264-7433E9A7F6C7}" srcOrd="0" destOrd="3" presId="urn:microsoft.com/office/officeart/2005/8/layout/radial6"/>
    <dgm:cxn modelId="{0A175749-9C75-44E6-8ECB-BA7F73B2700F}" srcId="{4BF68AE2-F859-4BEC-AB67-81009CEF5308}" destId="{C2977B05-4403-486D-BA5D-5AACA34D3620}" srcOrd="0" destOrd="0" parTransId="{C9FC4571-EA9D-478A-AB5C-54491A5A051D}" sibTransId="{5BCC6473-224A-447D-A6CA-ED84776700C4}"/>
    <dgm:cxn modelId="{1884004A-2BA0-41D0-8D87-7261B9C451E4}" srcId="{C2977B05-4403-486D-BA5D-5AACA34D3620}" destId="{E184EE2D-E5E6-42CB-9109-977AD99E5F4D}" srcOrd="5" destOrd="0" parTransId="{3A33C630-839A-4B42-9833-0039E30B5C38}" sibTransId="{B8B70742-7F16-41A5-AB2A-79AAD8DB0290}"/>
    <dgm:cxn modelId="{2B65AA6A-4639-48B4-A24A-87E0F2F69C4B}" type="presOf" srcId="{DAC06B99-DA46-473C-9DD2-66A0527125E2}" destId="{DB6F0389-6E9A-4386-9264-7433E9A7F6C7}" srcOrd="0" destOrd="1" presId="urn:microsoft.com/office/officeart/2005/8/layout/radial6"/>
    <dgm:cxn modelId="{E6D2426C-7863-4195-9ACD-C3D35BC0625E}" type="presOf" srcId="{397217FC-74A5-43A3-8DD2-9B424AF473F1}" destId="{96CA4B6C-07B7-4E91-8430-0874D6AF1DBC}" srcOrd="0" destOrd="1" presId="urn:microsoft.com/office/officeart/2005/8/layout/radial6"/>
    <dgm:cxn modelId="{193F944C-EB8A-49C6-9504-702197F80DF7}" srcId="{3BB8E5A9-65BC-4250-9249-BC731E965FD0}" destId="{45A88814-EA4A-4044-B80C-D4605C727757}" srcOrd="1" destOrd="0" parTransId="{F57B5946-57CB-40FC-B28B-FF1AB862FABD}" sibTransId="{64389C8A-D2FB-4E04-86D1-B284F94A8341}"/>
    <dgm:cxn modelId="{89387B6E-D922-4560-990D-B1904729434A}" type="presOf" srcId="{45A88814-EA4A-4044-B80C-D4605C727757}" destId="{DB6F0389-6E9A-4386-9264-7433E9A7F6C7}" srcOrd="0" destOrd="2" presId="urn:microsoft.com/office/officeart/2005/8/layout/radial6"/>
    <dgm:cxn modelId="{FA713972-0695-4C27-99DC-A3AA0B3661E5}" srcId="{5B6F4960-1BFF-4647-8077-617436BF2E1B}" destId="{CAB18210-1C5A-4380-9D32-1C49AE98EAC8}" srcOrd="0" destOrd="0" parTransId="{466B7C54-64CA-4E0A-A138-585EF5FE0EFB}" sibTransId="{4457FECC-EBD8-4C53-9848-E96CB9197C4E}"/>
    <dgm:cxn modelId="{ECECE152-10E2-481A-8654-19EC26E0BD16}" type="presOf" srcId="{BCBE81E5-D5D1-43E8-814D-3B282784242A}" destId="{F7F13CAB-8FE2-49B4-8D78-8C4A1D9476BF}" srcOrd="0" destOrd="2" presId="urn:microsoft.com/office/officeart/2005/8/layout/radial6"/>
    <dgm:cxn modelId="{56267D53-6C65-495C-B1A5-A2631F0B1497}" type="presOf" srcId="{068641FE-BBD2-4716-9A98-7D5495CEFAD6}" destId="{96CA4B6C-07B7-4E91-8430-0874D6AF1DBC}" srcOrd="0" destOrd="2" presId="urn:microsoft.com/office/officeart/2005/8/layout/radial6"/>
    <dgm:cxn modelId="{75AAC757-970E-47E5-8905-968E6D4A6BC1}" type="presOf" srcId="{4BF68AE2-F859-4BEC-AB67-81009CEF5308}" destId="{187AE500-3B01-40E9-A824-E72715AA18E7}" srcOrd="0" destOrd="0" presId="urn:microsoft.com/office/officeart/2005/8/layout/radial6"/>
    <dgm:cxn modelId="{6D27E87C-BBD2-418F-AECB-4B5979AC6437}" type="presOf" srcId="{CAB18210-1C5A-4380-9D32-1C49AE98EAC8}" destId="{508301DD-9DDB-44F2-A482-068608D48391}" srcOrd="0" destOrd="1" presId="urn:microsoft.com/office/officeart/2005/8/layout/radial6"/>
    <dgm:cxn modelId="{BB9F367D-37F9-4F98-8BD4-3F084590A268}" srcId="{6EEB4841-505A-46E3-A4A8-24A325E71A7D}" destId="{555003E8-EC1D-4E7B-82F8-F407FF4B3559}" srcOrd="0" destOrd="0" parTransId="{5892D39E-53D5-41AE-B569-D12840603A70}" sibTransId="{887357FD-F19C-4E0F-82D2-BC1A8315F9AE}"/>
    <dgm:cxn modelId="{3FC2407E-CB9A-49AA-BD86-BE13B252742C}" srcId="{C2977B05-4403-486D-BA5D-5AACA34D3620}" destId="{6EEB4841-505A-46E3-A4A8-24A325E71A7D}" srcOrd="3" destOrd="0" parTransId="{E23310A8-99D8-493D-81B4-1F7F80AB6B6B}" sibTransId="{D8097410-4F83-4A25-9F57-B0721B3D00C3}"/>
    <dgm:cxn modelId="{13BD647E-949D-4DC3-A212-3E9B26F90D9B}" srcId="{E4207806-3F7D-45FC-9957-26AD39A3AEBF}" destId="{9605BD77-CBDE-4AE1-B2BD-31D7748BBFF0}" srcOrd="0" destOrd="0" parTransId="{0E1D1172-693A-42BC-B2DE-ED23271D0EB5}" sibTransId="{85B0BF9D-FCFF-48FE-8063-535B603CBB01}"/>
    <dgm:cxn modelId="{9DD62783-3266-412F-8E68-5F68B90C1A08}" type="presOf" srcId="{226F054F-F271-4AB9-A988-A5CD63FEC43A}" destId="{E6B8EDB9-0D14-44C1-9F14-FB01C198BCDB}" srcOrd="0" destOrd="0" presId="urn:microsoft.com/office/officeart/2005/8/layout/radial6"/>
    <dgm:cxn modelId="{C6E20F85-9B91-4CD1-B25C-5F6849389D40}" srcId="{E184EE2D-E5E6-42CB-9109-977AD99E5F4D}" destId="{068641FE-BBD2-4716-9A98-7D5495CEFAD6}" srcOrd="1" destOrd="0" parTransId="{338341D8-9DE2-40D3-AA0A-FE422BD2B004}" sibTransId="{84C321BA-B6E6-40DB-85DE-1C3BC1730DD6}"/>
    <dgm:cxn modelId="{F5A06989-44BC-47AD-8F69-7A4B55A3EEAF}" type="presOf" srcId="{5B6F4960-1BFF-4647-8077-617436BF2E1B}" destId="{508301DD-9DDB-44F2-A482-068608D48391}" srcOrd="0" destOrd="0" presId="urn:microsoft.com/office/officeart/2005/8/layout/radial6"/>
    <dgm:cxn modelId="{3943BC8B-C20F-4FC6-926A-3AAD8C8337BF}" type="presOf" srcId="{9605BD77-CBDE-4AE1-B2BD-31D7748BBFF0}" destId="{DA8D4ECC-73F4-4DAF-A64F-54E05DC90EB4}" srcOrd="0" destOrd="1" presId="urn:microsoft.com/office/officeart/2005/8/layout/radial6"/>
    <dgm:cxn modelId="{1930579B-FF98-406A-B189-5768EDB54A98}" srcId="{3BB8E5A9-65BC-4250-9249-BC731E965FD0}" destId="{7C7E385B-28AF-47C6-99F6-0DED92F6C8E0}" srcOrd="3" destOrd="0" parTransId="{70EAA2C9-B711-4DE2-8913-9867AF130C5E}" sibTransId="{4974405D-A66A-482F-8F7C-235D3A7B1E3A}"/>
    <dgm:cxn modelId="{1664B59B-52A3-409B-891A-6F0407881C0D}" type="presOf" srcId="{B651371A-62F3-44D7-8ECA-954987F3F7FC}" destId="{0128DACC-E7F9-46E9-BA54-3CE670486D59}" srcOrd="0" destOrd="0" presId="urn:microsoft.com/office/officeart/2005/8/layout/radial6"/>
    <dgm:cxn modelId="{8CF2D49E-813C-4970-8EC5-E86ADEBCA3D8}" type="presOf" srcId="{7F9B28B6-D9B0-43F5-BA8F-F80D5119A4E7}" destId="{6E2E8EA9-39D3-4B9B-BF7A-24CCB0EE6B16}" srcOrd="0" destOrd="2" presId="urn:microsoft.com/office/officeart/2005/8/layout/radial6"/>
    <dgm:cxn modelId="{5C3776A2-74E9-42F3-8022-55BD028D0723}" type="presOf" srcId="{54F21F4B-7CB4-4A7F-A240-B5D9D6BAFDFB}" destId="{508301DD-9DDB-44F2-A482-068608D48391}" srcOrd="0" destOrd="2" presId="urn:microsoft.com/office/officeart/2005/8/layout/radial6"/>
    <dgm:cxn modelId="{0F098DAA-515C-45AB-889E-95F8AA1DE997}" type="presOf" srcId="{3CE09DD3-913C-4598-95E7-4C1E5B8EB8A1}" destId="{F7F13CAB-8FE2-49B4-8D78-8C4A1D9476BF}" srcOrd="0" destOrd="0" presId="urn:microsoft.com/office/officeart/2005/8/layout/radial6"/>
    <dgm:cxn modelId="{6805F0AC-8DC6-4E6E-882A-E86E0BF859D7}" type="presOf" srcId="{B8B70742-7F16-41A5-AB2A-79AAD8DB0290}" destId="{A7C3EBE1-4DD5-403B-8647-9E38419857E4}" srcOrd="0" destOrd="0" presId="urn:microsoft.com/office/officeart/2005/8/layout/radial6"/>
    <dgm:cxn modelId="{2220B1B5-E5E8-442D-BFA1-240044A2154A}" srcId="{E4207806-3F7D-45FC-9957-26AD39A3AEBF}" destId="{769219E3-2A89-4BC7-A8F7-FF895D061D50}" srcOrd="2" destOrd="0" parTransId="{E3FEF16E-138F-4794-AF21-156D2E59D3C4}" sibTransId="{BF4F0ED1-F443-4FCF-9EC2-DFA9580719C6}"/>
    <dgm:cxn modelId="{E34A2FB9-9DB5-4B4C-BC8A-A5126489CA9A}" type="presOf" srcId="{0C768986-7456-48DE-8D16-653DB92B0C21}" destId="{DA8D4ECC-73F4-4DAF-A64F-54E05DC90EB4}" srcOrd="0" destOrd="2" presId="urn:microsoft.com/office/officeart/2005/8/layout/radial6"/>
    <dgm:cxn modelId="{638803BF-4AE4-48F8-9FB6-1139F9D61DD1}" srcId="{C2977B05-4403-486D-BA5D-5AACA34D3620}" destId="{5B6F4960-1BFF-4647-8077-617436BF2E1B}" srcOrd="2" destOrd="0" parTransId="{9476577F-A012-4CC6-A01F-58033405741A}" sibTransId="{FFBE1E33-C63E-4C78-872D-2079870A1B05}"/>
    <dgm:cxn modelId="{AA3FC3C0-A148-4163-B87F-0B17015F864C}" type="presOf" srcId="{6EEB4841-505A-46E3-A4A8-24A325E71A7D}" destId="{6E2E8EA9-39D3-4B9B-BF7A-24CCB0EE6B16}" srcOrd="0" destOrd="0" presId="urn:microsoft.com/office/officeart/2005/8/layout/radial6"/>
    <dgm:cxn modelId="{1976C6C7-BFE7-42B1-98FE-356A8CF1FEEF}" type="presOf" srcId="{979D6824-C80D-474C-9649-7238A20504FC}" destId="{F7F13CAB-8FE2-49B4-8D78-8C4A1D9476BF}" srcOrd="0" destOrd="3" presId="urn:microsoft.com/office/officeart/2005/8/layout/radial6"/>
    <dgm:cxn modelId="{17DF30C8-C161-4BBE-95EA-DBBBE3681D60}" type="presOf" srcId="{764817FE-943D-42F7-A6D2-EC6D3218C780}" destId="{F7F13CAB-8FE2-49B4-8D78-8C4A1D9476BF}" srcOrd="0" destOrd="1" presId="urn:microsoft.com/office/officeart/2005/8/layout/radial6"/>
    <dgm:cxn modelId="{4079E0C8-175C-4120-AD5D-0A76FAD1A4C1}" type="presOf" srcId="{7C7E385B-28AF-47C6-99F6-0DED92F6C8E0}" destId="{DB6F0389-6E9A-4386-9264-7433E9A7F6C7}" srcOrd="0" destOrd="4" presId="urn:microsoft.com/office/officeart/2005/8/layout/radial6"/>
    <dgm:cxn modelId="{BCF6C3CA-349E-4F1D-BD6A-2DBA9403A090}" type="presOf" srcId="{C2977B05-4403-486D-BA5D-5AACA34D3620}" destId="{186DB6FE-3DBC-45DD-81A8-AF2B9EB821B4}" srcOrd="0" destOrd="0" presId="urn:microsoft.com/office/officeart/2005/8/layout/radial6"/>
    <dgm:cxn modelId="{941403CD-5EC8-49B6-B854-4F0CB1738D09}" srcId="{E4207806-3F7D-45FC-9957-26AD39A3AEBF}" destId="{0C768986-7456-48DE-8D16-653DB92B0C21}" srcOrd="1" destOrd="0" parTransId="{731BBA95-2548-425C-856C-A47514C2227E}" sibTransId="{78A016F8-CEB1-47EC-AD8C-70F0D0C8934F}"/>
    <dgm:cxn modelId="{E19263D4-0040-4893-ACC7-89FFA9373C3E}" type="presOf" srcId="{555003E8-EC1D-4E7B-82F8-F407FF4B3559}" destId="{6E2E8EA9-39D3-4B9B-BF7A-24CCB0EE6B16}" srcOrd="0" destOrd="1" presId="urn:microsoft.com/office/officeart/2005/8/layout/radial6"/>
    <dgm:cxn modelId="{D2986ED4-3EE7-4955-8E2C-D8BEE554B093}" srcId="{E184EE2D-E5E6-42CB-9109-977AD99E5F4D}" destId="{397217FC-74A5-43A3-8DD2-9B424AF473F1}" srcOrd="0" destOrd="0" parTransId="{B34F1AF7-3159-4361-A0B7-C9A51D864935}" sibTransId="{DDF36EE9-B80B-4672-B12A-33591350C5F2}"/>
    <dgm:cxn modelId="{81EED7D7-E2CA-4848-9FAA-6D125B4AFB30}" type="presOf" srcId="{D8097410-4F83-4A25-9F57-B0721B3D00C3}" destId="{777FD32B-DA94-4E08-8FAA-536DE68B14F9}" srcOrd="0" destOrd="0" presId="urn:microsoft.com/office/officeart/2005/8/layout/radial6"/>
    <dgm:cxn modelId="{1FB077EA-CFCA-4623-B451-A3C71284AC40}" type="presOf" srcId="{E184EE2D-E5E6-42CB-9109-977AD99E5F4D}" destId="{96CA4B6C-07B7-4E91-8430-0874D6AF1DBC}" srcOrd="0" destOrd="0" presId="urn:microsoft.com/office/officeart/2005/8/layout/radial6"/>
    <dgm:cxn modelId="{D3567FEC-249A-4C20-BCAD-354510A0F494}" srcId="{3BB8E5A9-65BC-4250-9249-BC731E965FD0}" destId="{9ED88E84-F381-404F-9EED-DB9610F1761D}" srcOrd="2" destOrd="0" parTransId="{03E58F51-FF82-4260-BC38-09BC53CB7E48}" sibTransId="{72ED664A-5C24-4372-9F11-5454F592E3CF}"/>
    <dgm:cxn modelId="{4798195C-9B55-4223-82B1-9854AD9AC6F7}" type="presParOf" srcId="{187AE500-3B01-40E9-A824-E72715AA18E7}" destId="{186DB6FE-3DBC-45DD-81A8-AF2B9EB821B4}" srcOrd="0" destOrd="0" presId="urn:microsoft.com/office/officeart/2005/8/layout/radial6"/>
    <dgm:cxn modelId="{B521CB5D-43C0-40F5-B5C4-5A1D4F7E387B}" type="presParOf" srcId="{187AE500-3B01-40E9-A824-E72715AA18E7}" destId="{DB6F0389-6E9A-4386-9264-7433E9A7F6C7}" srcOrd="1" destOrd="0" presId="urn:microsoft.com/office/officeart/2005/8/layout/radial6"/>
    <dgm:cxn modelId="{9CC6F800-BD0C-4C2D-8C89-D01D6A55DC7D}" type="presParOf" srcId="{187AE500-3B01-40E9-A824-E72715AA18E7}" destId="{36BEB024-A764-4807-B774-706FD4630C71}" srcOrd="2" destOrd="0" presId="urn:microsoft.com/office/officeart/2005/8/layout/radial6"/>
    <dgm:cxn modelId="{6044B084-8C87-4DB9-887D-8C4BAB78AC00}" type="presParOf" srcId="{187AE500-3B01-40E9-A824-E72715AA18E7}" destId="{0128DACC-E7F9-46E9-BA54-3CE670486D59}" srcOrd="3" destOrd="0" presId="urn:microsoft.com/office/officeart/2005/8/layout/radial6"/>
    <dgm:cxn modelId="{8A0386E7-B2D5-4D9E-9992-AE3A119AC184}" type="presParOf" srcId="{187AE500-3B01-40E9-A824-E72715AA18E7}" destId="{F7F13CAB-8FE2-49B4-8D78-8C4A1D9476BF}" srcOrd="4" destOrd="0" presId="urn:microsoft.com/office/officeart/2005/8/layout/radial6"/>
    <dgm:cxn modelId="{A978F93F-D989-4C04-A9CB-54AFD0533615}" type="presParOf" srcId="{187AE500-3B01-40E9-A824-E72715AA18E7}" destId="{22B4DF81-BE25-4ED5-B316-7CC6F76A590F}" srcOrd="5" destOrd="0" presId="urn:microsoft.com/office/officeart/2005/8/layout/radial6"/>
    <dgm:cxn modelId="{7531D58A-38A0-43B6-A058-99F86BD55DC0}" type="presParOf" srcId="{187AE500-3B01-40E9-A824-E72715AA18E7}" destId="{2951D0BB-E4E1-4248-8600-5D72545FEB43}" srcOrd="6" destOrd="0" presId="urn:microsoft.com/office/officeart/2005/8/layout/radial6"/>
    <dgm:cxn modelId="{535CE5AC-6DE3-42E4-81E0-79AB8936755E}" type="presParOf" srcId="{187AE500-3B01-40E9-A824-E72715AA18E7}" destId="{508301DD-9DDB-44F2-A482-068608D48391}" srcOrd="7" destOrd="0" presId="urn:microsoft.com/office/officeart/2005/8/layout/radial6"/>
    <dgm:cxn modelId="{FA6C0F4B-72DD-4C52-A543-169B6F3A456D}" type="presParOf" srcId="{187AE500-3B01-40E9-A824-E72715AA18E7}" destId="{066BEFC9-C5E0-4AA2-A400-464B4469EDB0}" srcOrd="8" destOrd="0" presId="urn:microsoft.com/office/officeart/2005/8/layout/radial6"/>
    <dgm:cxn modelId="{296EC3C0-488F-4430-A0F9-5C291E7B8EAC}" type="presParOf" srcId="{187AE500-3B01-40E9-A824-E72715AA18E7}" destId="{E1E69D8D-D71A-4F64-9C9C-C7535FBACA5C}" srcOrd="9" destOrd="0" presId="urn:microsoft.com/office/officeart/2005/8/layout/radial6"/>
    <dgm:cxn modelId="{9F389A8E-CFD0-4B32-BCF1-CEEEA1426D83}" type="presParOf" srcId="{187AE500-3B01-40E9-A824-E72715AA18E7}" destId="{6E2E8EA9-39D3-4B9B-BF7A-24CCB0EE6B16}" srcOrd="10" destOrd="0" presId="urn:microsoft.com/office/officeart/2005/8/layout/radial6"/>
    <dgm:cxn modelId="{0EF578A3-0E45-42A4-A9C2-F25AD0D44E97}" type="presParOf" srcId="{187AE500-3B01-40E9-A824-E72715AA18E7}" destId="{873CA941-64F6-4339-A0C3-87AA7F8F8570}" srcOrd="11" destOrd="0" presId="urn:microsoft.com/office/officeart/2005/8/layout/radial6"/>
    <dgm:cxn modelId="{95B619DE-532A-4258-86EB-AB5BBBEC993C}" type="presParOf" srcId="{187AE500-3B01-40E9-A824-E72715AA18E7}" destId="{777FD32B-DA94-4E08-8FAA-536DE68B14F9}" srcOrd="12" destOrd="0" presId="urn:microsoft.com/office/officeart/2005/8/layout/radial6"/>
    <dgm:cxn modelId="{D285AABE-138B-4E5A-B1E0-DAE10ACC05E7}" type="presParOf" srcId="{187AE500-3B01-40E9-A824-E72715AA18E7}" destId="{DA8D4ECC-73F4-4DAF-A64F-54E05DC90EB4}" srcOrd="13" destOrd="0" presId="urn:microsoft.com/office/officeart/2005/8/layout/radial6"/>
    <dgm:cxn modelId="{CC4A5FAC-13DA-4F72-A39F-4B1E30D8B0DD}" type="presParOf" srcId="{187AE500-3B01-40E9-A824-E72715AA18E7}" destId="{5F625D6A-8D86-409E-879E-47D2620CA7CE}" srcOrd="14" destOrd="0" presId="urn:microsoft.com/office/officeart/2005/8/layout/radial6"/>
    <dgm:cxn modelId="{2DC3F6CD-3CB4-4F6C-846B-511CC2D4FF53}" type="presParOf" srcId="{187AE500-3B01-40E9-A824-E72715AA18E7}" destId="{E6B8EDB9-0D14-44C1-9F14-FB01C198BCDB}" srcOrd="15" destOrd="0" presId="urn:microsoft.com/office/officeart/2005/8/layout/radial6"/>
    <dgm:cxn modelId="{BA24890F-7879-4B51-888A-F17B6AC4B066}" type="presParOf" srcId="{187AE500-3B01-40E9-A824-E72715AA18E7}" destId="{96CA4B6C-07B7-4E91-8430-0874D6AF1DBC}" srcOrd="16" destOrd="0" presId="urn:microsoft.com/office/officeart/2005/8/layout/radial6"/>
    <dgm:cxn modelId="{FD5C7C5B-1933-49DE-AEFD-9C99C5097EAA}" type="presParOf" srcId="{187AE500-3B01-40E9-A824-E72715AA18E7}" destId="{2B7576F8-002F-4BCD-B179-A299067E2668}" srcOrd="17" destOrd="0" presId="urn:microsoft.com/office/officeart/2005/8/layout/radial6"/>
    <dgm:cxn modelId="{79D65778-2FEA-4561-9B5D-9922FD6B05A2}" type="presParOf" srcId="{187AE500-3B01-40E9-A824-E72715AA18E7}" destId="{A7C3EBE1-4DD5-403B-8647-9E38419857E4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C3EBE1-4DD5-403B-8647-9E38419857E4}">
      <dsp:nvSpPr>
        <dsp:cNvPr id="0" name=""/>
        <dsp:cNvSpPr/>
      </dsp:nvSpPr>
      <dsp:spPr>
        <a:xfrm>
          <a:off x="2293408" y="701305"/>
          <a:ext cx="4797866" cy="4797866"/>
        </a:xfrm>
        <a:prstGeom prst="blockArc">
          <a:avLst>
            <a:gd name="adj1" fmla="val 12600000"/>
            <a:gd name="adj2" fmla="val 16200000"/>
            <a:gd name="adj3" fmla="val 452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8EDB9-0D14-44C1-9F14-FB01C198BCDB}">
      <dsp:nvSpPr>
        <dsp:cNvPr id="0" name=""/>
        <dsp:cNvSpPr/>
      </dsp:nvSpPr>
      <dsp:spPr>
        <a:xfrm>
          <a:off x="2293408" y="701305"/>
          <a:ext cx="4797866" cy="4797866"/>
        </a:xfrm>
        <a:prstGeom prst="blockArc">
          <a:avLst>
            <a:gd name="adj1" fmla="val 9000000"/>
            <a:gd name="adj2" fmla="val 12600000"/>
            <a:gd name="adj3" fmla="val 452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FD32B-DA94-4E08-8FAA-536DE68B14F9}">
      <dsp:nvSpPr>
        <dsp:cNvPr id="0" name=""/>
        <dsp:cNvSpPr/>
      </dsp:nvSpPr>
      <dsp:spPr>
        <a:xfrm>
          <a:off x="2293408" y="701305"/>
          <a:ext cx="4797866" cy="4797866"/>
        </a:xfrm>
        <a:prstGeom prst="blockArc">
          <a:avLst>
            <a:gd name="adj1" fmla="val 5400000"/>
            <a:gd name="adj2" fmla="val 9000000"/>
            <a:gd name="adj3" fmla="val 452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69D8D-D71A-4F64-9C9C-C7535FBACA5C}">
      <dsp:nvSpPr>
        <dsp:cNvPr id="0" name=""/>
        <dsp:cNvSpPr/>
      </dsp:nvSpPr>
      <dsp:spPr>
        <a:xfrm>
          <a:off x="2293408" y="701305"/>
          <a:ext cx="4797866" cy="4797866"/>
        </a:xfrm>
        <a:prstGeom prst="blockArc">
          <a:avLst>
            <a:gd name="adj1" fmla="val 1800000"/>
            <a:gd name="adj2" fmla="val 5400000"/>
            <a:gd name="adj3" fmla="val 452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1D0BB-E4E1-4248-8600-5D72545FEB43}">
      <dsp:nvSpPr>
        <dsp:cNvPr id="0" name=""/>
        <dsp:cNvSpPr/>
      </dsp:nvSpPr>
      <dsp:spPr>
        <a:xfrm>
          <a:off x="2293408" y="701305"/>
          <a:ext cx="4797866" cy="4797866"/>
        </a:xfrm>
        <a:prstGeom prst="blockArc">
          <a:avLst>
            <a:gd name="adj1" fmla="val 19800000"/>
            <a:gd name="adj2" fmla="val 1800000"/>
            <a:gd name="adj3" fmla="val 452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8DACC-E7F9-46E9-BA54-3CE670486D59}">
      <dsp:nvSpPr>
        <dsp:cNvPr id="0" name=""/>
        <dsp:cNvSpPr/>
      </dsp:nvSpPr>
      <dsp:spPr>
        <a:xfrm>
          <a:off x="2293408" y="701305"/>
          <a:ext cx="4797866" cy="4797866"/>
        </a:xfrm>
        <a:prstGeom prst="blockArc">
          <a:avLst>
            <a:gd name="adj1" fmla="val 16200000"/>
            <a:gd name="adj2" fmla="val 19800000"/>
            <a:gd name="adj3" fmla="val 452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DB6FE-3DBC-45DD-81A8-AF2B9EB821B4}">
      <dsp:nvSpPr>
        <dsp:cNvPr id="0" name=""/>
        <dsp:cNvSpPr/>
      </dsp:nvSpPr>
      <dsp:spPr>
        <a:xfrm>
          <a:off x="4271603" y="2609515"/>
          <a:ext cx="841476" cy="9814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 dirty="0"/>
        </a:p>
      </dsp:txBody>
      <dsp:txXfrm>
        <a:off x="4394834" y="2753244"/>
        <a:ext cx="595014" cy="693988"/>
      </dsp:txXfrm>
    </dsp:sp>
    <dsp:sp modelId="{DB6F0389-6E9A-4386-9264-7433E9A7F6C7}">
      <dsp:nvSpPr>
        <dsp:cNvPr id="0" name=""/>
        <dsp:cNvSpPr/>
      </dsp:nvSpPr>
      <dsp:spPr>
        <a:xfrm>
          <a:off x="3938542" y="1780"/>
          <a:ext cx="1507598" cy="15075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基本信息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年龄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性别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地域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教育</a:t>
          </a:r>
        </a:p>
      </dsp:txBody>
      <dsp:txXfrm>
        <a:off x="4159325" y="222563"/>
        <a:ext cx="1066032" cy="1066032"/>
      </dsp:txXfrm>
    </dsp:sp>
    <dsp:sp modelId="{F7F13CAB-8FE2-49B4-8D78-8C4A1D9476BF}">
      <dsp:nvSpPr>
        <dsp:cNvPr id="0" name=""/>
        <dsp:cNvSpPr/>
      </dsp:nvSpPr>
      <dsp:spPr>
        <a:xfrm>
          <a:off x="5969077" y="1174110"/>
          <a:ext cx="1507598" cy="15075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价值水平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收入等级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消费水平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社会阶层</a:t>
          </a:r>
        </a:p>
      </dsp:txBody>
      <dsp:txXfrm>
        <a:off x="6189860" y="1394893"/>
        <a:ext cx="1066032" cy="1066032"/>
      </dsp:txXfrm>
    </dsp:sp>
    <dsp:sp modelId="{508301DD-9DDB-44F2-A482-068608D48391}">
      <dsp:nvSpPr>
        <dsp:cNvPr id="0" name=""/>
        <dsp:cNvSpPr/>
      </dsp:nvSpPr>
      <dsp:spPr>
        <a:xfrm>
          <a:off x="5969077" y="3518769"/>
          <a:ext cx="1507598" cy="15075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子女状况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是否生育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子女数量及其收入</a:t>
          </a:r>
        </a:p>
      </dsp:txBody>
      <dsp:txXfrm>
        <a:off x="6189860" y="3739552"/>
        <a:ext cx="1066032" cy="1066032"/>
      </dsp:txXfrm>
    </dsp:sp>
    <dsp:sp modelId="{6E2E8EA9-39D3-4B9B-BF7A-24CCB0EE6B16}">
      <dsp:nvSpPr>
        <dsp:cNvPr id="0" name=""/>
        <dsp:cNvSpPr/>
      </dsp:nvSpPr>
      <dsp:spPr>
        <a:xfrm>
          <a:off x="3938542" y="4691099"/>
          <a:ext cx="1507598" cy="15075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身体健康状况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/>
            <a:t>CGA</a:t>
          </a:r>
          <a:r>
            <a:rPr lang="zh-CN" altLang="en-US" sz="1000" kern="1200" dirty="0"/>
            <a:t>身体评估（老年病科）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精神状态评估</a:t>
          </a:r>
        </a:p>
      </dsp:txBody>
      <dsp:txXfrm>
        <a:off x="4159325" y="4911882"/>
        <a:ext cx="1066032" cy="1066032"/>
      </dsp:txXfrm>
    </dsp:sp>
    <dsp:sp modelId="{DA8D4ECC-73F4-4DAF-A64F-54E05DC90EB4}">
      <dsp:nvSpPr>
        <dsp:cNvPr id="0" name=""/>
        <dsp:cNvSpPr/>
      </dsp:nvSpPr>
      <dsp:spPr>
        <a:xfrm>
          <a:off x="1908008" y="3518769"/>
          <a:ext cx="1507598" cy="15075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偏好兴趣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投保渠道爱好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保险相关偏好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投保方向偏好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兴趣爱好</a:t>
          </a:r>
        </a:p>
      </dsp:txBody>
      <dsp:txXfrm>
        <a:off x="2128791" y="3739552"/>
        <a:ext cx="1066032" cy="1066032"/>
      </dsp:txXfrm>
    </dsp:sp>
    <dsp:sp modelId="{96CA4B6C-07B7-4E91-8430-0874D6AF1DBC}">
      <dsp:nvSpPr>
        <dsp:cNvPr id="0" name=""/>
        <dsp:cNvSpPr/>
      </dsp:nvSpPr>
      <dsp:spPr>
        <a:xfrm>
          <a:off x="1908008" y="1174110"/>
          <a:ext cx="1507598" cy="15075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风险评估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违约记录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征信评分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患病历史</a:t>
          </a:r>
        </a:p>
      </dsp:txBody>
      <dsp:txXfrm>
        <a:off x="2128791" y="1394893"/>
        <a:ext cx="1066032" cy="1066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60709-0F44-4E5C-894C-86698370D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6E043B-957B-4D1F-B680-2AFDE499E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BFC3E-B9CC-4EEA-8192-49E9C1FF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4801-905D-4F5B-B08D-B3D828B2C958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F3E8A9-FFF4-454B-A81C-1492A18D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8267A-BE33-4A4A-9FDF-B2B049BA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553D-BD12-4A1C-A138-D7826A7A3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464FD-CFF6-4E3E-AD8C-BADEDA76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FD7D5D-4448-49CD-A03A-77B5CFADE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081A9-580D-4565-B376-5447794B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4801-905D-4F5B-B08D-B3D828B2C958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A945F-FB6E-42D2-A903-CEB7034C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35787F-0AD5-4A39-A21D-63CD439B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553D-BD12-4A1C-A138-D7826A7A3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04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C40830-C94E-4F98-8793-3CE08E0BF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369AEE-FC3F-41D3-9C29-B43956B96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AA1DBC-EE5D-4717-8CFF-A7315B64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4801-905D-4F5B-B08D-B3D828B2C958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55D4A-4342-40AB-BB50-B408DAA2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2BA50-47BC-42AB-8697-D9008F85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553D-BD12-4A1C-A138-D7826A7A3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7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2406B-C564-4923-B020-017DE838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9058B-91A0-4FF8-9A7E-DD348E4D5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9C767E-D40C-4922-BB85-9BAE0649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4801-905D-4F5B-B08D-B3D828B2C958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614D4-C572-4E7D-8A8F-CD4213B9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5F173-52FD-4846-A013-78D46B16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553D-BD12-4A1C-A138-D7826A7A3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39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BBC0E-9B1C-42C9-B542-818C0844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444CBF-FDC2-4E53-B909-C1D811EAC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2118A-8BD7-4C73-BE64-6F3E89F4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4801-905D-4F5B-B08D-B3D828B2C958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B343F-5ACE-4F74-BF69-95D922A0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EE80A-81C8-4045-8E01-02A04461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553D-BD12-4A1C-A138-D7826A7A3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80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979FE-EC1B-4FF4-AFF1-AFE3B4FB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53CFE-B307-4DF7-AD37-9B06798AA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38995D-A39F-461F-882B-7539F13D5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7C9C3A-9E3D-404F-A2B7-C5E4D31E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4801-905D-4F5B-B08D-B3D828B2C958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4D4CFF-DD44-46C0-B814-CD9B3AAC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B4870C-F277-4A6B-8F5B-6E418BC1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553D-BD12-4A1C-A138-D7826A7A3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76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F277E-9200-4389-BD7D-5A0B58D8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F5A5C3-DCDE-42F7-BCE7-E2C21B3A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9F2793-BB50-407F-AF26-B672D0E69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445424-7EE2-4508-A5AD-4158813A6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7108F9-6F42-4266-8F86-59F53E3D3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18C3EA-EEEE-4225-AF1B-54355EF1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4801-905D-4F5B-B08D-B3D828B2C958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16E358-87A0-4B16-892C-8C78CE39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E4CB14-BA25-4C60-9C28-35BE39FA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553D-BD12-4A1C-A138-D7826A7A3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3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60382-BC4B-4737-B9BE-B5192F68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B074B7-59AB-455B-A82C-C839D02F4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4801-905D-4F5B-B08D-B3D828B2C958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C1D2EE-141E-420B-99EB-7BD39CD8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3E8665-682F-44CD-A15F-28D6F74A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553D-BD12-4A1C-A138-D7826A7A3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42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4BBCB9-524E-4592-A514-2388D109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4801-905D-4F5B-B08D-B3D828B2C958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0F1491-4A1A-4EC7-AD31-7D781BF6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B3266D-7AEE-4543-A3D5-E9A7DC59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553D-BD12-4A1C-A138-D7826A7A3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01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0DC83-0062-4C32-B376-BFF87F3E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00F9A-CC0A-4C9F-B927-613B5BFF9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9DC7D4-FA94-48A0-814B-2AAAF1703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EE4EE6-5579-461A-B06A-4B9D512C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4801-905D-4F5B-B08D-B3D828B2C958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BBDC2A-762E-459E-9877-17C4F277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844F1B-58D0-4EC0-8B7F-3B619A0B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553D-BD12-4A1C-A138-D7826A7A3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66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DB0C5-F39B-480D-8D18-4B3A81B1D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80065E-8A58-4D84-9C0E-0DDF79BD4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E6D4D0-9B9B-4143-BBE7-1790ACEF4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718051-CE63-46BF-8581-791F0CF4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4801-905D-4F5B-B08D-B3D828B2C958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34F569-2171-4E73-9003-71E51D34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111F79-F505-46A0-AFAD-A4C70704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553D-BD12-4A1C-A138-D7826A7A3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19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B55EA3-8052-4F1F-99D0-B0116A2C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F3DBE2-BE82-4397-BEFC-6A4437BEB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6E740-D713-4E8C-9D22-213D2760A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D4801-905D-4F5B-B08D-B3D828B2C958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E1FC8-4385-4551-B578-4B7599A2C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98561-48A4-493B-887D-8C1001FC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C553D-BD12-4A1C-A138-D7826A7A3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87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F7E964CC-A2FE-4D7E-A3DD-DB28B0BF09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5324703"/>
              </p:ext>
            </p:extLst>
          </p:nvPr>
        </p:nvGraphicFramePr>
        <p:xfrm>
          <a:off x="1579238" y="524357"/>
          <a:ext cx="9384684" cy="6200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0E033D35-B47E-4697-8176-D74B59228A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6578" y="2192920"/>
            <a:ext cx="1943268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55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4</cp:revision>
  <dcterms:created xsi:type="dcterms:W3CDTF">2020-10-17T15:37:54Z</dcterms:created>
  <dcterms:modified xsi:type="dcterms:W3CDTF">2020-10-17T16:11:10Z</dcterms:modified>
</cp:coreProperties>
</file>