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8" r:id="rId3"/>
    <p:sldId id="279" r:id="rId4"/>
    <p:sldId id="285" r:id="rId5"/>
    <p:sldId id="282" r:id="rId6"/>
    <p:sldId id="283" r:id="rId7"/>
    <p:sldId id="284" r:id="rId8"/>
    <p:sldId id="281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/>
    <p:restoredTop sz="96532"/>
  </p:normalViewPr>
  <p:slideViewPr>
    <p:cSldViewPr snapToGrid="0" snapToObjects="1">
      <p:cViewPr varScale="1">
        <p:scale>
          <a:sx n="97" d="100"/>
          <a:sy n="97" d="100"/>
        </p:scale>
        <p:origin x="126" y="7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2B5AFE0E-6A1C-4885-B63C-2DFDC6AB1C79}" type="datetimeFigureOut">
              <a:rPr lang="en-US" altLang="en-US"/>
              <a:pPr/>
              <a:t>8/19/2020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AAEA61BB-20CE-4FD0-BD5C-E0532AC8E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9D4EA084-1755-244B-AA1B-DD1CDE75AFEE}" type="datetimeFigureOut">
              <a:rPr lang="en-US" altLang="en-US"/>
              <a:pPr/>
              <a:t>8/19/2020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en-US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3581F7C-1D07-BA46-A5B5-F41F280D93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CB4D-BD78-4876-A320-98CB78C0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6724BC-3FBC-42AE-899C-E14A4C98B6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89748" y="1432850"/>
            <a:ext cx="4218523" cy="3997464"/>
          </a:xfrm>
          <a:custGeom>
            <a:avLst/>
            <a:gdLst>
              <a:gd name="connsiteX0" fmla="*/ 0 w 4218523"/>
              <a:gd name="connsiteY0" fmla="*/ 0 h 3997464"/>
              <a:gd name="connsiteX1" fmla="*/ 4218523 w 4218523"/>
              <a:gd name="connsiteY1" fmla="*/ 0 h 3997464"/>
              <a:gd name="connsiteX2" fmla="*/ 4218523 w 4218523"/>
              <a:gd name="connsiteY2" fmla="*/ 3997464 h 3997464"/>
              <a:gd name="connsiteX3" fmla="*/ 0 w 4218523"/>
              <a:gd name="connsiteY3" fmla="*/ 3997464 h 399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523" h="3997464">
                <a:moveTo>
                  <a:pt x="0" y="0"/>
                </a:moveTo>
                <a:lnTo>
                  <a:pt x="4218523" y="0"/>
                </a:lnTo>
                <a:lnTo>
                  <a:pt x="4218523" y="3997464"/>
                </a:lnTo>
                <a:lnTo>
                  <a:pt x="0" y="399746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E36853-4029-487F-9764-5A405041B5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0674" y="1367251"/>
            <a:ext cx="4210125" cy="4128651"/>
          </a:xfrm>
          <a:custGeom>
            <a:avLst/>
            <a:gdLst>
              <a:gd name="connsiteX0" fmla="*/ 0 w 4210125"/>
              <a:gd name="connsiteY0" fmla="*/ 0 h 4128651"/>
              <a:gd name="connsiteX1" fmla="*/ 4210125 w 4210125"/>
              <a:gd name="connsiteY1" fmla="*/ 0 h 4128651"/>
              <a:gd name="connsiteX2" fmla="*/ 4210125 w 4210125"/>
              <a:gd name="connsiteY2" fmla="*/ 4128651 h 4128651"/>
              <a:gd name="connsiteX3" fmla="*/ 0 w 4210125"/>
              <a:gd name="connsiteY3" fmla="*/ 4128651 h 412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125" h="4128651">
                <a:moveTo>
                  <a:pt x="0" y="0"/>
                </a:moveTo>
                <a:lnTo>
                  <a:pt x="4210125" y="0"/>
                </a:lnTo>
                <a:lnTo>
                  <a:pt x="4210125" y="4128651"/>
                </a:lnTo>
                <a:lnTo>
                  <a:pt x="0" y="41286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9DAD89-3C40-4760-9068-714F40ACB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5811" y="1219200"/>
            <a:ext cx="4419600" cy="4419600"/>
          </a:xfrm>
          <a:custGeom>
            <a:avLst/>
            <a:gdLst>
              <a:gd name="connsiteX0" fmla="*/ 2209800 w 4419600"/>
              <a:gd name="connsiteY0" fmla="*/ 0 h 4419600"/>
              <a:gd name="connsiteX1" fmla="*/ 4419600 w 4419600"/>
              <a:gd name="connsiteY1" fmla="*/ 2209800 h 4419600"/>
              <a:gd name="connsiteX2" fmla="*/ 2209800 w 4419600"/>
              <a:gd name="connsiteY2" fmla="*/ 4419600 h 4419600"/>
              <a:gd name="connsiteX3" fmla="*/ 0 w 4419600"/>
              <a:gd name="connsiteY3" fmla="*/ 22098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4419600">
                <a:moveTo>
                  <a:pt x="2209800" y="0"/>
                </a:moveTo>
                <a:lnTo>
                  <a:pt x="4419600" y="2209800"/>
                </a:lnTo>
                <a:lnTo>
                  <a:pt x="2209800" y="4419600"/>
                </a:lnTo>
                <a:lnTo>
                  <a:pt x="0" y="2209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F7CD8F-CE6F-4ABD-9BCE-3EECCA953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1275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BBC31A-04CC-4C3F-A28B-F3A1421216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0051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5BAD8A-8CC9-4160-AB23-D1E80E16B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526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3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D7FB00-C2D3-43B8-944B-86EB71168B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203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87B63B-11B9-461D-BF0A-4EC239AA84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79988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45899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23AD1E-2C19-40B3-95E2-5AF974243D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81258" y="1"/>
            <a:ext cx="4310743" cy="4455885"/>
          </a:xfrm>
          <a:custGeom>
            <a:avLst/>
            <a:gdLst>
              <a:gd name="connsiteX0" fmla="*/ 0 w 4310743"/>
              <a:gd name="connsiteY0" fmla="*/ 0 h 4455885"/>
              <a:gd name="connsiteX1" fmla="*/ 4310743 w 4310743"/>
              <a:gd name="connsiteY1" fmla="*/ 0 h 4455885"/>
              <a:gd name="connsiteX2" fmla="*/ 4310743 w 4310743"/>
              <a:gd name="connsiteY2" fmla="*/ 4455885 h 4455885"/>
              <a:gd name="connsiteX3" fmla="*/ 0 w 4310743"/>
              <a:gd name="connsiteY3" fmla="*/ 4455885 h 44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743" h="4455885">
                <a:moveTo>
                  <a:pt x="0" y="0"/>
                </a:moveTo>
                <a:lnTo>
                  <a:pt x="4310743" y="0"/>
                </a:lnTo>
                <a:lnTo>
                  <a:pt x="4310743" y="4455885"/>
                </a:lnTo>
                <a:lnTo>
                  <a:pt x="0" y="44558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573C05D-1CCC-4226-9114-E3508DDC7E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070EA1-E986-48F5-9F7E-DB075888E5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40629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8786445-4A86-4D68-8878-943D51DDDB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3953" y="1611692"/>
            <a:ext cx="3990482" cy="3990482"/>
          </a:xfrm>
          <a:custGeom>
            <a:avLst/>
            <a:gdLst>
              <a:gd name="connsiteX0" fmla="*/ 0 w 3990482"/>
              <a:gd name="connsiteY0" fmla="*/ 0 h 3990482"/>
              <a:gd name="connsiteX1" fmla="*/ 3990482 w 3990482"/>
              <a:gd name="connsiteY1" fmla="*/ 0 h 3990482"/>
              <a:gd name="connsiteX2" fmla="*/ 3990482 w 3990482"/>
              <a:gd name="connsiteY2" fmla="*/ 3990482 h 3990482"/>
              <a:gd name="connsiteX3" fmla="*/ 0 w 3990482"/>
              <a:gd name="connsiteY3" fmla="*/ 3990482 h 399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0482" h="3990482">
                <a:moveTo>
                  <a:pt x="0" y="0"/>
                </a:moveTo>
                <a:lnTo>
                  <a:pt x="3990482" y="0"/>
                </a:lnTo>
                <a:lnTo>
                  <a:pt x="3990482" y="3990482"/>
                </a:lnTo>
                <a:lnTo>
                  <a:pt x="0" y="399048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B04405-7EAD-4CAD-9C7B-137944CA49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7326" y="0"/>
            <a:ext cx="4197348" cy="6858000"/>
          </a:xfrm>
          <a:custGeom>
            <a:avLst/>
            <a:gdLst>
              <a:gd name="connsiteX0" fmla="*/ 0 w 4197348"/>
              <a:gd name="connsiteY0" fmla="*/ 0 h 6858000"/>
              <a:gd name="connsiteX1" fmla="*/ 4197348 w 4197348"/>
              <a:gd name="connsiteY1" fmla="*/ 0 h 6858000"/>
              <a:gd name="connsiteX2" fmla="*/ 4197348 w 4197348"/>
              <a:gd name="connsiteY2" fmla="*/ 6858000 h 6858000"/>
              <a:gd name="connsiteX3" fmla="*/ 0 w 41973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7348" h="6858000">
                <a:moveTo>
                  <a:pt x="0" y="0"/>
                </a:moveTo>
                <a:lnTo>
                  <a:pt x="4197348" y="0"/>
                </a:lnTo>
                <a:lnTo>
                  <a:pt x="41973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25935F-4D0A-4240-9136-F8128A55B1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7171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45C720-1103-4F98-B82E-959549C9F5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1429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0F4E16-48E8-4D3E-99D6-E34D17261C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5971" y="655609"/>
            <a:ext cx="2039163" cy="2039163"/>
          </a:xfrm>
          <a:custGeom>
            <a:avLst/>
            <a:gdLst>
              <a:gd name="connsiteX0" fmla="*/ 0 w 2039163"/>
              <a:gd name="connsiteY0" fmla="*/ 0 h 2039163"/>
              <a:gd name="connsiteX1" fmla="*/ 2039163 w 2039163"/>
              <a:gd name="connsiteY1" fmla="*/ 0 h 2039163"/>
              <a:gd name="connsiteX2" fmla="*/ 2039163 w 2039163"/>
              <a:gd name="connsiteY2" fmla="*/ 2039163 h 2039163"/>
              <a:gd name="connsiteX3" fmla="*/ 0 w 2039163"/>
              <a:gd name="connsiteY3" fmla="*/ 2039163 h 203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163" h="2039163">
                <a:moveTo>
                  <a:pt x="0" y="0"/>
                </a:moveTo>
                <a:lnTo>
                  <a:pt x="2039163" y="0"/>
                </a:lnTo>
                <a:lnTo>
                  <a:pt x="2039163" y="2039163"/>
                </a:lnTo>
                <a:lnTo>
                  <a:pt x="0" y="20391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8F5336-AC55-41A6-88B7-5EB9E36EAB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608" y="655608"/>
            <a:ext cx="3166421" cy="4163230"/>
          </a:xfrm>
          <a:custGeom>
            <a:avLst/>
            <a:gdLst>
              <a:gd name="connsiteX0" fmla="*/ 0 w 3166421"/>
              <a:gd name="connsiteY0" fmla="*/ 0 h 4163230"/>
              <a:gd name="connsiteX1" fmla="*/ 3166421 w 3166421"/>
              <a:gd name="connsiteY1" fmla="*/ 0 h 4163230"/>
              <a:gd name="connsiteX2" fmla="*/ 3166421 w 3166421"/>
              <a:gd name="connsiteY2" fmla="*/ 4163230 h 4163230"/>
              <a:gd name="connsiteX3" fmla="*/ 0 w 3166421"/>
              <a:gd name="connsiteY3" fmla="*/ 4163230 h 416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6421" h="4163230">
                <a:moveTo>
                  <a:pt x="0" y="0"/>
                </a:moveTo>
                <a:lnTo>
                  <a:pt x="3166421" y="0"/>
                </a:lnTo>
                <a:lnTo>
                  <a:pt x="3166421" y="4163230"/>
                </a:lnTo>
                <a:lnTo>
                  <a:pt x="0" y="41632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9F531B-3F63-4FAD-AD3F-A0BF74CBB5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647700"/>
            <a:ext cx="10896600" cy="5562600"/>
          </a:xfrm>
          <a:custGeom>
            <a:avLst/>
            <a:gdLst>
              <a:gd name="connsiteX0" fmla="*/ 0 w 10896600"/>
              <a:gd name="connsiteY0" fmla="*/ 0 h 5562600"/>
              <a:gd name="connsiteX1" fmla="*/ 10896600 w 10896600"/>
              <a:gd name="connsiteY1" fmla="*/ 0 h 5562600"/>
              <a:gd name="connsiteX2" fmla="*/ 10896600 w 10896600"/>
              <a:gd name="connsiteY2" fmla="*/ 5562600 h 5562600"/>
              <a:gd name="connsiteX3" fmla="*/ 0 w 1089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00" h="5562600">
                <a:moveTo>
                  <a:pt x="0" y="0"/>
                </a:moveTo>
                <a:lnTo>
                  <a:pt x="10896600" y="0"/>
                </a:lnTo>
                <a:lnTo>
                  <a:pt x="10896600" y="5562600"/>
                </a:lnTo>
                <a:lnTo>
                  <a:pt x="0" y="5562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A9CD6B-0784-401F-AAB5-F6CB5183BBD6}"/>
              </a:ext>
            </a:extLst>
          </p:cNvPr>
          <p:cNvSpPr/>
          <p:nvPr userDrawn="1"/>
        </p:nvSpPr>
        <p:spPr>
          <a:xfrm>
            <a:off x="7086600" y="1625600"/>
            <a:ext cx="3365498" cy="4508498"/>
          </a:xfrm>
          <a:custGeom>
            <a:avLst/>
            <a:gdLst>
              <a:gd name="connsiteX0" fmla="*/ 0 w 3365498"/>
              <a:gd name="connsiteY0" fmla="*/ 0 h 4508498"/>
              <a:gd name="connsiteX1" fmla="*/ 3365498 w 3365498"/>
              <a:gd name="connsiteY1" fmla="*/ 0 h 4508498"/>
              <a:gd name="connsiteX2" fmla="*/ 3365498 w 3365498"/>
              <a:gd name="connsiteY2" fmla="*/ 4508498 h 4508498"/>
              <a:gd name="connsiteX3" fmla="*/ 0 w 3365498"/>
              <a:gd name="connsiteY3" fmla="*/ 4508498 h 450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498" h="4508498">
                <a:moveTo>
                  <a:pt x="0" y="0"/>
                </a:moveTo>
                <a:lnTo>
                  <a:pt x="3365498" y="0"/>
                </a:lnTo>
                <a:lnTo>
                  <a:pt x="3365498" y="4508498"/>
                </a:lnTo>
                <a:lnTo>
                  <a:pt x="0" y="450849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2E015D-D93F-4D3B-A413-A5A7B8D1B9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7829" y="1708528"/>
            <a:ext cx="3440944" cy="3440944"/>
          </a:xfrm>
          <a:custGeom>
            <a:avLst/>
            <a:gdLst>
              <a:gd name="connsiteX0" fmla="*/ 1259449 w 3440944"/>
              <a:gd name="connsiteY0" fmla="*/ 0 h 3440944"/>
              <a:gd name="connsiteX1" fmla="*/ 2181495 w 3440944"/>
              <a:gd name="connsiteY1" fmla="*/ 0 h 3440944"/>
              <a:gd name="connsiteX2" fmla="*/ 2979921 w 3440944"/>
              <a:gd name="connsiteY2" fmla="*/ 461023 h 3440944"/>
              <a:gd name="connsiteX3" fmla="*/ 3440944 w 3440944"/>
              <a:gd name="connsiteY3" fmla="*/ 1259449 h 3440944"/>
              <a:gd name="connsiteX4" fmla="*/ 3440944 w 3440944"/>
              <a:gd name="connsiteY4" fmla="*/ 2181495 h 3440944"/>
              <a:gd name="connsiteX5" fmla="*/ 2979921 w 3440944"/>
              <a:gd name="connsiteY5" fmla="*/ 2979921 h 3440944"/>
              <a:gd name="connsiteX6" fmla="*/ 2181495 w 3440944"/>
              <a:gd name="connsiteY6" fmla="*/ 3440944 h 3440944"/>
              <a:gd name="connsiteX7" fmla="*/ 1259449 w 3440944"/>
              <a:gd name="connsiteY7" fmla="*/ 3440944 h 3440944"/>
              <a:gd name="connsiteX8" fmla="*/ 461023 w 3440944"/>
              <a:gd name="connsiteY8" fmla="*/ 2979921 h 3440944"/>
              <a:gd name="connsiteX9" fmla="*/ 0 w 3440944"/>
              <a:gd name="connsiteY9" fmla="*/ 2181495 h 3440944"/>
              <a:gd name="connsiteX10" fmla="*/ 0 w 3440944"/>
              <a:gd name="connsiteY10" fmla="*/ 1259449 h 3440944"/>
              <a:gd name="connsiteX11" fmla="*/ 461023 w 3440944"/>
              <a:gd name="connsiteY11" fmla="*/ 461023 h 344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944" h="3440944">
                <a:moveTo>
                  <a:pt x="1259449" y="0"/>
                </a:moveTo>
                <a:lnTo>
                  <a:pt x="2181495" y="0"/>
                </a:lnTo>
                <a:lnTo>
                  <a:pt x="2979921" y="461023"/>
                </a:lnTo>
                <a:lnTo>
                  <a:pt x="3440944" y="1259449"/>
                </a:lnTo>
                <a:lnTo>
                  <a:pt x="3440944" y="2181495"/>
                </a:lnTo>
                <a:lnTo>
                  <a:pt x="2979921" y="2979921"/>
                </a:lnTo>
                <a:lnTo>
                  <a:pt x="2181495" y="3440944"/>
                </a:lnTo>
                <a:lnTo>
                  <a:pt x="1259449" y="3440944"/>
                </a:lnTo>
                <a:lnTo>
                  <a:pt x="461023" y="2979921"/>
                </a:lnTo>
                <a:lnTo>
                  <a:pt x="0" y="2181495"/>
                </a:lnTo>
                <a:lnTo>
                  <a:pt x="0" y="1259449"/>
                </a:lnTo>
                <a:lnTo>
                  <a:pt x="461023" y="461023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8328E81-D3AD-4BC1-9735-1E61C18255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66144" y="64895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93627-454B-477D-BBC0-ED8D113BE8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2324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A224AE-882D-424E-BD0C-F94B9634CE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9458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2AFDD6-9DA6-4196-B8E3-C528BF1C27A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5388" y="480712"/>
            <a:ext cx="5123412" cy="5896576"/>
          </a:xfrm>
          <a:custGeom>
            <a:avLst/>
            <a:gdLst>
              <a:gd name="connsiteX0" fmla="*/ 0 w 5123412"/>
              <a:gd name="connsiteY0" fmla="*/ 0 h 5896576"/>
              <a:gd name="connsiteX1" fmla="*/ 5123412 w 5123412"/>
              <a:gd name="connsiteY1" fmla="*/ 0 h 5896576"/>
              <a:gd name="connsiteX2" fmla="*/ 5123412 w 5123412"/>
              <a:gd name="connsiteY2" fmla="*/ 5896576 h 5896576"/>
              <a:gd name="connsiteX3" fmla="*/ 0 w 5123412"/>
              <a:gd name="connsiteY3" fmla="*/ 5896576 h 589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3412" h="5896576">
                <a:moveTo>
                  <a:pt x="0" y="0"/>
                </a:moveTo>
                <a:lnTo>
                  <a:pt x="5123412" y="0"/>
                </a:lnTo>
                <a:lnTo>
                  <a:pt x="5123412" y="5896576"/>
                </a:lnTo>
                <a:lnTo>
                  <a:pt x="0" y="58965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76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BB6B0A-F4E4-4C57-B022-2B9ABCD67D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798" y="2650714"/>
            <a:ext cx="3399902" cy="2505486"/>
          </a:xfrm>
          <a:custGeom>
            <a:avLst/>
            <a:gdLst>
              <a:gd name="connsiteX0" fmla="*/ 0 w 3399902"/>
              <a:gd name="connsiteY0" fmla="*/ 0 h 2505486"/>
              <a:gd name="connsiteX1" fmla="*/ 3399902 w 3399902"/>
              <a:gd name="connsiteY1" fmla="*/ 0 h 2505486"/>
              <a:gd name="connsiteX2" fmla="*/ 3399902 w 3399902"/>
              <a:gd name="connsiteY2" fmla="*/ 2505486 h 2505486"/>
              <a:gd name="connsiteX3" fmla="*/ 0 w 3399902"/>
              <a:gd name="connsiteY3" fmla="*/ 2505486 h 250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902" h="2505486">
                <a:moveTo>
                  <a:pt x="0" y="0"/>
                </a:moveTo>
                <a:lnTo>
                  <a:pt x="3399902" y="0"/>
                </a:lnTo>
                <a:lnTo>
                  <a:pt x="3399902" y="2505486"/>
                </a:lnTo>
                <a:lnTo>
                  <a:pt x="0" y="25054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0FDC06-6A08-4EB1-B9D3-3A522CDA7A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1575" y="1171575"/>
            <a:ext cx="4924425" cy="4514850"/>
          </a:xfrm>
          <a:custGeom>
            <a:avLst/>
            <a:gdLst>
              <a:gd name="connsiteX0" fmla="*/ 0 w 4924425"/>
              <a:gd name="connsiteY0" fmla="*/ 0 h 4514850"/>
              <a:gd name="connsiteX1" fmla="*/ 4924425 w 4924425"/>
              <a:gd name="connsiteY1" fmla="*/ 0 h 4514850"/>
              <a:gd name="connsiteX2" fmla="*/ 4924425 w 4924425"/>
              <a:gd name="connsiteY2" fmla="*/ 4514850 h 4514850"/>
              <a:gd name="connsiteX3" fmla="*/ 0 w 4924425"/>
              <a:gd name="connsiteY3" fmla="*/ 451485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4425" h="4514850">
                <a:moveTo>
                  <a:pt x="0" y="0"/>
                </a:moveTo>
                <a:lnTo>
                  <a:pt x="4924425" y="0"/>
                </a:lnTo>
                <a:lnTo>
                  <a:pt x="4924425" y="4514850"/>
                </a:lnTo>
                <a:lnTo>
                  <a:pt x="0" y="45148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27340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6BA8E8CB-2279-4234-B4F0-38102A6CB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481" y="2133600"/>
            <a:ext cx="6389038" cy="3086100"/>
          </a:xfrm>
          <a:custGeom>
            <a:avLst/>
            <a:gdLst>
              <a:gd name="connsiteX0" fmla="*/ 1277808 w 6389038"/>
              <a:gd name="connsiteY0" fmla="*/ 0 h 3086100"/>
              <a:gd name="connsiteX1" fmla="*/ 6389038 w 6389038"/>
              <a:gd name="connsiteY1" fmla="*/ 0 h 3086100"/>
              <a:gd name="connsiteX2" fmla="*/ 5111231 w 6389038"/>
              <a:gd name="connsiteY2" fmla="*/ 3086100 h 3086100"/>
              <a:gd name="connsiteX3" fmla="*/ 0 w 6389038"/>
              <a:gd name="connsiteY3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038" h="3086100">
                <a:moveTo>
                  <a:pt x="1277808" y="0"/>
                </a:moveTo>
                <a:lnTo>
                  <a:pt x="6389038" y="0"/>
                </a:lnTo>
                <a:lnTo>
                  <a:pt x="5111231" y="3086100"/>
                </a:lnTo>
                <a:lnTo>
                  <a:pt x="0" y="30861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8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B413E215-A3CF-4AEA-A652-E66016E6E2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E744381-164A-4C60-BE90-ED1CE51BB2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DC8ABDC-9550-4F59-936D-30CCA41BDC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EE19F3A1-79B8-4094-9C7C-26579FC13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77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9F5B68-8A59-4218-85F8-BEEA2186A7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28575"/>
            <a:ext cx="12192000" cy="3429000"/>
          </a:xfrm>
          <a:custGeom>
            <a:avLst/>
            <a:gdLst>
              <a:gd name="connsiteX0" fmla="*/ 0 w 12192000"/>
              <a:gd name="connsiteY0" fmla="*/ 0 h 3891114"/>
              <a:gd name="connsiteX1" fmla="*/ 12192000 w 12192000"/>
              <a:gd name="connsiteY1" fmla="*/ 0 h 3891114"/>
              <a:gd name="connsiteX2" fmla="*/ 12192000 w 12192000"/>
              <a:gd name="connsiteY2" fmla="*/ 3891114 h 3891114"/>
              <a:gd name="connsiteX3" fmla="*/ 0 w 12192000"/>
              <a:gd name="connsiteY3" fmla="*/ 3891114 h 38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91114">
                <a:moveTo>
                  <a:pt x="0" y="0"/>
                </a:moveTo>
                <a:lnTo>
                  <a:pt x="12192000" y="0"/>
                </a:lnTo>
                <a:lnTo>
                  <a:pt x="12192000" y="3891114"/>
                </a:lnTo>
                <a:lnTo>
                  <a:pt x="0" y="3891114"/>
                </a:lnTo>
                <a:close/>
              </a:path>
            </a:pathLst>
          </a:custGeom>
        </p:spPr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8E07380-04B6-41A3-92A7-BA244A4C66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60DCA9F-A0F2-46B7-B831-F43CC60434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62D88A3C-BA68-4FA8-825C-F059B0F3BF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B68BF85F-CB64-4184-A7EE-8A95FDF02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1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B9FD54A-807D-4F77-B628-80A1FF087B9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9994" y="-22352"/>
            <a:ext cx="7517206" cy="6888479"/>
          </a:xfrm>
          <a:prstGeom prst="parallelogram">
            <a:avLst>
              <a:gd name="adj" fmla="val 50084"/>
            </a:avLst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17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2A51AF-D33D-4166-A65E-DB166B6F65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7508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4C754C-1F2E-462F-A488-FEAD02A0FD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5284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3C9221-244E-41C3-A12F-8D84CD405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330201"/>
            <a:ext cx="11518900" cy="6197600"/>
          </a:xfrm>
          <a:custGeom>
            <a:avLst/>
            <a:gdLst>
              <a:gd name="connsiteX0" fmla="*/ 0 w 11518900"/>
              <a:gd name="connsiteY0" fmla="*/ 0 h 6197600"/>
              <a:gd name="connsiteX1" fmla="*/ 11518900 w 11518900"/>
              <a:gd name="connsiteY1" fmla="*/ 0 h 6197600"/>
              <a:gd name="connsiteX2" fmla="*/ 11518900 w 11518900"/>
              <a:gd name="connsiteY2" fmla="*/ 6197600 h 6197600"/>
              <a:gd name="connsiteX3" fmla="*/ 0 w 11518900"/>
              <a:gd name="connsiteY3" fmla="*/ 6197600 h 61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8900" h="6197600">
                <a:moveTo>
                  <a:pt x="0" y="0"/>
                </a:moveTo>
                <a:lnTo>
                  <a:pt x="11518900" y="0"/>
                </a:lnTo>
                <a:lnTo>
                  <a:pt x="11518900" y="6197600"/>
                </a:lnTo>
                <a:lnTo>
                  <a:pt x="0" y="6197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F483EDA-644C-4643-8305-96A90B10A7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" y="1452880"/>
            <a:ext cx="5405181" cy="5644652"/>
          </a:xfrm>
          <a:custGeom>
            <a:avLst/>
            <a:gdLst>
              <a:gd name="connsiteX0" fmla="*/ 4458397 w 5080000"/>
              <a:gd name="connsiteY0" fmla="*/ 0 h 5305064"/>
              <a:gd name="connsiteX1" fmla="*/ 5080000 w 5080000"/>
              <a:gd name="connsiteY1" fmla="*/ 5305064 h 5305064"/>
              <a:gd name="connsiteX2" fmla="*/ 0 w 5080000"/>
              <a:gd name="connsiteY2" fmla="*/ 2936541 h 530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0" h="5305064">
                <a:moveTo>
                  <a:pt x="4458397" y="0"/>
                </a:moveTo>
                <a:lnTo>
                  <a:pt x="5080000" y="5305064"/>
                </a:lnTo>
                <a:lnTo>
                  <a:pt x="0" y="293654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CC0674-7F50-4D8A-AAEE-E25F51B254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811" y="638176"/>
            <a:ext cx="11036378" cy="3223329"/>
          </a:xfrm>
          <a:custGeom>
            <a:avLst/>
            <a:gdLst>
              <a:gd name="connsiteX0" fmla="*/ 0 w 11036378"/>
              <a:gd name="connsiteY0" fmla="*/ 0 h 3223329"/>
              <a:gd name="connsiteX1" fmla="*/ 11036378 w 11036378"/>
              <a:gd name="connsiteY1" fmla="*/ 0 h 3223329"/>
              <a:gd name="connsiteX2" fmla="*/ 11036378 w 11036378"/>
              <a:gd name="connsiteY2" fmla="*/ 3223329 h 3223329"/>
              <a:gd name="connsiteX3" fmla="*/ 0 w 11036378"/>
              <a:gd name="connsiteY3" fmla="*/ 3223329 h 32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6378" h="3223329">
                <a:moveTo>
                  <a:pt x="0" y="0"/>
                </a:moveTo>
                <a:lnTo>
                  <a:pt x="11036378" y="0"/>
                </a:lnTo>
                <a:lnTo>
                  <a:pt x="11036378" y="3223329"/>
                </a:lnTo>
                <a:lnTo>
                  <a:pt x="0" y="322332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A1B6D3-B779-4688-81A3-ACD47EB53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138" y="723903"/>
            <a:ext cx="10748960" cy="5410196"/>
          </a:xfrm>
          <a:custGeom>
            <a:avLst/>
            <a:gdLst>
              <a:gd name="connsiteX0" fmla="*/ 0 w 10748960"/>
              <a:gd name="connsiteY0" fmla="*/ 0 h 5410196"/>
              <a:gd name="connsiteX1" fmla="*/ 10748960 w 10748960"/>
              <a:gd name="connsiteY1" fmla="*/ 0 h 5410196"/>
              <a:gd name="connsiteX2" fmla="*/ 10748960 w 10748960"/>
              <a:gd name="connsiteY2" fmla="*/ 5410196 h 5410196"/>
              <a:gd name="connsiteX3" fmla="*/ 0 w 10748960"/>
              <a:gd name="connsiteY3" fmla="*/ 5410196 h 5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8960" h="5410196">
                <a:moveTo>
                  <a:pt x="0" y="0"/>
                </a:moveTo>
                <a:lnTo>
                  <a:pt x="10748960" y="0"/>
                </a:lnTo>
                <a:lnTo>
                  <a:pt x="10748960" y="5410196"/>
                </a:lnTo>
                <a:lnTo>
                  <a:pt x="0" y="54101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375AB2-0E42-4A95-B183-16EE5E1E9F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3826" y="3691266"/>
            <a:ext cx="3644239" cy="1900520"/>
          </a:xfrm>
          <a:custGeom>
            <a:avLst/>
            <a:gdLst>
              <a:gd name="connsiteX0" fmla="*/ 0 w 3644239"/>
              <a:gd name="connsiteY0" fmla="*/ 0 h 1900520"/>
              <a:gd name="connsiteX1" fmla="*/ 3644239 w 3644239"/>
              <a:gd name="connsiteY1" fmla="*/ 0 h 1900520"/>
              <a:gd name="connsiteX2" fmla="*/ 3644239 w 3644239"/>
              <a:gd name="connsiteY2" fmla="*/ 1900520 h 1900520"/>
              <a:gd name="connsiteX3" fmla="*/ 0 w 3644239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239" h="1900520">
                <a:moveTo>
                  <a:pt x="0" y="0"/>
                </a:moveTo>
                <a:lnTo>
                  <a:pt x="3644239" y="0"/>
                </a:lnTo>
                <a:lnTo>
                  <a:pt x="3644239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FD1AAF-3DA9-494A-BA75-EFA09B38A9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5921" y="3691266"/>
            <a:ext cx="4129386" cy="1900520"/>
          </a:xfrm>
          <a:custGeom>
            <a:avLst/>
            <a:gdLst>
              <a:gd name="connsiteX0" fmla="*/ 0 w 4129386"/>
              <a:gd name="connsiteY0" fmla="*/ 0 h 1900520"/>
              <a:gd name="connsiteX1" fmla="*/ 4129386 w 4129386"/>
              <a:gd name="connsiteY1" fmla="*/ 0 h 1900520"/>
              <a:gd name="connsiteX2" fmla="*/ 4129386 w 4129386"/>
              <a:gd name="connsiteY2" fmla="*/ 1900520 h 1900520"/>
              <a:gd name="connsiteX3" fmla="*/ 0 w 4129386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386" h="1900520">
                <a:moveTo>
                  <a:pt x="0" y="0"/>
                </a:moveTo>
                <a:lnTo>
                  <a:pt x="4129386" y="0"/>
                </a:lnTo>
                <a:lnTo>
                  <a:pt x="4129386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DD04D1-1E4A-4479-A7D1-E620E31C04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68318" y="969391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764FC9-5FC2-4B8F-9514-106C793C33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28655" y="974863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8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823" y="365125"/>
            <a:ext cx="11420354" cy="5969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Open Sans"/>
          <a:ea typeface="Open Sans"/>
          <a:cs typeface="Open San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2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20" name="직사각형 19"/>
          <p:cNvSpPr txBox="1"/>
          <p:nvPr/>
        </p:nvSpPr>
        <p:spPr>
          <a:xfrm>
            <a:off x="5003799" y="3107094"/>
            <a:ext cx="3940175" cy="64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725" dirty="0" smtClean="0">
                <a:latin typeface="DX유니고딕 20"/>
                <a:ea typeface="DX유니고딕 20"/>
                <a:cs typeface="맑은 고딕 Semilight"/>
              </a:rPr>
              <a:t>HOKEMON</a:t>
            </a:r>
            <a:endParaRPr lang="en-US" altLang="ko-KR" sz="3600" spc="725" dirty="0">
              <a:latin typeface="DX유니고딕 20"/>
              <a:ea typeface="DX유니고딕 20"/>
              <a:cs typeface="맑은 고딕 Semilight"/>
            </a:endParaRPr>
          </a:p>
        </p:txBody>
      </p:sp>
      <p:pic>
        <p:nvPicPr>
          <p:cNvPr id="21" name="그림 2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40460" y="3143324"/>
            <a:ext cx="673099" cy="673099"/>
          </a:xfrm>
          <a:prstGeom prst="rect">
            <a:avLst/>
          </a:prstGeom>
        </p:spPr>
      </p:pic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</p:txBody>
      </p:sp>
      <p:sp>
        <p:nvSpPr>
          <p:cNvPr id="30" name="직사각형 29"/>
          <p:cNvSpPr txBox="1"/>
          <p:nvPr/>
        </p:nvSpPr>
        <p:spPr>
          <a:xfrm>
            <a:off x="9753600" y="5454649"/>
            <a:ext cx="4178299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X유니고딕 20"/>
                <a:ea typeface="DX유니고딕 20"/>
              </a:rPr>
              <a:t>윤호선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  <p:sp>
        <p:nvSpPr>
          <p:cNvPr id="9" name="직사각형 29">
            <a:extLst>
              <a:ext uri="{FF2B5EF4-FFF2-40B4-BE49-F238E27FC236}">
                <a16:creationId xmlns:a16="http://schemas.microsoft.com/office/drawing/2014/main" id="{39DA45D9-E3A9-4E22-A7F4-2226C3C6BAA2}"/>
              </a:ext>
            </a:extLst>
          </p:cNvPr>
          <p:cNvSpPr txBox="1"/>
          <p:nvPr/>
        </p:nvSpPr>
        <p:spPr>
          <a:xfrm>
            <a:off x="6096000" y="5459916"/>
            <a:ext cx="417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유니고딕 20"/>
                <a:ea typeface="DX유니고딕 20"/>
              </a:rPr>
              <a:t>미래인재개발원 </a:t>
            </a:r>
            <a:r>
              <a:rPr lang="ko-KR" altLang="en-US" dirty="0" err="1">
                <a:latin typeface="DX유니고딕 20"/>
                <a:ea typeface="DX유니고딕 20"/>
              </a:rPr>
              <a:t>문화컨텐츠제작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32048"/>
            <a:ext cx="6336594" cy="69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목차</a:t>
            </a:r>
          </a:p>
        </p:txBody>
      </p:sp>
      <p:sp>
        <p:nvSpPr>
          <p:cNvPr id="33" name="직사각형 32"/>
          <p:cNvSpPr txBox="1"/>
          <p:nvPr/>
        </p:nvSpPr>
        <p:spPr>
          <a:xfrm>
            <a:off x="1576939" y="2628292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latin typeface="DX유니고딕 20"/>
                <a:ea typeface="DX유니고딕 20"/>
              </a:rPr>
              <a:t>-   개요</a:t>
            </a:r>
          </a:p>
        </p:txBody>
      </p:sp>
      <p:sp>
        <p:nvSpPr>
          <p:cNvPr id="36" name="직사각형 32"/>
          <p:cNvSpPr txBox="1"/>
          <p:nvPr/>
        </p:nvSpPr>
        <p:spPr>
          <a:xfrm>
            <a:off x="1590507" y="4491639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latin typeface="DX유니고딕 20"/>
                <a:ea typeface="DX유니고딕 20"/>
              </a:rPr>
              <a:t>-   개발 일정</a:t>
            </a:r>
          </a:p>
        </p:txBody>
      </p:sp>
      <p:sp>
        <p:nvSpPr>
          <p:cNvPr id="41" name="직사각형 32"/>
          <p:cNvSpPr txBox="1"/>
          <p:nvPr/>
        </p:nvSpPr>
        <p:spPr>
          <a:xfrm>
            <a:off x="1576939" y="3558205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l" latinLnBrk="0" hangingPunct="1"/>
            <a:r>
              <a:rPr lang="ko-KR" altLang="en-US" sz="20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-   순서도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>
                <a:latin typeface="DX유니고딕 20"/>
                <a:ea typeface="DX유니고딕 20"/>
                <a:cs typeface="맑은 고딕 Semilight"/>
              </a:rPr>
              <a:t>개요</a:t>
            </a:r>
          </a:p>
        </p:txBody>
      </p:sp>
      <p:sp>
        <p:nvSpPr>
          <p:cNvPr id="40" name="TextBox 11"/>
          <p:cNvSpPr txBox="1"/>
          <p:nvPr/>
        </p:nvSpPr>
        <p:spPr>
          <a:xfrm>
            <a:off x="828202" y="2185393"/>
            <a:ext cx="5267798" cy="576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dirty="0">
                <a:latin typeface="DX유니고딕 20"/>
                <a:ea typeface="DX유니고딕 20"/>
                <a:cs typeface="Arial"/>
              </a:rPr>
              <a:t>나만의 포켓몬을 육성하자 </a:t>
            </a:r>
          </a:p>
        </p:txBody>
      </p:sp>
      <p:sp>
        <p:nvSpPr>
          <p:cNvPr id="55" name="TextBox 23"/>
          <p:cNvSpPr txBox="1"/>
          <p:nvPr/>
        </p:nvSpPr>
        <p:spPr>
          <a:xfrm>
            <a:off x="936104" y="3713479"/>
            <a:ext cx="79718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마을 풀숲에서 만날 수 있는 야생 포켓몬과 승부하고 성장해간다.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마음에 드는 야생 포켓몬을 동료로 만들 수 있다.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체력이나 스킬 포인트가 떨어졌다면 집에 가서 회복할 수 있다.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데이터를 저장하고 불러와서 게임을 이어할 수 있다.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23" y="2716727"/>
            <a:ext cx="3972232" cy="2482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>
                <a:latin typeface="DX유니고딕 20"/>
                <a:ea typeface="DX유니고딕 20"/>
                <a:cs typeface="맑은 고딕 Semilight"/>
              </a:rPr>
              <a:t>개요</a:t>
            </a:r>
          </a:p>
        </p:txBody>
      </p:sp>
      <p:sp>
        <p:nvSpPr>
          <p:cNvPr id="40" name="TextBox 11"/>
          <p:cNvSpPr txBox="1"/>
          <p:nvPr/>
        </p:nvSpPr>
        <p:spPr>
          <a:xfrm>
            <a:off x="792691" y="2229788"/>
            <a:ext cx="6504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200" dirty="0">
                <a:latin typeface="DX유니고딕 20"/>
                <a:ea typeface="DX유니고딕 20"/>
                <a:cs typeface="Arial"/>
              </a:rPr>
              <a:t> </a:t>
            </a:r>
            <a:r>
              <a:rPr lang="en-US" altLang="ko-KR" sz="3200" b="1" dirty="0">
                <a:latin typeface="DX유니고딕 20"/>
                <a:ea typeface="DX유니고딕 20"/>
                <a:cs typeface="Arial"/>
              </a:rPr>
              <a:t>+</a:t>
            </a:r>
            <a:r>
              <a:rPr lang="en-US" altLang="ko-KR" sz="3200" dirty="0">
                <a:latin typeface="DX유니고딕 20"/>
                <a:ea typeface="DX유니고딕 20"/>
                <a:cs typeface="Arial"/>
              </a:rPr>
              <a:t> </a:t>
            </a:r>
            <a:r>
              <a:rPr lang="ko-KR" altLang="en-US" sz="3200" dirty="0">
                <a:latin typeface="DX유니고딕 20"/>
                <a:ea typeface="DX유니고딕 20"/>
                <a:cs typeface="Arial"/>
              </a:rPr>
              <a:t>통신으로 대전하거나 교환하자</a:t>
            </a:r>
          </a:p>
        </p:txBody>
      </p:sp>
      <p:sp>
        <p:nvSpPr>
          <p:cNvPr id="55" name="TextBox 23"/>
          <p:cNvSpPr txBox="1"/>
          <p:nvPr/>
        </p:nvSpPr>
        <p:spPr>
          <a:xfrm>
            <a:off x="757180" y="4056502"/>
            <a:ext cx="50589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야생 포켓몬과 싸워 성장시키고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다른 플레이어와 통신대전 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다른 플레이어의 포켓몬과 자신의 포켓몬을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교환할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722372" y="2814563"/>
            <a:ext cx="3240936" cy="24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2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행의 시작/종료 2"/>
          <p:cNvSpPr/>
          <p:nvPr/>
        </p:nvSpPr>
        <p:spPr>
          <a:xfrm>
            <a:off x="828202" y="3690320"/>
            <a:ext cx="1820885" cy="60089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실행</a:t>
            </a:r>
          </a:p>
        </p:txBody>
      </p:sp>
      <p:sp>
        <p:nvSpPr>
          <p:cNvPr id="5" name="순서도: 판단 4"/>
          <p:cNvSpPr/>
          <p:nvPr/>
        </p:nvSpPr>
        <p:spPr>
          <a:xfrm>
            <a:off x="3516645" y="3434009"/>
            <a:ext cx="2309557" cy="1113514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메인메뉴</a:t>
            </a:r>
            <a:endParaRPr lang="ko-KR" altLang="en-US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7" name="직선 화살표 연결선 6"/>
          <p:cNvCxnSpPr>
            <a:stCxn id="3" idx="3"/>
            <a:endCxn id="5" idx="1"/>
          </p:cNvCxnSpPr>
          <p:nvPr/>
        </p:nvCxnSpPr>
        <p:spPr>
          <a:xfrm>
            <a:off x="2649087" y="3990766"/>
            <a:ext cx="8675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164796" y="2527662"/>
            <a:ext cx="1789611" cy="7184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 하기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7164795" y="3631537"/>
            <a:ext cx="1789611" cy="7184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이어하기</a:t>
            </a:r>
          </a:p>
        </p:txBody>
      </p:sp>
      <p:cxnSp>
        <p:nvCxnSpPr>
          <p:cNvPr id="12" name="직선 화살표 연결선 11"/>
          <p:cNvCxnSpPr>
            <a:endCxn id="33" idx="1"/>
          </p:cNvCxnSpPr>
          <p:nvPr/>
        </p:nvCxnSpPr>
        <p:spPr>
          <a:xfrm>
            <a:off x="5826202" y="3990766"/>
            <a:ext cx="13385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5826202" y="3990766"/>
            <a:ext cx="1338592" cy="1103603"/>
          </a:xfrm>
          <a:prstGeom prst="bentConnector3">
            <a:avLst>
              <a:gd name="adj1" fmla="val 21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flipV="1">
            <a:off x="5839264" y="2886891"/>
            <a:ext cx="1338595" cy="1103875"/>
          </a:xfrm>
          <a:prstGeom prst="bentConnector3">
            <a:avLst>
              <a:gd name="adj1" fmla="val 1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</p:cNvCxnSpPr>
          <p:nvPr/>
        </p:nvCxnSpPr>
        <p:spPr>
          <a:xfrm flipV="1">
            <a:off x="8954407" y="2886890"/>
            <a:ext cx="4900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8954407" y="3990766"/>
            <a:ext cx="4900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7149157" y="4823490"/>
            <a:ext cx="1820885" cy="60089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종료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실행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828203" y="1814178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새로 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새로 하기  </a:t>
            </a:r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&amp; </a:t>
            </a:r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이어 하기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3064532" y="181417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이름 입력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5300497" y="1814176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포켓몬 받기</a:t>
            </a:r>
          </a:p>
        </p:txBody>
      </p:sp>
      <p:cxnSp>
        <p:nvCxnSpPr>
          <p:cNvPr id="9" name="직선 화살표 연결선 8"/>
          <p:cNvCxnSpPr>
            <a:endCxn id="18" idx="1"/>
          </p:cNvCxnSpPr>
          <p:nvPr/>
        </p:nvCxnSpPr>
        <p:spPr>
          <a:xfrm>
            <a:off x="2419209" y="2102343"/>
            <a:ext cx="6453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3"/>
            <a:endCxn id="19" idx="1"/>
          </p:cNvCxnSpPr>
          <p:nvPr/>
        </p:nvCxnSpPr>
        <p:spPr>
          <a:xfrm flipV="1">
            <a:off x="4655538" y="2102340"/>
            <a:ext cx="644959" cy="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828202" y="288951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이어 하기</a:t>
            </a:r>
          </a:p>
        </p:txBody>
      </p:sp>
      <p:sp>
        <p:nvSpPr>
          <p:cNvPr id="34" name="순서도: 처리 33"/>
          <p:cNvSpPr/>
          <p:nvPr/>
        </p:nvSpPr>
        <p:spPr>
          <a:xfrm>
            <a:off x="8476987" y="288951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마을 탐험</a:t>
            </a:r>
          </a:p>
        </p:txBody>
      </p:sp>
      <p:cxnSp>
        <p:nvCxnSpPr>
          <p:cNvPr id="31" name="직선 화살표 연결선 30"/>
          <p:cNvCxnSpPr>
            <a:stCxn id="28" idx="3"/>
            <a:endCxn id="92" idx="1"/>
          </p:cNvCxnSpPr>
          <p:nvPr/>
        </p:nvCxnSpPr>
        <p:spPr>
          <a:xfrm flipV="1">
            <a:off x="2419208" y="3176556"/>
            <a:ext cx="645324" cy="1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34" idx="0"/>
          </p:cNvCxnSpPr>
          <p:nvPr/>
        </p:nvCxnSpPr>
        <p:spPr>
          <a:xfrm>
            <a:off x="6891503" y="2102340"/>
            <a:ext cx="2380987" cy="78717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8112034" y="4130630"/>
            <a:ext cx="2329946" cy="84632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메뉴 선택</a:t>
            </a:r>
          </a:p>
        </p:txBody>
      </p:sp>
      <p:cxnSp>
        <p:nvCxnSpPr>
          <p:cNvPr id="41" name="직선 화살표 연결선 40"/>
          <p:cNvCxnSpPr>
            <a:stCxn id="34" idx="2"/>
            <a:endCxn id="39" idx="0"/>
          </p:cNvCxnSpPr>
          <p:nvPr/>
        </p:nvCxnSpPr>
        <p:spPr>
          <a:xfrm>
            <a:off x="9272490" y="3465847"/>
            <a:ext cx="4517" cy="664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6609806" y="57961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저장하기</a:t>
            </a:r>
          </a:p>
        </p:txBody>
      </p:sp>
      <p:sp>
        <p:nvSpPr>
          <p:cNvPr id="55" name="순서도: 처리 54"/>
          <p:cNvSpPr/>
          <p:nvPr/>
        </p:nvSpPr>
        <p:spPr>
          <a:xfrm>
            <a:off x="8490050" y="57961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돌아가기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4729562" y="57961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포켓몬 박스</a:t>
            </a:r>
          </a:p>
        </p:txBody>
      </p:sp>
      <p:sp>
        <p:nvSpPr>
          <p:cNvPr id="58" name="순서도: 수행의 시작/종료 57"/>
          <p:cNvSpPr/>
          <p:nvPr/>
        </p:nvSpPr>
        <p:spPr>
          <a:xfrm>
            <a:off x="10370294" y="5796145"/>
            <a:ext cx="1720523" cy="57632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종료</a:t>
            </a:r>
          </a:p>
        </p:txBody>
      </p:sp>
      <p:cxnSp>
        <p:nvCxnSpPr>
          <p:cNvPr id="59" name="직선 화살표 연결선 58"/>
          <p:cNvCxnSpPr>
            <a:stCxn id="39" idx="2"/>
            <a:endCxn id="55" idx="0"/>
          </p:cNvCxnSpPr>
          <p:nvPr/>
        </p:nvCxnSpPr>
        <p:spPr>
          <a:xfrm>
            <a:off x="9277007" y="4976950"/>
            <a:ext cx="8546" cy="819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9" idx="2"/>
            <a:endCxn id="58" idx="0"/>
          </p:cNvCxnSpPr>
          <p:nvPr/>
        </p:nvCxnSpPr>
        <p:spPr>
          <a:xfrm rot="16200000" flipH="1">
            <a:off x="9844184" y="4409772"/>
            <a:ext cx="819195" cy="1953549"/>
          </a:xfrm>
          <a:prstGeom prst="bentConnector3">
            <a:avLst>
              <a:gd name="adj1" fmla="val 292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9" idx="2"/>
            <a:endCxn id="54" idx="0"/>
          </p:cNvCxnSpPr>
          <p:nvPr/>
        </p:nvCxnSpPr>
        <p:spPr>
          <a:xfrm rot="5400000">
            <a:off x="7931561" y="4450698"/>
            <a:ext cx="819195" cy="1871698"/>
          </a:xfrm>
          <a:prstGeom prst="bentConnector3">
            <a:avLst>
              <a:gd name="adj1" fmla="val 292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55" idx="3"/>
            <a:endCxn id="34" idx="3"/>
          </p:cNvCxnSpPr>
          <p:nvPr/>
        </p:nvCxnSpPr>
        <p:spPr>
          <a:xfrm flipH="1" flipV="1">
            <a:off x="10067993" y="3177683"/>
            <a:ext cx="13063" cy="2906626"/>
          </a:xfrm>
          <a:prstGeom prst="curvedConnector3">
            <a:avLst>
              <a:gd name="adj1" fmla="val -39499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9" idx="2"/>
            <a:endCxn id="57" idx="0"/>
          </p:cNvCxnSpPr>
          <p:nvPr/>
        </p:nvCxnSpPr>
        <p:spPr>
          <a:xfrm rot="5400000">
            <a:off x="6991439" y="3510576"/>
            <a:ext cx="819195" cy="3751942"/>
          </a:xfrm>
          <a:prstGeom prst="bentConnector3">
            <a:avLst>
              <a:gd name="adj1" fmla="val 292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구부러진 연결선 81"/>
          <p:cNvCxnSpPr>
            <a:stCxn id="54" idx="1"/>
          </p:cNvCxnSpPr>
          <p:nvPr/>
        </p:nvCxnSpPr>
        <p:spPr>
          <a:xfrm rot="10800000" flipH="1">
            <a:off x="6609805" y="3317967"/>
            <a:ext cx="1867181" cy="2766343"/>
          </a:xfrm>
          <a:prstGeom prst="bentConnector4">
            <a:avLst>
              <a:gd name="adj1" fmla="val -12243"/>
              <a:gd name="adj2" fmla="val 1000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/>
          <p:cNvSpPr/>
          <p:nvPr/>
        </p:nvSpPr>
        <p:spPr>
          <a:xfrm>
            <a:off x="3064532" y="2888392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파일 입출력</a:t>
            </a:r>
          </a:p>
        </p:txBody>
      </p:sp>
      <p:cxnSp>
        <p:nvCxnSpPr>
          <p:cNvPr id="94" name="꺾인 연결선 93"/>
          <p:cNvCxnSpPr>
            <a:stCxn id="92" idx="3"/>
            <a:endCxn id="34" idx="1"/>
          </p:cNvCxnSpPr>
          <p:nvPr/>
        </p:nvCxnSpPr>
        <p:spPr>
          <a:xfrm>
            <a:off x="4655538" y="3176556"/>
            <a:ext cx="3821449" cy="112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39" idx="1"/>
          </p:cNvCxnSpPr>
          <p:nvPr/>
        </p:nvCxnSpPr>
        <p:spPr>
          <a:xfrm flipV="1">
            <a:off x="4729562" y="4553790"/>
            <a:ext cx="3382472" cy="1530521"/>
          </a:xfrm>
          <a:prstGeom prst="bentConnector3">
            <a:avLst>
              <a:gd name="adj1" fmla="val -202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0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1011085" y="2911456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마을 탐험</a:t>
            </a:r>
          </a:p>
        </p:txBody>
      </p:sp>
      <p:cxnSp>
        <p:nvCxnSpPr>
          <p:cNvPr id="9" name="직선 화살표 연결선 8"/>
          <p:cNvCxnSpPr>
            <a:stCxn id="8" idx="3"/>
            <a:endCxn id="29" idx="1"/>
          </p:cNvCxnSpPr>
          <p:nvPr/>
        </p:nvCxnSpPr>
        <p:spPr>
          <a:xfrm flipV="1">
            <a:off x="2602091" y="3196421"/>
            <a:ext cx="645323" cy="3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/>
          <p:cNvSpPr/>
          <p:nvPr/>
        </p:nvSpPr>
        <p:spPr>
          <a:xfrm>
            <a:off x="3247414" y="2773261"/>
            <a:ext cx="2329946" cy="84632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배틀</a:t>
            </a:r>
          </a:p>
        </p:txBody>
      </p:sp>
      <p:sp>
        <p:nvSpPr>
          <p:cNvPr id="35" name="순서도: 처리 34"/>
          <p:cNvSpPr/>
          <p:nvPr/>
        </p:nvSpPr>
        <p:spPr>
          <a:xfrm>
            <a:off x="1011085" y="5932727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회복</a:t>
            </a:r>
          </a:p>
        </p:txBody>
      </p:sp>
      <p:sp>
        <p:nvSpPr>
          <p:cNvPr id="40" name="순서도: 처리 39"/>
          <p:cNvSpPr/>
          <p:nvPr/>
        </p:nvSpPr>
        <p:spPr>
          <a:xfrm>
            <a:off x="6222683" y="2490247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싸운다</a:t>
            </a:r>
          </a:p>
        </p:txBody>
      </p:sp>
      <p:cxnSp>
        <p:nvCxnSpPr>
          <p:cNvPr id="17" name="직선 화살표 연결선 16"/>
          <p:cNvCxnSpPr>
            <a:endCxn id="40" idx="1"/>
          </p:cNvCxnSpPr>
          <p:nvPr/>
        </p:nvCxnSpPr>
        <p:spPr>
          <a:xfrm flipV="1">
            <a:off x="5577360" y="2778411"/>
            <a:ext cx="645323" cy="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46" idx="1"/>
          </p:cNvCxnSpPr>
          <p:nvPr/>
        </p:nvCxnSpPr>
        <p:spPr>
          <a:xfrm rot="16200000" flipH="1">
            <a:off x="5469375" y="2889594"/>
            <a:ext cx="861293" cy="6453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/>
          <p:cNvSpPr/>
          <p:nvPr/>
        </p:nvSpPr>
        <p:spPr>
          <a:xfrm>
            <a:off x="8552629" y="24934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HP = 0</a:t>
            </a:r>
            <a:endParaRPr lang="ko-KR" altLang="en-US" sz="1600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47" name="직선 화살표 연결선 46"/>
          <p:cNvCxnSpPr>
            <a:stCxn id="8" idx="2"/>
            <a:endCxn id="35" idx="0"/>
          </p:cNvCxnSpPr>
          <p:nvPr/>
        </p:nvCxnSpPr>
        <p:spPr>
          <a:xfrm>
            <a:off x="1806588" y="3487784"/>
            <a:ext cx="0" cy="24449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3"/>
          </p:cNvCxnSpPr>
          <p:nvPr/>
        </p:nvCxnSpPr>
        <p:spPr>
          <a:xfrm>
            <a:off x="7813689" y="2778411"/>
            <a:ext cx="738940" cy="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56" idx="3"/>
            <a:endCxn id="8" idx="0"/>
          </p:cNvCxnSpPr>
          <p:nvPr/>
        </p:nvCxnSpPr>
        <p:spPr>
          <a:xfrm flipH="1">
            <a:off x="1806588" y="2781609"/>
            <a:ext cx="8337047" cy="129847"/>
          </a:xfrm>
          <a:prstGeom prst="bentConnector4">
            <a:avLst>
              <a:gd name="adj1" fmla="val -2742"/>
              <a:gd name="adj2" fmla="val -63942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44319" y="3354739"/>
            <a:ext cx="738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성공</a:t>
            </a:r>
          </a:p>
        </p:txBody>
      </p:sp>
      <p:cxnSp>
        <p:nvCxnSpPr>
          <p:cNvPr id="67" name="꺾인 연결선 66"/>
          <p:cNvCxnSpPr/>
          <p:nvPr/>
        </p:nvCxnSpPr>
        <p:spPr>
          <a:xfrm flipV="1">
            <a:off x="7735311" y="2781609"/>
            <a:ext cx="2623536" cy="861296"/>
          </a:xfrm>
          <a:prstGeom prst="bentConnector3">
            <a:avLst>
              <a:gd name="adj1" fmla="val 1002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/>
          <p:cNvSpPr/>
          <p:nvPr/>
        </p:nvSpPr>
        <p:spPr>
          <a:xfrm>
            <a:off x="6222683" y="335473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잡는다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05379" y="3935861"/>
            <a:ext cx="738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실패</a:t>
            </a:r>
          </a:p>
        </p:txBody>
      </p:sp>
      <p:cxnSp>
        <p:nvCxnSpPr>
          <p:cNvPr id="86" name="꺾인 연결선 85"/>
          <p:cNvCxnSpPr>
            <a:stCxn id="46" idx="2"/>
            <a:endCxn id="29" idx="2"/>
          </p:cNvCxnSpPr>
          <p:nvPr/>
        </p:nvCxnSpPr>
        <p:spPr>
          <a:xfrm rot="5400000" flipH="1">
            <a:off x="5559544" y="2472425"/>
            <a:ext cx="311486" cy="2605799"/>
          </a:xfrm>
          <a:prstGeom prst="bentConnector3">
            <a:avLst>
              <a:gd name="adj1" fmla="val -7339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76411" y="2233749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yes</a:t>
            </a:r>
            <a:endParaRPr lang="ko-KR" altLang="en-US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19693" y="2124113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no</a:t>
            </a:r>
            <a:endParaRPr lang="ko-KR" altLang="en-US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10" name="꺾인 연결선 9"/>
          <p:cNvCxnSpPr>
            <a:stCxn id="56" idx="0"/>
            <a:endCxn id="29" idx="0"/>
          </p:cNvCxnSpPr>
          <p:nvPr/>
        </p:nvCxnSpPr>
        <p:spPr>
          <a:xfrm rot="16200000" flipH="1" flipV="1">
            <a:off x="6740352" y="165480"/>
            <a:ext cx="279816" cy="4935745"/>
          </a:xfrm>
          <a:prstGeom prst="bentConnector3">
            <a:avLst>
              <a:gd name="adj1" fmla="val -1283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C7118F30-CAB8-49E7-A61D-96CB71D034A8}"/>
              </a:ext>
            </a:extLst>
          </p:cNvPr>
          <p:cNvSpPr/>
          <p:nvPr/>
        </p:nvSpPr>
        <p:spPr>
          <a:xfrm>
            <a:off x="1011085" y="4422091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집</a:t>
            </a:r>
            <a:endParaRPr lang="ko-KR" altLang="en-US" sz="1600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3613175" y="5932727"/>
            <a:ext cx="1765069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통신 대전</a:t>
            </a:r>
            <a:r>
              <a:rPr lang="en-US" altLang="ko-KR" sz="1600" dirty="0" smtClean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&amp;</a:t>
            </a:r>
            <a:r>
              <a:rPr lang="ko-KR" altLang="en-US" sz="1600" dirty="0" smtClean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교환</a:t>
            </a:r>
            <a:endParaRPr lang="ko-KR" altLang="en-US" sz="1600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13" name="직선 화살표 연결선 12"/>
          <p:cNvCxnSpPr>
            <a:endCxn id="31" idx="0"/>
          </p:cNvCxnSpPr>
          <p:nvPr/>
        </p:nvCxnSpPr>
        <p:spPr>
          <a:xfrm>
            <a:off x="2602091" y="3199620"/>
            <a:ext cx="1893619" cy="2733107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C7118F30-CAB8-49E7-A61D-96CB71D034A8}"/>
              </a:ext>
            </a:extLst>
          </p:cNvPr>
          <p:cNvSpPr/>
          <p:nvPr/>
        </p:nvSpPr>
        <p:spPr>
          <a:xfrm>
            <a:off x="2904703" y="4422091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포켓몬 센터</a:t>
            </a:r>
            <a:endParaRPr lang="ko-KR" altLang="en-US" sz="1600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8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 dirty="0">
              <a:latin typeface="DX유니고딕 20"/>
              <a:ea typeface="DX유니고딕 20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356655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 err="1">
                <a:latin typeface="DX유니고딕 20"/>
                <a:ea typeface="DX유니고딕 20"/>
                <a:cs typeface="맑은 고딕 Semilight"/>
              </a:rPr>
              <a:t>개발일정</a:t>
            </a:r>
            <a:endParaRPr lang="ko-KR" altLang="en-US" sz="4000" b="1" spc="805" dirty="0">
              <a:latin typeface="DX유니고딕 20"/>
              <a:ea typeface="DX유니고딕 20"/>
              <a:cs typeface="맑은 고딕 Semilight"/>
            </a:endParaRPr>
          </a:p>
        </p:txBody>
      </p:sp>
      <p:cxnSp>
        <p:nvCxnSpPr>
          <p:cNvPr id="102" name="직선 연결선 57"/>
          <p:cNvCxnSpPr>
            <a:cxnSpLocks/>
          </p:cNvCxnSpPr>
          <p:nvPr/>
        </p:nvCxnSpPr>
        <p:spPr>
          <a:xfrm>
            <a:off x="535182" y="1154666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 txBox="1"/>
          <p:nvPr/>
        </p:nvSpPr>
        <p:spPr>
          <a:xfrm>
            <a:off x="535182" y="1913715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latin typeface="DX유니고딕 20"/>
                <a:ea typeface="DX유니고딕 20"/>
              </a:rPr>
              <a:t>기획 </a:t>
            </a:r>
            <a:r>
              <a:rPr lang="en-US" altLang="ko-KR" sz="1300" dirty="0">
                <a:latin typeface="DX유니고딕 20"/>
                <a:ea typeface="DX유니고딕 20"/>
              </a:rPr>
              <a:t>&amp; </a:t>
            </a:r>
            <a:r>
              <a:rPr lang="ko-KR" altLang="en-US" sz="1300" dirty="0">
                <a:latin typeface="DX유니고딕 20"/>
                <a:ea typeface="DX유니고딕 20"/>
              </a:rPr>
              <a:t>리소스 수집</a:t>
            </a:r>
          </a:p>
        </p:txBody>
      </p:sp>
      <p:sp>
        <p:nvSpPr>
          <p:cNvPr id="204" name="직사각형 203"/>
          <p:cNvSpPr txBox="1"/>
          <p:nvPr/>
        </p:nvSpPr>
        <p:spPr>
          <a:xfrm>
            <a:off x="535182" y="2428620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클래스 설계</a:t>
            </a:r>
          </a:p>
        </p:txBody>
      </p:sp>
      <p:sp>
        <p:nvSpPr>
          <p:cNvPr id="205" name="직사각형 204"/>
          <p:cNvSpPr txBox="1"/>
          <p:nvPr/>
        </p:nvSpPr>
        <p:spPr>
          <a:xfrm>
            <a:off x="535182" y="2948458"/>
            <a:ext cx="1677378" cy="29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 smtClean="0">
                <a:solidFill>
                  <a:schemeClr val="tx1"/>
                </a:solidFill>
                <a:latin typeface="DX유니고딕 20"/>
                <a:ea typeface="DX유니고딕 20"/>
              </a:rPr>
              <a:t>맵 제작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06" name="직사각형 205"/>
          <p:cNvSpPr txBox="1"/>
          <p:nvPr/>
        </p:nvSpPr>
        <p:spPr>
          <a:xfrm>
            <a:off x="535182" y="3390525"/>
            <a:ext cx="1677378" cy="29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플레이어 이동</a:t>
            </a:r>
          </a:p>
        </p:txBody>
      </p:sp>
      <p:sp>
        <p:nvSpPr>
          <p:cNvPr id="207" name="직사각형 206"/>
          <p:cNvSpPr txBox="1"/>
          <p:nvPr/>
        </p:nvSpPr>
        <p:spPr>
          <a:xfrm>
            <a:off x="535182" y="3771333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배틀 시스템 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레벨 업</a:t>
            </a:r>
          </a:p>
        </p:txBody>
      </p:sp>
      <p:sp>
        <p:nvSpPr>
          <p:cNvPr id="208" name="직사각형 207"/>
          <p:cNvSpPr txBox="1"/>
          <p:nvPr/>
        </p:nvSpPr>
        <p:spPr>
          <a:xfrm>
            <a:off x="535182" y="4329701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데이터 저장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</a:t>
            </a:r>
            <a:r>
              <a:rPr lang="ko-KR" altLang="en-US" sz="1300" spc="5" dirty="0">
                <a:latin typeface="DX유니고딕 20"/>
                <a:ea typeface="DX유니고딕 20"/>
              </a:rPr>
              <a:t>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불러오기</a:t>
            </a:r>
          </a:p>
        </p:txBody>
      </p:sp>
      <p:sp>
        <p:nvSpPr>
          <p:cNvPr id="209" name="직사각형 208"/>
          <p:cNvSpPr txBox="1"/>
          <p:nvPr/>
        </p:nvSpPr>
        <p:spPr>
          <a:xfrm>
            <a:off x="547876" y="4999118"/>
            <a:ext cx="1677378" cy="29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spc="5" dirty="0" smtClean="0">
                <a:latin typeface="DX유니고딕 20"/>
                <a:ea typeface="DX유니고딕 20"/>
              </a:rPr>
              <a:t>UI &amp; </a:t>
            </a:r>
            <a:r>
              <a:rPr lang="ko-KR" altLang="en-US" sz="1300" spc="5" dirty="0" smtClean="0">
                <a:latin typeface="DX유니고딕 20"/>
                <a:ea typeface="DX유니고딕 20"/>
              </a:rPr>
              <a:t>사운드</a:t>
            </a:r>
            <a:endParaRPr lang="ko-KR" altLang="en-US" sz="1300" spc="5" dirty="0">
              <a:latin typeface="DX유니고딕 20"/>
              <a:ea typeface="DX유니고딕 20"/>
            </a:endParaRPr>
          </a:p>
        </p:txBody>
      </p:sp>
      <p:sp>
        <p:nvSpPr>
          <p:cNvPr id="210" name="직사각형 209"/>
          <p:cNvSpPr txBox="1"/>
          <p:nvPr/>
        </p:nvSpPr>
        <p:spPr>
          <a:xfrm>
            <a:off x="535182" y="5529946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spc="5" dirty="0">
                <a:latin typeface="DX유니고딕 20"/>
                <a:ea typeface="DX유니고딕 20"/>
              </a:rPr>
              <a:t>통신 대전 </a:t>
            </a:r>
            <a:r>
              <a:rPr lang="en-US" altLang="ko-KR" sz="1300" spc="5" dirty="0">
                <a:latin typeface="DX유니고딕 20"/>
                <a:ea typeface="DX유니고딕 20"/>
              </a:rPr>
              <a:t>&amp; </a:t>
            </a:r>
            <a:r>
              <a:rPr lang="ko-KR" altLang="en-US" sz="1300" spc="5" dirty="0">
                <a:latin typeface="DX유니고딕 20"/>
                <a:ea typeface="DX유니고딕 20"/>
              </a:rPr>
              <a:t>교환</a:t>
            </a:r>
            <a:endParaRPr lang="ko-KR" altLang="en-US" sz="1300" spc="5" dirty="0">
              <a:latin typeface="DX유니고딕 20"/>
              <a:ea typeface="DX유니고딕 2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242136" y="1941827"/>
            <a:ext cx="438918" cy="23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직사각형 211"/>
          <p:cNvSpPr/>
          <p:nvPr/>
        </p:nvSpPr>
        <p:spPr>
          <a:xfrm>
            <a:off x="2681053" y="2468557"/>
            <a:ext cx="692463" cy="249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직사각형 212"/>
          <p:cNvSpPr/>
          <p:nvPr/>
        </p:nvSpPr>
        <p:spPr>
          <a:xfrm>
            <a:off x="3373515" y="2949817"/>
            <a:ext cx="974360" cy="246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직사각형 213"/>
          <p:cNvSpPr/>
          <p:nvPr/>
        </p:nvSpPr>
        <p:spPr>
          <a:xfrm>
            <a:off x="3796307" y="3400111"/>
            <a:ext cx="551567" cy="258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직사각형 214"/>
          <p:cNvSpPr/>
          <p:nvPr/>
        </p:nvSpPr>
        <p:spPr>
          <a:xfrm>
            <a:off x="4357703" y="3866210"/>
            <a:ext cx="841253" cy="2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직사각형 215"/>
          <p:cNvSpPr/>
          <p:nvPr/>
        </p:nvSpPr>
        <p:spPr>
          <a:xfrm>
            <a:off x="5211097" y="4424613"/>
            <a:ext cx="934064" cy="292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직사각형 216"/>
          <p:cNvSpPr/>
          <p:nvPr/>
        </p:nvSpPr>
        <p:spPr>
          <a:xfrm>
            <a:off x="8806650" y="6068992"/>
            <a:ext cx="1549487" cy="237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직사각형 217"/>
          <p:cNvSpPr/>
          <p:nvPr/>
        </p:nvSpPr>
        <p:spPr>
          <a:xfrm>
            <a:off x="6111944" y="5548450"/>
            <a:ext cx="2694705" cy="254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9" name="직선 연결선 57"/>
          <p:cNvCxnSpPr>
            <a:cxnSpLocks/>
          </p:cNvCxnSpPr>
          <p:nvPr/>
        </p:nvCxnSpPr>
        <p:spPr>
          <a:xfrm>
            <a:off x="535182" y="2329483"/>
            <a:ext cx="10528052" cy="14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57"/>
          <p:cNvCxnSpPr/>
          <p:nvPr/>
        </p:nvCxnSpPr>
        <p:spPr>
          <a:xfrm>
            <a:off x="535182" y="284192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57"/>
          <p:cNvCxnSpPr/>
          <p:nvPr/>
        </p:nvCxnSpPr>
        <p:spPr>
          <a:xfrm>
            <a:off x="535182" y="3309977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57"/>
          <p:cNvCxnSpPr/>
          <p:nvPr/>
        </p:nvCxnSpPr>
        <p:spPr>
          <a:xfrm>
            <a:off x="535182" y="3742025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57"/>
          <p:cNvCxnSpPr/>
          <p:nvPr/>
        </p:nvCxnSpPr>
        <p:spPr>
          <a:xfrm>
            <a:off x="535182" y="4246081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57"/>
          <p:cNvCxnSpPr/>
          <p:nvPr/>
        </p:nvCxnSpPr>
        <p:spPr>
          <a:xfrm>
            <a:off x="535182" y="4876397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57"/>
          <p:cNvCxnSpPr/>
          <p:nvPr/>
        </p:nvCxnSpPr>
        <p:spPr>
          <a:xfrm>
            <a:off x="535182" y="5398209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57"/>
          <p:cNvCxnSpPr/>
          <p:nvPr/>
        </p:nvCxnSpPr>
        <p:spPr>
          <a:xfrm>
            <a:off x="535182" y="5902265"/>
            <a:ext cx="10554050" cy="36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57"/>
          <p:cNvCxnSpPr>
            <a:cxnSpLocks/>
          </p:cNvCxnSpPr>
          <p:nvPr/>
        </p:nvCxnSpPr>
        <p:spPr>
          <a:xfrm>
            <a:off x="535182" y="176180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cxnSpLocks/>
          </p:cNvCxnSpPr>
          <p:nvPr/>
        </p:nvCxnSpPr>
        <p:spPr>
          <a:xfrm>
            <a:off x="5616006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cxnSpLocks/>
          </p:cNvCxnSpPr>
          <p:nvPr/>
        </p:nvCxnSpPr>
        <p:spPr>
          <a:xfrm>
            <a:off x="92417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cxnSpLocks/>
          </p:cNvCxnSpPr>
          <p:nvPr/>
        </p:nvCxnSpPr>
        <p:spPr>
          <a:xfrm>
            <a:off x="2218492" y="1154666"/>
            <a:ext cx="0" cy="55642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F9C5680-64BB-4F2B-88A3-4759CE6F8291}"/>
              </a:ext>
            </a:extLst>
          </p:cNvPr>
          <p:cNvCxnSpPr>
            <a:cxnSpLocks/>
          </p:cNvCxnSpPr>
          <p:nvPr/>
        </p:nvCxnSpPr>
        <p:spPr>
          <a:xfrm>
            <a:off x="308110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1FC9B8-09E0-4B10-84D8-DD7E0681D10B}"/>
              </a:ext>
            </a:extLst>
          </p:cNvPr>
          <p:cNvCxnSpPr>
            <a:cxnSpLocks/>
          </p:cNvCxnSpPr>
          <p:nvPr/>
        </p:nvCxnSpPr>
        <p:spPr>
          <a:xfrm>
            <a:off x="3925084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C025-F7A2-4889-8333-C729BACE2ED4}"/>
              </a:ext>
            </a:extLst>
          </p:cNvPr>
          <p:cNvCxnSpPr>
            <a:cxnSpLocks/>
          </p:cNvCxnSpPr>
          <p:nvPr/>
        </p:nvCxnSpPr>
        <p:spPr>
          <a:xfrm>
            <a:off x="4766337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AD9217-F9FB-4ADD-81EE-BC032283B3BF}"/>
              </a:ext>
            </a:extLst>
          </p:cNvPr>
          <p:cNvCxnSpPr>
            <a:cxnSpLocks/>
          </p:cNvCxnSpPr>
          <p:nvPr/>
        </p:nvCxnSpPr>
        <p:spPr>
          <a:xfrm>
            <a:off x="649769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60484-AA3A-4CF5-BAC8-5B8FF35FA563}"/>
              </a:ext>
            </a:extLst>
          </p:cNvPr>
          <p:cNvCxnSpPr>
            <a:cxnSpLocks/>
          </p:cNvCxnSpPr>
          <p:nvPr/>
        </p:nvCxnSpPr>
        <p:spPr>
          <a:xfrm>
            <a:off x="73949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CE89FA-C9B6-4CCA-9DA3-F39E83CF3BB0}"/>
              </a:ext>
            </a:extLst>
          </p:cNvPr>
          <p:cNvCxnSpPr>
            <a:cxnSpLocks/>
          </p:cNvCxnSpPr>
          <p:nvPr/>
        </p:nvCxnSpPr>
        <p:spPr>
          <a:xfrm>
            <a:off x="8316085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2F06BB8-3A30-4FA1-ADD6-09A43586834F}"/>
              </a:ext>
            </a:extLst>
          </p:cNvPr>
          <p:cNvCxnSpPr>
            <a:cxnSpLocks/>
          </p:cNvCxnSpPr>
          <p:nvPr/>
        </p:nvCxnSpPr>
        <p:spPr>
          <a:xfrm>
            <a:off x="1018012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E57EB70-B257-45D4-B092-125E35FBE9F4}"/>
              </a:ext>
            </a:extLst>
          </p:cNvPr>
          <p:cNvCxnSpPr>
            <a:cxnSpLocks/>
          </p:cNvCxnSpPr>
          <p:nvPr/>
        </p:nvCxnSpPr>
        <p:spPr>
          <a:xfrm>
            <a:off x="11089232" y="1154666"/>
            <a:ext cx="0" cy="55822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6FF62D2-1960-4C36-9653-A5AA29AE3A5C}"/>
              </a:ext>
            </a:extLst>
          </p:cNvPr>
          <p:cNvCxnSpPr>
            <a:cxnSpLocks/>
          </p:cNvCxnSpPr>
          <p:nvPr/>
        </p:nvCxnSpPr>
        <p:spPr>
          <a:xfrm>
            <a:off x="535182" y="1154666"/>
            <a:ext cx="0" cy="55509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C75448-A773-4010-88D0-E1D64CCAC10C}"/>
              </a:ext>
            </a:extLst>
          </p:cNvPr>
          <p:cNvSpPr txBox="1"/>
          <p:nvPr/>
        </p:nvSpPr>
        <p:spPr>
          <a:xfrm>
            <a:off x="239697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8/20 ~ 21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A6182-D841-484F-AD6E-5D46BA821709}"/>
              </a:ext>
            </a:extLst>
          </p:cNvPr>
          <p:cNvSpPr txBox="1"/>
          <p:nvPr/>
        </p:nvSpPr>
        <p:spPr>
          <a:xfrm>
            <a:off x="324908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8/22 ~ 23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2589B-1186-4078-B89C-9D9FB658F820}"/>
              </a:ext>
            </a:extLst>
          </p:cNvPr>
          <p:cNvSpPr txBox="1"/>
          <p:nvPr/>
        </p:nvSpPr>
        <p:spPr>
          <a:xfrm>
            <a:off x="4101498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8/24 ~ 25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E2F78E-6F52-43CF-BDDB-6C7FBED7BEF2}"/>
              </a:ext>
            </a:extLst>
          </p:cNvPr>
          <p:cNvSpPr txBox="1"/>
          <p:nvPr/>
        </p:nvSpPr>
        <p:spPr>
          <a:xfrm>
            <a:off x="4909213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8/26 ~ 28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56C33E-88EB-4A5D-AC88-E380A84F8BE8}"/>
              </a:ext>
            </a:extLst>
          </p:cNvPr>
          <p:cNvSpPr txBox="1"/>
          <p:nvPr/>
        </p:nvSpPr>
        <p:spPr>
          <a:xfrm>
            <a:off x="580540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8/29 ~ 30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44D6CF-9BFB-45D1-9366-22B9C3F9D758}"/>
              </a:ext>
            </a:extLst>
          </p:cNvPr>
          <p:cNvSpPr txBox="1"/>
          <p:nvPr/>
        </p:nvSpPr>
        <p:spPr>
          <a:xfrm>
            <a:off x="6630875" y="1225690"/>
            <a:ext cx="6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8/31 </a:t>
            </a:r>
          </a:p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~ 9/01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850392-4F34-4BFD-895D-AF5FD09CCA0B}"/>
              </a:ext>
            </a:extLst>
          </p:cNvPr>
          <p:cNvSpPr txBox="1"/>
          <p:nvPr/>
        </p:nvSpPr>
        <p:spPr>
          <a:xfrm>
            <a:off x="7589821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9/02 ~ 04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E9E732-6089-41EE-9122-272C8CCB9E39}"/>
              </a:ext>
            </a:extLst>
          </p:cNvPr>
          <p:cNvSpPr txBox="1"/>
          <p:nvPr/>
        </p:nvSpPr>
        <p:spPr>
          <a:xfrm>
            <a:off x="8521829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9/05 ~ 06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724312-2303-475D-B97A-A4F68D69A32A}"/>
              </a:ext>
            </a:extLst>
          </p:cNvPr>
          <p:cNvSpPr txBox="1"/>
          <p:nvPr/>
        </p:nvSpPr>
        <p:spPr>
          <a:xfrm>
            <a:off x="944518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9/07 ~ 08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F02FB8-CA4B-4C51-A50E-04B4234E6758}"/>
              </a:ext>
            </a:extLst>
          </p:cNvPr>
          <p:cNvSpPr txBox="1"/>
          <p:nvPr/>
        </p:nvSpPr>
        <p:spPr>
          <a:xfrm>
            <a:off x="10377182" y="1323343"/>
            <a:ext cx="52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9/09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276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328391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597087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spc="5" dirty="0" smtClean="0">
                <a:latin typeface="DX유니고딕 20"/>
                <a:ea typeface="DX유니고딕 20"/>
              </a:rPr>
              <a:t>디버깅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8E6066-8507-4D26-B576-81F6C2D94920}"/>
              </a:ext>
            </a:extLst>
          </p:cNvPr>
          <p:cNvSpPr/>
          <p:nvPr/>
        </p:nvSpPr>
        <p:spPr>
          <a:xfrm>
            <a:off x="10347259" y="6442324"/>
            <a:ext cx="728559" cy="239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직사각형 56"/>
          <p:cNvSpPr/>
          <p:nvPr/>
        </p:nvSpPr>
        <p:spPr>
          <a:xfrm>
            <a:off x="4769797" y="5022838"/>
            <a:ext cx="4036852" cy="246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700879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638488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 smtClean="0">
                <a:solidFill>
                  <a:schemeClr val="tx1"/>
                </a:solidFill>
                <a:latin typeface="DX유니고딕 20"/>
                <a:ea typeface="DX유니고딕 20"/>
              </a:rPr>
              <a:t>최종 발표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3141410" y="3136613"/>
            <a:ext cx="590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spc="1189" dirty="0"/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6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D8D8D8"/>
      </a:accent1>
      <a:accent2>
        <a:srgbClr val="FFFF00"/>
      </a:accent2>
      <a:accent3>
        <a:srgbClr val="FFC000"/>
      </a:accent3>
      <a:accent4>
        <a:srgbClr val="FF0000"/>
      </a:accent4>
      <a:accent5>
        <a:srgbClr val="C00000"/>
      </a:accent5>
      <a:accent6>
        <a:srgbClr val="92D05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197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Bodoni 72 Book</vt:lpstr>
      <vt:lpstr>DX유니고딕 20</vt:lpstr>
      <vt:lpstr>Montserrat Light</vt:lpstr>
      <vt:lpstr>Open Sans</vt:lpstr>
      <vt:lpstr>맑은 고딕</vt:lpstr>
      <vt:lpstr>맑은 고딕 Semilight</vt:lpstr>
      <vt:lpstr>Arial</vt:lpstr>
      <vt:lpstr>Calibri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User</cp:lastModifiedBy>
  <cp:revision>5803</cp:revision>
  <dcterms:created xsi:type="dcterms:W3CDTF">2017-12-06T10:15:39Z</dcterms:created>
  <dcterms:modified xsi:type="dcterms:W3CDTF">2020-08-19T00:28:11Z</dcterms:modified>
  <cp:category/>
  <cp:contentStatus/>
</cp:coreProperties>
</file>