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notesMasterIdLst>
    <p:notesMasterId r:id="rId9"/>
  </p:notesMasterIdLst>
  <p:handoutMasterIdLst>
    <p:handoutMasterId r:id="rId10"/>
  </p:handoutMasterIdLst>
  <p:sldIdLst>
    <p:sldId id="258" r:id="rId2"/>
    <p:sldId id="278" r:id="rId3"/>
    <p:sldId id="279" r:id="rId4"/>
    <p:sldId id="282" r:id="rId5"/>
    <p:sldId id="283" r:id="rId6"/>
    <p:sldId id="281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eepiker" initials="F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55"/>
    <p:restoredTop sz="96532"/>
  </p:normalViewPr>
  <p:slideViewPr>
    <p:cSldViewPr snapToGrid="0" snapToObjects="1">
      <p:cViewPr varScale="1">
        <p:scale>
          <a:sx n="86" d="100"/>
          <a:sy n="86" d="100"/>
        </p:scale>
        <p:origin x="691" y="62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1" d="100"/>
          <a:sy n="91" d="100"/>
        </p:scale>
        <p:origin x="3750" y="8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2B5AFE0E-6A1C-4885-B63C-2DFDC6AB1C79}" type="datetimeFigureOut">
              <a:rPr lang="en-US" altLang="en-US"/>
              <a:pPr/>
              <a:t>9/15/2020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AAEA61BB-20CE-4FD0-BD5C-E0532AC8E2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9D4EA084-1755-244B-AA1B-DD1CDE75AFEE}" type="datetimeFigureOut">
              <a:rPr lang="en-US" altLang="en-US"/>
              <a:pPr/>
              <a:t>9/15/2020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en-US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53581F7C-1D07-BA46-A5B5-F41F280D936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ECB4D-BD78-4876-A320-98CB78C0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96724BC-3FBC-42AE-899C-E14A4C98B6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89748" y="1432850"/>
            <a:ext cx="4218523" cy="3997464"/>
          </a:xfrm>
          <a:custGeom>
            <a:avLst/>
            <a:gdLst>
              <a:gd name="connsiteX0" fmla="*/ 0 w 4218523"/>
              <a:gd name="connsiteY0" fmla="*/ 0 h 3997464"/>
              <a:gd name="connsiteX1" fmla="*/ 4218523 w 4218523"/>
              <a:gd name="connsiteY1" fmla="*/ 0 h 3997464"/>
              <a:gd name="connsiteX2" fmla="*/ 4218523 w 4218523"/>
              <a:gd name="connsiteY2" fmla="*/ 3997464 h 3997464"/>
              <a:gd name="connsiteX3" fmla="*/ 0 w 4218523"/>
              <a:gd name="connsiteY3" fmla="*/ 3997464 h 399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8523" h="3997464">
                <a:moveTo>
                  <a:pt x="0" y="0"/>
                </a:moveTo>
                <a:lnTo>
                  <a:pt x="4218523" y="0"/>
                </a:lnTo>
                <a:lnTo>
                  <a:pt x="4218523" y="3997464"/>
                </a:lnTo>
                <a:lnTo>
                  <a:pt x="0" y="399746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6E36853-4029-487F-9764-5A405041B5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40674" y="1367251"/>
            <a:ext cx="4210125" cy="4128651"/>
          </a:xfrm>
          <a:custGeom>
            <a:avLst/>
            <a:gdLst>
              <a:gd name="connsiteX0" fmla="*/ 0 w 4210125"/>
              <a:gd name="connsiteY0" fmla="*/ 0 h 4128651"/>
              <a:gd name="connsiteX1" fmla="*/ 4210125 w 4210125"/>
              <a:gd name="connsiteY1" fmla="*/ 0 h 4128651"/>
              <a:gd name="connsiteX2" fmla="*/ 4210125 w 4210125"/>
              <a:gd name="connsiteY2" fmla="*/ 4128651 h 4128651"/>
              <a:gd name="connsiteX3" fmla="*/ 0 w 4210125"/>
              <a:gd name="connsiteY3" fmla="*/ 4128651 h 412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0125" h="4128651">
                <a:moveTo>
                  <a:pt x="0" y="0"/>
                </a:moveTo>
                <a:lnTo>
                  <a:pt x="4210125" y="0"/>
                </a:lnTo>
                <a:lnTo>
                  <a:pt x="4210125" y="4128651"/>
                </a:lnTo>
                <a:lnTo>
                  <a:pt x="0" y="41286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15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29DAD89-3C40-4760-9068-714F40ACBA7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5811" y="1219200"/>
            <a:ext cx="4419600" cy="4419600"/>
          </a:xfrm>
          <a:custGeom>
            <a:avLst/>
            <a:gdLst>
              <a:gd name="connsiteX0" fmla="*/ 2209800 w 4419600"/>
              <a:gd name="connsiteY0" fmla="*/ 0 h 4419600"/>
              <a:gd name="connsiteX1" fmla="*/ 4419600 w 4419600"/>
              <a:gd name="connsiteY1" fmla="*/ 2209800 h 4419600"/>
              <a:gd name="connsiteX2" fmla="*/ 2209800 w 4419600"/>
              <a:gd name="connsiteY2" fmla="*/ 4419600 h 4419600"/>
              <a:gd name="connsiteX3" fmla="*/ 0 w 4419600"/>
              <a:gd name="connsiteY3" fmla="*/ 220980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9600" h="4419600">
                <a:moveTo>
                  <a:pt x="2209800" y="0"/>
                </a:moveTo>
                <a:lnTo>
                  <a:pt x="4419600" y="2209800"/>
                </a:lnTo>
                <a:lnTo>
                  <a:pt x="2209800" y="4419600"/>
                </a:lnTo>
                <a:lnTo>
                  <a:pt x="0" y="22098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4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6F7CD8F-CE6F-4ABD-9BCE-3EECCA9539E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61275" y="2983743"/>
            <a:ext cx="1828800" cy="1828800"/>
          </a:xfrm>
          <a:custGeom>
            <a:avLst/>
            <a:gdLst>
              <a:gd name="connsiteX0" fmla="*/ 914400 w 1828800"/>
              <a:gd name="connsiteY0" fmla="*/ 0 h 1828800"/>
              <a:gd name="connsiteX1" fmla="*/ 1828800 w 1828800"/>
              <a:gd name="connsiteY1" fmla="*/ 914400 h 1828800"/>
              <a:gd name="connsiteX2" fmla="*/ 914400 w 1828800"/>
              <a:gd name="connsiteY2" fmla="*/ 1828800 h 1828800"/>
              <a:gd name="connsiteX3" fmla="*/ 0 w 1828800"/>
              <a:gd name="connsiteY3" fmla="*/ 9144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914400" y="0"/>
                </a:moveTo>
                <a:lnTo>
                  <a:pt x="1828800" y="914400"/>
                </a:lnTo>
                <a:lnTo>
                  <a:pt x="914400" y="1828800"/>
                </a:lnTo>
                <a:lnTo>
                  <a:pt x="0" y="9144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BBC31A-04CC-4C3F-A28B-F3A1421216E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00518" y="2983743"/>
            <a:ext cx="1828800" cy="1828800"/>
          </a:xfrm>
          <a:custGeom>
            <a:avLst/>
            <a:gdLst>
              <a:gd name="connsiteX0" fmla="*/ 914400 w 1828800"/>
              <a:gd name="connsiteY0" fmla="*/ 0 h 1828800"/>
              <a:gd name="connsiteX1" fmla="*/ 1828800 w 1828800"/>
              <a:gd name="connsiteY1" fmla="*/ 914400 h 1828800"/>
              <a:gd name="connsiteX2" fmla="*/ 914400 w 1828800"/>
              <a:gd name="connsiteY2" fmla="*/ 1828800 h 1828800"/>
              <a:gd name="connsiteX3" fmla="*/ 0 w 1828800"/>
              <a:gd name="connsiteY3" fmla="*/ 9144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914400" y="0"/>
                </a:moveTo>
                <a:lnTo>
                  <a:pt x="1828800" y="914400"/>
                </a:lnTo>
                <a:lnTo>
                  <a:pt x="914400" y="1828800"/>
                </a:lnTo>
                <a:lnTo>
                  <a:pt x="0" y="9144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95BAD8A-8CC9-4160-AB23-D1E80E16BA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15268" y="2983743"/>
            <a:ext cx="1828800" cy="1828800"/>
          </a:xfrm>
          <a:custGeom>
            <a:avLst/>
            <a:gdLst>
              <a:gd name="connsiteX0" fmla="*/ 914400 w 1828800"/>
              <a:gd name="connsiteY0" fmla="*/ 0 h 1828800"/>
              <a:gd name="connsiteX1" fmla="*/ 1828800 w 1828800"/>
              <a:gd name="connsiteY1" fmla="*/ 914400 h 1828800"/>
              <a:gd name="connsiteX2" fmla="*/ 914400 w 1828800"/>
              <a:gd name="connsiteY2" fmla="*/ 1828800 h 1828800"/>
              <a:gd name="connsiteX3" fmla="*/ 0 w 1828800"/>
              <a:gd name="connsiteY3" fmla="*/ 9144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914400" y="0"/>
                </a:moveTo>
                <a:lnTo>
                  <a:pt x="1828800" y="914400"/>
                </a:lnTo>
                <a:lnTo>
                  <a:pt x="914400" y="1828800"/>
                </a:lnTo>
                <a:lnTo>
                  <a:pt x="0" y="9144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83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7D7FB00-C2D3-43B8-944B-86EB71168B8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1203" y="414749"/>
            <a:ext cx="2409825" cy="2409825"/>
          </a:xfrm>
          <a:custGeom>
            <a:avLst/>
            <a:gdLst>
              <a:gd name="connsiteX0" fmla="*/ 1204913 w 2409825"/>
              <a:gd name="connsiteY0" fmla="*/ 0 h 2409825"/>
              <a:gd name="connsiteX1" fmla="*/ 2409825 w 2409825"/>
              <a:gd name="connsiteY1" fmla="*/ 1204913 h 2409825"/>
              <a:gd name="connsiteX2" fmla="*/ 1204913 w 2409825"/>
              <a:gd name="connsiteY2" fmla="*/ 2409825 h 2409825"/>
              <a:gd name="connsiteX3" fmla="*/ 0 w 2409825"/>
              <a:gd name="connsiteY3" fmla="*/ 1204913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9825" h="2409825">
                <a:moveTo>
                  <a:pt x="1204913" y="0"/>
                </a:moveTo>
                <a:lnTo>
                  <a:pt x="2409825" y="1204913"/>
                </a:lnTo>
                <a:lnTo>
                  <a:pt x="1204913" y="2409825"/>
                </a:lnTo>
                <a:lnTo>
                  <a:pt x="0" y="12049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C87B63B-11B9-461D-BF0A-4EC239AA84F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979988" y="414749"/>
            <a:ext cx="2409825" cy="2409825"/>
          </a:xfrm>
          <a:custGeom>
            <a:avLst/>
            <a:gdLst>
              <a:gd name="connsiteX0" fmla="*/ 1204913 w 2409825"/>
              <a:gd name="connsiteY0" fmla="*/ 0 h 2409825"/>
              <a:gd name="connsiteX1" fmla="*/ 2409825 w 2409825"/>
              <a:gd name="connsiteY1" fmla="*/ 1204913 h 2409825"/>
              <a:gd name="connsiteX2" fmla="*/ 1204913 w 2409825"/>
              <a:gd name="connsiteY2" fmla="*/ 2409825 h 2409825"/>
              <a:gd name="connsiteX3" fmla="*/ 0 w 2409825"/>
              <a:gd name="connsiteY3" fmla="*/ 1204913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9825" h="2409825">
                <a:moveTo>
                  <a:pt x="1204913" y="0"/>
                </a:moveTo>
                <a:lnTo>
                  <a:pt x="2409825" y="1204913"/>
                </a:lnTo>
                <a:lnTo>
                  <a:pt x="1204913" y="2409825"/>
                </a:lnTo>
                <a:lnTo>
                  <a:pt x="0" y="12049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r>
              <a:rPr lang="en-US" dirty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2458993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623AD1E-2C19-40B3-95E2-5AF974243D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81258" y="1"/>
            <a:ext cx="4310743" cy="4455885"/>
          </a:xfrm>
          <a:custGeom>
            <a:avLst/>
            <a:gdLst>
              <a:gd name="connsiteX0" fmla="*/ 0 w 4310743"/>
              <a:gd name="connsiteY0" fmla="*/ 0 h 4455885"/>
              <a:gd name="connsiteX1" fmla="*/ 4310743 w 4310743"/>
              <a:gd name="connsiteY1" fmla="*/ 0 h 4455885"/>
              <a:gd name="connsiteX2" fmla="*/ 4310743 w 4310743"/>
              <a:gd name="connsiteY2" fmla="*/ 4455885 h 4455885"/>
              <a:gd name="connsiteX3" fmla="*/ 0 w 4310743"/>
              <a:gd name="connsiteY3" fmla="*/ 4455885 h 4455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743" h="4455885">
                <a:moveTo>
                  <a:pt x="0" y="0"/>
                </a:moveTo>
                <a:lnTo>
                  <a:pt x="4310743" y="0"/>
                </a:lnTo>
                <a:lnTo>
                  <a:pt x="4310743" y="4455885"/>
                </a:lnTo>
                <a:lnTo>
                  <a:pt x="0" y="445588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573C05D-1CCC-4226-9114-E3508DDC7E9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455886"/>
            <a:ext cx="3940629" cy="2402114"/>
          </a:xfrm>
          <a:custGeom>
            <a:avLst/>
            <a:gdLst>
              <a:gd name="connsiteX0" fmla="*/ 0 w 3940629"/>
              <a:gd name="connsiteY0" fmla="*/ 0 h 2402114"/>
              <a:gd name="connsiteX1" fmla="*/ 3940629 w 3940629"/>
              <a:gd name="connsiteY1" fmla="*/ 0 h 2402114"/>
              <a:gd name="connsiteX2" fmla="*/ 3940629 w 3940629"/>
              <a:gd name="connsiteY2" fmla="*/ 2402114 h 2402114"/>
              <a:gd name="connsiteX3" fmla="*/ 0 w 3940629"/>
              <a:gd name="connsiteY3" fmla="*/ 2402114 h 24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0629" h="2402114">
                <a:moveTo>
                  <a:pt x="0" y="0"/>
                </a:moveTo>
                <a:lnTo>
                  <a:pt x="3940629" y="0"/>
                </a:lnTo>
                <a:lnTo>
                  <a:pt x="3940629" y="2402114"/>
                </a:lnTo>
                <a:lnTo>
                  <a:pt x="0" y="240211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1070EA1-E986-48F5-9F7E-DB075888E5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40629" y="4455886"/>
            <a:ext cx="3940629" cy="2402114"/>
          </a:xfrm>
          <a:custGeom>
            <a:avLst/>
            <a:gdLst>
              <a:gd name="connsiteX0" fmla="*/ 0 w 3940629"/>
              <a:gd name="connsiteY0" fmla="*/ 0 h 2402114"/>
              <a:gd name="connsiteX1" fmla="*/ 3940629 w 3940629"/>
              <a:gd name="connsiteY1" fmla="*/ 0 h 2402114"/>
              <a:gd name="connsiteX2" fmla="*/ 3940629 w 3940629"/>
              <a:gd name="connsiteY2" fmla="*/ 2402114 h 2402114"/>
              <a:gd name="connsiteX3" fmla="*/ 0 w 3940629"/>
              <a:gd name="connsiteY3" fmla="*/ 2402114 h 24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0629" h="2402114">
                <a:moveTo>
                  <a:pt x="0" y="0"/>
                </a:moveTo>
                <a:lnTo>
                  <a:pt x="3940629" y="0"/>
                </a:lnTo>
                <a:lnTo>
                  <a:pt x="3940629" y="2402114"/>
                </a:lnTo>
                <a:lnTo>
                  <a:pt x="0" y="240211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45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8786445-4A86-4D68-8878-943D51DDDB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83953" y="1611692"/>
            <a:ext cx="3990482" cy="3990482"/>
          </a:xfrm>
          <a:custGeom>
            <a:avLst/>
            <a:gdLst>
              <a:gd name="connsiteX0" fmla="*/ 0 w 3990482"/>
              <a:gd name="connsiteY0" fmla="*/ 0 h 3990482"/>
              <a:gd name="connsiteX1" fmla="*/ 3990482 w 3990482"/>
              <a:gd name="connsiteY1" fmla="*/ 0 h 3990482"/>
              <a:gd name="connsiteX2" fmla="*/ 3990482 w 3990482"/>
              <a:gd name="connsiteY2" fmla="*/ 3990482 h 3990482"/>
              <a:gd name="connsiteX3" fmla="*/ 0 w 3990482"/>
              <a:gd name="connsiteY3" fmla="*/ 3990482 h 399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0482" h="3990482">
                <a:moveTo>
                  <a:pt x="0" y="0"/>
                </a:moveTo>
                <a:lnTo>
                  <a:pt x="3990482" y="0"/>
                </a:lnTo>
                <a:lnTo>
                  <a:pt x="3990482" y="3990482"/>
                </a:lnTo>
                <a:lnTo>
                  <a:pt x="0" y="399048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08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B04405-7EAD-4CAD-9C7B-137944CA493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7326" y="0"/>
            <a:ext cx="4197348" cy="6858000"/>
          </a:xfrm>
          <a:custGeom>
            <a:avLst/>
            <a:gdLst>
              <a:gd name="connsiteX0" fmla="*/ 0 w 4197348"/>
              <a:gd name="connsiteY0" fmla="*/ 0 h 6858000"/>
              <a:gd name="connsiteX1" fmla="*/ 4197348 w 4197348"/>
              <a:gd name="connsiteY1" fmla="*/ 0 h 6858000"/>
              <a:gd name="connsiteX2" fmla="*/ 4197348 w 4197348"/>
              <a:gd name="connsiteY2" fmla="*/ 6858000 h 6858000"/>
              <a:gd name="connsiteX3" fmla="*/ 0 w 419734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7348" h="6858000">
                <a:moveTo>
                  <a:pt x="0" y="0"/>
                </a:moveTo>
                <a:lnTo>
                  <a:pt x="4197348" y="0"/>
                </a:lnTo>
                <a:lnTo>
                  <a:pt x="419734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5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25935F-4D0A-4240-9136-F8128A55B15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07171" y="626854"/>
            <a:ext cx="2535529" cy="2891046"/>
          </a:xfrm>
          <a:custGeom>
            <a:avLst/>
            <a:gdLst>
              <a:gd name="connsiteX0" fmla="*/ 0 w 2535529"/>
              <a:gd name="connsiteY0" fmla="*/ 0 h 2891046"/>
              <a:gd name="connsiteX1" fmla="*/ 2535529 w 2535529"/>
              <a:gd name="connsiteY1" fmla="*/ 0 h 2891046"/>
              <a:gd name="connsiteX2" fmla="*/ 2535529 w 2535529"/>
              <a:gd name="connsiteY2" fmla="*/ 2891046 h 2891046"/>
              <a:gd name="connsiteX3" fmla="*/ 0 w 2535529"/>
              <a:gd name="connsiteY3" fmla="*/ 2891046 h 289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5529" h="2891046">
                <a:moveTo>
                  <a:pt x="0" y="0"/>
                </a:moveTo>
                <a:lnTo>
                  <a:pt x="2535529" y="0"/>
                </a:lnTo>
                <a:lnTo>
                  <a:pt x="2535529" y="2891046"/>
                </a:lnTo>
                <a:lnTo>
                  <a:pt x="0" y="289104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645C720-1103-4F98-B82E-959549C9F5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01429" y="626854"/>
            <a:ext cx="2535529" cy="2891046"/>
          </a:xfrm>
          <a:custGeom>
            <a:avLst/>
            <a:gdLst>
              <a:gd name="connsiteX0" fmla="*/ 0 w 2535529"/>
              <a:gd name="connsiteY0" fmla="*/ 0 h 2891046"/>
              <a:gd name="connsiteX1" fmla="*/ 2535529 w 2535529"/>
              <a:gd name="connsiteY1" fmla="*/ 0 h 2891046"/>
              <a:gd name="connsiteX2" fmla="*/ 2535529 w 2535529"/>
              <a:gd name="connsiteY2" fmla="*/ 2891046 h 2891046"/>
              <a:gd name="connsiteX3" fmla="*/ 0 w 2535529"/>
              <a:gd name="connsiteY3" fmla="*/ 2891046 h 289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5529" h="2891046">
                <a:moveTo>
                  <a:pt x="0" y="0"/>
                </a:moveTo>
                <a:lnTo>
                  <a:pt x="2535529" y="0"/>
                </a:lnTo>
                <a:lnTo>
                  <a:pt x="2535529" y="2891046"/>
                </a:lnTo>
                <a:lnTo>
                  <a:pt x="0" y="289104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95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0F4E16-48E8-4D3E-99D6-E34D17261C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35971" y="655609"/>
            <a:ext cx="2039163" cy="2039163"/>
          </a:xfrm>
          <a:custGeom>
            <a:avLst/>
            <a:gdLst>
              <a:gd name="connsiteX0" fmla="*/ 0 w 2039163"/>
              <a:gd name="connsiteY0" fmla="*/ 0 h 2039163"/>
              <a:gd name="connsiteX1" fmla="*/ 2039163 w 2039163"/>
              <a:gd name="connsiteY1" fmla="*/ 0 h 2039163"/>
              <a:gd name="connsiteX2" fmla="*/ 2039163 w 2039163"/>
              <a:gd name="connsiteY2" fmla="*/ 2039163 h 2039163"/>
              <a:gd name="connsiteX3" fmla="*/ 0 w 2039163"/>
              <a:gd name="connsiteY3" fmla="*/ 2039163 h 2039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9163" h="2039163">
                <a:moveTo>
                  <a:pt x="0" y="0"/>
                </a:moveTo>
                <a:lnTo>
                  <a:pt x="2039163" y="0"/>
                </a:lnTo>
                <a:lnTo>
                  <a:pt x="2039163" y="2039163"/>
                </a:lnTo>
                <a:lnTo>
                  <a:pt x="0" y="203916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78F5336-AC55-41A6-88B7-5EB9E36EAB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5608" y="655608"/>
            <a:ext cx="3166421" cy="4163230"/>
          </a:xfrm>
          <a:custGeom>
            <a:avLst/>
            <a:gdLst>
              <a:gd name="connsiteX0" fmla="*/ 0 w 3166421"/>
              <a:gd name="connsiteY0" fmla="*/ 0 h 4163230"/>
              <a:gd name="connsiteX1" fmla="*/ 3166421 w 3166421"/>
              <a:gd name="connsiteY1" fmla="*/ 0 h 4163230"/>
              <a:gd name="connsiteX2" fmla="*/ 3166421 w 3166421"/>
              <a:gd name="connsiteY2" fmla="*/ 4163230 h 4163230"/>
              <a:gd name="connsiteX3" fmla="*/ 0 w 3166421"/>
              <a:gd name="connsiteY3" fmla="*/ 4163230 h 416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6421" h="4163230">
                <a:moveTo>
                  <a:pt x="0" y="0"/>
                </a:moveTo>
                <a:lnTo>
                  <a:pt x="3166421" y="0"/>
                </a:lnTo>
                <a:lnTo>
                  <a:pt x="3166421" y="4163230"/>
                </a:lnTo>
                <a:lnTo>
                  <a:pt x="0" y="416323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4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29F531B-3F63-4FAD-AD3F-A0BF74CBB5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700" y="647700"/>
            <a:ext cx="10896600" cy="5562600"/>
          </a:xfrm>
          <a:custGeom>
            <a:avLst/>
            <a:gdLst>
              <a:gd name="connsiteX0" fmla="*/ 0 w 10896600"/>
              <a:gd name="connsiteY0" fmla="*/ 0 h 5562600"/>
              <a:gd name="connsiteX1" fmla="*/ 10896600 w 10896600"/>
              <a:gd name="connsiteY1" fmla="*/ 0 h 5562600"/>
              <a:gd name="connsiteX2" fmla="*/ 10896600 w 10896600"/>
              <a:gd name="connsiteY2" fmla="*/ 5562600 h 5562600"/>
              <a:gd name="connsiteX3" fmla="*/ 0 w 10896600"/>
              <a:gd name="connsiteY3" fmla="*/ 5562600 h 556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600" h="5562600">
                <a:moveTo>
                  <a:pt x="0" y="0"/>
                </a:moveTo>
                <a:lnTo>
                  <a:pt x="10896600" y="0"/>
                </a:lnTo>
                <a:lnTo>
                  <a:pt x="10896600" y="5562600"/>
                </a:lnTo>
                <a:lnTo>
                  <a:pt x="0" y="5562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0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7A9CD6B-0784-401F-AAB5-F6CB5183BBD6}"/>
              </a:ext>
            </a:extLst>
          </p:cNvPr>
          <p:cNvSpPr/>
          <p:nvPr userDrawn="1"/>
        </p:nvSpPr>
        <p:spPr>
          <a:xfrm>
            <a:off x="7086600" y="1625600"/>
            <a:ext cx="3365498" cy="4508498"/>
          </a:xfrm>
          <a:custGeom>
            <a:avLst/>
            <a:gdLst>
              <a:gd name="connsiteX0" fmla="*/ 0 w 3365498"/>
              <a:gd name="connsiteY0" fmla="*/ 0 h 4508498"/>
              <a:gd name="connsiteX1" fmla="*/ 3365498 w 3365498"/>
              <a:gd name="connsiteY1" fmla="*/ 0 h 4508498"/>
              <a:gd name="connsiteX2" fmla="*/ 3365498 w 3365498"/>
              <a:gd name="connsiteY2" fmla="*/ 4508498 h 4508498"/>
              <a:gd name="connsiteX3" fmla="*/ 0 w 3365498"/>
              <a:gd name="connsiteY3" fmla="*/ 4508498 h 4508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5498" h="4508498">
                <a:moveTo>
                  <a:pt x="0" y="0"/>
                </a:moveTo>
                <a:lnTo>
                  <a:pt x="3365498" y="0"/>
                </a:lnTo>
                <a:lnTo>
                  <a:pt x="3365498" y="4508498"/>
                </a:lnTo>
                <a:lnTo>
                  <a:pt x="0" y="4508498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F2E015D-D93F-4D3B-A413-A5A7B8D1B9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7829" y="1708528"/>
            <a:ext cx="3440944" cy="3440944"/>
          </a:xfrm>
          <a:custGeom>
            <a:avLst/>
            <a:gdLst>
              <a:gd name="connsiteX0" fmla="*/ 1259449 w 3440944"/>
              <a:gd name="connsiteY0" fmla="*/ 0 h 3440944"/>
              <a:gd name="connsiteX1" fmla="*/ 2181495 w 3440944"/>
              <a:gd name="connsiteY1" fmla="*/ 0 h 3440944"/>
              <a:gd name="connsiteX2" fmla="*/ 2979921 w 3440944"/>
              <a:gd name="connsiteY2" fmla="*/ 461023 h 3440944"/>
              <a:gd name="connsiteX3" fmla="*/ 3440944 w 3440944"/>
              <a:gd name="connsiteY3" fmla="*/ 1259449 h 3440944"/>
              <a:gd name="connsiteX4" fmla="*/ 3440944 w 3440944"/>
              <a:gd name="connsiteY4" fmla="*/ 2181495 h 3440944"/>
              <a:gd name="connsiteX5" fmla="*/ 2979921 w 3440944"/>
              <a:gd name="connsiteY5" fmla="*/ 2979921 h 3440944"/>
              <a:gd name="connsiteX6" fmla="*/ 2181495 w 3440944"/>
              <a:gd name="connsiteY6" fmla="*/ 3440944 h 3440944"/>
              <a:gd name="connsiteX7" fmla="*/ 1259449 w 3440944"/>
              <a:gd name="connsiteY7" fmla="*/ 3440944 h 3440944"/>
              <a:gd name="connsiteX8" fmla="*/ 461023 w 3440944"/>
              <a:gd name="connsiteY8" fmla="*/ 2979921 h 3440944"/>
              <a:gd name="connsiteX9" fmla="*/ 0 w 3440944"/>
              <a:gd name="connsiteY9" fmla="*/ 2181495 h 3440944"/>
              <a:gd name="connsiteX10" fmla="*/ 0 w 3440944"/>
              <a:gd name="connsiteY10" fmla="*/ 1259449 h 3440944"/>
              <a:gd name="connsiteX11" fmla="*/ 461023 w 3440944"/>
              <a:gd name="connsiteY11" fmla="*/ 461023 h 344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40944" h="3440944">
                <a:moveTo>
                  <a:pt x="1259449" y="0"/>
                </a:moveTo>
                <a:lnTo>
                  <a:pt x="2181495" y="0"/>
                </a:lnTo>
                <a:lnTo>
                  <a:pt x="2979921" y="461023"/>
                </a:lnTo>
                <a:lnTo>
                  <a:pt x="3440944" y="1259449"/>
                </a:lnTo>
                <a:lnTo>
                  <a:pt x="3440944" y="2181495"/>
                </a:lnTo>
                <a:lnTo>
                  <a:pt x="2979921" y="2979921"/>
                </a:lnTo>
                <a:lnTo>
                  <a:pt x="2181495" y="3440944"/>
                </a:lnTo>
                <a:lnTo>
                  <a:pt x="1259449" y="3440944"/>
                </a:lnTo>
                <a:lnTo>
                  <a:pt x="461023" y="2979921"/>
                </a:lnTo>
                <a:lnTo>
                  <a:pt x="0" y="2181495"/>
                </a:lnTo>
                <a:lnTo>
                  <a:pt x="0" y="1259449"/>
                </a:lnTo>
                <a:lnTo>
                  <a:pt x="461023" y="461023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528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8328E81-D3AD-4BC1-9735-1E61C182552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66144" y="648956"/>
            <a:ext cx="1940219" cy="1940219"/>
          </a:xfrm>
          <a:custGeom>
            <a:avLst/>
            <a:gdLst>
              <a:gd name="connsiteX0" fmla="*/ 970110 w 1940219"/>
              <a:gd name="connsiteY0" fmla="*/ 0 h 1940219"/>
              <a:gd name="connsiteX1" fmla="*/ 1940219 w 1940219"/>
              <a:gd name="connsiteY1" fmla="*/ 970110 h 1940219"/>
              <a:gd name="connsiteX2" fmla="*/ 970110 w 1940219"/>
              <a:gd name="connsiteY2" fmla="*/ 1940219 h 1940219"/>
              <a:gd name="connsiteX3" fmla="*/ 0 w 1940219"/>
              <a:gd name="connsiteY3" fmla="*/ 970110 h 194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0219" h="1940219">
                <a:moveTo>
                  <a:pt x="970110" y="0"/>
                </a:moveTo>
                <a:lnTo>
                  <a:pt x="1940219" y="970110"/>
                </a:lnTo>
                <a:lnTo>
                  <a:pt x="970110" y="1940219"/>
                </a:lnTo>
                <a:lnTo>
                  <a:pt x="0" y="97011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6C93627-454B-477D-BBC0-ED8D113BE8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92324" y="4268826"/>
            <a:ext cx="1940219" cy="1940219"/>
          </a:xfrm>
          <a:custGeom>
            <a:avLst/>
            <a:gdLst>
              <a:gd name="connsiteX0" fmla="*/ 970110 w 1940219"/>
              <a:gd name="connsiteY0" fmla="*/ 0 h 1940219"/>
              <a:gd name="connsiteX1" fmla="*/ 1940219 w 1940219"/>
              <a:gd name="connsiteY1" fmla="*/ 970110 h 1940219"/>
              <a:gd name="connsiteX2" fmla="*/ 970110 w 1940219"/>
              <a:gd name="connsiteY2" fmla="*/ 1940219 h 1940219"/>
              <a:gd name="connsiteX3" fmla="*/ 0 w 1940219"/>
              <a:gd name="connsiteY3" fmla="*/ 970110 h 194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0219" h="1940219">
                <a:moveTo>
                  <a:pt x="970110" y="0"/>
                </a:moveTo>
                <a:lnTo>
                  <a:pt x="1940219" y="970110"/>
                </a:lnTo>
                <a:lnTo>
                  <a:pt x="970110" y="1940219"/>
                </a:lnTo>
                <a:lnTo>
                  <a:pt x="0" y="97011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0A224AE-882D-424E-BD0C-F94B9634CE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59458" y="4268826"/>
            <a:ext cx="1940219" cy="1940219"/>
          </a:xfrm>
          <a:custGeom>
            <a:avLst/>
            <a:gdLst>
              <a:gd name="connsiteX0" fmla="*/ 970110 w 1940219"/>
              <a:gd name="connsiteY0" fmla="*/ 0 h 1940219"/>
              <a:gd name="connsiteX1" fmla="*/ 1940219 w 1940219"/>
              <a:gd name="connsiteY1" fmla="*/ 970110 h 1940219"/>
              <a:gd name="connsiteX2" fmla="*/ 970110 w 1940219"/>
              <a:gd name="connsiteY2" fmla="*/ 1940219 h 1940219"/>
              <a:gd name="connsiteX3" fmla="*/ 0 w 1940219"/>
              <a:gd name="connsiteY3" fmla="*/ 970110 h 194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0219" h="1940219">
                <a:moveTo>
                  <a:pt x="970110" y="0"/>
                </a:moveTo>
                <a:lnTo>
                  <a:pt x="1940219" y="970110"/>
                </a:lnTo>
                <a:lnTo>
                  <a:pt x="970110" y="1940219"/>
                </a:lnTo>
                <a:lnTo>
                  <a:pt x="0" y="97011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4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62AFDD6-9DA6-4196-B8E3-C528BF1C27A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5388" y="480712"/>
            <a:ext cx="5123412" cy="5896576"/>
          </a:xfrm>
          <a:custGeom>
            <a:avLst/>
            <a:gdLst>
              <a:gd name="connsiteX0" fmla="*/ 0 w 5123412"/>
              <a:gd name="connsiteY0" fmla="*/ 0 h 5896576"/>
              <a:gd name="connsiteX1" fmla="*/ 5123412 w 5123412"/>
              <a:gd name="connsiteY1" fmla="*/ 0 h 5896576"/>
              <a:gd name="connsiteX2" fmla="*/ 5123412 w 5123412"/>
              <a:gd name="connsiteY2" fmla="*/ 5896576 h 5896576"/>
              <a:gd name="connsiteX3" fmla="*/ 0 w 5123412"/>
              <a:gd name="connsiteY3" fmla="*/ 5896576 h 589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3412" h="5896576">
                <a:moveTo>
                  <a:pt x="0" y="0"/>
                </a:moveTo>
                <a:lnTo>
                  <a:pt x="5123412" y="0"/>
                </a:lnTo>
                <a:lnTo>
                  <a:pt x="5123412" y="5896576"/>
                </a:lnTo>
                <a:lnTo>
                  <a:pt x="0" y="589657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676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BBB6B0A-F4E4-4C57-B022-2B9ABCD67D9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0798" y="2650714"/>
            <a:ext cx="3399902" cy="2505486"/>
          </a:xfrm>
          <a:custGeom>
            <a:avLst/>
            <a:gdLst>
              <a:gd name="connsiteX0" fmla="*/ 0 w 3399902"/>
              <a:gd name="connsiteY0" fmla="*/ 0 h 2505486"/>
              <a:gd name="connsiteX1" fmla="*/ 3399902 w 3399902"/>
              <a:gd name="connsiteY1" fmla="*/ 0 h 2505486"/>
              <a:gd name="connsiteX2" fmla="*/ 3399902 w 3399902"/>
              <a:gd name="connsiteY2" fmla="*/ 2505486 h 2505486"/>
              <a:gd name="connsiteX3" fmla="*/ 0 w 3399902"/>
              <a:gd name="connsiteY3" fmla="*/ 2505486 h 250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9902" h="2505486">
                <a:moveTo>
                  <a:pt x="0" y="0"/>
                </a:moveTo>
                <a:lnTo>
                  <a:pt x="3399902" y="0"/>
                </a:lnTo>
                <a:lnTo>
                  <a:pt x="3399902" y="2505486"/>
                </a:lnTo>
                <a:lnTo>
                  <a:pt x="0" y="250548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98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60FDC06-6A08-4EB1-B9D3-3A522CDA7AB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71575" y="1171575"/>
            <a:ext cx="4924425" cy="4514850"/>
          </a:xfrm>
          <a:custGeom>
            <a:avLst/>
            <a:gdLst>
              <a:gd name="connsiteX0" fmla="*/ 0 w 4924425"/>
              <a:gd name="connsiteY0" fmla="*/ 0 h 4514850"/>
              <a:gd name="connsiteX1" fmla="*/ 4924425 w 4924425"/>
              <a:gd name="connsiteY1" fmla="*/ 0 h 4514850"/>
              <a:gd name="connsiteX2" fmla="*/ 4924425 w 4924425"/>
              <a:gd name="connsiteY2" fmla="*/ 4514850 h 4514850"/>
              <a:gd name="connsiteX3" fmla="*/ 0 w 4924425"/>
              <a:gd name="connsiteY3" fmla="*/ 4514850 h 451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4425" h="4514850">
                <a:moveTo>
                  <a:pt x="0" y="0"/>
                </a:moveTo>
                <a:lnTo>
                  <a:pt x="4924425" y="0"/>
                </a:lnTo>
                <a:lnTo>
                  <a:pt x="4924425" y="4514850"/>
                </a:lnTo>
                <a:lnTo>
                  <a:pt x="0" y="451485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r>
              <a:rPr lang="en-US" dirty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1273407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6BA8E8CB-2279-4234-B4F0-38102A6CB6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01481" y="2133600"/>
            <a:ext cx="6389038" cy="3086100"/>
          </a:xfrm>
          <a:custGeom>
            <a:avLst/>
            <a:gdLst>
              <a:gd name="connsiteX0" fmla="*/ 1277808 w 6389038"/>
              <a:gd name="connsiteY0" fmla="*/ 0 h 3086100"/>
              <a:gd name="connsiteX1" fmla="*/ 6389038 w 6389038"/>
              <a:gd name="connsiteY1" fmla="*/ 0 h 3086100"/>
              <a:gd name="connsiteX2" fmla="*/ 5111231 w 6389038"/>
              <a:gd name="connsiteY2" fmla="*/ 3086100 h 3086100"/>
              <a:gd name="connsiteX3" fmla="*/ 0 w 6389038"/>
              <a:gd name="connsiteY3" fmla="*/ 3086100 h 308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038" h="3086100">
                <a:moveTo>
                  <a:pt x="1277808" y="0"/>
                </a:moveTo>
                <a:lnTo>
                  <a:pt x="6389038" y="0"/>
                </a:lnTo>
                <a:lnTo>
                  <a:pt x="5111231" y="3086100"/>
                </a:lnTo>
                <a:lnTo>
                  <a:pt x="0" y="30861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684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B413E215-A3CF-4AEA-A652-E66016E6E23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87407" y="1920284"/>
            <a:ext cx="2003062" cy="2003062"/>
          </a:xfrm>
          <a:custGeom>
            <a:avLst/>
            <a:gdLst>
              <a:gd name="connsiteX0" fmla="*/ 1001531 w 2003062"/>
              <a:gd name="connsiteY0" fmla="*/ 0 h 2003062"/>
              <a:gd name="connsiteX1" fmla="*/ 2003062 w 2003062"/>
              <a:gd name="connsiteY1" fmla="*/ 1001531 h 2003062"/>
              <a:gd name="connsiteX2" fmla="*/ 1001531 w 2003062"/>
              <a:gd name="connsiteY2" fmla="*/ 2003062 h 2003062"/>
              <a:gd name="connsiteX3" fmla="*/ 0 w 2003062"/>
              <a:gd name="connsiteY3" fmla="*/ 1001531 h 2003062"/>
              <a:gd name="connsiteX4" fmla="*/ 1001531 w 2003062"/>
              <a:gd name="connsiteY4" fmla="*/ 0 h 200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062" h="2003062">
                <a:moveTo>
                  <a:pt x="1001531" y="0"/>
                </a:moveTo>
                <a:cubicBezTo>
                  <a:pt x="1554661" y="0"/>
                  <a:pt x="2003062" y="448401"/>
                  <a:pt x="2003062" y="1001531"/>
                </a:cubicBezTo>
                <a:cubicBezTo>
                  <a:pt x="2003062" y="1554661"/>
                  <a:pt x="1554661" y="2003062"/>
                  <a:pt x="1001531" y="2003062"/>
                </a:cubicBezTo>
                <a:cubicBezTo>
                  <a:pt x="448401" y="2003062"/>
                  <a:pt x="0" y="1554661"/>
                  <a:pt x="0" y="1001531"/>
                </a:cubicBezTo>
                <a:cubicBezTo>
                  <a:pt x="0" y="448401"/>
                  <a:pt x="448401" y="0"/>
                  <a:pt x="100153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1E744381-164A-4C60-BE90-ED1CE51BB2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31697" y="1920284"/>
            <a:ext cx="2003062" cy="2003062"/>
          </a:xfrm>
          <a:custGeom>
            <a:avLst/>
            <a:gdLst>
              <a:gd name="connsiteX0" fmla="*/ 1001531 w 2003062"/>
              <a:gd name="connsiteY0" fmla="*/ 0 h 2003062"/>
              <a:gd name="connsiteX1" fmla="*/ 2003062 w 2003062"/>
              <a:gd name="connsiteY1" fmla="*/ 1001531 h 2003062"/>
              <a:gd name="connsiteX2" fmla="*/ 1001531 w 2003062"/>
              <a:gd name="connsiteY2" fmla="*/ 2003062 h 2003062"/>
              <a:gd name="connsiteX3" fmla="*/ 0 w 2003062"/>
              <a:gd name="connsiteY3" fmla="*/ 1001531 h 2003062"/>
              <a:gd name="connsiteX4" fmla="*/ 1001531 w 2003062"/>
              <a:gd name="connsiteY4" fmla="*/ 0 h 200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062" h="2003062">
                <a:moveTo>
                  <a:pt x="1001531" y="0"/>
                </a:moveTo>
                <a:cubicBezTo>
                  <a:pt x="1554661" y="0"/>
                  <a:pt x="2003062" y="448401"/>
                  <a:pt x="2003062" y="1001531"/>
                </a:cubicBezTo>
                <a:cubicBezTo>
                  <a:pt x="2003062" y="1554661"/>
                  <a:pt x="1554661" y="2003062"/>
                  <a:pt x="1001531" y="2003062"/>
                </a:cubicBezTo>
                <a:cubicBezTo>
                  <a:pt x="448401" y="2003062"/>
                  <a:pt x="0" y="1554661"/>
                  <a:pt x="0" y="1001531"/>
                </a:cubicBezTo>
                <a:cubicBezTo>
                  <a:pt x="0" y="448401"/>
                  <a:pt x="448401" y="0"/>
                  <a:pt x="100153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FDC8ABDC-9550-4F59-936D-30CCA41BDC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75988" y="1920284"/>
            <a:ext cx="2003062" cy="2003062"/>
          </a:xfrm>
          <a:custGeom>
            <a:avLst/>
            <a:gdLst>
              <a:gd name="connsiteX0" fmla="*/ 1001531 w 2003062"/>
              <a:gd name="connsiteY0" fmla="*/ 0 h 2003062"/>
              <a:gd name="connsiteX1" fmla="*/ 2003062 w 2003062"/>
              <a:gd name="connsiteY1" fmla="*/ 1001531 h 2003062"/>
              <a:gd name="connsiteX2" fmla="*/ 1001531 w 2003062"/>
              <a:gd name="connsiteY2" fmla="*/ 2003062 h 2003062"/>
              <a:gd name="connsiteX3" fmla="*/ 0 w 2003062"/>
              <a:gd name="connsiteY3" fmla="*/ 1001531 h 2003062"/>
              <a:gd name="connsiteX4" fmla="*/ 1001531 w 2003062"/>
              <a:gd name="connsiteY4" fmla="*/ 0 h 200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062" h="2003062">
                <a:moveTo>
                  <a:pt x="1001531" y="0"/>
                </a:moveTo>
                <a:cubicBezTo>
                  <a:pt x="1554661" y="0"/>
                  <a:pt x="2003062" y="448401"/>
                  <a:pt x="2003062" y="1001531"/>
                </a:cubicBezTo>
                <a:cubicBezTo>
                  <a:pt x="2003062" y="1554661"/>
                  <a:pt x="1554661" y="2003062"/>
                  <a:pt x="1001531" y="2003062"/>
                </a:cubicBezTo>
                <a:cubicBezTo>
                  <a:pt x="448401" y="2003062"/>
                  <a:pt x="0" y="1554661"/>
                  <a:pt x="0" y="1001531"/>
                </a:cubicBezTo>
                <a:cubicBezTo>
                  <a:pt x="0" y="448401"/>
                  <a:pt x="448401" y="0"/>
                  <a:pt x="100153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EE19F3A1-79B8-4094-9C7C-26579FC13A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01533" y="1920284"/>
            <a:ext cx="2003062" cy="2003062"/>
          </a:xfrm>
          <a:custGeom>
            <a:avLst/>
            <a:gdLst>
              <a:gd name="connsiteX0" fmla="*/ 1001531 w 2003062"/>
              <a:gd name="connsiteY0" fmla="*/ 0 h 2003062"/>
              <a:gd name="connsiteX1" fmla="*/ 2003062 w 2003062"/>
              <a:gd name="connsiteY1" fmla="*/ 1001531 h 2003062"/>
              <a:gd name="connsiteX2" fmla="*/ 1001531 w 2003062"/>
              <a:gd name="connsiteY2" fmla="*/ 2003062 h 2003062"/>
              <a:gd name="connsiteX3" fmla="*/ 0 w 2003062"/>
              <a:gd name="connsiteY3" fmla="*/ 1001531 h 2003062"/>
              <a:gd name="connsiteX4" fmla="*/ 1001531 w 2003062"/>
              <a:gd name="connsiteY4" fmla="*/ 0 h 200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062" h="2003062">
                <a:moveTo>
                  <a:pt x="1001531" y="0"/>
                </a:moveTo>
                <a:cubicBezTo>
                  <a:pt x="1554661" y="0"/>
                  <a:pt x="2003062" y="448401"/>
                  <a:pt x="2003062" y="1001531"/>
                </a:cubicBezTo>
                <a:cubicBezTo>
                  <a:pt x="2003062" y="1554661"/>
                  <a:pt x="1554661" y="2003062"/>
                  <a:pt x="1001531" y="2003062"/>
                </a:cubicBezTo>
                <a:cubicBezTo>
                  <a:pt x="448401" y="2003062"/>
                  <a:pt x="0" y="1554661"/>
                  <a:pt x="0" y="1001531"/>
                </a:cubicBezTo>
                <a:cubicBezTo>
                  <a:pt x="0" y="448401"/>
                  <a:pt x="448401" y="0"/>
                  <a:pt x="100153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776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29F5B68-8A59-4218-85F8-BEEA2186A7F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-28575"/>
            <a:ext cx="12192000" cy="3429000"/>
          </a:xfrm>
          <a:custGeom>
            <a:avLst/>
            <a:gdLst>
              <a:gd name="connsiteX0" fmla="*/ 0 w 12192000"/>
              <a:gd name="connsiteY0" fmla="*/ 0 h 3891114"/>
              <a:gd name="connsiteX1" fmla="*/ 12192000 w 12192000"/>
              <a:gd name="connsiteY1" fmla="*/ 0 h 3891114"/>
              <a:gd name="connsiteX2" fmla="*/ 12192000 w 12192000"/>
              <a:gd name="connsiteY2" fmla="*/ 3891114 h 3891114"/>
              <a:gd name="connsiteX3" fmla="*/ 0 w 12192000"/>
              <a:gd name="connsiteY3" fmla="*/ 3891114 h 389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891114">
                <a:moveTo>
                  <a:pt x="0" y="0"/>
                </a:moveTo>
                <a:lnTo>
                  <a:pt x="12192000" y="0"/>
                </a:lnTo>
                <a:lnTo>
                  <a:pt x="12192000" y="3891114"/>
                </a:lnTo>
                <a:lnTo>
                  <a:pt x="0" y="3891114"/>
                </a:lnTo>
                <a:close/>
              </a:path>
            </a:pathLst>
          </a:custGeom>
        </p:spPr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F8E07380-04B6-41A3-92A7-BA244A4C66D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87407" y="1920284"/>
            <a:ext cx="2003062" cy="2003062"/>
          </a:xfrm>
          <a:custGeom>
            <a:avLst/>
            <a:gdLst>
              <a:gd name="connsiteX0" fmla="*/ 1001531 w 2003062"/>
              <a:gd name="connsiteY0" fmla="*/ 0 h 2003062"/>
              <a:gd name="connsiteX1" fmla="*/ 2003062 w 2003062"/>
              <a:gd name="connsiteY1" fmla="*/ 1001531 h 2003062"/>
              <a:gd name="connsiteX2" fmla="*/ 1001531 w 2003062"/>
              <a:gd name="connsiteY2" fmla="*/ 2003062 h 2003062"/>
              <a:gd name="connsiteX3" fmla="*/ 0 w 2003062"/>
              <a:gd name="connsiteY3" fmla="*/ 1001531 h 2003062"/>
              <a:gd name="connsiteX4" fmla="*/ 1001531 w 2003062"/>
              <a:gd name="connsiteY4" fmla="*/ 0 h 200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062" h="2003062">
                <a:moveTo>
                  <a:pt x="1001531" y="0"/>
                </a:moveTo>
                <a:cubicBezTo>
                  <a:pt x="1554661" y="0"/>
                  <a:pt x="2003062" y="448401"/>
                  <a:pt x="2003062" y="1001531"/>
                </a:cubicBezTo>
                <a:cubicBezTo>
                  <a:pt x="2003062" y="1554661"/>
                  <a:pt x="1554661" y="2003062"/>
                  <a:pt x="1001531" y="2003062"/>
                </a:cubicBezTo>
                <a:cubicBezTo>
                  <a:pt x="448401" y="2003062"/>
                  <a:pt x="0" y="1554661"/>
                  <a:pt x="0" y="1001531"/>
                </a:cubicBezTo>
                <a:cubicBezTo>
                  <a:pt x="0" y="448401"/>
                  <a:pt x="448401" y="0"/>
                  <a:pt x="100153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060DCA9F-A0F2-46B7-B831-F43CC60434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31697" y="1920284"/>
            <a:ext cx="2003062" cy="2003062"/>
          </a:xfrm>
          <a:custGeom>
            <a:avLst/>
            <a:gdLst>
              <a:gd name="connsiteX0" fmla="*/ 1001531 w 2003062"/>
              <a:gd name="connsiteY0" fmla="*/ 0 h 2003062"/>
              <a:gd name="connsiteX1" fmla="*/ 2003062 w 2003062"/>
              <a:gd name="connsiteY1" fmla="*/ 1001531 h 2003062"/>
              <a:gd name="connsiteX2" fmla="*/ 1001531 w 2003062"/>
              <a:gd name="connsiteY2" fmla="*/ 2003062 h 2003062"/>
              <a:gd name="connsiteX3" fmla="*/ 0 w 2003062"/>
              <a:gd name="connsiteY3" fmla="*/ 1001531 h 2003062"/>
              <a:gd name="connsiteX4" fmla="*/ 1001531 w 2003062"/>
              <a:gd name="connsiteY4" fmla="*/ 0 h 200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062" h="2003062">
                <a:moveTo>
                  <a:pt x="1001531" y="0"/>
                </a:moveTo>
                <a:cubicBezTo>
                  <a:pt x="1554661" y="0"/>
                  <a:pt x="2003062" y="448401"/>
                  <a:pt x="2003062" y="1001531"/>
                </a:cubicBezTo>
                <a:cubicBezTo>
                  <a:pt x="2003062" y="1554661"/>
                  <a:pt x="1554661" y="2003062"/>
                  <a:pt x="1001531" y="2003062"/>
                </a:cubicBezTo>
                <a:cubicBezTo>
                  <a:pt x="448401" y="2003062"/>
                  <a:pt x="0" y="1554661"/>
                  <a:pt x="0" y="1001531"/>
                </a:cubicBezTo>
                <a:cubicBezTo>
                  <a:pt x="0" y="448401"/>
                  <a:pt x="448401" y="0"/>
                  <a:pt x="100153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9" name="Picture Placeholder 14">
            <a:extLst>
              <a:ext uri="{FF2B5EF4-FFF2-40B4-BE49-F238E27FC236}">
                <a16:creationId xmlns:a16="http://schemas.microsoft.com/office/drawing/2014/main" id="{62D88A3C-BA68-4FA8-825C-F059B0F3BF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75988" y="1920284"/>
            <a:ext cx="2003062" cy="2003062"/>
          </a:xfrm>
          <a:custGeom>
            <a:avLst/>
            <a:gdLst>
              <a:gd name="connsiteX0" fmla="*/ 1001531 w 2003062"/>
              <a:gd name="connsiteY0" fmla="*/ 0 h 2003062"/>
              <a:gd name="connsiteX1" fmla="*/ 2003062 w 2003062"/>
              <a:gd name="connsiteY1" fmla="*/ 1001531 h 2003062"/>
              <a:gd name="connsiteX2" fmla="*/ 1001531 w 2003062"/>
              <a:gd name="connsiteY2" fmla="*/ 2003062 h 2003062"/>
              <a:gd name="connsiteX3" fmla="*/ 0 w 2003062"/>
              <a:gd name="connsiteY3" fmla="*/ 1001531 h 2003062"/>
              <a:gd name="connsiteX4" fmla="*/ 1001531 w 2003062"/>
              <a:gd name="connsiteY4" fmla="*/ 0 h 200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062" h="2003062">
                <a:moveTo>
                  <a:pt x="1001531" y="0"/>
                </a:moveTo>
                <a:cubicBezTo>
                  <a:pt x="1554661" y="0"/>
                  <a:pt x="2003062" y="448401"/>
                  <a:pt x="2003062" y="1001531"/>
                </a:cubicBezTo>
                <a:cubicBezTo>
                  <a:pt x="2003062" y="1554661"/>
                  <a:pt x="1554661" y="2003062"/>
                  <a:pt x="1001531" y="2003062"/>
                </a:cubicBezTo>
                <a:cubicBezTo>
                  <a:pt x="448401" y="2003062"/>
                  <a:pt x="0" y="1554661"/>
                  <a:pt x="0" y="1001531"/>
                </a:cubicBezTo>
                <a:cubicBezTo>
                  <a:pt x="0" y="448401"/>
                  <a:pt x="448401" y="0"/>
                  <a:pt x="100153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10" name="Picture Placeholder 15">
            <a:extLst>
              <a:ext uri="{FF2B5EF4-FFF2-40B4-BE49-F238E27FC236}">
                <a16:creationId xmlns:a16="http://schemas.microsoft.com/office/drawing/2014/main" id="{B68BF85F-CB64-4184-A7EE-8A95FDF029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01533" y="1920284"/>
            <a:ext cx="2003062" cy="2003062"/>
          </a:xfrm>
          <a:custGeom>
            <a:avLst/>
            <a:gdLst>
              <a:gd name="connsiteX0" fmla="*/ 1001531 w 2003062"/>
              <a:gd name="connsiteY0" fmla="*/ 0 h 2003062"/>
              <a:gd name="connsiteX1" fmla="*/ 2003062 w 2003062"/>
              <a:gd name="connsiteY1" fmla="*/ 1001531 h 2003062"/>
              <a:gd name="connsiteX2" fmla="*/ 1001531 w 2003062"/>
              <a:gd name="connsiteY2" fmla="*/ 2003062 h 2003062"/>
              <a:gd name="connsiteX3" fmla="*/ 0 w 2003062"/>
              <a:gd name="connsiteY3" fmla="*/ 1001531 h 2003062"/>
              <a:gd name="connsiteX4" fmla="*/ 1001531 w 2003062"/>
              <a:gd name="connsiteY4" fmla="*/ 0 h 200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062" h="2003062">
                <a:moveTo>
                  <a:pt x="1001531" y="0"/>
                </a:moveTo>
                <a:cubicBezTo>
                  <a:pt x="1554661" y="0"/>
                  <a:pt x="2003062" y="448401"/>
                  <a:pt x="2003062" y="1001531"/>
                </a:cubicBezTo>
                <a:cubicBezTo>
                  <a:pt x="2003062" y="1554661"/>
                  <a:pt x="1554661" y="2003062"/>
                  <a:pt x="1001531" y="2003062"/>
                </a:cubicBezTo>
                <a:cubicBezTo>
                  <a:pt x="448401" y="2003062"/>
                  <a:pt x="0" y="1554661"/>
                  <a:pt x="0" y="1001531"/>
                </a:cubicBezTo>
                <a:cubicBezTo>
                  <a:pt x="0" y="448401"/>
                  <a:pt x="448401" y="0"/>
                  <a:pt x="100153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411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6B9FD54A-807D-4F77-B628-80A1FF087B9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59994" y="-22352"/>
            <a:ext cx="7517206" cy="6888479"/>
          </a:xfrm>
          <a:prstGeom prst="parallelogram">
            <a:avLst>
              <a:gd name="adj" fmla="val 50084"/>
            </a:avLst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58172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42A51AF-D33D-4166-A65E-DB166B6F654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57508" y="1295399"/>
            <a:ext cx="4129208" cy="4267202"/>
          </a:xfrm>
          <a:custGeom>
            <a:avLst/>
            <a:gdLst>
              <a:gd name="connsiteX0" fmla="*/ 0 w 4129208"/>
              <a:gd name="connsiteY0" fmla="*/ 0 h 4267202"/>
              <a:gd name="connsiteX1" fmla="*/ 4129208 w 4129208"/>
              <a:gd name="connsiteY1" fmla="*/ 0 h 4267202"/>
              <a:gd name="connsiteX2" fmla="*/ 4129208 w 4129208"/>
              <a:gd name="connsiteY2" fmla="*/ 4267202 h 4267202"/>
              <a:gd name="connsiteX3" fmla="*/ 0 w 4129208"/>
              <a:gd name="connsiteY3" fmla="*/ 4267202 h 426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9208" h="4267202">
                <a:moveTo>
                  <a:pt x="0" y="0"/>
                </a:moveTo>
                <a:lnTo>
                  <a:pt x="4129208" y="0"/>
                </a:lnTo>
                <a:lnTo>
                  <a:pt x="4129208" y="4267202"/>
                </a:lnTo>
                <a:lnTo>
                  <a:pt x="0" y="4267202"/>
                </a:lnTo>
                <a:close/>
              </a:path>
            </a:pathLst>
          </a:custGeom>
        </p:spPr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4C754C-1F2E-462F-A488-FEAD02A0FD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5284" y="1295399"/>
            <a:ext cx="4129208" cy="4267202"/>
          </a:xfrm>
          <a:custGeom>
            <a:avLst/>
            <a:gdLst>
              <a:gd name="connsiteX0" fmla="*/ 0 w 4129208"/>
              <a:gd name="connsiteY0" fmla="*/ 0 h 4267202"/>
              <a:gd name="connsiteX1" fmla="*/ 4129208 w 4129208"/>
              <a:gd name="connsiteY1" fmla="*/ 0 h 4267202"/>
              <a:gd name="connsiteX2" fmla="*/ 4129208 w 4129208"/>
              <a:gd name="connsiteY2" fmla="*/ 4267202 h 4267202"/>
              <a:gd name="connsiteX3" fmla="*/ 0 w 4129208"/>
              <a:gd name="connsiteY3" fmla="*/ 4267202 h 426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9208" h="4267202">
                <a:moveTo>
                  <a:pt x="0" y="0"/>
                </a:moveTo>
                <a:lnTo>
                  <a:pt x="4129208" y="0"/>
                </a:lnTo>
                <a:lnTo>
                  <a:pt x="4129208" y="4267202"/>
                </a:lnTo>
                <a:lnTo>
                  <a:pt x="0" y="4267202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116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B3C9221-244E-41C3-A12F-8D84CD405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330201"/>
            <a:ext cx="11518900" cy="6197600"/>
          </a:xfrm>
          <a:custGeom>
            <a:avLst/>
            <a:gdLst>
              <a:gd name="connsiteX0" fmla="*/ 0 w 11518900"/>
              <a:gd name="connsiteY0" fmla="*/ 0 h 6197600"/>
              <a:gd name="connsiteX1" fmla="*/ 11518900 w 11518900"/>
              <a:gd name="connsiteY1" fmla="*/ 0 h 6197600"/>
              <a:gd name="connsiteX2" fmla="*/ 11518900 w 11518900"/>
              <a:gd name="connsiteY2" fmla="*/ 6197600 h 6197600"/>
              <a:gd name="connsiteX3" fmla="*/ 0 w 11518900"/>
              <a:gd name="connsiteY3" fmla="*/ 6197600 h 619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18900" h="6197600">
                <a:moveTo>
                  <a:pt x="0" y="0"/>
                </a:moveTo>
                <a:lnTo>
                  <a:pt x="11518900" y="0"/>
                </a:lnTo>
                <a:lnTo>
                  <a:pt x="11518900" y="6197600"/>
                </a:lnTo>
                <a:lnTo>
                  <a:pt x="0" y="6197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4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3F483EDA-644C-4643-8305-96A90B10A7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" y="1452880"/>
            <a:ext cx="5405181" cy="5644652"/>
          </a:xfrm>
          <a:custGeom>
            <a:avLst/>
            <a:gdLst>
              <a:gd name="connsiteX0" fmla="*/ 4458397 w 5080000"/>
              <a:gd name="connsiteY0" fmla="*/ 0 h 5305064"/>
              <a:gd name="connsiteX1" fmla="*/ 5080000 w 5080000"/>
              <a:gd name="connsiteY1" fmla="*/ 5305064 h 5305064"/>
              <a:gd name="connsiteX2" fmla="*/ 0 w 5080000"/>
              <a:gd name="connsiteY2" fmla="*/ 2936541 h 530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0" h="5305064">
                <a:moveTo>
                  <a:pt x="4458397" y="0"/>
                </a:moveTo>
                <a:lnTo>
                  <a:pt x="5080000" y="5305064"/>
                </a:lnTo>
                <a:lnTo>
                  <a:pt x="0" y="293654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CC0674-7F50-4D8A-AAEE-E25F51B2549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7811" y="638176"/>
            <a:ext cx="11036378" cy="3223329"/>
          </a:xfrm>
          <a:custGeom>
            <a:avLst/>
            <a:gdLst>
              <a:gd name="connsiteX0" fmla="*/ 0 w 11036378"/>
              <a:gd name="connsiteY0" fmla="*/ 0 h 3223329"/>
              <a:gd name="connsiteX1" fmla="*/ 11036378 w 11036378"/>
              <a:gd name="connsiteY1" fmla="*/ 0 h 3223329"/>
              <a:gd name="connsiteX2" fmla="*/ 11036378 w 11036378"/>
              <a:gd name="connsiteY2" fmla="*/ 3223329 h 3223329"/>
              <a:gd name="connsiteX3" fmla="*/ 0 w 11036378"/>
              <a:gd name="connsiteY3" fmla="*/ 3223329 h 3223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36378" h="3223329">
                <a:moveTo>
                  <a:pt x="0" y="0"/>
                </a:moveTo>
                <a:lnTo>
                  <a:pt x="11036378" y="0"/>
                </a:lnTo>
                <a:lnTo>
                  <a:pt x="11036378" y="3223329"/>
                </a:lnTo>
                <a:lnTo>
                  <a:pt x="0" y="322332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5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6A1B6D3-B779-4688-81A3-ACD47EB537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9138" y="723903"/>
            <a:ext cx="10748960" cy="5410196"/>
          </a:xfrm>
          <a:custGeom>
            <a:avLst/>
            <a:gdLst>
              <a:gd name="connsiteX0" fmla="*/ 0 w 10748960"/>
              <a:gd name="connsiteY0" fmla="*/ 0 h 5410196"/>
              <a:gd name="connsiteX1" fmla="*/ 10748960 w 10748960"/>
              <a:gd name="connsiteY1" fmla="*/ 0 h 5410196"/>
              <a:gd name="connsiteX2" fmla="*/ 10748960 w 10748960"/>
              <a:gd name="connsiteY2" fmla="*/ 5410196 h 5410196"/>
              <a:gd name="connsiteX3" fmla="*/ 0 w 10748960"/>
              <a:gd name="connsiteY3" fmla="*/ 5410196 h 541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48960" h="5410196">
                <a:moveTo>
                  <a:pt x="0" y="0"/>
                </a:moveTo>
                <a:lnTo>
                  <a:pt x="10748960" y="0"/>
                </a:lnTo>
                <a:lnTo>
                  <a:pt x="10748960" y="5410196"/>
                </a:lnTo>
                <a:lnTo>
                  <a:pt x="0" y="541019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6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4375AB2-0E42-4A95-B183-16EE5E1E9F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03826" y="3691266"/>
            <a:ext cx="3644239" cy="1900520"/>
          </a:xfrm>
          <a:custGeom>
            <a:avLst/>
            <a:gdLst>
              <a:gd name="connsiteX0" fmla="*/ 0 w 3644239"/>
              <a:gd name="connsiteY0" fmla="*/ 0 h 1900520"/>
              <a:gd name="connsiteX1" fmla="*/ 3644239 w 3644239"/>
              <a:gd name="connsiteY1" fmla="*/ 0 h 1900520"/>
              <a:gd name="connsiteX2" fmla="*/ 3644239 w 3644239"/>
              <a:gd name="connsiteY2" fmla="*/ 1900520 h 1900520"/>
              <a:gd name="connsiteX3" fmla="*/ 0 w 3644239"/>
              <a:gd name="connsiteY3" fmla="*/ 1900520 h 190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4239" h="1900520">
                <a:moveTo>
                  <a:pt x="0" y="0"/>
                </a:moveTo>
                <a:lnTo>
                  <a:pt x="3644239" y="0"/>
                </a:lnTo>
                <a:lnTo>
                  <a:pt x="3644239" y="1900520"/>
                </a:lnTo>
                <a:lnTo>
                  <a:pt x="0" y="190052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EFD1AAF-3DA9-494A-BA75-EFA09B38A9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5921" y="3691266"/>
            <a:ext cx="4129386" cy="1900520"/>
          </a:xfrm>
          <a:custGeom>
            <a:avLst/>
            <a:gdLst>
              <a:gd name="connsiteX0" fmla="*/ 0 w 4129386"/>
              <a:gd name="connsiteY0" fmla="*/ 0 h 1900520"/>
              <a:gd name="connsiteX1" fmla="*/ 4129386 w 4129386"/>
              <a:gd name="connsiteY1" fmla="*/ 0 h 1900520"/>
              <a:gd name="connsiteX2" fmla="*/ 4129386 w 4129386"/>
              <a:gd name="connsiteY2" fmla="*/ 1900520 h 1900520"/>
              <a:gd name="connsiteX3" fmla="*/ 0 w 4129386"/>
              <a:gd name="connsiteY3" fmla="*/ 1900520 h 190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9386" h="1900520">
                <a:moveTo>
                  <a:pt x="0" y="0"/>
                </a:moveTo>
                <a:lnTo>
                  <a:pt x="4129386" y="0"/>
                </a:lnTo>
                <a:lnTo>
                  <a:pt x="4129386" y="1900520"/>
                </a:lnTo>
                <a:lnTo>
                  <a:pt x="0" y="190052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DDD04D1-1E4A-4479-A7D1-E620E31C04B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68318" y="969391"/>
            <a:ext cx="2692054" cy="4759342"/>
          </a:xfrm>
          <a:custGeom>
            <a:avLst/>
            <a:gdLst>
              <a:gd name="connsiteX0" fmla="*/ 0 w 2692054"/>
              <a:gd name="connsiteY0" fmla="*/ 0 h 4759342"/>
              <a:gd name="connsiteX1" fmla="*/ 2692054 w 2692054"/>
              <a:gd name="connsiteY1" fmla="*/ 0 h 4759342"/>
              <a:gd name="connsiteX2" fmla="*/ 2692054 w 2692054"/>
              <a:gd name="connsiteY2" fmla="*/ 4759342 h 4759342"/>
              <a:gd name="connsiteX3" fmla="*/ 0 w 2692054"/>
              <a:gd name="connsiteY3" fmla="*/ 4759342 h 4759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054" h="4759342">
                <a:moveTo>
                  <a:pt x="0" y="0"/>
                </a:moveTo>
                <a:lnTo>
                  <a:pt x="2692054" y="0"/>
                </a:lnTo>
                <a:lnTo>
                  <a:pt x="2692054" y="4759342"/>
                </a:lnTo>
                <a:lnTo>
                  <a:pt x="0" y="4759342"/>
                </a:lnTo>
                <a:close/>
              </a:path>
            </a:pathLst>
          </a:custGeom>
        </p:spPr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B764FC9-5FC2-4B8F-9514-106C793C33A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428655" y="974863"/>
            <a:ext cx="2692054" cy="4759342"/>
          </a:xfrm>
          <a:custGeom>
            <a:avLst/>
            <a:gdLst>
              <a:gd name="connsiteX0" fmla="*/ 0 w 2692054"/>
              <a:gd name="connsiteY0" fmla="*/ 0 h 4759342"/>
              <a:gd name="connsiteX1" fmla="*/ 2692054 w 2692054"/>
              <a:gd name="connsiteY1" fmla="*/ 0 h 4759342"/>
              <a:gd name="connsiteX2" fmla="*/ 2692054 w 2692054"/>
              <a:gd name="connsiteY2" fmla="*/ 4759342 h 4759342"/>
              <a:gd name="connsiteX3" fmla="*/ 0 w 2692054"/>
              <a:gd name="connsiteY3" fmla="*/ 4759342 h 4759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054" h="4759342">
                <a:moveTo>
                  <a:pt x="0" y="0"/>
                </a:moveTo>
                <a:lnTo>
                  <a:pt x="2692054" y="0"/>
                </a:lnTo>
                <a:lnTo>
                  <a:pt x="2692054" y="4759342"/>
                </a:lnTo>
                <a:lnTo>
                  <a:pt x="0" y="4759342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88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5823" y="365125"/>
            <a:ext cx="11420354" cy="59698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2" r:id="rId25"/>
    <p:sldLayoutId id="2147483703" r:id="rId26"/>
    <p:sldLayoutId id="2147483704" r:id="rId27"/>
    <p:sldLayoutId id="2147483705" r:id="rId2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500" b="1" kern="1200">
          <a:solidFill>
            <a:schemeClr val="tx1"/>
          </a:solidFill>
          <a:latin typeface="Open Sans"/>
          <a:ea typeface="Open Sans"/>
          <a:cs typeface="Open San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200" b="0" i="0" kern="1200">
          <a:solidFill>
            <a:schemeClr val="tx1"/>
          </a:solidFill>
          <a:latin typeface="Bodoni 72 Book"/>
          <a:ea typeface="Bodoni 72 Book"/>
          <a:cs typeface="Bodoni 72 Book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Bodoni 72 Book"/>
          <a:ea typeface="Bodoni 72 Book"/>
          <a:cs typeface="Bodoni 72 Book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Bodoni 72 Book"/>
          <a:ea typeface="Bodoni 72 Book"/>
          <a:cs typeface="Bodoni 72 Book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Bodoni 72 Book"/>
          <a:ea typeface="Bodoni 72 Book"/>
          <a:cs typeface="Bodoni 72 Book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Bodoni 72 Book"/>
          <a:ea typeface="Bodoni 72 Book"/>
          <a:cs typeface="Bodoni 72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20" name="직사각형 19"/>
          <p:cNvSpPr txBox="1"/>
          <p:nvPr/>
        </p:nvSpPr>
        <p:spPr>
          <a:xfrm>
            <a:off x="5003799" y="3107094"/>
            <a:ext cx="3940175" cy="643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spc="725" dirty="0">
                <a:latin typeface="DX유니고딕 20"/>
                <a:ea typeface="DX유니고딕 20"/>
                <a:cs typeface="맑은 고딕 Semilight"/>
              </a:rPr>
              <a:t>HOKEMON</a:t>
            </a:r>
          </a:p>
        </p:txBody>
      </p:sp>
      <p:pic>
        <p:nvPicPr>
          <p:cNvPr id="21" name="그림 20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140460" y="3143324"/>
            <a:ext cx="673099" cy="673099"/>
          </a:xfrm>
          <a:prstGeom prst="rect">
            <a:avLst/>
          </a:prstGeom>
        </p:spPr>
      </p:pic>
      <p:sp>
        <p:nvSpPr>
          <p:cNvPr id="23" name="직사각형 22"/>
          <p:cNvSpPr txBox="1"/>
          <p:nvPr/>
        </p:nvSpPr>
        <p:spPr>
          <a:xfrm>
            <a:off x="1498600" y="552450"/>
            <a:ext cx="9461499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/>
          </a:p>
        </p:txBody>
      </p:sp>
      <p:sp>
        <p:nvSpPr>
          <p:cNvPr id="30" name="직사각형 29"/>
          <p:cNvSpPr txBox="1"/>
          <p:nvPr/>
        </p:nvSpPr>
        <p:spPr>
          <a:xfrm>
            <a:off x="9753600" y="5454649"/>
            <a:ext cx="4178299" cy="36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DX유니고딕 20"/>
                <a:ea typeface="DX유니고딕 20"/>
              </a:rPr>
              <a:t>윤호선</a:t>
            </a:r>
            <a:endParaRPr lang="ko-KR" altLang="en-US" dirty="0">
              <a:latin typeface="DX유니고딕 20"/>
              <a:ea typeface="DX유니고딕 20"/>
            </a:endParaRPr>
          </a:p>
        </p:txBody>
      </p:sp>
      <p:sp>
        <p:nvSpPr>
          <p:cNvPr id="9" name="직사각형 29">
            <a:extLst>
              <a:ext uri="{FF2B5EF4-FFF2-40B4-BE49-F238E27FC236}">
                <a16:creationId xmlns:a16="http://schemas.microsoft.com/office/drawing/2014/main" id="{39DA45D9-E3A9-4E22-A7F4-2226C3C6BAA2}"/>
              </a:ext>
            </a:extLst>
          </p:cNvPr>
          <p:cNvSpPr txBox="1"/>
          <p:nvPr/>
        </p:nvSpPr>
        <p:spPr>
          <a:xfrm>
            <a:off x="6096000" y="5459916"/>
            <a:ext cx="4178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DX유니고딕 20"/>
                <a:ea typeface="DX유니고딕 20"/>
              </a:rPr>
              <a:t>미래인재개발원 </a:t>
            </a:r>
            <a:r>
              <a:rPr lang="ko-KR" altLang="en-US" dirty="0" err="1">
                <a:latin typeface="DX유니고딕 20"/>
                <a:ea typeface="DX유니고딕 20"/>
              </a:rPr>
              <a:t>문화컨텐츠제작</a:t>
            </a:r>
            <a:endParaRPr lang="ko-KR" altLang="en-US" dirty="0">
              <a:latin typeface="DX유니고딕 20"/>
              <a:ea typeface="DX유니고딕 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en-US">
              <a:latin typeface="+mn-lt"/>
              <a:ea typeface="+mn-ea"/>
              <a:cs typeface="+mn-cs"/>
            </a:endParaRPr>
          </a:p>
        </p:txBody>
      </p:sp>
      <p:sp>
        <p:nvSpPr>
          <p:cNvPr id="32" name="직사각형 19"/>
          <p:cNvSpPr txBox="1"/>
          <p:nvPr/>
        </p:nvSpPr>
        <p:spPr>
          <a:xfrm>
            <a:off x="828202" y="432048"/>
            <a:ext cx="6336594" cy="69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4000" b="1" spc="805" dirty="0">
                <a:latin typeface="DX유니고딕 20"/>
                <a:ea typeface="DX유니고딕 20"/>
                <a:cs typeface="맑은 고딕 Semilight"/>
              </a:rPr>
              <a:t>목차</a:t>
            </a:r>
          </a:p>
        </p:txBody>
      </p:sp>
      <p:sp>
        <p:nvSpPr>
          <p:cNvPr id="33" name="직사각형 32"/>
          <p:cNvSpPr txBox="1"/>
          <p:nvPr/>
        </p:nvSpPr>
        <p:spPr>
          <a:xfrm>
            <a:off x="1576939" y="2628292"/>
            <a:ext cx="21526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000" dirty="0">
                <a:latin typeface="DX유니고딕 20"/>
                <a:ea typeface="DX유니고딕 20"/>
              </a:rPr>
              <a:t>-   개요</a:t>
            </a:r>
          </a:p>
        </p:txBody>
      </p:sp>
      <p:sp>
        <p:nvSpPr>
          <p:cNvPr id="36" name="직사각형 32"/>
          <p:cNvSpPr txBox="1"/>
          <p:nvPr/>
        </p:nvSpPr>
        <p:spPr>
          <a:xfrm>
            <a:off x="1590507" y="4491639"/>
            <a:ext cx="21526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000" dirty="0">
                <a:latin typeface="DX유니고딕 20"/>
                <a:ea typeface="DX유니고딕 20"/>
              </a:rPr>
              <a:t>-   개발 일정</a:t>
            </a:r>
          </a:p>
        </p:txBody>
      </p:sp>
      <p:sp>
        <p:nvSpPr>
          <p:cNvPr id="41" name="직사각형 32"/>
          <p:cNvSpPr txBox="1"/>
          <p:nvPr/>
        </p:nvSpPr>
        <p:spPr>
          <a:xfrm>
            <a:off x="1576939" y="3558205"/>
            <a:ext cx="21526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l" latinLnBrk="0" hangingPunct="1"/>
            <a:r>
              <a:rPr lang="ko-KR" altLang="en-US" sz="20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-   순서도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en-US">
              <a:latin typeface="+mn-lt"/>
              <a:ea typeface="+mn-ea"/>
              <a:cs typeface="+mn-cs"/>
            </a:endParaRPr>
          </a:p>
        </p:txBody>
      </p:sp>
      <p:sp>
        <p:nvSpPr>
          <p:cNvPr id="32" name="직사각형 19"/>
          <p:cNvSpPr txBox="1"/>
          <p:nvPr/>
        </p:nvSpPr>
        <p:spPr>
          <a:xfrm>
            <a:off x="828202" y="415647"/>
            <a:ext cx="6336594" cy="700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4000" b="1" spc="805">
                <a:latin typeface="DX유니고딕 20"/>
                <a:ea typeface="DX유니고딕 20"/>
                <a:cs typeface="맑은 고딕 Semilight"/>
              </a:rPr>
              <a:t>개요</a:t>
            </a:r>
          </a:p>
        </p:txBody>
      </p:sp>
      <p:sp>
        <p:nvSpPr>
          <p:cNvPr id="40" name="TextBox 11"/>
          <p:cNvSpPr txBox="1"/>
          <p:nvPr/>
        </p:nvSpPr>
        <p:spPr>
          <a:xfrm>
            <a:off x="828202" y="2185393"/>
            <a:ext cx="5267798" cy="576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3200" dirty="0">
                <a:latin typeface="DX유니고딕 20"/>
                <a:ea typeface="DX유니고딕 20"/>
                <a:cs typeface="Arial"/>
              </a:rPr>
              <a:t>나만의 포켓몬을 육성하자 </a:t>
            </a:r>
          </a:p>
        </p:txBody>
      </p:sp>
      <p:sp>
        <p:nvSpPr>
          <p:cNvPr id="55" name="TextBox 23"/>
          <p:cNvSpPr txBox="1"/>
          <p:nvPr/>
        </p:nvSpPr>
        <p:spPr>
          <a:xfrm>
            <a:off x="936104" y="4015320"/>
            <a:ext cx="58641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유니고딕 20"/>
                <a:ea typeface="DX유니고딕 20"/>
                <a:cs typeface="Arial"/>
              </a:rPr>
              <a:t>풀숲에서 만날 수 있는 야생 포켓몬과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DX유니고딕 20"/>
              <a:ea typeface="DX유니고딕 20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유니고딕 20"/>
                <a:ea typeface="DX유니고딕 20"/>
                <a:cs typeface="Arial"/>
              </a:rPr>
              <a:t>승부하고 성장해간다.</a:t>
            </a:r>
          </a:p>
        </p:txBody>
      </p:sp>
      <p:cxnSp>
        <p:nvCxnSpPr>
          <p:cNvPr id="58" name="직선 연결선 57"/>
          <p:cNvCxnSpPr/>
          <p:nvPr/>
        </p:nvCxnSpPr>
        <p:spPr>
          <a:xfrm>
            <a:off x="936104" y="1512168"/>
            <a:ext cx="978019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523" y="2716727"/>
            <a:ext cx="3972232" cy="24826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en-US">
              <a:latin typeface="+mn-lt"/>
              <a:ea typeface="+mn-ea"/>
              <a:cs typeface="+mn-cs"/>
            </a:endParaRPr>
          </a:p>
        </p:txBody>
      </p:sp>
      <p:sp>
        <p:nvSpPr>
          <p:cNvPr id="23" name="직사각형 22"/>
          <p:cNvSpPr txBox="1"/>
          <p:nvPr/>
        </p:nvSpPr>
        <p:spPr>
          <a:xfrm>
            <a:off x="1498600" y="552450"/>
            <a:ext cx="9461499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>
              <a:latin typeface="+mn-lt"/>
              <a:ea typeface="+mn-ea"/>
              <a:cs typeface="+mn-cs"/>
            </a:endParaRPr>
          </a:p>
        </p:txBody>
      </p:sp>
      <p:sp>
        <p:nvSpPr>
          <p:cNvPr id="32" name="직사각형 19"/>
          <p:cNvSpPr txBox="1"/>
          <p:nvPr/>
        </p:nvSpPr>
        <p:spPr>
          <a:xfrm>
            <a:off x="828202" y="415647"/>
            <a:ext cx="63365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4000" b="1" spc="805" dirty="0">
                <a:latin typeface="DX유니고딕 20"/>
                <a:ea typeface="DX유니고딕 20"/>
                <a:cs typeface="맑은 고딕 Semilight"/>
              </a:rPr>
              <a:t>순서도</a:t>
            </a:r>
          </a:p>
        </p:txBody>
      </p:sp>
      <p:cxnSp>
        <p:nvCxnSpPr>
          <p:cNvPr id="102" name="직선 연결선 57"/>
          <p:cNvCxnSpPr/>
          <p:nvPr/>
        </p:nvCxnSpPr>
        <p:spPr>
          <a:xfrm>
            <a:off x="936104" y="1512168"/>
            <a:ext cx="978019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수행의 시작/종료 2"/>
          <p:cNvSpPr/>
          <p:nvPr/>
        </p:nvSpPr>
        <p:spPr>
          <a:xfrm>
            <a:off x="828202" y="3690320"/>
            <a:ext cx="1820885" cy="600892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게임 실행</a:t>
            </a:r>
          </a:p>
        </p:txBody>
      </p:sp>
      <p:sp>
        <p:nvSpPr>
          <p:cNvPr id="5" name="순서도: 판단 4"/>
          <p:cNvSpPr/>
          <p:nvPr/>
        </p:nvSpPr>
        <p:spPr>
          <a:xfrm>
            <a:off x="3516645" y="3434009"/>
            <a:ext cx="2309557" cy="1113514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메인메뉴</a:t>
            </a:r>
            <a:endParaRPr lang="ko-KR" altLang="en-US" dirty="0">
              <a:solidFill>
                <a:schemeClr val="tx1"/>
              </a:solidFill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cxnSp>
        <p:nvCxnSpPr>
          <p:cNvPr id="7" name="직선 화살표 연결선 6"/>
          <p:cNvCxnSpPr>
            <a:stCxn id="3" idx="3"/>
            <a:endCxn id="5" idx="1"/>
          </p:cNvCxnSpPr>
          <p:nvPr/>
        </p:nvCxnSpPr>
        <p:spPr>
          <a:xfrm>
            <a:off x="2649087" y="3990766"/>
            <a:ext cx="8675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처리 7"/>
          <p:cNvSpPr/>
          <p:nvPr/>
        </p:nvSpPr>
        <p:spPr>
          <a:xfrm>
            <a:off x="7164796" y="2527662"/>
            <a:ext cx="1789611" cy="71845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새로 하기</a:t>
            </a:r>
          </a:p>
        </p:txBody>
      </p:sp>
      <p:cxnSp>
        <p:nvCxnSpPr>
          <p:cNvPr id="14" name="꺾인 연결선 13"/>
          <p:cNvCxnSpPr/>
          <p:nvPr/>
        </p:nvCxnSpPr>
        <p:spPr>
          <a:xfrm>
            <a:off x="5826202" y="3990766"/>
            <a:ext cx="1338592" cy="1103603"/>
          </a:xfrm>
          <a:prstGeom prst="bentConnector3">
            <a:avLst>
              <a:gd name="adj1" fmla="val 21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 flipV="1">
            <a:off x="5839264" y="2886891"/>
            <a:ext cx="1338595" cy="1103875"/>
          </a:xfrm>
          <a:prstGeom prst="bentConnector3">
            <a:avLst>
              <a:gd name="adj1" fmla="val 12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8" idx="3"/>
          </p:cNvCxnSpPr>
          <p:nvPr/>
        </p:nvCxnSpPr>
        <p:spPr>
          <a:xfrm flipV="1">
            <a:off x="8954407" y="2886890"/>
            <a:ext cx="490039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순서도: 수행의 시작/종료 47"/>
          <p:cNvSpPr/>
          <p:nvPr/>
        </p:nvSpPr>
        <p:spPr>
          <a:xfrm>
            <a:off x="7149157" y="4823490"/>
            <a:ext cx="1820885" cy="600892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게임 종료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65269" y="692331"/>
            <a:ext cx="363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게임 실행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en-US">
              <a:latin typeface="+mn-lt"/>
              <a:ea typeface="+mn-ea"/>
              <a:cs typeface="+mn-cs"/>
            </a:endParaRPr>
          </a:p>
        </p:txBody>
      </p:sp>
      <p:sp>
        <p:nvSpPr>
          <p:cNvPr id="23" name="직사각형 22"/>
          <p:cNvSpPr txBox="1"/>
          <p:nvPr/>
        </p:nvSpPr>
        <p:spPr>
          <a:xfrm>
            <a:off x="1498600" y="552450"/>
            <a:ext cx="9461499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>
              <a:latin typeface="+mn-lt"/>
              <a:ea typeface="+mn-ea"/>
              <a:cs typeface="+mn-cs"/>
            </a:endParaRPr>
          </a:p>
        </p:txBody>
      </p:sp>
      <p:sp>
        <p:nvSpPr>
          <p:cNvPr id="32" name="직사각형 19"/>
          <p:cNvSpPr txBox="1"/>
          <p:nvPr/>
        </p:nvSpPr>
        <p:spPr>
          <a:xfrm>
            <a:off x="828202" y="415647"/>
            <a:ext cx="63365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4000" b="1" spc="805" dirty="0">
                <a:latin typeface="DX유니고딕 20"/>
                <a:ea typeface="DX유니고딕 20"/>
                <a:cs typeface="맑은 고딕 Semilight"/>
              </a:rPr>
              <a:t>순서도</a:t>
            </a:r>
          </a:p>
        </p:txBody>
      </p:sp>
      <p:cxnSp>
        <p:nvCxnSpPr>
          <p:cNvPr id="102" name="직선 연결선 57"/>
          <p:cNvCxnSpPr/>
          <p:nvPr/>
        </p:nvCxnSpPr>
        <p:spPr>
          <a:xfrm>
            <a:off x="936104" y="1512168"/>
            <a:ext cx="978019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처리 7"/>
          <p:cNvSpPr/>
          <p:nvPr/>
        </p:nvSpPr>
        <p:spPr>
          <a:xfrm>
            <a:off x="828203" y="2408982"/>
            <a:ext cx="1591006" cy="57632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새로 하기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3971993" y="2403494"/>
            <a:ext cx="1591006" cy="57632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포켓몬 선택</a:t>
            </a:r>
          </a:p>
        </p:txBody>
      </p:sp>
      <p:cxnSp>
        <p:nvCxnSpPr>
          <p:cNvPr id="9" name="직선 화살표 연결선 8"/>
          <p:cNvCxnSpPr>
            <a:cxnSpLocks/>
            <a:stCxn id="8" idx="3"/>
            <a:endCxn id="19" idx="1"/>
          </p:cNvCxnSpPr>
          <p:nvPr/>
        </p:nvCxnSpPr>
        <p:spPr>
          <a:xfrm flipV="1">
            <a:off x="2419209" y="2691658"/>
            <a:ext cx="1552784" cy="54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처리 33"/>
          <p:cNvSpPr/>
          <p:nvPr/>
        </p:nvSpPr>
        <p:spPr>
          <a:xfrm>
            <a:off x="7363248" y="2408982"/>
            <a:ext cx="1591006" cy="57632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마을 진입</a:t>
            </a:r>
          </a:p>
        </p:txBody>
      </p:sp>
      <p:cxnSp>
        <p:nvCxnSpPr>
          <p:cNvPr id="37" name="꺾인 연결선 36"/>
          <p:cNvCxnSpPr>
            <a:cxnSpLocks/>
            <a:stCxn id="19" idx="3"/>
            <a:endCxn id="34" idx="1"/>
          </p:cNvCxnSpPr>
          <p:nvPr/>
        </p:nvCxnSpPr>
        <p:spPr>
          <a:xfrm>
            <a:off x="5562999" y="2691658"/>
            <a:ext cx="1800249" cy="548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46A0158F-3D98-4FC2-AE49-435AA17A117F}"/>
              </a:ext>
            </a:extLst>
          </p:cNvPr>
          <p:cNvSpPr/>
          <p:nvPr/>
        </p:nvSpPr>
        <p:spPr>
          <a:xfrm>
            <a:off x="1298719" y="4966241"/>
            <a:ext cx="1591006" cy="57632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이동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BC651CD-5455-41AE-BFB5-4851A5DC25B4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 flipV="1">
            <a:off x="2889725" y="5251206"/>
            <a:ext cx="645323" cy="31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833D314B-E510-4DBD-9406-1D0B2043454D}"/>
              </a:ext>
            </a:extLst>
          </p:cNvPr>
          <p:cNvSpPr/>
          <p:nvPr/>
        </p:nvSpPr>
        <p:spPr>
          <a:xfrm>
            <a:off x="3535048" y="4828046"/>
            <a:ext cx="2329946" cy="846320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배틀</a:t>
            </a:r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F7C7C669-3884-46B7-AA0E-8744D0D112A1}"/>
              </a:ext>
            </a:extLst>
          </p:cNvPr>
          <p:cNvSpPr/>
          <p:nvPr/>
        </p:nvSpPr>
        <p:spPr>
          <a:xfrm>
            <a:off x="6449335" y="4952357"/>
            <a:ext cx="1591006" cy="57632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싸운다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8EAE68A-4E93-4841-901D-405BF8CABF63}"/>
              </a:ext>
            </a:extLst>
          </p:cNvPr>
          <p:cNvCxnSpPr>
            <a:endCxn id="38" idx="1"/>
          </p:cNvCxnSpPr>
          <p:nvPr/>
        </p:nvCxnSpPr>
        <p:spPr>
          <a:xfrm flipV="1">
            <a:off x="5804012" y="5240521"/>
            <a:ext cx="645323" cy="31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4C681FD3-0F4D-4C03-BC8E-5A51A8D27AA1}"/>
              </a:ext>
            </a:extLst>
          </p:cNvPr>
          <p:cNvSpPr/>
          <p:nvPr/>
        </p:nvSpPr>
        <p:spPr>
          <a:xfrm>
            <a:off x="8779281" y="4977752"/>
            <a:ext cx="1591006" cy="57632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DX유니고딕 20" panose="02020600000000000000" pitchFamily="18" charset="-127"/>
                <a:ea typeface="DX유니고딕 20" panose="02020600000000000000" pitchFamily="18" charset="-127"/>
              </a:rPr>
              <a:t>HP = 0</a:t>
            </a:r>
            <a:endParaRPr lang="ko-KR" altLang="en-US" sz="1600" dirty="0">
              <a:solidFill>
                <a:schemeClr val="tx1"/>
              </a:solidFill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3452A1F-561E-4BF2-88FC-7EC1B9A93732}"/>
              </a:ext>
            </a:extLst>
          </p:cNvPr>
          <p:cNvCxnSpPr>
            <a:stCxn id="38" idx="3"/>
          </p:cNvCxnSpPr>
          <p:nvPr/>
        </p:nvCxnSpPr>
        <p:spPr>
          <a:xfrm>
            <a:off x="8040341" y="5240521"/>
            <a:ext cx="738940" cy="31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50">
            <a:extLst>
              <a:ext uri="{FF2B5EF4-FFF2-40B4-BE49-F238E27FC236}">
                <a16:creationId xmlns:a16="http://schemas.microsoft.com/office/drawing/2014/main" id="{1251BBF6-A2A7-4A72-AA19-0588C8EFC9AE}"/>
              </a:ext>
            </a:extLst>
          </p:cNvPr>
          <p:cNvCxnSpPr>
            <a:stCxn id="42" idx="3"/>
            <a:endCxn id="33" idx="0"/>
          </p:cNvCxnSpPr>
          <p:nvPr/>
        </p:nvCxnSpPr>
        <p:spPr>
          <a:xfrm flipH="1" flipV="1">
            <a:off x="2094222" y="4966241"/>
            <a:ext cx="8276065" cy="299675"/>
          </a:xfrm>
          <a:prstGeom prst="bentConnector4">
            <a:avLst>
              <a:gd name="adj1" fmla="val -2762"/>
              <a:gd name="adj2" fmla="val 45178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F7D1474-0A10-48E4-B452-7344E047E240}"/>
              </a:ext>
            </a:extLst>
          </p:cNvPr>
          <p:cNvSpPr txBox="1"/>
          <p:nvPr/>
        </p:nvSpPr>
        <p:spPr>
          <a:xfrm>
            <a:off x="10764045" y="4288534"/>
            <a:ext cx="61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yes</a:t>
            </a:r>
            <a:endParaRPr lang="ko-KR" altLang="en-US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6368AA-C02C-458B-8D5B-835F0DE5023A}"/>
              </a:ext>
            </a:extLst>
          </p:cNvPr>
          <p:cNvSpPr txBox="1"/>
          <p:nvPr/>
        </p:nvSpPr>
        <p:spPr>
          <a:xfrm>
            <a:off x="9107327" y="4178898"/>
            <a:ext cx="61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no</a:t>
            </a:r>
            <a:endParaRPr lang="ko-KR" altLang="en-US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cxnSp>
        <p:nvCxnSpPr>
          <p:cNvPr id="47" name="꺾인 연결선 9">
            <a:extLst>
              <a:ext uri="{FF2B5EF4-FFF2-40B4-BE49-F238E27FC236}">
                <a16:creationId xmlns:a16="http://schemas.microsoft.com/office/drawing/2014/main" id="{7366728E-8C90-4DA5-8223-B5CF29FE8E45}"/>
              </a:ext>
            </a:extLst>
          </p:cNvPr>
          <p:cNvCxnSpPr>
            <a:stCxn id="42" idx="0"/>
            <a:endCxn id="36" idx="0"/>
          </p:cNvCxnSpPr>
          <p:nvPr/>
        </p:nvCxnSpPr>
        <p:spPr>
          <a:xfrm rot="16200000" flipV="1">
            <a:off x="7062550" y="2465517"/>
            <a:ext cx="149706" cy="4874763"/>
          </a:xfrm>
          <a:prstGeom prst="bentConnector3">
            <a:avLst>
              <a:gd name="adj1" fmla="val 25269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B1E9716-EED7-44FB-A5A2-B298740C24B4}"/>
              </a:ext>
            </a:extLst>
          </p:cNvPr>
          <p:cNvCxnSpPr>
            <a:cxnSpLocks/>
            <a:stCxn id="34" idx="3"/>
            <a:endCxn id="33" idx="1"/>
          </p:cNvCxnSpPr>
          <p:nvPr/>
        </p:nvCxnSpPr>
        <p:spPr>
          <a:xfrm flipH="1">
            <a:off x="1298719" y="2697146"/>
            <a:ext cx="7655535" cy="2557259"/>
          </a:xfrm>
          <a:prstGeom prst="bentConnector5">
            <a:avLst>
              <a:gd name="adj1" fmla="val -2986"/>
              <a:gd name="adj2" fmla="val 28824"/>
              <a:gd name="adj3" fmla="val 10298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5FB909-D537-4832-9684-81851B219294}"/>
              </a:ext>
            </a:extLst>
          </p:cNvPr>
          <p:cNvSpPr txBox="1"/>
          <p:nvPr/>
        </p:nvSpPr>
        <p:spPr>
          <a:xfrm>
            <a:off x="2965269" y="692331"/>
            <a:ext cx="363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새로 하기</a:t>
            </a:r>
          </a:p>
        </p:txBody>
      </p:sp>
    </p:spTree>
    <p:extLst>
      <p:ext uri="{BB962C8B-B14F-4D97-AF65-F5344CB8AC3E}">
        <p14:creationId xmlns:p14="http://schemas.microsoft.com/office/powerpoint/2010/main" val="283450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en-US" dirty="0">
              <a:latin typeface="DX유니고딕 20"/>
              <a:ea typeface="DX유니고딕 20"/>
            </a:endParaRPr>
          </a:p>
        </p:txBody>
      </p:sp>
      <p:sp>
        <p:nvSpPr>
          <p:cNvPr id="23" name="직사각형 22"/>
          <p:cNvSpPr txBox="1"/>
          <p:nvPr/>
        </p:nvSpPr>
        <p:spPr>
          <a:xfrm>
            <a:off x="1498600" y="552450"/>
            <a:ext cx="9461499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>
              <a:latin typeface="+mn-lt"/>
              <a:ea typeface="+mn-ea"/>
              <a:cs typeface="+mn-cs"/>
            </a:endParaRPr>
          </a:p>
        </p:txBody>
      </p:sp>
      <p:sp>
        <p:nvSpPr>
          <p:cNvPr id="32" name="직사각형 19"/>
          <p:cNvSpPr txBox="1"/>
          <p:nvPr/>
        </p:nvSpPr>
        <p:spPr>
          <a:xfrm>
            <a:off x="828202" y="356655"/>
            <a:ext cx="6336594" cy="700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4000" b="1" spc="805" dirty="0" err="1">
                <a:latin typeface="DX유니고딕 20"/>
                <a:ea typeface="DX유니고딕 20"/>
                <a:cs typeface="맑은 고딕 Semilight"/>
              </a:rPr>
              <a:t>개발일정</a:t>
            </a:r>
            <a:endParaRPr lang="ko-KR" altLang="en-US" sz="4000" b="1" spc="805" dirty="0">
              <a:latin typeface="DX유니고딕 20"/>
              <a:ea typeface="DX유니고딕 20"/>
              <a:cs typeface="맑은 고딕 Semilight"/>
            </a:endParaRPr>
          </a:p>
        </p:txBody>
      </p:sp>
      <p:cxnSp>
        <p:nvCxnSpPr>
          <p:cNvPr id="102" name="직선 연결선 57"/>
          <p:cNvCxnSpPr>
            <a:cxnSpLocks/>
          </p:cNvCxnSpPr>
          <p:nvPr/>
        </p:nvCxnSpPr>
        <p:spPr>
          <a:xfrm>
            <a:off x="535182" y="1154666"/>
            <a:ext cx="1052805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/>
          <p:cNvSpPr txBox="1"/>
          <p:nvPr/>
        </p:nvSpPr>
        <p:spPr>
          <a:xfrm>
            <a:off x="535182" y="1913715"/>
            <a:ext cx="167737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dirty="0">
                <a:latin typeface="DX유니고딕 20"/>
                <a:ea typeface="DX유니고딕 20"/>
              </a:rPr>
              <a:t>기획 </a:t>
            </a:r>
            <a:r>
              <a:rPr lang="en-US" altLang="ko-KR" sz="1300" dirty="0">
                <a:latin typeface="DX유니고딕 20"/>
                <a:ea typeface="DX유니고딕 20"/>
              </a:rPr>
              <a:t>&amp; </a:t>
            </a:r>
            <a:r>
              <a:rPr lang="ko-KR" altLang="en-US" sz="1300" dirty="0">
                <a:latin typeface="DX유니고딕 20"/>
                <a:ea typeface="DX유니고딕 20"/>
              </a:rPr>
              <a:t>리소스 수집</a:t>
            </a:r>
          </a:p>
        </p:txBody>
      </p:sp>
      <p:sp>
        <p:nvSpPr>
          <p:cNvPr id="204" name="직사각형 203"/>
          <p:cNvSpPr txBox="1"/>
          <p:nvPr/>
        </p:nvSpPr>
        <p:spPr>
          <a:xfrm>
            <a:off x="535182" y="2428620"/>
            <a:ext cx="167737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latinLnBrk="0" hangingPunct="1"/>
            <a:r>
              <a:rPr lang="ko-KR" altLang="en-US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클래스 설계</a:t>
            </a:r>
          </a:p>
        </p:txBody>
      </p:sp>
      <p:sp>
        <p:nvSpPr>
          <p:cNvPr id="205" name="직사각형 204"/>
          <p:cNvSpPr txBox="1"/>
          <p:nvPr/>
        </p:nvSpPr>
        <p:spPr>
          <a:xfrm>
            <a:off x="535182" y="2948458"/>
            <a:ext cx="1677378" cy="290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latinLnBrk="0" hangingPunct="1"/>
            <a:r>
              <a:rPr lang="ko-KR" altLang="en-US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맵 제작</a:t>
            </a:r>
          </a:p>
        </p:txBody>
      </p:sp>
      <p:sp>
        <p:nvSpPr>
          <p:cNvPr id="206" name="직사각형 205"/>
          <p:cNvSpPr txBox="1"/>
          <p:nvPr/>
        </p:nvSpPr>
        <p:spPr>
          <a:xfrm>
            <a:off x="535182" y="3390525"/>
            <a:ext cx="1677378" cy="291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latinLnBrk="0" hangingPunct="1"/>
            <a:r>
              <a:rPr lang="ko-KR" altLang="en-US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플레이어 이동</a:t>
            </a:r>
          </a:p>
        </p:txBody>
      </p:sp>
      <p:sp>
        <p:nvSpPr>
          <p:cNvPr id="207" name="직사각형 206"/>
          <p:cNvSpPr txBox="1"/>
          <p:nvPr/>
        </p:nvSpPr>
        <p:spPr>
          <a:xfrm>
            <a:off x="535182" y="3771333"/>
            <a:ext cx="167737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latinLnBrk="0" hangingPunct="1"/>
            <a:r>
              <a:rPr lang="ko-KR" altLang="en-US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배틀 시스템 </a:t>
            </a:r>
            <a:endParaRPr lang="en-US" altLang="ko-KR" sz="1300" b="0" i="0" spc="5" dirty="0">
              <a:solidFill>
                <a:schemeClr val="tx1"/>
              </a:solidFill>
              <a:latin typeface="DX유니고딕 20"/>
              <a:ea typeface="DX유니고딕 20"/>
            </a:endParaRPr>
          </a:p>
          <a:p>
            <a:pPr marL="0" algn="ctr" latinLnBrk="0" hangingPunct="1"/>
            <a:r>
              <a:rPr lang="en-US" altLang="ko-KR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&amp; </a:t>
            </a:r>
            <a:r>
              <a:rPr lang="ko-KR" altLang="en-US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레벨 업</a:t>
            </a:r>
          </a:p>
        </p:txBody>
      </p:sp>
      <p:sp>
        <p:nvSpPr>
          <p:cNvPr id="208" name="직사각형 207"/>
          <p:cNvSpPr txBox="1"/>
          <p:nvPr/>
        </p:nvSpPr>
        <p:spPr>
          <a:xfrm>
            <a:off x="535182" y="4329701"/>
            <a:ext cx="167737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latinLnBrk="0" hangingPunct="1"/>
            <a:r>
              <a:rPr lang="ko-KR" altLang="en-US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데이터 저장</a:t>
            </a:r>
            <a:endParaRPr lang="en-US" altLang="ko-KR" sz="1300" b="0" i="0" spc="5" dirty="0">
              <a:solidFill>
                <a:schemeClr val="tx1"/>
              </a:solidFill>
              <a:latin typeface="DX유니고딕 20"/>
              <a:ea typeface="DX유니고딕 20"/>
            </a:endParaRPr>
          </a:p>
          <a:p>
            <a:pPr marL="0" algn="ctr" latinLnBrk="0" hangingPunct="1"/>
            <a:r>
              <a:rPr lang="en-US" altLang="ko-KR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&amp;</a:t>
            </a:r>
            <a:r>
              <a:rPr lang="ko-KR" altLang="en-US" sz="1300" spc="5" dirty="0">
                <a:latin typeface="DX유니고딕 20"/>
                <a:ea typeface="DX유니고딕 20"/>
              </a:rPr>
              <a:t> </a:t>
            </a:r>
            <a:r>
              <a:rPr lang="ko-KR" altLang="en-US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불러오기</a:t>
            </a:r>
          </a:p>
        </p:txBody>
      </p:sp>
      <p:sp>
        <p:nvSpPr>
          <p:cNvPr id="209" name="직사각형 208"/>
          <p:cNvSpPr txBox="1"/>
          <p:nvPr/>
        </p:nvSpPr>
        <p:spPr>
          <a:xfrm>
            <a:off x="547876" y="4999118"/>
            <a:ext cx="1677378" cy="29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300" spc="5" dirty="0">
                <a:latin typeface="DX유니고딕 20"/>
                <a:ea typeface="DX유니고딕 20"/>
              </a:rPr>
              <a:t>UI &amp; </a:t>
            </a:r>
            <a:r>
              <a:rPr lang="ko-KR" altLang="en-US" sz="1300" spc="5" dirty="0">
                <a:latin typeface="DX유니고딕 20"/>
                <a:ea typeface="DX유니고딕 20"/>
              </a:rPr>
              <a:t>사운드</a:t>
            </a:r>
          </a:p>
        </p:txBody>
      </p:sp>
      <p:sp>
        <p:nvSpPr>
          <p:cNvPr id="210" name="직사각형 209"/>
          <p:cNvSpPr txBox="1"/>
          <p:nvPr/>
        </p:nvSpPr>
        <p:spPr>
          <a:xfrm>
            <a:off x="535182" y="5529946"/>
            <a:ext cx="1677378" cy="29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spc="5" dirty="0">
                <a:latin typeface="DX유니고딕 20"/>
                <a:ea typeface="DX유니고딕 20"/>
              </a:rPr>
              <a:t>통신 대전 </a:t>
            </a:r>
            <a:r>
              <a:rPr lang="en-US" altLang="ko-KR" sz="1300" spc="5" dirty="0">
                <a:latin typeface="DX유니고딕 20"/>
                <a:ea typeface="DX유니고딕 20"/>
              </a:rPr>
              <a:t>&amp; </a:t>
            </a:r>
            <a:r>
              <a:rPr lang="ko-KR" altLang="en-US" sz="1300" spc="5" dirty="0">
                <a:latin typeface="DX유니고딕 20"/>
                <a:ea typeface="DX유니고딕 20"/>
              </a:rPr>
              <a:t>교환</a:t>
            </a:r>
          </a:p>
        </p:txBody>
      </p:sp>
      <p:sp>
        <p:nvSpPr>
          <p:cNvPr id="211" name="직사각형 210"/>
          <p:cNvSpPr/>
          <p:nvPr/>
        </p:nvSpPr>
        <p:spPr>
          <a:xfrm>
            <a:off x="2242136" y="1941827"/>
            <a:ext cx="438918" cy="237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" name="직사각형 211"/>
          <p:cNvSpPr/>
          <p:nvPr/>
        </p:nvSpPr>
        <p:spPr>
          <a:xfrm>
            <a:off x="2681053" y="2468557"/>
            <a:ext cx="692463" cy="249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" name="직사각형 212"/>
          <p:cNvSpPr/>
          <p:nvPr/>
        </p:nvSpPr>
        <p:spPr>
          <a:xfrm>
            <a:off x="3373515" y="2949817"/>
            <a:ext cx="974360" cy="246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" name="직사각형 213"/>
          <p:cNvSpPr/>
          <p:nvPr/>
        </p:nvSpPr>
        <p:spPr>
          <a:xfrm>
            <a:off x="3796307" y="3400111"/>
            <a:ext cx="551567" cy="258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" name="직사각형 214"/>
          <p:cNvSpPr/>
          <p:nvPr/>
        </p:nvSpPr>
        <p:spPr>
          <a:xfrm>
            <a:off x="4357703" y="3866210"/>
            <a:ext cx="841253" cy="296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" name="직사각형 215"/>
          <p:cNvSpPr/>
          <p:nvPr/>
        </p:nvSpPr>
        <p:spPr>
          <a:xfrm>
            <a:off x="5211097" y="4424613"/>
            <a:ext cx="934064" cy="2924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7" name="직사각형 216"/>
          <p:cNvSpPr/>
          <p:nvPr/>
        </p:nvSpPr>
        <p:spPr>
          <a:xfrm>
            <a:off x="8806650" y="6068992"/>
            <a:ext cx="1549487" cy="237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8" name="직사각형 217"/>
          <p:cNvSpPr/>
          <p:nvPr/>
        </p:nvSpPr>
        <p:spPr>
          <a:xfrm>
            <a:off x="6111944" y="5548450"/>
            <a:ext cx="2694705" cy="2544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9" name="직선 연결선 57"/>
          <p:cNvCxnSpPr>
            <a:cxnSpLocks/>
          </p:cNvCxnSpPr>
          <p:nvPr/>
        </p:nvCxnSpPr>
        <p:spPr>
          <a:xfrm>
            <a:off x="535182" y="2329483"/>
            <a:ext cx="10528052" cy="147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57"/>
          <p:cNvCxnSpPr/>
          <p:nvPr/>
        </p:nvCxnSpPr>
        <p:spPr>
          <a:xfrm>
            <a:off x="535182" y="2841925"/>
            <a:ext cx="1052805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57"/>
          <p:cNvCxnSpPr/>
          <p:nvPr/>
        </p:nvCxnSpPr>
        <p:spPr>
          <a:xfrm>
            <a:off x="535182" y="3309977"/>
            <a:ext cx="105540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57"/>
          <p:cNvCxnSpPr/>
          <p:nvPr/>
        </p:nvCxnSpPr>
        <p:spPr>
          <a:xfrm>
            <a:off x="535182" y="3742025"/>
            <a:ext cx="105540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57"/>
          <p:cNvCxnSpPr/>
          <p:nvPr/>
        </p:nvCxnSpPr>
        <p:spPr>
          <a:xfrm>
            <a:off x="535182" y="4246081"/>
            <a:ext cx="105540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57"/>
          <p:cNvCxnSpPr/>
          <p:nvPr/>
        </p:nvCxnSpPr>
        <p:spPr>
          <a:xfrm>
            <a:off x="535182" y="4876397"/>
            <a:ext cx="1052805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57"/>
          <p:cNvCxnSpPr/>
          <p:nvPr/>
        </p:nvCxnSpPr>
        <p:spPr>
          <a:xfrm>
            <a:off x="535182" y="5398209"/>
            <a:ext cx="105540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57"/>
          <p:cNvCxnSpPr/>
          <p:nvPr/>
        </p:nvCxnSpPr>
        <p:spPr>
          <a:xfrm>
            <a:off x="535182" y="5902265"/>
            <a:ext cx="10554050" cy="36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57"/>
          <p:cNvCxnSpPr>
            <a:cxnSpLocks/>
          </p:cNvCxnSpPr>
          <p:nvPr/>
        </p:nvCxnSpPr>
        <p:spPr>
          <a:xfrm>
            <a:off x="535182" y="1761805"/>
            <a:ext cx="1052805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>
            <a:cxnSpLocks/>
          </p:cNvCxnSpPr>
          <p:nvPr/>
        </p:nvCxnSpPr>
        <p:spPr>
          <a:xfrm>
            <a:off x="5616006" y="115466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/>
          <p:cNvCxnSpPr>
            <a:cxnSpLocks/>
          </p:cNvCxnSpPr>
          <p:nvPr/>
        </p:nvCxnSpPr>
        <p:spPr>
          <a:xfrm>
            <a:off x="9241742" y="115466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>
            <a:cxnSpLocks/>
          </p:cNvCxnSpPr>
          <p:nvPr/>
        </p:nvCxnSpPr>
        <p:spPr>
          <a:xfrm>
            <a:off x="2218492" y="1154666"/>
            <a:ext cx="0" cy="556421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F9C5680-64BB-4F2B-88A3-4759CE6F8291}"/>
              </a:ext>
            </a:extLst>
          </p:cNvPr>
          <p:cNvCxnSpPr>
            <a:cxnSpLocks/>
          </p:cNvCxnSpPr>
          <p:nvPr/>
        </p:nvCxnSpPr>
        <p:spPr>
          <a:xfrm>
            <a:off x="3081109" y="115466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B1FC9B8-09E0-4B10-84D8-DD7E0681D10B}"/>
              </a:ext>
            </a:extLst>
          </p:cNvPr>
          <p:cNvCxnSpPr>
            <a:cxnSpLocks/>
          </p:cNvCxnSpPr>
          <p:nvPr/>
        </p:nvCxnSpPr>
        <p:spPr>
          <a:xfrm>
            <a:off x="3925084" y="115466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283C025-F7A2-4889-8333-C729BACE2ED4}"/>
              </a:ext>
            </a:extLst>
          </p:cNvPr>
          <p:cNvCxnSpPr>
            <a:cxnSpLocks/>
          </p:cNvCxnSpPr>
          <p:nvPr/>
        </p:nvCxnSpPr>
        <p:spPr>
          <a:xfrm>
            <a:off x="4766337" y="115466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9AD9217-F9FB-4ADD-81EE-BC032283B3BF}"/>
              </a:ext>
            </a:extLst>
          </p:cNvPr>
          <p:cNvCxnSpPr>
            <a:cxnSpLocks/>
          </p:cNvCxnSpPr>
          <p:nvPr/>
        </p:nvCxnSpPr>
        <p:spPr>
          <a:xfrm>
            <a:off x="6497699" y="115466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1660484-AA3A-4CF5-BAC8-5B8FF35FA563}"/>
              </a:ext>
            </a:extLst>
          </p:cNvPr>
          <p:cNvCxnSpPr>
            <a:cxnSpLocks/>
          </p:cNvCxnSpPr>
          <p:nvPr/>
        </p:nvCxnSpPr>
        <p:spPr>
          <a:xfrm>
            <a:off x="7394942" y="115466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7CE89FA-C9B6-4CCA-9DA3-F39E83CF3BB0}"/>
              </a:ext>
            </a:extLst>
          </p:cNvPr>
          <p:cNvCxnSpPr>
            <a:cxnSpLocks/>
          </p:cNvCxnSpPr>
          <p:nvPr/>
        </p:nvCxnSpPr>
        <p:spPr>
          <a:xfrm>
            <a:off x="8316085" y="115466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2F06BB8-3A30-4FA1-ADD6-09A43586834F}"/>
              </a:ext>
            </a:extLst>
          </p:cNvPr>
          <p:cNvCxnSpPr>
            <a:cxnSpLocks/>
          </p:cNvCxnSpPr>
          <p:nvPr/>
        </p:nvCxnSpPr>
        <p:spPr>
          <a:xfrm>
            <a:off x="10180129" y="1154666"/>
            <a:ext cx="0" cy="607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E57EB70-B257-45D4-B092-125E35FBE9F4}"/>
              </a:ext>
            </a:extLst>
          </p:cNvPr>
          <p:cNvCxnSpPr>
            <a:cxnSpLocks/>
          </p:cNvCxnSpPr>
          <p:nvPr/>
        </p:nvCxnSpPr>
        <p:spPr>
          <a:xfrm>
            <a:off x="11089232" y="1154666"/>
            <a:ext cx="0" cy="558221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66FF62D2-1960-4C36-9653-A5AA29AE3A5C}"/>
              </a:ext>
            </a:extLst>
          </p:cNvPr>
          <p:cNvCxnSpPr>
            <a:cxnSpLocks/>
          </p:cNvCxnSpPr>
          <p:nvPr/>
        </p:nvCxnSpPr>
        <p:spPr>
          <a:xfrm>
            <a:off x="535182" y="1154666"/>
            <a:ext cx="0" cy="55509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6C75448-A773-4010-88D0-E1D64CCAC10C}"/>
              </a:ext>
            </a:extLst>
          </p:cNvPr>
          <p:cNvSpPr txBox="1"/>
          <p:nvPr/>
        </p:nvSpPr>
        <p:spPr>
          <a:xfrm>
            <a:off x="2396972" y="1234566"/>
            <a:ext cx="5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8/20 ~ 21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31A6182-D841-484F-AD6E-5D46BA821709}"/>
              </a:ext>
            </a:extLst>
          </p:cNvPr>
          <p:cNvSpPr txBox="1"/>
          <p:nvPr/>
        </p:nvSpPr>
        <p:spPr>
          <a:xfrm>
            <a:off x="3249082" y="1234566"/>
            <a:ext cx="5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8/22 ~ 23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752589B-1186-4078-B89C-9D9FB658F820}"/>
              </a:ext>
            </a:extLst>
          </p:cNvPr>
          <p:cNvSpPr txBox="1"/>
          <p:nvPr/>
        </p:nvSpPr>
        <p:spPr>
          <a:xfrm>
            <a:off x="4101498" y="1234566"/>
            <a:ext cx="5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8/24 ~ 25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2E2F78E-6F52-43CF-BDDB-6C7FBED7BEF2}"/>
              </a:ext>
            </a:extLst>
          </p:cNvPr>
          <p:cNvSpPr txBox="1"/>
          <p:nvPr/>
        </p:nvSpPr>
        <p:spPr>
          <a:xfrm>
            <a:off x="4909213" y="1234566"/>
            <a:ext cx="5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8/26 ~ 28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156C33E-88EB-4A5D-AC88-E380A84F8BE8}"/>
              </a:ext>
            </a:extLst>
          </p:cNvPr>
          <p:cNvSpPr txBox="1"/>
          <p:nvPr/>
        </p:nvSpPr>
        <p:spPr>
          <a:xfrm>
            <a:off x="5805400" y="1234566"/>
            <a:ext cx="5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8/29 ~ 30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F44D6CF-9BFB-45D1-9366-22B9C3F9D758}"/>
              </a:ext>
            </a:extLst>
          </p:cNvPr>
          <p:cNvSpPr txBox="1"/>
          <p:nvPr/>
        </p:nvSpPr>
        <p:spPr>
          <a:xfrm>
            <a:off x="6630875" y="1225690"/>
            <a:ext cx="65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8/31 </a:t>
            </a:r>
          </a:p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~ 9/01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7850392-4F34-4BFD-895D-AF5FD09CCA0B}"/>
              </a:ext>
            </a:extLst>
          </p:cNvPr>
          <p:cNvSpPr txBox="1"/>
          <p:nvPr/>
        </p:nvSpPr>
        <p:spPr>
          <a:xfrm>
            <a:off x="7589821" y="1234566"/>
            <a:ext cx="5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9/02 ~ 04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BE9E732-6089-41EE-9122-272C8CCB9E39}"/>
              </a:ext>
            </a:extLst>
          </p:cNvPr>
          <p:cNvSpPr txBox="1"/>
          <p:nvPr/>
        </p:nvSpPr>
        <p:spPr>
          <a:xfrm>
            <a:off x="8521829" y="1234566"/>
            <a:ext cx="5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9/05 ~ 06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0724312-2303-475D-B97A-A4F68D69A32A}"/>
              </a:ext>
            </a:extLst>
          </p:cNvPr>
          <p:cNvSpPr txBox="1"/>
          <p:nvPr/>
        </p:nvSpPr>
        <p:spPr>
          <a:xfrm>
            <a:off x="9445180" y="1234566"/>
            <a:ext cx="5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9/07 ~ 08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3F02FB8-CA4B-4C51-A50E-04B4234E6758}"/>
              </a:ext>
            </a:extLst>
          </p:cNvPr>
          <p:cNvSpPr txBox="1"/>
          <p:nvPr/>
        </p:nvSpPr>
        <p:spPr>
          <a:xfrm>
            <a:off x="10377182" y="1323343"/>
            <a:ext cx="523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X유니고딕 20" panose="02020600000000000000" pitchFamily="18" charset="-127"/>
                <a:ea typeface="DX유니고딕 20" panose="02020600000000000000" pitchFamily="18" charset="-127"/>
              </a:rPr>
              <a:t>9/09</a:t>
            </a:r>
            <a:endParaRPr lang="ko-KR" altLang="en-US" sz="1200" dirty="0">
              <a:latin typeface="DX유니고딕 20" panose="02020600000000000000" pitchFamily="18" charset="-127"/>
              <a:ea typeface="DX유니고딕 20" panose="02020600000000000000" pitchFamily="18" charset="-127"/>
            </a:endParaRPr>
          </a:p>
        </p:txBody>
      </p:sp>
      <p:cxnSp>
        <p:nvCxnSpPr>
          <p:cNvPr id="276" name="직선 연결선 57">
            <a:extLst>
              <a:ext uri="{FF2B5EF4-FFF2-40B4-BE49-F238E27FC236}">
                <a16:creationId xmlns:a16="http://schemas.microsoft.com/office/drawing/2014/main" id="{390DB810-6759-4A39-A440-B6FC676080BC}"/>
              </a:ext>
            </a:extLst>
          </p:cNvPr>
          <p:cNvCxnSpPr/>
          <p:nvPr/>
        </p:nvCxnSpPr>
        <p:spPr>
          <a:xfrm>
            <a:off x="535182" y="6328391"/>
            <a:ext cx="10554050" cy="3600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직사각형 209">
            <a:extLst>
              <a:ext uri="{FF2B5EF4-FFF2-40B4-BE49-F238E27FC236}">
                <a16:creationId xmlns:a16="http://schemas.microsoft.com/office/drawing/2014/main" id="{B4843A16-A647-4606-8AD2-439F44C26B70}"/>
              </a:ext>
            </a:extLst>
          </p:cNvPr>
          <p:cNvSpPr txBox="1"/>
          <p:nvPr/>
        </p:nvSpPr>
        <p:spPr>
          <a:xfrm>
            <a:off x="517426" y="5970871"/>
            <a:ext cx="1677378" cy="29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latinLnBrk="0" hangingPunct="1"/>
            <a:r>
              <a:rPr lang="ko-KR" altLang="en-US" sz="1300" spc="5" dirty="0">
                <a:latin typeface="DX유니고딕 20"/>
                <a:ea typeface="DX유니고딕 20"/>
              </a:rPr>
              <a:t>디버깅</a:t>
            </a:r>
            <a:endParaRPr lang="ko-KR" altLang="en-US" sz="1300" b="0" i="0" spc="5" dirty="0">
              <a:solidFill>
                <a:schemeClr val="tx1"/>
              </a:solidFill>
              <a:latin typeface="DX유니고딕 20"/>
              <a:ea typeface="DX유니고딕 20"/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2F8E6066-8507-4D26-B576-81F6C2D94920}"/>
              </a:ext>
            </a:extLst>
          </p:cNvPr>
          <p:cNvSpPr/>
          <p:nvPr/>
        </p:nvSpPr>
        <p:spPr>
          <a:xfrm>
            <a:off x="10347259" y="6442324"/>
            <a:ext cx="728559" cy="2396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직사각형 56"/>
          <p:cNvSpPr/>
          <p:nvPr/>
        </p:nvSpPr>
        <p:spPr>
          <a:xfrm>
            <a:off x="4769797" y="5022838"/>
            <a:ext cx="4036852" cy="246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90DB810-6759-4A39-A440-B6FC676080BC}"/>
              </a:ext>
            </a:extLst>
          </p:cNvPr>
          <p:cNvCxnSpPr/>
          <p:nvPr/>
        </p:nvCxnSpPr>
        <p:spPr>
          <a:xfrm>
            <a:off x="535182" y="6700879"/>
            <a:ext cx="10554050" cy="3600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209">
            <a:extLst>
              <a:ext uri="{FF2B5EF4-FFF2-40B4-BE49-F238E27FC236}">
                <a16:creationId xmlns:a16="http://schemas.microsoft.com/office/drawing/2014/main" id="{B4843A16-A647-4606-8AD2-439F44C26B70}"/>
              </a:ext>
            </a:extLst>
          </p:cNvPr>
          <p:cNvSpPr txBox="1"/>
          <p:nvPr/>
        </p:nvSpPr>
        <p:spPr>
          <a:xfrm>
            <a:off x="517426" y="6384881"/>
            <a:ext cx="1677378" cy="29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latinLnBrk="0" hangingPunct="1"/>
            <a:r>
              <a:rPr lang="ko-KR" altLang="en-US" sz="1300" b="0" i="0" spc="5" dirty="0">
                <a:solidFill>
                  <a:schemeClr val="tx1"/>
                </a:solidFill>
                <a:latin typeface="DX유니고딕 20"/>
                <a:ea typeface="DX유니고딕 20"/>
              </a:rPr>
              <a:t>최종 발표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22"/>
          <p:cNvSpPr txBox="1"/>
          <p:nvPr/>
        </p:nvSpPr>
        <p:spPr>
          <a:xfrm>
            <a:off x="3141410" y="3136613"/>
            <a:ext cx="59091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spc="1189" dirty="0"/>
              <a:t>Q&amp;A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56">
      <a:dk1>
        <a:srgbClr val="000000"/>
      </a:dk1>
      <a:lt1>
        <a:srgbClr val="FFFFFF"/>
      </a:lt1>
      <a:dk2>
        <a:srgbClr val="44546A"/>
      </a:dk2>
      <a:lt2>
        <a:srgbClr val="FFFFFF"/>
      </a:lt2>
      <a:accent1>
        <a:srgbClr val="D8D8D8"/>
      </a:accent1>
      <a:accent2>
        <a:srgbClr val="FFFF00"/>
      </a:accent2>
      <a:accent3>
        <a:srgbClr val="FFC000"/>
      </a:accent3>
      <a:accent4>
        <a:srgbClr val="FF0000"/>
      </a:accent4>
      <a:accent5>
        <a:srgbClr val="C00000"/>
      </a:accent5>
      <a:accent6>
        <a:srgbClr val="92D05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113</Words>
  <Application>Microsoft Office PowerPoint</Application>
  <PresentationFormat>와이드스크린</PresentationFormat>
  <Paragraphs>53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Bodoni 72 Book</vt:lpstr>
      <vt:lpstr>DX유니고딕 20</vt:lpstr>
      <vt:lpstr>Montserrat Light</vt:lpstr>
      <vt:lpstr>Open Sans</vt:lpstr>
      <vt:lpstr>Arial</vt:lpstr>
      <vt:lpstr>Calibri</vt:lpstr>
      <vt:lpstr>1_Office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Hoseon Yun</cp:lastModifiedBy>
  <cp:revision>5809</cp:revision>
  <dcterms:created xsi:type="dcterms:W3CDTF">2017-12-06T10:15:39Z</dcterms:created>
  <dcterms:modified xsi:type="dcterms:W3CDTF">2020-09-14T19:15:55Z</dcterms:modified>
  <cp:category/>
  <cp:contentStatus/>
</cp:coreProperties>
</file>