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1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7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8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5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4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C31A-B092-4A1B-97E3-6BA3B509D2F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8E56-FB03-4D23-9917-A0BD4819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모바일 전화 번호 빈 화면 - Pixabay의 무료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88" y="-390"/>
            <a:ext cx="38576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구글 캘린더 사용법 모바일 앱 이용 안내 - greenew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81360" y="4543326"/>
            <a:ext cx="237626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81360" y="3885729"/>
            <a:ext cx="237626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79273" y="5207397"/>
            <a:ext cx="237626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96640" y="387193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To-Do List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179296" y="4120803"/>
            <a:ext cx="889496" cy="246221"/>
            <a:chOff x="1763688" y="3966137"/>
            <a:chExt cx="889496" cy="246221"/>
          </a:xfrm>
        </p:grpSpPr>
        <p:sp>
          <p:nvSpPr>
            <p:cNvPr id="13" name="TextBox 12"/>
            <p:cNvSpPr txBox="1"/>
            <p:nvPr/>
          </p:nvSpPr>
          <p:spPr>
            <a:xfrm>
              <a:off x="1789088" y="3966137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감자먹기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63688" y="4003433"/>
              <a:ext cx="160362" cy="1716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189887" y="4120803"/>
            <a:ext cx="889496" cy="246221"/>
            <a:chOff x="1763688" y="3966137"/>
            <a:chExt cx="889496" cy="246221"/>
          </a:xfrm>
        </p:grpSpPr>
        <p:sp>
          <p:nvSpPr>
            <p:cNvPr id="17" name="TextBox 16"/>
            <p:cNvSpPr txBox="1"/>
            <p:nvPr/>
          </p:nvSpPr>
          <p:spPr>
            <a:xfrm>
              <a:off x="1789088" y="3966137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출근하기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63688" y="4003433"/>
              <a:ext cx="160362" cy="1716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37211" y="4087871"/>
            <a:ext cx="260008" cy="33516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105" y="1244663"/>
            <a:ext cx="13681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기능 </a:t>
            </a: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ko-KR" altLang="en-US" sz="1100" dirty="0" smtClean="0"/>
              <a:t>일정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달력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smtClean="0"/>
              <a:t>To-Do List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/>
              <a:t>식단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운동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가계부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생리표시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일기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smtClean="0"/>
              <a:t>Memo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/>
              <a:t>D-day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/>
              <a:t>날씨</a:t>
            </a:r>
            <a:endParaRPr lang="en-US" altLang="ko-KR" sz="11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996640" y="453433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schedule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3001" y="4736822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9:00-18:00 </a:t>
            </a:r>
            <a:r>
              <a:rPr lang="ko-KR" altLang="en-US" sz="1000" dirty="0" smtClean="0"/>
              <a:t>출근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040850" y="520318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Daily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7879" y="5426472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나는 오늘 출근을 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진짜 싫다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69760" y="3953194"/>
            <a:ext cx="45719" cy="6760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909352" y="105312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Feb 2020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26064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메인 화면</a:t>
            </a:r>
            <a:endParaRPr lang="en-US" altLang="ko-KR" sz="32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075" y="3428611"/>
            <a:ext cx="35283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일정</a:t>
            </a:r>
            <a:r>
              <a:rPr lang="en-US" altLang="ko-KR" sz="1100" b="1" dirty="0" smtClean="0"/>
              <a:t>&amp;</a:t>
            </a:r>
            <a:r>
              <a:rPr lang="ko-KR" altLang="en-US" sz="1100" b="1" dirty="0" smtClean="0"/>
              <a:t>달력 부가설명</a:t>
            </a:r>
            <a:endParaRPr lang="en-US" altLang="ko-KR" sz="1100" b="1" dirty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일정 등록  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en-US" altLang="ko-KR" sz="1000" dirty="0" smtClean="0"/>
              <a:t>D-Day </a:t>
            </a:r>
            <a:r>
              <a:rPr lang="ko-KR" altLang="en-US" sz="1000" dirty="0" smtClean="0"/>
              <a:t>표시여부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일정 시간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하루종일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선택 및 알림 등록 여부 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일정 반복 표시 여부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매일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매주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매월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매년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사용자설정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일정 분류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색으로 구분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스티커 선택 여부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4159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calendar ui ux gui screen for mobile apps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0" t="8419" r="23548" b="14448"/>
          <a:stretch/>
        </p:blipFill>
        <p:spPr bwMode="auto">
          <a:xfrm>
            <a:off x="611560" y="1547677"/>
            <a:ext cx="2808312" cy="419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참고 디자인</a:t>
            </a:r>
            <a:endParaRPr lang="en-US" altLang="ko-KR" sz="3200" b="1" dirty="0" smtClean="0"/>
          </a:p>
        </p:txBody>
      </p:sp>
      <p:pic>
        <p:nvPicPr>
          <p:cNvPr id="2052" name="Picture 4" descr="N-calendar app concept | 앱, 웹디자인, 유저 인터페이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44824"/>
            <a:ext cx="480053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5" y="83359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달력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일정</a:t>
            </a:r>
            <a:endParaRPr lang="ko-KR" altLang="en-US" sz="1600" dirty="0"/>
          </a:p>
        </p:txBody>
      </p:sp>
      <p:sp>
        <p:nvSpPr>
          <p:cNvPr id="6" name="AutoShape 6" descr="Mobile Activities &amp; Calendar UI by Shazib Haseen on Dribbbl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5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참고 디자인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5" y="83359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달력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일정</a:t>
            </a:r>
            <a:endParaRPr lang="ko-KR" altLang="en-US" sz="1600" dirty="0"/>
          </a:p>
        </p:txBody>
      </p:sp>
      <p:sp>
        <p:nvSpPr>
          <p:cNvPr id="6" name="AutoShape 6" descr="Mobile Activities &amp; Calendar UI by Shazib Haseen on Dribbbl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uiux에 있는 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76064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참고 디자인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5" y="83359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달력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일정</a:t>
            </a:r>
            <a:endParaRPr lang="ko-KR" altLang="en-US" sz="1600" dirty="0"/>
          </a:p>
        </p:txBody>
      </p:sp>
      <p:sp>
        <p:nvSpPr>
          <p:cNvPr id="6" name="AutoShape 6" descr="Mobile Activities &amp; Calendar UI by Shazib Haseen on Dribbbl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Calendar application | 모바일 앱, 앱 및 레이아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52872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94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mango</dc:creator>
  <cp:lastModifiedBy>mango</cp:lastModifiedBy>
  <cp:revision>5</cp:revision>
  <dcterms:created xsi:type="dcterms:W3CDTF">2020-06-17T11:33:20Z</dcterms:created>
  <dcterms:modified xsi:type="dcterms:W3CDTF">2020-06-17T12:20:09Z</dcterms:modified>
</cp:coreProperties>
</file>