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67" r:id="rId13"/>
    <p:sldId id="268" r:id="rId14"/>
    <p:sldId id="269" r:id="rId15"/>
    <p:sldId id="270" r:id="rId16"/>
    <p:sldId id="273" r:id="rId17"/>
    <p:sldId id="271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ko-KR"/>
    </a:defPPr>
    <a:lvl1pPr marL="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4C8F3031-6097-4AF7-BD18-42EC2A8F2AB1}" styleName="Normal Style 2 - Accent 2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2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>
              <a:shade val="50000"/>
              <a:satMod val="230000"/>
            </a:schemeClr>
          </a:solidFill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A19EC50-B813-4FCE-9F78-2F8D5DE6B856}" styleName="Normal Style 2 - Accent 1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>
              <a:shade val="50000"/>
              <a:satMod val="23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063"/>
    <p:restoredTop sz="9599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3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" type="title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C41-C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357290" y="2511192"/>
            <a:ext cx="6429420" cy="846370"/>
          </a:xfrm>
        </p:spPr>
        <p:txBody>
          <a:bodyPr>
            <a:normAutofit lnSpcReduction="0"/>
          </a:bodyPr>
          <a:lstStyle>
            <a:lvl1pPr algn="ctr">
              <a:defRPr sz="4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00" y="2082564"/>
            <a:ext cx="6429600" cy="425242"/>
          </a:xfrm>
        </p:spPr>
        <p:txBody>
          <a:bodyPr>
            <a:normAutofit fontScale="91050" lnSpcReduction="0"/>
          </a:bodyPr>
          <a:lstStyle>
            <a:lvl1pPr marL="0" indent="0" algn="ctr">
              <a:buNone/>
              <a:tabLst>
                <a:tab pos="533400" algn="l"/>
              </a:tabLst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10"/>
          </p:nvPr>
        </p:nvSpPr>
        <p:spPr>
          <a:xfrm>
            <a:off x="214314" y="6303528"/>
            <a:ext cx="128585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/>
            <a:fld id="{8AA7806D-7369-486F-A31B-D04A14EE0E80}" type="datetime1">
              <a:rPr lang="ko-KR" altLang="en-US"/>
              <a:pPr/>
              <a:t>2010-07-28</a:t>
            </a:fld>
            <a:endParaRPr lang="ko-KR" altLang="en-US"/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1"/>
          </p:nvPr>
        </p:nvSpPr>
        <p:spPr>
          <a:xfrm>
            <a:off x="4219580" y="6303528"/>
            <a:ext cx="7048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2"/>
          </p:nvPr>
        </p:nvSpPr>
        <p:spPr>
          <a:xfrm>
            <a:off x="7000892" y="6303528"/>
            <a:ext cx="197166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435DB368-5620-4018-8D70-EE7A63E5ABCC}" type="datetime1">
              <a:rPr lang="ko-KR" altLang="en-US"/>
              <a:pPr/>
              <a:t>2010-07-28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4E1ADB1-91BF-44FF-8ADB-00B2212F53B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image" Target="../media/image2.jpe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N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C41-P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297307" y="49642"/>
            <a:ext cx="8541891" cy="751296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91633" y="868118"/>
            <a:ext cx="8538962" cy="531907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91633" y="6241163"/>
            <a:ext cx="1500198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fld id="{EA73D174-AE14-4FE3-80F1-40B8FF7CDBC4}" type="datetime1">
              <a:rPr lang="ko-KR" altLang="en-US"/>
              <a:pPr/>
              <a:t>2010-07-28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58935" y="6245927"/>
            <a:ext cx="197166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494314" y="6241163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2"/>
    <p:sldLayoutId id="2147483695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ln w="15875"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914400" rtl="0" eaLnBrk="1" latinLnBrk="1" hangingPunct="1">
        <a:spcBef>
          <a:spcPct val="20000"/>
        </a:spcBef>
        <a:buClr>
          <a:srgbClr val="5c2c04"/>
        </a:buClr>
        <a:buSzPct val="80000"/>
        <a:buFont typeface="Wingdings"/>
        <a:buChar char="p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530225" indent="-2159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/>
        <a:buChar char="§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757238" indent="-19685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990600" indent="-214313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–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285875" indent="-214313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611313" indent="-261938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Tahoma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6pPr>
      <a:lvl7pPr marL="1970088" indent="-271463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Tahoma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2328863" indent="-271463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Tahoma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2689225" indent="-27305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Tahoma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SIMPLE RECIPE</a:t>
            </a:r>
            <a:endParaRPr lang="en-US" altLang="ko-KR"/>
          </a:p>
        </p:txBody>
      </p:sp>
      <p:sp>
        <p:nvSpPr>
          <p:cNvPr id="5" name="직사각형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1050"/>
          </a:bodyPr>
          <a:lstStyle/>
          <a:p>
            <a:pPr>
              <a:defRPr/>
            </a:pPr>
            <a:r>
              <a:rPr lang="ko-KR" altLang="en-US"/>
              <a:t>홈페이지 제작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세부 영역 </a:t>
            </a:r>
            <a:r>
              <a:rPr lang="en-US" altLang="ko-KR"/>
              <a:t>c - 1 (Contents)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5" name="내용 개체 틀 2"/>
          <p:cNvSpPr/>
          <p:nvPr/>
        </p:nvSpPr>
        <p:spPr>
          <a:xfrm>
            <a:off x="444033" y="1020518"/>
            <a:ext cx="8538962" cy="4712770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p>
            <a:pPr marL="304800" indent="-304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c2c04"/>
              </a:buClr>
              <a:buSzPct val="80000"/>
              <a:buFont typeface="Wingdings"/>
              <a:buChar char="p"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추천 레시피 표시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304800" indent="-304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c2c04"/>
              </a:buClr>
              <a:buSzPct val="80000"/>
              <a:buFont typeface="Wingdings"/>
              <a:buChar char="p"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304800" indent="-304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c2c04"/>
              </a:buClr>
              <a:buSzPct val="80000"/>
              <a:buFont typeface="Wingdings"/>
              <a:buChar char="p"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이미지에 마우스 오버 했을 때 확대되는 효과 적용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304800" indent="-304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c2c04"/>
              </a:buClr>
              <a:buSzPct val="80000"/>
              <a:buFont typeface="Wingdings"/>
              <a:buChar char="p"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304800" indent="-304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c2c04"/>
              </a:buClr>
              <a:buSzPct val="80000"/>
              <a:buFont typeface="Wingdings"/>
              <a:buChar char="p"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이미지는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6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개로 표현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304800" indent="-304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c2c04"/>
              </a:buClr>
              <a:buSzPct val="80000"/>
              <a:buFont typeface="Wingdings"/>
              <a:buChar char="p"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304800" indent="-304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c2c04"/>
              </a:buClr>
              <a:buSzPct val="80000"/>
              <a:buFont typeface="Wingdings"/>
              <a:buChar char="p"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큰 이미지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개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 작은 이미지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개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304800" indent="-304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c2c04"/>
              </a:buClr>
              <a:buSzPct val="80000"/>
              <a:buFont typeface="Wingdings"/>
              <a:buChar char="p"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304800" indent="-304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c2c04"/>
              </a:buClr>
              <a:buSzPct val="80000"/>
              <a:buFont typeface="Wingdings"/>
              <a:buChar char="p"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이미지에 대한 설명 이미지 밑에 태그 처럼 붙이기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c2c04"/>
              </a:buClr>
              <a:buSzPct val="80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ex)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치즈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카레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c2c04"/>
              </a:buClr>
              <a:buSzPct val="80000"/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304800" indent="-304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c2c04"/>
              </a:buClr>
              <a:buSzPct val="80000"/>
              <a:buFont typeface="Wingdings"/>
              <a:buChar char="p"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이미지 클릭 시 해당 레시피 페이지로 이동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c2c04"/>
              </a:buClr>
              <a:buSzPct val="80000"/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c2c04"/>
              </a:buClr>
              <a:buSzPct val="80000"/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304800" indent="-304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c2c04"/>
              </a:buClr>
              <a:buSzPct val="80000"/>
              <a:buFont typeface="Wingdings"/>
              <a:buChar char="p"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304800" indent="-304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c2c04"/>
              </a:buClr>
              <a:buSzPct val="80000"/>
              <a:buFont typeface="Wingdings"/>
              <a:buChar char="p"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304800" indent="-304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c2c04"/>
              </a:buClr>
              <a:buSzPct val="80000"/>
              <a:buFont typeface="Wingdings"/>
              <a:buChar char="p"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"/>
          <p:cNvSpPr/>
          <p:nvPr/>
        </p:nvSpPr>
        <p:spPr>
          <a:xfrm>
            <a:off x="6678928" y="1720696"/>
            <a:ext cx="1349504" cy="149227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8100441" y="1700784"/>
            <a:ext cx="648081" cy="72009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8100441" y="2492883"/>
            <a:ext cx="648081" cy="72009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7164324" y="1020518"/>
            <a:ext cx="1296162" cy="35870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이미지 배치</a:t>
            </a: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7489694" y="3356991"/>
            <a:ext cx="1349504" cy="149227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6678928" y="3356991"/>
            <a:ext cx="648081" cy="72009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6678928" y="4149090"/>
            <a:ext cx="648081" cy="72009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세부 영역 </a:t>
            </a:r>
            <a:r>
              <a:rPr lang="en-US" altLang="ko-KR"/>
              <a:t>c - 2 (Contents)</a:t>
            </a:r>
            <a:endParaRPr lang="en-US" altLang="ko-KR"/>
          </a:p>
        </p:txBody>
      </p:sp>
      <p:sp>
        <p:nvSpPr>
          <p:cNvPr id="7" name=""/>
          <p:cNvSpPr/>
          <p:nvPr/>
        </p:nvSpPr>
        <p:spPr>
          <a:xfrm>
            <a:off x="3086482" y="2132838"/>
            <a:ext cx="1349504" cy="149227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4507995" y="2112926"/>
            <a:ext cx="648081" cy="72009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4507995" y="2905025"/>
            <a:ext cx="648081" cy="72009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3419855" y="1340739"/>
            <a:ext cx="1296162" cy="35870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이미지 배치</a:t>
            </a: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3897248" y="3769133"/>
            <a:ext cx="1349504" cy="149227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3086482" y="3769133"/>
            <a:ext cx="648081" cy="72009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3086482" y="4561232"/>
            <a:ext cx="648081" cy="72009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"/>
          <p:cNvCxnSpPr/>
          <p:nvPr/>
        </p:nvCxnSpPr>
        <p:spPr>
          <a:xfrm rot="16200000" flipH="1" flipV="1">
            <a:off x="169495" y="3673551"/>
            <a:ext cx="3764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 txBox="1"/>
          <p:nvPr/>
        </p:nvSpPr>
        <p:spPr>
          <a:xfrm>
            <a:off x="899541" y="3429000"/>
            <a:ext cx="960501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1800px</a:t>
            </a:r>
            <a:endParaRPr lang="en-US" altLang="ko-KR"/>
          </a:p>
        </p:txBody>
      </p:sp>
      <p:cxnSp>
        <p:nvCxnSpPr>
          <p:cNvPr id="24" name=""/>
          <p:cNvCxnSpPr/>
          <p:nvPr/>
        </p:nvCxnSpPr>
        <p:spPr>
          <a:xfrm>
            <a:off x="4067936" y="5555742"/>
            <a:ext cx="108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>
            <a:off x="3086482" y="5555742"/>
            <a:ext cx="485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"/>
          <p:cNvSpPr txBox="1"/>
          <p:nvPr/>
        </p:nvSpPr>
        <p:spPr>
          <a:xfrm>
            <a:off x="4435986" y="5877306"/>
            <a:ext cx="837054" cy="35966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700px</a:t>
            </a:r>
            <a:endParaRPr lang="en-US" altLang="ko-KR"/>
          </a:p>
        </p:txBody>
      </p:sp>
      <p:sp>
        <p:nvSpPr>
          <p:cNvPr id="27" name=""/>
          <p:cNvSpPr txBox="1"/>
          <p:nvPr/>
        </p:nvSpPr>
        <p:spPr>
          <a:xfrm>
            <a:off x="2897509" y="5877306"/>
            <a:ext cx="832481" cy="359664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33e5e"/>
                </a:solidFill>
                <a:latin typeface="Tahoma"/>
                <a:ea typeface="한컴 윤고딕 230"/>
                <a:cs typeface="Tahoma"/>
              </a:rPr>
              <a:t>300px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33e5e"/>
              </a:solidFill>
              <a:latin typeface="Tahoma"/>
              <a:ea typeface="한컴 윤고딕 230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세부 영역 </a:t>
            </a:r>
            <a:r>
              <a:rPr lang="en-US" altLang="ko-KR"/>
              <a:t>d - 1 (Youtube</a:t>
            </a:r>
            <a:r>
              <a:rPr lang="ko-KR" altLang="en-US"/>
              <a:t> 영역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5" name="내용 개체 틀 2"/>
          <p:cNvSpPr/>
          <p:nvPr/>
        </p:nvSpPr>
        <p:spPr>
          <a:xfrm>
            <a:off x="444033" y="1020518"/>
            <a:ext cx="8538962" cy="4712770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p>
            <a:pPr marL="304800" indent="-304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c2c04"/>
              </a:buClr>
              <a:buSzPct val="80000"/>
              <a:buFont typeface="Wingdings"/>
              <a:buChar char="p"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화면 중앙에 맞춰서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youtube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 영상 출력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304800" indent="-304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c2c04"/>
              </a:buClr>
              <a:buSzPct val="80000"/>
              <a:buFont typeface="Wingdings"/>
              <a:buChar char="p"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304800" indent="-304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c2c04"/>
              </a:buClr>
              <a:buSzPct val="80000"/>
              <a:buFont typeface="Wingdings"/>
              <a:buChar char="p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youtube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는 자동 재생되고 소리는 안나오게 적용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304800" indent="-304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c2c04"/>
              </a:buClr>
              <a:buSzPct val="80000"/>
              <a:buFont typeface="Wingdings"/>
              <a:buChar char="p"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304800" indent="-304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c2c04"/>
              </a:buClr>
              <a:buSzPct val="80000"/>
              <a:buFont typeface="Wingdings"/>
              <a:buChar char="p"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높이는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1200px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로 적용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304800" indent="-304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c2c04"/>
              </a:buClr>
              <a:buSzPct val="80000"/>
              <a:buFont typeface="Wingdings"/>
              <a:buChar char="p"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304800" indent="-304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c2c04"/>
              </a:buClr>
              <a:buSzPct val="80000"/>
              <a:buFont typeface="Wingdings"/>
              <a:buChar char="p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iframe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으로 적용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c2c04"/>
              </a:buClr>
              <a:buSzPct val="80000"/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c2c04"/>
              </a:buClr>
              <a:buSzPct val="80000"/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304800" indent="-304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c2c04"/>
              </a:buClr>
              <a:buSzPct val="80000"/>
              <a:buFont typeface="Wingdings"/>
              <a:buChar char="p"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304800" indent="-304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c2c04"/>
              </a:buClr>
              <a:buSzPct val="80000"/>
              <a:buFont typeface="Wingdings"/>
              <a:buChar char="p"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304800" indent="-304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c2c04"/>
              </a:buClr>
              <a:buSzPct val="80000"/>
              <a:buFont typeface="Wingdings"/>
              <a:buChar char="p"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"/>
          <p:cNvSpPr/>
          <p:nvPr/>
        </p:nvSpPr>
        <p:spPr>
          <a:xfrm>
            <a:off x="4427982" y="2852928"/>
            <a:ext cx="4555013" cy="3456432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7" name=""/>
          <p:cNvSpPr/>
          <p:nvPr/>
        </p:nvSpPr>
        <p:spPr>
          <a:xfrm>
            <a:off x="5004054" y="2852928"/>
            <a:ext cx="3456432" cy="345643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cxnSp>
        <p:nvCxnSpPr>
          <p:cNvPr id="8" name=""/>
          <p:cNvCxnSpPr/>
          <p:nvPr/>
        </p:nvCxnSpPr>
        <p:spPr>
          <a:xfrm rot="16200000" flipH="1">
            <a:off x="2544825" y="4520058"/>
            <a:ext cx="3334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3254121" y="4338702"/>
            <a:ext cx="957834" cy="36271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1200px</a:t>
            </a:r>
            <a:endParaRPr lang="en-US" altLang="ko-KR"/>
          </a:p>
        </p:txBody>
      </p:sp>
      <p:cxnSp>
        <p:nvCxnSpPr>
          <p:cNvPr id="10" name=""/>
          <p:cNvCxnSpPr/>
          <p:nvPr/>
        </p:nvCxnSpPr>
        <p:spPr>
          <a:xfrm>
            <a:off x="5004054" y="2636901"/>
            <a:ext cx="3456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 txBox="1"/>
          <p:nvPr/>
        </p:nvSpPr>
        <p:spPr>
          <a:xfrm>
            <a:off x="5962594" y="2273046"/>
            <a:ext cx="1539352" cy="36385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inner 1100px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세부 영역 </a:t>
            </a:r>
            <a:r>
              <a:rPr lang="en-US" altLang="ko-KR"/>
              <a:t>e - 1 (</a:t>
            </a:r>
            <a:r>
              <a:rPr lang="ko-KR" altLang="en-US"/>
              <a:t>인기 레시피 영역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검색이 많은 레시피 배너에 적용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-</a:t>
            </a:r>
            <a:r>
              <a:rPr lang="ko-KR" altLang="en-US"/>
              <a:t> 현재는 임의의 이미지 적용</a:t>
            </a:r>
            <a:endParaRPr lang="ko-KR" altLang="en-US"/>
          </a:p>
          <a:p>
            <a:pPr>
              <a:defRPr/>
            </a:pPr>
            <a:r>
              <a:rPr lang="ko-KR" altLang="en-US"/>
              <a:t>제목과 소개를 제외하고 밑에 순차적으로 이미지 배치</a:t>
            </a:r>
            <a:endParaRPr lang="ko-KR" altLang="en-US"/>
          </a:p>
          <a:p>
            <a:pPr>
              <a:defRPr/>
            </a:pPr>
            <a:r>
              <a:rPr lang="ko-KR" altLang="en-US"/>
              <a:t>이미지에 마우스 오버하면 이미지가 확대</a:t>
            </a:r>
            <a:endParaRPr lang="ko-KR" altLang="en-US"/>
          </a:p>
          <a:p>
            <a:pPr>
              <a:defRPr/>
            </a:pPr>
            <a:r>
              <a:rPr lang="ko-KR" altLang="en-US"/>
              <a:t>글자 색상 </a:t>
            </a:r>
            <a:r>
              <a:rPr lang="en-US" altLang="ko-KR"/>
              <a:t>:</a:t>
            </a:r>
            <a:r>
              <a:rPr lang="ko-KR" altLang="en-US"/>
              <a:t> 보조 색 </a:t>
            </a:r>
            <a:r>
              <a:rPr lang="en-US" altLang="ko-KR"/>
              <a:t>(#555)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※ 배치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827532" y="4293108"/>
            <a:ext cx="5040630" cy="1872234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2724912" y="4293108"/>
            <a:ext cx="1245870" cy="36690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인기레시피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1619630" y="4797171"/>
            <a:ext cx="648081" cy="5760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2555748" y="4797171"/>
            <a:ext cx="648081" cy="5760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3491865" y="4797171"/>
            <a:ext cx="648081" cy="5760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4355973" y="4797171"/>
            <a:ext cx="648081" cy="5760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1619631" y="5467098"/>
            <a:ext cx="648081" cy="5760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2555748" y="5467098"/>
            <a:ext cx="648081" cy="5760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3491865" y="5467098"/>
            <a:ext cx="648081" cy="5760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4355973" y="5467098"/>
            <a:ext cx="648081" cy="5760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4" name=""/>
          <p:cNvCxnSpPr/>
          <p:nvPr/>
        </p:nvCxnSpPr>
        <p:spPr>
          <a:xfrm>
            <a:off x="1619630" y="4077081"/>
            <a:ext cx="3384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2724912" y="3789045"/>
            <a:ext cx="957453" cy="36195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1100px</a:t>
            </a:r>
            <a:endParaRPr lang="en-US" altLang="ko-KR"/>
          </a:p>
        </p:txBody>
      </p:sp>
      <p:cxnSp>
        <p:nvCxnSpPr>
          <p:cNvPr id="16" name=""/>
          <p:cNvCxnSpPr/>
          <p:nvPr/>
        </p:nvCxnSpPr>
        <p:spPr>
          <a:xfrm rot="16200000" flipH="1">
            <a:off x="5220081" y="5229225"/>
            <a:ext cx="1872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 txBox="1"/>
          <p:nvPr/>
        </p:nvSpPr>
        <p:spPr>
          <a:xfrm>
            <a:off x="6300216" y="5107053"/>
            <a:ext cx="839724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600px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세부 영역 </a:t>
            </a:r>
            <a:r>
              <a:rPr lang="en-US" altLang="ko-KR"/>
              <a:t>f - 1 (footer</a:t>
            </a:r>
            <a:r>
              <a:rPr lang="ko-KR" altLang="en-US"/>
              <a:t> 영역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배경 색상은 검정 계열의 배경으로 설정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#222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글자 색상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#ccc, #fff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글자 중앙으로 모이게 적용</a:t>
            </a: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0050" y="4149090"/>
            <a:ext cx="8343900" cy="128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SignIn</a:t>
            </a:r>
            <a:r>
              <a:rPr lang="ko-KR" altLang="en-US"/>
              <a:t> 페이지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900"/>
              <a:t>아이디와 비밀번호 입력</a:t>
            </a:r>
            <a:r>
              <a:rPr lang="en-US" altLang="ko-KR" sz="1900"/>
              <a:t> input,</a:t>
            </a:r>
            <a:r>
              <a:rPr lang="ko-KR" altLang="en-US" sz="1900"/>
              <a:t> 로그인 버튼</a:t>
            </a:r>
            <a:endParaRPr lang="ko-KR" altLang="en-US" sz="1900"/>
          </a:p>
          <a:p>
            <a:pPr>
              <a:defRPr/>
            </a:pPr>
            <a:r>
              <a:rPr lang="ko-KR" altLang="en-US" sz="1900"/>
              <a:t>아이디와 비밀번호 힌트 표시</a:t>
            </a:r>
            <a:r>
              <a:rPr lang="en-US" altLang="ko-KR" sz="1900"/>
              <a:t>(</a:t>
            </a:r>
            <a:r>
              <a:rPr lang="ko-KR" altLang="en-US" sz="1900"/>
              <a:t>아이디를 입력하세요</a:t>
            </a:r>
            <a:r>
              <a:rPr lang="en-US" altLang="ko-KR" sz="1900"/>
              <a:t>,</a:t>
            </a:r>
            <a:r>
              <a:rPr lang="ko-KR" altLang="en-US" sz="1900"/>
              <a:t> 비밀번호를 입력하세요</a:t>
            </a:r>
            <a:r>
              <a:rPr lang="en-US" altLang="ko-KR" sz="1900"/>
              <a:t>)</a:t>
            </a:r>
            <a:endParaRPr lang="en-US" altLang="ko-KR" sz="1900"/>
          </a:p>
          <a:p>
            <a:pPr>
              <a:defRPr/>
            </a:pPr>
            <a:r>
              <a:rPr lang="en-US" altLang="ko-KR" sz="1900"/>
              <a:t>header,</a:t>
            </a:r>
            <a:r>
              <a:rPr lang="ko-KR" altLang="en-US" sz="1900"/>
              <a:t> </a:t>
            </a:r>
            <a:r>
              <a:rPr lang="en-US" altLang="ko-KR" sz="1900"/>
              <a:t>footer</a:t>
            </a:r>
            <a:r>
              <a:rPr lang="ko-KR" altLang="en-US" sz="1900"/>
              <a:t> 존재</a:t>
            </a:r>
            <a:endParaRPr lang="ko-KR" altLang="en-US" sz="1900"/>
          </a:p>
          <a:p>
            <a:pPr>
              <a:defRPr/>
            </a:pPr>
            <a:r>
              <a:rPr lang="ko-KR" altLang="en-US" sz="1900"/>
              <a:t>회원가입</a:t>
            </a:r>
            <a:r>
              <a:rPr lang="en-US" altLang="ko-KR" sz="1900"/>
              <a:t>,</a:t>
            </a:r>
            <a:r>
              <a:rPr lang="ko-KR" altLang="en-US" sz="1900"/>
              <a:t> 아이디 찾기</a:t>
            </a:r>
            <a:r>
              <a:rPr lang="en-US" altLang="ko-KR" sz="1900"/>
              <a:t>,</a:t>
            </a:r>
            <a:r>
              <a:rPr lang="ko-KR" altLang="en-US" sz="1900"/>
              <a:t> 비밀번호 찾기 버튼 배치</a:t>
            </a:r>
            <a:endParaRPr lang="ko-KR" altLang="en-US" sz="1900"/>
          </a:p>
          <a:p>
            <a:pPr>
              <a:defRPr/>
            </a:pPr>
            <a:r>
              <a:rPr lang="ko-KR" altLang="en-US" sz="1900"/>
              <a:t>중앙에 모이게 배치</a:t>
            </a:r>
            <a:endParaRPr lang="ko-KR" altLang="en-US" sz="1900"/>
          </a:p>
          <a:p>
            <a:pPr marL="0" indent="0">
              <a:buNone/>
              <a:defRPr/>
            </a:pPr>
            <a:r>
              <a:rPr lang="ko-KR" altLang="en-US"/>
              <a:t>※ 배치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539496" y="3068955"/>
            <a:ext cx="8299702" cy="3456432"/>
          </a:xfrm>
          <a:prstGeom prst="rect">
            <a:avLst/>
          </a:prstGeom>
          <a:solidFill>
            <a:srgbClr val="d9d9d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3023806" y="3598099"/>
            <a:ext cx="3096387" cy="2398143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3203829" y="3933063"/>
            <a:ext cx="2736342" cy="36004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아이디를 입력하세요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3203829" y="4437126"/>
            <a:ext cx="2736342" cy="36004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비밀번호를 입력하세요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3203829" y="4941189"/>
            <a:ext cx="2736342" cy="36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</a:t>
            </a:r>
            <a:endParaRPr lang="ko-KR" altLang="en-US"/>
          </a:p>
        </p:txBody>
      </p:sp>
      <p:cxnSp>
        <p:nvCxnSpPr>
          <p:cNvPr id="9" name=""/>
          <p:cNvCxnSpPr/>
          <p:nvPr/>
        </p:nvCxnSpPr>
        <p:spPr>
          <a:xfrm>
            <a:off x="3023806" y="5445252"/>
            <a:ext cx="3078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/>
          <p:nvPr/>
        </p:nvCxnSpPr>
        <p:spPr>
          <a:xfrm rot="16200000" flipH="1">
            <a:off x="3720856" y="5720324"/>
            <a:ext cx="550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 rot="16200000" flipH="1">
            <a:off x="4864316" y="5720626"/>
            <a:ext cx="550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/>
          <p:cNvSpPr txBox="1"/>
          <p:nvPr/>
        </p:nvSpPr>
        <p:spPr>
          <a:xfrm>
            <a:off x="3203829" y="5585826"/>
            <a:ext cx="763143" cy="27014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200"/>
              <a:t>회원가입</a:t>
            </a:r>
            <a:endParaRPr lang="ko-KR" altLang="en-US" sz="1200"/>
          </a:p>
        </p:txBody>
      </p:sp>
      <p:sp>
        <p:nvSpPr>
          <p:cNvPr id="13" name=""/>
          <p:cNvSpPr txBox="1"/>
          <p:nvPr/>
        </p:nvSpPr>
        <p:spPr>
          <a:xfrm>
            <a:off x="4097367" y="5585826"/>
            <a:ext cx="949266" cy="2701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/>
              <a:t>아이디 찾기</a:t>
            </a:r>
            <a:endParaRPr lang="ko-KR" altLang="en-US" sz="1200"/>
          </a:p>
        </p:txBody>
      </p:sp>
      <p:sp>
        <p:nvSpPr>
          <p:cNvPr id="14" name=""/>
          <p:cNvSpPr txBox="1"/>
          <p:nvPr/>
        </p:nvSpPr>
        <p:spPr>
          <a:xfrm>
            <a:off x="5139690" y="5585826"/>
            <a:ext cx="1085850" cy="2701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/>
              <a:t>비밀번호 찾기</a:t>
            </a:r>
            <a:endParaRPr lang="ko-KR" altLang="en-US" sz="1200"/>
          </a:p>
        </p:txBody>
      </p:sp>
      <p:cxnSp>
        <p:nvCxnSpPr>
          <p:cNvPr id="15" name=""/>
          <p:cNvCxnSpPr/>
          <p:nvPr/>
        </p:nvCxnSpPr>
        <p:spPr>
          <a:xfrm>
            <a:off x="3203829" y="3429000"/>
            <a:ext cx="2478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 txBox="1"/>
          <p:nvPr/>
        </p:nvSpPr>
        <p:spPr>
          <a:xfrm>
            <a:off x="4154043" y="3062478"/>
            <a:ext cx="835914" cy="36652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500px</a:t>
            </a:r>
            <a:endParaRPr lang="en-US" altLang="ko-KR"/>
          </a:p>
        </p:txBody>
      </p:sp>
      <p:cxnSp>
        <p:nvCxnSpPr>
          <p:cNvPr id="17" name=""/>
          <p:cNvCxnSpPr/>
          <p:nvPr/>
        </p:nvCxnSpPr>
        <p:spPr>
          <a:xfrm rot="16200000" flipH="1">
            <a:off x="5261769" y="4780563"/>
            <a:ext cx="2364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 txBox="1"/>
          <p:nvPr/>
        </p:nvSpPr>
        <p:spPr>
          <a:xfrm>
            <a:off x="6444234" y="4293108"/>
            <a:ext cx="2923414" cy="3150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height</a:t>
            </a:r>
            <a:r>
              <a:rPr lang="ko-KR" altLang="en-US" sz="1500"/>
              <a:t>는 요소의 크기에 맞춤</a:t>
            </a:r>
            <a:endParaRPr lang="ko-KR" altLang="en-US" sz="1500"/>
          </a:p>
        </p:txBody>
      </p:sp>
      <p:cxnSp>
        <p:nvCxnSpPr>
          <p:cNvPr id="19" name=""/>
          <p:cNvCxnSpPr/>
          <p:nvPr/>
        </p:nvCxnSpPr>
        <p:spPr>
          <a:xfrm>
            <a:off x="1835658" y="3933063"/>
            <a:ext cx="864108" cy="517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/>
          <p:cNvSpPr txBox="1"/>
          <p:nvPr/>
        </p:nvSpPr>
        <p:spPr>
          <a:xfrm>
            <a:off x="1263015" y="3575239"/>
            <a:ext cx="716661" cy="3662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중앙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SignUp</a:t>
            </a:r>
            <a:r>
              <a:rPr lang="ko-KR" altLang="en-US"/>
              <a:t> 페이지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개인 정보 동의에 대한 문구 적용</a:t>
            </a:r>
            <a:endParaRPr lang="ko-KR" altLang="en-US"/>
          </a:p>
          <a:p>
            <a:pPr>
              <a:defRPr/>
            </a:pPr>
            <a:r>
              <a:rPr lang="ko-KR" altLang="en-US"/>
              <a:t>아이디</a:t>
            </a:r>
            <a:r>
              <a:rPr lang="en-US" altLang="ko-KR"/>
              <a:t>,</a:t>
            </a:r>
            <a:r>
              <a:rPr lang="ko-KR" altLang="en-US"/>
              <a:t> 비밀번호</a:t>
            </a:r>
            <a:r>
              <a:rPr lang="en-US" altLang="ko-KR"/>
              <a:t>,</a:t>
            </a:r>
            <a:r>
              <a:rPr lang="ko-KR" altLang="en-US"/>
              <a:t> 비밀번호 확인</a:t>
            </a:r>
            <a:r>
              <a:rPr lang="en-US" altLang="ko-KR"/>
              <a:t>,</a:t>
            </a:r>
            <a:r>
              <a:rPr lang="ko-KR" altLang="en-US"/>
              <a:t> 직업</a:t>
            </a:r>
            <a:r>
              <a:rPr lang="en-US" altLang="ko-KR"/>
              <a:t>,</a:t>
            </a:r>
            <a:r>
              <a:rPr lang="ko-KR" altLang="en-US"/>
              <a:t> 이메일</a:t>
            </a:r>
            <a:r>
              <a:rPr lang="en-US" altLang="ko-KR"/>
              <a:t>,</a:t>
            </a:r>
            <a:r>
              <a:rPr lang="ko-KR" altLang="en-US"/>
              <a:t> 개인정보 보호 약관</a:t>
            </a:r>
            <a:r>
              <a:rPr lang="en-US" altLang="ko-KR"/>
              <a:t>,</a:t>
            </a:r>
            <a:r>
              <a:rPr lang="ko-KR" altLang="en-US"/>
              <a:t> 광고 이메일 받기 체크 버튼 표시</a:t>
            </a:r>
            <a:endParaRPr lang="ko-KR" altLang="en-US"/>
          </a:p>
          <a:p>
            <a:pPr>
              <a:defRPr/>
            </a:pPr>
            <a:r>
              <a:rPr lang="ko-KR" altLang="en-US"/>
              <a:t>수직으로 쌓이는 형태로 표시</a:t>
            </a:r>
            <a:r>
              <a:rPr lang="en-US" altLang="ko-KR"/>
              <a:t>,</a:t>
            </a:r>
            <a:r>
              <a:rPr lang="ko-KR" altLang="en-US"/>
              <a:t> 비밀번호와 비밀번호 확인은 동일한 라인에 작성</a:t>
            </a:r>
            <a:endParaRPr lang="ko-KR" altLang="en-US"/>
          </a:p>
          <a:p>
            <a:pPr>
              <a:defRPr/>
            </a:pPr>
            <a:r>
              <a:rPr lang="ko-KR" altLang="en-US"/>
              <a:t>중앙에 배치</a:t>
            </a:r>
            <a:endParaRPr lang="ko-KR" altLang="en-US"/>
          </a:p>
          <a:p>
            <a:pPr>
              <a:defRPr/>
            </a:pPr>
            <a:r>
              <a:rPr lang="en-US" altLang="ko-KR"/>
              <a:t>header,</a:t>
            </a:r>
            <a:r>
              <a:rPr lang="ko-KR" altLang="en-US"/>
              <a:t> </a:t>
            </a:r>
            <a:r>
              <a:rPr lang="en-US" altLang="ko-KR"/>
              <a:t>footer</a:t>
            </a:r>
            <a:r>
              <a:rPr lang="ko-KR" altLang="en-US"/>
              <a:t> 존재</a:t>
            </a:r>
            <a:endParaRPr lang="ko-KR" altLang="en-US"/>
          </a:p>
          <a:p>
            <a:pPr>
              <a:defRPr/>
            </a:pPr>
            <a:r>
              <a:rPr lang="en-US" altLang="ko-KR"/>
              <a:t>font-size : 15px</a:t>
            </a:r>
            <a:endParaRPr lang="en-US" altLang="ko-KR"/>
          </a:p>
          <a:p>
            <a:pPr>
              <a:defRPr/>
            </a:pPr>
            <a:r>
              <a:rPr lang="ko-KR" altLang="en-US"/>
              <a:t>회원가입 영역의 배경색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#fefefe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SignUp</a:t>
            </a:r>
            <a:r>
              <a:rPr lang="ko-KR" altLang="en-US"/>
              <a:t> 페이지</a:t>
            </a:r>
            <a:endParaRPr lang="ko-KR" altLang="en-US"/>
          </a:p>
        </p:txBody>
      </p:sp>
      <p:grpSp>
        <p:nvGrpSpPr>
          <p:cNvPr id="26" name=""/>
          <p:cNvGrpSpPr/>
          <p:nvPr/>
        </p:nvGrpSpPr>
        <p:grpSpPr>
          <a:xfrm rot="0">
            <a:off x="3131820" y="2060828"/>
            <a:ext cx="2736342" cy="3744468"/>
            <a:chOff x="2680525" y="1622298"/>
            <a:chExt cx="2736342" cy="3744468"/>
          </a:xfrm>
        </p:grpSpPr>
        <p:sp>
          <p:nvSpPr>
            <p:cNvPr id="4" name=""/>
            <p:cNvSpPr/>
            <p:nvPr/>
          </p:nvSpPr>
          <p:spPr>
            <a:xfrm>
              <a:off x="2680525" y="1622298"/>
              <a:ext cx="2736342" cy="3744468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"/>
            <p:cNvSpPr txBox="1"/>
            <p:nvPr/>
          </p:nvSpPr>
          <p:spPr>
            <a:xfrm>
              <a:off x="3525392" y="1622298"/>
              <a:ext cx="1046607" cy="36766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/>
                <a:t>회원가입</a:t>
              </a:r>
              <a:endParaRPr lang="ko-KR" altLang="en-US"/>
            </a:p>
          </p:txBody>
        </p:sp>
        <p:sp>
          <p:nvSpPr>
            <p:cNvPr id="6" name=""/>
            <p:cNvSpPr txBox="1"/>
            <p:nvPr/>
          </p:nvSpPr>
          <p:spPr>
            <a:xfrm>
              <a:off x="3632739" y="1982343"/>
              <a:ext cx="705517" cy="30099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 sz="1400"/>
                <a:t>경고문</a:t>
              </a:r>
              <a:endParaRPr lang="ko-KR" altLang="en-US" sz="1400"/>
            </a:p>
          </p:txBody>
        </p:sp>
        <p:sp>
          <p:nvSpPr>
            <p:cNvPr id="7" name=""/>
            <p:cNvSpPr txBox="1"/>
            <p:nvPr/>
          </p:nvSpPr>
          <p:spPr>
            <a:xfrm>
              <a:off x="2752534" y="2270379"/>
              <a:ext cx="705231" cy="298704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/>
              </a:pPr>
              <a:r>
                <a:rPr lang="ko-KR" altLang="en-US" sz="1400"/>
                <a:t>아이디</a:t>
              </a:r>
              <a:endParaRPr lang="ko-KR" altLang="en-US" sz="1400"/>
            </a:p>
          </p:txBody>
        </p:sp>
        <p:cxnSp>
          <p:nvCxnSpPr>
            <p:cNvPr id="8" name=""/>
            <p:cNvCxnSpPr/>
            <p:nvPr/>
          </p:nvCxnSpPr>
          <p:spPr>
            <a:xfrm>
              <a:off x="2752534" y="2270379"/>
              <a:ext cx="24856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"/>
            <p:cNvSpPr/>
            <p:nvPr/>
          </p:nvSpPr>
          <p:spPr>
            <a:xfrm>
              <a:off x="2824543" y="2568702"/>
              <a:ext cx="2485638" cy="205740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"/>
            <p:cNvSpPr txBox="1"/>
            <p:nvPr/>
          </p:nvSpPr>
          <p:spPr>
            <a:xfrm>
              <a:off x="2824543" y="2774442"/>
              <a:ext cx="856488" cy="2994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400"/>
                <a:t>비밀번호</a:t>
              </a:r>
              <a:endParaRPr lang="ko-KR" altLang="en-US" sz="1400"/>
            </a:p>
          </p:txBody>
        </p:sp>
        <p:sp>
          <p:nvSpPr>
            <p:cNvPr id="12" name=""/>
            <p:cNvSpPr txBox="1"/>
            <p:nvPr/>
          </p:nvSpPr>
          <p:spPr>
            <a:xfrm>
              <a:off x="4048696" y="2774442"/>
              <a:ext cx="1314069" cy="2994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400"/>
                <a:t>비밀번호</a:t>
              </a:r>
              <a:r>
                <a:rPr lang="en-US" altLang="ko-KR" sz="1400"/>
                <a:t>(</a:t>
              </a:r>
              <a:r>
                <a:rPr lang="ko-KR" altLang="en-US" sz="1400"/>
                <a:t>확인</a:t>
              </a:r>
              <a:r>
                <a:rPr lang="en-US" altLang="ko-KR" sz="1400"/>
                <a:t>)</a:t>
              </a:r>
              <a:endParaRPr lang="en-US" altLang="ko-KR" sz="1400"/>
            </a:p>
          </p:txBody>
        </p:sp>
        <p:sp>
          <p:nvSpPr>
            <p:cNvPr id="13" name=""/>
            <p:cNvSpPr/>
            <p:nvPr/>
          </p:nvSpPr>
          <p:spPr>
            <a:xfrm>
              <a:off x="2824543" y="3062478"/>
              <a:ext cx="1189476" cy="216027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4120705" y="3062478"/>
              <a:ext cx="1146810" cy="216027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"/>
            <p:cNvSpPr txBox="1"/>
            <p:nvPr/>
          </p:nvSpPr>
          <p:spPr>
            <a:xfrm>
              <a:off x="2824543" y="3278505"/>
              <a:ext cx="542163" cy="300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400"/>
                <a:t>직업</a:t>
              </a:r>
              <a:endParaRPr lang="ko-KR" altLang="en-US" sz="1400"/>
            </a:p>
          </p:txBody>
        </p:sp>
        <p:sp>
          <p:nvSpPr>
            <p:cNvPr id="17" name=""/>
            <p:cNvSpPr/>
            <p:nvPr/>
          </p:nvSpPr>
          <p:spPr>
            <a:xfrm>
              <a:off x="2824543" y="3566541"/>
              <a:ext cx="2413629" cy="216027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"/>
            <p:cNvSpPr txBox="1"/>
            <p:nvPr/>
          </p:nvSpPr>
          <p:spPr>
            <a:xfrm>
              <a:off x="2834068" y="3782568"/>
              <a:ext cx="704088" cy="300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400"/>
                <a:t>이메일</a:t>
              </a:r>
              <a:endParaRPr lang="ko-KR" altLang="en-US" sz="1400"/>
            </a:p>
          </p:txBody>
        </p:sp>
        <p:sp>
          <p:nvSpPr>
            <p:cNvPr id="19" name=""/>
            <p:cNvSpPr/>
            <p:nvPr/>
          </p:nvSpPr>
          <p:spPr>
            <a:xfrm>
              <a:off x="2834068" y="4070604"/>
              <a:ext cx="2413629" cy="216027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2834068" y="4430649"/>
              <a:ext cx="134493" cy="144018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"/>
            <p:cNvSpPr txBox="1"/>
            <p:nvPr/>
          </p:nvSpPr>
          <p:spPr>
            <a:xfrm>
              <a:off x="3095624" y="4358640"/>
              <a:ext cx="1180719" cy="26250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 sz="1100"/>
                <a:t>로봇이 아닙니다</a:t>
              </a:r>
              <a:r>
                <a:rPr lang="en-US" altLang="ko-KR" sz="1100"/>
                <a:t>.</a:t>
              </a:r>
              <a:endParaRPr lang="en-US" altLang="ko-KR" sz="1100"/>
            </a:p>
          </p:txBody>
        </p:sp>
        <p:sp>
          <p:nvSpPr>
            <p:cNvPr id="22" name=""/>
            <p:cNvSpPr/>
            <p:nvPr/>
          </p:nvSpPr>
          <p:spPr>
            <a:xfrm>
              <a:off x="2834068" y="4718685"/>
              <a:ext cx="134493" cy="144018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"/>
            <p:cNvSpPr txBox="1"/>
            <p:nvPr/>
          </p:nvSpPr>
          <p:spPr>
            <a:xfrm>
              <a:off x="3095624" y="4659439"/>
              <a:ext cx="1604582" cy="262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100"/>
                <a:t>레시피 광고 이메일 받기</a:t>
              </a:r>
              <a:endParaRPr lang="ko-KR" altLang="en-US" sz="1100"/>
            </a:p>
          </p:txBody>
        </p:sp>
        <p:sp>
          <p:nvSpPr>
            <p:cNvPr id="25" name=""/>
            <p:cNvSpPr/>
            <p:nvPr/>
          </p:nvSpPr>
          <p:spPr>
            <a:xfrm>
              <a:off x="3538156" y="5100576"/>
              <a:ext cx="1033843" cy="266190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/>
                <a:t>회워가입</a:t>
              </a:r>
              <a:endParaRPr lang="ko-KR" altLang="en-US"/>
            </a:p>
          </p:txBody>
        </p:sp>
      </p:grpSp>
      <p:cxnSp>
        <p:nvCxnSpPr>
          <p:cNvPr id="27" name=""/>
          <p:cNvCxnSpPr/>
          <p:nvPr/>
        </p:nvCxnSpPr>
        <p:spPr>
          <a:xfrm>
            <a:off x="3131820" y="1628775"/>
            <a:ext cx="273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"/>
          <p:cNvCxnSpPr/>
          <p:nvPr/>
        </p:nvCxnSpPr>
        <p:spPr>
          <a:xfrm rot="16200000" flipH="1">
            <a:off x="1043559" y="3933063"/>
            <a:ext cx="3744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"/>
          <p:cNvSpPr txBox="1"/>
          <p:nvPr/>
        </p:nvSpPr>
        <p:spPr>
          <a:xfrm>
            <a:off x="3995928" y="1196721"/>
            <a:ext cx="838962" cy="36347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600px</a:t>
            </a:r>
            <a:endParaRPr lang="en-US" altLang="ko-KR"/>
          </a:p>
        </p:txBody>
      </p:sp>
      <p:sp>
        <p:nvSpPr>
          <p:cNvPr id="30" name=""/>
          <p:cNvSpPr txBox="1"/>
          <p:nvPr/>
        </p:nvSpPr>
        <p:spPr>
          <a:xfrm>
            <a:off x="1907667" y="3751326"/>
            <a:ext cx="955548" cy="363474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33e5e"/>
                </a:solidFill>
                <a:latin typeface="Tahoma"/>
                <a:ea typeface="한컴 윤고딕 230"/>
                <a:cs typeface="Tahoma"/>
              </a:rPr>
              <a:t>1000px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33e5e"/>
              </a:solidFill>
              <a:latin typeface="Tahoma"/>
              <a:ea typeface="한컴 윤고딕 230"/>
              <a:cs typeface="Tahoma"/>
            </a:endParaRPr>
          </a:p>
        </p:txBody>
      </p:sp>
      <p:cxnSp>
        <p:nvCxnSpPr>
          <p:cNvPr id="31" name=""/>
          <p:cNvCxnSpPr/>
          <p:nvPr/>
        </p:nvCxnSpPr>
        <p:spPr>
          <a:xfrm rot="5400000">
            <a:off x="6139053" y="2043684"/>
            <a:ext cx="1906524" cy="1872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"/>
          <p:cNvSpPr txBox="1"/>
          <p:nvPr/>
        </p:nvSpPr>
        <p:spPr>
          <a:xfrm>
            <a:off x="8103870" y="1605915"/>
            <a:ext cx="735328" cy="6400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중앙</a:t>
            </a:r>
            <a:endParaRPr lang="ko-KR" altLang="en-US"/>
          </a:p>
          <a:p>
            <a:pPr>
              <a:defRPr/>
            </a:pPr>
            <a:r>
              <a:rPr lang="ko-KR" altLang="en-US"/>
              <a:t>배치</a:t>
            </a:r>
            <a:endParaRPr lang="ko-KR" altLang="en-US"/>
          </a:p>
        </p:txBody>
      </p:sp>
      <p:cxnSp>
        <p:nvCxnSpPr>
          <p:cNvPr id="34" name=""/>
          <p:cNvCxnSpPr>
            <a:endCxn id="9" idx="1"/>
          </p:cNvCxnSpPr>
          <p:nvPr/>
        </p:nvCxnSpPr>
        <p:spPr>
          <a:xfrm>
            <a:off x="2051685" y="2060829"/>
            <a:ext cx="1224153" cy="1049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"/>
          <p:cNvSpPr txBox="1"/>
          <p:nvPr/>
        </p:nvSpPr>
        <p:spPr>
          <a:xfrm>
            <a:off x="467233" y="1210056"/>
            <a:ext cx="1918208" cy="81648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600"/>
              <a:t>550px</a:t>
            </a:r>
            <a:endParaRPr lang="en-US" altLang="ko-KR" sz="1600"/>
          </a:p>
          <a:p>
            <a:pPr>
              <a:defRPr/>
            </a:pPr>
            <a:r>
              <a:rPr lang="ko-KR" altLang="en-US" sz="1600"/>
              <a:t>패스워드를 제외하고</a:t>
            </a:r>
            <a:endParaRPr lang="ko-KR" altLang="en-US" sz="1600"/>
          </a:p>
          <a:p>
            <a:pPr>
              <a:defRPr/>
            </a:pPr>
            <a:r>
              <a:rPr lang="en-US" altLang="ko-KR" sz="1600"/>
              <a:t>input</a:t>
            </a:r>
            <a:r>
              <a:rPr lang="ko-KR" altLang="en-US" sz="1600"/>
              <a:t>의 크기 동일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인기 레시피 및 편의점 레시피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인기 레시피와 편의점 레시피는 동일한 형태를 가진다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header</a:t>
            </a:r>
            <a:r>
              <a:rPr lang="ko-KR" altLang="en-US"/>
              <a:t>와 </a:t>
            </a:r>
            <a:r>
              <a:rPr lang="en-US" altLang="ko-KR"/>
              <a:t>footer</a:t>
            </a:r>
            <a:r>
              <a:rPr lang="ko-KR" altLang="en-US"/>
              <a:t>가 존재한다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header</a:t>
            </a:r>
            <a:r>
              <a:rPr lang="ko-KR" altLang="en-US"/>
              <a:t> 밑에 배너를 놓고 인기레시피 별로 슬라이드 되면서 보여진다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초마다 자동 슬라이드 되도록 설정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배너 밑에 </a:t>
            </a:r>
            <a:r>
              <a:rPr lang="en-US" altLang="ko-KR"/>
              <a:t>24</a:t>
            </a:r>
            <a:r>
              <a:rPr lang="ko-KR" altLang="en-US"/>
              <a:t>개의 이미지를 보여주고 그 이상 레시피가 존재 할 때 페이지를 넘겨줄 수 있게 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이미지 별로 해당 이미지에 대한 이름과 간단한 태그를 준다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인기 레시피 및 편의점 레시피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2037397" y="1377010"/>
            <a:ext cx="4536567" cy="5148377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2937510" y="1377010"/>
            <a:ext cx="2736342" cy="1296162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배너</a:t>
            </a:r>
            <a:endParaRPr lang="ko-KR" altLang="en-US"/>
          </a:p>
        </p:txBody>
      </p:sp>
      <p:cxnSp>
        <p:nvCxnSpPr>
          <p:cNvPr id="9" name=""/>
          <p:cNvCxnSpPr/>
          <p:nvPr/>
        </p:nvCxnSpPr>
        <p:spPr>
          <a:xfrm>
            <a:off x="2937510" y="1160983"/>
            <a:ext cx="2694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 txBox="1"/>
          <p:nvPr/>
        </p:nvSpPr>
        <p:spPr>
          <a:xfrm>
            <a:off x="3801618" y="800938"/>
            <a:ext cx="963930" cy="35928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1100px</a:t>
            </a:r>
            <a:endParaRPr lang="en-US" altLang="ko-KR"/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2228135" y="2014375"/>
            <a:ext cx="1130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/>
          <p:cNvSpPr txBox="1"/>
          <p:nvPr/>
        </p:nvSpPr>
        <p:spPr>
          <a:xfrm>
            <a:off x="2037397" y="1844687"/>
            <a:ext cx="835532" cy="36080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700px</a:t>
            </a:r>
            <a:endParaRPr lang="en-US" altLang="ko-KR"/>
          </a:p>
        </p:txBody>
      </p:sp>
      <p:cxnSp>
        <p:nvCxnSpPr>
          <p:cNvPr id="13" name=""/>
          <p:cNvCxnSpPr/>
          <p:nvPr/>
        </p:nvCxnSpPr>
        <p:spPr>
          <a:xfrm>
            <a:off x="2037397" y="2673172"/>
            <a:ext cx="4538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/>
          <p:cNvSpPr/>
          <p:nvPr/>
        </p:nvSpPr>
        <p:spPr>
          <a:xfrm>
            <a:off x="2455164" y="2889199"/>
            <a:ext cx="626364" cy="64808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>
            <a:off x="3488436" y="2889199"/>
            <a:ext cx="626364" cy="648081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16" name=""/>
          <p:cNvSpPr/>
          <p:nvPr/>
        </p:nvSpPr>
        <p:spPr>
          <a:xfrm>
            <a:off x="4593717" y="2889199"/>
            <a:ext cx="626364" cy="648081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17" name=""/>
          <p:cNvSpPr/>
          <p:nvPr/>
        </p:nvSpPr>
        <p:spPr>
          <a:xfrm>
            <a:off x="5631958" y="2889199"/>
            <a:ext cx="626364" cy="648081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18" name=""/>
          <p:cNvSpPr/>
          <p:nvPr/>
        </p:nvSpPr>
        <p:spPr>
          <a:xfrm>
            <a:off x="2455163" y="3753307"/>
            <a:ext cx="626364" cy="648081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19" name=""/>
          <p:cNvSpPr/>
          <p:nvPr/>
        </p:nvSpPr>
        <p:spPr>
          <a:xfrm>
            <a:off x="3488435" y="3753307"/>
            <a:ext cx="626364" cy="648081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20" name=""/>
          <p:cNvSpPr/>
          <p:nvPr/>
        </p:nvSpPr>
        <p:spPr>
          <a:xfrm>
            <a:off x="4593716" y="3753307"/>
            <a:ext cx="626364" cy="648081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21" name=""/>
          <p:cNvSpPr/>
          <p:nvPr/>
        </p:nvSpPr>
        <p:spPr>
          <a:xfrm>
            <a:off x="5631957" y="3753307"/>
            <a:ext cx="626364" cy="648081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22" name=""/>
          <p:cNvSpPr/>
          <p:nvPr/>
        </p:nvSpPr>
        <p:spPr>
          <a:xfrm>
            <a:off x="2455164" y="4545406"/>
            <a:ext cx="626364" cy="648081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23" name=""/>
          <p:cNvSpPr/>
          <p:nvPr/>
        </p:nvSpPr>
        <p:spPr>
          <a:xfrm>
            <a:off x="3488436" y="4545406"/>
            <a:ext cx="626364" cy="648081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24" name=""/>
          <p:cNvSpPr/>
          <p:nvPr/>
        </p:nvSpPr>
        <p:spPr>
          <a:xfrm>
            <a:off x="4593717" y="4545406"/>
            <a:ext cx="626364" cy="648081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25" name=""/>
          <p:cNvSpPr/>
          <p:nvPr/>
        </p:nvSpPr>
        <p:spPr>
          <a:xfrm>
            <a:off x="5631958" y="4545406"/>
            <a:ext cx="626364" cy="648081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26" name=""/>
          <p:cNvSpPr/>
          <p:nvPr/>
        </p:nvSpPr>
        <p:spPr>
          <a:xfrm>
            <a:off x="2433447" y="5337505"/>
            <a:ext cx="626364" cy="648081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27" name=""/>
          <p:cNvSpPr/>
          <p:nvPr/>
        </p:nvSpPr>
        <p:spPr>
          <a:xfrm>
            <a:off x="3466719" y="5337505"/>
            <a:ext cx="626364" cy="648081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28" name=""/>
          <p:cNvSpPr/>
          <p:nvPr/>
        </p:nvSpPr>
        <p:spPr>
          <a:xfrm>
            <a:off x="4572000" y="5337505"/>
            <a:ext cx="626364" cy="648081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29" name=""/>
          <p:cNvSpPr/>
          <p:nvPr/>
        </p:nvSpPr>
        <p:spPr>
          <a:xfrm>
            <a:off x="5610241" y="5337505"/>
            <a:ext cx="626364" cy="648081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30" name=""/>
          <p:cNvSpPr/>
          <p:nvPr/>
        </p:nvSpPr>
        <p:spPr>
          <a:xfrm>
            <a:off x="4283583" y="6093333"/>
            <a:ext cx="144399" cy="14439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1" name=""/>
          <p:cNvSpPr/>
          <p:nvPr/>
        </p:nvSpPr>
        <p:spPr>
          <a:xfrm>
            <a:off x="4283964" y="6380988"/>
            <a:ext cx="144399" cy="144399"/>
          </a:xfrm>
          <a:prstGeom prst="ellipse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cxnSp>
        <p:nvCxnSpPr>
          <p:cNvPr id="32" name=""/>
          <p:cNvCxnSpPr/>
          <p:nvPr/>
        </p:nvCxnSpPr>
        <p:spPr>
          <a:xfrm rot="16200000" flipH="1">
            <a:off x="1913719" y="3243191"/>
            <a:ext cx="707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"/>
          <p:cNvSpPr txBox="1"/>
          <p:nvPr/>
        </p:nvSpPr>
        <p:spPr>
          <a:xfrm>
            <a:off x="813816" y="3015867"/>
            <a:ext cx="1173099" cy="48742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300"/>
              <a:t>width, height</a:t>
            </a:r>
            <a:endParaRPr lang="en-US" altLang="ko-KR" sz="1300"/>
          </a:p>
          <a:p>
            <a:pPr>
              <a:defRPr/>
            </a:pPr>
            <a:r>
              <a:rPr lang="en-US" altLang="ko-KR" sz="1300"/>
              <a:t>         300px</a:t>
            </a:r>
            <a:endParaRPr lang="en-US" altLang="ko-KR" sz="1300"/>
          </a:p>
        </p:txBody>
      </p:sp>
      <p:cxnSp>
        <p:nvCxnSpPr>
          <p:cNvPr id="34" name=""/>
          <p:cNvCxnSpPr/>
          <p:nvPr/>
        </p:nvCxnSpPr>
        <p:spPr>
          <a:xfrm rot="16200000" flipH="1">
            <a:off x="6226703" y="3574521"/>
            <a:ext cx="291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"/>
          <p:cNvSpPr txBox="1"/>
          <p:nvPr/>
        </p:nvSpPr>
        <p:spPr>
          <a:xfrm>
            <a:off x="6702552" y="3252947"/>
            <a:ext cx="1973961" cy="64314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margin : 50px</a:t>
            </a:r>
            <a:endParaRPr lang="en-US" altLang="ko-KR"/>
          </a:p>
          <a:p>
            <a:pPr>
              <a:defRPr/>
            </a:pPr>
            <a:r>
              <a:rPr lang="en-US" altLang="ko-KR"/>
              <a:t>(</a:t>
            </a:r>
            <a:r>
              <a:rPr lang="ko-KR" altLang="en-US"/>
              <a:t>나중에 수정 가능</a:t>
            </a:r>
            <a:r>
              <a:rPr lang="en-US" altLang="ko-KR"/>
              <a:t>)</a:t>
            </a:r>
            <a:endParaRPr lang="en-US" altLang="ko-KR"/>
          </a:p>
        </p:txBody>
      </p:sp>
      <p:cxnSp>
        <p:nvCxnSpPr>
          <p:cNvPr id="36" name=""/>
          <p:cNvCxnSpPr/>
          <p:nvPr/>
        </p:nvCxnSpPr>
        <p:spPr>
          <a:xfrm>
            <a:off x="1259586" y="5985586"/>
            <a:ext cx="2833496" cy="252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 txBox="1"/>
          <p:nvPr/>
        </p:nvSpPr>
        <p:spPr>
          <a:xfrm>
            <a:off x="297307" y="5619902"/>
            <a:ext cx="1315974" cy="36568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줄 더 존재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633" y="868118"/>
            <a:ext cx="6296619" cy="531907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간단한 레시피 사이트 제작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인기 레시피 및 신규 레시피 업데이트 및 공유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편의점</a:t>
            </a:r>
            <a:r>
              <a:rPr lang="en-US" altLang="ko-KR"/>
              <a:t> </a:t>
            </a:r>
            <a:r>
              <a:rPr lang="ko-KR" altLang="en-US"/>
              <a:t>음식으로 맛있게 만드는 간단 레시피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레시피 요청 시 확인 후 업데이트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수직으로 쌓이는 사이트 제작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종류 페이지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700"/>
              <a:t>종류 별로 레시피를 모아놓은 페이지</a:t>
            </a:r>
            <a:endParaRPr lang="ko-KR" altLang="en-US" sz="1700"/>
          </a:p>
          <a:p>
            <a:pPr>
              <a:defRPr/>
            </a:pPr>
            <a:endParaRPr lang="ko-KR" altLang="en-US" sz="1700"/>
          </a:p>
          <a:p>
            <a:pPr>
              <a:defRPr/>
            </a:pPr>
            <a:r>
              <a:rPr lang="ko-KR" altLang="en-US" sz="1700"/>
              <a:t>카테고리 별로 선택해서 볼수 있게 표시</a:t>
            </a:r>
            <a:endParaRPr lang="ko-KR" altLang="en-US" sz="1700"/>
          </a:p>
          <a:p>
            <a:pPr>
              <a:defRPr/>
            </a:pPr>
            <a:endParaRPr lang="ko-KR" altLang="en-US" sz="1700"/>
          </a:p>
          <a:p>
            <a:pPr>
              <a:defRPr/>
            </a:pPr>
            <a:r>
              <a:rPr lang="ko-KR" altLang="en-US" sz="1700"/>
              <a:t>이미지는 한페이지당 </a:t>
            </a:r>
            <a:r>
              <a:rPr lang="en-US" altLang="ko-KR" sz="1700"/>
              <a:t>24</a:t>
            </a:r>
            <a:r>
              <a:rPr lang="ko-KR" altLang="en-US" sz="1700"/>
              <a:t>개씩 보여주고 페이지 넘길 수 있게 표시</a:t>
            </a:r>
            <a:endParaRPr lang="ko-KR" altLang="en-US" sz="1700"/>
          </a:p>
          <a:p>
            <a:pPr>
              <a:defRPr/>
            </a:pPr>
            <a:endParaRPr lang="ko-KR" altLang="en-US" sz="1700"/>
          </a:p>
          <a:p>
            <a:pPr>
              <a:defRPr/>
            </a:pPr>
            <a:r>
              <a:rPr lang="ko-KR" altLang="en-US" sz="1700"/>
              <a:t>카테고리의 메뉴 클릭 시 해당 종류에 해당하는 레시피들만 화면에 출력</a:t>
            </a:r>
            <a:endParaRPr lang="ko-KR" altLang="en-US" sz="1700"/>
          </a:p>
          <a:p>
            <a:pPr>
              <a:defRPr/>
            </a:pPr>
            <a:endParaRPr lang="ko-KR" altLang="en-US" sz="1700"/>
          </a:p>
          <a:p>
            <a:pPr>
              <a:defRPr/>
            </a:pPr>
            <a:r>
              <a:rPr lang="ko-KR" altLang="en-US" sz="1700"/>
              <a:t>카테고리에 마우스 오버 시 빨강 계열의 색상으로 변경</a:t>
            </a:r>
            <a:endParaRPr lang="ko-KR" altLang="en-US" sz="1700"/>
          </a:p>
          <a:p>
            <a:pPr>
              <a:defRPr/>
            </a:pPr>
            <a:endParaRPr lang="ko-KR" altLang="en-US" sz="1700"/>
          </a:p>
          <a:p>
            <a:pPr>
              <a:defRPr/>
            </a:pPr>
            <a:r>
              <a:rPr lang="ko-KR" altLang="en-US" sz="1700"/>
              <a:t>최신순</a:t>
            </a:r>
            <a:r>
              <a:rPr lang="en-US" altLang="ko-KR" sz="1700"/>
              <a:t>,</a:t>
            </a:r>
            <a:r>
              <a:rPr lang="ko-KR" altLang="en-US" sz="1700"/>
              <a:t> 조회순으로 정렬을 할 수 있게 끔 배치</a:t>
            </a:r>
            <a:endParaRPr lang="ko-KR" altLang="en-US" sz="1700"/>
          </a:p>
          <a:p>
            <a:pPr>
              <a:defRPr/>
            </a:pPr>
            <a:endParaRPr lang="ko-KR" altLang="en-US" sz="1700"/>
          </a:p>
          <a:p>
            <a:pPr>
              <a:defRPr/>
            </a:pPr>
            <a:r>
              <a:rPr lang="ko-KR" altLang="en-US" sz="1700"/>
              <a:t>총 몇개의 레시피가 존재하는 지 개수 배치</a:t>
            </a:r>
            <a:endParaRPr lang="ko-KR" altLang="en-US" sz="1700"/>
          </a:p>
          <a:p>
            <a:pPr>
              <a:defRPr/>
            </a:pPr>
            <a:endParaRPr lang="ko-KR" altLang="en-US" sz="1700"/>
          </a:p>
          <a:p>
            <a:pPr>
              <a:defRPr/>
            </a:pPr>
            <a:r>
              <a:rPr lang="ko-KR" altLang="en-US" sz="1700"/>
              <a:t>이미지 마우스 오버 시 이미지 확대</a:t>
            </a:r>
            <a:endParaRPr lang="en-US" altLang="ko-KR" sz="1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/>
        </p:nvSpPr>
        <p:spPr>
          <a:xfrm>
            <a:off x="899541" y="1414272"/>
            <a:ext cx="955166" cy="5040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종류 페이지</a:t>
            </a:r>
            <a:endParaRPr lang="ko-KR" altLang="en-US"/>
          </a:p>
        </p:txBody>
      </p:sp>
      <p:cxnSp>
        <p:nvCxnSpPr>
          <p:cNvPr id="5" name=""/>
          <p:cNvCxnSpPr/>
          <p:nvPr/>
        </p:nvCxnSpPr>
        <p:spPr>
          <a:xfrm>
            <a:off x="899541" y="1414272"/>
            <a:ext cx="6567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"/>
          <p:cNvCxnSpPr/>
          <p:nvPr/>
        </p:nvCxnSpPr>
        <p:spPr>
          <a:xfrm>
            <a:off x="899541" y="1918335"/>
            <a:ext cx="6626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1043559" y="1483995"/>
            <a:ext cx="629031" cy="36233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종류</a:t>
            </a: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1854707" y="1483995"/>
            <a:ext cx="4256532" cy="362331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33e5e"/>
                </a:solidFill>
                <a:latin typeface="Tahoma"/>
                <a:ea typeface="한컴 윤고딕 230"/>
                <a:cs typeface="Tahoma"/>
              </a:rPr>
              <a:t>떡볶이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33e5e"/>
                </a:solidFill>
                <a:latin typeface="Tahoma"/>
                <a:ea typeface="한컴 윤고딕 230"/>
                <a:cs typeface="Tahoma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33e5e"/>
                </a:solidFill>
                <a:latin typeface="Tahoma"/>
                <a:ea typeface="한컴 윤고딕 230"/>
                <a:cs typeface="Tahoma"/>
              </a:rPr>
              <a:t> 라면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33e5e"/>
                </a:solidFill>
                <a:latin typeface="Tahoma"/>
                <a:ea typeface="한컴 윤고딕 230"/>
                <a:cs typeface="Tahoma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33e5e"/>
                </a:solidFill>
                <a:latin typeface="Tahoma"/>
                <a:ea typeface="한컴 윤고딕 230"/>
                <a:cs typeface="Tahoma"/>
              </a:rPr>
              <a:t> 볶음밥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33e5e"/>
                </a:solidFill>
                <a:latin typeface="Tahoma"/>
                <a:ea typeface="한컴 윤고딕 230"/>
                <a:cs typeface="Tahoma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33e5e"/>
                </a:solidFill>
                <a:latin typeface="Tahoma"/>
                <a:ea typeface="한컴 윤고딕 230"/>
                <a:cs typeface="Tahoma"/>
              </a:rPr>
              <a:t> 셀러드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33e5e"/>
                </a:solidFill>
                <a:latin typeface="Tahoma"/>
                <a:ea typeface="한컴 윤고딕 230"/>
                <a:cs typeface="Tahoma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33e5e"/>
                </a:solidFill>
                <a:latin typeface="Tahoma"/>
                <a:ea typeface="한컴 윤고딕 230"/>
                <a:cs typeface="Tahoma"/>
              </a:rPr>
              <a:t> 빵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33e5e"/>
                </a:solidFill>
                <a:latin typeface="Tahoma"/>
                <a:ea typeface="한컴 윤고딕 230"/>
                <a:cs typeface="Tahoma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33e5e"/>
                </a:solidFill>
                <a:latin typeface="Tahoma"/>
                <a:ea typeface="한컴 윤고딕 230"/>
                <a:cs typeface="Tahoma"/>
              </a:rPr>
              <a:t> 기타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33e5e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10" name=""/>
          <p:cNvSpPr/>
          <p:nvPr/>
        </p:nvSpPr>
        <p:spPr>
          <a:xfrm>
            <a:off x="2051685" y="2278380"/>
            <a:ext cx="773048" cy="5760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3268408" y="2278380"/>
            <a:ext cx="773048" cy="576072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12" name=""/>
          <p:cNvSpPr/>
          <p:nvPr/>
        </p:nvSpPr>
        <p:spPr>
          <a:xfrm>
            <a:off x="4362069" y="2278380"/>
            <a:ext cx="773048" cy="576072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13" name=""/>
          <p:cNvSpPr/>
          <p:nvPr/>
        </p:nvSpPr>
        <p:spPr>
          <a:xfrm>
            <a:off x="5625656" y="2278380"/>
            <a:ext cx="773048" cy="576072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14" name=""/>
          <p:cNvSpPr/>
          <p:nvPr/>
        </p:nvSpPr>
        <p:spPr>
          <a:xfrm>
            <a:off x="2051685" y="3070479"/>
            <a:ext cx="773048" cy="576072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15" name=""/>
          <p:cNvSpPr/>
          <p:nvPr/>
        </p:nvSpPr>
        <p:spPr>
          <a:xfrm>
            <a:off x="3268409" y="3070479"/>
            <a:ext cx="773048" cy="576072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16" name=""/>
          <p:cNvSpPr/>
          <p:nvPr/>
        </p:nvSpPr>
        <p:spPr>
          <a:xfrm>
            <a:off x="4362070" y="3070479"/>
            <a:ext cx="773048" cy="576072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17" name=""/>
          <p:cNvSpPr/>
          <p:nvPr/>
        </p:nvSpPr>
        <p:spPr>
          <a:xfrm>
            <a:off x="5625656" y="3070479"/>
            <a:ext cx="773048" cy="576072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18" name=""/>
          <p:cNvSpPr/>
          <p:nvPr/>
        </p:nvSpPr>
        <p:spPr>
          <a:xfrm>
            <a:off x="2051685" y="3862578"/>
            <a:ext cx="773048" cy="576072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19" name=""/>
          <p:cNvSpPr/>
          <p:nvPr/>
        </p:nvSpPr>
        <p:spPr>
          <a:xfrm>
            <a:off x="3268408" y="3862578"/>
            <a:ext cx="773048" cy="576072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20" name=""/>
          <p:cNvSpPr/>
          <p:nvPr/>
        </p:nvSpPr>
        <p:spPr>
          <a:xfrm>
            <a:off x="4362069" y="3862578"/>
            <a:ext cx="773048" cy="576072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21" name=""/>
          <p:cNvSpPr/>
          <p:nvPr/>
        </p:nvSpPr>
        <p:spPr>
          <a:xfrm>
            <a:off x="5625656" y="3862578"/>
            <a:ext cx="773048" cy="576072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22" name=""/>
          <p:cNvSpPr/>
          <p:nvPr/>
        </p:nvSpPr>
        <p:spPr>
          <a:xfrm>
            <a:off x="2051685" y="4582668"/>
            <a:ext cx="773048" cy="576072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23" name=""/>
          <p:cNvSpPr/>
          <p:nvPr/>
        </p:nvSpPr>
        <p:spPr>
          <a:xfrm>
            <a:off x="3268408" y="4582668"/>
            <a:ext cx="773048" cy="576072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24" name=""/>
          <p:cNvSpPr/>
          <p:nvPr/>
        </p:nvSpPr>
        <p:spPr>
          <a:xfrm>
            <a:off x="4362069" y="4582668"/>
            <a:ext cx="773048" cy="576072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25" name=""/>
          <p:cNvSpPr/>
          <p:nvPr/>
        </p:nvSpPr>
        <p:spPr>
          <a:xfrm>
            <a:off x="5625655" y="4582668"/>
            <a:ext cx="773048" cy="576072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26" name=""/>
          <p:cNvSpPr/>
          <p:nvPr/>
        </p:nvSpPr>
        <p:spPr>
          <a:xfrm>
            <a:off x="2051685" y="5374767"/>
            <a:ext cx="773048" cy="576072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27" name=""/>
          <p:cNvSpPr/>
          <p:nvPr/>
        </p:nvSpPr>
        <p:spPr>
          <a:xfrm>
            <a:off x="3268409" y="5374767"/>
            <a:ext cx="773048" cy="576072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28" name=""/>
          <p:cNvSpPr/>
          <p:nvPr/>
        </p:nvSpPr>
        <p:spPr>
          <a:xfrm>
            <a:off x="4362070" y="5374767"/>
            <a:ext cx="773048" cy="576072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29" name=""/>
          <p:cNvSpPr/>
          <p:nvPr/>
        </p:nvSpPr>
        <p:spPr>
          <a:xfrm>
            <a:off x="5625656" y="5374767"/>
            <a:ext cx="773048" cy="576072"/>
          </a:xfrm>
          <a:prstGeom prst="rect">
            <a:avLst/>
          </a:prstGeom>
          <a:solidFill>
            <a:srgbClr val="497dbb">
              <a:alpha val="100000"/>
            </a:srgbClr>
          </a:solidFill>
          <a:ln w="19050" cap="flat" cmpd="sng" algn="ctr">
            <a:solidFill>
              <a:srgbClr val="233c5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한컴 윤고딕 230"/>
              <a:cs typeface="Tahoma"/>
            </a:endParaRPr>
          </a:p>
        </p:txBody>
      </p:sp>
      <p:cxnSp>
        <p:nvCxnSpPr>
          <p:cNvPr id="34" name=""/>
          <p:cNvCxnSpPr/>
          <p:nvPr/>
        </p:nvCxnSpPr>
        <p:spPr>
          <a:xfrm rot="16200000" flipH="1">
            <a:off x="6588252" y="2566416"/>
            <a:ext cx="576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"/>
          <p:cNvSpPr txBox="1"/>
          <p:nvPr/>
        </p:nvSpPr>
        <p:spPr>
          <a:xfrm>
            <a:off x="7048994" y="2386584"/>
            <a:ext cx="833896" cy="36271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200px</a:t>
            </a:r>
            <a:endParaRPr lang="en-US" altLang="ko-KR"/>
          </a:p>
        </p:txBody>
      </p:sp>
      <p:cxnSp>
        <p:nvCxnSpPr>
          <p:cNvPr id="37" name=""/>
          <p:cNvCxnSpPr/>
          <p:nvPr/>
        </p:nvCxnSpPr>
        <p:spPr>
          <a:xfrm>
            <a:off x="5625656" y="6022848"/>
            <a:ext cx="759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"/>
          <p:cNvSpPr txBox="1"/>
          <p:nvPr/>
        </p:nvSpPr>
        <p:spPr>
          <a:xfrm>
            <a:off x="5625655" y="6094857"/>
            <a:ext cx="834771" cy="35852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220px</a:t>
            </a:r>
            <a:endParaRPr lang="en-US" altLang="ko-KR"/>
          </a:p>
        </p:txBody>
      </p:sp>
      <p:cxnSp>
        <p:nvCxnSpPr>
          <p:cNvPr id="39" name=""/>
          <p:cNvCxnSpPr/>
          <p:nvPr/>
        </p:nvCxnSpPr>
        <p:spPr>
          <a:xfrm rot="16200000" flipH="1">
            <a:off x="1734048" y="2975111"/>
            <a:ext cx="241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616076" y="2854452"/>
            <a:ext cx="1238631" cy="28992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300"/>
              <a:t>margin : 50px</a:t>
            </a:r>
            <a:endParaRPr lang="en-US" altLang="ko-KR" sz="1300"/>
          </a:p>
        </p:txBody>
      </p:sp>
      <p:cxnSp>
        <p:nvCxnSpPr>
          <p:cNvPr id="41" name=""/>
          <p:cNvCxnSpPr/>
          <p:nvPr/>
        </p:nvCxnSpPr>
        <p:spPr>
          <a:xfrm>
            <a:off x="1043559" y="1270254"/>
            <a:ext cx="612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"/>
          <p:cNvSpPr txBox="1"/>
          <p:nvPr/>
        </p:nvSpPr>
        <p:spPr>
          <a:xfrm>
            <a:off x="3654933" y="837514"/>
            <a:ext cx="960882" cy="35920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1100px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컬러 가이드 및 폰트</a:t>
            </a:r>
            <a:endParaRPr lang="ko-KR" altLang="en-US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297307" y="1124712"/>
          <a:ext cx="7927389" cy="100566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08378"/>
                <a:gridCol w="1708378"/>
                <a:gridCol w="1708378"/>
                <a:gridCol w="2802255"/>
              </a:tblGrid>
              <a:tr h="4284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기본색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보조색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버튼 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버튼 </a:t>
                      </a:r>
                      <a:r>
                        <a:rPr lang="en-US" altLang="ko-KR"/>
                        <a:t>hover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284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color: #333;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color: #555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color: #333;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color: #fff</a:t>
                      </a:r>
                      <a:endParaRPr lang="en-US" altLang="ko-KR" sz="1600"/>
                    </a:p>
                    <a:p>
                      <a:pPr>
                        <a:defRPr/>
                      </a:pPr>
                      <a:r>
                        <a:rPr lang="en-US" altLang="ko-KR" sz="1600"/>
                        <a:t>background-color: #333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297307" y="2356662"/>
          <a:ext cx="7925799" cy="1072337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707848"/>
                <a:gridCol w="1707848"/>
                <a:gridCol w="1707848"/>
                <a:gridCol w="2802255"/>
              </a:tblGrid>
              <a:tr h="4284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기본 폰트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메뉴 폰트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메인 폰트</a:t>
                      </a:r>
                      <a:r>
                        <a:rPr lang="en-US" altLang="ko-KR"/>
                        <a:t>(h1)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설명 폰트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3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"Nanum Gothic", sans-serif;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'East Sea Dokdo', cursive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'Black Han Sans', sans-serif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Impact, Haettenschweiler, 'Arial Narrow Bold', sans-serif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6" name=""/>
          <p:cNvSpPr txBox="1"/>
          <p:nvPr/>
        </p:nvSpPr>
        <p:spPr>
          <a:xfrm>
            <a:off x="297307" y="3573399"/>
            <a:ext cx="2586228" cy="35966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※ 폰트는 구글 폰트 사용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사이트 맵</a:t>
            </a:r>
            <a:endParaRPr lang="ko-KR" altLang="en-US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1524000" y="1196721"/>
          <a:ext cx="6096000" cy="2595880"/>
        </p:xfrm>
        <a:graphic>
          <a:graphicData uri="http://schemas.openxmlformats.org/drawingml/2006/table">
            <a:tbl>
              <a:tblPr firstRow="1" bandRow="1">
                <a:tableStyleId>{C69FF03A-DF0C-4845-94BB-EF2385AD676B}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메인 페이지</a:t>
                      </a: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종류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인기 레시피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편의점 레시피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레시피 요청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떡볶이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5"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``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5"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5"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라면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매운맛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볶음밥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종류 더 보기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1523997" y="4653153"/>
            <a:ext cx="262893" cy="3646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7307" y="4786884"/>
            <a:ext cx="8541891" cy="514350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297307" y="4275582"/>
            <a:ext cx="1708657" cy="36728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종류 페이지</a:t>
            </a:r>
            <a:r>
              <a:rPr lang="en-US" altLang="ko-KR"/>
              <a:t> ex)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와이어프레임</a:t>
            </a:r>
            <a:r>
              <a:rPr lang="en-US" altLang="ko-KR"/>
              <a:t> (</a:t>
            </a:r>
            <a:r>
              <a:rPr lang="ko-KR" altLang="en-US"/>
              <a:t>메인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251460" y="1268730"/>
            <a:ext cx="6408801" cy="532866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755523" y="1268730"/>
            <a:ext cx="4752594" cy="5328666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123694" y="904113"/>
            <a:ext cx="2349246" cy="3646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Inner width : 1100px</a:t>
            </a:r>
            <a:endParaRPr lang="en-US" altLang="ko-KR"/>
          </a:p>
        </p:txBody>
      </p:sp>
      <p:cxnSp>
        <p:nvCxnSpPr>
          <p:cNvPr id="7" name=""/>
          <p:cNvCxnSpPr/>
          <p:nvPr/>
        </p:nvCxnSpPr>
        <p:spPr>
          <a:xfrm>
            <a:off x="755522" y="1988820"/>
            <a:ext cx="4733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 txBox="1"/>
          <p:nvPr/>
        </p:nvSpPr>
        <p:spPr>
          <a:xfrm>
            <a:off x="2084832" y="1484757"/>
            <a:ext cx="1916049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10" name=""/>
          <p:cNvSpPr txBox="1"/>
          <p:nvPr/>
        </p:nvSpPr>
        <p:spPr>
          <a:xfrm>
            <a:off x="4067937" y="1484757"/>
            <a:ext cx="1443228" cy="2945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/>
              <a:t>header : 270px</a:t>
            </a:r>
            <a:endParaRPr lang="en-US" altLang="ko-KR" sz="1400"/>
          </a:p>
        </p:txBody>
      </p:sp>
      <p:cxnSp>
        <p:nvCxnSpPr>
          <p:cNvPr id="11" name=""/>
          <p:cNvCxnSpPr>
            <a:stCxn id="10" idx="3"/>
          </p:cNvCxnSpPr>
          <p:nvPr/>
        </p:nvCxnSpPr>
        <p:spPr>
          <a:xfrm rot="5400000">
            <a:off x="5490528" y="1646524"/>
            <a:ext cx="35147" cy="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/>
          <p:nvPr/>
        </p:nvSpPr>
        <p:spPr>
          <a:xfrm>
            <a:off x="1547622" y="1342453"/>
            <a:ext cx="357404" cy="322326"/>
          </a:xfrm>
          <a:prstGeom prst="ellipse">
            <a:avLst/>
          </a:prstGeom>
          <a:solidFill>
            <a:srgbClr val="bfbfbf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p>
            <a:pPr algn="ctr">
              <a:defRPr/>
            </a:pPr>
            <a:r>
              <a:rPr lang="ko-KR" altLang="en-US" sz="1300"/>
              <a:t> 로고</a:t>
            </a:r>
            <a:endParaRPr lang="ko-KR" altLang="en-US" sz="1300"/>
          </a:p>
        </p:txBody>
      </p:sp>
      <p:sp>
        <p:nvSpPr>
          <p:cNvPr id="14" name=""/>
          <p:cNvSpPr txBox="1"/>
          <p:nvPr/>
        </p:nvSpPr>
        <p:spPr>
          <a:xfrm>
            <a:off x="1547622" y="1700784"/>
            <a:ext cx="2153793" cy="24041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000"/>
              <a:t>menu1 | menu2 | menu3 | menu4</a:t>
            </a:r>
            <a:endParaRPr lang="en-US" altLang="ko-KR" sz="1000"/>
          </a:p>
        </p:txBody>
      </p:sp>
      <p:cxnSp>
        <p:nvCxnSpPr>
          <p:cNvPr id="15" name=""/>
          <p:cNvCxnSpPr/>
          <p:nvPr/>
        </p:nvCxnSpPr>
        <p:spPr>
          <a:xfrm>
            <a:off x="755522" y="2780919"/>
            <a:ext cx="4739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 txBox="1"/>
          <p:nvPr/>
        </p:nvSpPr>
        <p:spPr>
          <a:xfrm>
            <a:off x="4211955" y="2266569"/>
            <a:ext cx="1308735" cy="29832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400"/>
              <a:t>visual : 600px</a:t>
            </a:r>
            <a:endParaRPr lang="en-US" altLang="ko-KR" sz="1400"/>
          </a:p>
        </p:txBody>
      </p:sp>
      <p:cxnSp>
        <p:nvCxnSpPr>
          <p:cNvPr id="17" name=""/>
          <p:cNvCxnSpPr/>
          <p:nvPr/>
        </p:nvCxnSpPr>
        <p:spPr>
          <a:xfrm>
            <a:off x="764698" y="4005072"/>
            <a:ext cx="4755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 txBox="1"/>
          <p:nvPr/>
        </p:nvSpPr>
        <p:spPr>
          <a:xfrm>
            <a:off x="4000881" y="3280410"/>
            <a:ext cx="1464382" cy="29908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400"/>
              <a:t>section: 1500px</a:t>
            </a:r>
            <a:endParaRPr lang="en-US" altLang="ko-KR" sz="1400"/>
          </a:p>
        </p:txBody>
      </p:sp>
      <p:cxnSp>
        <p:nvCxnSpPr>
          <p:cNvPr id="19" name=""/>
          <p:cNvCxnSpPr/>
          <p:nvPr/>
        </p:nvCxnSpPr>
        <p:spPr>
          <a:xfrm>
            <a:off x="749533" y="5013198"/>
            <a:ext cx="47395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/>
          <p:cNvSpPr txBox="1"/>
          <p:nvPr/>
        </p:nvSpPr>
        <p:spPr>
          <a:xfrm>
            <a:off x="3991748" y="4451986"/>
            <a:ext cx="1516369" cy="29908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400"/>
              <a:t>section: 1200px </a:t>
            </a:r>
            <a:endParaRPr lang="en-US" altLang="ko-KR" sz="1400"/>
          </a:p>
        </p:txBody>
      </p:sp>
      <p:cxnSp>
        <p:nvCxnSpPr>
          <p:cNvPr id="21" name=""/>
          <p:cNvCxnSpPr/>
          <p:nvPr/>
        </p:nvCxnSpPr>
        <p:spPr>
          <a:xfrm>
            <a:off x="774378" y="5805297"/>
            <a:ext cx="4746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/>
          <p:cNvSpPr txBox="1"/>
          <p:nvPr/>
        </p:nvSpPr>
        <p:spPr>
          <a:xfrm>
            <a:off x="3991748" y="5313045"/>
            <a:ext cx="1478269" cy="299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/>
              <a:t>section : 600px </a:t>
            </a:r>
            <a:endParaRPr lang="en-US" altLang="ko-KR" sz="1400"/>
          </a:p>
        </p:txBody>
      </p:sp>
      <p:sp>
        <p:nvSpPr>
          <p:cNvPr id="23" name=""/>
          <p:cNvSpPr txBox="1"/>
          <p:nvPr/>
        </p:nvSpPr>
        <p:spPr>
          <a:xfrm>
            <a:off x="5658753" y="4005072"/>
            <a:ext cx="1073517" cy="36499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contents</a:t>
            </a:r>
            <a:endParaRPr lang="en-US" altLang="ko-KR"/>
          </a:p>
        </p:txBody>
      </p:sp>
      <p:cxnSp>
        <p:nvCxnSpPr>
          <p:cNvPr id="24" name=""/>
          <p:cNvCxnSpPr/>
          <p:nvPr/>
        </p:nvCxnSpPr>
        <p:spPr>
          <a:xfrm rot="16200000" flipH="1">
            <a:off x="5170550" y="3561970"/>
            <a:ext cx="975743" cy="275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 rot="5400000" flipH="1" flipV="1">
            <a:off x="5476802" y="4199880"/>
            <a:ext cx="331658" cy="307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/>
          <p:nvPr/>
        </p:nvCxnSpPr>
        <p:spPr>
          <a:xfrm rot="5400000">
            <a:off x="5095686" y="4612578"/>
            <a:ext cx="1125472" cy="275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/>
          <p:cNvSpPr txBox="1"/>
          <p:nvPr/>
        </p:nvSpPr>
        <p:spPr>
          <a:xfrm>
            <a:off x="4080480" y="6081522"/>
            <a:ext cx="1389537" cy="299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/>
              <a:t>footer : 250px </a:t>
            </a:r>
            <a:endParaRPr lang="en-US" altLang="ko-KR" sz="1400"/>
          </a:p>
        </p:txBody>
      </p:sp>
      <p:sp>
        <p:nvSpPr>
          <p:cNvPr id="28" name=""/>
          <p:cNvSpPr txBox="1"/>
          <p:nvPr/>
        </p:nvSpPr>
        <p:spPr>
          <a:xfrm>
            <a:off x="6732270" y="3699701"/>
            <a:ext cx="845820" cy="3655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height</a:t>
            </a:r>
            <a:endParaRPr lang="en-US" altLang="ko-KR"/>
          </a:p>
        </p:txBody>
      </p:sp>
      <p:sp>
        <p:nvSpPr>
          <p:cNvPr id="29" name=""/>
          <p:cNvSpPr txBox="1"/>
          <p:nvPr/>
        </p:nvSpPr>
        <p:spPr>
          <a:xfrm>
            <a:off x="1128522" y="2204466"/>
            <a:ext cx="2572893" cy="36537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Visual</a:t>
            </a:r>
            <a:r>
              <a:rPr lang="ko-KR" altLang="en-US"/>
              <a:t> 이미지 </a:t>
            </a:r>
            <a:r>
              <a:rPr lang="en-US" altLang="ko-KR"/>
              <a:t>(</a:t>
            </a:r>
            <a:r>
              <a:rPr lang="ko-KR" altLang="en-US"/>
              <a:t>슬라이드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0" name=""/>
          <p:cNvSpPr txBox="1"/>
          <p:nvPr/>
        </p:nvSpPr>
        <p:spPr>
          <a:xfrm>
            <a:off x="882967" y="3246310"/>
            <a:ext cx="2770823" cy="3653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contents</a:t>
            </a:r>
            <a:r>
              <a:rPr lang="ko-KR" altLang="en-US"/>
              <a:t> 영역</a:t>
            </a:r>
            <a:r>
              <a:rPr lang="en-US" altLang="ko-KR"/>
              <a:t>(</a:t>
            </a:r>
            <a:r>
              <a:rPr lang="ko-KR" altLang="en-US"/>
              <a:t>추천레시피</a:t>
            </a:r>
            <a:r>
              <a:rPr lang="en-US" altLang="ko-KR"/>
              <a:t>)</a:t>
            </a:r>
            <a:endParaRPr lang="en-US" altLang="ko-KR"/>
          </a:p>
        </p:txBody>
      </p:sp>
      <p:cxnSp>
        <p:nvCxnSpPr>
          <p:cNvPr id="31" name=""/>
          <p:cNvCxnSpPr/>
          <p:nvPr/>
        </p:nvCxnSpPr>
        <p:spPr>
          <a:xfrm>
            <a:off x="1403603" y="1700784"/>
            <a:ext cx="23967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"/>
          <p:cNvSpPr txBox="1"/>
          <p:nvPr/>
        </p:nvSpPr>
        <p:spPr>
          <a:xfrm>
            <a:off x="774378" y="1401984"/>
            <a:ext cx="476822" cy="29880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400"/>
              <a:t>top</a:t>
            </a:r>
            <a:endParaRPr lang="en-US" altLang="ko-KR" sz="1400"/>
          </a:p>
        </p:txBody>
      </p:sp>
      <p:sp>
        <p:nvSpPr>
          <p:cNvPr id="34" name=""/>
          <p:cNvSpPr txBox="1"/>
          <p:nvPr/>
        </p:nvSpPr>
        <p:spPr>
          <a:xfrm>
            <a:off x="737997" y="1700784"/>
            <a:ext cx="648843" cy="29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/>
              <a:t>down</a:t>
            </a:r>
            <a:endParaRPr lang="en-US" altLang="ko-KR" sz="1400"/>
          </a:p>
        </p:txBody>
      </p:sp>
      <p:sp>
        <p:nvSpPr>
          <p:cNvPr id="35" name=""/>
          <p:cNvSpPr txBox="1"/>
          <p:nvPr/>
        </p:nvSpPr>
        <p:spPr>
          <a:xfrm>
            <a:off x="882966" y="4384550"/>
            <a:ext cx="2027873" cy="36652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유튜브 </a:t>
            </a:r>
            <a:r>
              <a:rPr lang="en-US" altLang="ko-KR"/>
              <a:t>iframe</a:t>
            </a:r>
            <a:r>
              <a:rPr lang="ko-KR" altLang="en-US"/>
              <a:t> 영역</a:t>
            </a:r>
            <a:endParaRPr lang="ko-KR" altLang="en-US"/>
          </a:p>
        </p:txBody>
      </p:sp>
      <p:sp>
        <p:nvSpPr>
          <p:cNvPr id="36" name=""/>
          <p:cNvSpPr txBox="1"/>
          <p:nvPr/>
        </p:nvSpPr>
        <p:spPr>
          <a:xfrm>
            <a:off x="882965" y="5247513"/>
            <a:ext cx="2770825" cy="3653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contents</a:t>
            </a:r>
            <a:r>
              <a:rPr lang="ko-KR" altLang="en-US"/>
              <a:t> 영역</a:t>
            </a:r>
            <a:r>
              <a:rPr lang="en-US" altLang="ko-KR"/>
              <a:t>(</a:t>
            </a:r>
            <a:r>
              <a:rPr lang="ko-KR" altLang="en-US"/>
              <a:t>인기레시피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7" name=""/>
          <p:cNvSpPr txBox="1"/>
          <p:nvPr/>
        </p:nvSpPr>
        <p:spPr>
          <a:xfrm>
            <a:off x="882965" y="6014849"/>
            <a:ext cx="1303975" cy="366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footer</a:t>
            </a:r>
            <a:r>
              <a:rPr lang="ko-KR" altLang="en-US"/>
              <a:t> 영역</a:t>
            </a:r>
            <a:endParaRPr lang="ko-KR" altLang="en-US"/>
          </a:p>
        </p:txBody>
      </p:sp>
      <p:cxnSp>
        <p:nvCxnSpPr>
          <p:cNvPr id="38" name=""/>
          <p:cNvCxnSpPr/>
          <p:nvPr/>
        </p:nvCxnSpPr>
        <p:spPr>
          <a:xfrm>
            <a:off x="251460" y="1988820"/>
            <a:ext cx="360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>
            <a:off x="251460" y="2780919"/>
            <a:ext cx="360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/>
          <p:nvPr/>
        </p:nvCxnSpPr>
        <p:spPr>
          <a:xfrm>
            <a:off x="251460" y="4005072"/>
            <a:ext cx="360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/>
          <p:cNvCxnSpPr/>
          <p:nvPr/>
        </p:nvCxnSpPr>
        <p:spPr>
          <a:xfrm>
            <a:off x="251459" y="5013198"/>
            <a:ext cx="360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/>
          <p:nvPr/>
        </p:nvCxnSpPr>
        <p:spPr>
          <a:xfrm>
            <a:off x="251459" y="5805297"/>
            <a:ext cx="360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"/>
          <p:cNvSpPr txBox="1"/>
          <p:nvPr/>
        </p:nvSpPr>
        <p:spPr>
          <a:xfrm>
            <a:off x="297307" y="1503616"/>
            <a:ext cx="337058" cy="36633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a</a:t>
            </a:r>
            <a:endParaRPr lang="en-US" altLang="ko-KR"/>
          </a:p>
        </p:txBody>
      </p:sp>
      <p:sp>
        <p:nvSpPr>
          <p:cNvPr id="45" name=""/>
          <p:cNvSpPr txBox="1"/>
          <p:nvPr/>
        </p:nvSpPr>
        <p:spPr>
          <a:xfrm>
            <a:off x="297307" y="2232564"/>
            <a:ext cx="337058" cy="366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b</a:t>
            </a:r>
            <a:endParaRPr lang="en-US" altLang="ko-KR"/>
          </a:p>
        </p:txBody>
      </p:sp>
      <p:sp>
        <p:nvSpPr>
          <p:cNvPr id="46" name=""/>
          <p:cNvSpPr txBox="1"/>
          <p:nvPr/>
        </p:nvSpPr>
        <p:spPr>
          <a:xfrm>
            <a:off x="274447" y="3245834"/>
            <a:ext cx="321818" cy="366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c</a:t>
            </a:r>
            <a:endParaRPr lang="en-US" altLang="ko-KR"/>
          </a:p>
        </p:txBody>
      </p:sp>
      <p:sp>
        <p:nvSpPr>
          <p:cNvPr id="47" name=""/>
          <p:cNvSpPr txBox="1"/>
          <p:nvPr/>
        </p:nvSpPr>
        <p:spPr>
          <a:xfrm>
            <a:off x="304927" y="4353403"/>
            <a:ext cx="338963" cy="366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d</a:t>
            </a:r>
            <a:endParaRPr lang="en-US" altLang="ko-KR"/>
          </a:p>
        </p:txBody>
      </p:sp>
      <p:sp>
        <p:nvSpPr>
          <p:cNvPr id="48" name=""/>
          <p:cNvSpPr txBox="1"/>
          <p:nvPr/>
        </p:nvSpPr>
        <p:spPr>
          <a:xfrm>
            <a:off x="295402" y="5246560"/>
            <a:ext cx="338963" cy="366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e</a:t>
            </a:r>
            <a:endParaRPr lang="en-US" altLang="ko-KR"/>
          </a:p>
        </p:txBody>
      </p:sp>
      <p:sp>
        <p:nvSpPr>
          <p:cNvPr id="49" name=""/>
          <p:cNvSpPr txBox="1"/>
          <p:nvPr/>
        </p:nvSpPr>
        <p:spPr>
          <a:xfrm>
            <a:off x="304927" y="6014849"/>
            <a:ext cx="291338" cy="366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f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세부 영역</a:t>
            </a:r>
            <a:r>
              <a:rPr lang="en-US" altLang="ko-KR"/>
              <a:t> a-1 (header)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/>
              <a:t>top</a:t>
            </a:r>
            <a:r>
              <a:rPr lang="ko-KR" altLang="en-US" sz="1800"/>
              <a:t>과 </a:t>
            </a:r>
            <a:r>
              <a:rPr lang="en-US" altLang="ko-KR" sz="1800"/>
              <a:t>down</a:t>
            </a:r>
            <a:r>
              <a:rPr lang="ko-KR" altLang="en-US" sz="1800"/>
              <a:t>으로 나누어 영역 설정</a:t>
            </a:r>
            <a:r>
              <a:rPr lang="en-US" altLang="ko-KR" sz="1800"/>
              <a:t> (header inner</a:t>
            </a:r>
            <a:r>
              <a:rPr lang="ko-KR" altLang="en-US" sz="1800"/>
              <a:t> </a:t>
            </a:r>
            <a:r>
              <a:rPr lang="en-US" altLang="ko-KR" sz="1800"/>
              <a:t>height</a:t>
            </a:r>
            <a:r>
              <a:rPr lang="ko-KR" altLang="en-US" sz="1800"/>
              <a:t> </a:t>
            </a:r>
            <a:r>
              <a:rPr lang="en-US" altLang="ko-KR" sz="1800"/>
              <a:t>:</a:t>
            </a:r>
            <a:r>
              <a:rPr lang="ko-KR" altLang="en-US" sz="1800"/>
              <a:t> </a:t>
            </a:r>
            <a:r>
              <a:rPr lang="en-US" altLang="ko-KR" sz="1800"/>
              <a:t>270px, width : 1100px)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ko-KR" altLang="en-US" sz="1800"/>
              <a:t>    </a:t>
            </a:r>
            <a:r>
              <a:rPr lang="en-US" altLang="ko-KR" sz="1800"/>
              <a:t>-</a:t>
            </a:r>
            <a:r>
              <a:rPr lang="ko-KR" altLang="en-US" sz="1800"/>
              <a:t> </a:t>
            </a:r>
            <a:r>
              <a:rPr lang="en-US" altLang="ko-KR" sz="1800"/>
              <a:t>top : 150px, down : 120px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>
              <a:defRPr/>
            </a:pPr>
            <a:r>
              <a:rPr lang="en-US" altLang="ko-KR" sz="1800"/>
              <a:t>top</a:t>
            </a:r>
            <a:r>
              <a:rPr lang="ko-KR" altLang="en-US" sz="1800"/>
              <a:t> 영역 요소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ko-KR" altLang="en-US" sz="1800"/>
              <a:t>    </a:t>
            </a:r>
            <a:r>
              <a:rPr lang="en-US" altLang="ko-KR" sz="1800"/>
              <a:t>-</a:t>
            </a:r>
            <a:r>
              <a:rPr lang="ko-KR" altLang="en-US" sz="1800"/>
              <a:t> 서브 메뉴 </a:t>
            </a:r>
            <a:r>
              <a:rPr lang="en-US" altLang="ko-KR" sz="1800"/>
              <a:t>(</a:t>
            </a:r>
            <a:r>
              <a:rPr lang="ko-KR" altLang="en-US" sz="1800"/>
              <a:t> </a:t>
            </a:r>
            <a:r>
              <a:rPr lang="en-US" altLang="ko-KR" sz="1800"/>
              <a:t>signIn, signUp )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ko-KR" altLang="en-US" sz="1800"/>
              <a:t>        </a:t>
            </a:r>
            <a:r>
              <a:rPr lang="en-US" altLang="ko-KR" sz="1800"/>
              <a:t>-</a:t>
            </a:r>
            <a:r>
              <a:rPr lang="ko-KR" altLang="en-US" sz="1800"/>
              <a:t> </a:t>
            </a:r>
            <a:r>
              <a:rPr lang="en-US" altLang="ko-KR" sz="1800"/>
              <a:t>signIn :</a:t>
            </a:r>
            <a:r>
              <a:rPr lang="ko-KR" altLang="en-US" sz="1800"/>
              <a:t> 로그인 페이지 이동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       </a:t>
            </a:r>
            <a:r>
              <a:rPr lang="en-US" altLang="ko-KR" sz="1800"/>
              <a:t>-</a:t>
            </a:r>
            <a:r>
              <a:rPr lang="ko-KR" altLang="en-US" sz="1800"/>
              <a:t> </a:t>
            </a:r>
            <a:r>
              <a:rPr lang="en-US" altLang="ko-KR" sz="1800"/>
              <a:t>signUp : </a:t>
            </a:r>
            <a:r>
              <a:rPr lang="ko-KR" altLang="en-US" sz="1800"/>
              <a:t>회원가입 페이지 이동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   </a:t>
            </a:r>
            <a:r>
              <a:rPr lang="en-US" altLang="ko-KR" sz="1800"/>
              <a:t>-</a:t>
            </a:r>
            <a:r>
              <a:rPr lang="ko-KR" altLang="en-US" sz="1800"/>
              <a:t> 로고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   </a:t>
            </a:r>
            <a:r>
              <a:rPr lang="en-US" altLang="ko-KR" sz="1800"/>
              <a:t>-</a:t>
            </a:r>
            <a:r>
              <a:rPr lang="ko-KR" altLang="en-US" sz="1800"/>
              <a:t> 검색창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       </a:t>
            </a:r>
            <a:r>
              <a:rPr lang="en-US" altLang="ko-KR" sz="1800"/>
              <a:t>-</a:t>
            </a:r>
            <a:r>
              <a:rPr lang="ko-KR" altLang="en-US" sz="1800"/>
              <a:t> 검색창 포커스 시 검정색 테두리로 변경</a:t>
            </a:r>
            <a:endParaRPr lang="ko-KR" altLang="en-US" sz="1800"/>
          </a:p>
          <a:p>
            <a:pPr marL="0" indent="0">
              <a:buNone/>
              <a:defRPr/>
            </a:pPr>
            <a:endParaRPr lang="ko-KR" altLang="en-US" sz="1800"/>
          </a:p>
          <a:p>
            <a:pPr marL="0" indent="0">
              <a:buNone/>
              <a:defRPr/>
            </a:pPr>
            <a:r>
              <a:rPr lang="en-US" altLang="ko-KR" sz="1800"/>
              <a:t>   </a:t>
            </a:r>
            <a:r>
              <a:rPr lang="ko-KR" altLang="en-US" sz="1800"/>
              <a:t>※ </a:t>
            </a:r>
            <a:r>
              <a:rPr lang="en-US" altLang="ko-KR" sz="1800"/>
              <a:t>top</a:t>
            </a:r>
            <a:r>
              <a:rPr lang="ko-KR" altLang="en-US" sz="1800"/>
              <a:t> 헤더 </a:t>
            </a:r>
            <a:r>
              <a:rPr lang="en-US" altLang="ko-KR" sz="1800"/>
              <a:t>ex)</a:t>
            </a:r>
            <a:endParaRPr lang="en-US" altLang="ko-KR" sz="1800"/>
          </a:p>
        </p:txBody>
      </p:sp>
      <p:sp>
        <p:nvSpPr>
          <p:cNvPr id="4" name=""/>
          <p:cNvSpPr/>
          <p:nvPr/>
        </p:nvSpPr>
        <p:spPr>
          <a:xfrm>
            <a:off x="611505" y="5121211"/>
            <a:ext cx="7632954" cy="86410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827532" y="5229225"/>
            <a:ext cx="648081" cy="64808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p>
            <a:pPr algn="ctr">
              <a:defRPr/>
            </a:pPr>
            <a:r>
              <a:rPr lang="en-US" altLang="ko-KR"/>
              <a:t>logo</a:t>
            </a:r>
            <a:endParaRPr lang="en-US" altLang="ko-KR"/>
          </a:p>
        </p:txBody>
      </p:sp>
      <p:sp>
        <p:nvSpPr>
          <p:cNvPr id="6" name=""/>
          <p:cNvSpPr txBox="1"/>
          <p:nvPr/>
        </p:nvSpPr>
        <p:spPr>
          <a:xfrm>
            <a:off x="1640967" y="5373338"/>
            <a:ext cx="1622298" cy="35985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Simple Recipe</a:t>
            </a:r>
            <a:endParaRPr lang="en-US" altLang="ko-KR"/>
          </a:p>
        </p:txBody>
      </p:sp>
      <p:sp>
        <p:nvSpPr>
          <p:cNvPr id="7" name=""/>
          <p:cNvSpPr/>
          <p:nvPr/>
        </p:nvSpPr>
        <p:spPr>
          <a:xfrm>
            <a:off x="6156198" y="5553265"/>
            <a:ext cx="1800225" cy="324040"/>
          </a:xfrm>
          <a:prstGeom prst="rect">
            <a:avLst/>
          </a:prstGeom>
          <a:solidFill>
            <a:srgbClr val="d9d9d9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7596378" y="5571172"/>
            <a:ext cx="288036" cy="324040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⌕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6475095" y="5225033"/>
            <a:ext cx="1483995" cy="29756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400"/>
              <a:t>sign in | sign up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세부 영역</a:t>
            </a:r>
            <a:r>
              <a:rPr lang="en-US" altLang="ko-KR"/>
              <a:t> a-2 (header)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/>
              <a:t>down</a:t>
            </a:r>
            <a:r>
              <a:rPr lang="ko-KR" altLang="en-US" sz="1800"/>
              <a:t> 영역 요소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   </a:t>
            </a:r>
            <a:r>
              <a:rPr lang="en-US" altLang="ko-KR" sz="1800"/>
              <a:t>-</a:t>
            </a:r>
            <a:r>
              <a:rPr lang="ko-KR" altLang="en-US" sz="1800"/>
              <a:t> 메인 메뉴 </a:t>
            </a:r>
            <a:r>
              <a:rPr lang="en-US" altLang="ko-KR" sz="1800"/>
              <a:t>(</a:t>
            </a:r>
            <a:r>
              <a:rPr lang="ko-KR" altLang="en-US" sz="1800"/>
              <a:t> 종류</a:t>
            </a:r>
            <a:r>
              <a:rPr lang="en-US" altLang="ko-KR" sz="1800"/>
              <a:t>,</a:t>
            </a:r>
            <a:r>
              <a:rPr lang="ko-KR" altLang="en-US" sz="1800"/>
              <a:t> 인기레시피</a:t>
            </a:r>
            <a:r>
              <a:rPr lang="en-US" altLang="ko-KR" sz="1800"/>
              <a:t>,</a:t>
            </a:r>
            <a:r>
              <a:rPr lang="ko-KR" altLang="en-US" sz="1800"/>
              <a:t> 편의점 레시피</a:t>
            </a:r>
            <a:r>
              <a:rPr lang="en-US" altLang="ko-KR" sz="1800"/>
              <a:t>,</a:t>
            </a:r>
            <a:r>
              <a:rPr lang="ko-KR" altLang="en-US" sz="1800"/>
              <a:t> 레시피 요청</a:t>
            </a:r>
            <a:r>
              <a:rPr lang="en-US" altLang="ko-KR" sz="1800"/>
              <a:t> )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ko-KR" altLang="en-US" sz="1800"/>
              <a:t>    </a:t>
            </a:r>
            <a:r>
              <a:rPr lang="en-US" altLang="ko-KR" sz="1800"/>
              <a:t>-</a:t>
            </a:r>
            <a:r>
              <a:rPr lang="ko-KR" altLang="en-US" sz="1800"/>
              <a:t> 종류 </a:t>
            </a:r>
            <a:r>
              <a:rPr lang="en-US" altLang="ko-KR" sz="1800"/>
              <a:t>( </a:t>
            </a:r>
            <a:r>
              <a:rPr lang="ko-KR" altLang="en-US" sz="1800"/>
              <a:t>떡볶이</a:t>
            </a:r>
            <a:r>
              <a:rPr lang="en-US" altLang="ko-KR" sz="1800"/>
              <a:t>,</a:t>
            </a:r>
            <a:r>
              <a:rPr lang="ko-KR" altLang="en-US" sz="1800"/>
              <a:t> 라면</a:t>
            </a:r>
            <a:r>
              <a:rPr lang="en-US" altLang="ko-KR" sz="1800"/>
              <a:t>,</a:t>
            </a:r>
            <a:r>
              <a:rPr lang="ko-KR" altLang="en-US" sz="1800"/>
              <a:t> 매운맛</a:t>
            </a:r>
            <a:r>
              <a:rPr lang="en-US" altLang="ko-KR" sz="1800"/>
              <a:t>,</a:t>
            </a:r>
            <a:r>
              <a:rPr lang="ko-KR" altLang="en-US" sz="1800"/>
              <a:t> 볶음밥</a:t>
            </a:r>
            <a:r>
              <a:rPr lang="en-US" altLang="ko-KR" sz="1800"/>
              <a:t>,</a:t>
            </a:r>
            <a:r>
              <a:rPr lang="ko-KR" altLang="en-US" sz="1800"/>
              <a:t> 종류 더 보기 </a:t>
            </a:r>
            <a:r>
              <a:rPr lang="en-US" altLang="ko-KR" sz="1800"/>
              <a:t>)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ko-KR" altLang="en-US" sz="1800"/>
              <a:t>    </a:t>
            </a:r>
            <a:r>
              <a:rPr lang="en-US" altLang="ko-KR" sz="1800"/>
              <a:t>-</a:t>
            </a:r>
            <a:r>
              <a:rPr lang="ko-KR" altLang="en-US" sz="1800"/>
              <a:t> 종류에 마우스를 </a:t>
            </a:r>
            <a:r>
              <a:rPr lang="en-US" altLang="ko-KR" sz="1800"/>
              <a:t>hover</a:t>
            </a:r>
            <a:r>
              <a:rPr lang="ko-KR" altLang="en-US" sz="1800"/>
              <a:t> 했을 때 아래로 메뉴가 슬라이드 되어야 한다</a:t>
            </a:r>
            <a:r>
              <a:rPr lang="en-US" altLang="ko-KR" sz="1800"/>
              <a:t>.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   </a:t>
            </a:r>
            <a:r>
              <a:rPr lang="ko-KR" altLang="en-US" sz="1800"/>
              <a:t>※ </a:t>
            </a:r>
            <a:r>
              <a:rPr lang="en-US" altLang="ko-KR" sz="1800"/>
              <a:t>down</a:t>
            </a:r>
            <a:r>
              <a:rPr lang="ko-KR" altLang="en-US" sz="1800"/>
              <a:t> 헤더 </a:t>
            </a:r>
            <a:r>
              <a:rPr lang="en-US" altLang="ko-KR" sz="1800"/>
              <a:t>ex)</a:t>
            </a:r>
            <a:endParaRPr lang="en-US" altLang="ko-KR" sz="1800"/>
          </a:p>
        </p:txBody>
      </p:sp>
      <p:sp>
        <p:nvSpPr>
          <p:cNvPr id="4" name=""/>
          <p:cNvSpPr/>
          <p:nvPr/>
        </p:nvSpPr>
        <p:spPr>
          <a:xfrm>
            <a:off x="611504" y="2852928"/>
            <a:ext cx="7632954" cy="86410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1431798" y="3131438"/>
            <a:ext cx="3688842" cy="29756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400"/>
              <a:t>종류 </a:t>
            </a:r>
            <a:r>
              <a:rPr lang="en-US" altLang="ko-KR" sz="1400"/>
              <a:t>|</a:t>
            </a:r>
            <a:r>
              <a:rPr lang="ko-KR" altLang="en-US" sz="1400"/>
              <a:t> 인기레시피 </a:t>
            </a:r>
            <a:r>
              <a:rPr lang="en-US" altLang="ko-KR" sz="1400"/>
              <a:t>|</a:t>
            </a:r>
            <a:r>
              <a:rPr lang="ko-KR" altLang="en-US" sz="1400"/>
              <a:t> 편의점레시피 </a:t>
            </a:r>
            <a:r>
              <a:rPr lang="en-US" altLang="ko-KR" sz="1400"/>
              <a:t>|</a:t>
            </a:r>
            <a:r>
              <a:rPr lang="ko-KR" altLang="en-US" sz="1400"/>
              <a:t> 레시피 요청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세부 영역 </a:t>
            </a:r>
            <a:r>
              <a:rPr lang="en-US" altLang="ko-KR"/>
              <a:t>b - 1 (Visual)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음식 이미지가 화면에 </a:t>
            </a:r>
            <a:r>
              <a:rPr lang="en-US" altLang="ko-KR"/>
              <a:t>3</a:t>
            </a:r>
            <a:r>
              <a:rPr lang="ko-KR" altLang="en-US"/>
              <a:t>개 보이게 표시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Visual</a:t>
            </a:r>
            <a:r>
              <a:rPr lang="ko-KR" altLang="en-US"/>
              <a:t> 영역은 다른 영역과 다르게 </a:t>
            </a:r>
            <a:r>
              <a:rPr lang="en-US" altLang="ko-KR"/>
              <a:t>inner</a:t>
            </a:r>
            <a:r>
              <a:rPr lang="ko-KR" altLang="en-US"/>
              <a:t>영역을 벗어난 </a:t>
            </a:r>
            <a:r>
              <a:rPr lang="en-US" altLang="ko-KR"/>
              <a:t>width</a:t>
            </a:r>
            <a:r>
              <a:rPr lang="ko-KR" altLang="en-US"/>
              <a:t> 값 사용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하나의 이미지 별로 너비를 </a:t>
            </a:r>
            <a:r>
              <a:rPr lang="en-US" altLang="ko-KR"/>
              <a:t>600px,</a:t>
            </a:r>
            <a:r>
              <a:rPr lang="ko-KR" altLang="en-US"/>
              <a:t> 높이를 </a:t>
            </a:r>
            <a:r>
              <a:rPr lang="en-US" altLang="ko-KR"/>
              <a:t>400px</a:t>
            </a:r>
            <a:r>
              <a:rPr lang="ko-KR" altLang="en-US"/>
              <a:t>로 고정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이미지를 가지고 있는 </a:t>
            </a:r>
            <a:r>
              <a:rPr lang="en-US" altLang="ko-KR"/>
              <a:t>container</a:t>
            </a:r>
            <a:r>
              <a:rPr lang="ko-KR" altLang="en-US"/>
              <a:t>의 너비를 </a:t>
            </a:r>
            <a:r>
              <a:rPr lang="en-US" altLang="ko-KR"/>
              <a:t>3</a:t>
            </a:r>
            <a:r>
              <a:rPr lang="ko-KR" altLang="en-US"/>
              <a:t>개의 이미지를 담고 있을 수 있게 </a:t>
            </a:r>
            <a:r>
              <a:rPr lang="en-US" altLang="ko-KR"/>
              <a:t>600</a:t>
            </a:r>
            <a:r>
              <a:rPr lang="ko-KR" altLang="en-US"/>
              <a:t> </a:t>
            </a:r>
            <a:r>
              <a:rPr lang="en-US" altLang="ko-KR"/>
              <a:t>*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으로 설정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-</a:t>
            </a:r>
            <a:r>
              <a:rPr lang="ko-KR" altLang="en-US"/>
              <a:t> 만약 </a:t>
            </a:r>
            <a:r>
              <a:rPr lang="en-US" altLang="ko-KR"/>
              <a:t>5</a:t>
            </a:r>
            <a:r>
              <a:rPr lang="ko-KR" altLang="en-US"/>
              <a:t>개의 이미지를 보여준다고 하면 </a:t>
            </a:r>
            <a:r>
              <a:rPr lang="en-US" altLang="ko-KR"/>
              <a:t>*5</a:t>
            </a:r>
            <a:r>
              <a:rPr lang="ko-KR" altLang="en-US"/>
              <a:t>로 코드 수정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이미지를 마우스 슬라이드</a:t>
            </a:r>
            <a:r>
              <a:rPr lang="en-US" altLang="ko-KR"/>
              <a:t>,</a:t>
            </a:r>
            <a:r>
              <a:rPr lang="ko-KR" altLang="en-US"/>
              <a:t> 버튼 슬라이드 사용 가능하게 적용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세부 영역 </a:t>
            </a:r>
            <a:r>
              <a:rPr lang="en-US" altLang="ko-KR"/>
              <a:t>b - 2 (Visual)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633" y="868118"/>
            <a:ext cx="8538962" cy="2992936"/>
          </a:xfrm>
        </p:spPr>
        <p:txBody>
          <a:bodyPr>
            <a:normAutofit lnSpcReduction="10000"/>
          </a:bodyPr>
          <a:lstStyle/>
          <a:p>
            <a:pPr lvl="1">
              <a:defRPr/>
            </a:pPr>
            <a:r>
              <a:rPr lang="ko-KR" altLang="en-US"/>
              <a:t>준비된 이미지가 모두 보여지면 처음 이미지로 슬라이드 되도록 적용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중앙 이미지를 제외한 나머지 이미지는 투명도 처리</a:t>
            </a:r>
            <a:r>
              <a:rPr lang="en-US" altLang="ko-KR"/>
              <a:t>(opacity)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이미지 밑에 버튼을 배치하고 버튼 클릭 시 레시피 페이지로 이동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※</a:t>
            </a:r>
            <a:r>
              <a:rPr lang="en-US" altLang="ko-KR"/>
              <a:t>Visual</a:t>
            </a:r>
            <a:r>
              <a:rPr lang="ko-KR" altLang="en-US"/>
              <a:t> 영역 </a:t>
            </a:r>
            <a:r>
              <a:rPr lang="en-US" altLang="ko-KR"/>
              <a:t>ex)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297307" y="3861054"/>
            <a:ext cx="8451215" cy="252031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539496" y="4077081"/>
            <a:ext cx="7776972" cy="1656207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3059811" y="4077081"/>
            <a:ext cx="2808351" cy="1656207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3436429" y="4723447"/>
            <a:ext cx="1983105" cy="36347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active</a:t>
            </a:r>
            <a:r>
              <a:rPr lang="ko-KR" altLang="en-US"/>
              <a:t> 켜진 이미지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3923919" y="5877306"/>
            <a:ext cx="1296162" cy="360045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레시피 보기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2555748" y="4723447"/>
            <a:ext cx="360045" cy="363474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6012180" y="4757737"/>
            <a:ext cx="360045" cy="363474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→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4007929" y="4077081"/>
            <a:ext cx="840104" cy="36614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600px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6732270" y="4077081"/>
            <a:ext cx="840104" cy="366141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33e5e"/>
                </a:solidFill>
                <a:latin typeface="Tahoma"/>
                <a:ea typeface="한컴 윤고딕 230"/>
                <a:cs typeface="Tahoma"/>
              </a:rPr>
              <a:t>600px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33e5e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331595" y="4077081"/>
            <a:ext cx="840104" cy="366141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33e5e"/>
                </a:solidFill>
                <a:latin typeface="Tahoma"/>
                <a:ea typeface="한컴 윤고딕 230"/>
                <a:cs typeface="Tahoma"/>
              </a:rPr>
              <a:t>600px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33e5e"/>
              </a:solidFill>
              <a:latin typeface="Tahoma"/>
              <a:ea typeface="한컴 윤고딕 230"/>
              <a:cs typeface="Tahoma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6739128" y="3429000"/>
            <a:ext cx="2009394" cy="36404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높이는 비율에 맞게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공책">
  <a:themeElements>
    <a:clrScheme name="공책">
      <a:dk1>
        <a:srgbClr val="233e5e"/>
      </a:dk1>
      <a:lt1>
        <a:sysClr val="window" lastClr="ffffff"/>
      </a:lt1>
      <a:dk2>
        <a:srgbClr val="72695e"/>
      </a:dk2>
      <a:lt2>
        <a:srgbClr val="efeee9"/>
      </a:lt2>
      <a:accent1>
        <a:srgbClr val="497dbb"/>
      </a:accent1>
      <a:accent2>
        <a:srgbClr val="7fc068"/>
      </a:accent2>
      <a:accent3>
        <a:srgbClr val="eee460"/>
      </a:accent3>
      <a:accent4>
        <a:srgbClr val="f69d54"/>
      </a:accent4>
      <a:accent5>
        <a:srgbClr val="bd5951"/>
      </a:accent5>
      <a:accent6>
        <a:srgbClr val="bfb6a5"/>
      </a:accent6>
      <a:hlink>
        <a:srgbClr val="0d057b"/>
      </a:hlink>
      <a:folHlink>
        <a:srgbClr val="510957"/>
      </a:folHlink>
    </a:clrScheme>
    <a:fontScheme name="공책">
      <a:majorFont>
        <a:latin typeface="Tahoma"/>
        <a:ea typeface="한컴 윤고딕 240"/>
        <a:cs typeface=""/>
      </a:majorFont>
      <a:minorFont>
        <a:latin typeface="Tahoma"/>
        <a:ea typeface="한컴 윤고딕 230"/>
        <a:cs typeface=""/>
      </a:minorFont>
    </a:fontScheme>
    <a:fmtScheme name="공책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한글과컴퓨터</ep:Company>
  <ep:Words>766</ep:Words>
  <ep:PresentationFormat/>
  <ep:Paragraphs>180</ep:Paragraphs>
  <ep:Slides>21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공책</vt:lpstr>
      <vt:lpstr>SIMPLE RECIPE</vt:lpstr>
      <vt:lpstr>1. 개요</vt:lpstr>
      <vt:lpstr>2. 컬러 가이드 및 폰트</vt:lpstr>
      <vt:lpstr>사이트 맵</vt:lpstr>
      <vt:lpstr>와이어프레임 (메인)</vt:lpstr>
      <vt:lpstr>세부 영역 a-1 (header)</vt:lpstr>
      <vt:lpstr>세부 영역 a-2 (header)</vt:lpstr>
      <vt:lpstr>세부 영역 b - 1 (Visual)</vt:lpstr>
      <vt:lpstr>세부 영역 b - 2 (Visual)</vt:lpstr>
      <vt:lpstr>세부 영역 c - 1 (Contents)</vt:lpstr>
      <vt:lpstr>세부 영역 c - 2 (Contents)</vt:lpstr>
      <vt:lpstr>세부 영역 d - 1 (Youtube 영역)</vt:lpstr>
      <vt:lpstr>세부 영역 e - 1 (인기 레시피 영역)</vt:lpstr>
      <vt:lpstr>세부 영역 f - 1 (footer 영역)</vt:lpstr>
      <vt:lpstr>SignIn 페이지</vt:lpstr>
      <vt:lpstr>SignUp 페이지</vt:lpstr>
      <vt:lpstr>SignUp 페이지</vt:lpstr>
      <vt:lpstr>인기 레시피 및 편의점 레시피</vt:lpstr>
      <vt:lpstr>인기 레시피 및 편의점 레시피</vt:lpstr>
      <vt:lpstr>종류 페이지</vt:lpstr>
      <vt:lpstr>종류 페이지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ontentStatus>화면 슬라이드 쇼(4:3)</cp:contentStatus>
  <dcterms:created xsi:type="dcterms:W3CDTF">2010-07-28T14:33:52.027</dcterms:created>
  <cp:lastModifiedBy>yunhk</cp:lastModifiedBy>
  <dcterms:modified xsi:type="dcterms:W3CDTF">2021-12-03T02:30:35.749</dcterms:modified>
  <cp:revision>56</cp:revision>
  <dc:title>SIMPLE RECIPE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