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>
                <a:solidFill>
                  <a:srgbClr val="FFFFFF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열기구의 윗부분을 위에서 근접 촬영한 사진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란 하늘을 배경으로 아래에서 올려다본 열기구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란 하늘을 배경으로 아래에서 올려다본 열기구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am char / 22.08.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team char / 22.08.25</a:t>
            </a:r>
          </a:p>
        </p:txBody>
      </p:sp>
      <p:sp>
        <p:nvSpPr>
          <p:cNvPr id="152" name="Manage your little memo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 your little memory</a:t>
            </a:r>
          </a:p>
        </p:txBody>
      </p:sp>
      <p:sp>
        <p:nvSpPr>
          <p:cNvPr id="153" name="It's too expansive to expand memor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It's too expansive to expand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eedb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Feedbacks</a:t>
            </a:r>
          </a:p>
        </p:txBody>
      </p:sp>
      <p:sp>
        <p:nvSpPr>
          <p:cNvPr id="156" name="by pe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by peers</a:t>
            </a:r>
          </a:p>
        </p:txBody>
      </p:sp>
      <p:sp>
        <p:nvSpPr>
          <p:cNvPr id="157" name="Need summary of concepts about 'Page replacement algorithm' in subject 과제와 관련된 개념을 간단하게 명시해 줬으면 좋겠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 summary of concepts about 'Page replacement algorithm' in subject</a:t>
            </a:r>
            <a:br/>
            <a:r>
              <a:t>과제와 관련된 개념을 간단하게 명시해 줬으면 좋겠다.</a:t>
            </a:r>
          </a:p>
          <a:p>
            <a:pPr/>
            <a:r>
              <a:t>Add other algorithms except OPT</a:t>
            </a:r>
            <a:br/>
            <a:r>
              <a:t>OPT 이외의 알고리즘도 다뤘으면 좋겠다.</a:t>
            </a:r>
          </a:p>
          <a:p>
            <a:pPr/>
            <a:r>
              <a:t>Improvement of tester's readability</a:t>
            </a:r>
            <a:br/>
            <a:r>
              <a:t>테스터 출력의 시인성을 개선했으면 좋겠다.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ge replacement algorith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Page replacement algorithm</a:t>
            </a:r>
          </a:p>
        </p:txBody>
      </p:sp>
      <p:sp>
        <p:nvSpPr>
          <p:cNvPr id="160" name="Simulate 'Optimal page replacement algorithm'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Simulate 'Optimal page replacement algorithm'</a:t>
            </a:r>
          </a:p>
          <a:p>
            <a:pPr/>
            <a:r>
              <a:t>Learn 'How OS manage memory efficiently'</a:t>
            </a:r>
          </a:p>
          <a:p>
            <a:pPr/>
            <a:r>
              <a:t>Never be embarrassed in an interview</a:t>
            </a:r>
          </a:p>
        </p:txBody>
      </p:sp>
      <p:pic>
        <p:nvPicPr>
          <p:cNvPr id="161" name="PRA.png" descr="PRA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3393" t="0" r="3393" b="0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62" name="What to 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to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hoose a victi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Choose a victim</a:t>
            </a:r>
          </a:p>
        </p:txBody>
      </p:sp>
      <p:sp>
        <p:nvSpPr>
          <p:cNvPr id="165" name="You finally open a small cafe with only four table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You finally open a small cafe with only four tables.</a:t>
            </a:r>
          </a:p>
          <a:p>
            <a:pPr marL="0" indent="0">
              <a:buSzTx/>
              <a:buNone/>
            </a:pPr>
            <a:r>
              <a:t>Your cafe is very busy and every tables are full every day.</a:t>
            </a:r>
          </a:p>
          <a:p>
            <a:pPr marL="0" indent="0">
              <a:buSzTx/>
              <a:buNone/>
            </a:pPr>
            <a:r>
              <a:t>When a new guest come in, you must let someone out to make a empty table.</a:t>
            </a:r>
          </a:p>
          <a:p>
            <a:pPr marL="0" indent="0">
              <a:buSzTx/>
              <a:buNone/>
            </a:pPr>
            <a:r>
              <a:t>Which table will you choose?</a:t>
            </a:r>
          </a:p>
        </p:txBody>
      </p:sp>
      <p:pic>
        <p:nvPicPr>
          <p:cNvPr id="166" name="cafe.jpg" descr="cafe.jp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20842" r="0" b="10834"/>
          <a:stretch>
            <a:fillRect/>
          </a:stretch>
        </p:blipFill>
        <p:spPr>
          <a:xfrm>
            <a:off x="12192000" y="1263848"/>
            <a:ext cx="10916873" cy="11188205"/>
          </a:xfrm>
          <a:prstGeom prst="rect">
            <a:avLst/>
          </a:prstGeom>
        </p:spPr>
      </p:pic>
      <p:sp>
        <p:nvSpPr>
          <p:cNvPr id="167" name="Page replac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replacement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hoose a victi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Choose a victim</a:t>
            </a:r>
          </a:p>
        </p:txBody>
      </p:sp>
      <p:sp>
        <p:nvSpPr>
          <p:cNvPr id="170" name="Customer who First I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Customer who First In</a:t>
            </a:r>
          </a:p>
          <a:p>
            <a:pPr marL="889000" indent="-889000">
              <a:buSzPct val="100000"/>
              <a:buAutoNum type="arabicPeriod" startAt="1"/>
            </a:pPr>
            <a:r>
              <a:t>Customer who Least Recently ordered</a:t>
            </a:r>
          </a:p>
          <a:p>
            <a:pPr marL="889000" indent="-889000">
              <a:buSzPct val="100000"/>
              <a:buAutoNum type="arabicPeriod" startAt="1"/>
            </a:pPr>
            <a:r>
              <a:t>Customer who Least Frequently ordered</a:t>
            </a:r>
          </a:p>
          <a:p>
            <a:pPr marL="889000" indent="-889000">
              <a:buSzPct val="100000"/>
              <a:buAutoNum type="arabicPeriod" startAt="1"/>
            </a:pPr>
            <a:r>
              <a:t>Customer who won't order for the longest time (you know the future)</a:t>
            </a:r>
          </a:p>
        </p:txBody>
      </p:sp>
      <p:pic>
        <p:nvPicPr>
          <p:cNvPr id="171" name="cafe.jpg" descr="cafe.jp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20842" r="0" b="10834"/>
          <a:stretch>
            <a:fillRect/>
          </a:stretch>
        </p:blipFill>
        <p:spPr>
          <a:xfrm>
            <a:off x="12192000" y="1263848"/>
            <a:ext cx="10916873" cy="11188205"/>
          </a:xfrm>
          <a:prstGeom prst="rect">
            <a:avLst/>
          </a:prstGeom>
        </p:spPr>
      </p:pic>
      <p:sp>
        <p:nvSpPr>
          <p:cNvPr id="172" name="Page replac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replacement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age algorith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page algorithm</a:t>
            </a:r>
          </a:p>
        </p:txBody>
      </p:sp>
      <p:sp>
        <p:nvSpPr>
          <p:cNvPr id="175" name="Arguments : list of Page Index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Arguments : list of Page Index</a:t>
            </a:r>
          </a:p>
          <a:p>
            <a:pPr/>
            <a:r>
              <a:t>Output : Each Page Table after processing arguments per line</a:t>
            </a:r>
          </a:p>
          <a:p>
            <a:pPr/>
            <a:r>
              <a:t>Need Error Handling</a:t>
            </a:r>
          </a:p>
          <a:p>
            <a:pPr/>
            <a:r>
              <a:t>Must use OPT algorithm</a:t>
            </a:r>
          </a:p>
        </p:txBody>
      </p:sp>
      <p:pic>
        <p:nvPicPr>
          <p:cNvPr id="176" name="image.png" descr="image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230" r="9103" b="230"/>
          <a:stretch>
            <a:fillRect/>
          </a:stretch>
        </p:blipFill>
        <p:spPr>
          <a:xfrm>
            <a:off x="11358633" y="2948384"/>
            <a:ext cx="12943850" cy="7819245"/>
          </a:xfrm>
          <a:prstGeom prst="rect">
            <a:avLst/>
          </a:prstGeom>
        </p:spPr>
      </p:pic>
      <p:sp>
        <p:nvSpPr>
          <p:cNvPr id="177" name="Manda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Mandatory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rrector / test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corrector / tester</a:t>
            </a:r>
          </a:p>
        </p:txBody>
      </p:sp>
      <p:sp>
        <p:nvSpPr>
          <p:cNvPr id="180" name="You can test your program with a provided binary 'corrector'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test your program with a provided binary 'corrector'</a:t>
            </a:r>
          </a:p>
          <a:p>
            <a:pPr/>
            <a:r>
              <a:t>'corrector' will verify your program's output with</a:t>
            </a:r>
            <a:br/>
            <a:r>
              <a:t>"KO" or "OK"</a:t>
            </a:r>
          </a:p>
        </p:txBody>
      </p:sp>
      <p:pic>
        <p:nvPicPr>
          <p:cNvPr id="181" name="correntor.png" descr="correntor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283" t="429" r="283" b="429"/>
          <a:stretch>
            <a:fillRect/>
          </a:stretch>
        </p:blipFill>
        <p:spPr>
          <a:xfrm>
            <a:off x="12710159" y="456511"/>
            <a:ext cx="9880508" cy="2028249"/>
          </a:xfrm>
          <a:prstGeom prst="rect">
            <a:avLst/>
          </a:prstGeom>
        </p:spPr>
      </p:pic>
      <p:sp>
        <p:nvSpPr>
          <p:cNvPr id="182" name="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pic>
        <p:nvPicPr>
          <p:cNvPr id="183" name="tester.png" descr="tes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10159" y="2591595"/>
            <a:ext cx="9880601" cy="10968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on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186" name="Be feasib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Be feasible</a:t>
            </a:r>
          </a:p>
        </p:txBody>
      </p:sp>
      <p:sp>
        <p:nvSpPr>
          <p:cNvPr id="187" name="In Bonus, your program will read each index per 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Bonus, your program will read each index per line</a:t>
            </a:r>
          </a:p>
          <a:p>
            <a:pPr/>
            <a:r>
              <a:t>And print output each times after read arguments.</a:t>
            </a:r>
          </a:p>
          <a:p>
            <a:pPr/>
            <a:r>
              <a:t>So, you must choose victim only with past informations.</a:t>
            </a:r>
          </a:p>
          <a:p>
            <a:pPr/>
            <a:r>
              <a:t>You must explain 'What algorithm you choose' and 'Why you choose your algorithm' in peer-evaluation.</a:t>
            </a:r>
          </a:p>
          <a:p>
            <a:pPr/>
            <a:r>
              <a:t>Bonus will evaluate only by peer-evaluation.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Qn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