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8" r:id="rId5"/>
    <p:sldId id="262" r:id="rId6"/>
    <p:sldId id="259" r:id="rId7"/>
    <p:sldId id="269" r:id="rId8"/>
    <p:sldId id="264" r:id="rId9"/>
    <p:sldId id="265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08AE98-E099-456C-88CB-56D26CB89351}">
          <p14:sldIdLst>
            <p14:sldId id="256"/>
            <p14:sldId id="261"/>
            <p14:sldId id="263"/>
            <p14:sldId id="258"/>
            <p14:sldId id="262"/>
            <p14:sldId id="259"/>
            <p14:sldId id="269"/>
            <p14:sldId id="264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88020-2C3C-4E05-84F6-11C1D05CCD5A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0F27B8-E0C2-41E9-9DCC-79EA6A920389}">
      <dgm:prSet/>
      <dgm:spPr/>
      <dgm:t>
        <a:bodyPr/>
        <a:lstStyle/>
        <a:p>
          <a:r>
            <a:rPr lang="zh-CN" dirty="0"/>
            <a:t>访问</a:t>
          </a:r>
          <a:r>
            <a:rPr lang="en-US" dirty="0"/>
            <a:t>hive</a:t>
          </a:r>
          <a:r>
            <a:rPr lang="zh-CN" dirty="0"/>
            <a:t>？</a:t>
          </a:r>
        </a:p>
      </dgm:t>
    </dgm:pt>
    <dgm:pt modelId="{53D9CA2E-400E-4C96-9C3F-756C69CC463D}" type="parTrans" cxnId="{EC1A0808-D683-421E-9324-A0980D7CEBE1}">
      <dgm:prSet/>
      <dgm:spPr/>
      <dgm:t>
        <a:bodyPr/>
        <a:lstStyle/>
        <a:p>
          <a:endParaRPr lang="zh-CN" altLang="en-US"/>
        </a:p>
      </dgm:t>
    </dgm:pt>
    <dgm:pt modelId="{26520E5B-26FB-4158-BAD5-652115199BE5}" type="sibTrans" cxnId="{EC1A0808-D683-421E-9324-A0980D7CEBE1}">
      <dgm:prSet/>
      <dgm:spPr/>
      <dgm:t>
        <a:bodyPr/>
        <a:lstStyle/>
        <a:p>
          <a:endParaRPr lang="zh-CN" altLang="en-US"/>
        </a:p>
      </dgm:t>
    </dgm:pt>
    <dgm:pt modelId="{363B6FAD-3C8B-4BBA-9522-D6AF4724F82B}">
      <dgm:prSet/>
      <dgm:spPr/>
      <dgm:t>
        <a:bodyPr/>
        <a:lstStyle/>
        <a:p>
          <a:r>
            <a:rPr lang="zh-CN" dirty="0"/>
            <a:t>访问</a:t>
          </a:r>
          <a:r>
            <a:rPr lang="en-US" dirty="0" err="1"/>
            <a:t>hdfs</a:t>
          </a:r>
          <a:r>
            <a:rPr lang="zh-CN" dirty="0"/>
            <a:t>？</a:t>
          </a:r>
        </a:p>
      </dgm:t>
    </dgm:pt>
    <dgm:pt modelId="{B4F63217-DB6D-448F-AC20-5F9CAD58AD52}" type="parTrans" cxnId="{42A5768F-2CF0-4201-8549-AF5F6DF71F77}">
      <dgm:prSet/>
      <dgm:spPr/>
      <dgm:t>
        <a:bodyPr/>
        <a:lstStyle/>
        <a:p>
          <a:endParaRPr lang="zh-CN" altLang="en-US"/>
        </a:p>
      </dgm:t>
    </dgm:pt>
    <dgm:pt modelId="{99A3E0E4-E87E-429A-8B8D-AABBAEF1145C}" type="sibTrans" cxnId="{42A5768F-2CF0-4201-8549-AF5F6DF71F77}">
      <dgm:prSet/>
      <dgm:spPr/>
      <dgm:t>
        <a:bodyPr/>
        <a:lstStyle/>
        <a:p>
          <a:endParaRPr lang="zh-CN" altLang="en-US"/>
        </a:p>
      </dgm:t>
    </dgm:pt>
    <dgm:pt modelId="{52FC4911-6A46-47B5-A7F9-BA7E190FD1C8}">
      <dgm:prSet/>
      <dgm:spPr/>
      <dgm:t>
        <a:bodyPr/>
        <a:lstStyle/>
        <a:p>
          <a:r>
            <a:rPr lang="zh-CN"/>
            <a:t>访问</a:t>
          </a:r>
          <a:r>
            <a:rPr lang="en-US"/>
            <a:t>impala</a:t>
          </a:r>
          <a:r>
            <a:rPr lang="zh-CN"/>
            <a:t>？</a:t>
          </a:r>
        </a:p>
      </dgm:t>
    </dgm:pt>
    <dgm:pt modelId="{0CC9564D-43BC-4912-B186-957BD5652644}" type="parTrans" cxnId="{853E4BD4-C72D-4EE3-8797-6FFA274A7A98}">
      <dgm:prSet/>
      <dgm:spPr/>
      <dgm:t>
        <a:bodyPr/>
        <a:lstStyle/>
        <a:p>
          <a:endParaRPr lang="zh-CN" altLang="en-US"/>
        </a:p>
      </dgm:t>
    </dgm:pt>
    <dgm:pt modelId="{AA3D4567-EEAF-4E1F-8384-AC8D1C1C7659}" type="sibTrans" cxnId="{853E4BD4-C72D-4EE3-8797-6FFA274A7A98}">
      <dgm:prSet/>
      <dgm:spPr/>
      <dgm:t>
        <a:bodyPr/>
        <a:lstStyle/>
        <a:p>
          <a:endParaRPr lang="zh-CN" altLang="en-US"/>
        </a:p>
      </dgm:t>
    </dgm:pt>
    <dgm:pt modelId="{009659AF-F868-4F71-B670-B4FAE9BE9C50}">
      <dgm:prSet/>
      <dgm:spPr/>
      <dgm:t>
        <a:bodyPr/>
        <a:lstStyle/>
        <a:p>
          <a:r>
            <a:rPr lang="zh-CN"/>
            <a:t>提交</a:t>
          </a:r>
          <a:r>
            <a:rPr lang="en-US"/>
            <a:t>MR/spark</a:t>
          </a:r>
          <a:r>
            <a:rPr lang="zh-CN"/>
            <a:t>任务？</a:t>
          </a:r>
        </a:p>
      </dgm:t>
    </dgm:pt>
    <dgm:pt modelId="{BEC87F24-B37B-49CF-A768-0B47D697FF64}" type="parTrans" cxnId="{D7169CA8-59F6-4DE8-A27D-089359234D6C}">
      <dgm:prSet/>
      <dgm:spPr/>
      <dgm:t>
        <a:bodyPr/>
        <a:lstStyle/>
        <a:p>
          <a:endParaRPr lang="zh-CN" altLang="en-US"/>
        </a:p>
      </dgm:t>
    </dgm:pt>
    <dgm:pt modelId="{983B7899-C9FC-41E3-8B1A-BAF5B9D02AA8}" type="sibTrans" cxnId="{D7169CA8-59F6-4DE8-A27D-089359234D6C}">
      <dgm:prSet/>
      <dgm:spPr/>
      <dgm:t>
        <a:bodyPr/>
        <a:lstStyle/>
        <a:p>
          <a:endParaRPr lang="zh-CN" altLang="en-US"/>
        </a:p>
      </dgm:t>
    </dgm:pt>
    <dgm:pt modelId="{48D3BD8D-8959-4C83-BBDE-847825810EB0}">
      <dgm:prSet/>
      <dgm:spPr/>
      <dgm:t>
        <a:bodyPr/>
        <a:lstStyle/>
        <a:p>
          <a:r>
            <a:rPr lang="zh-CN"/>
            <a:t>任务查看？</a:t>
          </a:r>
        </a:p>
      </dgm:t>
    </dgm:pt>
    <dgm:pt modelId="{3D63F1DD-0DCD-4A40-925A-4262AA7886FA}" type="parTrans" cxnId="{43AB208F-8412-456E-8792-22954088521C}">
      <dgm:prSet/>
      <dgm:spPr/>
      <dgm:t>
        <a:bodyPr/>
        <a:lstStyle/>
        <a:p>
          <a:endParaRPr lang="zh-CN" altLang="en-US"/>
        </a:p>
      </dgm:t>
    </dgm:pt>
    <dgm:pt modelId="{0B2E6C2C-0D82-4489-96D7-A659877AE1B3}" type="sibTrans" cxnId="{43AB208F-8412-456E-8792-22954088521C}">
      <dgm:prSet/>
      <dgm:spPr/>
      <dgm:t>
        <a:bodyPr/>
        <a:lstStyle/>
        <a:p>
          <a:endParaRPr lang="zh-CN" altLang="en-US"/>
        </a:p>
      </dgm:t>
    </dgm:pt>
    <dgm:pt modelId="{D92BCC37-EAF6-4A8A-BE48-B09010EF03B6}">
      <dgm:prSet/>
      <dgm:spPr/>
      <dgm:t>
        <a:bodyPr/>
        <a:lstStyle/>
        <a:p>
          <a:r>
            <a:rPr lang="zh-CN"/>
            <a:t>任务调度？</a:t>
          </a:r>
        </a:p>
      </dgm:t>
    </dgm:pt>
    <dgm:pt modelId="{9E02FFE6-A1FF-4249-A1D7-4845673B674E}" type="parTrans" cxnId="{BB37F7D4-178C-4D5F-9185-C48A54FB38D9}">
      <dgm:prSet/>
      <dgm:spPr/>
      <dgm:t>
        <a:bodyPr/>
        <a:lstStyle/>
        <a:p>
          <a:endParaRPr lang="zh-CN" altLang="en-US"/>
        </a:p>
      </dgm:t>
    </dgm:pt>
    <dgm:pt modelId="{9F1B9BCC-8F93-4823-8100-5C82D4CD3D7B}" type="sibTrans" cxnId="{BB37F7D4-178C-4D5F-9185-C48A54FB38D9}">
      <dgm:prSet/>
      <dgm:spPr/>
      <dgm:t>
        <a:bodyPr/>
        <a:lstStyle/>
        <a:p>
          <a:endParaRPr lang="zh-CN" altLang="en-US"/>
        </a:p>
      </dgm:t>
    </dgm:pt>
    <dgm:pt modelId="{74B3BD78-6AD3-4C29-A0B7-E6D0AC28C9FF}">
      <dgm:prSet/>
      <dgm:spPr/>
      <dgm:t>
        <a:bodyPr/>
        <a:lstStyle/>
        <a:p>
          <a:r>
            <a:rPr lang="zh-CN" dirty="0"/>
            <a:t>简单可视化？</a:t>
          </a:r>
        </a:p>
      </dgm:t>
    </dgm:pt>
    <dgm:pt modelId="{EFE1FE58-1B0D-4C20-9234-12069E66C6A9}" type="parTrans" cxnId="{1FBE8928-45DF-4ED5-AAB5-97288B041E45}">
      <dgm:prSet/>
      <dgm:spPr/>
      <dgm:t>
        <a:bodyPr/>
        <a:lstStyle/>
        <a:p>
          <a:endParaRPr lang="zh-CN" altLang="en-US"/>
        </a:p>
      </dgm:t>
    </dgm:pt>
    <dgm:pt modelId="{2246C874-52A7-456D-A3E0-C76A9957467B}" type="sibTrans" cxnId="{1FBE8928-45DF-4ED5-AAB5-97288B041E45}">
      <dgm:prSet/>
      <dgm:spPr/>
      <dgm:t>
        <a:bodyPr/>
        <a:lstStyle/>
        <a:p>
          <a:endParaRPr lang="zh-CN" altLang="en-US"/>
        </a:p>
      </dgm:t>
    </dgm:pt>
    <dgm:pt modelId="{A7D5187E-24C7-4D91-A21B-1661B0247722}">
      <dgm:prSet/>
      <dgm:spPr/>
      <dgm:t>
        <a:bodyPr/>
        <a:lstStyle/>
        <a:p>
          <a:endParaRPr lang="zh-CN" altLang="en-US"/>
        </a:p>
      </dgm:t>
    </dgm:pt>
    <dgm:pt modelId="{808B2100-9324-4673-BA1E-A048006BE64D}" type="parTrans" cxnId="{720EE467-949C-4A60-BBDE-03F56E9CE051}">
      <dgm:prSet/>
      <dgm:spPr/>
      <dgm:t>
        <a:bodyPr/>
        <a:lstStyle/>
        <a:p>
          <a:endParaRPr lang="zh-CN" altLang="en-US"/>
        </a:p>
      </dgm:t>
    </dgm:pt>
    <dgm:pt modelId="{D7E574DF-6640-4403-8CD8-4FB704B0395B}" type="sibTrans" cxnId="{720EE467-949C-4A60-BBDE-03F56E9CE051}">
      <dgm:prSet/>
      <dgm:spPr/>
      <dgm:t>
        <a:bodyPr/>
        <a:lstStyle/>
        <a:p>
          <a:endParaRPr lang="zh-CN" altLang="en-US"/>
        </a:p>
      </dgm:t>
    </dgm:pt>
    <dgm:pt modelId="{8647F9A6-321D-4E55-888E-2DB2165A9A71}" type="pres">
      <dgm:prSet presAssocID="{E6E88020-2C3C-4E05-84F6-11C1D05CCD5A}" presName="compositeShape" presStyleCnt="0">
        <dgm:presLayoutVars>
          <dgm:chMax val="7"/>
          <dgm:dir/>
          <dgm:resizeHandles val="exact"/>
        </dgm:presLayoutVars>
      </dgm:prSet>
      <dgm:spPr/>
    </dgm:pt>
    <dgm:pt modelId="{EC780020-F151-47A6-9CA5-75E4D6A8B5A1}" type="pres">
      <dgm:prSet presAssocID="{6F0F27B8-E0C2-41E9-9DCC-79EA6A920389}" presName="circ1" presStyleLbl="vennNode1" presStyleIdx="0" presStyleCnt="7"/>
      <dgm:spPr/>
    </dgm:pt>
    <dgm:pt modelId="{87904B23-3888-4014-9B13-F09F7CD760E4}" type="pres">
      <dgm:prSet presAssocID="{6F0F27B8-E0C2-41E9-9DCC-79EA6A92038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BAA4A5C-E1D3-4E28-94CD-893724207FA4}" type="pres">
      <dgm:prSet presAssocID="{363B6FAD-3C8B-4BBA-9522-D6AF4724F82B}" presName="circ2" presStyleLbl="vennNode1" presStyleIdx="1" presStyleCnt="7"/>
      <dgm:spPr/>
    </dgm:pt>
    <dgm:pt modelId="{250E54B6-B354-430B-8839-BD96194A2771}" type="pres">
      <dgm:prSet presAssocID="{363B6FAD-3C8B-4BBA-9522-D6AF4724F82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597420-6027-4FA2-A2A0-267628D791C5}" type="pres">
      <dgm:prSet presAssocID="{52FC4911-6A46-47B5-A7F9-BA7E190FD1C8}" presName="circ3" presStyleLbl="vennNode1" presStyleIdx="2" presStyleCnt="7"/>
      <dgm:spPr/>
    </dgm:pt>
    <dgm:pt modelId="{9591A974-0112-42F5-9F11-160CFEFFAD39}" type="pres">
      <dgm:prSet presAssocID="{52FC4911-6A46-47B5-A7F9-BA7E190FD1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7F60D72-D892-418B-B2C7-A206C6569F3D}" type="pres">
      <dgm:prSet presAssocID="{009659AF-F868-4F71-B670-B4FAE9BE9C50}" presName="circ4" presStyleLbl="vennNode1" presStyleIdx="3" presStyleCnt="7"/>
      <dgm:spPr/>
    </dgm:pt>
    <dgm:pt modelId="{4A3D55BD-C2BA-4018-8CD1-7509667ACD36}" type="pres">
      <dgm:prSet presAssocID="{009659AF-F868-4F71-B670-B4FAE9BE9C5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56166C-FA94-4442-A9F3-10AEAAA78AE2}" type="pres">
      <dgm:prSet presAssocID="{48D3BD8D-8959-4C83-BBDE-847825810EB0}" presName="circ5" presStyleLbl="vennNode1" presStyleIdx="4" presStyleCnt="7"/>
      <dgm:spPr/>
    </dgm:pt>
    <dgm:pt modelId="{6B042A8A-B846-46B6-8D03-663E3416D41A}" type="pres">
      <dgm:prSet presAssocID="{48D3BD8D-8959-4C83-BBDE-847825810EB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348445-E415-49D8-91E8-F260B27F64D0}" type="pres">
      <dgm:prSet presAssocID="{D92BCC37-EAF6-4A8A-BE48-B09010EF03B6}" presName="circ6" presStyleLbl="vennNode1" presStyleIdx="5" presStyleCnt="7"/>
      <dgm:spPr/>
    </dgm:pt>
    <dgm:pt modelId="{64866066-159D-4E03-B2B2-C9CAFF3ECF49}" type="pres">
      <dgm:prSet presAssocID="{D92BCC37-EAF6-4A8A-BE48-B09010EF03B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B22094F-02A6-4714-B9EA-4B03D3AAB07D}" type="pres">
      <dgm:prSet presAssocID="{74B3BD78-6AD3-4C29-A0B7-E6D0AC28C9FF}" presName="circ7" presStyleLbl="vennNode1" presStyleIdx="6" presStyleCnt="7"/>
      <dgm:spPr/>
    </dgm:pt>
    <dgm:pt modelId="{28A68EE3-EF22-44ED-B71E-06E5DDE5EA9D}" type="pres">
      <dgm:prSet presAssocID="{74B3BD78-6AD3-4C29-A0B7-E6D0AC28C9FF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3374C03-11DD-4004-80FB-9BB171B84C35}" type="presOf" srcId="{6F0F27B8-E0C2-41E9-9DCC-79EA6A920389}" destId="{87904B23-3888-4014-9B13-F09F7CD760E4}" srcOrd="0" destOrd="0" presId="urn:microsoft.com/office/officeart/2005/8/layout/venn1"/>
    <dgm:cxn modelId="{EC1A0808-D683-421E-9324-A0980D7CEBE1}" srcId="{E6E88020-2C3C-4E05-84F6-11C1D05CCD5A}" destId="{6F0F27B8-E0C2-41E9-9DCC-79EA6A920389}" srcOrd="0" destOrd="0" parTransId="{53D9CA2E-400E-4C96-9C3F-756C69CC463D}" sibTransId="{26520E5B-26FB-4158-BAD5-652115199BE5}"/>
    <dgm:cxn modelId="{1FBE8928-45DF-4ED5-AAB5-97288B041E45}" srcId="{E6E88020-2C3C-4E05-84F6-11C1D05CCD5A}" destId="{74B3BD78-6AD3-4C29-A0B7-E6D0AC28C9FF}" srcOrd="6" destOrd="0" parTransId="{EFE1FE58-1B0D-4C20-9234-12069E66C6A9}" sibTransId="{2246C874-52A7-456D-A3E0-C76A9957467B}"/>
    <dgm:cxn modelId="{956F5939-0D71-432D-A423-C721213377CB}" type="presOf" srcId="{52FC4911-6A46-47B5-A7F9-BA7E190FD1C8}" destId="{9591A974-0112-42F5-9F11-160CFEFFAD39}" srcOrd="0" destOrd="0" presId="urn:microsoft.com/office/officeart/2005/8/layout/venn1"/>
    <dgm:cxn modelId="{720EE467-949C-4A60-BBDE-03F56E9CE051}" srcId="{E6E88020-2C3C-4E05-84F6-11C1D05CCD5A}" destId="{A7D5187E-24C7-4D91-A21B-1661B0247722}" srcOrd="7" destOrd="0" parTransId="{808B2100-9324-4673-BA1E-A048006BE64D}" sibTransId="{D7E574DF-6640-4403-8CD8-4FB704B0395B}"/>
    <dgm:cxn modelId="{80FA1A74-52FC-4E36-B4F0-A1FB9E191A28}" type="presOf" srcId="{009659AF-F868-4F71-B670-B4FAE9BE9C50}" destId="{4A3D55BD-C2BA-4018-8CD1-7509667ACD36}" srcOrd="0" destOrd="0" presId="urn:microsoft.com/office/officeart/2005/8/layout/venn1"/>
    <dgm:cxn modelId="{43AB208F-8412-456E-8792-22954088521C}" srcId="{E6E88020-2C3C-4E05-84F6-11C1D05CCD5A}" destId="{48D3BD8D-8959-4C83-BBDE-847825810EB0}" srcOrd="4" destOrd="0" parTransId="{3D63F1DD-0DCD-4A40-925A-4262AA7886FA}" sibTransId="{0B2E6C2C-0D82-4489-96D7-A659877AE1B3}"/>
    <dgm:cxn modelId="{42A5768F-2CF0-4201-8549-AF5F6DF71F77}" srcId="{E6E88020-2C3C-4E05-84F6-11C1D05CCD5A}" destId="{363B6FAD-3C8B-4BBA-9522-D6AF4724F82B}" srcOrd="1" destOrd="0" parTransId="{B4F63217-DB6D-448F-AC20-5F9CAD58AD52}" sibTransId="{99A3E0E4-E87E-429A-8B8D-AABBAEF1145C}"/>
    <dgm:cxn modelId="{D7169CA8-59F6-4DE8-A27D-089359234D6C}" srcId="{E6E88020-2C3C-4E05-84F6-11C1D05CCD5A}" destId="{009659AF-F868-4F71-B670-B4FAE9BE9C50}" srcOrd="3" destOrd="0" parTransId="{BEC87F24-B37B-49CF-A768-0B47D697FF64}" sibTransId="{983B7899-C9FC-41E3-8B1A-BAF5B9D02AA8}"/>
    <dgm:cxn modelId="{27234DB4-D7B9-4B3E-AB78-23FCBA1BEF02}" type="presOf" srcId="{48D3BD8D-8959-4C83-BBDE-847825810EB0}" destId="{6B042A8A-B846-46B6-8D03-663E3416D41A}" srcOrd="0" destOrd="0" presId="urn:microsoft.com/office/officeart/2005/8/layout/venn1"/>
    <dgm:cxn modelId="{E74112D0-E865-48BE-9844-CC4A8856D381}" type="presOf" srcId="{74B3BD78-6AD3-4C29-A0B7-E6D0AC28C9FF}" destId="{28A68EE3-EF22-44ED-B71E-06E5DDE5EA9D}" srcOrd="0" destOrd="0" presId="urn:microsoft.com/office/officeart/2005/8/layout/venn1"/>
    <dgm:cxn modelId="{853E4BD4-C72D-4EE3-8797-6FFA274A7A98}" srcId="{E6E88020-2C3C-4E05-84F6-11C1D05CCD5A}" destId="{52FC4911-6A46-47B5-A7F9-BA7E190FD1C8}" srcOrd="2" destOrd="0" parTransId="{0CC9564D-43BC-4912-B186-957BD5652644}" sibTransId="{AA3D4567-EEAF-4E1F-8384-AC8D1C1C7659}"/>
    <dgm:cxn modelId="{BB37F7D4-178C-4D5F-9185-C48A54FB38D9}" srcId="{E6E88020-2C3C-4E05-84F6-11C1D05CCD5A}" destId="{D92BCC37-EAF6-4A8A-BE48-B09010EF03B6}" srcOrd="5" destOrd="0" parTransId="{9E02FFE6-A1FF-4249-A1D7-4845673B674E}" sibTransId="{9F1B9BCC-8F93-4823-8100-5C82D4CD3D7B}"/>
    <dgm:cxn modelId="{0A5193DC-DA41-404F-86DD-A45338DE24F4}" type="presOf" srcId="{363B6FAD-3C8B-4BBA-9522-D6AF4724F82B}" destId="{250E54B6-B354-430B-8839-BD96194A2771}" srcOrd="0" destOrd="0" presId="urn:microsoft.com/office/officeart/2005/8/layout/venn1"/>
    <dgm:cxn modelId="{CE29DADD-2AFA-40BF-9F8B-55B482897AE3}" type="presOf" srcId="{D92BCC37-EAF6-4A8A-BE48-B09010EF03B6}" destId="{64866066-159D-4E03-B2B2-C9CAFF3ECF49}" srcOrd="0" destOrd="0" presId="urn:microsoft.com/office/officeart/2005/8/layout/venn1"/>
    <dgm:cxn modelId="{3C19CBF1-B44A-4F0D-AA8F-8D8F01783E81}" type="presOf" srcId="{E6E88020-2C3C-4E05-84F6-11C1D05CCD5A}" destId="{8647F9A6-321D-4E55-888E-2DB2165A9A71}" srcOrd="0" destOrd="0" presId="urn:microsoft.com/office/officeart/2005/8/layout/venn1"/>
    <dgm:cxn modelId="{4843A468-FC3B-48AE-8227-E72DC4EADDE7}" type="presParOf" srcId="{8647F9A6-321D-4E55-888E-2DB2165A9A71}" destId="{EC780020-F151-47A6-9CA5-75E4D6A8B5A1}" srcOrd="0" destOrd="0" presId="urn:microsoft.com/office/officeart/2005/8/layout/venn1"/>
    <dgm:cxn modelId="{F55F522E-9526-4345-8B8C-AB1C61C073E6}" type="presParOf" srcId="{8647F9A6-321D-4E55-888E-2DB2165A9A71}" destId="{87904B23-3888-4014-9B13-F09F7CD760E4}" srcOrd="1" destOrd="0" presId="urn:microsoft.com/office/officeart/2005/8/layout/venn1"/>
    <dgm:cxn modelId="{E1C7D2B7-93A8-4952-B70B-D1217DC821AD}" type="presParOf" srcId="{8647F9A6-321D-4E55-888E-2DB2165A9A71}" destId="{9BAA4A5C-E1D3-4E28-94CD-893724207FA4}" srcOrd="2" destOrd="0" presId="urn:microsoft.com/office/officeart/2005/8/layout/venn1"/>
    <dgm:cxn modelId="{8BBDB15C-0F2D-4D16-96B6-30A446720BE0}" type="presParOf" srcId="{8647F9A6-321D-4E55-888E-2DB2165A9A71}" destId="{250E54B6-B354-430B-8839-BD96194A2771}" srcOrd="3" destOrd="0" presId="urn:microsoft.com/office/officeart/2005/8/layout/venn1"/>
    <dgm:cxn modelId="{BECC8FEA-5B73-42A0-8B01-04967D3EA235}" type="presParOf" srcId="{8647F9A6-321D-4E55-888E-2DB2165A9A71}" destId="{B7597420-6027-4FA2-A2A0-267628D791C5}" srcOrd="4" destOrd="0" presId="urn:microsoft.com/office/officeart/2005/8/layout/venn1"/>
    <dgm:cxn modelId="{6A28FAD6-654F-4A4D-9922-CBB526CA9C0B}" type="presParOf" srcId="{8647F9A6-321D-4E55-888E-2DB2165A9A71}" destId="{9591A974-0112-42F5-9F11-160CFEFFAD39}" srcOrd="5" destOrd="0" presId="urn:microsoft.com/office/officeart/2005/8/layout/venn1"/>
    <dgm:cxn modelId="{0F474138-B39F-4DA2-BE13-1D49C6FBED94}" type="presParOf" srcId="{8647F9A6-321D-4E55-888E-2DB2165A9A71}" destId="{57F60D72-D892-418B-B2C7-A206C6569F3D}" srcOrd="6" destOrd="0" presId="urn:microsoft.com/office/officeart/2005/8/layout/venn1"/>
    <dgm:cxn modelId="{D29C4FFB-16FC-4635-BBF3-6AA285F36B8B}" type="presParOf" srcId="{8647F9A6-321D-4E55-888E-2DB2165A9A71}" destId="{4A3D55BD-C2BA-4018-8CD1-7509667ACD36}" srcOrd="7" destOrd="0" presId="urn:microsoft.com/office/officeart/2005/8/layout/venn1"/>
    <dgm:cxn modelId="{4DB40B74-B79F-402D-A066-5419C4CDA95E}" type="presParOf" srcId="{8647F9A6-321D-4E55-888E-2DB2165A9A71}" destId="{9256166C-FA94-4442-A9F3-10AEAAA78AE2}" srcOrd="8" destOrd="0" presId="urn:microsoft.com/office/officeart/2005/8/layout/venn1"/>
    <dgm:cxn modelId="{6C1846C1-7364-4244-9FA5-84B520DEE6E1}" type="presParOf" srcId="{8647F9A6-321D-4E55-888E-2DB2165A9A71}" destId="{6B042A8A-B846-46B6-8D03-663E3416D41A}" srcOrd="9" destOrd="0" presId="urn:microsoft.com/office/officeart/2005/8/layout/venn1"/>
    <dgm:cxn modelId="{DCA22410-2B65-4EAC-9CAC-C7745D51B55E}" type="presParOf" srcId="{8647F9A6-321D-4E55-888E-2DB2165A9A71}" destId="{E0348445-E415-49D8-91E8-F260B27F64D0}" srcOrd="10" destOrd="0" presId="urn:microsoft.com/office/officeart/2005/8/layout/venn1"/>
    <dgm:cxn modelId="{D023D86F-9687-42AE-A00C-68D4621B9886}" type="presParOf" srcId="{8647F9A6-321D-4E55-888E-2DB2165A9A71}" destId="{64866066-159D-4E03-B2B2-C9CAFF3ECF49}" srcOrd="11" destOrd="0" presId="urn:microsoft.com/office/officeart/2005/8/layout/venn1"/>
    <dgm:cxn modelId="{C9B533F0-D363-42C9-BA4C-DA9F7ADB79B7}" type="presParOf" srcId="{8647F9A6-321D-4E55-888E-2DB2165A9A71}" destId="{8B22094F-02A6-4714-B9EA-4B03D3AAB07D}" srcOrd="12" destOrd="0" presId="urn:microsoft.com/office/officeart/2005/8/layout/venn1"/>
    <dgm:cxn modelId="{09B40AE6-50A4-4232-8DF7-9323C9853BDE}" type="presParOf" srcId="{8647F9A6-321D-4E55-888E-2DB2165A9A71}" destId="{28A68EE3-EF22-44ED-B71E-06E5DDE5EA9D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C0053-F919-4CD2-95E1-F7DF0FCB40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155A9DA-FF14-4EED-AAB4-655E1BDEADF6}">
      <dgm:prSet/>
      <dgm:spPr/>
      <dgm:t>
        <a:bodyPr/>
        <a:lstStyle/>
        <a:p>
          <a:r>
            <a:rPr lang="en-US"/>
            <a:t>Hue is a Web interface for analyzing data.</a:t>
          </a:r>
          <a:endParaRPr lang="zh-CN"/>
        </a:p>
      </dgm:t>
    </dgm:pt>
    <dgm:pt modelId="{78D73B30-A3AD-41AB-B74D-2D930F03813D}" type="parTrans" cxnId="{71443349-53CB-4C68-8363-0B6C6EF74EAE}">
      <dgm:prSet/>
      <dgm:spPr/>
      <dgm:t>
        <a:bodyPr/>
        <a:lstStyle/>
        <a:p>
          <a:endParaRPr lang="zh-CN" altLang="en-US"/>
        </a:p>
      </dgm:t>
    </dgm:pt>
    <dgm:pt modelId="{83935FEA-2753-4C35-8712-9AA4373F0601}" type="sibTrans" cxnId="{71443349-53CB-4C68-8363-0B6C6EF74EAE}">
      <dgm:prSet/>
      <dgm:spPr/>
      <dgm:t>
        <a:bodyPr/>
        <a:lstStyle/>
        <a:p>
          <a:endParaRPr lang="zh-CN" altLang="en-US"/>
        </a:p>
      </dgm:t>
    </dgm:pt>
    <dgm:pt modelId="{57ED292C-2A76-42F4-8F62-06D223F5B0F3}">
      <dgm:prSet/>
      <dgm:spPr/>
      <dgm:t>
        <a:bodyPr/>
        <a:lstStyle/>
        <a:p>
          <a:r>
            <a:rPr lang="zh-CN"/>
            <a:t>由</a:t>
          </a:r>
          <a:r>
            <a:rPr lang="en-US"/>
            <a:t>Cloudera Desktop</a:t>
          </a:r>
          <a:r>
            <a:rPr lang="zh-CN"/>
            <a:t>演化而来</a:t>
          </a:r>
        </a:p>
      </dgm:t>
    </dgm:pt>
    <dgm:pt modelId="{EA4F8577-1957-4DD4-8728-23D5BEAFAFE6}" type="parTrans" cxnId="{2A6BF381-1293-435D-8E21-D0D4177BB448}">
      <dgm:prSet/>
      <dgm:spPr/>
      <dgm:t>
        <a:bodyPr/>
        <a:lstStyle/>
        <a:p>
          <a:endParaRPr lang="zh-CN" altLang="en-US"/>
        </a:p>
      </dgm:t>
    </dgm:pt>
    <dgm:pt modelId="{34378E33-9819-4738-8CDA-7373C6611F8B}" type="sibTrans" cxnId="{2A6BF381-1293-435D-8E21-D0D4177BB448}">
      <dgm:prSet/>
      <dgm:spPr/>
      <dgm:t>
        <a:bodyPr/>
        <a:lstStyle/>
        <a:p>
          <a:endParaRPr lang="zh-CN" altLang="en-US"/>
        </a:p>
      </dgm:t>
    </dgm:pt>
    <dgm:pt modelId="{FC36E6C2-E597-471A-9411-D0E6017A1117}">
      <dgm:prSet/>
      <dgm:spPr/>
      <dgm:t>
        <a:bodyPr/>
        <a:lstStyle/>
        <a:p>
          <a:r>
            <a:rPr lang="zh-CN"/>
            <a:t>基于</a:t>
          </a:r>
          <a:r>
            <a:rPr lang="en-US"/>
            <a:t>Python Web</a:t>
          </a:r>
          <a:r>
            <a:rPr lang="zh-CN"/>
            <a:t>框架</a:t>
          </a:r>
          <a:r>
            <a:rPr lang="en-US"/>
            <a:t>Django</a:t>
          </a:r>
          <a:r>
            <a:rPr lang="zh-CN"/>
            <a:t>实现的</a:t>
          </a:r>
        </a:p>
      </dgm:t>
    </dgm:pt>
    <dgm:pt modelId="{00E17CE4-F542-4939-9263-F76DB7C0B3CE}" type="parTrans" cxnId="{5357AFF0-C59D-417A-A438-B3D8540D5D12}">
      <dgm:prSet/>
      <dgm:spPr/>
      <dgm:t>
        <a:bodyPr/>
        <a:lstStyle/>
        <a:p>
          <a:endParaRPr lang="zh-CN" altLang="en-US"/>
        </a:p>
      </dgm:t>
    </dgm:pt>
    <dgm:pt modelId="{FF2F901A-E910-43E3-B645-97B2C0B6263D}" type="sibTrans" cxnId="{5357AFF0-C59D-417A-A438-B3D8540D5D12}">
      <dgm:prSet/>
      <dgm:spPr/>
      <dgm:t>
        <a:bodyPr/>
        <a:lstStyle/>
        <a:p>
          <a:endParaRPr lang="zh-CN" altLang="en-US"/>
        </a:p>
      </dgm:t>
    </dgm:pt>
    <dgm:pt modelId="{6692CA38-1FCC-4CFA-B29B-13FC3F27EF6A}" type="pres">
      <dgm:prSet presAssocID="{57AC0053-F919-4CD2-95E1-F7DF0FCB404C}" presName="linear" presStyleCnt="0">
        <dgm:presLayoutVars>
          <dgm:animLvl val="lvl"/>
          <dgm:resizeHandles val="exact"/>
        </dgm:presLayoutVars>
      </dgm:prSet>
      <dgm:spPr/>
    </dgm:pt>
    <dgm:pt modelId="{DFF3DECC-6432-471E-84B9-1EED47BEBC6D}" type="pres">
      <dgm:prSet presAssocID="{C155A9DA-FF14-4EED-AAB4-655E1BDEAD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1A1D0E-4345-46B3-A58B-C35B4F33CDCD}" type="pres">
      <dgm:prSet presAssocID="{83935FEA-2753-4C35-8712-9AA4373F0601}" presName="spacer" presStyleCnt="0"/>
      <dgm:spPr/>
    </dgm:pt>
    <dgm:pt modelId="{9CE8430C-7715-433A-A59C-EC8817E40536}" type="pres">
      <dgm:prSet presAssocID="{57ED292C-2A76-42F4-8F62-06D223F5B0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8082E6-C946-43F8-865C-A297BC4416D8}" type="pres">
      <dgm:prSet presAssocID="{34378E33-9819-4738-8CDA-7373C6611F8B}" presName="spacer" presStyleCnt="0"/>
      <dgm:spPr/>
    </dgm:pt>
    <dgm:pt modelId="{3F02A413-22DA-4AC7-8051-6ABFFAE34689}" type="pres">
      <dgm:prSet presAssocID="{FC36E6C2-E597-471A-9411-D0E6017A11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307429-C4A9-4937-95B4-1E1621310889}" type="presOf" srcId="{57ED292C-2A76-42F4-8F62-06D223F5B0F3}" destId="{9CE8430C-7715-433A-A59C-EC8817E40536}" srcOrd="0" destOrd="0" presId="urn:microsoft.com/office/officeart/2005/8/layout/vList2"/>
    <dgm:cxn modelId="{71443349-53CB-4C68-8363-0B6C6EF74EAE}" srcId="{57AC0053-F919-4CD2-95E1-F7DF0FCB404C}" destId="{C155A9DA-FF14-4EED-AAB4-655E1BDEADF6}" srcOrd="0" destOrd="0" parTransId="{78D73B30-A3AD-41AB-B74D-2D930F03813D}" sibTransId="{83935FEA-2753-4C35-8712-9AA4373F0601}"/>
    <dgm:cxn modelId="{1FD12F7C-F3EA-494A-BB0E-0B06C88BBEE3}" type="presOf" srcId="{FC36E6C2-E597-471A-9411-D0E6017A1117}" destId="{3F02A413-22DA-4AC7-8051-6ABFFAE34689}" srcOrd="0" destOrd="0" presId="urn:microsoft.com/office/officeart/2005/8/layout/vList2"/>
    <dgm:cxn modelId="{2A6BF381-1293-435D-8E21-D0D4177BB448}" srcId="{57AC0053-F919-4CD2-95E1-F7DF0FCB404C}" destId="{57ED292C-2A76-42F4-8F62-06D223F5B0F3}" srcOrd="1" destOrd="0" parTransId="{EA4F8577-1957-4DD4-8728-23D5BEAFAFE6}" sibTransId="{34378E33-9819-4738-8CDA-7373C6611F8B}"/>
    <dgm:cxn modelId="{A40095E9-58F6-4A0E-9678-78AEEF5C8D08}" type="presOf" srcId="{C155A9DA-FF14-4EED-AAB4-655E1BDEADF6}" destId="{DFF3DECC-6432-471E-84B9-1EED47BEBC6D}" srcOrd="0" destOrd="0" presId="urn:microsoft.com/office/officeart/2005/8/layout/vList2"/>
    <dgm:cxn modelId="{F6968FED-C9F4-498E-B2EF-1A9704D3C95B}" type="presOf" srcId="{57AC0053-F919-4CD2-95E1-F7DF0FCB404C}" destId="{6692CA38-1FCC-4CFA-B29B-13FC3F27EF6A}" srcOrd="0" destOrd="0" presId="urn:microsoft.com/office/officeart/2005/8/layout/vList2"/>
    <dgm:cxn modelId="{5357AFF0-C59D-417A-A438-B3D8540D5D12}" srcId="{57AC0053-F919-4CD2-95E1-F7DF0FCB404C}" destId="{FC36E6C2-E597-471A-9411-D0E6017A1117}" srcOrd="2" destOrd="0" parTransId="{00E17CE4-F542-4939-9263-F76DB7C0B3CE}" sibTransId="{FF2F901A-E910-43E3-B645-97B2C0B6263D}"/>
    <dgm:cxn modelId="{613F359C-C6E7-4DAE-BAD4-EAE08B50F89E}" type="presParOf" srcId="{6692CA38-1FCC-4CFA-B29B-13FC3F27EF6A}" destId="{DFF3DECC-6432-471E-84B9-1EED47BEBC6D}" srcOrd="0" destOrd="0" presId="urn:microsoft.com/office/officeart/2005/8/layout/vList2"/>
    <dgm:cxn modelId="{B5D50959-6640-40F7-B50D-09816275274E}" type="presParOf" srcId="{6692CA38-1FCC-4CFA-B29B-13FC3F27EF6A}" destId="{3D1A1D0E-4345-46B3-A58B-C35B4F33CDCD}" srcOrd="1" destOrd="0" presId="urn:microsoft.com/office/officeart/2005/8/layout/vList2"/>
    <dgm:cxn modelId="{1743DFD2-93AD-4DA2-814C-40F845477580}" type="presParOf" srcId="{6692CA38-1FCC-4CFA-B29B-13FC3F27EF6A}" destId="{9CE8430C-7715-433A-A59C-EC8817E40536}" srcOrd="2" destOrd="0" presId="urn:microsoft.com/office/officeart/2005/8/layout/vList2"/>
    <dgm:cxn modelId="{A246C409-DAAC-4C8D-A397-C698D92EFA48}" type="presParOf" srcId="{6692CA38-1FCC-4CFA-B29B-13FC3F27EF6A}" destId="{448082E6-C946-43F8-865C-A297BC4416D8}" srcOrd="3" destOrd="0" presId="urn:microsoft.com/office/officeart/2005/8/layout/vList2"/>
    <dgm:cxn modelId="{E2BE39D4-4E27-4448-8FB7-5C852AB3576D}" type="presParOf" srcId="{6692CA38-1FCC-4CFA-B29B-13FC3F27EF6A}" destId="{3F02A413-22DA-4AC7-8051-6ABFFAE346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8C2EC-2656-4B43-BA34-1F91276978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5F16AE-BB9B-43D3-ADC8-DF5670C305F2}">
      <dgm:prSet/>
      <dgm:spPr/>
      <dgm:t>
        <a:bodyPr/>
        <a:lstStyle/>
        <a:p>
          <a:r>
            <a:rPr lang="zh-CN" dirty="0"/>
            <a:t>编辑器（</a:t>
          </a:r>
          <a:r>
            <a:rPr lang="en-US" dirty="0"/>
            <a:t>Editor</a:t>
          </a:r>
          <a:r>
            <a:rPr lang="zh-CN" dirty="0"/>
            <a:t>）</a:t>
          </a:r>
        </a:p>
      </dgm:t>
    </dgm:pt>
    <dgm:pt modelId="{19D84827-8E64-4DA5-BBC2-1A30D8D14ECB}" type="parTrans" cxnId="{D1959B4D-ABFA-4B94-844A-FA5D9759C20D}">
      <dgm:prSet/>
      <dgm:spPr/>
      <dgm:t>
        <a:bodyPr/>
        <a:lstStyle/>
        <a:p>
          <a:endParaRPr lang="zh-CN" altLang="en-US"/>
        </a:p>
      </dgm:t>
    </dgm:pt>
    <dgm:pt modelId="{ED6C1786-4372-4B90-8D43-C7DEBDCB37A8}" type="sibTrans" cxnId="{D1959B4D-ABFA-4B94-844A-FA5D9759C20D}">
      <dgm:prSet/>
      <dgm:spPr/>
      <dgm:t>
        <a:bodyPr/>
        <a:lstStyle/>
        <a:p>
          <a:endParaRPr lang="zh-CN" altLang="en-US"/>
        </a:p>
      </dgm:t>
    </dgm:pt>
    <dgm:pt modelId="{AC1CDF05-642B-4EF6-9CA3-B566713144CD}">
      <dgm:prSet/>
      <dgm:spPr/>
      <dgm:t>
        <a:bodyPr/>
        <a:lstStyle/>
        <a:p>
          <a:r>
            <a:rPr lang="en-US" b="0" i="0" dirty="0"/>
            <a:t>Hive, Impala, Pig, MapReduce, Spark and any SQL like MySQL, Oracle, </a:t>
          </a:r>
          <a:r>
            <a:rPr lang="en-US" b="0" i="0" dirty="0" err="1"/>
            <a:t>SparkSQL</a:t>
          </a:r>
          <a:r>
            <a:rPr lang="en-US" b="0" i="0" dirty="0"/>
            <a:t>, </a:t>
          </a:r>
          <a:r>
            <a:rPr lang="en-US" b="0" i="0" dirty="0" err="1"/>
            <a:t>Solr</a:t>
          </a:r>
          <a:r>
            <a:rPr lang="en-US" b="0" i="0" dirty="0"/>
            <a:t> SQL, Phoenix and more.</a:t>
          </a:r>
          <a:endParaRPr lang="zh-CN" dirty="0"/>
        </a:p>
      </dgm:t>
    </dgm:pt>
    <dgm:pt modelId="{916DDB64-9834-4155-B0AB-44883E1D35AB}" type="parTrans" cxnId="{E6082B32-7294-4262-8290-7BACA7F7D56A}">
      <dgm:prSet/>
      <dgm:spPr/>
      <dgm:t>
        <a:bodyPr/>
        <a:lstStyle/>
        <a:p>
          <a:endParaRPr lang="zh-CN" altLang="en-US"/>
        </a:p>
      </dgm:t>
    </dgm:pt>
    <dgm:pt modelId="{03E5C2D8-3358-476C-82EB-EB110EDB2AE0}" type="sibTrans" cxnId="{E6082B32-7294-4262-8290-7BACA7F7D56A}">
      <dgm:prSet/>
      <dgm:spPr/>
      <dgm:t>
        <a:bodyPr/>
        <a:lstStyle/>
        <a:p>
          <a:endParaRPr lang="zh-CN" altLang="en-US"/>
        </a:p>
      </dgm:t>
    </dgm:pt>
    <dgm:pt modelId="{9BD6B3DA-05F3-4591-ADB2-17D26FFB2248}">
      <dgm:prSet/>
      <dgm:spPr/>
      <dgm:t>
        <a:bodyPr/>
        <a:lstStyle/>
        <a:p>
          <a:r>
            <a:rPr lang="zh-CN"/>
            <a:t>仪表盘（</a:t>
          </a:r>
          <a:r>
            <a:rPr lang="en-US"/>
            <a:t>Dashboards</a:t>
          </a:r>
          <a:r>
            <a:rPr lang="zh-CN"/>
            <a:t>）</a:t>
          </a:r>
        </a:p>
      </dgm:t>
    </dgm:pt>
    <dgm:pt modelId="{59CD6081-19AC-4817-936C-A7B8CD6AFFD7}" type="parTrans" cxnId="{A07EE6FB-BA7C-4A00-8493-A01D09494A0E}">
      <dgm:prSet/>
      <dgm:spPr/>
      <dgm:t>
        <a:bodyPr/>
        <a:lstStyle/>
        <a:p>
          <a:endParaRPr lang="zh-CN" altLang="en-US"/>
        </a:p>
      </dgm:t>
    </dgm:pt>
    <dgm:pt modelId="{CB677929-9213-43BC-9DBA-BA17E0312B01}" type="sibTrans" cxnId="{A07EE6FB-BA7C-4A00-8493-A01D09494A0E}">
      <dgm:prSet/>
      <dgm:spPr/>
      <dgm:t>
        <a:bodyPr/>
        <a:lstStyle/>
        <a:p>
          <a:endParaRPr lang="zh-CN" altLang="en-US"/>
        </a:p>
      </dgm:t>
    </dgm:pt>
    <dgm:pt modelId="{4923A97C-228C-4B86-ABAA-7D571ADEA1D6}">
      <dgm:prSet/>
      <dgm:spPr/>
      <dgm:t>
        <a:bodyPr/>
        <a:lstStyle/>
        <a:p>
          <a:r>
            <a:rPr lang="en-US" b="0" i="0" dirty="0"/>
            <a:t>dynamically interact and visualize data with </a:t>
          </a:r>
          <a:r>
            <a:rPr lang="en-US" b="0" i="0" dirty="0" err="1"/>
            <a:t>Solr</a:t>
          </a:r>
          <a:r>
            <a:rPr lang="en-US" b="0" i="0" dirty="0"/>
            <a:t> or SQL.</a:t>
          </a:r>
          <a:endParaRPr lang="zh-CN" dirty="0"/>
        </a:p>
      </dgm:t>
    </dgm:pt>
    <dgm:pt modelId="{EB68DC83-D651-473D-B214-39AA8C217DA8}" type="parTrans" cxnId="{594053DC-46E9-4F5E-A179-32696FA51F97}">
      <dgm:prSet/>
      <dgm:spPr/>
      <dgm:t>
        <a:bodyPr/>
        <a:lstStyle/>
        <a:p>
          <a:endParaRPr lang="zh-CN" altLang="en-US"/>
        </a:p>
      </dgm:t>
    </dgm:pt>
    <dgm:pt modelId="{4B19FDEB-1ED0-4B58-A60F-F1CC7D4B9180}" type="sibTrans" cxnId="{594053DC-46E9-4F5E-A179-32696FA51F97}">
      <dgm:prSet/>
      <dgm:spPr/>
      <dgm:t>
        <a:bodyPr/>
        <a:lstStyle/>
        <a:p>
          <a:endParaRPr lang="zh-CN" altLang="en-US"/>
        </a:p>
      </dgm:t>
    </dgm:pt>
    <dgm:pt modelId="{A05519C2-B589-4C66-BC28-C44BAEEE4EBD}">
      <dgm:prSet/>
      <dgm:spPr/>
      <dgm:t>
        <a:bodyPr/>
        <a:lstStyle/>
        <a:p>
          <a:r>
            <a:rPr lang="zh-CN"/>
            <a:t>任务调度（</a:t>
          </a:r>
          <a:r>
            <a:rPr lang="en-US"/>
            <a:t>Scheduling</a:t>
          </a:r>
          <a:r>
            <a:rPr lang="zh-CN"/>
            <a:t>）</a:t>
          </a:r>
        </a:p>
      </dgm:t>
    </dgm:pt>
    <dgm:pt modelId="{76FF7245-72A2-4FA9-A856-F841ADABAE7D}" type="parTrans" cxnId="{9067428D-4E95-4F92-9EAB-608A20CB1001}">
      <dgm:prSet/>
      <dgm:spPr/>
      <dgm:t>
        <a:bodyPr/>
        <a:lstStyle/>
        <a:p>
          <a:endParaRPr lang="zh-CN" altLang="en-US"/>
        </a:p>
      </dgm:t>
    </dgm:pt>
    <dgm:pt modelId="{53D09109-B9F5-4600-BC43-CFEBC2C41A53}" type="sibTrans" cxnId="{9067428D-4E95-4F92-9EAB-608A20CB1001}">
      <dgm:prSet/>
      <dgm:spPr/>
      <dgm:t>
        <a:bodyPr/>
        <a:lstStyle/>
        <a:p>
          <a:endParaRPr lang="zh-CN" altLang="en-US"/>
        </a:p>
      </dgm:t>
    </dgm:pt>
    <dgm:pt modelId="{C3EA2EA5-8EA2-4E1B-9378-C7C745E0CC06}">
      <dgm:prSet/>
      <dgm:spPr/>
      <dgm:t>
        <a:bodyPr/>
        <a:lstStyle/>
        <a:p>
          <a:r>
            <a:rPr lang="en-US" b="0" i="0" dirty="0"/>
            <a:t>jobs and workflows</a:t>
          </a:r>
          <a:endParaRPr lang="zh-CN" dirty="0"/>
        </a:p>
      </dgm:t>
    </dgm:pt>
    <dgm:pt modelId="{14D7D557-4525-49EE-9AE8-2D9FA540AAE6}" type="parTrans" cxnId="{09BC8A9B-494E-4EA5-8ECD-977D0CB63A92}">
      <dgm:prSet/>
      <dgm:spPr/>
      <dgm:t>
        <a:bodyPr/>
        <a:lstStyle/>
        <a:p>
          <a:endParaRPr lang="zh-CN" altLang="en-US"/>
        </a:p>
      </dgm:t>
    </dgm:pt>
    <dgm:pt modelId="{E1823143-F600-4169-965D-F0178D6FEC2B}" type="sibTrans" cxnId="{09BC8A9B-494E-4EA5-8ECD-977D0CB63A92}">
      <dgm:prSet/>
      <dgm:spPr/>
      <dgm:t>
        <a:bodyPr/>
        <a:lstStyle/>
        <a:p>
          <a:endParaRPr lang="zh-CN" altLang="en-US"/>
        </a:p>
      </dgm:t>
    </dgm:pt>
    <dgm:pt modelId="{281DF38F-D938-4ECD-81A2-BD0DF60878C6}">
      <dgm:prSet/>
      <dgm:spPr/>
      <dgm:t>
        <a:bodyPr/>
        <a:lstStyle/>
        <a:p>
          <a:r>
            <a:rPr lang="zh-CN"/>
            <a:t>浏览器（</a:t>
          </a:r>
          <a:r>
            <a:rPr lang="en-US"/>
            <a:t>browsers</a:t>
          </a:r>
          <a:r>
            <a:rPr lang="zh-CN"/>
            <a:t>）</a:t>
          </a:r>
        </a:p>
      </dgm:t>
    </dgm:pt>
    <dgm:pt modelId="{A33FBEA5-D9F1-4B2A-B551-9B0F2D8E1346}" type="parTrans" cxnId="{4CAC203C-4A24-4D04-B202-F77872282850}">
      <dgm:prSet/>
      <dgm:spPr/>
      <dgm:t>
        <a:bodyPr/>
        <a:lstStyle/>
        <a:p>
          <a:endParaRPr lang="zh-CN" altLang="en-US"/>
        </a:p>
      </dgm:t>
    </dgm:pt>
    <dgm:pt modelId="{0711B45E-71B3-42F6-BB8A-BA2B4A117CF6}" type="sibTrans" cxnId="{4CAC203C-4A24-4D04-B202-F77872282850}">
      <dgm:prSet/>
      <dgm:spPr/>
      <dgm:t>
        <a:bodyPr/>
        <a:lstStyle/>
        <a:p>
          <a:endParaRPr lang="zh-CN" altLang="en-US"/>
        </a:p>
      </dgm:t>
    </dgm:pt>
    <dgm:pt modelId="{AD359F2D-7F36-4F6C-B9DE-7ED9B694A37B}">
      <dgm:prSet/>
      <dgm:spPr/>
      <dgm:t>
        <a:bodyPr/>
        <a:lstStyle/>
        <a:p>
          <a:r>
            <a:rPr lang="en-US" b="0" i="0" dirty="0"/>
            <a:t>Jobs, HDFS, S3 files, SQL Tables, Indexes, Git files, Sentry permissions, </a:t>
          </a:r>
          <a:r>
            <a:rPr lang="en-US" b="0" i="0" dirty="0" err="1"/>
            <a:t>Sqoop</a:t>
          </a:r>
          <a:r>
            <a:rPr lang="en-US" b="0" i="0" dirty="0"/>
            <a:t> and more.</a:t>
          </a:r>
          <a:endParaRPr lang="zh-CN" dirty="0"/>
        </a:p>
      </dgm:t>
    </dgm:pt>
    <dgm:pt modelId="{1F3DE905-21BA-4891-A702-932F860BA92B}" type="parTrans" cxnId="{DD630106-6614-4F16-8CD5-468DBEC4F231}">
      <dgm:prSet/>
      <dgm:spPr/>
      <dgm:t>
        <a:bodyPr/>
        <a:lstStyle/>
        <a:p>
          <a:endParaRPr lang="zh-CN" altLang="en-US"/>
        </a:p>
      </dgm:t>
    </dgm:pt>
    <dgm:pt modelId="{B7D5B9BF-CCAF-4CB5-9E06-D2966925511E}" type="sibTrans" cxnId="{DD630106-6614-4F16-8CD5-468DBEC4F231}">
      <dgm:prSet/>
      <dgm:spPr/>
      <dgm:t>
        <a:bodyPr/>
        <a:lstStyle/>
        <a:p>
          <a:endParaRPr lang="zh-CN" altLang="en-US"/>
        </a:p>
      </dgm:t>
    </dgm:pt>
    <dgm:pt modelId="{F3C2839F-D916-4135-9DDE-11F7B84C1374}" type="pres">
      <dgm:prSet presAssocID="{CD08C2EC-2656-4B43-BA34-1F9127697866}" presName="linear" presStyleCnt="0">
        <dgm:presLayoutVars>
          <dgm:animLvl val="lvl"/>
          <dgm:resizeHandles val="exact"/>
        </dgm:presLayoutVars>
      </dgm:prSet>
      <dgm:spPr/>
    </dgm:pt>
    <dgm:pt modelId="{8E8E2266-ECCD-41C8-85C5-9DDBDB763A20}" type="pres">
      <dgm:prSet presAssocID="{095F16AE-BB9B-43D3-ADC8-DF5670C305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945678-46D0-42EB-834C-AD5903DAD809}" type="pres">
      <dgm:prSet presAssocID="{095F16AE-BB9B-43D3-ADC8-DF5670C305F2}" presName="childText" presStyleLbl="revTx" presStyleIdx="0" presStyleCnt="4">
        <dgm:presLayoutVars>
          <dgm:bulletEnabled val="1"/>
        </dgm:presLayoutVars>
      </dgm:prSet>
      <dgm:spPr/>
    </dgm:pt>
    <dgm:pt modelId="{0BEADBD6-0C9D-4BC7-8971-8A4F2B1E59AD}" type="pres">
      <dgm:prSet presAssocID="{9BD6B3DA-05F3-4591-ADB2-17D26FFB22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82AD79-A0F7-4683-B708-430E06F82F95}" type="pres">
      <dgm:prSet presAssocID="{9BD6B3DA-05F3-4591-ADB2-17D26FFB2248}" presName="childText" presStyleLbl="revTx" presStyleIdx="1" presStyleCnt="4">
        <dgm:presLayoutVars>
          <dgm:bulletEnabled val="1"/>
        </dgm:presLayoutVars>
      </dgm:prSet>
      <dgm:spPr/>
    </dgm:pt>
    <dgm:pt modelId="{0D7055EF-BB1D-4E4E-8F7A-4E75CBF62DBC}" type="pres">
      <dgm:prSet presAssocID="{A05519C2-B589-4C66-BC28-C44BAEEE4E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F52898-1BA2-492A-92EE-F8521EE40BAD}" type="pres">
      <dgm:prSet presAssocID="{A05519C2-B589-4C66-BC28-C44BAEEE4EBD}" presName="childText" presStyleLbl="revTx" presStyleIdx="2" presStyleCnt="4">
        <dgm:presLayoutVars>
          <dgm:bulletEnabled val="1"/>
        </dgm:presLayoutVars>
      </dgm:prSet>
      <dgm:spPr/>
    </dgm:pt>
    <dgm:pt modelId="{D66F5A0D-C643-4FA4-B565-955FDFE4CC90}" type="pres">
      <dgm:prSet presAssocID="{281DF38F-D938-4ECD-81A2-BD0DF60878C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C9B4E01-665B-4209-84CC-D7F2C0005CD4}" type="pres">
      <dgm:prSet presAssocID="{281DF38F-D938-4ECD-81A2-BD0DF60878C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A80D903-133D-4B33-988D-9E3CE3719245}" type="presOf" srcId="{4923A97C-228C-4B86-ABAA-7D571ADEA1D6}" destId="{A382AD79-A0F7-4683-B708-430E06F82F95}" srcOrd="0" destOrd="0" presId="urn:microsoft.com/office/officeart/2005/8/layout/vList2"/>
    <dgm:cxn modelId="{DD630106-6614-4F16-8CD5-468DBEC4F231}" srcId="{281DF38F-D938-4ECD-81A2-BD0DF60878C6}" destId="{AD359F2D-7F36-4F6C-B9DE-7ED9B694A37B}" srcOrd="0" destOrd="0" parTransId="{1F3DE905-21BA-4891-A702-932F860BA92B}" sibTransId="{B7D5B9BF-CCAF-4CB5-9E06-D2966925511E}"/>
    <dgm:cxn modelId="{A1F48E08-2061-403E-937D-A147BF5DEEEB}" type="presOf" srcId="{A05519C2-B589-4C66-BC28-C44BAEEE4EBD}" destId="{0D7055EF-BB1D-4E4E-8F7A-4E75CBF62DBC}" srcOrd="0" destOrd="0" presId="urn:microsoft.com/office/officeart/2005/8/layout/vList2"/>
    <dgm:cxn modelId="{D456822F-EE0B-495C-80CC-797DF32B9A2F}" type="presOf" srcId="{AD359F2D-7F36-4F6C-B9DE-7ED9B694A37B}" destId="{DC9B4E01-665B-4209-84CC-D7F2C0005CD4}" srcOrd="0" destOrd="0" presId="urn:microsoft.com/office/officeart/2005/8/layout/vList2"/>
    <dgm:cxn modelId="{E6082B32-7294-4262-8290-7BACA7F7D56A}" srcId="{095F16AE-BB9B-43D3-ADC8-DF5670C305F2}" destId="{AC1CDF05-642B-4EF6-9CA3-B566713144CD}" srcOrd="0" destOrd="0" parTransId="{916DDB64-9834-4155-B0AB-44883E1D35AB}" sibTransId="{03E5C2D8-3358-476C-82EB-EB110EDB2AE0}"/>
    <dgm:cxn modelId="{4CAC203C-4A24-4D04-B202-F77872282850}" srcId="{CD08C2EC-2656-4B43-BA34-1F9127697866}" destId="{281DF38F-D938-4ECD-81A2-BD0DF60878C6}" srcOrd="3" destOrd="0" parTransId="{A33FBEA5-D9F1-4B2A-B551-9B0F2D8E1346}" sibTransId="{0711B45E-71B3-42F6-BB8A-BA2B4A117CF6}"/>
    <dgm:cxn modelId="{3ECC8F40-A566-4A69-9C74-58FBE11BA7CE}" type="presOf" srcId="{C3EA2EA5-8EA2-4E1B-9378-C7C745E0CC06}" destId="{D3F52898-1BA2-492A-92EE-F8521EE40BAD}" srcOrd="0" destOrd="0" presId="urn:microsoft.com/office/officeart/2005/8/layout/vList2"/>
    <dgm:cxn modelId="{7112D76A-0E68-41DD-9221-2A505D7AB7E9}" type="presOf" srcId="{281DF38F-D938-4ECD-81A2-BD0DF60878C6}" destId="{D66F5A0D-C643-4FA4-B565-955FDFE4CC90}" srcOrd="0" destOrd="0" presId="urn:microsoft.com/office/officeart/2005/8/layout/vList2"/>
    <dgm:cxn modelId="{D1959B4D-ABFA-4B94-844A-FA5D9759C20D}" srcId="{CD08C2EC-2656-4B43-BA34-1F9127697866}" destId="{095F16AE-BB9B-43D3-ADC8-DF5670C305F2}" srcOrd="0" destOrd="0" parTransId="{19D84827-8E64-4DA5-BBC2-1A30D8D14ECB}" sibTransId="{ED6C1786-4372-4B90-8D43-C7DEBDCB37A8}"/>
    <dgm:cxn modelId="{B271337B-852F-447F-A97D-159833E3CAFF}" type="presOf" srcId="{095F16AE-BB9B-43D3-ADC8-DF5670C305F2}" destId="{8E8E2266-ECCD-41C8-85C5-9DDBDB763A20}" srcOrd="0" destOrd="0" presId="urn:microsoft.com/office/officeart/2005/8/layout/vList2"/>
    <dgm:cxn modelId="{9067428D-4E95-4F92-9EAB-608A20CB1001}" srcId="{CD08C2EC-2656-4B43-BA34-1F9127697866}" destId="{A05519C2-B589-4C66-BC28-C44BAEEE4EBD}" srcOrd="2" destOrd="0" parTransId="{76FF7245-72A2-4FA9-A856-F841ADABAE7D}" sibTransId="{53D09109-B9F5-4600-BC43-CFEBC2C41A53}"/>
    <dgm:cxn modelId="{D6CE7997-5639-43B3-9706-63B54B90F0EE}" type="presOf" srcId="{9BD6B3DA-05F3-4591-ADB2-17D26FFB2248}" destId="{0BEADBD6-0C9D-4BC7-8971-8A4F2B1E59AD}" srcOrd="0" destOrd="0" presId="urn:microsoft.com/office/officeart/2005/8/layout/vList2"/>
    <dgm:cxn modelId="{09BC8A9B-494E-4EA5-8ECD-977D0CB63A92}" srcId="{A05519C2-B589-4C66-BC28-C44BAEEE4EBD}" destId="{C3EA2EA5-8EA2-4E1B-9378-C7C745E0CC06}" srcOrd="0" destOrd="0" parTransId="{14D7D557-4525-49EE-9AE8-2D9FA540AAE6}" sibTransId="{E1823143-F600-4169-965D-F0178D6FEC2B}"/>
    <dgm:cxn modelId="{6BA5E8A4-2836-4E7A-BF5B-B27ECDBB9B14}" type="presOf" srcId="{AC1CDF05-642B-4EF6-9CA3-B566713144CD}" destId="{B6945678-46D0-42EB-834C-AD5903DAD809}" srcOrd="0" destOrd="0" presId="urn:microsoft.com/office/officeart/2005/8/layout/vList2"/>
    <dgm:cxn modelId="{AED44AD0-3CBC-408F-A553-9F830ACDE212}" type="presOf" srcId="{CD08C2EC-2656-4B43-BA34-1F9127697866}" destId="{F3C2839F-D916-4135-9DDE-11F7B84C1374}" srcOrd="0" destOrd="0" presId="urn:microsoft.com/office/officeart/2005/8/layout/vList2"/>
    <dgm:cxn modelId="{594053DC-46E9-4F5E-A179-32696FA51F97}" srcId="{9BD6B3DA-05F3-4591-ADB2-17D26FFB2248}" destId="{4923A97C-228C-4B86-ABAA-7D571ADEA1D6}" srcOrd="0" destOrd="0" parTransId="{EB68DC83-D651-473D-B214-39AA8C217DA8}" sibTransId="{4B19FDEB-1ED0-4B58-A60F-F1CC7D4B9180}"/>
    <dgm:cxn modelId="{A07EE6FB-BA7C-4A00-8493-A01D09494A0E}" srcId="{CD08C2EC-2656-4B43-BA34-1F9127697866}" destId="{9BD6B3DA-05F3-4591-ADB2-17D26FFB2248}" srcOrd="1" destOrd="0" parTransId="{59CD6081-19AC-4817-936C-A7B8CD6AFFD7}" sibTransId="{CB677929-9213-43BC-9DBA-BA17E0312B01}"/>
    <dgm:cxn modelId="{0C98FF1D-B0DD-4334-A19D-578E3CCF55E8}" type="presParOf" srcId="{F3C2839F-D916-4135-9DDE-11F7B84C1374}" destId="{8E8E2266-ECCD-41C8-85C5-9DDBDB763A20}" srcOrd="0" destOrd="0" presId="urn:microsoft.com/office/officeart/2005/8/layout/vList2"/>
    <dgm:cxn modelId="{BD4DF97D-40D1-48C6-8C7B-0F68DC99CFA9}" type="presParOf" srcId="{F3C2839F-D916-4135-9DDE-11F7B84C1374}" destId="{B6945678-46D0-42EB-834C-AD5903DAD809}" srcOrd="1" destOrd="0" presId="urn:microsoft.com/office/officeart/2005/8/layout/vList2"/>
    <dgm:cxn modelId="{DF174002-6C6F-4C21-A4DE-795F5A73ECB9}" type="presParOf" srcId="{F3C2839F-D916-4135-9DDE-11F7B84C1374}" destId="{0BEADBD6-0C9D-4BC7-8971-8A4F2B1E59AD}" srcOrd="2" destOrd="0" presId="urn:microsoft.com/office/officeart/2005/8/layout/vList2"/>
    <dgm:cxn modelId="{D18E93E5-3A1D-448A-9CBF-8146FB58D92F}" type="presParOf" srcId="{F3C2839F-D916-4135-9DDE-11F7B84C1374}" destId="{A382AD79-A0F7-4683-B708-430E06F82F95}" srcOrd="3" destOrd="0" presId="urn:microsoft.com/office/officeart/2005/8/layout/vList2"/>
    <dgm:cxn modelId="{5D6AAA3B-C0B8-42AF-9062-8F52536CB675}" type="presParOf" srcId="{F3C2839F-D916-4135-9DDE-11F7B84C1374}" destId="{0D7055EF-BB1D-4E4E-8F7A-4E75CBF62DBC}" srcOrd="4" destOrd="0" presId="urn:microsoft.com/office/officeart/2005/8/layout/vList2"/>
    <dgm:cxn modelId="{46F70FAA-FF11-485D-B91C-D865F50E4E50}" type="presParOf" srcId="{F3C2839F-D916-4135-9DDE-11F7B84C1374}" destId="{D3F52898-1BA2-492A-92EE-F8521EE40BAD}" srcOrd="5" destOrd="0" presId="urn:microsoft.com/office/officeart/2005/8/layout/vList2"/>
    <dgm:cxn modelId="{9FB9AA91-9BDF-4DE0-B09B-651DD8B125C8}" type="presParOf" srcId="{F3C2839F-D916-4135-9DDE-11F7B84C1374}" destId="{D66F5A0D-C643-4FA4-B565-955FDFE4CC90}" srcOrd="6" destOrd="0" presId="urn:microsoft.com/office/officeart/2005/8/layout/vList2"/>
    <dgm:cxn modelId="{C4AAA0AC-260C-4152-A75C-DEAE407E2612}" type="presParOf" srcId="{F3C2839F-D916-4135-9DDE-11F7B84C1374}" destId="{DC9B4E01-665B-4209-84CC-D7F2C0005CD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80020-F151-47A6-9CA5-75E4D6A8B5A1}">
      <dsp:nvSpPr>
        <dsp:cNvPr id="0" name=""/>
        <dsp:cNvSpPr/>
      </dsp:nvSpPr>
      <dsp:spPr>
        <a:xfrm>
          <a:off x="2108022" y="842933"/>
          <a:ext cx="1079855" cy="10799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904B23-3888-4014-9B13-F09F7CD760E4}">
      <dsp:nvSpPr>
        <dsp:cNvPr id="0" name=""/>
        <dsp:cNvSpPr/>
      </dsp:nvSpPr>
      <dsp:spPr>
        <a:xfrm>
          <a:off x="2029282" y="0"/>
          <a:ext cx="1237334" cy="6621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访问</a:t>
          </a:r>
          <a:r>
            <a:rPr lang="en-US" sz="1500" kern="1200" dirty="0"/>
            <a:t>hive</a:t>
          </a:r>
          <a:r>
            <a:rPr lang="zh-CN" sz="1500" kern="1200" dirty="0"/>
            <a:t>？</a:t>
          </a:r>
        </a:p>
      </dsp:txBody>
      <dsp:txXfrm>
        <a:off x="2029282" y="0"/>
        <a:ext cx="1237334" cy="662163"/>
      </dsp:txXfrm>
    </dsp:sp>
    <dsp:sp modelId="{9BAA4A5C-E1D3-4E28-94CD-893724207FA4}">
      <dsp:nvSpPr>
        <dsp:cNvPr id="0" name=""/>
        <dsp:cNvSpPr/>
      </dsp:nvSpPr>
      <dsp:spPr>
        <a:xfrm>
          <a:off x="2424779" y="995231"/>
          <a:ext cx="1079855" cy="10799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0E54B6-B354-430B-8839-BD96194A2771}">
      <dsp:nvSpPr>
        <dsp:cNvPr id="0" name=""/>
        <dsp:cNvSpPr/>
      </dsp:nvSpPr>
      <dsp:spPr>
        <a:xfrm>
          <a:off x="3637817" y="629055"/>
          <a:ext cx="1169843" cy="72837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访问</a:t>
          </a:r>
          <a:r>
            <a:rPr lang="en-US" sz="1500" kern="1200" dirty="0" err="1"/>
            <a:t>hdfs</a:t>
          </a:r>
          <a:r>
            <a:rPr lang="zh-CN" sz="1500" kern="1200" dirty="0"/>
            <a:t>？</a:t>
          </a:r>
        </a:p>
      </dsp:txBody>
      <dsp:txXfrm>
        <a:off x="3637817" y="629055"/>
        <a:ext cx="1169843" cy="728379"/>
      </dsp:txXfrm>
    </dsp:sp>
    <dsp:sp modelId="{B7597420-6027-4FA2-A2A0-267628D791C5}">
      <dsp:nvSpPr>
        <dsp:cNvPr id="0" name=""/>
        <dsp:cNvSpPr/>
      </dsp:nvSpPr>
      <dsp:spPr>
        <a:xfrm>
          <a:off x="2502619" y="1337900"/>
          <a:ext cx="1079855" cy="10799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91A974-0112-42F5-9F11-160CFEFFAD39}">
      <dsp:nvSpPr>
        <dsp:cNvPr id="0" name=""/>
        <dsp:cNvSpPr/>
      </dsp:nvSpPr>
      <dsp:spPr>
        <a:xfrm>
          <a:off x="3750302" y="1556083"/>
          <a:ext cx="1147346" cy="7780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访问</a:t>
          </a:r>
          <a:r>
            <a:rPr lang="en-US" sz="1500" kern="1200"/>
            <a:t>impala</a:t>
          </a:r>
          <a:r>
            <a:rPr lang="zh-CN" sz="1500" kern="1200"/>
            <a:t>？</a:t>
          </a:r>
        </a:p>
      </dsp:txBody>
      <dsp:txXfrm>
        <a:off x="3750302" y="1556083"/>
        <a:ext cx="1147346" cy="778041"/>
      </dsp:txXfrm>
    </dsp:sp>
    <dsp:sp modelId="{57F60D72-D892-418B-B2C7-A206C6569F3D}">
      <dsp:nvSpPr>
        <dsp:cNvPr id="0" name=""/>
        <dsp:cNvSpPr/>
      </dsp:nvSpPr>
      <dsp:spPr>
        <a:xfrm>
          <a:off x="2283498" y="1612698"/>
          <a:ext cx="1079855" cy="10799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3D55BD-C2BA-4018-8CD1-7509667ACD36}">
      <dsp:nvSpPr>
        <dsp:cNvPr id="0" name=""/>
        <dsp:cNvSpPr/>
      </dsp:nvSpPr>
      <dsp:spPr>
        <a:xfrm>
          <a:off x="3255368" y="2598990"/>
          <a:ext cx="1237334" cy="7118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提交</a:t>
          </a:r>
          <a:r>
            <a:rPr lang="en-US" sz="1500" kern="1200"/>
            <a:t>MR/spark</a:t>
          </a:r>
          <a:r>
            <a:rPr lang="zh-CN" sz="1500" kern="1200"/>
            <a:t>任务？</a:t>
          </a:r>
        </a:p>
      </dsp:txBody>
      <dsp:txXfrm>
        <a:off x="3255368" y="2598990"/>
        <a:ext cx="1237334" cy="711825"/>
      </dsp:txXfrm>
    </dsp:sp>
    <dsp:sp modelId="{9256166C-FA94-4442-A9F3-10AEAAA78AE2}">
      <dsp:nvSpPr>
        <dsp:cNvPr id="0" name=""/>
        <dsp:cNvSpPr/>
      </dsp:nvSpPr>
      <dsp:spPr>
        <a:xfrm>
          <a:off x="1932545" y="1612698"/>
          <a:ext cx="1079855" cy="10799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042A8A-B846-46B6-8D03-663E3416D41A}">
      <dsp:nvSpPr>
        <dsp:cNvPr id="0" name=""/>
        <dsp:cNvSpPr/>
      </dsp:nvSpPr>
      <dsp:spPr>
        <a:xfrm>
          <a:off x="803196" y="2598990"/>
          <a:ext cx="1237334" cy="7118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任务查看？</a:t>
          </a:r>
        </a:p>
      </dsp:txBody>
      <dsp:txXfrm>
        <a:off x="803196" y="2598990"/>
        <a:ext cx="1237334" cy="711825"/>
      </dsp:txXfrm>
    </dsp:sp>
    <dsp:sp modelId="{E0348445-E415-49D8-91E8-F260B27F64D0}">
      <dsp:nvSpPr>
        <dsp:cNvPr id="0" name=""/>
        <dsp:cNvSpPr/>
      </dsp:nvSpPr>
      <dsp:spPr>
        <a:xfrm>
          <a:off x="1713424" y="1337900"/>
          <a:ext cx="1079855" cy="10799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4866066-159D-4E03-B2B2-C9CAFF3ECF49}">
      <dsp:nvSpPr>
        <dsp:cNvPr id="0" name=""/>
        <dsp:cNvSpPr/>
      </dsp:nvSpPr>
      <dsp:spPr>
        <a:xfrm>
          <a:off x="398250" y="1556083"/>
          <a:ext cx="1147346" cy="7780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任务调度？</a:t>
          </a:r>
        </a:p>
      </dsp:txBody>
      <dsp:txXfrm>
        <a:off x="398250" y="1556083"/>
        <a:ext cx="1147346" cy="778041"/>
      </dsp:txXfrm>
    </dsp:sp>
    <dsp:sp modelId="{8B22094F-02A6-4714-B9EA-4B03D3AAB07D}">
      <dsp:nvSpPr>
        <dsp:cNvPr id="0" name=""/>
        <dsp:cNvSpPr/>
      </dsp:nvSpPr>
      <dsp:spPr>
        <a:xfrm>
          <a:off x="1791264" y="995231"/>
          <a:ext cx="1079855" cy="10799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A68EE3-EF22-44ED-B71E-06E5DDE5EA9D}">
      <dsp:nvSpPr>
        <dsp:cNvPr id="0" name=""/>
        <dsp:cNvSpPr/>
      </dsp:nvSpPr>
      <dsp:spPr>
        <a:xfrm>
          <a:off x="488238" y="629055"/>
          <a:ext cx="1169843" cy="72837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简单可视化？</a:t>
          </a:r>
        </a:p>
      </dsp:txBody>
      <dsp:txXfrm>
        <a:off x="488238" y="629055"/>
        <a:ext cx="1169843" cy="728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DECC-6432-471E-84B9-1EED47BEBC6D}">
      <dsp:nvSpPr>
        <dsp:cNvPr id="0" name=""/>
        <dsp:cNvSpPr/>
      </dsp:nvSpPr>
      <dsp:spPr>
        <a:xfrm>
          <a:off x="0" y="215117"/>
          <a:ext cx="10554574" cy="99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Hue is a Web interface for analyzing data.</a:t>
          </a:r>
          <a:endParaRPr lang="zh-CN" sz="3900" kern="1200"/>
        </a:p>
      </dsp:txBody>
      <dsp:txXfrm>
        <a:off x="48517" y="263634"/>
        <a:ext cx="10457540" cy="896844"/>
      </dsp:txXfrm>
    </dsp:sp>
    <dsp:sp modelId="{9CE8430C-7715-433A-A59C-EC8817E40536}">
      <dsp:nvSpPr>
        <dsp:cNvPr id="0" name=""/>
        <dsp:cNvSpPr/>
      </dsp:nvSpPr>
      <dsp:spPr>
        <a:xfrm>
          <a:off x="0" y="1321316"/>
          <a:ext cx="10554574" cy="99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由</a:t>
          </a:r>
          <a:r>
            <a:rPr lang="en-US" sz="3900" kern="1200"/>
            <a:t>Cloudera Desktop</a:t>
          </a:r>
          <a:r>
            <a:rPr lang="zh-CN" sz="3900" kern="1200"/>
            <a:t>演化而来</a:t>
          </a:r>
        </a:p>
      </dsp:txBody>
      <dsp:txXfrm>
        <a:off x="48517" y="1369833"/>
        <a:ext cx="10457540" cy="896844"/>
      </dsp:txXfrm>
    </dsp:sp>
    <dsp:sp modelId="{3F02A413-22DA-4AC7-8051-6ABFFAE34689}">
      <dsp:nvSpPr>
        <dsp:cNvPr id="0" name=""/>
        <dsp:cNvSpPr/>
      </dsp:nvSpPr>
      <dsp:spPr>
        <a:xfrm>
          <a:off x="0" y="2427514"/>
          <a:ext cx="10554574" cy="99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基于</a:t>
          </a:r>
          <a:r>
            <a:rPr lang="en-US" sz="3900" kern="1200"/>
            <a:t>Python Web</a:t>
          </a:r>
          <a:r>
            <a:rPr lang="zh-CN" sz="3900" kern="1200"/>
            <a:t>框架</a:t>
          </a:r>
          <a:r>
            <a:rPr lang="en-US" sz="3900" kern="1200"/>
            <a:t>Django</a:t>
          </a:r>
          <a:r>
            <a:rPr lang="zh-CN" sz="3900" kern="1200"/>
            <a:t>实现的</a:t>
          </a:r>
        </a:p>
      </dsp:txBody>
      <dsp:txXfrm>
        <a:off x="48517" y="2476031"/>
        <a:ext cx="10457540" cy="896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E2266-ECCD-41C8-85C5-9DDBDB763A20}">
      <dsp:nvSpPr>
        <dsp:cNvPr id="0" name=""/>
        <dsp:cNvSpPr/>
      </dsp:nvSpPr>
      <dsp:spPr>
        <a:xfrm>
          <a:off x="0" y="61680"/>
          <a:ext cx="1055457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编辑器（</a:t>
          </a:r>
          <a:r>
            <a:rPr lang="en-US" sz="2000" kern="1200" dirty="0"/>
            <a:t>Editor</a:t>
          </a:r>
          <a:r>
            <a:rPr lang="zh-CN" sz="2000" kern="1200" dirty="0"/>
            <a:t>）</a:t>
          </a:r>
        </a:p>
      </dsp:txBody>
      <dsp:txXfrm>
        <a:off x="24559" y="86239"/>
        <a:ext cx="10505456" cy="453982"/>
      </dsp:txXfrm>
    </dsp:sp>
    <dsp:sp modelId="{B6945678-46D0-42EB-834C-AD5903DAD809}">
      <dsp:nvSpPr>
        <dsp:cNvPr id="0" name=""/>
        <dsp:cNvSpPr/>
      </dsp:nvSpPr>
      <dsp:spPr>
        <a:xfrm>
          <a:off x="0" y="564780"/>
          <a:ext cx="10554574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Hive, Impala, Pig, MapReduce, Spark and any SQL like MySQL, Oracle, </a:t>
          </a:r>
          <a:r>
            <a:rPr lang="en-US" sz="1600" b="0" i="0" kern="1200" dirty="0" err="1"/>
            <a:t>SparkSQL</a:t>
          </a:r>
          <a:r>
            <a:rPr lang="en-US" sz="1600" b="0" i="0" kern="1200" dirty="0"/>
            <a:t>, </a:t>
          </a:r>
          <a:r>
            <a:rPr lang="en-US" sz="1600" b="0" i="0" kern="1200" dirty="0" err="1"/>
            <a:t>Solr</a:t>
          </a:r>
          <a:r>
            <a:rPr lang="en-US" sz="1600" b="0" i="0" kern="1200" dirty="0"/>
            <a:t> SQL, Phoenix and more.</a:t>
          </a:r>
          <a:endParaRPr lang="zh-CN" sz="1600" kern="1200" dirty="0"/>
        </a:p>
      </dsp:txBody>
      <dsp:txXfrm>
        <a:off x="0" y="564780"/>
        <a:ext cx="10554574" cy="507150"/>
      </dsp:txXfrm>
    </dsp:sp>
    <dsp:sp modelId="{0BEADBD6-0C9D-4BC7-8971-8A4F2B1E59AD}">
      <dsp:nvSpPr>
        <dsp:cNvPr id="0" name=""/>
        <dsp:cNvSpPr/>
      </dsp:nvSpPr>
      <dsp:spPr>
        <a:xfrm>
          <a:off x="0" y="1071930"/>
          <a:ext cx="1055457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仪表盘（</a:t>
          </a:r>
          <a:r>
            <a:rPr lang="en-US" sz="2000" kern="1200"/>
            <a:t>Dashboards</a:t>
          </a:r>
          <a:r>
            <a:rPr lang="zh-CN" sz="2000" kern="1200"/>
            <a:t>）</a:t>
          </a:r>
        </a:p>
      </dsp:txBody>
      <dsp:txXfrm>
        <a:off x="24559" y="1096489"/>
        <a:ext cx="10505456" cy="453982"/>
      </dsp:txXfrm>
    </dsp:sp>
    <dsp:sp modelId="{A382AD79-A0F7-4683-B708-430E06F82F95}">
      <dsp:nvSpPr>
        <dsp:cNvPr id="0" name=""/>
        <dsp:cNvSpPr/>
      </dsp:nvSpPr>
      <dsp:spPr>
        <a:xfrm>
          <a:off x="0" y="1575030"/>
          <a:ext cx="1055457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dynamically interact and visualize data with </a:t>
          </a:r>
          <a:r>
            <a:rPr lang="en-US" sz="1600" b="0" i="0" kern="1200" dirty="0" err="1"/>
            <a:t>Solr</a:t>
          </a:r>
          <a:r>
            <a:rPr lang="en-US" sz="1600" b="0" i="0" kern="1200" dirty="0"/>
            <a:t> or SQL.</a:t>
          </a:r>
          <a:endParaRPr lang="zh-CN" sz="1600" kern="1200" dirty="0"/>
        </a:p>
      </dsp:txBody>
      <dsp:txXfrm>
        <a:off x="0" y="1575030"/>
        <a:ext cx="10554574" cy="331200"/>
      </dsp:txXfrm>
    </dsp:sp>
    <dsp:sp modelId="{0D7055EF-BB1D-4E4E-8F7A-4E75CBF62DBC}">
      <dsp:nvSpPr>
        <dsp:cNvPr id="0" name=""/>
        <dsp:cNvSpPr/>
      </dsp:nvSpPr>
      <dsp:spPr>
        <a:xfrm>
          <a:off x="0" y="1906230"/>
          <a:ext cx="1055457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任务调度（</a:t>
          </a:r>
          <a:r>
            <a:rPr lang="en-US" sz="2000" kern="1200"/>
            <a:t>Scheduling</a:t>
          </a:r>
          <a:r>
            <a:rPr lang="zh-CN" sz="2000" kern="1200"/>
            <a:t>）</a:t>
          </a:r>
        </a:p>
      </dsp:txBody>
      <dsp:txXfrm>
        <a:off x="24559" y="1930789"/>
        <a:ext cx="10505456" cy="453982"/>
      </dsp:txXfrm>
    </dsp:sp>
    <dsp:sp modelId="{D3F52898-1BA2-492A-92EE-F8521EE40BAD}">
      <dsp:nvSpPr>
        <dsp:cNvPr id="0" name=""/>
        <dsp:cNvSpPr/>
      </dsp:nvSpPr>
      <dsp:spPr>
        <a:xfrm>
          <a:off x="0" y="2409330"/>
          <a:ext cx="1055457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jobs and workflows</a:t>
          </a:r>
          <a:endParaRPr lang="zh-CN" sz="1600" kern="1200" dirty="0"/>
        </a:p>
      </dsp:txBody>
      <dsp:txXfrm>
        <a:off x="0" y="2409330"/>
        <a:ext cx="10554574" cy="331200"/>
      </dsp:txXfrm>
    </dsp:sp>
    <dsp:sp modelId="{D66F5A0D-C643-4FA4-B565-955FDFE4CC90}">
      <dsp:nvSpPr>
        <dsp:cNvPr id="0" name=""/>
        <dsp:cNvSpPr/>
      </dsp:nvSpPr>
      <dsp:spPr>
        <a:xfrm>
          <a:off x="0" y="2740530"/>
          <a:ext cx="1055457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浏览器（</a:t>
          </a:r>
          <a:r>
            <a:rPr lang="en-US" sz="2000" kern="1200"/>
            <a:t>browsers</a:t>
          </a:r>
          <a:r>
            <a:rPr lang="zh-CN" sz="2000" kern="1200"/>
            <a:t>）</a:t>
          </a:r>
        </a:p>
      </dsp:txBody>
      <dsp:txXfrm>
        <a:off x="24559" y="2765089"/>
        <a:ext cx="10505456" cy="453982"/>
      </dsp:txXfrm>
    </dsp:sp>
    <dsp:sp modelId="{DC9B4E01-665B-4209-84CC-D7F2C0005CD4}">
      <dsp:nvSpPr>
        <dsp:cNvPr id="0" name=""/>
        <dsp:cNvSpPr/>
      </dsp:nvSpPr>
      <dsp:spPr>
        <a:xfrm>
          <a:off x="0" y="3243630"/>
          <a:ext cx="1055457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Jobs, HDFS, S3 files, SQL Tables, Indexes, Git files, Sentry permissions, </a:t>
          </a:r>
          <a:r>
            <a:rPr lang="en-US" sz="1600" b="0" i="0" kern="1200" dirty="0" err="1"/>
            <a:t>Sqoop</a:t>
          </a:r>
          <a:r>
            <a:rPr lang="en-US" sz="1600" b="0" i="0" kern="1200" dirty="0"/>
            <a:t> and more.</a:t>
          </a:r>
          <a:endParaRPr lang="zh-CN" sz="1600" kern="1200" dirty="0"/>
        </a:p>
      </dsp:txBody>
      <dsp:txXfrm>
        <a:off x="0" y="3243630"/>
        <a:ext cx="10554574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2279-2684-4199-B9A7-DA674B0BB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HUE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01390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35AD-EB10-4E33-9028-6426126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界面概览</a:t>
            </a:r>
            <a:endParaRPr lang="en-US" altLang="zh-CN" dirty="0"/>
          </a:p>
          <a:p>
            <a:r>
              <a:rPr lang="en-US" altLang="zh-CN" dirty="0"/>
              <a:t>Hive/impala</a:t>
            </a:r>
            <a:r>
              <a:rPr lang="zh-CN" altLang="en-US" dirty="0"/>
              <a:t>使用演示</a:t>
            </a:r>
            <a:endParaRPr lang="en-US" altLang="zh-CN" dirty="0"/>
          </a:p>
          <a:p>
            <a:r>
              <a:rPr lang="en-US" altLang="zh-CN" dirty="0"/>
              <a:t>Notebook</a:t>
            </a:r>
            <a:r>
              <a:rPr lang="zh-CN" altLang="en-US" dirty="0"/>
              <a:t>使用演示</a:t>
            </a:r>
            <a:endParaRPr lang="en-US" altLang="zh-CN" dirty="0"/>
          </a:p>
          <a:p>
            <a:r>
              <a:rPr lang="en-US" altLang="zh-CN" dirty="0"/>
              <a:t>Workflow</a:t>
            </a:r>
            <a:r>
              <a:rPr lang="zh-CN" altLang="en-US" dirty="0"/>
              <a:t>使用演示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使用演示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88F30-F0A3-4BB6-802E-2383C351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CE1A2-2200-4F98-AA97-2EB81680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75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BE46FF-341B-421A-A34C-B1DAEBE66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0437"/>
              </p:ext>
            </p:extLst>
          </p:nvPr>
        </p:nvGraphicFramePr>
        <p:xfrm>
          <a:off x="819150" y="2548647"/>
          <a:ext cx="52959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2" descr="https://timgsa.baidu.com/timg?image&amp;quality=80&amp;size=b9999_10000&amp;sec=1498459919109&amp;di=5452b3f312fa2d222a82129e386e86e0&amp;imgtype=0&amp;src=http%3A%2F%2Fimgsrc.baidu.com%2Fimgad%2Fpic%2Fitem%2F9922720e0cf3d7caefd3a966f81fbe096b63a9fd.jpg">
            <a:extLst>
              <a:ext uri="{FF2B5EF4-FFF2-40B4-BE49-F238E27FC236}">
                <a16:creationId xmlns:a16="http://schemas.microsoft.com/office/drawing/2014/main" id="{12275E8E-0A96-4A68-9374-08CC12EE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05" y="2752076"/>
            <a:ext cx="4405513" cy="32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F892A8-ACF1-429C-97A2-F446B2C1CD39}"/>
              </a:ext>
            </a:extLst>
          </p:cNvPr>
          <p:cNvSpPr txBox="1"/>
          <p:nvPr/>
        </p:nvSpPr>
        <p:spPr>
          <a:xfrm>
            <a:off x="8602463" y="3915309"/>
            <a:ext cx="1935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</a:rPr>
              <a:t>HUE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3ED7631-9832-4917-9EC1-19C43882D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990517"/>
              </p:ext>
            </p:extLst>
          </p:nvPr>
        </p:nvGraphicFramePr>
        <p:xfrm>
          <a:off x="667792" y="2612905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20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284FDC-5470-4EE0-A029-EC105FB60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59517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1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35AD-EB10-4E33-9028-6426126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0DB8CD-E102-41BF-815C-8B80BAE3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9" y="1970842"/>
            <a:ext cx="11301439" cy="48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35AD-EB10-4E33-9028-6426126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仪表盘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AA3470-0D10-4FC2-BFF2-9F4226BD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0" y="2019300"/>
            <a:ext cx="10940928" cy="47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8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What?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35AD-EB10-4E33-9028-6426126E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zh-CN" altLang="en-US"/>
              <a:t>任务调度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145B86-3C09-4EF8-84A1-9B215C35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5" y="2124633"/>
            <a:ext cx="10981372" cy="45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3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9802-1BE0-4BD7-AAEC-E7F112E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35AD-EB10-4E33-9028-6426126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B2F661-C1E9-466D-827C-1E8F6D93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4075"/>
            <a:ext cx="10887075" cy="45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4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15039</TotalTime>
  <Words>171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Century Gothic</vt:lpstr>
      <vt:lpstr>Wingdings 2</vt:lpstr>
      <vt:lpstr>引用</vt:lpstr>
      <vt:lpstr>HUE使用</vt:lpstr>
      <vt:lpstr>目录</vt:lpstr>
      <vt:lpstr>Why?</vt:lpstr>
      <vt:lpstr>What?</vt:lpstr>
      <vt:lpstr>What?</vt:lpstr>
      <vt:lpstr>What?</vt:lpstr>
      <vt:lpstr>What?</vt:lpstr>
      <vt:lpstr>What?</vt:lpstr>
      <vt:lpstr>What?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HUE使用入门</dc:title>
  <dc:creator>chen yun</dc:creator>
  <cp:lastModifiedBy>chen yun</cp:lastModifiedBy>
  <cp:revision>23</cp:revision>
  <dcterms:created xsi:type="dcterms:W3CDTF">2017-06-16T07:08:51Z</dcterms:created>
  <dcterms:modified xsi:type="dcterms:W3CDTF">2017-06-29T03:40:06Z</dcterms:modified>
</cp:coreProperties>
</file>