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35000">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36" y="-24"/>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47" name="PlaceHolder 2"/>
          <p:cNvSpPr>
            <a:spLocks noGrp="1"/>
          </p:cNvSpPr>
          <p:nvPr>
            <p:ph type="body"/>
          </p:nvPr>
        </p:nvSpPr>
        <p:spPr>
          <a:xfrm>
            <a:off x="677160" y="2160720"/>
            <a:ext cx="859644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48" name="PlaceHolder 3"/>
          <p:cNvSpPr>
            <a:spLocks noGrp="1"/>
          </p:cNvSpPr>
          <p:nvPr>
            <p:ph type="body"/>
          </p:nvPr>
        </p:nvSpPr>
        <p:spPr>
          <a:xfrm>
            <a:off x="677160" y="4187520"/>
            <a:ext cx="859644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50" name="PlaceHolder 2"/>
          <p:cNvSpPr>
            <a:spLocks noGrp="1"/>
          </p:cNvSpPr>
          <p:nvPr>
            <p:ph type="body"/>
          </p:nvPr>
        </p:nvSpPr>
        <p:spPr>
          <a:xfrm>
            <a:off x="67716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51" name="PlaceHolder 3"/>
          <p:cNvSpPr>
            <a:spLocks noGrp="1"/>
          </p:cNvSpPr>
          <p:nvPr>
            <p:ph type="body"/>
          </p:nvPr>
        </p:nvSpPr>
        <p:spPr>
          <a:xfrm>
            <a:off x="508212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52" name="PlaceHolder 4"/>
          <p:cNvSpPr>
            <a:spLocks noGrp="1"/>
          </p:cNvSpPr>
          <p:nvPr>
            <p:ph type="body"/>
          </p:nvPr>
        </p:nvSpPr>
        <p:spPr>
          <a:xfrm>
            <a:off x="5082120" y="41875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53" name="PlaceHolder 5"/>
          <p:cNvSpPr>
            <a:spLocks noGrp="1"/>
          </p:cNvSpPr>
          <p:nvPr>
            <p:ph type="body"/>
          </p:nvPr>
        </p:nvSpPr>
        <p:spPr>
          <a:xfrm>
            <a:off x="677160" y="41875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55" name="PlaceHolder 2"/>
          <p:cNvSpPr>
            <a:spLocks noGrp="1"/>
          </p:cNvSpPr>
          <p:nvPr>
            <p:ph type="body"/>
          </p:nvPr>
        </p:nvSpPr>
        <p:spPr>
          <a:xfrm>
            <a:off x="677160" y="2160720"/>
            <a:ext cx="859644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56" name="PlaceHolder 3"/>
          <p:cNvSpPr>
            <a:spLocks noGrp="1"/>
          </p:cNvSpPr>
          <p:nvPr>
            <p:ph type="body"/>
          </p:nvPr>
        </p:nvSpPr>
        <p:spPr>
          <a:xfrm>
            <a:off x="677160" y="2160720"/>
            <a:ext cx="859644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pic>
        <p:nvPicPr>
          <p:cNvPr id="57" name="图片 56"/>
          <p:cNvPicPr/>
          <p:nvPr/>
        </p:nvPicPr>
        <p:blipFill>
          <a:blip r:embed="rId2"/>
          <a:stretch/>
        </p:blipFill>
        <p:spPr>
          <a:xfrm>
            <a:off x="2543400" y="2160360"/>
            <a:ext cx="4863240" cy="3880440"/>
          </a:xfrm>
          <a:prstGeom prst="rect">
            <a:avLst/>
          </a:prstGeom>
          <a:ln>
            <a:noFill/>
          </a:ln>
        </p:spPr>
      </p:pic>
      <p:pic>
        <p:nvPicPr>
          <p:cNvPr id="58" name="图片 57"/>
          <p:cNvPicPr/>
          <p:nvPr/>
        </p:nvPicPr>
        <p:blipFill>
          <a:blip r:embed="rId2"/>
          <a:stretch/>
        </p:blipFill>
        <p:spPr>
          <a:xfrm>
            <a:off x="2543400" y="2160360"/>
            <a:ext cx="4863240" cy="3880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75" name="PlaceHolder 2"/>
          <p:cNvSpPr>
            <a:spLocks noGrp="1"/>
          </p:cNvSpPr>
          <p:nvPr>
            <p:ph type="subTitle"/>
          </p:nvPr>
        </p:nvSpPr>
        <p:spPr>
          <a:xfrm>
            <a:off x="677160" y="2160720"/>
            <a:ext cx="8596440" cy="388044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77" name="PlaceHolder 2"/>
          <p:cNvSpPr>
            <a:spLocks noGrp="1"/>
          </p:cNvSpPr>
          <p:nvPr>
            <p:ph type="body"/>
          </p:nvPr>
        </p:nvSpPr>
        <p:spPr>
          <a:xfrm>
            <a:off x="677160" y="2160720"/>
            <a:ext cx="859644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79" name="PlaceHolder 2"/>
          <p:cNvSpPr>
            <a:spLocks noGrp="1"/>
          </p:cNvSpPr>
          <p:nvPr>
            <p:ph type="body"/>
          </p:nvPr>
        </p:nvSpPr>
        <p:spPr>
          <a:xfrm>
            <a:off x="677160" y="2160720"/>
            <a:ext cx="419472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80" name="PlaceHolder 3"/>
          <p:cNvSpPr>
            <a:spLocks noGrp="1"/>
          </p:cNvSpPr>
          <p:nvPr>
            <p:ph type="body"/>
          </p:nvPr>
        </p:nvSpPr>
        <p:spPr>
          <a:xfrm>
            <a:off x="5082120" y="2160720"/>
            <a:ext cx="419472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84" name="PlaceHolder 2"/>
          <p:cNvSpPr>
            <a:spLocks noGrp="1"/>
          </p:cNvSpPr>
          <p:nvPr>
            <p:ph type="body"/>
          </p:nvPr>
        </p:nvSpPr>
        <p:spPr>
          <a:xfrm>
            <a:off x="67716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85" name="PlaceHolder 3"/>
          <p:cNvSpPr>
            <a:spLocks noGrp="1"/>
          </p:cNvSpPr>
          <p:nvPr>
            <p:ph type="body"/>
          </p:nvPr>
        </p:nvSpPr>
        <p:spPr>
          <a:xfrm>
            <a:off x="677160" y="41875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86" name="PlaceHolder 4"/>
          <p:cNvSpPr>
            <a:spLocks noGrp="1"/>
          </p:cNvSpPr>
          <p:nvPr>
            <p:ph type="body"/>
          </p:nvPr>
        </p:nvSpPr>
        <p:spPr>
          <a:xfrm>
            <a:off x="5082120" y="2160720"/>
            <a:ext cx="419472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26" name="PlaceHolder 2"/>
          <p:cNvSpPr>
            <a:spLocks noGrp="1"/>
          </p:cNvSpPr>
          <p:nvPr>
            <p:ph type="subTitle"/>
          </p:nvPr>
        </p:nvSpPr>
        <p:spPr>
          <a:xfrm>
            <a:off x="677160" y="2160720"/>
            <a:ext cx="8596440" cy="388044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88" name="PlaceHolder 2"/>
          <p:cNvSpPr>
            <a:spLocks noGrp="1"/>
          </p:cNvSpPr>
          <p:nvPr>
            <p:ph type="body"/>
          </p:nvPr>
        </p:nvSpPr>
        <p:spPr>
          <a:xfrm>
            <a:off x="677160" y="2160720"/>
            <a:ext cx="419472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89" name="PlaceHolder 3"/>
          <p:cNvSpPr>
            <a:spLocks noGrp="1"/>
          </p:cNvSpPr>
          <p:nvPr>
            <p:ph type="body"/>
          </p:nvPr>
        </p:nvSpPr>
        <p:spPr>
          <a:xfrm>
            <a:off x="508212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90" name="PlaceHolder 4"/>
          <p:cNvSpPr>
            <a:spLocks noGrp="1"/>
          </p:cNvSpPr>
          <p:nvPr>
            <p:ph type="body"/>
          </p:nvPr>
        </p:nvSpPr>
        <p:spPr>
          <a:xfrm>
            <a:off x="5082120" y="41875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92" name="PlaceHolder 2"/>
          <p:cNvSpPr>
            <a:spLocks noGrp="1"/>
          </p:cNvSpPr>
          <p:nvPr>
            <p:ph type="body"/>
          </p:nvPr>
        </p:nvSpPr>
        <p:spPr>
          <a:xfrm>
            <a:off x="67716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93" name="PlaceHolder 3"/>
          <p:cNvSpPr>
            <a:spLocks noGrp="1"/>
          </p:cNvSpPr>
          <p:nvPr>
            <p:ph type="body"/>
          </p:nvPr>
        </p:nvSpPr>
        <p:spPr>
          <a:xfrm>
            <a:off x="508212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94" name="PlaceHolder 4"/>
          <p:cNvSpPr>
            <a:spLocks noGrp="1"/>
          </p:cNvSpPr>
          <p:nvPr>
            <p:ph type="body"/>
          </p:nvPr>
        </p:nvSpPr>
        <p:spPr>
          <a:xfrm>
            <a:off x="677160" y="4187520"/>
            <a:ext cx="859644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96" name="PlaceHolder 2"/>
          <p:cNvSpPr>
            <a:spLocks noGrp="1"/>
          </p:cNvSpPr>
          <p:nvPr>
            <p:ph type="body"/>
          </p:nvPr>
        </p:nvSpPr>
        <p:spPr>
          <a:xfrm>
            <a:off x="677160" y="2160720"/>
            <a:ext cx="859644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97" name="PlaceHolder 3"/>
          <p:cNvSpPr>
            <a:spLocks noGrp="1"/>
          </p:cNvSpPr>
          <p:nvPr>
            <p:ph type="body"/>
          </p:nvPr>
        </p:nvSpPr>
        <p:spPr>
          <a:xfrm>
            <a:off x="677160" y="4187520"/>
            <a:ext cx="859644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99" name="PlaceHolder 2"/>
          <p:cNvSpPr>
            <a:spLocks noGrp="1"/>
          </p:cNvSpPr>
          <p:nvPr>
            <p:ph type="body"/>
          </p:nvPr>
        </p:nvSpPr>
        <p:spPr>
          <a:xfrm>
            <a:off x="67716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100" name="PlaceHolder 3"/>
          <p:cNvSpPr>
            <a:spLocks noGrp="1"/>
          </p:cNvSpPr>
          <p:nvPr>
            <p:ph type="body"/>
          </p:nvPr>
        </p:nvSpPr>
        <p:spPr>
          <a:xfrm>
            <a:off x="508212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101" name="PlaceHolder 4"/>
          <p:cNvSpPr>
            <a:spLocks noGrp="1"/>
          </p:cNvSpPr>
          <p:nvPr>
            <p:ph type="body"/>
          </p:nvPr>
        </p:nvSpPr>
        <p:spPr>
          <a:xfrm>
            <a:off x="5082120" y="41875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102" name="PlaceHolder 5"/>
          <p:cNvSpPr>
            <a:spLocks noGrp="1"/>
          </p:cNvSpPr>
          <p:nvPr>
            <p:ph type="body"/>
          </p:nvPr>
        </p:nvSpPr>
        <p:spPr>
          <a:xfrm>
            <a:off x="677160" y="41875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104" name="PlaceHolder 2"/>
          <p:cNvSpPr>
            <a:spLocks noGrp="1"/>
          </p:cNvSpPr>
          <p:nvPr>
            <p:ph type="body"/>
          </p:nvPr>
        </p:nvSpPr>
        <p:spPr>
          <a:xfrm>
            <a:off x="677160" y="2160720"/>
            <a:ext cx="859644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105" name="PlaceHolder 3"/>
          <p:cNvSpPr>
            <a:spLocks noGrp="1"/>
          </p:cNvSpPr>
          <p:nvPr>
            <p:ph type="body"/>
          </p:nvPr>
        </p:nvSpPr>
        <p:spPr>
          <a:xfrm>
            <a:off x="677160" y="2160720"/>
            <a:ext cx="859644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pic>
        <p:nvPicPr>
          <p:cNvPr id="106" name="图片 105"/>
          <p:cNvPicPr/>
          <p:nvPr/>
        </p:nvPicPr>
        <p:blipFill>
          <a:blip r:embed="rId2"/>
          <a:stretch/>
        </p:blipFill>
        <p:spPr>
          <a:xfrm>
            <a:off x="2543400" y="2160360"/>
            <a:ext cx="4863240" cy="3880440"/>
          </a:xfrm>
          <a:prstGeom prst="rect">
            <a:avLst/>
          </a:prstGeom>
          <a:ln>
            <a:noFill/>
          </a:ln>
        </p:spPr>
      </p:pic>
      <p:pic>
        <p:nvPicPr>
          <p:cNvPr id="107" name="图片 106"/>
          <p:cNvPicPr/>
          <p:nvPr/>
        </p:nvPicPr>
        <p:blipFill>
          <a:blip r:embed="rId2"/>
          <a:stretch/>
        </p:blipFill>
        <p:spPr>
          <a:xfrm>
            <a:off x="2543400" y="2160360"/>
            <a:ext cx="4863240" cy="3880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28" name="PlaceHolder 2"/>
          <p:cNvSpPr>
            <a:spLocks noGrp="1"/>
          </p:cNvSpPr>
          <p:nvPr>
            <p:ph type="body"/>
          </p:nvPr>
        </p:nvSpPr>
        <p:spPr>
          <a:xfrm>
            <a:off x="677160" y="2160720"/>
            <a:ext cx="859644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30" name="PlaceHolder 2"/>
          <p:cNvSpPr>
            <a:spLocks noGrp="1"/>
          </p:cNvSpPr>
          <p:nvPr>
            <p:ph type="body"/>
          </p:nvPr>
        </p:nvSpPr>
        <p:spPr>
          <a:xfrm>
            <a:off x="677160" y="2160720"/>
            <a:ext cx="419472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31" name="PlaceHolder 3"/>
          <p:cNvSpPr>
            <a:spLocks noGrp="1"/>
          </p:cNvSpPr>
          <p:nvPr>
            <p:ph type="body"/>
          </p:nvPr>
        </p:nvSpPr>
        <p:spPr>
          <a:xfrm>
            <a:off x="5082120" y="2160720"/>
            <a:ext cx="419472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35" name="PlaceHolder 2"/>
          <p:cNvSpPr>
            <a:spLocks noGrp="1"/>
          </p:cNvSpPr>
          <p:nvPr>
            <p:ph type="body"/>
          </p:nvPr>
        </p:nvSpPr>
        <p:spPr>
          <a:xfrm>
            <a:off x="67716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36" name="PlaceHolder 3"/>
          <p:cNvSpPr>
            <a:spLocks noGrp="1"/>
          </p:cNvSpPr>
          <p:nvPr>
            <p:ph type="body"/>
          </p:nvPr>
        </p:nvSpPr>
        <p:spPr>
          <a:xfrm>
            <a:off x="677160" y="41875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37" name="PlaceHolder 4"/>
          <p:cNvSpPr>
            <a:spLocks noGrp="1"/>
          </p:cNvSpPr>
          <p:nvPr>
            <p:ph type="body"/>
          </p:nvPr>
        </p:nvSpPr>
        <p:spPr>
          <a:xfrm>
            <a:off x="5082120" y="2160720"/>
            <a:ext cx="419472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39" name="PlaceHolder 2"/>
          <p:cNvSpPr>
            <a:spLocks noGrp="1"/>
          </p:cNvSpPr>
          <p:nvPr>
            <p:ph type="body"/>
          </p:nvPr>
        </p:nvSpPr>
        <p:spPr>
          <a:xfrm>
            <a:off x="677160" y="2160720"/>
            <a:ext cx="4194720" cy="388044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40" name="PlaceHolder 3"/>
          <p:cNvSpPr>
            <a:spLocks noGrp="1"/>
          </p:cNvSpPr>
          <p:nvPr>
            <p:ph type="body"/>
          </p:nvPr>
        </p:nvSpPr>
        <p:spPr>
          <a:xfrm>
            <a:off x="508212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41" name="PlaceHolder 4"/>
          <p:cNvSpPr>
            <a:spLocks noGrp="1"/>
          </p:cNvSpPr>
          <p:nvPr>
            <p:ph type="body"/>
          </p:nvPr>
        </p:nvSpPr>
        <p:spPr>
          <a:xfrm>
            <a:off x="5082120" y="41875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7160" y="609480"/>
            <a:ext cx="8596440" cy="1320480"/>
          </a:xfrm>
          <a:prstGeom prst="rect">
            <a:avLst/>
          </a:prstGeom>
        </p:spPr>
        <p:txBody>
          <a:bodyPr lIns="0" tIns="0" rIns="0" bIns="0" anchor="ctr"/>
          <a:lstStyle/>
          <a:p>
            <a:endParaRPr lang="zh-CN" sz="1800" strike="noStrike" spc="-1">
              <a:solidFill>
                <a:srgbClr val="000000"/>
              </a:solidFill>
              <a:uFill>
                <a:solidFill>
                  <a:srgbClr val="FFFFFF"/>
                </a:solidFill>
              </a:uFill>
              <a:latin typeface="Trebuchet MS"/>
            </a:endParaRPr>
          </a:p>
        </p:txBody>
      </p:sp>
      <p:sp>
        <p:nvSpPr>
          <p:cNvPr id="43" name="PlaceHolder 2"/>
          <p:cNvSpPr>
            <a:spLocks noGrp="1"/>
          </p:cNvSpPr>
          <p:nvPr>
            <p:ph type="body"/>
          </p:nvPr>
        </p:nvSpPr>
        <p:spPr>
          <a:xfrm>
            <a:off x="67716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44" name="PlaceHolder 3"/>
          <p:cNvSpPr>
            <a:spLocks noGrp="1"/>
          </p:cNvSpPr>
          <p:nvPr>
            <p:ph type="body"/>
          </p:nvPr>
        </p:nvSpPr>
        <p:spPr>
          <a:xfrm>
            <a:off x="5082120" y="2160720"/>
            <a:ext cx="419472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
        <p:nvSpPr>
          <p:cNvPr id="45" name="PlaceHolder 4"/>
          <p:cNvSpPr>
            <a:spLocks noGrp="1"/>
          </p:cNvSpPr>
          <p:nvPr>
            <p:ph type="body"/>
          </p:nvPr>
        </p:nvSpPr>
        <p:spPr>
          <a:xfrm>
            <a:off x="677160" y="4187520"/>
            <a:ext cx="8596440" cy="1850760"/>
          </a:xfrm>
          <a:prstGeom prst="rect">
            <a:avLst/>
          </a:prstGeom>
        </p:spPr>
        <p:txBody>
          <a:bodyPr lIns="0" tIns="0" rIns="0" bIns="0"/>
          <a:lstStyle/>
          <a:p>
            <a:endParaRPr lang="zh-CN" sz="1800" strike="noStrike" spc="-1">
              <a:solidFill>
                <a:srgbClr val="404040"/>
              </a:solidFill>
              <a:uFill>
                <a:solidFill>
                  <a:srgbClr val="FFFFFF"/>
                </a:solidFill>
              </a:u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6"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842760" y="5666040"/>
            <a:ext cx="842400" cy="5665680"/>
          </a:xfrm>
          <a:prstGeom prst="triangle">
            <a:avLst>
              <a:gd name="adj" fmla="val 10000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640" cy="1645920"/>
          </a:xfrm>
          <a:prstGeom prst="rect">
            <a:avLst/>
          </a:prstGeom>
        </p:spPr>
        <p:txBody>
          <a:bodyPr anchor="b"/>
          <a:lstStyle/>
          <a:p>
            <a:pPr algn="r">
              <a:lnSpc>
                <a:spcPct val="100000"/>
              </a:lnSpc>
            </a:pPr>
            <a:r>
              <a:rPr lang="zh-CN" sz="5400" strike="noStrike" spc="-1">
                <a:solidFill>
                  <a:srgbClr val="90C226"/>
                </a:solidFill>
                <a:uFill>
                  <a:solidFill>
                    <a:srgbClr val="FFFFFF"/>
                  </a:solidFill>
                </a:uFill>
                <a:latin typeface="Trebuchet MS"/>
              </a:rPr>
              <a:t>单击此处编辑母版标题样式</a:t>
            </a:r>
            <a:endParaRPr lang="zh-CN" sz="1800" strike="noStrike" spc="-1">
              <a:solidFill>
                <a:srgbClr val="000000"/>
              </a:solidFill>
              <a:uFill>
                <a:solidFill>
                  <a:srgbClr val="FFFFFF"/>
                </a:solidFill>
              </a:uFill>
              <a:latin typeface="Trebuchet MS"/>
            </a:endParaRPr>
          </a:p>
        </p:txBody>
      </p:sp>
      <p:sp>
        <p:nvSpPr>
          <p:cNvPr id="21" name="PlaceHolder 22"/>
          <p:cNvSpPr>
            <a:spLocks noGrp="1"/>
          </p:cNvSpPr>
          <p:nvPr>
            <p:ph type="dt"/>
          </p:nvPr>
        </p:nvSpPr>
        <p:spPr>
          <a:xfrm>
            <a:off x="7205040" y="6041520"/>
            <a:ext cx="911520" cy="364680"/>
          </a:xfrm>
          <a:prstGeom prst="rect">
            <a:avLst/>
          </a:prstGeom>
        </p:spPr>
        <p:txBody>
          <a:bodyPr anchor="ctr"/>
          <a:lstStyle/>
          <a:p>
            <a:pPr algn="r">
              <a:lnSpc>
                <a:spcPct val="100000"/>
              </a:lnSpc>
            </a:pPr>
            <a:r>
              <a:rPr lang="en-US" sz="900" strike="noStrike" spc="-1">
                <a:solidFill>
                  <a:srgbClr val="8B8B8B"/>
                </a:solidFill>
                <a:uFill>
                  <a:solidFill>
                    <a:srgbClr val="FFFFFF"/>
                  </a:solidFill>
                </a:uFill>
                <a:latin typeface="Trebuchet MS"/>
              </a:rPr>
              <a:t>6/19/16</a:t>
            </a:r>
            <a:endParaRPr lang="en-US" sz="1400" strike="noStrike" spc="-1">
              <a:solidFill>
                <a:srgbClr val="000000"/>
              </a:solidFill>
              <a:uFill>
                <a:solidFill>
                  <a:srgbClr val="FFFFFF"/>
                </a:solidFill>
              </a:uFill>
              <a:latin typeface="Times New Roman"/>
            </a:endParaRPr>
          </a:p>
        </p:txBody>
      </p:sp>
      <p:sp>
        <p:nvSpPr>
          <p:cNvPr id="22" name="PlaceHolder 23"/>
          <p:cNvSpPr>
            <a:spLocks noGrp="1"/>
          </p:cNvSpPr>
          <p:nvPr>
            <p:ph type="ftr"/>
          </p:nvPr>
        </p:nvSpPr>
        <p:spPr>
          <a:xfrm>
            <a:off x="677160" y="6041520"/>
            <a:ext cx="6297120" cy="364680"/>
          </a:xfrm>
          <a:prstGeom prst="rect">
            <a:avLst/>
          </a:prstGeom>
        </p:spPr>
        <p:txBody>
          <a:bodyPr anchor="ctr"/>
          <a:lstStyle/>
          <a:p>
            <a:endParaRPr lang="en-US" sz="2400" strike="noStrike" spc="-1">
              <a:solidFill>
                <a:srgbClr val="000000"/>
              </a:solidFill>
              <a:uFill>
                <a:solidFill>
                  <a:srgbClr val="FFFFFF"/>
                </a:solidFill>
              </a:uFill>
              <a:latin typeface="Times New Roman"/>
            </a:endParaRPr>
          </a:p>
        </p:txBody>
      </p:sp>
      <p:sp>
        <p:nvSpPr>
          <p:cNvPr id="23" name="PlaceHolder 24"/>
          <p:cNvSpPr>
            <a:spLocks noGrp="1"/>
          </p:cNvSpPr>
          <p:nvPr>
            <p:ph type="sldNum"/>
          </p:nvPr>
        </p:nvSpPr>
        <p:spPr>
          <a:xfrm>
            <a:off x="8590680" y="6041520"/>
            <a:ext cx="682920" cy="364680"/>
          </a:xfrm>
          <a:prstGeom prst="rect">
            <a:avLst/>
          </a:prstGeom>
        </p:spPr>
        <p:txBody>
          <a:bodyPr anchor="ctr"/>
          <a:lstStyle/>
          <a:p>
            <a:pPr algn="r">
              <a:lnSpc>
                <a:spcPct val="100000"/>
              </a:lnSpc>
            </a:pPr>
            <a:fld id="{F6FA6D7D-8073-49B0-8074-A960579204CC}" type="slidenum">
              <a:rPr lang="en-US" sz="900" strike="noStrike" spc="-1">
                <a:solidFill>
                  <a:srgbClr val="90C226"/>
                </a:solidFill>
                <a:uFill>
                  <a:solidFill>
                    <a:srgbClr val="FFFFFF"/>
                  </a:solidFill>
                </a:uFill>
                <a:latin typeface="Trebuchet MS"/>
              </a:rPr>
              <a:t>‹#›</a:t>
            </a:fld>
            <a:endParaRPr lang="en-US" sz="1400" strike="noStrike" spc="-1">
              <a:solidFill>
                <a:srgbClr val="000000"/>
              </a:solidFill>
              <a:uFill>
                <a:solidFill>
                  <a:srgbClr val="FFFFFF"/>
                </a:solidFill>
              </a:uFill>
              <a:latin typeface="Times New Roman"/>
            </a:endParaRPr>
          </a:p>
        </p:txBody>
      </p:sp>
      <p:sp>
        <p:nvSpPr>
          <p:cNvPr id="24" name="PlaceHolder 2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zh-CN" sz="1800" strike="noStrike" spc="-1">
                <a:solidFill>
                  <a:srgbClr val="404040"/>
                </a:solidFill>
                <a:uFill>
                  <a:solidFill>
                    <a:srgbClr val="FFFFFF"/>
                  </a:solidFill>
                </a:uFill>
                <a:latin typeface="Trebuchet MS"/>
              </a:rPr>
              <a:t>Click to edit the outline text format</a:t>
            </a:r>
          </a:p>
          <a:p>
            <a:pPr marL="864000" lvl="1" indent="-324000">
              <a:buClr>
                <a:srgbClr val="000000"/>
              </a:buClr>
              <a:buSzPct val="75000"/>
              <a:buFont typeface="Symbol" charset="2"/>
              <a:buChar char=""/>
            </a:pPr>
            <a:r>
              <a:rPr lang="zh-CN" sz="1400" strike="noStrike" spc="-1">
                <a:solidFill>
                  <a:srgbClr val="404040"/>
                </a:solidFill>
                <a:uFill>
                  <a:solidFill>
                    <a:srgbClr val="FFFFFF"/>
                  </a:solidFill>
                </a:uFill>
                <a:latin typeface="Trebuchet MS"/>
              </a:rPr>
              <a:t>Second Outline Level</a:t>
            </a:r>
          </a:p>
          <a:p>
            <a:pPr marL="1296000" lvl="2" indent="-288000">
              <a:buClr>
                <a:srgbClr val="000000"/>
              </a:buClr>
              <a:buSzPct val="45000"/>
              <a:buFont typeface="Wingdings" charset="2"/>
              <a:buChar char=""/>
            </a:pPr>
            <a:r>
              <a:rPr lang="zh-CN" sz="1200" strike="noStrike" spc="-1">
                <a:solidFill>
                  <a:srgbClr val="404040"/>
                </a:solidFill>
                <a:uFill>
                  <a:solidFill>
                    <a:srgbClr val="FFFFFF"/>
                  </a:solidFill>
                </a:uFill>
                <a:latin typeface="Trebuchet MS"/>
              </a:rPr>
              <a:t>Third Outline Level</a:t>
            </a:r>
          </a:p>
          <a:p>
            <a:pPr marL="1728000" lvl="3" indent="-216000">
              <a:buClr>
                <a:srgbClr val="000000"/>
              </a:buClr>
              <a:buSzPct val="75000"/>
              <a:buFont typeface="Symbol" charset="2"/>
              <a:buChar char=""/>
            </a:pPr>
            <a:r>
              <a:rPr lang="zh-CN" sz="1200" strike="noStrike" spc="-1">
                <a:solidFill>
                  <a:srgbClr val="404040"/>
                </a:solidFill>
                <a:uFill>
                  <a:solidFill>
                    <a:srgbClr val="FFFFFF"/>
                  </a:solidFill>
                </a:uFill>
                <a:latin typeface="Trebuchet MS"/>
              </a:rPr>
              <a:t>Fourth Outline Level</a:t>
            </a:r>
          </a:p>
          <a:p>
            <a:pPr marL="2160000" lvl="4" indent="-216000">
              <a:buClr>
                <a:srgbClr val="000000"/>
              </a:buClr>
              <a:buSzPct val="45000"/>
              <a:buFont typeface="Wingdings" charset="2"/>
              <a:buChar char=""/>
            </a:pPr>
            <a:r>
              <a:rPr lang="zh-CN" sz="2000" strike="noStrike" spc="-1">
                <a:solidFill>
                  <a:srgbClr val="404040"/>
                </a:solidFill>
                <a:uFill>
                  <a:solidFill>
                    <a:srgbClr val="FFFFFF"/>
                  </a:solidFill>
                </a:uFill>
                <a:latin typeface="Trebuchet MS"/>
              </a:rPr>
              <a:t>Fifth Outline Level</a:t>
            </a:r>
          </a:p>
          <a:p>
            <a:pPr marL="2592000" lvl="5" indent="-216000">
              <a:buClr>
                <a:srgbClr val="000000"/>
              </a:buClr>
              <a:buSzPct val="45000"/>
              <a:buFont typeface="Wingdings" charset="2"/>
              <a:buChar char=""/>
            </a:pPr>
            <a:r>
              <a:rPr lang="zh-CN" sz="2000" strike="noStrike" spc="-1">
                <a:solidFill>
                  <a:srgbClr val="404040"/>
                </a:solidFill>
                <a:uFill>
                  <a:solidFill>
                    <a:srgbClr val="FFFFFF"/>
                  </a:solidFill>
                </a:uFill>
                <a:latin typeface="Trebuchet MS"/>
              </a:rPr>
              <a:t>Sixth Outline Level</a:t>
            </a:r>
          </a:p>
          <a:p>
            <a:pPr marL="3024000" lvl="6" indent="-216000">
              <a:buClr>
                <a:srgbClr val="000000"/>
              </a:buClr>
              <a:buSzPct val="45000"/>
              <a:buFont typeface="Wingdings" charset="2"/>
              <a:buChar char=""/>
            </a:pPr>
            <a:r>
              <a:rPr lang="zh-CN" sz="2000" strike="noStrike" spc="-1">
                <a:solidFill>
                  <a:srgbClr val="404040"/>
                </a:solidFill>
                <a:uFill>
                  <a:solidFill>
                    <a:srgbClr val="FFFFFF"/>
                  </a:solidFill>
                </a:u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0"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1" name="CustomShape 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4"/>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6"/>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7"/>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8"/>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PlaceHolder 11"/>
          <p:cNvSpPr>
            <a:spLocks noGrp="1"/>
          </p:cNvSpPr>
          <p:nvPr>
            <p:ph type="title"/>
          </p:nvPr>
        </p:nvSpPr>
        <p:spPr>
          <a:xfrm>
            <a:off x="677160" y="609480"/>
            <a:ext cx="8596440" cy="1320480"/>
          </a:xfrm>
          <a:prstGeom prst="rect">
            <a:avLst/>
          </a:prstGeom>
        </p:spPr>
        <p:txBody>
          <a:bodyPr/>
          <a:lstStyle/>
          <a:p>
            <a:pPr>
              <a:lnSpc>
                <a:spcPct val="100000"/>
              </a:lnSpc>
            </a:pPr>
            <a:r>
              <a:rPr lang="zh-CN" sz="3600" strike="noStrike" spc="-1">
                <a:solidFill>
                  <a:srgbClr val="90C226"/>
                </a:solidFill>
                <a:uFill>
                  <a:solidFill>
                    <a:srgbClr val="FFFFFF"/>
                  </a:solidFill>
                </a:uFill>
                <a:latin typeface="Trebuchet MS"/>
              </a:rPr>
              <a:t>单击此处编辑母版标题样式</a:t>
            </a:r>
            <a:endParaRPr lang="zh-CN" sz="1800" strike="noStrike" spc="-1">
              <a:solidFill>
                <a:srgbClr val="000000"/>
              </a:solidFill>
              <a:uFill>
                <a:solidFill>
                  <a:srgbClr val="FFFFFF"/>
                </a:solidFill>
              </a:uFill>
              <a:latin typeface="Trebuchet MS"/>
            </a:endParaRPr>
          </a:p>
        </p:txBody>
      </p:sp>
      <p:sp>
        <p:nvSpPr>
          <p:cNvPr id="70" name="PlaceHolder 12"/>
          <p:cNvSpPr>
            <a:spLocks noGrp="1"/>
          </p:cNvSpPr>
          <p:nvPr>
            <p:ph type="body"/>
          </p:nvPr>
        </p:nvSpPr>
        <p:spPr>
          <a:xfrm>
            <a:off x="677160" y="2160720"/>
            <a:ext cx="8596440" cy="3880440"/>
          </a:xfrm>
          <a:prstGeom prst="rect">
            <a:avLst/>
          </a:prstGeom>
        </p:spPr>
        <p:txBody>
          <a:bodyPr/>
          <a:lstStyle/>
          <a:p>
            <a:pPr marL="432000" indent="-324000">
              <a:buClr>
                <a:srgbClr val="000000"/>
              </a:buClr>
              <a:buSzPct val="45000"/>
              <a:buFont typeface="Wingdings" charset="2"/>
              <a:buChar char=""/>
            </a:pPr>
            <a:r>
              <a:rPr lang="zh-CN" sz="1800" strike="noStrike" spc="-1">
                <a:solidFill>
                  <a:srgbClr val="404040"/>
                </a:solidFill>
                <a:uFill>
                  <a:solidFill>
                    <a:srgbClr val="FFFFFF"/>
                  </a:solidFill>
                </a:uFill>
                <a:latin typeface="Trebuchet MS"/>
              </a:rPr>
              <a:t>Click to edit the outline text format</a:t>
            </a:r>
          </a:p>
          <a:p>
            <a:pPr marL="864000" lvl="1" indent="-324000">
              <a:buClr>
                <a:srgbClr val="000000"/>
              </a:buClr>
              <a:buSzPct val="75000"/>
              <a:buFont typeface="Symbol" charset="2"/>
              <a:buChar char=""/>
            </a:pPr>
            <a:r>
              <a:rPr lang="zh-CN" sz="1800" strike="noStrike" spc="-1">
                <a:solidFill>
                  <a:srgbClr val="404040"/>
                </a:solidFill>
                <a:uFill>
                  <a:solidFill>
                    <a:srgbClr val="FFFFFF"/>
                  </a:solidFill>
                </a:uFill>
                <a:latin typeface="Trebuchet MS"/>
              </a:rPr>
              <a:t>Second Outline Level</a:t>
            </a:r>
          </a:p>
          <a:p>
            <a:pPr marL="1296000" lvl="2" indent="-288000">
              <a:buClr>
                <a:srgbClr val="000000"/>
              </a:buClr>
              <a:buSzPct val="45000"/>
              <a:buFont typeface="Wingdings" charset="2"/>
              <a:buChar char=""/>
            </a:pPr>
            <a:r>
              <a:rPr lang="zh-CN" sz="1800" strike="noStrike" spc="-1">
                <a:solidFill>
                  <a:srgbClr val="404040"/>
                </a:solidFill>
                <a:uFill>
                  <a:solidFill>
                    <a:srgbClr val="FFFFFF"/>
                  </a:solidFill>
                </a:uFill>
                <a:latin typeface="Trebuchet MS"/>
              </a:rPr>
              <a:t>Third Outline Level</a:t>
            </a:r>
          </a:p>
          <a:p>
            <a:pPr marL="1728000" lvl="3" indent="-216000">
              <a:buClr>
                <a:srgbClr val="000000"/>
              </a:buClr>
              <a:buSzPct val="75000"/>
              <a:buFont typeface="Symbol" charset="2"/>
              <a:buChar char=""/>
            </a:pPr>
            <a:r>
              <a:rPr lang="zh-CN" sz="1800" strike="noStrike" spc="-1">
                <a:solidFill>
                  <a:srgbClr val="404040"/>
                </a:solidFill>
                <a:uFill>
                  <a:solidFill>
                    <a:srgbClr val="FFFFFF"/>
                  </a:solidFill>
                </a:uFill>
                <a:latin typeface="Trebuchet MS"/>
              </a:rPr>
              <a:t>Fourth Outline Level</a:t>
            </a:r>
          </a:p>
          <a:p>
            <a:pPr marL="2160000" lvl="4" indent="-216000">
              <a:buClr>
                <a:srgbClr val="000000"/>
              </a:buClr>
              <a:buSzPct val="45000"/>
              <a:buFont typeface="Wingdings" charset="2"/>
              <a:buChar char=""/>
            </a:pPr>
            <a:r>
              <a:rPr lang="zh-CN" sz="1800" strike="noStrike" spc="-1">
                <a:solidFill>
                  <a:srgbClr val="404040"/>
                </a:solidFill>
                <a:uFill>
                  <a:solidFill>
                    <a:srgbClr val="FFFFFF"/>
                  </a:solidFill>
                </a:uFill>
                <a:latin typeface="Trebuchet MS"/>
              </a:rPr>
              <a:t>Fifth Outline Level</a:t>
            </a:r>
          </a:p>
          <a:p>
            <a:pPr marL="2592000" lvl="5" indent="-216000">
              <a:buClr>
                <a:srgbClr val="000000"/>
              </a:buClr>
              <a:buSzPct val="45000"/>
              <a:buFont typeface="Wingdings" charset="2"/>
              <a:buChar char=""/>
            </a:pPr>
            <a:r>
              <a:rPr lang="zh-CN" sz="1800" strike="noStrike" spc="-1">
                <a:solidFill>
                  <a:srgbClr val="404040"/>
                </a:solidFill>
                <a:uFill>
                  <a:solidFill>
                    <a:srgbClr val="FFFFFF"/>
                  </a:solidFill>
                </a:uFill>
                <a:latin typeface="Trebuchet MS"/>
              </a:rPr>
              <a:t>Sixth Outline Level</a:t>
            </a:r>
          </a:p>
          <a:p>
            <a:pPr marL="343080" indent="-342720">
              <a:lnSpc>
                <a:spcPct val="100000"/>
              </a:lnSpc>
              <a:buClr>
                <a:srgbClr val="90C226"/>
              </a:buClr>
              <a:buSzPct val="80000"/>
              <a:buFont typeface="Wingdings 3" charset="2"/>
              <a:buChar char=""/>
            </a:pPr>
            <a:r>
              <a:rPr lang="zh-CN" sz="1800" strike="noStrike" spc="-1">
                <a:solidFill>
                  <a:srgbClr val="404040"/>
                </a:solidFill>
                <a:uFill>
                  <a:solidFill>
                    <a:srgbClr val="FFFFFF"/>
                  </a:solidFill>
                </a:uFill>
                <a:latin typeface="Trebuchet MS"/>
              </a:rPr>
              <a:t>Seventh Outline Level单击此处编辑母版文本样式</a:t>
            </a:r>
          </a:p>
          <a:p>
            <a:pPr marL="743040" lvl="1" indent="-285480">
              <a:lnSpc>
                <a:spcPct val="100000"/>
              </a:lnSpc>
              <a:buClr>
                <a:srgbClr val="90C226"/>
              </a:buClr>
              <a:buSzPct val="80000"/>
              <a:buFont typeface="Wingdings 3" charset="2"/>
              <a:buChar char=""/>
            </a:pPr>
            <a:r>
              <a:rPr lang="zh-CN" sz="1600" strike="noStrike" spc="-1">
                <a:solidFill>
                  <a:srgbClr val="404040"/>
                </a:solidFill>
                <a:uFill>
                  <a:solidFill>
                    <a:srgbClr val="FFFFFF"/>
                  </a:solidFill>
                </a:uFill>
                <a:latin typeface="Trebuchet MS"/>
              </a:rPr>
              <a:t>第二级</a:t>
            </a:r>
            <a:endParaRPr lang="zh-CN" sz="1800" strike="noStrike" spc="-1">
              <a:solidFill>
                <a:srgbClr val="404040"/>
              </a:solidFill>
              <a:uFill>
                <a:solidFill>
                  <a:srgbClr val="FFFFFF"/>
                </a:solidFill>
              </a:uFill>
              <a:latin typeface="Trebuchet MS"/>
            </a:endParaRPr>
          </a:p>
          <a:p>
            <a:pPr marL="1143000" lvl="2" indent="-228240">
              <a:lnSpc>
                <a:spcPct val="100000"/>
              </a:lnSpc>
              <a:buClr>
                <a:srgbClr val="90C226"/>
              </a:buClr>
              <a:buSzPct val="80000"/>
              <a:buFont typeface="Wingdings 3" charset="2"/>
              <a:buChar char=""/>
            </a:pPr>
            <a:r>
              <a:rPr lang="zh-CN" sz="1400" strike="noStrike" spc="-1">
                <a:solidFill>
                  <a:srgbClr val="404040"/>
                </a:solidFill>
                <a:uFill>
                  <a:solidFill>
                    <a:srgbClr val="FFFFFF"/>
                  </a:solidFill>
                </a:uFill>
                <a:latin typeface="Trebuchet MS"/>
              </a:rPr>
              <a:t>第三级</a:t>
            </a:r>
            <a:endParaRPr lang="zh-CN" sz="1800" strike="noStrike" spc="-1">
              <a:solidFill>
                <a:srgbClr val="404040"/>
              </a:solidFill>
              <a:uFill>
                <a:solidFill>
                  <a:srgbClr val="FFFFFF"/>
                </a:solidFill>
              </a:uFill>
              <a:latin typeface="Trebuchet MS"/>
            </a:endParaRPr>
          </a:p>
          <a:p>
            <a:pPr marL="1600200" lvl="3" indent="-228240">
              <a:lnSpc>
                <a:spcPct val="100000"/>
              </a:lnSpc>
              <a:buClr>
                <a:srgbClr val="90C226"/>
              </a:buClr>
              <a:buSzPct val="80000"/>
              <a:buFont typeface="Wingdings 3" charset="2"/>
              <a:buChar char=""/>
            </a:pPr>
            <a:r>
              <a:rPr lang="zh-CN" sz="1200" strike="noStrike" spc="-1">
                <a:solidFill>
                  <a:srgbClr val="404040"/>
                </a:solidFill>
                <a:uFill>
                  <a:solidFill>
                    <a:srgbClr val="FFFFFF"/>
                  </a:solidFill>
                </a:uFill>
                <a:latin typeface="Trebuchet MS"/>
              </a:rPr>
              <a:t>第四级</a:t>
            </a:r>
            <a:endParaRPr lang="zh-CN" sz="1800" strike="noStrike" spc="-1">
              <a:solidFill>
                <a:srgbClr val="404040"/>
              </a:solidFill>
              <a:uFill>
                <a:solidFill>
                  <a:srgbClr val="FFFFFF"/>
                </a:solidFill>
              </a:uFill>
              <a:latin typeface="Trebuchet MS"/>
            </a:endParaRPr>
          </a:p>
          <a:p>
            <a:pPr marL="2057400" lvl="4" indent="-228240">
              <a:lnSpc>
                <a:spcPct val="100000"/>
              </a:lnSpc>
              <a:buClr>
                <a:srgbClr val="90C226"/>
              </a:buClr>
              <a:buSzPct val="80000"/>
              <a:buFont typeface="Wingdings 3" charset="2"/>
              <a:buChar char=""/>
            </a:pPr>
            <a:r>
              <a:rPr lang="zh-CN" sz="1200" strike="noStrike" spc="-1">
                <a:solidFill>
                  <a:srgbClr val="404040"/>
                </a:solidFill>
                <a:uFill>
                  <a:solidFill>
                    <a:srgbClr val="FFFFFF"/>
                  </a:solidFill>
                </a:uFill>
                <a:latin typeface="Trebuchet MS"/>
              </a:rPr>
              <a:t>第五级</a:t>
            </a:r>
            <a:endParaRPr lang="zh-CN" sz="1800" strike="noStrike" spc="-1">
              <a:solidFill>
                <a:srgbClr val="404040"/>
              </a:solidFill>
              <a:uFill>
                <a:solidFill>
                  <a:srgbClr val="FFFFFF"/>
                </a:solidFill>
              </a:uFill>
              <a:latin typeface="Trebuchet MS"/>
            </a:endParaRPr>
          </a:p>
        </p:txBody>
      </p:sp>
      <p:sp>
        <p:nvSpPr>
          <p:cNvPr id="71" name="PlaceHolder 13"/>
          <p:cNvSpPr>
            <a:spLocks noGrp="1"/>
          </p:cNvSpPr>
          <p:nvPr>
            <p:ph type="dt"/>
          </p:nvPr>
        </p:nvSpPr>
        <p:spPr>
          <a:xfrm>
            <a:off x="7205040" y="6041520"/>
            <a:ext cx="911520" cy="364680"/>
          </a:xfrm>
          <a:prstGeom prst="rect">
            <a:avLst/>
          </a:prstGeom>
        </p:spPr>
        <p:txBody>
          <a:bodyPr anchor="ctr"/>
          <a:lstStyle/>
          <a:p>
            <a:pPr algn="r">
              <a:lnSpc>
                <a:spcPct val="100000"/>
              </a:lnSpc>
            </a:pPr>
            <a:r>
              <a:rPr lang="en-US" sz="900" strike="noStrike" spc="-1">
                <a:solidFill>
                  <a:srgbClr val="8B8B8B"/>
                </a:solidFill>
                <a:uFill>
                  <a:solidFill>
                    <a:srgbClr val="FFFFFF"/>
                  </a:solidFill>
                </a:uFill>
                <a:latin typeface="Trebuchet MS"/>
              </a:rPr>
              <a:t>6/19/16</a:t>
            </a:r>
            <a:endParaRPr lang="en-US" sz="1400" strike="noStrike" spc="-1">
              <a:solidFill>
                <a:srgbClr val="000000"/>
              </a:solidFill>
              <a:uFill>
                <a:solidFill>
                  <a:srgbClr val="FFFFFF"/>
                </a:solidFill>
              </a:uFill>
              <a:latin typeface="Times New Roman"/>
            </a:endParaRPr>
          </a:p>
        </p:txBody>
      </p:sp>
      <p:sp>
        <p:nvSpPr>
          <p:cNvPr id="72" name="PlaceHolder 14"/>
          <p:cNvSpPr>
            <a:spLocks noGrp="1"/>
          </p:cNvSpPr>
          <p:nvPr>
            <p:ph type="ftr"/>
          </p:nvPr>
        </p:nvSpPr>
        <p:spPr>
          <a:xfrm>
            <a:off x="677160" y="6041520"/>
            <a:ext cx="6297120" cy="364680"/>
          </a:xfrm>
          <a:prstGeom prst="rect">
            <a:avLst/>
          </a:prstGeom>
        </p:spPr>
        <p:txBody>
          <a:bodyPr anchor="ctr"/>
          <a:lstStyle/>
          <a:p>
            <a:endParaRPr lang="en-US" sz="2400" strike="noStrike" spc="-1">
              <a:solidFill>
                <a:srgbClr val="000000"/>
              </a:solidFill>
              <a:uFill>
                <a:solidFill>
                  <a:srgbClr val="FFFFFF"/>
                </a:solidFill>
              </a:uFill>
              <a:latin typeface="Times New Roman"/>
            </a:endParaRPr>
          </a:p>
        </p:txBody>
      </p:sp>
      <p:sp>
        <p:nvSpPr>
          <p:cNvPr id="73" name="PlaceHolder 15"/>
          <p:cNvSpPr>
            <a:spLocks noGrp="1"/>
          </p:cNvSpPr>
          <p:nvPr>
            <p:ph type="sldNum"/>
          </p:nvPr>
        </p:nvSpPr>
        <p:spPr>
          <a:xfrm>
            <a:off x="8590680" y="6041520"/>
            <a:ext cx="682920" cy="364680"/>
          </a:xfrm>
          <a:prstGeom prst="rect">
            <a:avLst/>
          </a:prstGeom>
        </p:spPr>
        <p:txBody>
          <a:bodyPr anchor="ctr"/>
          <a:lstStyle/>
          <a:p>
            <a:pPr algn="r">
              <a:lnSpc>
                <a:spcPct val="100000"/>
              </a:lnSpc>
            </a:pPr>
            <a:fld id="{E896E992-E513-4155-83B7-E028F5A9AE08}" type="slidenum">
              <a:rPr lang="en-US" sz="900" strike="noStrike" spc="-1">
                <a:solidFill>
                  <a:srgbClr val="90C226"/>
                </a:solidFill>
                <a:uFill>
                  <a:solidFill>
                    <a:srgbClr val="FFFFFF"/>
                  </a:solidFill>
                </a:uFill>
                <a:latin typeface="Trebuchet MS"/>
              </a:rPr>
              <a:t>‹#›</a:t>
            </a:fld>
            <a:endParaRPr lang="en-US" sz="140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hadoop.apache.org/docs/stable/hadoop-yarn/hadoop-yarn-site/HDFSHighAvailabilityWithNFS.html"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pan.baidu.com/s/1o6luDq6" TargetMode="Externa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hyperlink" Target="http://archive-primary.cloudera.com/cdh5/cdh/5/hadoop-latest.tar.gz" TargetMode="External"/><Relationship Id="rId2" Type="http://schemas.openxmlformats.org/officeDocument/2006/relationships/hyperlink" Target="http://mirror.bit.edu.cn/apache/hadoop/common/hadoop-2.2.0/hadoop-2.2.0.tar.gz"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8" Type="http://schemas.openxmlformats.org/officeDocument/2006/relationships/hyperlink" Target="http://bradhedlund.com/2011/09/10/understanding-hadoop-clusters-and-the-network/" TargetMode="External"/><Relationship Id="rId3" Type="http://schemas.openxmlformats.org/officeDocument/2006/relationships/hyperlink" Target="http://www.aboutyun.com/" TargetMode="External"/><Relationship Id="rId7" Type="http://schemas.openxmlformats.org/officeDocument/2006/relationships/hyperlink" Target="http://blog.cloudera.com/" TargetMode="External"/><Relationship Id="rId2" Type="http://schemas.openxmlformats.org/officeDocument/2006/relationships/hyperlink" Target="http://dongxicheng.org/" TargetMode="External"/><Relationship Id="rId1" Type="http://schemas.openxmlformats.org/officeDocument/2006/relationships/slideLayout" Target="../slideLayouts/slideLayout13.xml"/><Relationship Id="rId6" Type="http://schemas.openxmlformats.org/officeDocument/2006/relationships/hyperlink" Target="http://wiki.apache.org/hadoop/" TargetMode="External"/><Relationship Id="rId5" Type="http://schemas.openxmlformats.org/officeDocument/2006/relationships/hyperlink" Target="http://www.cloudera.com/" TargetMode="External"/><Relationship Id="rId4" Type="http://schemas.openxmlformats.org/officeDocument/2006/relationships/hyperlink" Target="http://hadoop.apache.org/" TargetMode="External"/><Relationship Id="rId9" Type="http://schemas.openxmlformats.org/officeDocument/2006/relationships/hyperlink" Target="http://www.infoq.com/cn/articles/hadoop-2-0-namenode-ha-federation-practice-zh"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924200" y="1623960"/>
            <a:ext cx="7355880" cy="1170720"/>
          </a:xfrm>
          <a:prstGeom prst="rect">
            <a:avLst/>
          </a:prstGeom>
          <a:noFill/>
          <a:ln>
            <a:noFill/>
          </a:ln>
        </p:spPr>
        <p:txBody>
          <a:bodyPr anchor="b"/>
          <a:lstStyle/>
          <a:p>
            <a:pPr algn="r">
              <a:lnSpc>
                <a:spcPct val="100000"/>
              </a:lnSpc>
            </a:pPr>
            <a:r>
              <a:rPr lang="zh-CN" sz="5400" strike="noStrike" spc="-1">
                <a:solidFill>
                  <a:srgbClr val="90C226"/>
                </a:solidFill>
                <a:uFill>
                  <a:solidFill>
                    <a:srgbClr val="FFFFFF"/>
                  </a:solidFill>
                </a:uFill>
                <a:latin typeface="Trebuchet MS"/>
              </a:rPr>
              <a:t>Hadoop基础介绍与实践</a:t>
            </a:r>
            <a:endParaRPr lang="zh-CN" sz="1800" strike="noStrike" spc="-1">
              <a:solidFill>
                <a:srgbClr val="000000"/>
              </a:solidFill>
              <a:uFill>
                <a:solidFill>
                  <a:srgbClr val="FFFFFF"/>
                </a:solidFill>
              </a:uFill>
              <a:latin typeface="Trebuchet MS"/>
            </a:endParaRPr>
          </a:p>
        </p:txBody>
      </p:sp>
      <p:pic>
        <p:nvPicPr>
          <p:cNvPr id="109" name="Picture 1"/>
          <p:cNvPicPr/>
          <p:nvPr/>
        </p:nvPicPr>
        <p:blipFill>
          <a:blip r:embed="rId2"/>
          <a:srcRect t="40000" b="8000"/>
          <a:stretch/>
        </p:blipFill>
        <p:spPr>
          <a:xfrm>
            <a:off x="0" y="4712040"/>
            <a:ext cx="5175000" cy="2018880"/>
          </a:xfrm>
          <a:prstGeom prst="rect">
            <a:avLst/>
          </a:prstGeom>
          <a:ln w="9360">
            <a:noFill/>
          </a:ln>
        </p:spPr>
      </p:pic>
      <p:sp>
        <p:nvSpPr>
          <p:cNvPr id="110" name="CustomShape 2"/>
          <p:cNvSpPr/>
          <p:nvPr/>
        </p:nvSpPr>
        <p:spPr>
          <a:xfrm>
            <a:off x="4460400" y="3288960"/>
            <a:ext cx="3137040" cy="639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677160" y="609480"/>
            <a:ext cx="8596440" cy="132048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3.Hadoop基本构成</a:t>
            </a:r>
            <a:endParaRPr lang="zh-CN" sz="1800" strike="noStrike" spc="-1">
              <a:solidFill>
                <a:srgbClr val="000000"/>
              </a:solidFill>
              <a:uFill>
                <a:solidFill>
                  <a:srgbClr val="FFFFFF"/>
                </a:solidFill>
              </a:uFill>
              <a:latin typeface="Trebuchet MS"/>
            </a:endParaRPr>
          </a:p>
        </p:txBody>
      </p:sp>
      <p:sp>
        <p:nvSpPr>
          <p:cNvPr id="130" name="TextShape 2"/>
          <p:cNvSpPr txBox="1"/>
          <p:nvPr/>
        </p:nvSpPr>
        <p:spPr>
          <a:xfrm>
            <a:off x="813960" y="1587240"/>
            <a:ext cx="8596440" cy="3880440"/>
          </a:xfrm>
          <a:prstGeom prst="rect">
            <a:avLst/>
          </a:prstGeom>
          <a:noFill/>
          <a:ln>
            <a:noFill/>
          </a:ln>
        </p:spPr>
        <p:txBody>
          <a:bodyPr/>
          <a:lstStyle/>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trike="noStrike" spc="-1">
                <a:solidFill>
                  <a:srgbClr val="404040"/>
                </a:solidFill>
                <a:uFill>
                  <a:solidFill>
                    <a:srgbClr val="FFFFFF"/>
                  </a:solidFill>
                </a:uFill>
                <a:latin typeface="Trebuchet MS"/>
              </a:rPr>
              <a:t>Hadoop与云计算</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trike="noStrike" spc="-1">
                <a:solidFill>
                  <a:srgbClr val="404040"/>
                </a:solidFill>
                <a:uFill>
                  <a:solidFill>
                    <a:srgbClr val="FFFFFF"/>
                  </a:solidFill>
                </a:uFill>
                <a:latin typeface="Trebuchet MS"/>
              </a:rPr>
              <a:t>Hadoop基础组件</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trike="noStrike" spc="-1">
                <a:solidFill>
                  <a:srgbClr val="404040"/>
                </a:solidFill>
                <a:uFill>
                  <a:solidFill>
                    <a:srgbClr val="FFFFFF"/>
                  </a:solidFill>
                </a:uFill>
                <a:latin typeface="Trebuchet MS"/>
              </a:rPr>
              <a:t>Hadoop生态系统</a:t>
            </a: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677160" y="609480"/>
            <a:ext cx="8596440" cy="1041480"/>
          </a:xfrm>
          <a:prstGeom prst="rect">
            <a:avLst/>
          </a:prstGeom>
          <a:noFill/>
          <a:ln>
            <a:noFill/>
          </a:ln>
        </p:spPr>
        <p:txBody>
          <a:bodyPr/>
          <a:lstStyle/>
          <a:p>
            <a:pPr>
              <a:lnSpc>
                <a:spcPct val="100000"/>
              </a:lnSpc>
            </a:pPr>
            <a:r>
              <a:rPr lang="zh-CN" sz="3600" b="1" strike="noStrike" spc="-1">
                <a:solidFill>
                  <a:srgbClr val="90C226"/>
                </a:solidFill>
                <a:uFill>
                  <a:solidFill>
                    <a:srgbClr val="FFFFFF"/>
                  </a:solidFill>
                </a:uFill>
                <a:latin typeface="Trebuchet MS"/>
              </a:rPr>
              <a:t>Hadoop与云计算</a:t>
            </a:r>
            <a:endParaRPr lang="zh-CN" sz="1800" strike="noStrike" spc="-1">
              <a:solidFill>
                <a:srgbClr val="000000"/>
              </a:solidFill>
              <a:uFill>
                <a:solidFill>
                  <a:srgbClr val="FFFFFF"/>
                </a:solidFill>
              </a:uFill>
              <a:latin typeface="Trebuchet MS"/>
            </a:endParaRPr>
          </a:p>
        </p:txBody>
      </p:sp>
      <p:sp>
        <p:nvSpPr>
          <p:cNvPr id="132" name="TextShape 2"/>
          <p:cNvSpPr txBox="1"/>
          <p:nvPr/>
        </p:nvSpPr>
        <p:spPr>
          <a:xfrm>
            <a:off x="677160" y="1396440"/>
            <a:ext cx="8596440" cy="522252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一般认为，云计算由三层构成IAAS、PAAS、SAAS</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IAAS：基础设施即服务，典型的有Amazon EC2、openstack、cloudstack、rackspace等</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PAAS：平台即服务，典型的有Google AppEngine、</a:t>
            </a:r>
            <a:r>
              <a:rPr lang="zh-CN" sz="2400" b="1" strike="noStrike" spc="-1">
                <a:solidFill>
                  <a:srgbClr val="FF0000"/>
                </a:solidFill>
                <a:uFill>
                  <a:solidFill>
                    <a:srgbClr val="FFFFFF"/>
                  </a:solidFill>
                </a:uFill>
                <a:latin typeface="Trebuchet MS"/>
              </a:rPr>
              <a:t>Hadoop</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SAAS：软件即服务，Google Apps</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pic>
        <p:nvPicPr>
          <p:cNvPr id="133" name="图片 3"/>
          <p:cNvPicPr/>
          <p:nvPr/>
        </p:nvPicPr>
        <p:blipFill>
          <a:blip r:embed="rId2"/>
          <a:stretch/>
        </p:blipFill>
        <p:spPr>
          <a:xfrm>
            <a:off x="943560" y="3752280"/>
            <a:ext cx="7048080" cy="28666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additive="repl">
                                        <p:cTn id="7" dur="1000"/>
                                        <p:tgtEl>
                                          <p:spTgt spid="133"/>
                                        </p:tgtEl>
                                      </p:cBhvr>
                                    </p:animEffect>
                                    <p:anim calcmode="lin" valueType="num">
                                      <p:cBhvr additive="repl">
                                        <p:cTn id="8" dur="1000" fill="hold"/>
                                        <p:tgtEl>
                                          <p:spTgt spid="133"/>
                                        </p:tgtEl>
                                        <p:attrNameLst>
                                          <p:attrName>ppt_x</p:attrName>
                                        </p:attrNameLst>
                                      </p:cBhvr>
                                      <p:tavLst>
                                        <p:tav tm="0">
                                          <p:val>
                                            <p:strVal val="#ppt_x"/>
                                          </p:val>
                                        </p:tav>
                                        <p:tav tm="100000">
                                          <p:val>
                                            <p:strVal val="#ppt_x"/>
                                          </p:val>
                                        </p:tav>
                                      </p:tavLst>
                                    </p:anim>
                                    <p:anim calcmode="lin" valueType="num">
                                      <p:cBhvr additive="repl">
                                        <p:cTn id="9"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677160" y="609480"/>
            <a:ext cx="8596440" cy="70020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Hadoop基础组件</a:t>
            </a:r>
            <a:endParaRPr lang="zh-CN" sz="1800" strike="noStrike" spc="-1">
              <a:solidFill>
                <a:srgbClr val="000000"/>
              </a:solidFill>
              <a:uFill>
                <a:solidFill>
                  <a:srgbClr val="FFFFFF"/>
                </a:solidFill>
              </a:uFill>
              <a:latin typeface="Trebuchet MS"/>
            </a:endParaRPr>
          </a:p>
        </p:txBody>
      </p:sp>
      <p:sp>
        <p:nvSpPr>
          <p:cNvPr id="135" name="TextShape 2"/>
          <p:cNvSpPr txBox="1"/>
          <p:nvPr/>
        </p:nvSpPr>
        <p:spPr>
          <a:xfrm>
            <a:off x="677160" y="1812600"/>
            <a:ext cx="8596440" cy="422820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400" b="1" strike="noStrike" spc="-1">
                <a:solidFill>
                  <a:srgbClr val="404040"/>
                </a:solidFill>
                <a:uFill>
                  <a:solidFill>
                    <a:srgbClr val="FFFFFF"/>
                  </a:solidFill>
                </a:uFill>
                <a:latin typeface="Trebuchet MS"/>
              </a:rPr>
              <a:t>Hadoop Common</a:t>
            </a:r>
            <a:r>
              <a:rPr lang="zh-CN" sz="2400" strike="noStrike" spc="-1">
                <a:solidFill>
                  <a:srgbClr val="404040"/>
                </a:solidFill>
                <a:uFill>
                  <a:solidFill>
                    <a:srgbClr val="FFFFFF"/>
                  </a:solidFill>
                </a:uFill>
                <a:latin typeface="Trebuchet MS"/>
              </a:rPr>
              <a:t>: The common utilities that support the other Hadoop modules. </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b="1" strike="noStrike" spc="-1">
                <a:solidFill>
                  <a:srgbClr val="404040"/>
                </a:solidFill>
                <a:uFill>
                  <a:solidFill>
                    <a:srgbClr val="FFFFFF"/>
                  </a:solidFill>
                </a:uFill>
                <a:latin typeface="Trebuchet MS"/>
              </a:rPr>
              <a:t>Hadoop Distributed File System (HDFS™)</a:t>
            </a:r>
            <a:r>
              <a:rPr lang="zh-CN" sz="2400" strike="noStrike" spc="-1">
                <a:solidFill>
                  <a:srgbClr val="404040"/>
                </a:solidFill>
                <a:uFill>
                  <a:solidFill>
                    <a:srgbClr val="FFFFFF"/>
                  </a:solidFill>
                </a:uFill>
                <a:latin typeface="Trebuchet MS"/>
              </a:rPr>
              <a:t>: A distributed file system that provides high-throughput access to application data.</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b="1" strike="noStrike" spc="-1">
                <a:solidFill>
                  <a:srgbClr val="404040"/>
                </a:solidFill>
                <a:uFill>
                  <a:solidFill>
                    <a:srgbClr val="FFFFFF"/>
                  </a:solidFill>
                </a:uFill>
                <a:latin typeface="Trebuchet MS"/>
              </a:rPr>
              <a:t>Hadoop YARN</a:t>
            </a:r>
            <a:r>
              <a:rPr lang="zh-CN" sz="2400" strike="noStrike" spc="-1">
                <a:solidFill>
                  <a:srgbClr val="404040"/>
                </a:solidFill>
                <a:uFill>
                  <a:solidFill>
                    <a:srgbClr val="FFFFFF"/>
                  </a:solidFill>
                </a:uFill>
                <a:latin typeface="Trebuchet MS"/>
              </a:rPr>
              <a:t>: A framework for job scheduling and cluster resource management.</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b="1" strike="noStrike" spc="-1">
                <a:solidFill>
                  <a:srgbClr val="404040"/>
                </a:solidFill>
                <a:uFill>
                  <a:solidFill>
                    <a:srgbClr val="FFFFFF"/>
                  </a:solidFill>
                </a:uFill>
                <a:latin typeface="Trebuchet MS"/>
              </a:rPr>
              <a:t>Hadoop MapReduce</a:t>
            </a:r>
            <a:r>
              <a:rPr lang="zh-CN" sz="2400" strike="noStrike" spc="-1">
                <a:solidFill>
                  <a:srgbClr val="404040"/>
                </a:solidFill>
                <a:uFill>
                  <a:solidFill>
                    <a:srgbClr val="FFFFFF"/>
                  </a:solidFill>
                </a:uFill>
                <a:latin typeface="Trebuchet MS"/>
              </a:rPr>
              <a:t>: A YARN-based system for parallel processing of large data sets.</a:t>
            </a: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77160" y="609480"/>
            <a:ext cx="8596440" cy="80928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Hadoop生态系统</a:t>
            </a:r>
            <a:endParaRPr lang="zh-CN" sz="1800" strike="noStrike" spc="-1">
              <a:solidFill>
                <a:srgbClr val="000000"/>
              </a:solidFill>
              <a:uFill>
                <a:solidFill>
                  <a:srgbClr val="FFFFFF"/>
                </a:solidFill>
              </a:uFill>
              <a:latin typeface="Trebuchet MS"/>
            </a:endParaRPr>
          </a:p>
        </p:txBody>
      </p:sp>
      <p:pic>
        <p:nvPicPr>
          <p:cNvPr id="137" name="Picture 4"/>
          <p:cNvPicPr/>
          <p:nvPr/>
        </p:nvPicPr>
        <p:blipFill>
          <a:blip r:embed="rId2"/>
          <a:stretch/>
        </p:blipFill>
        <p:spPr>
          <a:xfrm>
            <a:off x="677160" y="1543320"/>
            <a:ext cx="4924080" cy="50004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additive="repl">
                                        <p:cTn id="7" dur="1000"/>
                                        <p:tgtEl>
                                          <p:spTgt spid="137"/>
                                        </p:tgtEl>
                                      </p:cBhvr>
                                    </p:animEffect>
                                    <p:anim calcmode="lin" valueType="num">
                                      <p:cBhvr additive="repl">
                                        <p:cTn id="8" dur="1000" fill="hold"/>
                                        <p:tgtEl>
                                          <p:spTgt spid="137"/>
                                        </p:tgtEl>
                                        <p:attrNameLst>
                                          <p:attrName>ppt_x</p:attrName>
                                        </p:attrNameLst>
                                      </p:cBhvr>
                                      <p:tavLst>
                                        <p:tav tm="0">
                                          <p:val>
                                            <p:strVal val="#ppt_x"/>
                                          </p:val>
                                        </p:tav>
                                        <p:tav tm="100000">
                                          <p:val>
                                            <p:strVal val="#ppt_x"/>
                                          </p:val>
                                        </p:tav>
                                      </p:tavLst>
                                    </p:anim>
                                    <p:anim calcmode="lin" valueType="num">
                                      <p:cBhvr additive="repl">
                                        <p:cTn id="9"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663840" y="695880"/>
            <a:ext cx="8596440" cy="569088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1800" b="1" strike="noStrike" spc="-1" dirty="0">
                <a:solidFill>
                  <a:srgbClr val="404040"/>
                </a:solidFill>
                <a:uFill>
                  <a:solidFill>
                    <a:srgbClr val="FFFFFF"/>
                  </a:solidFill>
                </a:uFill>
                <a:latin typeface="Trebuchet MS"/>
              </a:rPr>
              <a:t>HDFS</a:t>
            </a:r>
            <a:r>
              <a:rPr lang="zh-CN" sz="1800" strike="noStrike" spc="-1" dirty="0">
                <a:solidFill>
                  <a:srgbClr val="404040"/>
                </a:solidFill>
                <a:uFill>
                  <a:solidFill>
                    <a:srgbClr val="FFFFFF"/>
                  </a:solidFill>
                </a:uFill>
                <a:latin typeface="Trebuchet MS"/>
              </a:rPr>
              <a:t>—— Hadoop生态圈的基本组成部分是Hadoop分布式文件系统（HDFS）。HDFS是一种数据分布式保存机制，数据被保存在计算机集群上。数据写入一次，读取多次。HDFS为HBase等工具提供了基础。</a:t>
            </a:r>
          </a:p>
          <a:p>
            <a:pPr marL="343080" indent="-342720">
              <a:lnSpc>
                <a:spcPct val="100000"/>
              </a:lnSpc>
              <a:buClr>
                <a:srgbClr val="90C226"/>
              </a:buClr>
              <a:buSzPct val="80000"/>
              <a:buFont typeface="Wingdings 3" charset="2"/>
              <a:buChar char=""/>
            </a:pPr>
            <a:r>
              <a:rPr lang="zh-CN" sz="1800" b="1" strike="noStrike" spc="-1" dirty="0">
                <a:solidFill>
                  <a:srgbClr val="404040"/>
                </a:solidFill>
                <a:uFill>
                  <a:solidFill>
                    <a:srgbClr val="FFFFFF"/>
                  </a:solidFill>
                </a:uFill>
                <a:latin typeface="Trebuchet MS"/>
              </a:rPr>
              <a:t>MapReduce</a:t>
            </a:r>
            <a:r>
              <a:rPr lang="zh-CN" sz="1800" strike="noStrike" spc="-1" dirty="0">
                <a:solidFill>
                  <a:srgbClr val="404040"/>
                </a:solidFill>
                <a:uFill>
                  <a:solidFill>
                    <a:srgbClr val="FFFFFF"/>
                  </a:solidFill>
                </a:uFill>
                <a:latin typeface="Trebuchet MS"/>
              </a:rPr>
              <a:t>—— Hadoop的主要执行框架是MapReduce，它是一个分布式、并行处理的编程模 型。MapReduce把任务分为map(映射)阶段和reduce(化简)。开发人员使用存储在HDFS中数据（可实现快速存储），编写Hadoop的 MapReduce任务。由于MapReduce工作原理的特性， Hadoop能以并行的方式访问数据，从而实现快速访问数据。</a:t>
            </a:r>
          </a:p>
          <a:p>
            <a:pPr marL="343080" indent="-342720">
              <a:lnSpc>
                <a:spcPct val="100000"/>
              </a:lnSpc>
              <a:buClr>
                <a:srgbClr val="90C226"/>
              </a:buClr>
              <a:buSzPct val="80000"/>
              <a:buFont typeface="Wingdings 3" charset="2"/>
              <a:buChar char=""/>
            </a:pPr>
            <a:r>
              <a:rPr lang="zh-CN" sz="1800" b="1" strike="noStrike" spc="-1" dirty="0">
                <a:solidFill>
                  <a:srgbClr val="404040"/>
                </a:solidFill>
                <a:uFill>
                  <a:solidFill>
                    <a:srgbClr val="FFFFFF"/>
                  </a:solidFill>
                </a:uFill>
                <a:latin typeface="Trebuchet MS"/>
              </a:rPr>
              <a:t>Hbase</a:t>
            </a:r>
            <a:r>
              <a:rPr lang="zh-CN" sz="1800" strike="noStrike" spc="-1" dirty="0">
                <a:solidFill>
                  <a:srgbClr val="404040"/>
                </a:solidFill>
                <a:uFill>
                  <a:solidFill>
                    <a:srgbClr val="FFFFFF"/>
                  </a:solidFill>
                </a:uFill>
                <a:latin typeface="Trebuchet MS"/>
              </a:rPr>
              <a:t>——HBase是一个建立在HDFS之上，面向列的NoSQL数据库，用于快速读/写大量数据。HBase使用Zookeeper进行管理，确保所有组件都正常运行。</a:t>
            </a:r>
          </a:p>
          <a:p>
            <a:pPr marL="343080" indent="-342720">
              <a:lnSpc>
                <a:spcPct val="100000"/>
              </a:lnSpc>
              <a:buClr>
                <a:srgbClr val="90C226"/>
              </a:buClr>
              <a:buSzPct val="80000"/>
              <a:buFont typeface="Wingdings 3" charset="2"/>
              <a:buChar char=""/>
            </a:pPr>
            <a:r>
              <a:rPr lang="zh-CN" sz="1800" strike="noStrike" spc="-1" dirty="0">
                <a:solidFill>
                  <a:srgbClr val="404040"/>
                </a:solidFill>
                <a:uFill>
                  <a:solidFill>
                    <a:srgbClr val="FFFFFF"/>
                  </a:solidFill>
                </a:uFill>
                <a:latin typeface="Trebuchet MS"/>
              </a:rPr>
              <a:t>Spark</a:t>
            </a:r>
            <a:r>
              <a:rPr lang="zh-CN" sz="1800" b="1" strike="noStrike" spc="-1" dirty="0">
                <a:solidFill>
                  <a:srgbClr val="404040"/>
                </a:solidFill>
                <a:uFill>
                  <a:solidFill>
                    <a:srgbClr val="FFFFFF"/>
                  </a:solidFill>
                </a:uFill>
                <a:latin typeface="Trebuchet MS"/>
              </a:rPr>
              <a:t> ——</a:t>
            </a:r>
            <a:r>
              <a:rPr lang="zh-CN" sz="1800" strike="noStrike" spc="-1" dirty="0">
                <a:solidFill>
                  <a:srgbClr val="404040"/>
                </a:solidFill>
                <a:uFill>
                  <a:solidFill>
                    <a:srgbClr val="FFFFFF"/>
                  </a:solidFill>
                </a:uFill>
                <a:latin typeface="Trebuchet MS"/>
              </a:rPr>
              <a:t>为了提高MapReduce的计算效率，伯克利开发了spark，spark可看做基于内存的MapReduce实现，此外，伯克利还在Spark基础上包了一层SQL，产生了一个新的类似Hive的系统Shark.</a:t>
            </a:r>
          </a:p>
          <a:p>
            <a:pPr marL="343080" indent="-342720">
              <a:lnSpc>
                <a:spcPct val="100000"/>
              </a:lnSpc>
              <a:buClr>
                <a:srgbClr val="90C226"/>
              </a:buClr>
              <a:buSzPct val="80000"/>
              <a:buFont typeface="Wingdings 3" charset="2"/>
              <a:buChar char=""/>
            </a:pPr>
            <a:r>
              <a:rPr lang="zh-CN" sz="1800" b="1" strike="noStrike" spc="-1" dirty="0">
                <a:solidFill>
                  <a:srgbClr val="404040"/>
                </a:solidFill>
                <a:uFill>
                  <a:solidFill>
                    <a:srgbClr val="FFFFFF"/>
                  </a:solidFill>
                </a:uFill>
                <a:latin typeface="Trebuchet MS"/>
              </a:rPr>
              <a:t>Storm/S4 —— </a:t>
            </a:r>
            <a:r>
              <a:rPr lang="zh-CN" sz="1800" strike="noStrike" spc="-1" dirty="0">
                <a:solidFill>
                  <a:srgbClr val="404040"/>
                </a:solidFill>
                <a:uFill>
                  <a:solidFill>
                    <a:srgbClr val="FFFFFF"/>
                  </a:solidFill>
                </a:uFill>
                <a:latin typeface="Trebuchet MS"/>
              </a:rPr>
              <a:t>Hadoop在</a:t>
            </a:r>
            <a:r>
              <a:rPr lang="zh-CN" sz="1800" b="1" strike="noStrike" spc="-1" dirty="0">
                <a:solidFill>
                  <a:srgbClr val="404040"/>
                </a:solidFill>
                <a:uFill>
                  <a:solidFill>
                    <a:srgbClr val="FFFFFF"/>
                  </a:solidFill>
                </a:uFill>
                <a:latin typeface="Trebuchet MS"/>
              </a:rPr>
              <a:t>实时计算/流式计算领域</a:t>
            </a:r>
            <a:r>
              <a:rPr lang="zh-CN" sz="1800" strike="noStrike" spc="-1" dirty="0">
                <a:solidFill>
                  <a:srgbClr val="404040"/>
                </a:solidFill>
                <a:uFill>
                  <a:solidFill>
                    <a:srgbClr val="FFFFFF"/>
                  </a:solidFill>
                </a:uFill>
                <a:latin typeface="Trebuchet MS"/>
              </a:rPr>
              <a:t>（MapReduce假设输入数据是静态的，处理过程中不能被修改，而流式计算则假设数据源是流动的，数据会源源不断流入系统），一直比较落后，还好，Twitter开源的Storm和yahoo！开源的S4弥补了这一缺点，Storm在淘宝，mediaV等公司得到广泛的应用。</a:t>
            </a:r>
          </a:p>
          <a:p>
            <a:pPr>
              <a:lnSpc>
                <a:spcPct val="100000"/>
              </a:lnSpc>
            </a:pPr>
            <a:endParaRPr lang="zh-CN" sz="1800" strike="noStrike" spc="-1" dirty="0">
              <a:solidFill>
                <a:srgbClr val="404040"/>
              </a:solidFill>
              <a:uFill>
                <a:solidFill>
                  <a:srgbClr val="FFFFFF"/>
                </a:solidFill>
              </a:uFill>
              <a:latin typeface="Trebuchet MS"/>
            </a:endParaRPr>
          </a:p>
          <a:p>
            <a:pPr>
              <a:lnSpc>
                <a:spcPct val="100000"/>
              </a:lnSpc>
            </a:pPr>
            <a:endParaRPr lang="zh-CN" sz="1800" strike="noStrike" spc="-1" dirty="0">
              <a:solidFill>
                <a:srgbClr val="404040"/>
              </a:solidFill>
              <a:uFill>
                <a:solidFill>
                  <a:srgbClr val="FFFFFF"/>
                </a:solidFill>
              </a:uFill>
              <a:latin typeface="Trebuchet MS"/>
            </a:endParaRPr>
          </a:p>
          <a:p>
            <a:pPr>
              <a:lnSpc>
                <a:spcPct val="100000"/>
              </a:lnSpc>
            </a:pPr>
            <a:endParaRPr lang="zh-CN" sz="1800" strike="noStrike" spc="-1" dirty="0">
              <a:solidFill>
                <a:srgbClr val="404040"/>
              </a:solidFill>
              <a:uFill>
                <a:solidFill>
                  <a:srgbClr val="FFFFFF"/>
                </a:solidFill>
              </a:uFill>
              <a:latin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77160" y="609480"/>
            <a:ext cx="8596440" cy="75492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4.HDFS分布式文件系统
</a:t>
            </a:r>
            <a:endParaRPr lang="zh-CN" sz="1800" strike="noStrike" spc="-1">
              <a:solidFill>
                <a:srgbClr val="000000"/>
              </a:solidFill>
              <a:uFill>
                <a:solidFill>
                  <a:srgbClr val="FFFFFF"/>
                </a:solidFill>
              </a:uFill>
              <a:latin typeface="Trebuchet MS"/>
            </a:endParaRPr>
          </a:p>
        </p:txBody>
      </p:sp>
      <p:sp>
        <p:nvSpPr>
          <p:cNvPr id="140" name="TextShape 2"/>
          <p:cNvSpPr txBox="1"/>
          <p:nvPr/>
        </p:nvSpPr>
        <p:spPr>
          <a:xfrm>
            <a:off x="677160" y="1583280"/>
            <a:ext cx="8596440" cy="445788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HDFS是什么</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HDFS设计预期</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HDFS特点</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HDFS架构</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NameNode HA</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NameNode Federation</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677160" y="609480"/>
            <a:ext cx="8596440" cy="75492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HDFS是什么</a:t>
            </a:r>
            <a:endParaRPr lang="zh-CN" sz="1800" strike="noStrike" spc="-1">
              <a:solidFill>
                <a:srgbClr val="000000"/>
              </a:solidFill>
              <a:uFill>
                <a:solidFill>
                  <a:srgbClr val="FFFFFF"/>
                </a:solidFill>
              </a:uFill>
              <a:latin typeface="Trebuchet MS"/>
            </a:endParaRPr>
          </a:p>
        </p:txBody>
      </p:sp>
      <p:sp>
        <p:nvSpPr>
          <p:cNvPr id="142" name="TextShape 2"/>
          <p:cNvSpPr txBox="1"/>
          <p:nvPr/>
        </p:nvSpPr>
        <p:spPr>
          <a:xfrm>
            <a:off x="677160" y="1546560"/>
            <a:ext cx="8596440" cy="388044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3200" strike="noStrike" spc="-1">
                <a:solidFill>
                  <a:srgbClr val="404040"/>
                </a:solidFill>
                <a:uFill>
                  <a:solidFill>
                    <a:srgbClr val="FFFFFF"/>
                  </a:solidFill>
                </a:uFill>
                <a:latin typeface="Trebuchet MS"/>
              </a:rPr>
              <a:t>源自于Google的GFS论文</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发表于2003年10月</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HDFS是GFS克隆版</a:t>
            </a:r>
            <a:endParaRPr lang="zh-CN" sz="1400" strike="noStrike" spc="-1">
              <a:solidFill>
                <a:srgbClr val="404040"/>
              </a:solidFill>
              <a:uFill>
                <a:solidFill>
                  <a:srgbClr val="FFFFFF"/>
                </a:solidFill>
              </a:uFill>
              <a:latin typeface="Trebuchet MS"/>
            </a:endParaRPr>
          </a:p>
          <a:p>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trike="noStrike" spc="-1">
                <a:solidFill>
                  <a:srgbClr val="404040"/>
                </a:solidFill>
                <a:uFill>
                  <a:solidFill>
                    <a:srgbClr val="FFFFFF"/>
                  </a:solidFill>
                </a:uFill>
                <a:latin typeface="Trebuchet MS"/>
              </a:rPr>
              <a:t>Hadoop Distributed File System</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易于扩展的分布式文件系统</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运行在大量普通廉价机器上，提供容错机制</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为大量用户提供性能不错的文件存取服务</a:t>
            </a:r>
            <a:endParaRPr lang="zh-CN" sz="14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677160" y="609480"/>
            <a:ext cx="8596440" cy="64548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HDFS设计预期
</a:t>
            </a:r>
            <a:endParaRPr lang="zh-CN" sz="1800" strike="noStrike" spc="-1">
              <a:solidFill>
                <a:srgbClr val="000000"/>
              </a:solidFill>
              <a:uFill>
                <a:solidFill>
                  <a:srgbClr val="FFFFFF"/>
                </a:solidFill>
              </a:uFill>
              <a:latin typeface="Trebuchet MS"/>
            </a:endParaRPr>
          </a:p>
        </p:txBody>
      </p:sp>
      <p:sp>
        <p:nvSpPr>
          <p:cNvPr id="144" name="TextShape 2"/>
          <p:cNvSpPr txBox="1"/>
          <p:nvPr/>
        </p:nvSpPr>
        <p:spPr>
          <a:xfrm>
            <a:off x="677160" y="1706040"/>
            <a:ext cx="8596440" cy="480348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系统由许多廉价的普通组件组成，组件失效是一种常态。</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系统的工作负载主要由两种读操作组成：大规模的流式读取和小规模的随机读取。</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系统的工作负载包括许多大规模的、顺序的、数据追加方式的写操作。</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高性能的稳定网络带宽远比低延迟重要。我们的目标程序绝大部分要求能够高速率的、大批量的处理数据，极少有程序对单一的读写操作有严格的响应时间要求</a:t>
            </a:r>
            <a:r>
              <a:rPr lang="zh-CN" sz="1800" strike="noStrike" spc="-1">
                <a:solidFill>
                  <a:srgbClr val="404040"/>
                </a:solidFill>
                <a:uFill>
                  <a:solidFill>
                    <a:srgbClr val="FFFFFF"/>
                  </a:solidFill>
                </a:uFill>
                <a:latin typeface="Trebuchet MS"/>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77160" y="609480"/>
            <a:ext cx="8596440" cy="83664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HDFS特点</a:t>
            </a:r>
            <a:endParaRPr lang="zh-CN" sz="1800" strike="noStrike" spc="-1">
              <a:solidFill>
                <a:srgbClr val="000000"/>
              </a:solidFill>
              <a:uFill>
                <a:solidFill>
                  <a:srgbClr val="FFFFFF"/>
                </a:solidFill>
              </a:uFill>
              <a:latin typeface="Trebuchet MS"/>
            </a:endParaRPr>
          </a:p>
        </p:txBody>
      </p:sp>
      <p:sp>
        <p:nvSpPr>
          <p:cNvPr id="146" name="TextShape 2"/>
          <p:cNvSpPr txBox="1"/>
          <p:nvPr/>
        </p:nvSpPr>
        <p:spPr>
          <a:xfrm>
            <a:off x="677160" y="1446840"/>
            <a:ext cx="8596440" cy="4940280"/>
          </a:xfrm>
          <a:prstGeom prst="rect">
            <a:avLst/>
          </a:prstGeom>
          <a:noFill/>
          <a:ln>
            <a:noFill/>
          </a:ln>
        </p:spPr>
        <p:txBody>
          <a:bodyPr/>
          <a:lstStyle/>
          <a:p>
            <a:pPr marL="743040" lvl="1" indent="-285480">
              <a:lnSpc>
                <a:spcPct val="130000"/>
              </a:lnSpc>
              <a:buClr>
                <a:srgbClr val="90C226"/>
              </a:buClr>
              <a:buFont typeface="Wingdings" charset="2"/>
              <a:buChar char=""/>
            </a:pPr>
            <a:r>
              <a:rPr lang="zh-CN" sz="1600" strike="noStrike" spc="-1" dirty="0">
                <a:solidFill>
                  <a:srgbClr val="404040"/>
                </a:solidFill>
                <a:uFill>
                  <a:solidFill>
                    <a:srgbClr val="FFFFFF"/>
                  </a:solidFill>
                </a:uFill>
                <a:latin typeface="Trebuchet MS"/>
              </a:rPr>
              <a:t>高容错性
     数据自动保存多个副本
     副本丢失后，自动恢复</a:t>
            </a:r>
          </a:p>
          <a:p>
            <a:pPr marL="743040" lvl="1" indent="-285480">
              <a:lnSpc>
                <a:spcPct val="130000"/>
              </a:lnSpc>
              <a:buClr>
                <a:srgbClr val="90C226"/>
              </a:buClr>
              <a:buFont typeface="Wingdings" charset="2"/>
              <a:buChar char=""/>
            </a:pPr>
            <a:r>
              <a:rPr lang="zh-CN" sz="1600" strike="noStrike" spc="-1" dirty="0">
                <a:solidFill>
                  <a:srgbClr val="404040"/>
                </a:solidFill>
                <a:uFill>
                  <a:solidFill>
                    <a:srgbClr val="FFFFFF"/>
                  </a:solidFill>
                </a:uFill>
                <a:latin typeface="Trebuchet MS"/>
              </a:rPr>
              <a:t>适合批处理
    移动计算而非数据
    数据位置暴露给计算框架</a:t>
            </a:r>
          </a:p>
          <a:p>
            <a:pPr marL="743040" lvl="1" indent="-285480">
              <a:lnSpc>
                <a:spcPct val="130000"/>
              </a:lnSpc>
              <a:buClr>
                <a:srgbClr val="90C226"/>
              </a:buClr>
              <a:buFont typeface="Wingdings" charset="2"/>
              <a:buChar char=""/>
            </a:pPr>
            <a:r>
              <a:rPr lang="zh-CN" sz="1600" strike="noStrike" spc="-1" dirty="0">
                <a:solidFill>
                  <a:srgbClr val="404040"/>
                </a:solidFill>
                <a:uFill>
                  <a:solidFill>
                    <a:srgbClr val="FFFFFF"/>
                  </a:solidFill>
                </a:uFill>
                <a:latin typeface="Trebuchet MS"/>
              </a:rPr>
              <a:t>适合大数据处理
    GB、TB、甚至PB级数据
    百万规模以上的文件数量</a:t>
            </a:r>
          </a:p>
          <a:p>
            <a:pPr marL="743040" lvl="1" indent="-285480">
              <a:lnSpc>
                <a:spcPct val="130000"/>
              </a:lnSpc>
              <a:buClr>
                <a:srgbClr val="90C226"/>
              </a:buClr>
              <a:buFont typeface="Wingdings" charset="2"/>
              <a:buChar char=""/>
            </a:pPr>
            <a:r>
              <a:rPr lang="zh-CN" sz="1600" strike="noStrike" spc="-1" dirty="0">
                <a:solidFill>
                  <a:srgbClr val="404040"/>
                </a:solidFill>
                <a:uFill>
                  <a:solidFill>
                    <a:srgbClr val="FFFFFF"/>
                  </a:solidFill>
                </a:uFill>
                <a:latin typeface="Trebuchet MS"/>
              </a:rPr>
              <a:t>流式文件访问
    一次性写入，多次读取
    保证数据一致性</a:t>
            </a:r>
          </a:p>
          <a:p>
            <a:pPr marL="743040" lvl="1" indent="-285480">
              <a:lnSpc>
                <a:spcPct val="130000"/>
              </a:lnSpc>
              <a:buClr>
                <a:srgbClr val="90C226"/>
              </a:buClr>
              <a:buFont typeface="Wingdings" charset="2"/>
              <a:buChar char=""/>
            </a:pPr>
            <a:r>
              <a:rPr lang="zh-CN" sz="1600" strike="noStrike" spc="-1" dirty="0">
                <a:solidFill>
                  <a:srgbClr val="404040"/>
                </a:solidFill>
                <a:uFill>
                  <a:solidFill>
                    <a:srgbClr val="FFFFFF"/>
                  </a:solidFill>
                </a:uFill>
                <a:latin typeface="Trebuchet MS"/>
              </a:rPr>
              <a:t>可构建在廉价机器上
    通过多副本提高可靠性
    提供了容错和恢复机制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677160" y="609480"/>
            <a:ext cx="8596440" cy="72756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HDFS架构</a:t>
            </a:r>
            <a:endParaRPr lang="zh-CN" sz="1800" strike="noStrike" spc="-1">
              <a:solidFill>
                <a:srgbClr val="000000"/>
              </a:solidFill>
              <a:uFill>
                <a:solidFill>
                  <a:srgbClr val="FFFFFF"/>
                </a:solidFill>
              </a:uFill>
              <a:latin typeface="Trebuchet MS"/>
            </a:endParaRPr>
          </a:p>
        </p:txBody>
      </p:sp>
      <p:pic>
        <p:nvPicPr>
          <p:cNvPr id="148" name="Picture 2"/>
          <p:cNvPicPr/>
          <p:nvPr/>
        </p:nvPicPr>
        <p:blipFill>
          <a:blip r:embed="rId2"/>
          <a:stretch/>
        </p:blipFill>
        <p:spPr>
          <a:xfrm>
            <a:off x="677160" y="1760400"/>
            <a:ext cx="7115040" cy="47034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677160" y="609480"/>
            <a:ext cx="8596440" cy="82296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目录</a:t>
            </a:r>
            <a:endParaRPr lang="zh-CN" sz="1800" strike="noStrike" spc="-1">
              <a:solidFill>
                <a:srgbClr val="000000"/>
              </a:solidFill>
              <a:uFill>
                <a:solidFill>
                  <a:srgbClr val="FFFFFF"/>
                </a:solidFill>
              </a:uFill>
              <a:latin typeface="Trebuchet MS"/>
            </a:endParaRPr>
          </a:p>
        </p:txBody>
      </p:sp>
      <p:sp>
        <p:nvSpPr>
          <p:cNvPr id="112" name="TextShape 2"/>
          <p:cNvSpPr txBox="1"/>
          <p:nvPr/>
        </p:nvSpPr>
        <p:spPr>
          <a:xfrm>
            <a:off x="677160" y="1433160"/>
            <a:ext cx="8596440" cy="4608000"/>
          </a:xfrm>
          <a:prstGeom prst="rect">
            <a:avLst/>
          </a:prstGeom>
          <a:solidFill>
            <a:srgbClr val="FFFF00"/>
          </a:solidFill>
          <a:ln>
            <a:noFill/>
          </a:ln>
        </p:spPr>
        <p:txBody>
          <a:bodyPr/>
          <a:lstStyle/>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800" b="1" strike="noStrike" spc="-1">
                <a:solidFill>
                  <a:srgbClr val="404040"/>
                </a:solidFill>
                <a:uFill>
                  <a:solidFill>
                    <a:srgbClr val="FFFFFF"/>
                  </a:solidFill>
                </a:uFill>
                <a:latin typeface="Trebuchet MS"/>
              </a:rPr>
              <a:t>1.目标</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800" b="1" strike="noStrike" spc="-1">
                <a:solidFill>
                  <a:srgbClr val="404040"/>
                </a:solidFill>
                <a:uFill>
                  <a:solidFill>
                    <a:srgbClr val="FFFFFF"/>
                  </a:solidFill>
                </a:uFill>
                <a:latin typeface="Trebuchet MS"/>
              </a:rPr>
              <a:t>2.Hadoop起源</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800" b="1" strike="noStrike" spc="-1">
                <a:solidFill>
                  <a:srgbClr val="404040"/>
                </a:solidFill>
                <a:uFill>
                  <a:solidFill>
                    <a:srgbClr val="FFFFFF"/>
                  </a:solidFill>
                </a:uFill>
                <a:latin typeface="Trebuchet MS"/>
              </a:rPr>
              <a:t>3.Hadoop基本构成</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800" b="1" strike="noStrike" spc="-1">
                <a:solidFill>
                  <a:srgbClr val="404040"/>
                </a:solidFill>
                <a:uFill>
                  <a:solidFill>
                    <a:srgbClr val="FFFFFF"/>
                  </a:solidFill>
                </a:uFill>
                <a:latin typeface="Trebuchet MS"/>
              </a:rPr>
              <a:t>4.HDFS分布式文件系统</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800" b="1" strike="noStrike" spc="-1">
                <a:solidFill>
                  <a:srgbClr val="404040"/>
                </a:solidFill>
                <a:uFill>
                  <a:solidFill>
                    <a:srgbClr val="FFFFFF"/>
                  </a:solidFill>
                </a:uFill>
                <a:latin typeface="Trebuchet MS"/>
              </a:rPr>
              <a:t>5.YARN集群资源管理与调度系统 </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800" b="1" strike="noStrike" spc="-1">
                <a:solidFill>
                  <a:srgbClr val="404040"/>
                </a:solidFill>
                <a:uFill>
                  <a:solidFill>
                    <a:srgbClr val="FFFFFF"/>
                  </a:solidFill>
                </a:uFill>
                <a:latin typeface="Trebuchet MS"/>
              </a:rPr>
              <a:t>6.Hadoop计算框架</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800" b="1" strike="noStrike" spc="-1">
                <a:solidFill>
                  <a:srgbClr val="404040"/>
                </a:solidFill>
                <a:uFill>
                  <a:solidFill>
                    <a:srgbClr val="FFFFFF"/>
                  </a:solidFill>
                </a:uFill>
                <a:latin typeface="Trebuchet MS"/>
              </a:rPr>
              <a:t>7.Hadoop单机模式环境搭建</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800" b="1" strike="noStrike" spc="-1">
                <a:solidFill>
                  <a:srgbClr val="404040"/>
                </a:solidFill>
                <a:uFill>
                  <a:solidFill>
                    <a:srgbClr val="FFFFFF"/>
                  </a:solidFill>
                </a:uFill>
                <a:latin typeface="Trebuchet MS"/>
              </a:rPr>
              <a:t>8.Hadoop分布式模式环境搭建</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677160" y="609480"/>
            <a:ext cx="8596440" cy="76860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HDFS架构</a:t>
            </a:r>
            <a:endParaRPr lang="zh-CN" sz="1800" strike="noStrike" spc="-1">
              <a:solidFill>
                <a:srgbClr val="000000"/>
              </a:solidFill>
              <a:uFill>
                <a:solidFill>
                  <a:srgbClr val="FFFFFF"/>
                </a:solidFill>
              </a:uFill>
              <a:latin typeface="Trebuchet MS"/>
            </a:endParaRPr>
          </a:p>
        </p:txBody>
      </p:sp>
      <p:sp>
        <p:nvSpPr>
          <p:cNvPr id="150" name="TextShape 2"/>
          <p:cNvSpPr txBox="1"/>
          <p:nvPr/>
        </p:nvSpPr>
        <p:spPr>
          <a:xfrm>
            <a:off x="677160" y="1706040"/>
            <a:ext cx="8596440" cy="472176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经典的master/slave architecture</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Client:</a:t>
            </a:r>
            <a:r>
              <a:rPr lang="zh-CN" sz="2400" strike="noStrike" spc="-1">
                <a:solidFill>
                  <a:srgbClr val="FF0000"/>
                </a:solidFill>
                <a:uFill>
                  <a:solidFill>
                    <a:srgbClr val="FFFFFF"/>
                  </a:solidFill>
                </a:uFill>
                <a:latin typeface="Trebuchet MS"/>
              </a:rPr>
              <a:t>切分文件</a:t>
            </a:r>
            <a:r>
              <a:rPr lang="zh-CN" sz="2400" strike="noStrike" spc="-1">
                <a:solidFill>
                  <a:srgbClr val="404040"/>
                </a:solidFill>
                <a:uFill>
                  <a:solidFill>
                    <a:srgbClr val="FFFFFF"/>
                  </a:solidFill>
                </a:uFill>
                <a:latin typeface="Trebuchet MS"/>
              </a:rPr>
              <a:t>；通过命令行管理HDFS；与NameNode交互，获取文件位置信息；与DataNode交互，读取和写入数据。</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NameNode:master节点，管理所有的</a:t>
            </a:r>
            <a:r>
              <a:rPr lang="zh-CN" sz="2400" strike="noStrike" spc="-1">
                <a:solidFill>
                  <a:srgbClr val="FF0000"/>
                </a:solidFill>
                <a:uFill>
                  <a:solidFill>
                    <a:srgbClr val="FFFFFF"/>
                  </a:solidFill>
                </a:uFill>
                <a:latin typeface="Trebuchet MS"/>
              </a:rPr>
              <a:t>存储在内存中的文件系统元数据</a:t>
            </a:r>
            <a:r>
              <a:rPr lang="zh-CN" sz="2400" strike="noStrike" spc="-1">
                <a:solidFill>
                  <a:srgbClr val="404040"/>
                </a:solidFill>
                <a:uFill>
                  <a:solidFill>
                    <a:srgbClr val="FFFFFF"/>
                  </a:solidFill>
                </a:uFill>
                <a:latin typeface="Trebuchet MS"/>
              </a:rPr>
              <a:t>。这些元数据包括</a:t>
            </a:r>
            <a:r>
              <a:rPr lang="zh-CN" sz="2400" strike="noStrike" spc="-1">
                <a:solidFill>
                  <a:srgbClr val="FF0000"/>
                </a:solidFill>
                <a:uFill>
                  <a:solidFill>
                    <a:srgbClr val="FFFFFF"/>
                  </a:solidFill>
                </a:uFill>
                <a:latin typeface="Trebuchet MS"/>
              </a:rPr>
              <a:t>名字空间</a:t>
            </a:r>
            <a:r>
              <a:rPr lang="zh-CN" sz="2400" strike="noStrike" spc="-1">
                <a:solidFill>
                  <a:srgbClr val="404040"/>
                </a:solidFill>
                <a:uFill>
                  <a:solidFill>
                    <a:srgbClr val="FFFFFF"/>
                  </a:solidFill>
                </a:uFill>
                <a:latin typeface="Trebuchet MS"/>
              </a:rPr>
              <a:t>、</a:t>
            </a:r>
            <a:r>
              <a:rPr lang="zh-CN" sz="2400" strike="noStrike" spc="-1">
                <a:solidFill>
                  <a:srgbClr val="FF0000"/>
                </a:solidFill>
                <a:uFill>
                  <a:solidFill>
                    <a:srgbClr val="FFFFFF"/>
                  </a:solidFill>
                </a:uFill>
                <a:latin typeface="Trebuchet MS"/>
              </a:rPr>
              <a:t>访问控制信息</a:t>
            </a:r>
            <a:r>
              <a:rPr lang="zh-CN" sz="2400" strike="noStrike" spc="-1">
                <a:solidFill>
                  <a:srgbClr val="404040"/>
                </a:solidFill>
                <a:uFill>
                  <a:solidFill>
                    <a:srgbClr val="FFFFFF"/>
                  </a:solidFill>
                </a:uFill>
                <a:latin typeface="Trebuchet MS"/>
              </a:rPr>
              <a:t>、文件和DataNode的</a:t>
            </a:r>
            <a:r>
              <a:rPr lang="zh-CN" sz="2400" strike="noStrike" spc="-1">
                <a:solidFill>
                  <a:srgbClr val="FF0000"/>
                </a:solidFill>
                <a:uFill>
                  <a:solidFill>
                    <a:srgbClr val="FFFFFF"/>
                  </a:solidFill>
                </a:uFill>
                <a:latin typeface="Trebuchet MS"/>
              </a:rPr>
              <a:t>映射信息</a:t>
            </a:r>
            <a:r>
              <a:rPr lang="zh-CN" sz="2400" strike="noStrike" spc="-1">
                <a:solidFill>
                  <a:srgbClr val="404040"/>
                </a:solidFill>
                <a:uFill>
                  <a:solidFill>
                    <a:srgbClr val="FFFFFF"/>
                  </a:solidFill>
                </a:uFill>
                <a:latin typeface="Trebuchet MS"/>
              </a:rPr>
              <a:t>、以及当前DataNode的</a:t>
            </a:r>
            <a:r>
              <a:rPr lang="zh-CN" sz="2400" strike="noStrike" spc="-1">
                <a:solidFill>
                  <a:srgbClr val="FF0000"/>
                </a:solidFill>
                <a:uFill>
                  <a:solidFill>
                    <a:srgbClr val="FFFFFF"/>
                  </a:solidFill>
                </a:uFill>
                <a:latin typeface="Trebuchet MS"/>
              </a:rPr>
              <a:t>位置信息</a:t>
            </a:r>
            <a:r>
              <a:rPr lang="zh-CN" sz="2400" strike="noStrike" spc="-1">
                <a:solidFill>
                  <a:srgbClr val="404040"/>
                </a:solidFill>
                <a:uFill>
                  <a:solidFill>
                    <a:srgbClr val="FFFFFF"/>
                  </a:solidFill>
                </a:uFill>
                <a:latin typeface="Trebuchet MS"/>
              </a:rPr>
              <a:t>。 NameNode节点使用心跳信息周期地和每个DataNode服务器通讯，发送指令到各个DataNode服务器并接收DataNode服务器的状态信息。</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DataNode: Slave节点，存储实际的数据；执行数据块的读写；汇报存储信息给NameNode。</a:t>
            </a: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677160" y="609480"/>
            <a:ext cx="8596440" cy="79560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NameNode HA</a:t>
            </a:r>
            <a:endParaRPr lang="zh-CN" sz="1800" strike="noStrike" spc="-1">
              <a:solidFill>
                <a:srgbClr val="000000"/>
              </a:solidFill>
              <a:uFill>
                <a:solidFill>
                  <a:srgbClr val="FFFFFF"/>
                </a:solidFill>
              </a:uFill>
              <a:latin typeface="Trebuchet MS"/>
            </a:endParaRPr>
          </a:p>
        </p:txBody>
      </p:sp>
      <p:sp>
        <p:nvSpPr>
          <p:cNvPr id="152" name="TextShape 2"/>
          <p:cNvSpPr txBox="1"/>
          <p:nvPr/>
        </p:nvSpPr>
        <p:spPr>
          <a:xfrm>
            <a:off x="677160" y="1596960"/>
            <a:ext cx="8596440" cy="4444200"/>
          </a:xfrm>
          <a:prstGeom prst="rect">
            <a:avLst/>
          </a:prstGeom>
          <a:noFill/>
          <a:ln>
            <a:noFill/>
          </a:ln>
        </p:spPr>
        <p:txBody>
          <a:bodyPr/>
          <a:lstStyle/>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解决了HDFS1.0中的namenode单点故障问题</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常用HA方案</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400" u="sng" strike="noStrike" spc="-1">
                <a:solidFill>
                  <a:srgbClr val="99CA3C"/>
                </a:solidFill>
                <a:uFill>
                  <a:solidFill>
                    <a:srgbClr val="FFFFFF"/>
                  </a:solidFill>
                </a:uFill>
                <a:latin typeface="Arial"/>
                <a:hlinkClick r:id="rId2"/>
              </a:rPr>
              <a:t>基于</a:t>
            </a:r>
            <a:r>
              <a:rPr lang="zh-CN" sz="2400" u="sng" strike="noStrike" spc="-1">
                <a:solidFill>
                  <a:srgbClr val="99CA3C"/>
                </a:solidFill>
                <a:uFill>
                  <a:solidFill>
                    <a:srgbClr val="FFFFFF"/>
                  </a:solidFill>
                </a:uFill>
                <a:latin typeface="Arial"/>
                <a:hlinkClick r:id="rId2"/>
              </a:rPr>
              <a:t>NFS</a:t>
            </a:r>
            <a:r>
              <a:rPr lang="zh-CN" sz="2400" strike="noStrike" spc="-1">
                <a:solidFill>
                  <a:srgbClr val="000000"/>
                </a:solidFill>
                <a:uFill>
                  <a:solidFill>
                    <a:srgbClr val="FFFFFF"/>
                  </a:solidFill>
                </a:uFill>
                <a:latin typeface="Arial"/>
              </a:rPr>
              <a:t>  </a:t>
            </a:r>
            <a:r>
              <a:rPr lang="zh-CN" sz="2400" strike="noStrike" spc="-1">
                <a:solidFill>
                  <a:srgbClr val="404040"/>
                </a:solidFill>
                <a:uFill>
                  <a:solidFill>
                    <a:srgbClr val="FFFFFF"/>
                  </a:solidFill>
                </a:uFill>
                <a:latin typeface="Trebuchet MS"/>
              </a:rPr>
              <a:t>HA方案</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400" b="1" strike="noStrike" spc="-1">
                <a:solidFill>
                  <a:srgbClr val="FF0000"/>
                </a:solidFill>
                <a:uFill>
                  <a:solidFill>
                    <a:srgbClr val="FFFFFF"/>
                  </a:solidFill>
                </a:uFill>
                <a:latin typeface="Arial"/>
              </a:rPr>
              <a:t>基于QJM </a:t>
            </a:r>
            <a:r>
              <a:rPr lang="zh-CN" sz="2400" strike="noStrike" spc="-1">
                <a:solidFill>
                  <a:srgbClr val="404040"/>
                </a:solidFill>
                <a:uFill>
                  <a:solidFill>
                    <a:srgbClr val="FFFFFF"/>
                  </a:solidFill>
                </a:uFill>
                <a:latin typeface="Trebuchet MS"/>
              </a:rPr>
              <a:t>HA方案</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400" strike="noStrike" spc="-1">
                <a:solidFill>
                  <a:srgbClr val="2C3C43"/>
                </a:solidFill>
                <a:uFill>
                  <a:solidFill>
                    <a:srgbClr val="FFFFFF"/>
                  </a:solidFill>
                </a:uFill>
                <a:latin typeface="Arial"/>
              </a:rPr>
              <a:t>基于</a:t>
            </a:r>
            <a:r>
              <a:rPr lang="zh-CN" sz="2400" strike="noStrike" spc="-1">
                <a:solidFill>
                  <a:srgbClr val="2C3C43"/>
                </a:solidFill>
                <a:uFill>
                  <a:solidFill>
                    <a:srgbClr val="FFFFFF"/>
                  </a:solidFill>
                </a:uFill>
                <a:latin typeface="Trebuchet MS"/>
              </a:rPr>
              <a:t>Bookeeper </a:t>
            </a:r>
            <a:r>
              <a:rPr lang="zh-CN" sz="2400" strike="noStrike" spc="-1">
                <a:solidFill>
                  <a:srgbClr val="404040"/>
                </a:solidFill>
                <a:uFill>
                  <a:solidFill>
                    <a:srgbClr val="FFFFFF"/>
                  </a:solidFill>
                </a:uFill>
                <a:latin typeface="Trebuchet MS"/>
              </a:rPr>
              <a:t>HA方案</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借助DRBD、HeartbeatHA实现主备切换 HA方案</a:t>
            </a:r>
            <a:endParaRPr lang="zh-CN" sz="14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677160" y="609480"/>
            <a:ext cx="8596440" cy="877680"/>
          </a:xfrm>
          <a:prstGeom prst="rect">
            <a:avLst/>
          </a:prstGeom>
          <a:noFill/>
          <a:ln>
            <a:noFill/>
          </a:ln>
        </p:spPr>
        <p:txBody>
          <a:bodyPr/>
          <a:lstStyle/>
          <a:p>
            <a:pPr>
              <a:lnSpc>
                <a:spcPct val="100000"/>
              </a:lnSpc>
            </a:pPr>
            <a:r>
              <a:rPr lang="zh-CN" sz="3600" b="1" strike="noStrike" spc="-1">
                <a:solidFill>
                  <a:srgbClr val="FF0000"/>
                </a:solidFill>
                <a:uFill>
                  <a:solidFill>
                    <a:srgbClr val="FFFFFF"/>
                  </a:solidFill>
                </a:uFill>
                <a:latin typeface="Arial"/>
              </a:rPr>
              <a:t>基于QJM的高可用方案 </a:t>
            </a:r>
            <a:endParaRPr lang="zh-CN" sz="1800" strike="noStrike" spc="-1">
              <a:solidFill>
                <a:srgbClr val="000000"/>
              </a:solidFill>
              <a:uFill>
                <a:solidFill>
                  <a:srgbClr val="FFFFFF"/>
                </a:solidFill>
              </a:uFill>
              <a:latin typeface="Trebuchet MS"/>
            </a:endParaRPr>
          </a:p>
        </p:txBody>
      </p:sp>
      <p:pic>
        <p:nvPicPr>
          <p:cNvPr id="154" name="Picture 2"/>
          <p:cNvPicPr/>
          <p:nvPr/>
        </p:nvPicPr>
        <p:blipFill>
          <a:blip r:embed="rId2"/>
          <a:stretch/>
        </p:blipFill>
        <p:spPr>
          <a:xfrm>
            <a:off x="808200" y="1828800"/>
            <a:ext cx="6833880" cy="423036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677160" y="609480"/>
            <a:ext cx="8596440" cy="891360"/>
          </a:xfrm>
          <a:prstGeom prst="rect">
            <a:avLst/>
          </a:prstGeom>
          <a:noFill/>
          <a:ln>
            <a:noFill/>
          </a:ln>
        </p:spPr>
        <p:txBody>
          <a:bodyPr/>
          <a:lstStyle/>
          <a:p>
            <a:pPr>
              <a:lnSpc>
                <a:spcPct val="100000"/>
              </a:lnSpc>
            </a:pPr>
            <a:r>
              <a:rPr lang="zh-CN" sz="3600" b="1" strike="noStrike" spc="-1">
                <a:solidFill>
                  <a:srgbClr val="FF0000"/>
                </a:solidFill>
                <a:uFill>
                  <a:solidFill>
                    <a:srgbClr val="FFFFFF"/>
                  </a:solidFill>
                </a:uFill>
                <a:latin typeface="Arial"/>
              </a:rPr>
              <a:t>基于QJM的高可用方案 </a:t>
            </a:r>
            <a:endParaRPr lang="zh-CN" sz="1800" strike="noStrike" spc="-1">
              <a:solidFill>
                <a:srgbClr val="000000"/>
              </a:solidFill>
              <a:uFill>
                <a:solidFill>
                  <a:srgbClr val="FFFFFF"/>
                </a:solidFill>
              </a:uFill>
              <a:latin typeface="Trebuchet MS"/>
            </a:endParaRPr>
          </a:p>
        </p:txBody>
      </p:sp>
      <p:sp>
        <p:nvSpPr>
          <p:cNvPr id="156" name="TextShape 2"/>
          <p:cNvSpPr txBox="1"/>
          <p:nvPr/>
        </p:nvSpPr>
        <p:spPr>
          <a:xfrm>
            <a:off x="677160" y="1537966"/>
            <a:ext cx="10027352" cy="501552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600" strike="noStrike" spc="-1" dirty="0">
                <a:solidFill>
                  <a:srgbClr val="404040"/>
                </a:solidFill>
                <a:uFill>
                  <a:solidFill>
                    <a:srgbClr val="FFFFFF"/>
                  </a:solidFill>
                </a:uFill>
                <a:latin typeface="Trebuchet MS"/>
              </a:rPr>
              <a:t>由Clouera提出了QJM/Qurom Journal Manager，这是一个基于Paxos算法实现的HDFS HA方案</a:t>
            </a:r>
            <a:endParaRPr lang="zh-CN" sz="180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trike="noStrike" spc="-1" dirty="0">
                <a:solidFill>
                  <a:srgbClr val="404040"/>
                </a:solidFill>
                <a:uFill>
                  <a:solidFill>
                    <a:srgbClr val="FFFFFF"/>
                  </a:solidFill>
                </a:uFill>
                <a:latin typeface="Trebuchet MS"/>
              </a:rPr>
              <a:t>QJM的基本原理就是用2N+1台JournalNode存储EditLog，每次写数据操作有大多数（&gt;=N+1）返回成功时即认为该次写成功，数据不会丢失了。当然这个算法所能容忍的是最多有N台机器挂掉，如果多于N台挂掉，这个算法就失效了。这个原理是基于Paxos算法的，可以参考http://en.wikipedia.org/wiki/Paxos_(computer_science) 。  </a:t>
            </a:r>
            <a:endParaRPr lang="zh-CN" sz="180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trike="noStrike" spc="-1" dirty="0">
                <a:solidFill>
                  <a:srgbClr val="404040"/>
                </a:solidFill>
                <a:uFill>
                  <a:solidFill>
                    <a:srgbClr val="FFFFFF"/>
                  </a:solidFill>
                </a:uFill>
                <a:latin typeface="Trebuchet MS"/>
              </a:rPr>
              <a:t>基于</a:t>
            </a:r>
            <a:r>
              <a:rPr lang="zh-CN" sz="2600" b="1" strike="noStrike" spc="-1" dirty="0">
                <a:solidFill>
                  <a:srgbClr val="404040"/>
                </a:solidFill>
                <a:uFill>
                  <a:solidFill>
                    <a:srgbClr val="FFFFFF"/>
                  </a:solidFill>
                </a:uFill>
                <a:latin typeface="Trebuchet MS"/>
              </a:rPr>
              <a:t>Zookeeper</a:t>
            </a:r>
            <a:r>
              <a:rPr lang="zh-CN" sz="2600" strike="noStrike" spc="-1" dirty="0">
                <a:solidFill>
                  <a:srgbClr val="404040"/>
                </a:solidFill>
                <a:uFill>
                  <a:solidFill>
                    <a:srgbClr val="FFFFFF"/>
                  </a:solidFill>
                </a:uFill>
                <a:latin typeface="Trebuchet MS"/>
              </a:rPr>
              <a:t>自动切换方案 </a:t>
            </a:r>
            <a:endParaRPr lang="zh-CN" sz="1800" strike="noStrike" spc="-1" dirty="0">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400" b="1" strike="noStrike" spc="-1" dirty="0">
                <a:solidFill>
                  <a:srgbClr val="404040"/>
                </a:solidFill>
                <a:uFill>
                  <a:solidFill>
                    <a:srgbClr val="FFFFFF"/>
                  </a:solidFill>
                </a:uFill>
                <a:latin typeface="Trebuchet MS"/>
              </a:rPr>
              <a:t>Zookeeper Failover Controller</a:t>
            </a:r>
            <a:r>
              <a:rPr lang="zh-CN" sz="2400" strike="noStrike" spc="-1" dirty="0">
                <a:solidFill>
                  <a:srgbClr val="404040"/>
                </a:solidFill>
                <a:uFill>
                  <a:solidFill>
                    <a:srgbClr val="FFFFFF"/>
                  </a:solidFill>
                </a:uFill>
                <a:latin typeface="Trebuchet MS"/>
              </a:rPr>
              <a:t>：监控</a:t>
            </a:r>
            <a:r>
              <a:rPr lang="zh-CN" sz="2400" b="1" strike="noStrike" spc="-1" dirty="0">
                <a:solidFill>
                  <a:srgbClr val="404040"/>
                </a:solidFill>
                <a:uFill>
                  <a:solidFill>
                    <a:srgbClr val="FFFFFF"/>
                  </a:solidFill>
                </a:uFill>
                <a:latin typeface="Trebuchet MS"/>
              </a:rPr>
              <a:t>NameNode</a:t>
            </a:r>
            <a:r>
              <a:rPr lang="zh-CN" sz="2400" strike="noStrike" spc="-1" dirty="0">
                <a:solidFill>
                  <a:srgbClr val="404040"/>
                </a:solidFill>
                <a:uFill>
                  <a:solidFill>
                    <a:srgbClr val="FFFFFF"/>
                  </a:solidFill>
                </a:uFill>
                <a:latin typeface="Trebuchet MS"/>
              </a:rPr>
              <a:t>健康状态，并向</a:t>
            </a:r>
            <a:r>
              <a:rPr lang="zh-CN" sz="2400" b="1" strike="noStrike" spc="-1" dirty="0">
                <a:solidFill>
                  <a:srgbClr val="404040"/>
                </a:solidFill>
                <a:uFill>
                  <a:solidFill>
                    <a:srgbClr val="FFFFFF"/>
                  </a:solidFill>
                </a:uFill>
                <a:latin typeface="Trebuchet MS"/>
              </a:rPr>
              <a:t>Zookeeper</a:t>
            </a:r>
            <a:r>
              <a:rPr lang="zh-CN" sz="2400" strike="noStrike" spc="-1" dirty="0">
                <a:solidFill>
                  <a:srgbClr val="404040"/>
                </a:solidFill>
                <a:uFill>
                  <a:solidFill>
                    <a:srgbClr val="FFFFFF"/>
                  </a:solidFill>
                </a:uFill>
                <a:latin typeface="Trebuchet MS"/>
              </a:rPr>
              <a:t>注册</a:t>
            </a:r>
            <a:r>
              <a:rPr lang="zh-CN" sz="2400" b="1" strike="noStrike" spc="-1" dirty="0">
                <a:solidFill>
                  <a:srgbClr val="404040"/>
                </a:solidFill>
                <a:uFill>
                  <a:solidFill>
                    <a:srgbClr val="FFFFFF"/>
                  </a:solidFill>
                </a:uFill>
                <a:latin typeface="Trebuchet MS"/>
              </a:rPr>
              <a:t>NameNode; </a:t>
            </a:r>
            <a:endParaRPr lang="zh-CN" sz="1400" strike="noStrike" spc="-1" dirty="0">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400" b="1" strike="noStrike" spc="-1" dirty="0">
                <a:solidFill>
                  <a:srgbClr val="404040"/>
                </a:solidFill>
                <a:uFill>
                  <a:solidFill>
                    <a:srgbClr val="FFFFFF"/>
                  </a:solidFill>
                </a:uFill>
                <a:latin typeface="Trebuchet MS"/>
              </a:rPr>
              <a:t>NameNode</a:t>
            </a:r>
            <a:r>
              <a:rPr lang="zh-CN" sz="2400" strike="noStrike" spc="-1" dirty="0">
                <a:solidFill>
                  <a:srgbClr val="404040"/>
                </a:solidFill>
                <a:uFill>
                  <a:solidFill>
                    <a:srgbClr val="FFFFFF"/>
                  </a:solidFill>
                </a:uFill>
                <a:latin typeface="Trebuchet MS"/>
              </a:rPr>
              <a:t>挂掉后，</a:t>
            </a:r>
            <a:r>
              <a:rPr lang="zh-CN" sz="2400" b="1" strike="noStrike" spc="-1" dirty="0">
                <a:solidFill>
                  <a:srgbClr val="404040"/>
                </a:solidFill>
                <a:uFill>
                  <a:solidFill>
                    <a:srgbClr val="FFFFFF"/>
                  </a:solidFill>
                </a:uFill>
                <a:latin typeface="Trebuchet MS"/>
              </a:rPr>
              <a:t>ZKFC</a:t>
            </a:r>
            <a:r>
              <a:rPr lang="zh-CN" sz="2400" strike="noStrike" spc="-1" dirty="0">
                <a:solidFill>
                  <a:srgbClr val="404040"/>
                </a:solidFill>
                <a:uFill>
                  <a:solidFill>
                    <a:srgbClr val="FFFFFF"/>
                  </a:solidFill>
                </a:uFill>
                <a:latin typeface="Trebuchet MS"/>
              </a:rPr>
              <a:t>为</a:t>
            </a:r>
            <a:r>
              <a:rPr lang="zh-CN" sz="2400" b="1" strike="noStrike" spc="-1" dirty="0">
                <a:solidFill>
                  <a:srgbClr val="404040"/>
                </a:solidFill>
                <a:uFill>
                  <a:solidFill>
                    <a:srgbClr val="FFFFFF"/>
                  </a:solidFill>
                </a:uFill>
                <a:latin typeface="Trebuchet MS"/>
              </a:rPr>
              <a:t>NameNode</a:t>
            </a:r>
            <a:r>
              <a:rPr lang="zh-CN" sz="2400" strike="noStrike" spc="-1" dirty="0">
                <a:solidFill>
                  <a:srgbClr val="404040"/>
                </a:solidFill>
                <a:uFill>
                  <a:solidFill>
                    <a:srgbClr val="FFFFFF"/>
                  </a:solidFill>
                </a:uFill>
                <a:latin typeface="Trebuchet MS"/>
              </a:rPr>
              <a:t>竞争锁，获得</a:t>
            </a:r>
            <a:r>
              <a:rPr lang="zh-CN" sz="2400" b="1" strike="noStrike" spc="-1" dirty="0">
                <a:solidFill>
                  <a:srgbClr val="404040"/>
                </a:solidFill>
                <a:uFill>
                  <a:solidFill>
                    <a:srgbClr val="FFFFFF"/>
                  </a:solidFill>
                </a:uFill>
                <a:latin typeface="Trebuchet MS"/>
              </a:rPr>
              <a:t>ZKFC </a:t>
            </a:r>
            <a:r>
              <a:rPr lang="zh-CN" sz="2400" strike="noStrike" spc="-1" dirty="0">
                <a:solidFill>
                  <a:srgbClr val="404040"/>
                </a:solidFill>
                <a:uFill>
                  <a:solidFill>
                    <a:srgbClr val="FFFFFF"/>
                  </a:solidFill>
                </a:uFill>
                <a:latin typeface="Trebuchet MS"/>
              </a:rPr>
              <a:t>锁的</a:t>
            </a:r>
            <a:r>
              <a:rPr lang="zh-CN" sz="2400" b="1" strike="noStrike" spc="-1" dirty="0">
                <a:solidFill>
                  <a:srgbClr val="404040"/>
                </a:solidFill>
                <a:uFill>
                  <a:solidFill>
                    <a:srgbClr val="FFFFFF"/>
                  </a:solidFill>
                </a:uFill>
                <a:latin typeface="Trebuchet MS"/>
              </a:rPr>
              <a:t>NameNode</a:t>
            </a:r>
            <a:r>
              <a:rPr lang="zh-CN" sz="2400" strike="noStrike" spc="-1" dirty="0">
                <a:solidFill>
                  <a:srgbClr val="404040"/>
                </a:solidFill>
                <a:uFill>
                  <a:solidFill>
                    <a:srgbClr val="FFFFFF"/>
                  </a:solidFill>
                </a:uFill>
                <a:latin typeface="Trebuchet MS"/>
              </a:rPr>
              <a:t>变为</a:t>
            </a:r>
            <a:r>
              <a:rPr lang="zh-CN" sz="2400" b="1" strike="noStrike" spc="-1" dirty="0">
                <a:solidFill>
                  <a:srgbClr val="404040"/>
                </a:solidFill>
                <a:uFill>
                  <a:solidFill>
                    <a:srgbClr val="FFFFFF"/>
                  </a:solidFill>
                </a:uFill>
                <a:latin typeface="Trebuchet MS"/>
              </a:rPr>
              <a:t>active </a:t>
            </a:r>
            <a:endParaRPr lang="zh-CN" sz="1400" strike="noStrike" spc="-1" dirty="0">
              <a:solidFill>
                <a:srgbClr val="404040"/>
              </a:solidFill>
              <a:uFill>
                <a:solidFill>
                  <a:srgbClr val="FFFFFF"/>
                </a:solidFill>
              </a:uFill>
              <a:latin typeface="Trebuchet MS"/>
            </a:endParaRPr>
          </a:p>
          <a:p>
            <a:pPr>
              <a:lnSpc>
                <a:spcPct val="100000"/>
              </a:lnSpc>
            </a:pPr>
            <a:endParaRPr lang="zh-CN" sz="1800" strike="noStrike" spc="-1" dirty="0">
              <a:solidFill>
                <a:srgbClr val="404040"/>
              </a:solidFill>
              <a:uFill>
                <a:solidFill>
                  <a:srgbClr val="FFFFFF"/>
                </a:solidFill>
              </a:uFill>
              <a:latin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677160" y="609480"/>
            <a:ext cx="8596440" cy="85032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NameNode Federation
</a:t>
            </a:r>
            <a:endParaRPr lang="zh-CN" sz="1800" strike="noStrike" spc="-1">
              <a:solidFill>
                <a:srgbClr val="000000"/>
              </a:solidFill>
              <a:uFill>
                <a:solidFill>
                  <a:srgbClr val="FFFFFF"/>
                </a:solidFill>
              </a:uFill>
              <a:latin typeface="Trebuchet MS"/>
            </a:endParaRPr>
          </a:p>
        </p:txBody>
      </p:sp>
      <p:pic>
        <p:nvPicPr>
          <p:cNvPr id="158" name="Picture 2"/>
          <p:cNvPicPr/>
          <p:nvPr/>
        </p:nvPicPr>
        <p:blipFill>
          <a:blip r:embed="rId2"/>
          <a:stretch/>
        </p:blipFill>
        <p:spPr>
          <a:xfrm>
            <a:off x="835560" y="1460160"/>
            <a:ext cx="7038720" cy="502200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677160" y="609480"/>
            <a:ext cx="8596440" cy="72756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NameNode Federation</a:t>
            </a:r>
            <a:endParaRPr lang="zh-CN" sz="1800" strike="noStrike" spc="-1">
              <a:solidFill>
                <a:srgbClr val="000000"/>
              </a:solidFill>
              <a:uFill>
                <a:solidFill>
                  <a:srgbClr val="FFFFFF"/>
                </a:solidFill>
              </a:uFill>
              <a:latin typeface="Trebuchet MS"/>
            </a:endParaRPr>
          </a:p>
        </p:txBody>
      </p:sp>
      <p:sp>
        <p:nvSpPr>
          <p:cNvPr id="160" name="TextShape 2"/>
          <p:cNvSpPr txBox="1"/>
          <p:nvPr/>
        </p:nvSpPr>
        <p:spPr>
          <a:xfrm>
            <a:off x="677160" y="1801440"/>
            <a:ext cx="8596440" cy="4239360"/>
          </a:xfrm>
          <a:prstGeom prst="rect">
            <a:avLst/>
          </a:prstGeom>
          <a:noFill/>
          <a:ln>
            <a:noFill/>
          </a:ln>
        </p:spPr>
        <p:txBody>
          <a:bodyPr/>
          <a:lstStyle/>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解决了HDFS1.0中内存受限的问题</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多个NN共用一个集群里DN上的存储资源，每个NN都可以单独对外提供服务</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每个NN都会定义一个存储池，有单独的id，每个DN都为所有存储池提供存储</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DN会按照存储池id向其对应的NN汇报块信息，同时，DN会向所有NN汇报本地存储可用资源情况</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如果需要在客户端方便的访问若干个NN上的资源，可以使用客户端挂载表，把不同的目录映射到不同的NN，但NN上必须存在相应的目录</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677160" y="609480"/>
            <a:ext cx="8596440" cy="82296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结合HA和Federation</a:t>
            </a:r>
            <a:endParaRPr lang="zh-CN" sz="1800" strike="noStrike" spc="-1">
              <a:solidFill>
                <a:srgbClr val="000000"/>
              </a:solidFill>
              <a:uFill>
                <a:solidFill>
                  <a:srgbClr val="FFFFFF"/>
                </a:solidFill>
              </a:uFill>
              <a:latin typeface="Trebuchet MS"/>
            </a:endParaRPr>
          </a:p>
        </p:txBody>
      </p:sp>
      <p:pic>
        <p:nvPicPr>
          <p:cNvPr id="162" name="Picture 2"/>
          <p:cNvPicPr/>
          <p:nvPr/>
        </p:nvPicPr>
        <p:blipFill>
          <a:blip r:embed="rId2"/>
          <a:stretch/>
        </p:blipFill>
        <p:spPr>
          <a:xfrm>
            <a:off x="677160" y="1760400"/>
            <a:ext cx="7340400" cy="45169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 calcmode="lin" valueType="num">
                                      <p:cBhvr additive="repl">
                                        <p:cTn id="7" dur="500" fill="hold"/>
                                        <p:tgtEl>
                                          <p:spTgt spid="162"/>
                                        </p:tgtEl>
                                        <p:attrNameLst>
                                          <p:attrName>ppt_x</p:attrName>
                                        </p:attrNameLst>
                                      </p:cBhvr>
                                      <p:tavLst>
                                        <p:tav tm="0">
                                          <p:val>
                                            <p:strVal val="#ppt_x"/>
                                          </p:val>
                                        </p:tav>
                                        <p:tav tm="100000">
                                          <p:val>
                                            <p:strVal val="#ppt_x"/>
                                          </p:val>
                                        </p:tav>
                                      </p:tavLst>
                                    </p:anim>
                                    <p:anim calcmode="lin" valueType="num">
                                      <p:cBhvr additive="repl">
                                        <p:cTn id="8"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77160" y="609480"/>
            <a:ext cx="8596440" cy="850320"/>
          </a:xfrm>
          <a:prstGeom prst="rect">
            <a:avLst/>
          </a:prstGeom>
          <a:noFill/>
          <a:ln>
            <a:noFill/>
          </a:ln>
        </p:spPr>
        <p:txBody>
          <a:bodyPr/>
          <a:lstStyle/>
          <a:p>
            <a:pPr>
              <a:lnSpc>
                <a:spcPct val="100000"/>
              </a:lnSpc>
            </a:pPr>
            <a:r>
              <a:rPr lang="zh-CN" sz="3600" b="1" strike="noStrike" spc="-1">
                <a:solidFill>
                  <a:srgbClr val="90C226"/>
                </a:solidFill>
                <a:uFill>
                  <a:solidFill>
                    <a:srgbClr val="FFFFFF"/>
                  </a:solidFill>
                </a:uFill>
                <a:latin typeface="Trebuchet MS"/>
              </a:rPr>
              <a:t>5. YARN
</a:t>
            </a:r>
            <a:endParaRPr lang="zh-CN" sz="1800" strike="noStrike" spc="-1">
              <a:solidFill>
                <a:srgbClr val="000000"/>
              </a:solidFill>
              <a:uFill>
                <a:solidFill>
                  <a:srgbClr val="FFFFFF"/>
                </a:solidFill>
              </a:uFill>
              <a:latin typeface="Trebuchet MS"/>
            </a:endParaRPr>
          </a:p>
        </p:txBody>
      </p:sp>
      <p:sp>
        <p:nvSpPr>
          <p:cNvPr id="164" name="TextShape 2"/>
          <p:cNvSpPr txBox="1"/>
          <p:nvPr/>
        </p:nvSpPr>
        <p:spPr>
          <a:xfrm>
            <a:off x="677160" y="1692360"/>
            <a:ext cx="8596440" cy="4348800"/>
          </a:xfrm>
          <a:prstGeom prst="rect">
            <a:avLst/>
          </a:prstGeom>
          <a:noFill/>
          <a:ln>
            <a:noFill/>
          </a:ln>
        </p:spPr>
        <p:txBody>
          <a:bodyPr/>
          <a:lstStyle/>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YARN是什么</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YARN基本架构</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YARN原理</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YARN三种资源调度器简介</a:t>
            </a: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677160" y="609480"/>
            <a:ext cx="8596440" cy="79560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YARN是什么
</a:t>
            </a:r>
            <a:endParaRPr lang="zh-CN" sz="1800" strike="noStrike" spc="-1">
              <a:solidFill>
                <a:srgbClr val="000000"/>
              </a:solidFill>
              <a:uFill>
                <a:solidFill>
                  <a:srgbClr val="FFFFFF"/>
                </a:solidFill>
              </a:uFill>
              <a:latin typeface="Trebuchet MS"/>
            </a:endParaRPr>
          </a:p>
        </p:txBody>
      </p:sp>
      <p:sp>
        <p:nvSpPr>
          <p:cNvPr id="166" name="TextShape 2"/>
          <p:cNvSpPr txBox="1"/>
          <p:nvPr/>
        </p:nvSpPr>
        <p:spPr>
          <a:xfrm>
            <a:off x="677160" y="1405800"/>
            <a:ext cx="8596440" cy="463536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资源管理和调度系统</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strike="noStrike" spc="-1">
                <a:solidFill>
                  <a:srgbClr val="404040"/>
                </a:solidFill>
                <a:uFill>
                  <a:solidFill>
                    <a:srgbClr val="FFFFFF"/>
                  </a:solidFill>
                </a:uFill>
                <a:latin typeface="Trebuchet MS"/>
              </a:rPr>
              <a:t>管理集群中的资源（类似于操作系统）</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strike="noStrike" spc="-1">
                <a:solidFill>
                  <a:srgbClr val="404040"/>
                </a:solidFill>
                <a:uFill>
                  <a:solidFill>
                    <a:srgbClr val="FFFFFF"/>
                  </a:solidFill>
                </a:uFill>
                <a:latin typeface="Trebuchet MS"/>
              </a:rPr>
              <a:t>将资源分配给上层的应用程序</a:t>
            </a:r>
            <a:endParaRPr lang="zh-CN" sz="14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677160" y="609480"/>
            <a:ext cx="8596440" cy="94572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YARN基本架构</a:t>
            </a:r>
            <a:endParaRPr lang="zh-CN" sz="1800" strike="noStrike" spc="-1">
              <a:solidFill>
                <a:srgbClr val="000000"/>
              </a:solidFill>
              <a:uFill>
                <a:solidFill>
                  <a:srgbClr val="FFFFFF"/>
                </a:solidFill>
              </a:uFill>
              <a:latin typeface="Trebuchet MS"/>
            </a:endParaRPr>
          </a:p>
        </p:txBody>
      </p:sp>
      <p:pic>
        <p:nvPicPr>
          <p:cNvPr id="168" name="Picture 2"/>
          <p:cNvPicPr/>
          <p:nvPr/>
        </p:nvPicPr>
        <p:blipFill>
          <a:blip r:embed="rId2"/>
          <a:stretch/>
        </p:blipFill>
        <p:spPr>
          <a:xfrm>
            <a:off x="677160" y="1883520"/>
            <a:ext cx="6787800" cy="438048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581760" y="609480"/>
            <a:ext cx="8596440" cy="132048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1.希望达到的目标</a:t>
            </a:r>
            <a:endParaRPr lang="zh-CN" sz="1800" strike="noStrike" spc="-1">
              <a:solidFill>
                <a:srgbClr val="000000"/>
              </a:solidFill>
              <a:uFill>
                <a:solidFill>
                  <a:srgbClr val="FFFFFF"/>
                </a:solidFill>
              </a:uFill>
              <a:latin typeface="Trebuchet MS"/>
            </a:endParaRPr>
          </a:p>
        </p:txBody>
      </p:sp>
      <p:sp>
        <p:nvSpPr>
          <p:cNvPr id="114" name="TextShape 2"/>
          <p:cNvSpPr txBox="1"/>
          <p:nvPr/>
        </p:nvSpPr>
        <p:spPr>
          <a:xfrm>
            <a:off x="677160" y="1930320"/>
            <a:ext cx="8596440" cy="3146040"/>
          </a:xfrm>
          <a:prstGeom prst="rect">
            <a:avLst/>
          </a:prstGeom>
          <a:noFill/>
          <a:ln>
            <a:noFill/>
          </a:ln>
        </p:spPr>
        <p:txBody>
          <a:bodyPr/>
          <a:lstStyle/>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了解hadoop生态系统</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熟悉hadoop基本构成</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熟悉HDFS分布式文件系统原理、特点及部署</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了解YARN框架及常见的计算框架，mapreduce</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熟悉hadoop测试环境搭建</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77160" y="609480"/>
            <a:ext cx="8596440" cy="72756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YARN基本架构</a:t>
            </a:r>
            <a:endParaRPr lang="zh-CN" sz="1800" strike="noStrike" spc="-1">
              <a:solidFill>
                <a:srgbClr val="000000"/>
              </a:solidFill>
              <a:uFill>
                <a:solidFill>
                  <a:srgbClr val="FFFFFF"/>
                </a:solidFill>
              </a:uFill>
              <a:latin typeface="Trebuchet MS"/>
            </a:endParaRPr>
          </a:p>
        </p:txBody>
      </p:sp>
      <p:sp>
        <p:nvSpPr>
          <p:cNvPr id="170" name="TextShape 2"/>
          <p:cNvSpPr txBox="1"/>
          <p:nvPr/>
        </p:nvSpPr>
        <p:spPr>
          <a:xfrm>
            <a:off x="677160" y="1433160"/>
            <a:ext cx="8596440" cy="4608000"/>
          </a:xfrm>
          <a:prstGeom prst="rect">
            <a:avLst/>
          </a:prstGeom>
          <a:noFill/>
          <a:ln>
            <a:noFill/>
          </a:ln>
        </p:spPr>
        <p:txBody>
          <a:bodyPr/>
          <a:lstStyle/>
          <a:p>
            <a:pPr marL="343080" indent="-342720">
              <a:lnSpc>
                <a:spcPct val="100000"/>
              </a:lnSpc>
              <a:buClr>
                <a:srgbClr val="90C226"/>
              </a:buClr>
              <a:buSzPct val="80000"/>
              <a:buFont typeface="Wingdings" charset="2"/>
              <a:buChar char=""/>
            </a:pPr>
            <a:r>
              <a:rPr lang="zh-CN" sz="1800" strike="noStrike" spc="-1">
                <a:solidFill>
                  <a:srgbClr val="404040"/>
                </a:solidFill>
                <a:uFill>
                  <a:solidFill>
                    <a:srgbClr val="FFFFFF"/>
                  </a:solidFill>
                </a:uFill>
                <a:latin typeface="Times New Roman"/>
                <a:ea typeface="宋体"/>
              </a:rPr>
              <a:t>ResourceManager</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处理客户端请求</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启动/监控ApplicationMaster</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监控NodeManager</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资源分配与调度</a:t>
            </a:r>
            <a:endParaRPr lang="zh-CN" sz="14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1800" strike="noStrike" spc="-1">
                <a:solidFill>
                  <a:srgbClr val="404040"/>
                </a:solidFill>
                <a:uFill>
                  <a:solidFill>
                    <a:srgbClr val="FFFFFF"/>
                  </a:solidFill>
                </a:uFill>
                <a:latin typeface="Times New Roman"/>
                <a:ea typeface="宋体"/>
              </a:rPr>
              <a:t>NodeManager</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单个节点上的资源管理</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处理来自ResourceManager的命令</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处理来自ApplicationMaster的命令</a:t>
            </a:r>
            <a:endParaRPr lang="zh-CN" sz="14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1800" strike="noStrike" spc="-1">
                <a:solidFill>
                  <a:srgbClr val="404040"/>
                </a:solidFill>
                <a:uFill>
                  <a:solidFill>
                    <a:srgbClr val="FFFFFF"/>
                  </a:solidFill>
                </a:uFill>
                <a:latin typeface="Times New Roman"/>
                <a:ea typeface="宋体"/>
              </a:rPr>
              <a:t>Container</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对任务运行环境的抽象，封装了CPU、内存等多维资源以及环境变量、启动命令等任务运行相关的信息</a:t>
            </a:r>
            <a:endParaRPr lang="zh-CN" sz="14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677160" y="609480"/>
            <a:ext cx="8596440" cy="76860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YARN基本架构</a:t>
            </a:r>
            <a:endParaRPr lang="zh-CN" sz="1800" strike="noStrike" spc="-1">
              <a:solidFill>
                <a:srgbClr val="000000"/>
              </a:solidFill>
              <a:uFill>
                <a:solidFill>
                  <a:srgbClr val="FFFFFF"/>
                </a:solidFill>
              </a:uFill>
              <a:latin typeface="Trebuchet MS"/>
            </a:endParaRPr>
          </a:p>
        </p:txBody>
      </p:sp>
      <p:sp>
        <p:nvSpPr>
          <p:cNvPr id="172" name="TextShape 2"/>
          <p:cNvSpPr txBox="1"/>
          <p:nvPr/>
        </p:nvSpPr>
        <p:spPr>
          <a:xfrm>
            <a:off x="677160" y="1378440"/>
            <a:ext cx="8596440" cy="4662720"/>
          </a:xfrm>
          <a:prstGeom prst="rect">
            <a:avLst/>
          </a:prstGeom>
          <a:noFill/>
          <a:ln>
            <a:noFill/>
          </a:ln>
        </p:spPr>
        <p:txBody>
          <a:bodyPr/>
          <a:lstStyle/>
          <a:p>
            <a:pPr marL="343080" indent="-342720">
              <a:lnSpc>
                <a:spcPct val="100000"/>
              </a:lnSpc>
              <a:buClr>
                <a:srgbClr val="90C226"/>
              </a:buClr>
              <a:buSzPct val="80000"/>
              <a:buFont typeface="Wingdings" charset="2"/>
              <a:buChar char=""/>
            </a:pPr>
            <a:r>
              <a:rPr lang="zh-CN" sz="1800" strike="noStrike" spc="-1">
                <a:solidFill>
                  <a:srgbClr val="404040"/>
                </a:solidFill>
                <a:uFill>
                  <a:solidFill>
                    <a:srgbClr val="FFFFFF"/>
                  </a:solidFill>
                </a:uFill>
                <a:latin typeface="Times New Roman"/>
                <a:ea typeface="宋体"/>
              </a:rPr>
              <a:t>ApplicationMaster</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数据切分</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为应用程序申请资源，并分配给内部任务</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任务监控与容错</a:t>
            </a:r>
            <a:endParaRPr lang="zh-CN" sz="14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1800" strike="noStrike" spc="-1">
                <a:solidFill>
                  <a:srgbClr val="404040"/>
                </a:solidFill>
                <a:uFill>
                  <a:solidFill>
                    <a:srgbClr val="FFFFFF"/>
                  </a:solidFill>
                </a:uFill>
                <a:latin typeface="Times New Roman"/>
                <a:ea typeface="宋体"/>
              </a:rPr>
              <a:t>Client</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用户与YARN交互的客户端程序</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000" b="1" strike="noStrike" spc="-1">
                <a:solidFill>
                  <a:srgbClr val="404040"/>
                </a:solidFill>
                <a:uFill>
                  <a:solidFill>
                    <a:srgbClr val="FFFFFF"/>
                  </a:solidFill>
                </a:uFill>
                <a:latin typeface="Times New Roman"/>
                <a:ea typeface="宋体"/>
              </a:rPr>
              <a:t>提交应用程序、监控应用程序状态等</a:t>
            </a:r>
            <a:endParaRPr lang="zh-CN" sz="14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677160" y="609480"/>
            <a:ext cx="8596440" cy="71388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YARN工作原理</a:t>
            </a:r>
            <a:endParaRPr lang="zh-CN" sz="1800" strike="noStrike" spc="-1">
              <a:solidFill>
                <a:srgbClr val="000000"/>
              </a:solidFill>
              <a:uFill>
                <a:solidFill>
                  <a:srgbClr val="FFFFFF"/>
                </a:solidFill>
              </a:uFill>
              <a:latin typeface="Trebuchet MS"/>
            </a:endParaRPr>
          </a:p>
        </p:txBody>
      </p:sp>
      <p:sp>
        <p:nvSpPr>
          <p:cNvPr id="174" name="CustomShape 2"/>
          <p:cNvSpPr/>
          <p:nvPr/>
        </p:nvSpPr>
        <p:spPr>
          <a:xfrm>
            <a:off x="3772800" y="4655880"/>
            <a:ext cx="183960" cy="472680"/>
          </a:xfrm>
          <a:prstGeom prst="rect">
            <a:avLst/>
          </a:prstGeom>
          <a:noFill/>
          <a:ln>
            <a:noFill/>
          </a:ln>
        </p:spPr>
        <p:style>
          <a:lnRef idx="0">
            <a:scrgbClr r="0" g="0" b="0"/>
          </a:lnRef>
          <a:fillRef idx="0">
            <a:scrgbClr r="0" g="0" b="0"/>
          </a:fillRef>
          <a:effectRef idx="0">
            <a:scrgbClr r="0" g="0" b="0"/>
          </a:effectRef>
          <a:fontRef idx="minor"/>
        </p:style>
      </p:sp>
      <p:sp>
        <p:nvSpPr>
          <p:cNvPr id="175" name="CustomShape 3"/>
          <p:cNvSpPr/>
          <p:nvPr/>
        </p:nvSpPr>
        <p:spPr>
          <a:xfrm>
            <a:off x="4996800" y="3270240"/>
            <a:ext cx="1800000" cy="1512360"/>
          </a:xfrm>
          <a:prstGeom prst="roundRect">
            <a:avLst>
              <a:gd name="adj" fmla="val 16667"/>
            </a:avLst>
          </a:prstGeom>
          <a:ln>
            <a:round/>
          </a:ln>
        </p:spPr>
        <p:style>
          <a:lnRef idx="3">
            <a:schemeClr val="lt1"/>
          </a:lnRef>
          <a:fillRef idx="1">
            <a:schemeClr val="accent4"/>
          </a:fillRef>
          <a:effectRef idx="1">
            <a:schemeClr val="accent4"/>
          </a:effectRef>
          <a:fontRef idx="minor"/>
        </p:style>
        <p:txBody>
          <a:bodyPr lIns="90000" tIns="45000" rIns="90000" bIns="45000" anchor="ctr"/>
          <a:lstStyle/>
          <a:p>
            <a:pPr algn="ctr">
              <a:lnSpc>
                <a:spcPct val="100000"/>
              </a:lnSpc>
            </a:pPr>
            <a:r>
              <a:rPr lang="en-US" sz="1800" b="1" strike="noStrike" spc="-1">
                <a:solidFill>
                  <a:srgbClr val="E8A507"/>
                </a:solidFill>
                <a:uFill>
                  <a:solidFill>
                    <a:srgbClr val="FFFFFF"/>
                  </a:solidFill>
                </a:uFill>
                <a:latin typeface="Times New Roman"/>
                <a:ea typeface="宋体"/>
              </a:rPr>
              <a:t>Node</a:t>
            </a:r>
            <a:endParaRPr lang="en-US" sz="1800" strike="noStrike" spc="-1">
              <a:solidFill>
                <a:srgbClr val="000000"/>
              </a:solidFill>
              <a:uFill>
                <a:solidFill>
                  <a:srgbClr val="FFFFFF"/>
                </a:solidFill>
              </a:uFill>
              <a:latin typeface="Arial"/>
            </a:endParaRPr>
          </a:p>
          <a:p>
            <a:pPr algn="ctr">
              <a:lnSpc>
                <a:spcPct val="100000"/>
              </a:lnSpc>
            </a:pPr>
            <a:r>
              <a:rPr lang="en-US" sz="1800" b="1" strike="noStrike" spc="-1">
                <a:solidFill>
                  <a:srgbClr val="E8A507"/>
                </a:solidFill>
                <a:uFill>
                  <a:solidFill>
                    <a:srgbClr val="FFFFFF"/>
                  </a:solidFill>
                </a:uFill>
                <a:latin typeface="Times New Roman"/>
                <a:ea typeface="宋体"/>
              </a:rPr>
              <a:t>Manager</a:t>
            </a:r>
            <a:endParaRPr lang="en-US" sz="1800" strike="noStrike" spc="-1">
              <a:solidFill>
                <a:srgbClr val="000000"/>
              </a:solidFill>
              <a:uFill>
                <a:solidFill>
                  <a:srgbClr val="FFFFFF"/>
                </a:solidFill>
              </a:uFill>
              <a:latin typeface="Arial"/>
            </a:endParaRPr>
          </a:p>
        </p:txBody>
      </p:sp>
      <p:sp>
        <p:nvSpPr>
          <p:cNvPr id="176" name="CustomShape 4"/>
          <p:cNvSpPr/>
          <p:nvPr/>
        </p:nvSpPr>
        <p:spPr>
          <a:xfrm>
            <a:off x="5058720" y="1414440"/>
            <a:ext cx="1728360" cy="1510920"/>
          </a:xfrm>
          <a:prstGeom prst="roundRect">
            <a:avLst>
              <a:gd name="adj" fmla="val 16667"/>
            </a:avLst>
          </a:prstGeom>
          <a:ln>
            <a:round/>
          </a:ln>
        </p:spPr>
        <p:style>
          <a:lnRef idx="3">
            <a:schemeClr val="lt1"/>
          </a:lnRef>
          <a:fillRef idx="1">
            <a:schemeClr val="accent4"/>
          </a:fillRef>
          <a:effectRef idx="1">
            <a:schemeClr val="accent4"/>
          </a:effectRef>
          <a:fontRef idx="minor"/>
        </p:style>
        <p:txBody>
          <a:bodyPr lIns="90000" tIns="45000" rIns="90000" bIns="45000" anchor="ctr"/>
          <a:lstStyle/>
          <a:p>
            <a:pPr algn="ctr">
              <a:lnSpc>
                <a:spcPct val="100000"/>
              </a:lnSpc>
            </a:pPr>
            <a:r>
              <a:rPr lang="en-US" sz="1800" b="1" strike="noStrike" spc="-1">
                <a:solidFill>
                  <a:srgbClr val="E8A507"/>
                </a:solidFill>
                <a:uFill>
                  <a:solidFill>
                    <a:srgbClr val="FFFFFF"/>
                  </a:solidFill>
                </a:uFill>
                <a:latin typeface="Times New Roman"/>
                <a:ea typeface="宋体"/>
              </a:rPr>
              <a:t>Node</a:t>
            </a:r>
            <a:endParaRPr lang="en-US" sz="1800" strike="noStrike" spc="-1">
              <a:solidFill>
                <a:srgbClr val="000000"/>
              </a:solidFill>
              <a:uFill>
                <a:solidFill>
                  <a:srgbClr val="FFFFFF"/>
                </a:solidFill>
              </a:uFill>
              <a:latin typeface="Arial"/>
            </a:endParaRPr>
          </a:p>
          <a:p>
            <a:pPr algn="ctr">
              <a:lnSpc>
                <a:spcPct val="100000"/>
              </a:lnSpc>
            </a:pPr>
            <a:r>
              <a:rPr lang="en-US" sz="1800" b="1" strike="noStrike" spc="-1">
                <a:solidFill>
                  <a:srgbClr val="E8A507"/>
                </a:solidFill>
                <a:uFill>
                  <a:solidFill>
                    <a:srgbClr val="FFFFFF"/>
                  </a:solidFill>
                </a:uFill>
                <a:latin typeface="Times New Roman"/>
                <a:ea typeface="宋体"/>
              </a:rPr>
              <a:t>Manager</a:t>
            </a:r>
            <a:endParaRPr lang="en-US" sz="1800" strike="noStrike" spc="-1">
              <a:solidFill>
                <a:srgbClr val="000000"/>
              </a:solidFill>
              <a:uFill>
                <a:solidFill>
                  <a:srgbClr val="FFFFFF"/>
                </a:solidFill>
              </a:uFill>
              <a:latin typeface="Arial"/>
            </a:endParaRPr>
          </a:p>
        </p:txBody>
      </p:sp>
      <p:sp>
        <p:nvSpPr>
          <p:cNvPr id="177" name="CustomShape 5"/>
          <p:cNvSpPr/>
          <p:nvPr/>
        </p:nvSpPr>
        <p:spPr>
          <a:xfrm>
            <a:off x="5007960" y="4913280"/>
            <a:ext cx="1757160" cy="1512360"/>
          </a:xfrm>
          <a:prstGeom prst="roundRect">
            <a:avLst>
              <a:gd name="adj" fmla="val 16667"/>
            </a:avLst>
          </a:prstGeom>
          <a:ln>
            <a:round/>
          </a:ln>
        </p:spPr>
        <p:style>
          <a:lnRef idx="3">
            <a:schemeClr val="lt1"/>
          </a:lnRef>
          <a:fillRef idx="1">
            <a:schemeClr val="accent4"/>
          </a:fillRef>
          <a:effectRef idx="1">
            <a:schemeClr val="accent4"/>
          </a:effectRef>
          <a:fontRef idx="minor"/>
        </p:style>
        <p:txBody>
          <a:bodyPr lIns="90000" tIns="45000" rIns="90000" bIns="45000" anchor="ctr"/>
          <a:lstStyle/>
          <a:p>
            <a:pPr algn="ctr">
              <a:lnSpc>
                <a:spcPct val="100000"/>
              </a:lnSpc>
            </a:pPr>
            <a:r>
              <a:rPr lang="en-US" sz="1800" b="1" strike="noStrike" spc="-1">
                <a:solidFill>
                  <a:srgbClr val="E8A507"/>
                </a:solidFill>
                <a:uFill>
                  <a:solidFill>
                    <a:srgbClr val="FFFFFF"/>
                  </a:solidFill>
                </a:uFill>
                <a:latin typeface="Times New Roman"/>
                <a:ea typeface="宋体"/>
              </a:rPr>
              <a:t>Node</a:t>
            </a:r>
            <a:endParaRPr lang="en-US" sz="1800" strike="noStrike" spc="-1">
              <a:solidFill>
                <a:srgbClr val="000000"/>
              </a:solidFill>
              <a:uFill>
                <a:solidFill>
                  <a:srgbClr val="FFFFFF"/>
                </a:solidFill>
              </a:uFill>
              <a:latin typeface="Arial"/>
            </a:endParaRPr>
          </a:p>
          <a:p>
            <a:pPr algn="ctr">
              <a:lnSpc>
                <a:spcPct val="100000"/>
              </a:lnSpc>
            </a:pPr>
            <a:r>
              <a:rPr lang="en-US" sz="1800" b="1" strike="noStrike" spc="-1">
                <a:solidFill>
                  <a:srgbClr val="E8A507"/>
                </a:solidFill>
                <a:uFill>
                  <a:solidFill>
                    <a:srgbClr val="FFFFFF"/>
                  </a:solidFill>
                </a:uFill>
                <a:latin typeface="Times New Roman"/>
                <a:ea typeface="宋体"/>
              </a:rPr>
              <a:t>Manager</a:t>
            </a:r>
            <a:endParaRPr lang="en-US" sz="1800" strike="noStrike" spc="-1">
              <a:solidFill>
                <a:srgbClr val="000000"/>
              </a:solidFill>
              <a:uFill>
                <a:solidFill>
                  <a:srgbClr val="FFFFFF"/>
                </a:solidFill>
              </a:uFill>
              <a:latin typeface="Arial"/>
            </a:endParaRPr>
          </a:p>
        </p:txBody>
      </p:sp>
      <p:sp>
        <p:nvSpPr>
          <p:cNvPr id="178" name="CustomShape 6"/>
          <p:cNvSpPr/>
          <p:nvPr/>
        </p:nvSpPr>
        <p:spPr>
          <a:xfrm>
            <a:off x="2261520" y="2922480"/>
            <a:ext cx="1871280" cy="1726920"/>
          </a:xfrm>
          <a:prstGeom prst="roundRect">
            <a:avLst>
              <a:gd name="adj" fmla="val 16667"/>
            </a:avLst>
          </a:prstGeom>
          <a:ln>
            <a:round/>
          </a:ln>
        </p:spPr>
        <p:style>
          <a:lnRef idx="3">
            <a:schemeClr val="lt1"/>
          </a:lnRef>
          <a:fillRef idx="1">
            <a:schemeClr val="accent4"/>
          </a:fillRef>
          <a:effectRef idx="1">
            <a:schemeClr val="accent4"/>
          </a:effectRef>
          <a:fontRef idx="minor"/>
        </p:style>
        <p:txBody>
          <a:bodyPr lIns="90000" tIns="45000" rIns="90000" bIns="45000" anchor="ctr"/>
          <a:lstStyle/>
          <a:p>
            <a:pPr algn="ctr">
              <a:lnSpc>
                <a:spcPct val="100000"/>
              </a:lnSpc>
            </a:pPr>
            <a:r>
              <a:rPr lang="en-US" sz="1800" b="1" strike="noStrike" spc="-1">
                <a:solidFill>
                  <a:srgbClr val="E8A507"/>
                </a:solidFill>
                <a:uFill>
                  <a:solidFill>
                    <a:srgbClr val="FFFFFF"/>
                  </a:solidFill>
                </a:uFill>
                <a:latin typeface="Times New Roman"/>
                <a:ea typeface="宋体"/>
              </a:rPr>
              <a:t>Resource</a:t>
            </a:r>
            <a:endParaRPr lang="en-US" sz="1800" strike="noStrike" spc="-1">
              <a:solidFill>
                <a:srgbClr val="000000"/>
              </a:solidFill>
              <a:uFill>
                <a:solidFill>
                  <a:srgbClr val="FFFFFF"/>
                </a:solidFill>
              </a:uFill>
              <a:latin typeface="Arial"/>
            </a:endParaRPr>
          </a:p>
          <a:p>
            <a:pPr algn="ctr">
              <a:lnSpc>
                <a:spcPct val="100000"/>
              </a:lnSpc>
            </a:pPr>
            <a:r>
              <a:rPr lang="en-US" sz="1800" b="1" strike="noStrike" spc="-1">
                <a:solidFill>
                  <a:srgbClr val="E8A507"/>
                </a:solidFill>
                <a:uFill>
                  <a:solidFill>
                    <a:srgbClr val="FFFFFF"/>
                  </a:solidFill>
                </a:uFill>
                <a:latin typeface="Times New Roman"/>
                <a:ea typeface="宋体"/>
              </a:rPr>
              <a:t>Manager</a:t>
            </a:r>
            <a:endParaRPr lang="en-US" sz="1800" strike="noStrike" spc="-1">
              <a:solidFill>
                <a:srgbClr val="000000"/>
              </a:solidFill>
              <a:uFill>
                <a:solidFill>
                  <a:srgbClr val="FFFFFF"/>
                </a:solidFill>
              </a:uFill>
              <a:latin typeface="Arial"/>
            </a:endParaRPr>
          </a:p>
        </p:txBody>
      </p:sp>
      <p:sp>
        <p:nvSpPr>
          <p:cNvPr id="179" name="CustomShape 7"/>
          <p:cNvSpPr/>
          <p:nvPr/>
        </p:nvSpPr>
        <p:spPr>
          <a:xfrm>
            <a:off x="7517880" y="3138480"/>
            <a:ext cx="1007640" cy="948960"/>
          </a:xfrm>
          <a:prstGeom prst="roundRect">
            <a:avLst>
              <a:gd name="adj" fmla="val 16667"/>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1100" b="1" strike="noStrike" spc="-1">
                <a:solidFill>
                  <a:srgbClr val="E8A507"/>
                </a:solidFill>
                <a:uFill>
                  <a:solidFill>
                    <a:srgbClr val="FFFFFF"/>
                  </a:solidFill>
                </a:uFill>
                <a:latin typeface="Times New Roman"/>
                <a:ea typeface="宋体"/>
              </a:rPr>
              <a:t>Application</a:t>
            </a:r>
            <a:endParaRPr lang="en-US" sz="1800" strike="noStrike" spc="-1">
              <a:solidFill>
                <a:srgbClr val="000000"/>
              </a:solidFill>
              <a:uFill>
                <a:solidFill>
                  <a:srgbClr val="FFFFFF"/>
                </a:solidFill>
              </a:uFill>
              <a:latin typeface="Arial"/>
            </a:endParaRPr>
          </a:p>
          <a:p>
            <a:pPr algn="ctr">
              <a:lnSpc>
                <a:spcPct val="100000"/>
              </a:lnSpc>
            </a:pPr>
            <a:r>
              <a:rPr lang="en-US" sz="1100" b="1" strike="noStrike" spc="-1">
                <a:solidFill>
                  <a:srgbClr val="E8A507"/>
                </a:solidFill>
                <a:uFill>
                  <a:solidFill>
                    <a:srgbClr val="FFFFFF"/>
                  </a:solidFill>
                </a:uFill>
                <a:latin typeface="Times New Roman"/>
                <a:ea typeface="宋体"/>
              </a:rPr>
              <a:t>Master</a:t>
            </a:r>
            <a:endParaRPr lang="en-US" sz="1800" strike="noStrike" spc="-1">
              <a:solidFill>
                <a:srgbClr val="000000"/>
              </a:solidFill>
              <a:uFill>
                <a:solidFill>
                  <a:srgbClr val="FFFFFF"/>
                </a:solidFill>
              </a:uFill>
              <a:latin typeface="Arial"/>
            </a:endParaRPr>
          </a:p>
        </p:txBody>
      </p:sp>
      <p:sp>
        <p:nvSpPr>
          <p:cNvPr id="180" name="CustomShape 8"/>
          <p:cNvSpPr/>
          <p:nvPr/>
        </p:nvSpPr>
        <p:spPr>
          <a:xfrm>
            <a:off x="677160" y="2103120"/>
            <a:ext cx="936360" cy="890280"/>
          </a:xfrm>
          <a:prstGeom prst="roundRect">
            <a:avLst>
              <a:gd name="adj" fmla="val 16667"/>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1800" b="1" strike="noStrike" spc="-1">
                <a:solidFill>
                  <a:srgbClr val="E8A507"/>
                </a:solidFill>
                <a:uFill>
                  <a:solidFill>
                    <a:srgbClr val="FFFFFF"/>
                  </a:solidFill>
                </a:uFill>
                <a:latin typeface="Times New Roman"/>
                <a:ea typeface="宋体"/>
              </a:rPr>
              <a:t>Client</a:t>
            </a:r>
            <a:endParaRPr lang="en-US" sz="1800" strike="noStrike" spc="-1">
              <a:solidFill>
                <a:srgbClr val="000000"/>
              </a:solidFill>
              <a:uFill>
                <a:solidFill>
                  <a:srgbClr val="FFFFFF"/>
                </a:solidFill>
              </a:uFill>
              <a:latin typeface="Arial"/>
            </a:endParaRPr>
          </a:p>
        </p:txBody>
      </p:sp>
      <p:sp>
        <p:nvSpPr>
          <p:cNvPr id="181" name="CustomShape 9"/>
          <p:cNvSpPr/>
          <p:nvPr/>
        </p:nvSpPr>
        <p:spPr>
          <a:xfrm rot="5400000">
            <a:off x="6602760" y="4250160"/>
            <a:ext cx="1582200" cy="1257120"/>
          </a:xfrm>
          <a:prstGeom prst="curvedConnector2">
            <a:avLst/>
          </a:prstGeom>
          <a:noFill/>
          <a:ln>
            <a:round/>
            <a:tailEnd type="arrow" w="med" len="med"/>
          </a:ln>
          <a:effectLst>
            <a:outerShdw blurRad="38100" dist="25400" dir="5400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2" name="CustomShape 10"/>
          <p:cNvSpPr/>
          <p:nvPr/>
        </p:nvSpPr>
        <p:spPr>
          <a:xfrm>
            <a:off x="677160" y="3543120"/>
            <a:ext cx="936360" cy="890280"/>
          </a:xfrm>
          <a:prstGeom prst="roundRect">
            <a:avLst>
              <a:gd name="adj" fmla="val 16667"/>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1800" b="1" strike="noStrike" spc="-1">
                <a:solidFill>
                  <a:srgbClr val="E8A507"/>
                </a:solidFill>
                <a:uFill>
                  <a:solidFill>
                    <a:srgbClr val="FFFFFF"/>
                  </a:solidFill>
                </a:uFill>
                <a:latin typeface="Times New Roman"/>
                <a:ea typeface="宋体"/>
              </a:rPr>
              <a:t>Client</a:t>
            </a:r>
            <a:endParaRPr lang="en-US" sz="1800" strike="noStrike" spc="-1">
              <a:solidFill>
                <a:srgbClr val="000000"/>
              </a:solidFill>
              <a:uFill>
                <a:solidFill>
                  <a:srgbClr val="FFFFFF"/>
                </a:solidFill>
              </a:uFill>
              <a:latin typeface="Arial"/>
            </a:endParaRPr>
          </a:p>
        </p:txBody>
      </p:sp>
      <p:sp>
        <p:nvSpPr>
          <p:cNvPr id="183" name="CustomShape 11"/>
          <p:cNvSpPr/>
          <p:nvPr/>
        </p:nvSpPr>
        <p:spPr>
          <a:xfrm>
            <a:off x="677160" y="4767120"/>
            <a:ext cx="936360" cy="890280"/>
          </a:xfrm>
          <a:prstGeom prst="roundRect">
            <a:avLst>
              <a:gd name="adj" fmla="val 16667"/>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1800" b="1" strike="noStrike" spc="-1">
                <a:solidFill>
                  <a:srgbClr val="E8A507"/>
                </a:solidFill>
                <a:uFill>
                  <a:solidFill>
                    <a:srgbClr val="FFFFFF"/>
                  </a:solidFill>
                </a:uFill>
                <a:latin typeface="Times New Roman"/>
                <a:ea typeface="宋体"/>
              </a:rPr>
              <a:t>Client</a:t>
            </a:r>
            <a:endParaRPr lang="en-US" sz="1800" strike="noStrike" spc="-1">
              <a:solidFill>
                <a:srgbClr val="000000"/>
              </a:solidFill>
              <a:uFill>
                <a:solidFill>
                  <a:srgbClr val="FFFFFF"/>
                </a:solidFill>
              </a:uFill>
              <a:latin typeface="Arial"/>
            </a:endParaRPr>
          </a:p>
        </p:txBody>
      </p:sp>
      <p:sp>
        <p:nvSpPr>
          <p:cNvPr id="184" name="CustomShape 12"/>
          <p:cNvSpPr/>
          <p:nvPr/>
        </p:nvSpPr>
        <p:spPr>
          <a:xfrm>
            <a:off x="1613880" y="2549520"/>
            <a:ext cx="647280" cy="1236240"/>
          </a:xfrm>
          <a:custGeom>
            <a:avLst/>
            <a:gdLst/>
            <a:ahLst/>
            <a:cxnLst/>
            <a:rect l="l" t="t" r="r" b="b"/>
            <a:pathLst>
              <a:path w="21600" h="21600">
                <a:moveTo>
                  <a:pt x="0" y="0"/>
                </a:moveTo>
                <a:lnTo>
                  <a:pt x="21600" y="21600"/>
                </a:lnTo>
              </a:path>
            </a:pathLst>
          </a:custGeom>
          <a:noFill/>
          <a:ln>
            <a:round/>
            <a:tailEnd type="arrow" w="med" len="med"/>
          </a:ln>
          <a:effectLst>
            <a:outerShdw blurRad="38100" dist="25400" dir="5400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5" name="CustomShape 13"/>
          <p:cNvSpPr/>
          <p:nvPr/>
        </p:nvSpPr>
        <p:spPr>
          <a:xfrm>
            <a:off x="4133160" y="3786120"/>
            <a:ext cx="925200" cy="313920"/>
          </a:xfrm>
          <a:prstGeom prst="curvedConnector3">
            <a:avLst>
              <a:gd name="adj1" fmla="val 50000"/>
            </a:avLst>
          </a:prstGeom>
          <a:noFill/>
          <a:ln>
            <a:round/>
            <a:tailEnd type="arrow" w="med" len="med"/>
          </a:ln>
          <a:effectLst>
            <a:outerShdw blurRad="38100" dist="25400" dir="5400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6" name="CustomShape 14"/>
          <p:cNvSpPr/>
          <p:nvPr/>
        </p:nvSpPr>
        <p:spPr>
          <a:xfrm flipV="1">
            <a:off x="6797160" y="3543120"/>
            <a:ext cx="720360" cy="483840"/>
          </a:xfrm>
          <a:custGeom>
            <a:avLst/>
            <a:gdLst/>
            <a:ahLst/>
            <a:cxnLst/>
            <a:rect l="l" t="t" r="r" b="b"/>
            <a:pathLst>
              <a:path w="21600" h="21600">
                <a:moveTo>
                  <a:pt x="0" y="0"/>
                </a:moveTo>
                <a:lnTo>
                  <a:pt x="21600" y="21600"/>
                </a:lnTo>
              </a:path>
            </a:pathLst>
          </a:custGeom>
          <a:noFill/>
          <a:ln>
            <a:round/>
            <a:tailEnd type="arrow" w="med" len="med"/>
          </a:ln>
          <a:effectLst>
            <a:outerShdw blurRad="38100" dist="25400" dir="5400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7" name="CustomShape 15"/>
          <p:cNvSpPr/>
          <p:nvPr/>
        </p:nvSpPr>
        <p:spPr>
          <a:xfrm rot="16200000" flipV="1">
            <a:off x="6921000" y="2036160"/>
            <a:ext cx="968040" cy="1234800"/>
          </a:xfrm>
          <a:prstGeom prst="curvedConnector2">
            <a:avLst/>
          </a:prstGeom>
          <a:noFill/>
          <a:ln>
            <a:round/>
            <a:tailEnd type="arrow" w="med" len="med"/>
          </a:ln>
          <a:effectLst>
            <a:outerShdw blurRad="38100" dist="25400" dir="5400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8" name="CustomShape 16"/>
          <p:cNvSpPr/>
          <p:nvPr/>
        </p:nvSpPr>
        <p:spPr>
          <a:xfrm rot="10800000" flipV="1">
            <a:off x="7517880" y="4273560"/>
            <a:ext cx="720360" cy="369360"/>
          </a:xfrm>
          <a:prstGeom prst="curvedConnector3">
            <a:avLst>
              <a:gd name="adj1" fmla="val 50000"/>
            </a:avLst>
          </a:prstGeom>
          <a:noFill/>
          <a:ln>
            <a:round/>
            <a:tailEnd type="arrow" w="med" len="med"/>
          </a:ln>
          <a:effectLst>
            <a:outerShdw blurRad="38100" dist="25400" dir="5400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89" name="CustomShape 17"/>
          <p:cNvSpPr/>
          <p:nvPr/>
        </p:nvSpPr>
        <p:spPr>
          <a:xfrm>
            <a:off x="7706880" y="5553000"/>
            <a:ext cx="790200" cy="6710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sp>
      <p:sp>
        <p:nvSpPr>
          <p:cNvPr id="190" name="CustomShape 18"/>
          <p:cNvSpPr/>
          <p:nvPr/>
        </p:nvSpPr>
        <p:spPr>
          <a:xfrm>
            <a:off x="7662240" y="1877760"/>
            <a:ext cx="791640" cy="66960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sp>
      <p:sp>
        <p:nvSpPr>
          <p:cNvPr id="191" name="CustomShape 19"/>
          <p:cNvSpPr/>
          <p:nvPr/>
        </p:nvSpPr>
        <p:spPr>
          <a:xfrm flipV="1">
            <a:off x="6797160" y="1515240"/>
            <a:ext cx="864720" cy="334440"/>
          </a:xfrm>
          <a:custGeom>
            <a:avLst/>
            <a:gdLst/>
            <a:ahLst/>
            <a:cxnLst/>
            <a:rect l="l" t="t" r="r" b="b"/>
            <a:pathLst>
              <a:path w="21600" h="21600">
                <a:moveTo>
                  <a:pt x="0" y="0"/>
                </a:moveTo>
                <a:lnTo>
                  <a:pt x="21600" y="21600"/>
                </a:lnTo>
              </a:path>
            </a:pathLst>
          </a:custGeom>
          <a:noFill/>
          <a:ln>
            <a:round/>
            <a:tailEnd type="arrow" w="med" len="med"/>
          </a:ln>
          <a:effectLst>
            <a:outerShdw blurRad="38100" dist="25400" dir="5400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92" name="CustomShape 20"/>
          <p:cNvSpPr/>
          <p:nvPr/>
        </p:nvSpPr>
        <p:spPr>
          <a:xfrm>
            <a:off x="6765480" y="2044440"/>
            <a:ext cx="896400" cy="167760"/>
          </a:xfrm>
          <a:custGeom>
            <a:avLst/>
            <a:gdLst/>
            <a:ahLst/>
            <a:cxnLst/>
            <a:rect l="l" t="t" r="r" b="b"/>
            <a:pathLst>
              <a:path w="21600" h="21600">
                <a:moveTo>
                  <a:pt x="0" y="0"/>
                </a:moveTo>
                <a:lnTo>
                  <a:pt x="21600" y="21600"/>
                </a:lnTo>
              </a:path>
            </a:pathLst>
          </a:custGeom>
          <a:noFill/>
          <a:ln>
            <a:round/>
            <a:tailEnd type="arrow" w="med" len="med"/>
          </a:ln>
          <a:effectLst>
            <a:outerShdw blurRad="38100" dist="25400" dir="5400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93" name="CustomShape 21"/>
          <p:cNvSpPr/>
          <p:nvPr/>
        </p:nvSpPr>
        <p:spPr>
          <a:xfrm>
            <a:off x="6765480" y="5887800"/>
            <a:ext cx="941040" cy="360"/>
          </a:xfrm>
          <a:custGeom>
            <a:avLst/>
            <a:gdLst/>
            <a:ahLst/>
            <a:cxnLst/>
            <a:rect l="l" t="t" r="r" b="b"/>
            <a:pathLst>
              <a:path w="21600" h="21600">
                <a:moveTo>
                  <a:pt x="0" y="0"/>
                </a:moveTo>
                <a:lnTo>
                  <a:pt x="21600" y="21600"/>
                </a:lnTo>
              </a:path>
            </a:pathLst>
          </a:custGeom>
          <a:noFill/>
          <a:ln>
            <a:round/>
            <a:tailEnd type="arrow" w="med" len="med"/>
          </a:ln>
          <a:effectLst>
            <a:outerShdw blurRad="38100" dist="25400" dir="5400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94" name="CustomShape 22"/>
          <p:cNvSpPr/>
          <p:nvPr/>
        </p:nvSpPr>
        <p:spPr>
          <a:xfrm>
            <a:off x="1917720" y="2554200"/>
            <a:ext cx="37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Times New Roman"/>
                <a:ea typeface="宋体"/>
              </a:rPr>
              <a:t>①</a:t>
            </a:r>
            <a:endParaRPr lang="en-US" sz="1800" strike="noStrike" spc="-1">
              <a:solidFill>
                <a:srgbClr val="000000"/>
              </a:solidFill>
              <a:uFill>
                <a:solidFill>
                  <a:srgbClr val="FFFFFF"/>
                </a:solidFill>
              </a:uFill>
              <a:latin typeface="Arial"/>
            </a:endParaRPr>
          </a:p>
        </p:txBody>
      </p:sp>
      <p:sp>
        <p:nvSpPr>
          <p:cNvPr id="195" name="CustomShape 23"/>
          <p:cNvSpPr/>
          <p:nvPr/>
        </p:nvSpPr>
        <p:spPr>
          <a:xfrm>
            <a:off x="4412160" y="3359160"/>
            <a:ext cx="37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Times New Roman"/>
                <a:ea typeface="宋体"/>
              </a:rPr>
              <a:t>②</a:t>
            </a:r>
            <a:endParaRPr lang="en-US" sz="1800" strike="noStrike" spc="-1">
              <a:solidFill>
                <a:srgbClr val="000000"/>
              </a:solidFill>
              <a:uFill>
                <a:solidFill>
                  <a:srgbClr val="FFFFFF"/>
                </a:solidFill>
              </a:uFill>
              <a:latin typeface="Arial"/>
            </a:endParaRPr>
          </a:p>
        </p:txBody>
      </p:sp>
      <p:sp>
        <p:nvSpPr>
          <p:cNvPr id="196" name="CustomShape 24"/>
          <p:cNvSpPr/>
          <p:nvPr/>
        </p:nvSpPr>
        <p:spPr>
          <a:xfrm>
            <a:off x="6858720" y="3416040"/>
            <a:ext cx="37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Times New Roman"/>
                <a:ea typeface="宋体"/>
              </a:rPr>
              <a:t>③</a:t>
            </a:r>
            <a:endParaRPr lang="en-US" sz="1800" strike="noStrike" spc="-1">
              <a:solidFill>
                <a:srgbClr val="000000"/>
              </a:solidFill>
              <a:uFill>
                <a:solidFill>
                  <a:srgbClr val="FFFFFF"/>
                </a:solidFill>
              </a:uFill>
              <a:latin typeface="Arial"/>
            </a:endParaRPr>
          </a:p>
        </p:txBody>
      </p:sp>
      <p:sp>
        <p:nvSpPr>
          <p:cNvPr id="197" name="CustomShape 25"/>
          <p:cNvSpPr/>
          <p:nvPr/>
        </p:nvSpPr>
        <p:spPr>
          <a:xfrm>
            <a:off x="6820560" y="2738160"/>
            <a:ext cx="37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Times New Roman"/>
                <a:ea typeface="宋体"/>
              </a:rPr>
              <a:t>④</a:t>
            </a:r>
            <a:endParaRPr lang="en-US" sz="1800" strike="noStrike" spc="-1">
              <a:solidFill>
                <a:srgbClr val="000000"/>
              </a:solidFill>
              <a:uFill>
                <a:solidFill>
                  <a:srgbClr val="FFFFFF"/>
                </a:solidFill>
              </a:uFill>
              <a:latin typeface="Arial"/>
            </a:endParaRPr>
          </a:p>
        </p:txBody>
      </p:sp>
      <p:sp>
        <p:nvSpPr>
          <p:cNvPr id="198" name="CustomShape 26"/>
          <p:cNvSpPr/>
          <p:nvPr/>
        </p:nvSpPr>
        <p:spPr>
          <a:xfrm rot="10800000">
            <a:off x="7517880" y="3166920"/>
            <a:ext cx="3600000" cy="244080"/>
          </a:xfrm>
          <a:prstGeom prst="curvedConnector3">
            <a:avLst>
              <a:gd name="adj1" fmla="val 50000"/>
            </a:avLst>
          </a:prstGeom>
          <a:noFill/>
          <a:ln>
            <a:round/>
            <a:headEnd type="arrow" w="med" len="med"/>
            <a:tailEnd type="arrow" w="med" len="med"/>
          </a:ln>
          <a:effectLst>
            <a:outerShdw blurRad="38100" dist="25400" dir="5400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99" name="CustomShape 27"/>
          <p:cNvSpPr/>
          <p:nvPr/>
        </p:nvSpPr>
        <p:spPr>
          <a:xfrm>
            <a:off x="7476120" y="2660400"/>
            <a:ext cx="37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Times New Roman"/>
                <a:ea typeface="宋体"/>
              </a:rPr>
              <a:t>⑤</a:t>
            </a:r>
            <a:endParaRPr lang="en-US" sz="1800" strike="noStrike" spc="-1">
              <a:solidFill>
                <a:srgbClr val="000000"/>
              </a:solidFill>
              <a:uFill>
                <a:solidFill>
                  <a:srgbClr val="FFFFFF"/>
                </a:solidFill>
              </a:uFill>
              <a:latin typeface="Arial"/>
            </a:endParaRPr>
          </a:p>
        </p:txBody>
      </p:sp>
      <p:sp>
        <p:nvSpPr>
          <p:cNvPr id="200" name="CustomShape 28"/>
          <p:cNvSpPr/>
          <p:nvPr/>
        </p:nvSpPr>
        <p:spPr>
          <a:xfrm>
            <a:off x="7144560" y="4087800"/>
            <a:ext cx="37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Times New Roman"/>
                <a:ea typeface="宋体"/>
              </a:rPr>
              <a:t>⑤</a:t>
            </a:r>
            <a:endParaRPr lang="en-US" sz="1800" strike="noStrike" spc="-1">
              <a:solidFill>
                <a:srgbClr val="000000"/>
              </a:solidFill>
              <a:uFill>
                <a:solidFill>
                  <a:srgbClr val="FFFFFF"/>
                </a:solidFill>
              </a:uFill>
              <a:latin typeface="Arial"/>
            </a:endParaRPr>
          </a:p>
        </p:txBody>
      </p:sp>
      <p:sp>
        <p:nvSpPr>
          <p:cNvPr id="201" name="CustomShape 29"/>
          <p:cNvSpPr/>
          <p:nvPr/>
        </p:nvSpPr>
        <p:spPr>
          <a:xfrm>
            <a:off x="7276320" y="4843440"/>
            <a:ext cx="37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Times New Roman"/>
                <a:ea typeface="宋体"/>
              </a:rPr>
              <a:t>⑤</a:t>
            </a:r>
            <a:endParaRPr lang="en-US" sz="1800" strike="noStrike" spc="-1">
              <a:solidFill>
                <a:srgbClr val="000000"/>
              </a:solidFill>
              <a:uFill>
                <a:solidFill>
                  <a:srgbClr val="FFFFFF"/>
                </a:solidFill>
              </a:uFill>
              <a:latin typeface="Arial"/>
            </a:endParaRPr>
          </a:p>
        </p:txBody>
      </p:sp>
      <p:sp>
        <p:nvSpPr>
          <p:cNvPr id="202" name="CustomShape 30"/>
          <p:cNvSpPr/>
          <p:nvPr/>
        </p:nvSpPr>
        <p:spPr>
          <a:xfrm>
            <a:off x="6936480" y="5962680"/>
            <a:ext cx="37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Times New Roman"/>
                <a:ea typeface="宋体"/>
              </a:rPr>
              <a:t>⑥</a:t>
            </a:r>
            <a:endParaRPr lang="en-US" sz="1800" strike="noStrike" spc="-1">
              <a:solidFill>
                <a:srgbClr val="000000"/>
              </a:solidFill>
              <a:uFill>
                <a:solidFill>
                  <a:srgbClr val="FFFFFF"/>
                </a:solidFill>
              </a:uFill>
              <a:latin typeface="Arial"/>
            </a:endParaRPr>
          </a:p>
        </p:txBody>
      </p:sp>
      <p:sp>
        <p:nvSpPr>
          <p:cNvPr id="203" name="CustomShape 31"/>
          <p:cNvSpPr/>
          <p:nvPr/>
        </p:nvSpPr>
        <p:spPr>
          <a:xfrm>
            <a:off x="7072200" y="1676160"/>
            <a:ext cx="370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Times New Roman"/>
                <a:ea typeface="宋体"/>
              </a:rPr>
              <a:t>⑥</a:t>
            </a:r>
            <a:endParaRPr lang="en-US" sz="1800" strike="noStrike" spc="-1">
              <a:solidFill>
                <a:srgbClr val="000000"/>
              </a:solidFill>
              <a:uFill>
                <a:solidFill>
                  <a:srgbClr val="FFFFFF"/>
                </a:solidFill>
              </a:uFill>
              <a:latin typeface="Arial"/>
            </a:endParaRPr>
          </a:p>
        </p:txBody>
      </p:sp>
      <p:sp>
        <p:nvSpPr>
          <p:cNvPr id="204" name="CustomShape 32"/>
          <p:cNvSpPr/>
          <p:nvPr/>
        </p:nvSpPr>
        <p:spPr>
          <a:xfrm>
            <a:off x="7733880" y="1323720"/>
            <a:ext cx="720360" cy="402840"/>
          </a:xfrm>
          <a:prstGeom prst="ellipse">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900" b="1" strike="noStrike" spc="-1">
                <a:solidFill>
                  <a:srgbClr val="E8A507"/>
                </a:solidFill>
                <a:uFill>
                  <a:solidFill>
                    <a:srgbClr val="FFFFFF"/>
                  </a:solidFill>
                </a:uFill>
                <a:latin typeface="Times New Roman"/>
                <a:ea typeface="宋体"/>
              </a:rPr>
              <a:t>Task</a:t>
            </a:r>
            <a:endParaRPr lang="en-US" sz="1800" strike="noStrike" spc="-1">
              <a:solidFill>
                <a:srgbClr val="000000"/>
              </a:solidFill>
              <a:uFill>
                <a:solidFill>
                  <a:srgbClr val="FFFFFF"/>
                </a:solidFill>
              </a:uFill>
              <a:latin typeface="Arial"/>
            </a:endParaRPr>
          </a:p>
        </p:txBody>
      </p:sp>
      <p:sp>
        <p:nvSpPr>
          <p:cNvPr id="205" name="CustomShape 33"/>
          <p:cNvSpPr/>
          <p:nvPr/>
        </p:nvSpPr>
        <p:spPr>
          <a:xfrm>
            <a:off x="8459280" y="2152440"/>
            <a:ext cx="8409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1" strike="noStrike" spc="-1">
                <a:solidFill>
                  <a:srgbClr val="000000"/>
                </a:solidFill>
                <a:uFill>
                  <a:solidFill>
                    <a:srgbClr val="FFFFFF"/>
                  </a:solidFill>
                </a:uFill>
                <a:latin typeface="Times New Roman"/>
                <a:ea typeface="宋体"/>
              </a:rPr>
              <a:t>Container</a:t>
            </a:r>
            <a:endParaRPr lang="en-US" sz="1800" strike="noStrike" spc="-1">
              <a:solidFill>
                <a:srgbClr val="000000"/>
              </a:solidFill>
              <a:uFill>
                <a:solidFill>
                  <a:srgbClr val="FFFFFF"/>
                </a:solidFill>
              </a:uFill>
              <a:latin typeface="Arial"/>
            </a:endParaRPr>
          </a:p>
        </p:txBody>
      </p:sp>
      <p:sp>
        <p:nvSpPr>
          <p:cNvPr id="206" name="CustomShape 34"/>
          <p:cNvSpPr/>
          <p:nvPr/>
        </p:nvSpPr>
        <p:spPr>
          <a:xfrm>
            <a:off x="7706880" y="2008080"/>
            <a:ext cx="718920" cy="402840"/>
          </a:xfrm>
          <a:prstGeom prst="ellipse">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900" b="1" strike="noStrike" spc="-1">
                <a:solidFill>
                  <a:srgbClr val="E8A507"/>
                </a:solidFill>
                <a:uFill>
                  <a:solidFill>
                    <a:srgbClr val="FFFFFF"/>
                  </a:solidFill>
                </a:uFill>
                <a:latin typeface="Times New Roman"/>
                <a:ea typeface="宋体"/>
              </a:rPr>
              <a:t>Task</a:t>
            </a:r>
            <a:endParaRPr lang="en-US" sz="1800" strike="noStrike" spc="-1">
              <a:solidFill>
                <a:srgbClr val="000000"/>
              </a:solidFill>
              <a:uFill>
                <a:solidFill>
                  <a:srgbClr val="FFFFFF"/>
                </a:solidFill>
              </a:uFill>
              <a:latin typeface="Arial"/>
            </a:endParaRPr>
          </a:p>
        </p:txBody>
      </p:sp>
      <p:sp>
        <p:nvSpPr>
          <p:cNvPr id="207" name="CustomShape 35"/>
          <p:cNvSpPr/>
          <p:nvPr/>
        </p:nvSpPr>
        <p:spPr>
          <a:xfrm>
            <a:off x="7733880" y="5670360"/>
            <a:ext cx="720360" cy="402840"/>
          </a:xfrm>
          <a:prstGeom prst="ellipse">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900" b="1" strike="noStrike" spc="-1">
                <a:solidFill>
                  <a:srgbClr val="E8A507"/>
                </a:solidFill>
                <a:uFill>
                  <a:solidFill>
                    <a:srgbClr val="FFFFFF"/>
                  </a:solidFill>
                </a:uFill>
                <a:latin typeface="Times New Roman"/>
                <a:ea typeface="宋体"/>
              </a:rPr>
              <a:t>Task</a:t>
            </a:r>
            <a:endParaRPr lang="en-US" sz="1800" strike="noStrike" spc="-1">
              <a:solidFill>
                <a:srgbClr val="000000"/>
              </a:solidFill>
              <a:uFill>
                <a:solidFill>
                  <a:srgbClr val="FFFFFF"/>
                </a:solidFill>
              </a:uFill>
              <a:latin typeface="Arial"/>
            </a:endParaRPr>
          </a:p>
        </p:txBody>
      </p:sp>
      <p:sp>
        <p:nvSpPr>
          <p:cNvPr id="208" name="CustomShape 36"/>
          <p:cNvSpPr/>
          <p:nvPr/>
        </p:nvSpPr>
        <p:spPr>
          <a:xfrm>
            <a:off x="8502840" y="1452600"/>
            <a:ext cx="840960" cy="27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200" b="1" strike="noStrike" spc="-1">
                <a:solidFill>
                  <a:srgbClr val="000000"/>
                </a:solidFill>
                <a:uFill>
                  <a:solidFill>
                    <a:srgbClr val="FFFFFF"/>
                  </a:solidFill>
                </a:uFill>
                <a:latin typeface="Times New Roman"/>
                <a:ea typeface="宋体"/>
              </a:rPr>
              <a:t>Container</a:t>
            </a:r>
            <a:endParaRPr lang="en-U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out" filter="barn(inVertical)">
                                      <p:cBhvr additive="repl">
                                        <p:cTn id="7" dur="500"/>
                                        <p:tgtEl>
                                          <p:spTgt spid="184"/>
                                        </p:tgtEl>
                                      </p:cBhvr>
                                    </p:animEffect>
                                  </p:childTnLst>
                                </p:cTn>
                              </p:par>
                              <p:par>
                                <p:cTn id="8" presetID="16" presetClass="entr" presetSubtype="21" fill="hold" nodeType="withEffect">
                                  <p:stCondLst>
                                    <p:cond delay="0"/>
                                  </p:stCondLst>
                                  <p:childTnLst>
                                    <p:set>
                                      <p:cBhvr>
                                        <p:cTn id="9" dur="1" fill="hold">
                                          <p:stCondLst>
                                            <p:cond delay="0"/>
                                          </p:stCondLst>
                                        </p:cTn>
                                        <p:tgtEl>
                                          <p:spTgt spid="194"/>
                                        </p:tgtEl>
                                        <p:attrNameLst>
                                          <p:attrName>style.visibility</p:attrName>
                                        </p:attrNameLst>
                                      </p:cBhvr>
                                      <p:to>
                                        <p:strVal val="visible"/>
                                      </p:to>
                                    </p:set>
                                    <p:animEffect transition="out" filter="barn(inVertical)">
                                      <p:cBhvr additive="repl">
                                        <p:cTn id="10" dur="500"/>
                                        <p:tgtEl>
                                          <p:spTgt spid="19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85"/>
                                        </p:tgtEl>
                                        <p:attrNameLst>
                                          <p:attrName>style.visibility</p:attrName>
                                        </p:attrNameLst>
                                      </p:cBhvr>
                                      <p:to>
                                        <p:strVal val="visible"/>
                                      </p:to>
                                    </p:set>
                                    <p:animEffect transition="out" filter="barn(inVertical)">
                                      <p:cBhvr additive="repl">
                                        <p:cTn id="15" dur="500"/>
                                        <p:tgtEl>
                                          <p:spTgt spid="185"/>
                                        </p:tgtEl>
                                      </p:cBhvr>
                                    </p:animEffect>
                                  </p:childTnLst>
                                </p:cTn>
                              </p:par>
                              <p:par>
                                <p:cTn id="16" presetID="16" presetClass="entr" presetSubtype="21" fill="hold" nodeType="withEffect">
                                  <p:stCondLst>
                                    <p:cond delay="0"/>
                                  </p:stCondLst>
                                  <p:childTnLst>
                                    <p:set>
                                      <p:cBhvr>
                                        <p:cTn id="17" dur="1" fill="hold">
                                          <p:stCondLst>
                                            <p:cond delay="0"/>
                                          </p:stCondLst>
                                        </p:cTn>
                                        <p:tgtEl>
                                          <p:spTgt spid="195"/>
                                        </p:tgtEl>
                                        <p:attrNameLst>
                                          <p:attrName>style.visibility</p:attrName>
                                        </p:attrNameLst>
                                      </p:cBhvr>
                                      <p:to>
                                        <p:strVal val="visible"/>
                                      </p:to>
                                    </p:set>
                                    <p:animEffect transition="out" filter="barn(inVertical)">
                                      <p:cBhvr additive="repl">
                                        <p:cTn id="18" dur="500"/>
                                        <p:tgtEl>
                                          <p:spTgt spid="19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79"/>
                                        </p:tgtEl>
                                        <p:attrNameLst>
                                          <p:attrName>style.visibility</p:attrName>
                                        </p:attrNameLst>
                                      </p:cBhvr>
                                      <p:to>
                                        <p:strVal val="visible"/>
                                      </p:to>
                                    </p:set>
                                    <p:animEffect transition="out" filter="barn(inVertical)">
                                      <p:cBhvr additive="repl">
                                        <p:cTn id="23" dur="500"/>
                                        <p:tgtEl>
                                          <p:spTgt spid="179"/>
                                        </p:tgtEl>
                                      </p:cBhvr>
                                    </p:animEffect>
                                  </p:childTnLst>
                                </p:cTn>
                              </p:par>
                              <p:par>
                                <p:cTn id="24" presetID="16" presetClass="entr" presetSubtype="21" fill="hold" nodeType="withEffect">
                                  <p:stCondLst>
                                    <p:cond delay="0"/>
                                  </p:stCondLst>
                                  <p:childTnLst>
                                    <p:set>
                                      <p:cBhvr>
                                        <p:cTn id="25" dur="1" fill="hold">
                                          <p:stCondLst>
                                            <p:cond delay="0"/>
                                          </p:stCondLst>
                                        </p:cTn>
                                        <p:tgtEl>
                                          <p:spTgt spid="196"/>
                                        </p:tgtEl>
                                        <p:attrNameLst>
                                          <p:attrName>style.visibility</p:attrName>
                                        </p:attrNameLst>
                                      </p:cBhvr>
                                      <p:to>
                                        <p:strVal val="visible"/>
                                      </p:to>
                                    </p:set>
                                    <p:animEffect transition="out" filter="barn(inVertical)">
                                      <p:cBhvr additive="repl">
                                        <p:cTn id="26" dur="500"/>
                                        <p:tgtEl>
                                          <p:spTgt spid="196"/>
                                        </p:tgtEl>
                                      </p:cBhvr>
                                    </p:animEffect>
                                  </p:childTnLst>
                                </p:cTn>
                              </p:par>
                              <p:par>
                                <p:cTn id="27" presetID="16" presetClass="entr" presetSubtype="21" fill="hold" nodeType="withEffect">
                                  <p:stCondLst>
                                    <p:cond delay="0"/>
                                  </p:stCondLst>
                                  <p:childTnLst>
                                    <p:set>
                                      <p:cBhvr>
                                        <p:cTn id="28" dur="1" fill="hold">
                                          <p:stCondLst>
                                            <p:cond delay="0"/>
                                          </p:stCondLst>
                                        </p:cTn>
                                        <p:tgtEl>
                                          <p:spTgt spid="186"/>
                                        </p:tgtEl>
                                        <p:attrNameLst>
                                          <p:attrName>style.visibility</p:attrName>
                                        </p:attrNameLst>
                                      </p:cBhvr>
                                      <p:to>
                                        <p:strVal val="visible"/>
                                      </p:to>
                                    </p:set>
                                    <p:animEffect transition="out" filter="barn(inVertical)">
                                      <p:cBhvr additive="repl">
                                        <p:cTn id="29" dur="500"/>
                                        <p:tgtEl>
                                          <p:spTgt spid="18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98"/>
                                        </p:tgtEl>
                                        <p:attrNameLst>
                                          <p:attrName>style.visibility</p:attrName>
                                        </p:attrNameLst>
                                      </p:cBhvr>
                                      <p:to>
                                        <p:strVal val="visible"/>
                                      </p:to>
                                    </p:set>
                                    <p:animEffect transition="out" filter="barn(inVertical)">
                                      <p:cBhvr additive="repl">
                                        <p:cTn id="34" dur="500"/>
                                        <p:tgtEl>
                                          <p:spTgt spid="198"/>
                                        </p:tgtEl>
                                      </p:cBhvr>
                                    </p:animEffect>
                                  </p:childTnLst>
                                </p:cTn>
                              </p:par>
                              <p:par>
                                <p:cTn id="35" presetID="16" presetClass="entr" presetSubtype="21" fill="hold" nodeType="withEffect">
                                  <p:stCondLst>
                                    <p:cond delay="0"/>
                                  </p:stCondLst>
                                  <p:childTnLst>
                                    <p:set>
                                      <p:cBhvr>
                                        <p:cTn id="36" dur="1" fill="hold">
                                          <p:stCondLst>
                                            <p:cond delay="0"/>
                                          </p:stCondLst>
                                        </p:cTn>
                                        <p:tgtEl>
                                          <p:spTgt spid="197"/>
                                        </p:tgtEl>
                                        <p:attrNameLst>
                                          <p:attrName>style.visibility</p:attrName>
                                        </p:attrNameLst>
                                      </p:cBhvr>
                                      <p:to>
                                        <p:strVal val="visible"/>
                                      </p:to>
                                    </p:set>
                                    <p:animEffect transition="out" filter="barn(inVertical)">
                                      <p:cBhvr additive="repl">
                                        <p:cTn id="37" dur="500"/>
                                        <p:tgtEl>
                                          <p:spTgt spid="19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87"/>
                                        </p:tgtEl>
                                        <p:attrNameLst>
                                          <p:attrName>style.visibility</p:attrName>
                                        </p:attrNameLst>
                                      </p:cBhvr>
                                      <p:to>
                                        <p:strVal val="visible"/>
                                      </p:to>
                                    </p:set>
                                    <p:animEffect transition="out" filter="barn(inVertical)">
                                      <p:cBhvr additive="repl">
                                        <p:cTn id="42" dur="500"/>
                                        <p:tgtEl>
                                          <p:spTgt spid="187"/>
                                        </p:tgtEl>
                                      </p:cBhvr>
                                    </p:animEffect>
                                  </p:childTnLst>
                                </p:cTn>
                              </p:par>
                              <p:par>
                                <p:cTn id="43" presetID="16" presetClass="entr" presetSubtype="21" fill="hold" nodeType="withEffect">
                                  <p:stCondLst>
                                    <p:cond delay="0"/>
                                  </p:stCondLst>
                                  <p:childTnLst>
                                    <p:set>
                                      <p:cBhvr>
                                        <p:cTn id="44" dur="1" fill="hold">
                                          <p:stCondLst>
                                            <p:cond delay="0"/>
                                          </p:stCondLst>
                                        </p:cTn>
                                        <p:tgtEl>
                                          <p:spTgt spid="199"/>
                                        </p:tgtEl>
                                        <p:attrNameLst>
                                          <p:attrName>style.visibility</p:attrName>
                                        </p:attrNameLst>
                                      </p:cBhvr>
                                      <p:to>
                                        <p:strVal val="visible"/>
                                      </p:to>
                                    </p:set>
                                    <p:animEffect transition="out" filter="barn(inVertical)">
                                      <p:cBhvr additive="repl">
                                        <p:cTn id="45" dur="500"/>
                                        <p:tgtEl>
                                          <p:spTgt spid="199"/>
                                        </p:tgtEl>
                                      </p:cBhvr>
                                    </p:animEffect>
                                  </p:childTnLst>
                                </p:cTn>
                              </p:par>
                              <p:par>
                                <p:cTn id="46" presetID="16" presetClass="entr" presetSubtype="21" fill="hold" nodeType="withEffect">
                                  <p:stCondLst>
                                    <p:cond delay="0"/>
                                  </p:stCondLst>
                                  <p:childTnLst>
                                    <p:set>
                                      <p:cBhvr>
                                        <p:cTn id="47" dur="1" fill="hold">
                                          <p:stCondLst>
                                            <p:cond delay="0"/>
                                          </p:stCondLst>
                                        </p:cTn>
                                        <p:tgtEl>
                                          <p:spTgt spid="188"/>
                                        </p:tgtEl>
                                        <p:attrNameLst>
                                          <p:attrName>style.visibility</p:attrName>
                                        </p:attrNameLst>
                                      </p:cBhvr>
                                      <p:to>
                                        <p:strVal val="visible"/>
                                      </p:to>
                                    </p:set>
                                    <p:animEffect transition="out" filter="barn(inVertical)">
                                      <p:cBhvr additive="repl">
                                        <p:cTn id="48" dur="500"/>
                                        <p:tgtEl>
                                          <p:spTgt spid="188"/>
                                        </p:tgtEl>
                                      </p:cBhvr>
                                    </p:animEffect>
                                  </p:childTnLst>
                                </p:cTn>
                              </p:par>
                              <p:par>
                                <p:cTn id="49" presetID="16" presetClass="entr" presetSubtype="21" fill="hold" nodeType="withEffect">
                                  <p:stCondLst>
                                    <p:cond delay="0"/>
                                  </p:stCondLst>
                                  <p:childTnLst>
                                    <p:set>
                                      <p:cBhvr>
                                        <p:cTn id="50" dur="1" fill="hold">
                                          <p:stCondLst>
                                            <p:cond delay="0"/>
                                          </p:stCondLst>
                                        </p:cTn>
                                        <p:tgtEl>
                                          <p:spTgt spid="200"/>
                                        </p:tgtEl>
                                        <p:attrNameLst>
                                          <p:attrName>style.visibility</p:attrName>
                                        </p:attrNameLst>
                                      </p:cBhvr>
                                      <p:to>
                                        <p:strVal val="visible"/>
                                      </p:to>
                                    </p:set>
                                    <p:animEffect transition="out" filter="barn(inVertical)">
                                      <p:cBhvr additive="repl">
                                        <p:cTn id="51" dur="500"/>
                                        <p:tgtEl>
                                          <p:spTgt spid="200"/>
                                        </p:tgtEl>
                                      </p:cBhvr>
                                    </p:animEffect>
                                  </p:childTnLst>
                                </p:cTn>
                              </p:par>
                              <p:par>
                                <p:cTn id="52" presetID="16" presetClass="entr" presetSubtype="21" fill="hold" nodeType="withEffect">
                                  <p:stCondLst>
                                    <p:cond delay="0"/>
                                  </p:stCondLst>
                                  <p:childTnLst>
                                    <p:set>
                                      <p:cBhvr>
                                        <p:cTn id="53" dur="1" fill="hold">
                                          <p:stCondLst>
                                            <p:cond delay="0"/>
                                          </p:stCondLst>
                                        </p:cTn>
                                        <p:tgtEl>
                                          <p:spTgt spid="181"/>
                                        </p:tgtEl>
                                        <p:attrNameLst>
                                          <p:attrName>style.visibility</p:attrName>
                                        </p:attrNameLst>
                                      </p:cBhvr>
                                      <p:to>
                                        <p:strVal val="visible"/>
                                      </p:to>
                                    </p:set>
                                    <p:animEffect transition="out" filter="barn(inVertical)">
                                      <p:cBhvr additive="repl">
                                        <p:cTn id="54" dur="500"/>
                                        <p:tgtEl>
                                          <p:spTgt spid="181"/>
                                        </p:tgtEl>
                                      </p:cBhvr>
                                    </p:animEffect>
                                  </p:childTnLst>
                                </p:cTn>
                              </p:par>
                              <p:par>
                                <p:cTn id="55" presetID="16" presetClass="entr" presetSubtype="21" fill="hold" nodeType="withEffect">
                                  <p:stCondLst>
                                    <p:cond delay="0"/>
                                  </p:stCondLst>
                                  <p:childTnLst>
                                    <p:set>
                                      <p:cBhvr>
                                        <p:cTn id="56" dur="1" fill="hold">
                                          <p:stCondLst>
                                            <p:cond delay="0"/>
                                          </p:stCondLst>
                                        </p:cTn>
                                        <p:tgtEl>
                                          <p:spTgt spid="201"/>
                                        </p:tgtEl>
                                        <p:attrNameLst>
                                          <p:attrName>style.visibility</p:attrName>
                                        </p:attrNameLst>
                                      </p:cBhvr>
                                      <p:to>
                                        <p:strVal val="visible"/>
                                      </p:to>
                                    </p:set>
                                    <p:animEffect transition="out" filter="barn(inVertical)">
                                      <p:cBhvr additive="repl">
                                        <p:cTn id="57" dur="500"/>
                                        <p:tgtEl>
                                          <p:spTgt spid="2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03"/>
                                        </p:tgtEl>
                                        <p:attrNameLst>
                                          <p:attrName>style.visibility</p:attrName>
                                        </p:attrNameLst>
                                      </p:cBhvr>
                                      <p:to>
                                        <p:strVal val="visible"/>
                                      </p:to>
                                    </p:set>
                                    <p:animEffect transition="out" filter="wipe(down)">
                                      <p:cBhvr additive="repl">
                                        <p:cTn id="62" dur="500"/>
                                        <p:tgtEl>
                                          <p:spTgt spid="203"/>
                                        </p:tgtEl>
                                      </p:cBhvr>
                                    </p:animEffect>
                                  </p:childTnLst>
                                </p:cTn>
                              </p:par>
                              <p:par>
                                <p:cTn id="63" presetID="22" presetClass="entr" presetSubtype="4" fill="hold" nodeType="withEffect">
                                  <p:stCondLst>
                                    <p:cond delay="0"/>
                                  </p:stCondLst>
                                  <p:childTnLst>
                                    <p:set>
                                      <p:cBhvr>
                                        <p:cTn id="64" dur="1" fill="hold">
                                          <p:stCondLst>
                                            <p:cond delay="0"/>
                                          </p:stCondLst>
                                        </p:cTn>
                                        <p:tgtEl>
                                          <p:spTgt spid="191"/>
                                        </p:tgtEl>
                                        <p:attrNameLst>
                                          <p:attrName>style.visibility</p:attrName>
                                        </p:attrNameLst>
                                      </p:cBhvr>
                                      <p:to>
                                        <p:strVal val="visible"/>
                                      </p:to>
                                    </p:set>
                                    <p:animEffect transition="out" filter="wipe(down)">
                                      <p:cBhvr additive="repl">
                                        <p:cTn id="65" dur="500"/>
                                        <p:tgtEl>
                                          <p:spTgt spid="191"/>
                                        </p:tgtEl>
                                      </p:cBhvr>
                                    </p:animEffect>
                                  </p:childTnLst>
                                </p:cTn>
                              </p:par>
                              <p:par>
                                <p:cTn id="66" presetID="22" presetClass="entr" presetSubtype="4"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out" filter="wipe(down)">
                                      <p:cBhvr additive="repl">
                                        <p:cTn id="68" dur="500"/>
                                        <p:tgtEl>
                                          <p:spTgt spid="192"/>
                                        </p:tgtEl>
                                      </p:cBhvr>
                                    </p:animEffect>
                                  </p:childTnLst>
                                </p:cTn>
                              </p:par>
                              <p:par>
                                <p:cTn id="69" presetID="22" presetClass="entr" presetSubtype="4"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out" filter="wipe(down)">
                                      <p:cBhvr additive="repl">
                                        <p:cTn id="71" dur="500"/>
                                        <p:tgtEl>
                                          <p:spTgt spid="193"/>
                                        </p:tgtEl>
                                      </p:cBhvr>
                                    </p:animEffect>
                                  </p:childTnLst>
                                </p:cTn>
                              </p:par>
                              <p:par>
                                <p:cTn id="72" presetID="22" presetClass="entr" presetSubtype="4" fill="hold" nodeType="withEffect">
                                  <p:stCondLst>
                                    <p:cond delay="0"/>
                                  </p:stCondLst>
                                  <p:childTnLst>
                                    <p:set>
                                      <p:cBhvr>
                                        <p:cTn id="73" dur="1" fill="hold">
                                          <p:stCondLst>
                                            <p:cond delay="0"/>
                                          </p:stCondLst>
                                        </p:cTn>
                                        <p:tgtEl>
                                          <p:spTgt spid="202"/>
                                        </p:tgtEl>
                                        <p:attrNameLst>
                                          <p:attrName>style.visibility</p:attrName>
                                        </p:attrNameLst>
                                      </p:cBhvr>
                                      <p:to>
                                        <p:strVal val="visible"/>
                                      </p:to>
                                    </p:set>
                                    <p:animEffect transition="out" filter="wipe(down)">
                                      <p:cBhvr additive="repl">
                                        <p:cTn id="74" dur="500"/>
                                        <p:tgtEl>
                                          <p:spTgt spid="202"/>
                                        </p:tgtEl>
                                      </p:cBhvr>
                                    </p:animEffect>
                                  </p:childTnLst>
                                </p:cTn>
                              </p:par>
                              <p:par>
                                <p:cTn id="75" presetID="22" presetClass="entr" presetSubtype="4" fill="hold" nodeType="withEffect">
                                  <p:stCondLst>
                                    <p:cond delay="0"/>
                                  </p:stCondLst>
                                  <p:childTnLst>
                                    <p:set>
                                      <p:cBhvr>
                                        <p:cTn id="76" dur="1" fill="hold">
                                          <p:stCondLst>
                                            <p:cond delay="0"/>
                                          </p:stCondLst>
                                        </p:cTn>
                                        <p:tgtEl>
                                          <p:spTgt spid="190"/>
                                        </p:tgtEl>
                                        <p:attrNameLst>
                                          <p:attrName>style.visibility</p:attrName>
                                        </p:attrNameLst>
                                      </p:cBhvr>
                                      <p:to>
                                        <p:strVal val="visible"/>
                                      </p:to>
                                    </p:set>
                                    <p:animEffect transition="out" filter="wipe(down)">
                                      <p:cBhvr additive="repl">
                                        <p:cTn id="77" dur="500"/>
                                        <p:tgtEl>
                                          <p:spTgt spid="190"/>
                                        </p:tgtEl>
                                      </p:cBhvr>
                                    </p:animEffect>
                                  </p:childTnLst>
                                </p:cTn>
                              </p:par>
                              <p:par>
                                <p:cTn id="78" presetID="22" presetClass="entr" presetSubtype="4" fill="hold" nodeType="withEffect">
                                  <p:stCondLst>
                                    <p:cond delay="0"/>
                                  </p:stCondLst>
                                  <p:childTnLst>
                                    <p:set>
                                      <p:cBhvr>
                                        <p:cTn id="79" dur="1" fill="hold">
                                          <p:stCondLst>
                                            <p:cond delay="0"/>
                                          </p:stCondLst>
                                        </p:cTn>
                                        <p:tgtEl>
                                          <p:spTgt spid="189"/>
                                        </p:tgtEl>
                                        <p:attrNameLst>
                                          <p:attrName>style.visibility</p:attrName>
                                        </p:attrNameLst>
                                      </p:cBhvr>
                                      <p:to>
                                        <p:strVal val="visible"/>
                                      </p:to>
                                    </p:set>
                                    <p:animEffect transition="out" filter="wipe(down)">
                                      <p:cBhvr additive="repl">
                                        <p:cTn id="80" dur="500"/>
                                        <p:tgtEl>
                                          <p:spTgt spid="189"/>
                                        </p:tgtEl>
                                      </p:cBhvr>
                                    </p:animEffect>
                                  </p:childTnLst>
                                </p:cTn>
                              </p:par>
                              <p:par>
                                <p:cTn id="81" presetID="22" presetClass="entr" presetSubtype="4" fill="hold" nodeType="withEffect">
                                  <p:stCondLst>
                                    <p:cond delay="0"/>
                                  </p:stCondLst>
                                  <p:childTnLst>
                                    <p:set>
                                      <p:cBhvr>
                                        <p:cTn id="82" dur="1" fill="hold">
                                          <p:stCondLst>
                                            <p:cond delay="0"/>
                                          </p:stCondLst>
                                        </p:cTn>
                                        <p:tgtEl>
                                          <p:spTgt spid="204"/>
                                        </p:tgtEl>
                                        <p:attrNameLst>
                                          <p:attrName>style.visibility</p:attrName>
                                        </p:attrNameLst>
                                      </p:cBhvr>
                                      <p:to>
                                        <p:strVal val="visible"/>
                                      </p:to>
                                    </p:set>
                                    <p:animEffect transition="out" filter="wipe(down)">
                                      <p:cBhvr additive="repl">
                                        <p:cTn id="83" dur="500"/>
                                        <p:tgtEl>
                                          <p:spTgt spid="204"/>
                                        </p:tgtEl>
                                      </p:cBhvr>
                                    </p:animEffect>
                                  </p:childTnLst>
                                </p:cTn>
                              </p:par>
                              <p:par>
                                <p:cTn id="84" presetID="22" presetClass="entr" presetSubtype="4" fill="hold" nodeType="withEffect">
                                  <p:stCondLst>
                                    <p:cond delay="0"/>
                                  </p:stCondLst>
                                  <p:childTnLst>
                                    <p:set>
                                      <p:cBhvr>
                                        <p:cTn id="85" dur="1" fill="hold">
                                          <p:stCondLst>
                                            <p:cond delay="0"/>
                                          </p:stCondLst>
                                        </p:cTn>
                                        <p:tgtEl>
                                          <p:spTgt spid="205"/>
                                        </p:tgtEl>
                                        <p:attrNameLst>
                                          <p:attrName>style.visibility</p:attrName>
                                        </p:attrNameLst>
                                      </p:cBhvr>
                                      <p:to>
                                        <p:strVal val="visible"/>
                                      </p:to>
                                    </p:set>
                                    <p:animEffect transition="out" filter="wipe(down)">
                                      <p:cBhvr additive="repl">
                                        <p:cTn id="86" dur="500"/>
                                        <p:tgtEl>
                                          <p:spTgt spid="205"/>
                                        </p:tgtEl>
                                      </p:cBhvr>
                                    </p:animEffect>
                                  </p:childTnLst>
                                </p:cTn>
                              </p:par>
                              <p:par>
                                <p:cTn id="87" presetID="22" presetClass="entr" presetSubtype="4" fill="hold" nodeType="withEffect">
                                  <p:stCondLst>
                                    <p:cond delay="0"/>
                                  </p:stCondLst>
                                  <p:childTnLst>
                                    <p:set>
                                      <p:cBhvr>
                                        <p:cTn id="88" dur="1" fill="hold">
                                          <p:stCondLst>
                                            <p:cond delay="0"/>
                                          </p:stCondLst>
                                        </p:cTn>
                                        <p:tgtEl>
                                          <p:spTgt spid="206"/>
                                        </p:tgtEl>
                                        <p:attrNameLst>
                                          <p:attrName>style.visibility</p:attrName>
                                        </p:attrNameLst>
                                      </p:cBhvr>
                                      <p:to>
                                        <p:strVal val="visible"/>
                                      </p:to>
                                    </p:set>
                                    <p:animEffect transition="out" filter="wipe(down)">
                                      <p:cBhvr additive="repl">
                                        <p:cTn id="89" dur="500"/>
                                        <p:tgtEl>
                                          <p:spTgt spid="206"/>
                                        </p:tgtEl>
                                      </p:cBhvr>
                                    </p:animEffect>
                                  </p:childTnLst>
                                </p:cTn>
                              </p:par>
                              <p:par>
                                <p:cTn id="90" presetID="22" presetClass="entr" presetSubtype="4" fill="hold" nodeType="withEffect">
                                  <p:stCondLst>
                                    <p:cond delay="0"/>
                                  </p:stCondLst>
                                  <p:childTnLst>
                                    <p:set>
                                      <p:cBhvr>
                                        <p:cTn id="91" dur="1" fill="hold">
                                          <p:stCondLst>
                                            <p:cond delay="0"/>
                                          </p:stCondLst>
                                        </p:cTn>
                                        <p:tgtEl>
                                          <p:spTgt spid="208"/>
                                        </p:tgtEl>
                                        <p:attrNameLst>
                                          <p:attrName>style.visibility</p:attrName>
                                        </p:attrNameLst>
                                      </p:cBhvr>
                                      <p:to>
                                        <p:strVal val="visible"/>
                                      </p:to>
                                    </p:set>
                                    <p:animEffect transition="out" filter="wipe(down)">
                                      <p:cBhvr additive="repl">
                                        <p:cTn id="92" dur="500"/>
                                        <p:tgtEl>
                                          <p:spTgt spid="208"/>
                                        </p:tgtEl>
                                      </p:cBhvr>
                                    </p:animEffect>
                                  </p:childTnLst>
                                </p:cTn>
                              </p:par>
                              <p:par>
                                <p:cTn id="93" presetID="22" presetClass="entr" presetSubtype="4" fill="hold" nodeType="withEffect">
                                  <p:stCondLst>
                                    <p:cond delay="0"/>
                                  </p:stCondLst>
                                  <p:childTnLst>
                                    <p:set>
                                      <p:cBhvr>
                                        <p:cTn id="94" dur="1" fill="hold">
                                          <p:stCondLst>
                                            <p:cond delay="0"/>
                                          </p:stCondLst>
                                        </p:cTn>
                                        <p:tgtEl>
                                          <p:spTgt spid="207"/>
                                        </p:tgtEl>
                                        <p:attrNameLst>
                                          <p:attrName>style.visibility</p:attrName>
                                        </p:attrNameLst>
                                      </p:cBhvr>
                                      <p:to>
                                        <p:strVal val="visible"/>
                                      </p:to>
                                    </p:set>
                                    <p:animEffect transition="out" filter="wipe(down)">
                                      <p:cBhvr additive="repl">
                                        <p:cTn id="95"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677160" y="609480"/>
            <a:ext cx="8596440" cy="80928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YARN资源调度器</a:t>
            </a:r>
            <a:endParaRPr lang="zh-CN" sz="1800" strike="noStrike" spc="-1">
              <a:solidFill>
                <a:srgbClr val="000000"/>
              </a:solidFill>
              <a:uFill>
                <a:solidFill>
                  <a:srgbClr val="FFFFFF"/>
                </a:solidFill>
              </a:uFill>
              <a:latin typeface="Trebuchet MS"/>
            </a:endParaRPr>
          </a:p>
        </p:txBody>
      </p:sp>
      <p:sp>
        <p:nvSpPr>
          <p:cNvPr id="210" name="TextShape 2"/>
          <p:cNvSpPr txBox="1"/>
          <p:nvPr/>
        </p:nvSpPr>
        <p:spPr>
          <a:xfrm>
            <a:off x="677160" y="2047320"/>
            <a:ext cx="8596440" cy="3993840"/>
          </a:xfrm>
          <a:prstGeom prst="rect">
            <a:avLst/>
          </a:prstGeom>
          <a:noFill/>
          <a:ln>
            <a:noFill/>
          </a:ln>
        </p:spPr>
        <p:txBody>
          <a:bodyPr/>
          <a:lstStyle/>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FifoScheduler</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CapacityScheduler</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FairScheduler</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677160" y="609480"/>
            <a:ext cx="8596440" cy="78228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YARN资源调度器--FifoScheduler</a:t>
            </a:r>
            <a:endParaRPr lang="zh-CN" sz="1800" strike="noStrike" spc="-1">
              <a:solidFill>
                <a:srgbClr val="000000"/>
              </a:solidFill>
              <a:uFill>
                <a:solidFill>
                  <a:srgbClr val="FFFFFF"/>
                </a:solidFill>
              </a:uFill>
              <a:latin typeface="Trebuchet MS"/>
            </a:endParaRPr>
          </a:p>
        </p:txBody>
      </p:sp>
      <p:sp>
        <p:nvSpPr>
          <p:cNvPr id="212" name="TextShape 2"/>
          <p:cNvSpPr txBox="1"/>
          <p:nvPr/>
        </p:nvSpPr>
        <p:spPr>
          <a:xfrm>
            <a:off x="677160" y="1869840"/>
            <a:ext cx="8984880" cy="4776480"/>
          </a:xfrm>
          <a:prstGeom prst="rect">
            <a:avLst/>
          </a:prstGeom>
          <a:noFill/>
          <a:ln>
            <a:noFill/>
          </a:ln>
        </p:spPr>
        <p:txBody>
          <a:bodyPr/>
          <a:lstStyle/>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最简单的调度器</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按照先进先出的方式处理应用。</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只有一个队列可提交应用，所有用户提交到这个队列。</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没有应用优先级可以配置。 </a:t>
            </a: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677160" y="609480"/>
            <a:ext cx="8596440" cy="82296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YARN资源调度器-- CapacityScheduler</a:t>
            </a:r>
            <a:endParaRPr lang="zh-CN" sz="1800" strike="noStrike" spc="-1">
              <a:solidFill>
                <a:srgbClr val="000000"/>
              </a:solidFill>
              <a:uFill>
                <a:solidFill>
                  <a:srgbClr val="FFFFFF"/>
                </a:solidFill>
              </a:uFill>
              <a:latin typeface="Trebuchet MS"/>
            </a:endParaRPr>
          </a:p>
        </p:txBody>
      </p:sp>
      <p:sp>
        <p:nvSpPr>
          <p:cNvPr id="214" name="TextShape 2"/>
          <p:cNvSpPr txBox="1"/>
          <p:nvPr/>
        </p:nvSpPr>
        <p:spPr>
          <a:xfrm>
            <a:off x="677160" y="1706040"/>
            <a:ext cx="8596440" cy="4667040"/>
          </a:xfrm>
          <a:prstGeom prst="rect">
            <a:avLst/>
          </a:prstGeom>
          <a:noFill/>
          <a:ln>
            <a:noFill/>
          </a:ln>
        </p:spPr>
        <p:txBody>
          <a:bodyPr/>
          <a:lstStyle/>
          <a:p>
            <a:pPr marL="343080" indent="-34272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由Yahoo开源，容量资源调度器</a:t>
            </a:r>
            <a:endParaRPr lang="zh-CN" sz="18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可以看作是FifoScheduler的多队列版本。</a:t>
            </a:r>
            <a:endParaRPr lang="zh-CN" sz="18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以队列方式组织作业</a:t>
            </a:r>
            <a:endParaRPr lang="zh-CN" sz="18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每个队列内部采用FIFO调度策略</a:t>
            </a:r>
            <a:endParaRPr lang="zh-CN" sz="18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每个队列分配一定比例资源</a:t>
            </a:r>
            <a:endParaRPr lang="zh-CN" sz="18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可限制每个用户使用资源量</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677160" y="609480"/>
            <a:ext cx="8596440" cy="79560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YARN资源调度器-- FairScheduler</a:t>
            </a:r>
            <a:endParaRPr lang="zh-CN" sz="1800" strike="noStrike" spc="-1">
              <a:solidFill>
                <a:srgbClr val="000000"/>
              </a:solidFill>
              <a:uFill>
                <a:solidFill>
                  <a:srgbClr val="FFFFFF"/>
                </a:solidFill>
              </a:uFill>
              <a:latin typeface="Trebuchet MS"/>
            </a:endParaRPr>
          </a:p>
        </p:txBody>
      </p:sp>
      <p:sp>
        <p:nvSpPr>
          <p:cNvPr id="216" name="TextShape 2"/>
          <p:cNvSpPr txBox="1"/>
          <p:nvPr/>
        </p:nvSpPr>
        <p:spPr>
          <a:xfrm>
            <a:off x="677160" y="2160720"/>
            <a:ext cx="8862120" cy="3880440"/>
          </a:xfrm>
          <a:prstGeom prst="rect">
            <a:avLst/>
          </a:prstGeom>
          <a:noFill/>
          <a:ln>
            <a:noFill/>
          </a:ln>
        </p:spPr>
        <p:txBody>
          <a:bodyPr/>
          <a:lstStyle/>
          <a:p>
            <a:pPr marL="343080" indent="-34272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由Facebook开源的，共享资源调度器</a:t>
            </a:r>
            <a:endParaRPr lang="zh-CN" sz="18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以队列方式组织作业</a:t>
            </a:r>
            <a:endParaRPr lang="zh-CN" sz="18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基于最小资源量(min share)与公平共享量(fair share)进行调度</a:t>
            </a:r>
            <a:endParaRPr lang="zh-CN" sz="18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作业优先级越高，分配到的资源越多</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677160" y="609480"/>
            <a:ext cx="8596440" cy="82296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以YARN为核心构建服务体系</a:t>
            </a:r>
            <a:endParaRPr lang="zh-CN" sz="1800" strike="noStrike" spc="-1">
              <a:solidFill>
                <a:srgbClr val="000000"/>
              </a:solidFill>
              <a:uFill>
                <a:solidFill>
                  <a:srgbClr val="FFFFFF"/>
                </a:solidFill>
              </a:uFill>
              <a:latin typeface="Trebuchet MS"/>
            </a:endParaRPr>
          </a:p>
        </p:txBody>
      </p:sp>
      <p:pic>
        <p:nvPicPr>
          <p:cNvPr id="218" name="Picture 2"/>
          <p:cNvPicPr/>
          <p:nvPr/>
        </p:nvPicPr>
        <p:blipFill>
          <a:blip r:embed="rId2"/>
          <a:stretch/>
        </p:blipFill>
        <p:spPr>
          <a:xfrm>
            <a:off x="677160" y="1663560"/>
            <a:ext cx="8856360" cy="3673080"/>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677160" y="609480"/>
            <a:ext cx="8596440" cy="809280"/>
          </a:xfrm>
          <a:prstGeom prst="rect">
            <a:avLst/>
          </a:prstGeom>
          <a:noFill/>
          <a:ln>
            <a:noFill/>
          </a:ln>
        </p:spPr>
        <p:txBody>
          <a:bodyPr/>
          <a:lstStyle/>
          <a:p>
            <a:pPr>
              <a:lnSpc>
                <a:spcPct val="100000"/>
              </a:lnSpc>
            </a:pPr>
            <a:r>
              <a:rPr lang="zh-CN" sz="3600" b="1" strike="noStrike" spc="-1">
                <a:solidFill>
                  <a:srgbClr val="90C226"/>
                </a:solidFill>
                <a:uFill>
                  <a:solidFill>
                    <a:srgbClr val="FFFFFF"/>
                  </a:solidFill>
                </a:uFill>
                <a:latin typeface="Trebuchet MS"/>
              </a:rPr>
              <a:t>6.Hadoop计算框架</a:t>
            </a:r>
            <a:endParaRPr lang="zh-CN" sz="1800" strike="noStrike" spc="-1">
              <a:solidFill>
                <a:srgbClr val="000000"/>
              </a:solidFill>
              <a:uFill>
                <a:solidFill>
                  <a:srgbClr val="FFFFFF"/>
                </a:solidFill>
              </a:uFill>
              <a:latin typeface="Trebuchet MS"/>
            </a:endParaRPr>
          </a:p>
        </p:txBody>
      </p:sp>
      <p:sp>
        <p:nvSpPr>
          <p:cNvPr id="220" name="TextShape 2"/>
          <p:cNvSpPr txBox="1"/>
          <p:nvPr/>
        </p:nvSpPr>
        <p:spPr>
          <a:xfrm>
            <a:off x="677160" y="1596960"/>
            <a:ext cx="8596440" cy="4444200"/>
          </a:xfrm>
          <a:prstGeom prst="rect">
            <a:avLst/>
          </a:prstGeom>
          <a:noFill/>
          <a:ln>
            <a:noFill/>
          </a:ln>
        </p:spPr>
        <p:txBody>
          <a:bodyPr/>
          <a:lstStyle/>
          <a:p>
            <a:pPr>
              <a:lnSpc>
                <a:spcPct val="100000"/>
              </a:lnSpc>
            </a:pPr>
            <a:endParaRPr lang="zh-CN" sz="180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dirty="0">
                <a:solidFill>
                  <a:srgbClr val="FF0000"/>
                </a:solidFill>
                <a:uFill>
                  <a:solidFill>
                    <a:srgbClr val="FFFFFF"/>
                  </a:solidFill>
                </a:uFill>
                <a:latin typeface="Trebuchet MS"/>
              </a:rPr>
              <a:t>Mapreduce离线处理计算框架</a:t>
            </a:r>
            <a:endParaRPr lang="zh-CN" sz="180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dirty="0" smtClean="0">
                <a:solidFill>
                  <a:srgbClr val="404040"/>
                </a:solidFill>
                <a:uFill>
                  <a:solidFill>
                    <a:srgbClr val="FFFFFF"/>
                  </a:solidFill>
                </a:uFill>
                <a:latin typeface="Trebuchet MS"/>
              </a:rPr>
              <a:t>Spark</a:t>
            </a:r>
            <a:r>
              <a:rPr lang="zh-CN" altLang="en-US" sz="2400" spc="-1" dirty="0">
                <a:solidFill>
                  <a:srgbClr val="404040"/>
                </a:solidFill>
                <a:uFill>
                  <a:solidFill>
                    <a:srgbClr val="FFFFFF"/>
                  </a:solidFill>
                </a:uFill>
                <a:latin typeface="Trebuchet MS"/>
              </a:rPr>
              <a:t>内存</a:t>
            </a:r>
            <a:r>
              <a:rPr lang="zh-CN" sz="2400" strike="noStrike" spc="-1" dirty="0" smtClean="0">
                <a:solidFill>
                  <a:srgbClr val="404040"/>
                </a:solidFill>
                <a:uFill>
                  <a:solidFill>
                    <a:srgbClr val="FFFFFF"/>
                  </a:solidFill>
                </a:uFill>
                <a:latin typeface="Trebuchet MS"/>
              </a:rPr>
              <a:t>计算</a:t>
            </a:r>
            <a:r>
              <a:rPr lang="zh-CN" sz="2400" strike="noStrike" spc="-1" dirty="0">
                <a:solidFill>
                  <a:srgbClr val="404040"/>
                </a:solidFill>
                <a:uFill>
                  <a:solidFill>
                    <a:srgbClr val="FFFFFF"/>
                  </a:solidFill>
                </a:uFill>
                <a:latin typeface="Trebuchet MS"/>
              </a:rPr>
              <a:t>框架:A fast and general compute engine for Hadoop data. Spark provides a simple and expressive programming model that supports a wide range of applications, including ETL, machine learning, stream processing, and graph computation.</a:t>
            </a:r>
            <a:endParaRPr lang="zh-CN" sz="1800" strike="noStrike" spc="-1" dirty="0">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dirty="0" smtClean="0">
                <a:solidFill>
                  <a:srgbClr val="404040"/>
                </a:solidFill>
                <a:uFill>
                  <a:solidFill>
                    <a:srgbClr val="FFFFFF"/>
                  </a:solidFill>
                </a:uFill>
                <a:latin typeface="Trebuchet MS"/>
              </a:rPr>
              <a:t>Storm</a:t>
            </a:r>
            <a:r>
              <a:rPr lang="zh-CN" altLang="en-US" sz="2400" strike="noStrike" spc="-1" dirty="0" smtClean="0">
                <a:solidFill>
                  <a:srgbClr val="404040"/>
                </a:solidFill>
                <a:uFill>
                  <a:solidFill>
                    <a:srgbClr val="FFFFFF"/>
                  </a:solidFill>
                </a:uFill>
                <a:latin typeface="Trebuchet MS"/>
              </a:rPr>
              <a:t>流式</a:t>
            </a:r>
            <a:r>
              <a:rPr lang="zh-CN" sz="2400" strike="noStrike" spc="-1" dirty="0" smtClean="0">
                <a:solidFill>
                  <a:srgbClr val="404040"/>
                </a:solidFill>
                <a:uFill>
                  <a:solidFill>
                    <a:srgbClr val="FFFFFF"/>
                  </a:solidFill>
                </a:uFill>
                <a:latin typeface="Trebuchet MS"/>
              </a:rPr>
              <a:t>计算</a:t>
            </a:r>
            <a:r>
              <a:rPr lang="zh-CN" sz="2400" strike="noStrike" spc="-1" dirty="0">
                <a:solidFill>
                  <a:srgbClr val="404040"/>
                </a:solidFill>
                <a:uFill>
                  <a:solidFill>
                    <a:srgbClr val="FFFFFF"/>
                  </a:solidFill>
                </a:uFill>
                <a:latin typeface="Trebuchet MS"/>
              </a:rPr>
              <a:t>框架:Storm has many use cases: realtime analytics, online machine learning, continuous computation, distributed RPC, ETL, and more. Storm is fast: a benchmark clocked it at over </a:t>
            </a:r>
            <a:r>
              <a:rPr lang="zh-CN" sz="2400" b="1" strike="noStrike" spc="-1" dirty="0">
                <a:solidFill>
                  <a:srgbClr val="404040"/>
                </a:solidFill>
                <a:uFill>
                  <a:solidFill>
                    <a:srgbClr val="FFFFFF"/>
                  </a:solidFill>
                </a:uFill>
                <a:latin typeface="Trebuchet MS"/>
              </a:rPr>
              <a:t>a million tuples processed per second per node</a:t>
            </a:r>
            <a:endParaRPr lang="zh-CN" sz="1800" strike="noStrike" spc="-1" dirty="0">
              <a:solidFill>
                <a:srgbClr val="404040"/>
              </a:solidFill>
              <a:uFill>
                <a:solidFill>
                  <a:srgbClr val="FFFFFF"/>
                </a:solidFill>
              </a:uFill>
              <a:latin typeface="Trebuchet MS"/>
            </a:endParaRPr>
          </a:p>
          <a:p>
            <a:pPr>
              <a:lnSpc>
                <a:spcPct val="100000"/>
              </a:lnSpc>
            </a:pPr>
            <a:endParaRPr lang="zh-CN" sz="1800" strike="noStrike" spc="-1" dirty="0">
              <a:solidFill>
                <a:srgbClr val="404040"/>
              </a:solidFill>
              <a:uFill>
                <a:solidFill>
                  <a:srgbClr val="FFFFFF"/>
                </a:solidFill>
              </a:uFill>
              <a:latin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677160" y="609480"/>
            <a:ext cx="8596440" cy="74124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MapReduce是什么</a:t>
            </a:r>
            <a:endParaRPr lang="zh-CN" sz="1800" strike="noStrike" spc="-1">
              <a:solidFill>
                <a:srgbClr val="000000"/>
              </a:solidFill>
              <a:uFill>
                <a:solidFill>
                  <a:srgbClr val="FFFFFF"/>
                </a:solidFill>
              </a:uFill>
              <a:latin typeface="Trebuchet MS"/>
            </a:endParaRPr>
          </a:p>
        </p:txBody>
      </p:sp>
      <p:sp>
        <p:nvSpPr>
          <p:cNvPr id="222" name="TextShape 2"/>
          <p:cNvSpPr txBox="1"/>
          <p:nvPr/>
        </p:nvSpPr>
        <p:spPr>
          <a:xfrm>
            <a:off x="677160" y="1637640"/>
            <a:ext cx="8596440" cy="4403160"/>
          </a:xfrm>
          <a:prstGeom prst="rect">
            <a:avLst/>
          </a:prstGeom>
          <a:noFill/>
          <a:ln>
            <a:noFill/>
          </a:ln>
        </p:spPr>
        <p:txBody>
          <a:bodyPr/>
          <a:lstStyle/>
          <a:p>
            <a:pPr marL="343080" indent="-342720">
              <a:lnSpc>
                <a:spcPct val="150000"/>
              </a:lnSpc>
              <a:buClr>
                <a:srgbClr val="90C226"/>
              </a:buClr>
              <a:buSzPct val="80000"/>
              <a:buFont typeface="Wingdings" charset="2"/>
              <a:buChar char=""/>
            </a:pPr>
            <a:r>
              <a:rPr lang="zh-CN" sz="3200" strike="noStrike" spc="-1">
                <a:solidFill>
                  <a:srgbClr val="404040"/>
                </a:solidFill>
                <a:uFill>
                  <a:solidFill>
                    <a:srgbClr val="FFFFFF"/>
                  </a:solidFill>
                </a:uFill>
                <a:latin typeface="Trebuchet MS"/>
              </a:rPr>
              <a:t>源自于Google的MapReduce论文</a:t>
            </a:r>
            <a:endParaRPr lang="zh-CN" sz="18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发表于2004年12月</a:t>
            </a:r>
            <a:endParaRPr lang="zh-CN" sz="14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Hadoop MapReduce是Google MapReduce克隆版</a:t>
            </a:r>
            <a:endParaRPr lang="zh-CN" sz="14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3200" strike="noStrike" spc="-1">
                <a:solidFill>
                  <a:srgbClr val="404040"/>
                </a:solidFill>
                <a:uFill>
                  <a:solidFill>
                    <a:srgbClr val="FFFFFF"/>
                  </a:solidFill>
                </a:uFill>
                <a:latin typeface="Trebuchet MS"/>
              </a:rPr>
              <a:t>MapReduce特点</a:t>
            </a:r>
            <a:endParaRPr lang="zh-CN" sz="18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易于编程</a:t>
            </a:r>
            <a:endParaRPr lang="zh-CN" sz="14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良好的扩展性</a:t>
            </a:r>
            <a:endParaRPr lang="zh-CN" sz="14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高容错性</a:t>
            </a:r>
            <a:endParaRPr lang="zh-CN" sz="14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适合PB级以上海量数据的</a:t>
            </a:r>
            <a:r>
              <a:rPr lang="zh-CN" sz="2400" strike="noStrike" spc="-1">
                <a:solidFill>
                  <a:srgbClr val="FF0000"/>
                </a:solidFill>
                <a:uFill>
                  <a:solidFill>
                    <a:srgbClr val="FFFFFF"/>
                  </a:solidFill>
                </a:uFill>
                <a:latin typeface="Trebuchet MS"/>
              </a:rPr>
              <a:t>离线处理</a:t>
            </a:r>
            <a:endParaRPr lang="zh-CN" sz="14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677160" y="609480"/>
            <a:ext cx="8596440" cy="83664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2.Hadoop起源</a:t>
            </a:r>
            <a:endParaRPr lang="zh-CN" sz="1800" strike="noStrike" spc="-1">
              <a:solidFill>
                <a:srgbClr val="000000"/>
              </a:solidFill>
              <a:uFill>
                <a:solidFill>
                  <a:srgbClr val="FFFFFF"/>
                </a:solidFill>
              </a:uFill>
              <a:latin typeface="Trebuchet MS"/>
            </a:endParaRPr>
          </a:p>
        </p:txBody>
      </p:sp>
      <p:sp>
        <p:nvSpPr>
          <p:cNvPr id="116" name="TextShape 2"/>
          <p:cNvSpPr txBox="1"/>
          <p:nvPr/>
        </p:nvSpPr>
        <p:spPr>
          <a:xfrm>
            <a:off x="677160" y="2160720"/>
            <a:ext cx="8596440" cy="3880440"/>
          </a:xfrm>
          <a:prstGeom prst="rect">
            <a:avLst/>
          </a:prstGeom>
          <a:noFill/>
          <a:ln>
            <a:noFill/>
          </a:ln>
        </p:spPr>
        <p:txBody>
          <a:bodyPr/>
          <a:lstStyle/>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hadoop是什么</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Hadoop创始人Doug Cutting</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Google的三大论文</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Hadoop能用在什么地方？</a:t>
            </a:r>
            <a:endParaRPr lang="zh-CN" sz="1800" strike="noStrike" spc="-1">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677160" y="609480"/>
            <a:ext cx="8596440" cy="75348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Mapreduce不擅长什么？</a:t>
            </a:r>
            <a:endParaRPr lang="zh-CN" sz="1800" strike="noStrike" spc="-1">
              <a:solidFill>
                <a:srgbClr val="000000"/>
              </a:solidFill>
              <a:uFill>
                <a:solidFill>
                  <a:srgbClr val="FFFFFF"/>
                </a:solidFill>
              </a:uFill>
              <a:latin typeface="Trebuchet MS"/>
            </a:endParaRPr>
          </a:p>
        </p:txBody>
      </p:sp>
      <p:sp>
        <p:nvSpPr>
          <p:cNvPr id="224" name="TextShape 2"/>
          <p:cNvSpPr txBox="1"/>
          <p:nvPr/>
        </p:nvSpPr>
        <p:spPr>
          <a:xfrm>
            <a:off x="677160" y="1572120"/>
            <a:ext cx="8596440" cy="4469040"/>
          </a:xfrm>
          <a:prstGeom prst="rect">
            <a:avLst/>
          </a:prstGeom>
          <a:noFill/>
          <a:ln>
            <a:noFill/>
          </a:ln>
        </p:spPr>
        <p:txBody>
          <a:bodyPr/>
          <a:lstStyle/>
          <a:p>
            <a:pPr marL="343080" indent="-342720">
              <a:lnSpc>
                <a:spcPct val="150000"/>
              </a:lnSpc>
              <a:buClr>
                <a:srgbClr val="90C226"/>
              </a:buClr>
              <a:buSzPct val="80000"/>
              <a:buFont typeface="Wingdings" charset="2"/>
              <a:buChar char=""/>
            </a:pPr>
            <a:r>
              <a:rPr lang="zh-CN" sz="3200" b="1" strike="noStrike" spc="-1">
                <a:solidFill>
                  <a:srgbClr val="404040"/>
                </a:solidFill>
                <a:uFill>
                  <a:solidFill>
                    <a:srgbClr val="FFFFFF"/>
                  </a:solidFill>
                </a:uFill>
                <a:latin typeface="Trebuchet MS"/>
                <a:ea typeface="宋体"/>
              </a:rPr>
              <a:t>实时计算</a:t>
            </a:r>
            <a:endParaRPr lang="zh-CN" sz="18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400" b="1" strike="noStrike" spc="-1">
                <a:solidFill>
                  <a:srgbClr val="404040"/>
                </a:solidFill>
                <a:uFill>
                  <a:solidFill>
                    <a:srgbClr val="FFFFFF"/>
                  </a:solidFill>
                </a:uFill>
                <a:latin typeface="Trebuchet MS"/>
                <a:ea typeface="宋体"/>
              </a:rPr>
              <a:t>像MySQL一样，在毫秒级或者秒级内返回结果</a:t>
            </a:r>
            <a:endParaRPr lang="zh-CN" sz="14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3200" b="1" strike="noStrike" spc="-1">
                <a:solidFill>
                  <a:srgbClr val="404040"/>
                </a:solidFill>
                <a:uFill>
                  <a:solidFill>
                    <a:srgbClr val="FFFFFF"/>
                  </a:solidFill>
                </a:uFill>
                <a:latin typeface="Trebuchet MS"/>
                <a:ea typeface="宋体"/>
              </a:rPr>
              <a:t>流式计算</a:t>
            </a:r>
            <a:endParaRPr lang="zh-CN" sz="18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400" b="1" strike="noStrike" spc="-1">
                <a:solidFill>
                  <a:srgbClr val="404040"/>
                </a:solidFill>
                <a:uFill>
                  <a:solidFill>
                    <a:srgbClr val="FFFFFF"/>
                  </a:solidFill>
                </a:uFill>
                <a:latin typeface="Trebuchet MS"/>
                <a:ea typeface="宋体"/>
              </a:rPr>
              <a:t>MapReduce的输入数据集是静态的，不能动态变化</a:t>
            </a:r>
            <a:endParaRPr lang="zh-CN" sz="14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400" b="1" strike="noStrike" spc="-1">
                <a:solidFill>
                  <a:srgbClr val="404040"/>
                </a:solidFill>
                <a:uFill>
                  <a:solidFill>
                    <a:srgbClr val="FFFFFF"/>
                  </a:solidFill>
                </a:uFill>
                <a:latin typeface="Trebuchet MS"/>
                <a:ea typeface="宋体"/>
              </a:rPr>
              <a:t>MapReduce自身的设计特点决定了数据源必须是静态的</a:t>
            </a:r>
            <a:endParaRPr lang="zh-CN" sz="14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3200" b="1" strike="noStrike" spc="-1">
                <a:solidFill>
                  <a:srgbClr val="404040"/>
                </a:solidFill>
                <a:uFill>
                  <a:solidFill>
                    <a:srgbClr val="FFFFFF"/>
                  </a:solidFill>
                </a:uFill>
                <a:latin typeface="Trebuchet MS"/>
                <a:ea typeface="宋体"/>
              </a:rPr>
              <a:t>DAG计算</a:t>
            </a:r>
            <a:endParaRPr lang="zh-CN" sz="18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600" b="1" strike="noStrike" spc="-1">
                <a:solidFill>
                  <a:srgbClr val="404040"/>
                </a:solidFill>
                <a:uFill>
                  <a:solidFill>
                    <a:srgbClr val="FFFFFF"/>
                  </a:solidFill>
                </a:uFill>
                <a:latin typeface="Trebuchet MS"/>
                <a:ea typeface="宋体"/>
              </a:rPr>
              <a:t>多个应用程序存在依赖关系，后一个应用程序的输入为前一个的输出</a:t>
            </a:r>
            <a:endParaRPr lang="zh-CN" sz="14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677160" y="609480"/>
            <a:ext cx="8596440" cy="83376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mapreduce原理</a:t>
            </a:r>
            <a:endParaRPr lang="zh-CN" sz="1800" strike="noStrike" spc="-1">
              <a:solidFill>
                <a:srgbClr val="000000"/>
              </a:solidFill>
              <a:uFill>
                <a:solidFill>
                  <a:srgbClr val="FFFFFF"/>
                </a:solidFill>
              </a:uFill>
              <a:latin typeface="Trebuchet MS"/>
            </a:endParaRPr>
          </a:p>
        </p:txBody>
      </p:sp>
      <p:sp>
        <p:nvSpPr>
          <p:cNvPr id="226" name="TextShape 2"/>
          <p:cNvSpPr txBox="1"/>
          <p:nvPr/>
        </p:nvSpPr>
        <p:spPr>
          <a:xfrm>
            <a:off x="677160" y="1604160"/>
            <a:ext cx="8596440" cy="443664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1800" strike="noStrike" spc="-1">
                <a:solidFill>
                  <a:srgbClr val="404040"/>
                </a:solidFill>
                <a:uFill>
                  <a:solidFill>
                    <a:srgbClr val="FFFFFF"/>
                  </a:solidFill>
                </a:uFill>
                <a:latin typeface="Trebuchet MS"/>
              </a:rPr>
              <a:t>关于打扑克的哲学</a:t>
            </a:r>
          </a:p>
          <a:p>
            <a:pPr>
              <a:lnSpc>
                <a:spcPct val="100000"/>
              </a:lnSpc>
            </a:pPr>
            <a:endParaRPr lang="zh-CN" sz="1800" strike="noStrike" spc="-1">
              <a:solidFill>
                <a:srgbClr val="404040"/>
              </a:solidFill>
              <a:uFill>
                <a:solidFill>
                  <a:srgbClr val="FFFFFF"/>
                </a:solidFill>
              </a:uFill>
              <a:latin typeface="Trebuchet MS"/>
            </a:endParaRPr>
          </a:p>
        </p:txBody>
      </p:sp>
      <p:pic>
        <p:nvPicPr>
          <p:cNvPr id="227" name="Picture 5"/>
          <p:cNvPicPr/>
          <p:nvPr/>
        </p:nvPicPr>
        <p:blipFill>
          <a:blip r:embed="rId2"/>
          <a:stretch/>
        </p:blipFill>
        <p:spPr>
          <a:xfrm>
            <a:off x="1000800" y="2113560"/>
            <a:ext cx="4762080" cy="4266720"/>
          </a:xfrm>
          <a:prstGeom prst="rect">
            <a:avLst/>
          </a:prstGeom>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677160" y="609480"/>
            <a:ext cx="8596440" cy="73764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打扑克与mapreduce</a:t>
            </a:r>
            <a:endParaRPr lang="zh-CN" sz="1800" strike="noStrike" spc="-1">
              <a:solidFill>
                <a:srgbClr val="000000"/>
              </a:solidFill>
              <a:uFill>
                <a:solidFill>
                  <a:srgbClr val="FFFFFF"/>
                </a:solidFill>
              </a:uFill>
              <a:latin typeface="Trebuchet MS"/>
            </a:endParaRPr>
          </a:p>
        </p:txBody>
      </p:sp>
      <p:pic>
        <p:nvPicPr>
          <p:cNvPr id="229" name="Picture 4"/>
          <p:cNvPicPr/>
          <p:nvPr/>
        </p:nvPicPr>
        <p:blipFill>
          <a:blip r:embed="rId2"/>
          <a:stretch/>
        </p:blipFill>
        <p:spPr>
          <a:xfrm>
            <a:off x="815760" y="2128680"/>
            <a:ext cx="7191000" cy="2781000"/>
          </a:xfrm>
          <a:prstGeom prst="rect">
            <a:avLst/>
          </a:prstGeom>
          <a:ln>
            <a:noFill/>
          </a:ln>
        </p:spPr>
      </p:pic>
      <p:sp>
        <p:nvSpPr>
          <p:cNvPr id="230" name="CustomShape 2"/>
          <p:cNvSpPr/>
          <p:nvPr/>
        </p:nvSpPr>
        <p:spPr>
          <a:xfrm>
            <a:off x="1363680" y="5381640"/>
            <a:ext cx="1805760" cy="456120"/>
          </a:xfrm>
          <a:prstGeom prst="rect">
            <a:avLst/>
          </a:prstGeom>
          <a:solidFill>
            <a:srgbClr val="CCFFCC"/>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spc="-1">
                <a:solidFill>
                  <a:srgbClr val="000000"/>
                </a:solidFill>
                <a:uFill>
                  <a:solidFill>
                    <a:srgbClr val="FFFFFF"/>
                  </a:solidFill>
                </a:uFill>
                <a:latin typeface="Tahoma"/>
                <a:ea typeface="黑体"/>
              </a:rPr>
              <a:t>Input split </a:t>
            </a:r>
            <a:endParaRPr lang="en-US" sz="1800" strike="noStrike" spc="-1">
              <a:solidFill>
                <a:srgbClr val="000000"/>
              </a:solidFill>
              <a:uFill>
                <a:solidFill>
                  <a:srgbClr val="FFFFFF"/>
                </a:solidFill>
              </a:uFill>
              <a:latin typeface="Arial"/>
            </a:endParaRPr>
          </a:p>
        </p:txBody>
      </p:sp>
      <p:sp>
        <p:nvSpPr>
          <p:cNvPr id="231" name="CustomShape 3"/>
          <p:cNvSpPr/>
          <p:nvPr/>
        </p:nvSpPr>
        <p:spPr>
          <a:xfrm>
            <a:off x="3777840" y="5368680"/>
            <a:ext cx="1304280" cy="456120"/>
          </a:xfrm>
          <a:prstGeom prst="rect">
            <a:avLst/>
          </a:prstGeom>
          <a:solidFill>
            <a:srgbClr val="CCFFCC"/>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spc="-1">
                <a:solidFill>
                  <a:srgbClr val="000000"/>
                </a:solidFill>
                <a:uFill>
                  <a:solidFill>
                    <a:srgbClr val="FFFFFF"/>
                  </a:solidFill>
                </a:uFill>
                <a:latin typeface="Tahoma"/>
                <a:ea typeface="黑体"/>
              </a:rPr>
              <a:t>shuffle </a:t>
            </a:r>
            <a:endParaRPr lang="en-US" sz="1800" strike="noStrike" spc="-1">
              <a:solidFill>
                <a:srgbClr val="000000"/>
              </a:solidFill>
              <a:uFill>
                <a:solidFill>
                  <a:srgbClr val="FFFFFF"/>
                </a:solidFill>
              </a:uFill>
              <a:latin typeface="Arial"/>
            </a:endParaRPr>
          </a:p>
        </p:txBody>
      </p:sp>
      <p:sp>
        <p:nvSpPr>
          <p:cNvPr id="232" name="CustomShape 4"/>
          <p:cNvSpPr/>
          <p:nvPr/>
        </p:nvSpPr>
        <p:spPr>
          <a:xfrm>
            <a:off x="6082200" y="5368680"/>
            <a:ext cx="1281600" cy="456120"/>
          </a:xfrm>
          <a:prstGeom prst="rect">
            <a:avLst/>
          </a:prstGeom>
          <a:solidFill>
            <a:srgbClr val="CCFFCC"/>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spc="-1">
                <a:solidFill>
                  <a:srgbClr val="000000"/>
                </a:solidFill>
                <a:uFill>
                  <a:solidFill>
                    <a:srgbClr val="FFFFFF"/>
                  </a:solidFill>
                </a:uFill>
                <a:latin typeface="Tahoma"/>
                <a:ea typeface="黑体"/>
              </a:rPr>
              <a:t>output </a:t>
            </a:r>
            <a:endParaRPr lang="en-US" sz="1800" strike="noStrike" spc="-1">
              <a:solidFill>
                <a:srgbClr val="000000"/>
              </a:solidFill>
              <a:uFill>
                <a:solidFill>
                  <a:srgbClr val="FFFFFF"/>
                </a:solidFill>
              </a:uFill>
              <a:latin typeface="Arial"/>
            </a:endParaRPr>
          </a:p>
        </p:txBody>
      </p:sp>
      <p:sp>
        <p:nvSpPr>
          <p:cNvPr id="233" name="Line 5"/>
          <p:cNvSpPr/>
          <p:nvPr/>
        </p:nvSpPr>
        <p:spPr>
          <a:xfrm flipH="1" flipV="1">
            <a:off x="1890360" y="4505040"/>
            <a:ext cx="144720" cy="863640"/>
          </a:xfrm>
          <a:prstGeom prst="line">
            <a:avLst/>
          </a:prstGeom>
          <a:ln w="9360">
            <a:solidFill>
              <a:schemeClr val="hlink"/>
            </a:solidFill>
            <a:round/>
            <a:tailEnd type="triangle" w="med" len="med"/>
          </a:ln>
        </p:spPr>
        <p:style>
          <a:lnRef idx="0">
            <a:scrgbClr r="0" g="0" b="0"/>
          </a:lnRef>
          <a:fillRef idx="0">
            <a:scrgbClr r="0" g="0" b="0"/>
          </a:fillRef>
          <a:effectRef idx="0">
            <a:scrgbClr r="0" g="0" b="0"/>
          </a:effectRef>
          <a:fontRef idx="minor"/>
        </p:style>
      </p:sp>
      <p:sp>
        <p:nvSpPr>
          <p:cNvPr id="234" name="Line 6"/>
          <p:cNvSpPr/>
          <p:nvPr/>
        </p:nvSpPr>
        <p:spPr>
          <a:xfrm flipH="1" flipV="1">
            <a:off x="4267080" y="4360680"/>
            <a:ext cx="72720" cy="1008000"/>
          </a:xfrm>
          <a:prstGeom prst="line">
            <a:avLst/>
          </a:prstGeom>
          <a:ln w="9360">
            <a:solidFill>
              <a:schemeClr val="hlink"/>
            </a:solidFill>
            <a:round/>
            <a:tailEnd type="triangle" w="med" len="med"/>
          </a:ln>
        </p:spPr>
        <p:style>
          <a:lnRef idx="0">
            <a:scrgbClr r="0" g="0" b="0"/>
          </a:lnRef>
          <a:fillRef idx="0">
            <a:scrgbClr r="0" g="0" b="0"/>
          </a:fillRef>
          <a:effectRef idx="0">
            <a:scrgbClr r="0" g="0" b="0"/>
          </a:effectRef>
          <a:fontRef idx="minor"/>
        </p:style>
      </p:sp>
      <p:sp>
        <p:nvSpPr>
          <p:cNvPr id="235" name="Line 7"/>
          <p:cNvSpPr/>
          <p:nvPr/>
        </p:nvSpPr>
        <p:spPr>
          <a:xfrm flipV="1">
            <a:off x="6643440" y="4215960"/>
            <a:ext cx="289080" cy="1152720"/>
          </a:xfrm>
          <a:prstGeom prst="line">
            <a:avLst/>
          </a:prstGeom>
          <a:ln w="9360">
            <a:solidFill>
              <a:schemeClr val="hlink"/>
            </a:solidFill>
            <a:round/>
            <a:tailEnd type="triangle" w="med" len="med"/>
          </a:ln>
        </p:spPr>
        <p:style>
          <a:lnRef idx="0">
            <a:scrgbClr r="0" g="0" b="0"/>
          </a:lnRef>
          <a:fillRef idx="0">
            <a:scrgbClr r="0" g="0" b="0"/>
          </a:fillRef>
          <a:effectRef idx="0">
            <a:scrgbClr r="0" g="0" b="0"/>
          </a:effectRef>
          <a:fontRef idx="minor"/>
        </p:style>
      </p:sp>
      <p:sp>
        <p:nvSpPr>
          <p:cNvPr id="236" name="CustomShape 8"/>
          <p:cNvSpPr/>
          <p:nvPr/>
        </p:nvSpPr>
        <p:spPr>
          <a:xfrm>
            <a:off x="1226880" y="1747800"/>
            <a:ext cx="7905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spc="-1">
                <a:solidFill>
                  <a:srgbClr val="000000"/>
                </a:solidFill>
                <a:uFill>
                  <a:solidFill>
                    <a:srgbClr val="FFFFFF"/>
                  </a:solidFill>
                </a:uFill>
                <a:latin typeface="Arial"/>
                <a:ea typeface="宋体"/>
              </a:rPr>
              <a:t>分牌</a:t>
            </a:r>
            <a:endParaRPr lang="en-US" sz="1800" strike="noStrike" spc="-1">
              <a:solidFill>
                <a:srgbClr val="000000"/>
              </a:solidFill>
              <a:uFill>
                <a:solidFill>
                  <a:srgbClr val="FFFFFF"/>
                </a:solidFill>
              </a:uFill>
              <a:latin typeface="Arial"/>
            </a:endParaRPr>
          </a:p>
        </p:txBody>
      </p:sp>
      <p:sp>
        <p:nvSpPr>
          <p:cNvPr id="237" name="CustomShape 9"/>
          <p:cNvSpPr/>
          <p:nvPr/>
        </p:nvSpPr>
        <p:spPr>
          <a:xfrm>
            <a:off x="2598120" y="1747800"/>
            <a:ext cx="140040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spc="-1">
                <a:solidFill>
                  <a:srgbClr val="000000"/>
                </a:solidFill>
                <a:uFill>
                  <a:solidFill>
                    <a:srgbClr val="FFFFFF"/>
                  </a:solidFill>
                </a:uFill>
                <a:latin typeface="Arial"/>
                <a:ea typeface="宋体"/>
              </a:rPr>
              <a:t>各自齐牌</a:t>
            </a:r>
            <a:endParaRPr lang="en-US" sz="1800" strike="noStrike" spc="-1">
              <a:solidFill>
                <a:srgbClr val="000000"/>
              </a:solidFill>
              <a:uFill>
                <a:solidFill>
                  <a:srgbClr val="FFFFFF"/>
                </a:solidFill>
              </a:uFill>
              <a:latin typeface="Arial"/>
            </a:endParaRPr>
          </a:p>
        </p:txBody>
      </p:sp>
      <p:sp>
        <p:nvSpPr>
          <p:cNvPr id="238" name="CustomShape 10"/>
          <p:cNvSpPr/>
          <p:nvPr/>
        </p:nvSpPr>
        <p:spPr>
          <a:xfrm>
            <a:off x="3893760" y="4795560"/>
            <a:ext cx="7905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spc="-1">
                <a:solidFill>
                  <a:srgbClr val="000000"/>
                </a:solidFill>
                <a:uFill>
                  <a:solidFill>
                    <a:srgbClr val="FFFFFF"/>
                  </a:solidFill>
                </a:uFill>
                <a:latin typeface="Arial"/>
                <a:ea typeface="宋体"/>
              </a:rPr>
              <a:t>交换</a:t>
            </a:r>
            <a:endParaRPr lang="en-US" sz="1800" strike="noStrike" spc="-1">
              <a:solidFill>
                <a:srgbClr val="000000"/>
              </a:solidFill>
              <a:uFill>
                <a:solidFill>
                  <a:srgbClr val="FFFFFF"/>
                </a:solidFill>
              </a:uFill>
              <a:latin typeface="Arial"/>
            </a:endParaRPr>
          </a:p>
        </p:txBody>
      </p:sp>
      <p:sp>
        <p:nvSpPr>
          <p:cNvPr id="239" name="CustomShape 11"/>
          <p:cNvSpPr/>
          <p:nvPr/>
        </p:nvSpPr>
        <p:spPr>
          <a:xfrm>
            <a:off x="4960440" y="1747800"/>
            <a:ext cx="140040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spc="-1">
                <a:solidFill>
                  <a:srgbClr val="000000"/>
                </a:solidFill>
                <a:uFill>
                  <a:solidFill>
                    <a:srgbClr val="FFFFFF"/>
                  </a:solidFill>
                </a:uFill>
                <a:latin typeface="Arial"/>
                <a:ea typeface="宋体"/>
              </a:rPr>
              <a:t>再次理牌</a:t>
            </a:r>
            <a:endParaRPr lang="en-US" sz="1800" strike="noStrike" spc="-1">
              <a:solidFill>
                <a:srgbClr val="000000"/>
              </a:solidFill>
              <a:uFill>
                <a:solidFill>
                  <a:srgbClr val="FFFFFF"/>
                </a:solidFill>
              </a:uFill>
              <a:latin typeface="Arial"/>
            </a:endParaRPr>
          </a:p>
        </p:txBody>
      </p:sp>
      <p:sp>
        <p:nvSpPr>
          <p:cNvPr id="240" name="CustomShape 12"/>
          <p:cNvSpPr/>
          <p:nvPr/>
        </p:nvSpPr>
        <p:spPr>
          <a:xfrm>
            <a:off x="6941880" y="1747800"/>
            <a:ext cx="790560" cy="456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spc="-1">
                <a:solidFill>
                  <a:srgbClr val="000000"/>
                </a:solidFill>
                <a:uFill>
                  <a:solidFill>
                    <a:srgbClr val="FFFFFF"/>
                  </a:solidFill>
                </a:uFill>
                <a:latin typeface="Arial"/>
                <a:ea typeface="宋体"/>
              </a:rPr>
              <a:t>搞定</a:t>
            </a:r>
            <a:endParaRPr lang="en-US" sz="1800" strike="noStrike" spc="-1">
              <a:solidFill>
                <a:srgbClr val="000000"/>
              </a:solidFill>
              <a:uFill>
                <a:solidFill>
                  <a:srgbClr val="FFFFFF"/>
                </a:solidFill>
              </a:u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677160" y="609480"/>
            <a:ext cx="8596440" cy="80172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统计单词数</a:t>
            </a:r>
            <a:endParaRPr lang="zh-CN" sz="1800" strike="noStrike" spc="-1">
              <a:solidFill>
                <a:srgbClr val="000000"/>
              </a:solidFill>
              <a:uFill>
                <a:solidFill>
                  <a:srgbClr val="FFFFFF"/>
                </a:solidFill>
              </a:uFill>
              <a:latin typeface="Trebuchet MS"/>
            </a:endParaRPr>
          </a:p>
        </p:txBody>
      </p:sp>
      <p:sp>
        <p:nvSpPr>
          <p:cNvPr id="242" name="CustomShape 2"/>
          <p:cNvSpPr/>
          <p:nvPr/>
        </p:nvSpPr>
        <p:spPr>
          <a:xfrm>
            <a:off x="677160" y="1600200"/>
            <a:ext cx="1904760" cy="685440"/>
          </a:xfrm>
          <a:prstGeom prst="rect">
            <a:avLst/>
          </a:prstGeom>
          <a:solidFill>
            <a:schemeClr val="accent1"/>
          </a:solidFill>
          <a:ln w="144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strike="noStrike" spc="-1">
                <a:solidFill>
                  <a:srgbClr val="000000"/>
                </a:solidFill>
                <a:uFill>
                  <a:solidFill>
                    <a:srgbClr val="FFFFFF"/>
                  </a:solidFill>
                </a:uFill>
                <a:latin typeface="Arial"/>
              </a:rPr>
              <a:t>The weather </a:t>
            </a:r>
          </a:p>
          <a:p>
            <a:pPr algn="ctr">
              <a:lnSpc>
                <a:spcPct val="100000"/>
              </a:lnSpc>
            </a:pPr>
            <a:r>
              <a:rPr lang="en-US" sz="1800" strike="noStrike" spc="-1">
                <a:solidFill>
                  <a:srgbClr val="000000"/>
                </a:solidFill>
                <a:uFill>
                  <a:solidFill>
                    <a:srgbClr val="FFFFFF"/>
                  </a:solidFill>
                </a:uFill>
                <a:latin typeface="Arial"/>
              </a:rPr>
              <a:t>is good</a:t>
            </a:r>
          </a:p>
        </p:txBody>
      </p:sp>
      <p:sp>
        <p:nvSpPr>
          <p:cNvPr id="243" name="CustomShape 3"/>
          <p:cNvSpPr/>
          <p:nvPr/>
        </p:nvSpPr>
        <p:spPr>
          <a:xfrm>
            <a:off x="677160" y="4267080"/>
            <a:ext cx="1904760" cy="68544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strike="noStrike" spc="-1">
                <a:solidFill>
                  <a:srgbClr val="000000"/>
                </a:solidFill>
                <a:uFill>
                  <a:solidFill>
                    <a:srgbClr val="FFFFFF"/>
                  </a:solidFill>
                </a:uFill>
                <a:latin typeface="Arial"/>
              </a:rPr>
              <a:t>This guy</a:t>
            </a:r>
          </a:p>
          <a:p>
            <a:pPr algn="ctr">
              <a:lnSpc>
                <a:spcPct val="100000"/>
              </a:lnSpc>
            </a:pPr>
            <a:r>
              <a:rPr lang="en-US" sz="1800" strike="noStrike" spc="-1">
                <a:solidFill>
                  <a:srgbClr val="000000"/>
                </a:solidFill>
                <a:uFill>
                  <a:solidFill>
                    <a:srgbClr val="FFFFFF"/>
                  </a:solidFill>
                </a:uFill>
                <a:latin typeface="Arial"/>
              </a:rPr>
              <a:t>is a good man</a:t>
            </a:r>
          </a:p>
        </p:txBody>
      </p:sp>
      <p:sp>
        <p:nvSpPr>
          <p:cNvPr id="244" name="CustomShape 4"/>
          <p:cNvSpPr/>
          <p:nvPr/>
        </p:nvSpPr>
        <p:spPr>
          <a:xfrm>
            <a:off x="677160" y="2895480"/>
            <a:ext cx="1904760" cy="68544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strike="noStrike" spc="-1">
                <a:solidFill>
                  <a:srgbClr val="000000"/>
                </a:solidFill>
                <a:uFill>
                  <a:solidFill>
                    <a:srgbClr val="FFFFFF"/>
                  </a:solidFill>
                </a:uFill>
                <a:latin typeface="Arial"/>
              </a:rPr>
              <a:t>Today </a:t>
            </a:r>
          </a:p>
          <a:p>
            <a:pPr algn="ctr">
              <a:lnSpc>
                <a:spcPct val="100000"/>
              </a:lnSpc>
            </a:pPr>
            <a:r>
              <a:rPr lang="en-US" sz="1800" strike="noStrike" spc="-1">
                <a:solidFill>
                  <a:srgbClr val="000000"/>
                </a:solidFill>
                <a:uFill>
                  <a:solidFill>
                    <a:srgbClr val="FFFFFF"/>
                  </a:solidFill>
                </a:uFill>
                <a:latin typeface="Arial"/>
              </a:rPr>
              <a:t>is good</a:t>
            </a:r>
          </a:p>
        </p:txBody>
      </p:sp>
      <p:sp>
        <p:nvSpPr>
          <p:cNvPr id="245" name="CustomShape 5"/>
          <p:cNvSpPr/>
          <p:nvPr/>
        </p:nvSpPr>
        <p:spPr>
          <a:xfrm>
            <a:off x="677160" y="5867280"/>
            <a:ext cx="1904760" cy="68544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strike="noStrike" spc="-1">
                <a:solidFill>
                  <a:srgbClr val="000000"/>
                </a:solidFill>
                <a:uFill>
                  <a:solidFill>
                    <a:srgbClr val="FFFFFF"/>
                  </a:solidFill>
                </a:uFill>
                <a:latin typeface="Arial"/>
              </a:rPr>
              <a:t>Good man</a:t>
            </a:r>
          </a:p>
          <a:p>
            <a:pPr algn="ctr">
              <a:lnSpc>
                <a:spcPct val="100000"/>
              </a:lnSpc>
            </a:pPr>
            <a:r>
              <a:rPr lang="en-US" sz="1800" strike="noStrike" spc="-1">
                <a:solidFill>
                  <a:srgbClr val="000000"/>
                </a:solidFill>
                <a:uFill>
                  <a:solidFill>
                    <a:srgbClr val="FFFFFF"/>
                  </a:solidFill>
                </a:uFill>
                <a:latin typeface="Arial"/>
              </a:rPr>
              <a:t>is good</a:t>
            </a:r>
          </a:p>
        </p:txBody>
      </p:sp>
      <p:sp>
        <p:nvSpPr>
          <p:cNvPr id="246" name="CustomShape 6"/>
          <p:cNvSpPr/>
          <p:nvPr/>
        </p:nvSpPr>
        <p:spPr>
          <a:xfrm>
            <a:off x="3115800" y="1295280"/>
            <a:ext cx="1294920" cy="1142640"/>
          </a:xfrm>
          <a:prstGeom prst="rect">
            <a:avLst/>
          </a:prstGeom>
          <a:solidFill>
            <a:srgbClr val="99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the  1</a:t>
            </a:r>
          </a:p>
          <a:p>
            <a:pPr algn="r">
              <a:lnSpc>
                <a:spcPct val="100000"/>
              </a:lnSpc>
            </a:pPr>
            <a:r>
              <a:rPr lang="en-US" sz="1800" strike="noStrike" spc="-1">
                <a:solidFill>
                  <a:srgbClr val="000000"/>
                </a:solidFill>
                <a:uFill>
                  <a:solidFill>
                    <a:srgbClr val="FFFFFF"/>
                  </a:solidFill>
                </a:uFill>
                <a:latin typeface="Arial"/>
              </a:rPr>
              <a:t>weather  1</a:t>
            </a:r>
          </a:p>
          <a:p>
            <a:pPr algn="r">
              <a:lnSpc>
                <a:spcPct val="100000"/>
              </a:lnSpc>
            </a:pPr>
            <a:r>
              <a:rPr lang="en-US" sz="1800" strike="noStrike" spc="-1">
                <a:solidFill>
                  <a:srgbClr val="000000"/>
                </a:solidFill>
                <a:uFill>
                  <a:solidFill>
                    <a:srgbClr val="FFFFFF"/>
                  </a:solidFill>
                </a:uFill>
                <a:latin typeface="Arial"/>
              </a:rPr>
              <a:t>is  1</a:t>
            </a:r>
          </a:p>
          <a:p>
            <a:pPr algn="r">
              <a:lnSpc>
                <a:spcPct val="100000"/>
              </a:lnSpc>
            </a:pPr>
            <a:r>
              <a:rPr lang="en-US" sz="1800" strike="noStrike" spc="-1">
                <a:solidFill>
                  <a:srgbClr val="000000"/>
                </a:solidFill>
                <a:uFill>
                  <a:solidFill>
                    <a:srgbClr val="FFFFFF"/>
                  </a:solidFill>
                </a:uFill>
                <a:latin typeface="Arial"/>
              </a:rPr>
              <a:t>good  1</a:t>
            </a:r>
          </a:p>
        </p:txBody>
      </p:sp>
      <p:sp>
        <p:nvSpPr>
          <p:cNvPr id="247" name="CustomShape 7"/>
          <p:cNvSpPr/>
          <p:nvPr/>
        </p:nvSpPr>
        <p:spPr>
          <a:xfrm>
            <a:off x="3115800" y="2666880"/>
            <a:ext cx="1294920" cy="990360"/>
          </a:xfrm>
          <a:prstGeom prst="rect">
            <a:avLst/>
          </a:prstGeom>
          <a:solidFill>
            <a:srgbClr val="99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today 1</a:t>
            </a:r>
          </a:p>
          <a:p>
            <a:pPr algn="r">
              <a:lnSpc>
                <a:spcPct val="100000"/>
              </a:lnSpc>
            </a:pPr>
            <a:r>
              <a:rPr lang="en-US" sz="1800" strike="noStrike" spc="-1">
                <a:solidFill>
                  <a:srgbClr val="000000"/>
                </a:solidFill>
                <a:uFill>
                  <a:solidFill>
                    <a:srgbClr val="FFFFFF"/>
                  </a:solidFill>
                </a:uFill>
                <a:latin typeface="Arial"/>
              </a:rPr>
              <a:t>is  1</a:t>
            </a:r>
          </a:p>
          <a:p>
            <a:pPr algn="r">
              <a:lnSpc>
                <a:spcPct val="100000"/>
              </a:lnSpc>
            </a:pPr>
            <a:r>
              <a:rPr lang="en-US" sz="1800" strike="noStrike" spc="-1">
                <a:solidFill>
                  <a:srgbClr val="000000"/>
                </a:solidFill>
                <a:uFill>
                  <a:solidFill>
                    <a:srgbClr val="FFFFFF"/>
                  </a:solidFill>
                </a:uFill>
                <a:latin typeface="Arial"/>
              </a:rPr>
              <a:t>good  1</a:t>
            </a:r>
          </a:p>
        </p:txBody>
      </p:sp>
      <p:sp>
        <p:nvSpPr>
          <p:cNvPr id="248" name="CustomShape 8"/>
          <p:cNvSpPr/>
          <p:nvPr/>
        </p:nvSpPr>
        <p:spPr>
          <a:xfrm>
            <a:off x="3115800" y="3809880"/>
            <a:ext cx="1294920" cy="1676160"/>
          </a:xfrm>
          <a:prstGeom prst="rect">
            <a:avLst/>
          </a:prstGeom>
          <a:solidFill>
            <a:srgbClr val="99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this  1</a:t>
            </a:r>
          </a:p>
          <a:p>
            <a:pPr algn="r">
              <a:lnSpc>
                <a:spcPct val="100000"/>
              </a:lnSpc>
            </a:pPr>
            <a:r>
              <a:rPr lang="en-US" sz="1800" strike="noStrike" spc="-1">
                <a:solidFill>
                  <a:srgbClr val="000000"/>
                </a:solidFill>
                <a:uFill>
                  <a:solidFill>
                    <a:srgbClr val="FFFFFF"/>
                  </a:solidFill>
                </a:uFill>
                <a:latin typeface="Arial"/>
              </a:rPr>
              <a:t>guy  1</a:t>
            </a:r>
          </a:p>
          <a:p>
            <a:pPr algn="r">
              <a:lnSpc>
                <a:spcPct val="100000"/>
              </a:lnSpc>
            </a:pPr>
            <a:r>
              <a:rPr lang="en-US" sz="1800" strike="noStrike" spc="-1">
                <a:solidFill>
                  <a:srgbClr val="000000"/>
                </a:solidFill>
                <a:uFill>
                  <a:solidFill>
                    <a:srgbClr val="FFFFFF"/>
                  </a:solidFill>
                </a:uFill>
                <a:latin typeface="Arial"/>
              </a:rPr>
              <a:t>is  1</a:t>
            </a:r>
          </a:p>
          <a:p>
            <a:pPr algn="r">
              <a:lnSpc>
                <a:spcPct val="100000"/>
              </a:lnSpc>
            </a:pPr>
            <a:r>
              <a:rPr lang="en-US" sz="1800" strike="noStrike" spc="-1">
                <a:solidFill>
                  <a:srgbClr val="000000"/>
                </a:solidFill>
                <a:uFill>
                  <a:solidFill>
                    <a:srgbClr val="FFFFFF"/>
                  </a:solidFill>
                </a:uFill>
                <a:latin typeface="Arial"/>
              </a:rPr>
              <a:t>a  1</a:t>
            </a:r>
          </a:p>
          <a:p>
            <a:pPr algn="r">
              <a:lnSpc>
                <a:spcPct val="100000"/>
              </a:lnSpc>
            </a:pPr>
            <a:r>
              <a:rPr lang="en-US" sz="1800" strike="noStrike" spc="-1">
                <a:solidFill>
                  <a:srgbClr val="000000"/>
                </a:solidFill>
                <a:uFill>
                  <a:solidFill>
                    <a:srgbClr val="FFFFFF"/>
                  </a:solidFill>
                </a:uFill>
                <a:latin typeface="Arial"/>
              </a:rPr>
              <a:t>good  1</a:t>
            </a:r>
          </a:p>
          <a:p>
            <a:pPr algn="r">
              <a:lnSpc>
                <a:spcPct val="100000"/>
              </a:lnSpc>
            </a:pPr>
            <a:r>
              <a:rPr lang="en-US" sz="1800" strike="noStrike" spc="-1">
                <a:solidFill>
                  <a:srgbClr val="000000"/>
                </a:solidFill>
                <a:uFill>
                  <a:solidFill>
                    <a:srgbClr val="FFFFFF"/>
                  </a:solidFill>
                </a:uFill>
                <a:latin typeface="Arial"/>
              </a:rPr>
              <a:t>man  1</a:t>
            </a:r>
          </a:p>
        </p:txBody>
      </p:sp>
      <p:sp>
        <p:nvSpPr>
          <p:cNvPr id="249" name="CustomShape 9"/>
          <p:cNvSpPr/>
          <p:nvPr/>
        </p:nvSpPr>
        <p:spPr>
          <a:xfrm>
            <a:off x="3115800" y="5638680"/>
            <a:ext cx="1294920" cy="1142640"/>
          </a:xfrm>
          <a:prstGeom prst="rect">
            <a:avLst/>
          </a:prstGeom>
          <a:solidFill>
            <a:srgbClr val="99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good  1</a:t>
            </a:r>
          </a:p>
          <a:p>
            <a:pPr algn="r">
              <a:lnSpc>
                <a:spcPct val="100000"/>
              </a:lnSpc>
            </a:pPr>
            <a:r>
              <a:rPr lang="en-US" sz="1800" strike="noStrike" spc="-1">
                <a:solidFill>
                  <a:srgbClr val="000000"/>
                </a:solidFill>
                <a:uFill>
                  <a:solidFill>
                    <a:srgbClr val="FFFFFF"/>
                  </a:solidFill>
                </a:uFill>
                <a:latin typeface="Arial"/>
              </a:rPr>
              <a:t>man  1</a:t>
            </a:r>
          </a:p>
          <a:p>
            <a:pPr algn="r">
              <a:lnSpc>
                <a:spcPct val="100000"/>
              </a:lnSpc>
            </a:pPr>
            <a:r>
              <a:rPr lang="en-US" sz="1800" strike="noStrike" spc="-1">
                <a:solidFill>
                  <a:srgbClr val="000000"/>
                </a:solidFill>
                <a:uFill>
                  <a:solidFill>
                    <a:srgbClr val="FFFFFF"/>
                  </a:solidFill>
                </a:uFill>
                <a:latin typeface="Arial"/>
              </a:rPr>
              <a:t>is  1</a:t>
            </a:r>
          </a:p>
          <a:p>
            <a:pPr algn="r">
              <a:lnSpc>
                <a:spcPct val="100000"/>
              </a:lnSpc>
            </a:pPr>
            <a:r>
              <a:rPr lang="en-US" sz="1800" strike="noStrike" spc="-1">
                <a:solidFill>
                  <a:srgbClr val="000000"/>
                </a:solidFill>
                <a:uFill>
                  <a:solidFill>
                    <a:srgbClr val="FFFFFF"/>
                  </a:solidFill>
                </a:uFill>
                <a:latin typeface="Arial"/>
              </a:rPr>
              <a:t>good  1</a:t>
            </a:r>
          </a:p>
        </p:txBody>
      </p:sp>
      <p:sp>
        <p:nvSpPr>
          <p:cNvPr id="250" name="CustomShape 10"/>
          <p:cNvSpPr/>
          <p:nvPr/>
        </p:nvSpPr>
        <p:spPr>
          <a:xfrm flipV="1">
            <a:off x="4563360" y="3581280"/>
            <a:ext cx="380520" cy="609120"/>
          </a:xfrm>
          <a:prstGeom prst="rightArrow">
            <a:avLst>
              <a:gd name="adj1" fmla="val 50000"/>
              <a:gd name="adj2" fmla="val 25000"/>
            </a:avLst>
          </a:prstGeom>
          <a:solidFill>
            <a:srgbClr val="993300"/>
          </a:solidFill>
          <a:ln>
            <a:noFill/>
          </a:ln>
        </p:spPr>
        <p:style>
          <a:lnRef idx="0">
            <a:scrgbClr r="0" g="0" b="0"/>
          </a:lnRef>
          <a:fillRef idx="0">
            <a:scrgbClr r="0" g="0" b="0"/>
          </a:fillRef>
          <a:effectRef idx="0">
            <a:scrgbClr r="0" g="0" b="0"/>
          </a:effectRef>
          <a:fontRef idx="minor"/>
        </p:style>
      </p:sp>
      <p:sp>
        <p:nvSpPr>
          <p:cNvPr id="251" name="CustomShape 11"/>
          <p:cNvSpPr/>
          <p:nvPr/>
        </p:nvSpPr>
        <p:spPr>
          <a:xfrm>
            <a:off x="5249160" y="1219320"/>
            <a:ext cx="1294920" cy="30456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a 1 </a:t>
            </a:r>
          </a:p>
        </p:txBody>
      </p:sp>
      <p:sp>
        <p:nvSpPr>
          <p:cNvPr id="252" name="CustomShape 12"/>
          <p:cNvSpPr/>
          <p:nvPr/>
        </p:nvSpPr>
        <p:spPr>
          <a:xfrm>
            <a:off x="5249160" y="1566720"/>
            <a:ext cx="1294920" cy="139968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good  1</a:t>
            </a:r>
          </a:p>
          <a:p>
            <a:pPr algn="r">
              <a:lnSpc>
                <a:spcPct val="100000"/>
              </a:lnSpc>
            </a:pPr>
            <a:r>
              <a:rPr lang="en-US" sz="1800" strike="noStrike" spc="-1">
                <a:solidFill>
                  <a:srgbClr val="000000"/>
                </a:solidFill>
                <a:uFill>
                  <a:solidFill>
                    <a:srgbClr val="FFFFFF"/>
                  </a:solidFill>
                </a:uFill>
                <a:latin typeface="Arial"/>
              </a:rPr>
              <a:t>good  1</a:t>
            </a:r>
          </a:p>
          <a:p>
            <a:pPr algn="r">
              <a:lnSpc>
                <a:spcPct val="100000"/>
              </a:lnSpc>
            </a:pPr>
            <a:r>
              <a:rPr lang="en-US" sz="1800" strike="noStrike" spc="-1">
                <a:solidFill>
                  <a:srgbClr val="000000"/>
                </a:solidFill>
                <a:uFill>
                  <a:solidFill>
                    <a:srgbClr val="FFFFFF"/>
                  </a:solidFill>
                </a:uFill>
                <a:latin typeface="Arial"/>
              </a:rPr>
              <a:t>good  1</a:t>
            </a:r>
          </a:p>
          <a:p>
            <a:pPr algn="r">
              <a:lnSpc>
                <a:spcPct val="100000"/>
              </a:lnSpc>
            </a:pPr>
            <a:r>
              <a:rPr lang="en-US" sz="1800" strike="noStrike" spc="-1">
                <a:solidFill>
                  <a:srgbClr val="000000"/>
                </a:solidFill>
                <a:uFill>
                  <a:solidFill>
                    <a:srgbClr val="FFFFFF"/>
                  </a:solidFill>
                </a:uFill>
                <a:latin typeface="Arial"/>
              </a:rPr>
              <a:t>good  1</a:t>
            </a:r>
          </a:p>
          <a:p>
            <a:pPr algn="r">
              <a:lnSpc>
                <a:spcPct val="100000"/>
              </a:lnSpc>
            </a:pPr>
            <a:r>
              <a:rPr lang="en-US" sz="1800" strike="noStrike" spc="-1">
                <a:solidFill>
                  <a:srgbClr val="000000"/>
                </a:solidFill>
                <a:uFill>
                  <a:solidFill>
                    <a:srgbClr val="FFFFFF"/>
                  </a:solidFill>
                </a:uFill>
                <a:latin typeface="Arial"/>
              </a:rPr>
              <a:t>good  1</a:t>
            </a:r>
          </a:p>
        </p:txBody>
      </p:sp>
      <p:sp>
        <p:nvSpPr>
          <p:cNvPr id="253" name="CustomShape 13"/>
          <p:cNvSpPr/>
          <p:nvPr/>
        </p:nvSpPr>
        <p:spPr>
          <a:xfrm>
            <a:off x="5249160" y="4648320"/>
            <a:ext cx="1294920" cy="53316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man 1</a:t>
            </a:r>
          </a:p>
          <a:p>
            <a:pPr algn="r">
              <a:lnSpc>
                <a:spcPct val="100000"/>
              </a:lnSpc>
            </a:pPr>
            <a:r>
              <a:rPr lang="en-US" sz="1800" strike="noStrike" spc="-1">
                <a:solidFill>
                  <a:srgbClr val="000000"/>
                </a:solidFill>
                <a:uFill>
                  <a:solidFill>
                    <a:srgbClr val="FFFFFF"/>
                  </a:solidFill>
                </a:uFill>
                <a:latin typeface="Arial"/>
              </a:rPr>
              <a:t>man 1</a:t>
            </a:r>
          </a:p>
        </p:txBody>
      </p:sp>
      <p:sp>
        <p:nvSpPr>
          <p:cNvPr id="254" name="CustomShape 14"/>
          <p:cNvSpPr/>
          <p:nvPr/>
        </p:nvSpPr>
        <p:spPr>
          <a:xfrm>
            <a:off x="5249160" y="5257800"/>
            <a:ext cx="1294920" cy="30456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the  1</a:t>
            </a:r>
          </a:p>
        </p:txBody>
      </p:sp>
      <p:sp>
        <p:nvSpPr>
          <p:cNvPr id="255" name="CustomShape 15"/>
          <p:cNvSpPr/>
          <p:nvPr/>
        </p:nvSpPr>
        <p:spPr>
          <a:xfrm flipV="1">
            <a:off x="2658600" y="3581280"/>
            <a:ext cx="380520" cy="609120"/>
          </a:xfrm>
          <a:prstGeom prst="rightArrow">
            <a:avLst>
              <a:gd name="adj1" fmla="val 50000"/>
              <a:gd name="adj2" fmla="val 25000"/>
            </a:avLst>
          </a:prstGeom>
          <a:solidFill>
            <a:srgbClr val="993300"/>
          </a:solidFill>
          <a:ln>
            <a:noFill/>
          </a:ln>
        </p:spPr>
        <p:style>
          <a:lnRef idx="0">
            <a:scrgbClr r="0" g="0" b="0"/>
          </a:lnRef>
          <a:fillRef idx="0">
            <a:scrgbClr r="0" g="0" b="0"/>
          </a:fillRef>
          <a:effectRef idx="0">
            <a:scrgbClr r="0" g="0" b="0"/>
          </a:effectRef>
          <a:fontRef idx="minor"/>
        </p:style>
      </p:sp>
      <p:sp>
        <p:nvSpPr>
          <p:cNvPr id="256" name="CustomShape 16"/>
          <p:cNvSpPr/>
          <p:nvPr/>
        </p:nvSpPr>
        <p:spPr>
          <a:xfrm>
            <a:off x="5249160" y="6477120"/>
            <a:ext cx="1294920" cy="30456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weather 1</a:t>
            </a:r>
          </a:p>
        </p:txBody>
      </p:sp>
      <p:sp>
        <p:nvSpPr>
          <p:cNvPr id="257" name="CustomShape 17"/>
          <p:cNvSpPr/>
          <p:nvPr/>
        </p:nvSpPr>
        <p:spPr>
          <a:xfrm>
            <a:off x="5249160" y="6095880"/>
            <a:ext cx="1294920" cy="30456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today  1</a:t>
            </a:r>
          </a:p>
        </p:txBody>
      </p:sp>
      <p:sp>
        <p:nvSpPr>
          <p:cNvPr id="258" name="CustomShape 18"/>
          <p:cNvSpPr/>
          <p:nvPr/>
        </p:nvSpPr>
        <p:spPr>
          <a:xfrm>
            <a:off x="5249160" y="3110040"/>
            <a:ext cx="1294920" cy="30456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guy 1</a:t>
            </a:r>
          </a:p>
        </p:txBody>
      </p:sp>
      <p:sp>
        <p:nvSpPr>
          <p:cNvPr id="259" name="CustomShape 19"/>
          <p:cNvSpPr/>
          <p:nvPr/>
        </p:nvSpPr>
        <p:spPr>
          <a:xfrm>
            <a:off x="5249160" y="3443400"/>
            <a:ext cx="1294920" cy="106632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is  1</a:t>
            </a:r>
          </a:p>
          <a:p>
            <a:pPr algn="r">
              <a:lnSpc>
                <a:spcPct val="100000"/>
              </a:lnSpc>
            </a:pPr>
            <a:r>
              <a:rPr lang="en-US" sz="1800" strike="noStrike" spc="-1">
                <a:solidFill>
                  <a:srgbClr val="000000"/>
                </a:solidFill>
                <a:uFill>
                  <a:solidFill>
                    <a:srgbClr val="FFFFFF"/>
                  </a:solidFill>
                </a:uFill>
                <a:latin typeface="Arial"/>
              </a:rPr>
              <a:t>is  1</a:t>
            </a:r>
          </a:p>
          <a:p>
            <a:pPr algn="r">
              <a:lnSpc>
                <a:spcPct val="100000"/>
              </a:lnSpc>
            </a:pPr>
            <a:r>
              <a:rPr lang="en-US" sz="1800" strike="noStrike" spc="-1">
                <a:solidFill>
                  <a:srgbClr val="000000"/>
                </a:solidFill>
                <a:uFill>
                  <a:solidFill>
                    <a:srgbClr val="FFFFFF"/>
                  </a:solidFill>
                </a:uFill>
                <a:latin typeface="Arial"/>
              </a:rPr>
              <a:t>is  1</a:t>
            </a:r>
          </a:p>
          <a:p>
            <a:pPr algn="r">
              <a:lnSpc>
                <a:spcPct val="100000"/>
              </a:lnSpc>
            </a:pPr>
            <a:r>
              <a:rPr lang="en-US" sz="1800" strike="noStrike" spc="-1">
                <a:solidFill>
                  <a:srgbClr val="000000"/>
                </a:solidFill>
                <a:uFill>
                  <a:solidFill>
                    <a:srgbClr val="FFFFFF"/>
                  </a:solidFill>
                </a:uFill>
                <a:latin typeface="Arial"/>
              </a:rPr>
              <a:t>is  1</a:t>
            </a:r>
          </a:p>
        </p:txBody>
      </p:sp>
      <p:sp>
        <p:nvSpPr>
          <p:cNvPr id="260" name="CustomShape 20"/>
          <p:cNvSpPr/>
          <p:nvPr/>
        </p:nvSpPr>
        <p:spPr>
          <a:xfrm>
            <a:off x="5249160" y="5715000"/>
            <a:ext cx="1294920" cy="304560"/>
          </a:xfrm>
          <a:prstGeom prst="rect">
            <a:avLst/>
          </a:prstGeom>
          <a:solidFill>
            <a:srgbClr val="FFCC00"/>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this 1</a:t>
            </a:r>
          </a:p>
        </p:txBody>
      </p:sp>
      <p:sp>
        <p:nvSpPr>
          <p:cNvPr id="261" name="CustomShape 21"/>
          <p:cNvSpPr/>
          <p:nvPr/>
        </p:nvSpPr>
        <p:spPr>
          <a:xfrm>
            <a:off x="7382880" y="1828800"/>
            <a:ext cx="1294920" cy="304560"/>
          </a:xfrm>
          <a:prstGeom prst="rect">
            <a:avLst/>
          </a:prstGeom>
          <a:solidFill>
            <a:srgbClr val="FFCC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a  1</a:t>
            </a:r>
          </a:p>
        </p:txBody>
      </p:sp>
      <p:sp>
        <p:nvSpPr>
          <p:cNvPr id="262" name="CustomShape 22"/>
          <p:cNvSpPr/>
          <p:nvPr/>
        </p:nvSpPr>
        <p:spPr>
          <a:xfrm>
            <a:off x="7382880" y="2333520"/>
            <a:ext cx="1294920" cy="304560"/>
          </a:xfrm>
          <a:prstGeom prst="rect">
            <a:avLst/>
          </a:prstGeom>
          <a:solidFill>
            <a:srgbClr val="FFCC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good  5</a:t>
            </a:r>
          </a:p>
        </p:txBody>
      </p:sp>
      <p:sp>
        <p:nvSpPr>
          <p:cNvPr id="263" name="CustomShape 23"/>
          <p:cNvSpPr/>
          <p:nvPr/>
        </p:nvSpPr>
        <p:spPr>
          <a:xfrm>
            <a:off x="7382880" y="2838600"/>
            <a:ext cx="1294920" cy="304560"/>
          </a:xfrm>
          <a:prstGeom prst="rect">
            <a:avLst/>
          </a:prstGeom>
          <a:solidFill>
            <a:srgbClr val="FFCC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guy  1</a:t>
            </a:r>
          </a:p>
        </p:txBody>
      </p:sp>
      <p:sp>
        <p:nvSpPr>
          <p:cNvPr id="264" name="CustomShape 24"/>
          <p:cNvSpPr/>
          <p:nvPr/>
        </p:nvSpPr>
        <p:spPr>
          <a:xfrm>
            <a:off x="7382880" y="3343320"/>
            <a:ext cx="1294920" cy="304560"/>
          </a:xfrm>
          <a:prstGeom prst="rect">
            <a:avLst/>
          </a:prstGeom>
          <a:solidFill>
            <a:srgbClr val="FFCC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is  4</a:t>
            </a:r>
          </a:p>
        </p:txBody>
      </p:sp>
      <p:sp>
        <p:nvSpPr>
          <p:cNvPr id="265" name="CustomShape 25"/>
          <p:cNvSpPr/>
          <p:nvPr/>
        </p:nvSpPr>
        <p:spPr>
          <a:xfrm>
            <a:off x="7382880" y="3848040"/>
            <a:ext cx="1294920" cy="304560"/>
          </a:xfrm>
          <a:prstGeom prst="rect">
            <a:avLst/>
          </a:prstGeom>
          <a:solidFill>
            <a:srgbClr val="FFCC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man  2</a:t>
            </a:r>
          </a:p>
        </p:txBody>
      </p:sp>
      <p:sp>
        <p:nvSpPr>
          <p:cNvPr id="266" name="CustomShape 26"/>
          <p:cNvSpPr/>
          <p:nvPr/>
        </p:nvSpPr>
        <p:spPr>
          <a:xfrm>
            <a:off x="7382880" y="4352760"/>
            <a:ext cx="1294920" cy="304560"/>
          </a:xfrm>
          <a:prstGeom prst="rect">
            <a:avLst/>
          </a:prstGeom>
          <a:solidFill>
            <a:srgbClr val="FFCC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the  1</a:t>
            </a:r>
          </a:p>
        </p:txBody>
      </p:sp>
      <p:sp>
        <p:nvSpPr>
          <p:cNvPr id="267" name="CustomShape 27"/>
          <p:cNvSpPr/>
          <p:nvPr/>
        </p:nvSpPr>
        <p:spPr>
          <a:xfrm>
            <a:off x="7382880" y="4857840"/>
            <a:ext cx="1294920" cy="304560"/>
          </a:xfrm>
          <a:prstGeom prst="rect">
            <a:avLst/>
          </a:prstGeom>
          <a:solidFill>
            <a:srgbClr val="FFCC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this  1</a:t>
            </a:r>
          </a:p>
        </p:txBody>
      </p:sp>
      <p:sp>
        <p:nvSpPr>
          <p:cNvPr id="268" name="CustomShape 28"/>
          <p:cNvSpPr/>
          <p:nvPr/>
        </p:nvSpPr>
        <p:spPr>
          <a:xfrm>
            <a:off x="7382880" y="5362560"/>
            <a:ext cx="1294920" cy="304560"/>
          </a:xfrm>
          <a:prstGeom prst="rect">
            <a:avLst/>
          </a:prstGeom>
          <a:solidFill>
            <a:srgbClr val="FFCC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today  1</a:t>
            </a:r>
          </a:p>
        </p:txBody>
      </p:sp>
      <p:sp>
        <p:nvSpPr>
          <p:cNvPr id="269" name="CustomShape 29"/>
          <p:cNvSpPr/>
          <p:nvPr/>
        </p:nvSpPr>
        <p:spPr>
          <a:xfrm>
            <a:off x="7382880" y="5867280"/>
            <a:ext cx="1294920" cy="304560"/>
          </a:xfrm>
          <a:prstGeom prst="rect">
            <a:avLst/>
          </a:prstGeom>
          <a:solidFill>
            <a:srgbClr val="FFCC99"/>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r">
              <a:lnSpc>
                <a:spcPct val="100000"/>
              </a:lnSpc>
            </a:pPr>
            <a:r>
              <a:rPr lang="en-US" sz="1800" strike="noStrike" spc="-1">
                <a:solidFill>
                  <a:srgbClr val="000000"/>
                </a:solidFill>
                <a:uFill>
                  <a:solidFill>
                    <a:srgbClr val="FFFFFF"/>
                  </a:solidFill>
                </a:uFill>
                <a:latin typeface="Arial"/>
              </a:rPr>
              <a:t>weather  1</a:t>
            </a:r>
          </a:p>
        </p:txBody>
      </p:sp>
      <p:sp>
        <p:nvSpPr>
          <p:cNvPr id="270" name="CustomShape 30"/>
          <p:cNvSpPr/>
          <p:nvPr/>
        </p:nvSpPr>
        <p:spPr>
          <a:xfrm flipV="1">
            <a:off x="6773400" y="3581280"/>
            <a:ext cx="456840" cy="609120"/>
          </a:xfrm>
          <a:prstGeom prst="rightArrow">
            <a:avLst>
              <a:gd name="adj1" fmla="val 50000"/>
              <a:gd name="adj2" fmla="val 25000"/>
            </a:avLst>
          </a:prstGeom>
          <a:solidFill>
            <a:srgbClr val="993300"/>
          </a:solidFill>
          <a:ln>
            <a:noFill/>
          </a:ln>
        </p:spPr>
        <p:style>
          <a:lnRef idx="0">
            <a:scrgbClr r="0" g="0" b="0"/>
          </a:lnRef>
          <a:fillRef idx="0">
            <a:scrgbClr r="0" g="0" b="0"/>
          </a:fillRef>
          <a:effectRef idx="0">
            <a:scrgbClr r="0" g="0" b="0"/>
          </a:effectRef>
          <a:fontRef idx="minor"/>
        </p:style>
      </p:sp>
      <p:sp>
        <p:nvSpPr>
          <p:cNvPr id="271" name="CustomShape 31"/>
          <p:cNvSpPr/>
          <p:nvPr/>
        </p:nvSpPr>
        <p:spPr>
          <a:xfrm>
            <a:off x="5096880" y="3048120"/>
            <a:ext cx="1599840" cy="1523520"/>
          </a:xfrm>
          <a:prstGeom prst="rect">
            <a:avLst/>
          </a:prstGeom>
          <a:noFill/>
          <a:ln w="1440" cap="rnd">
            <a:solidFill>
              <a:schemeClr val="tx1"/>
            </a:solidFill>
            <a:custDash>
              <a:ds d="3500000" sp="2600000"/>
            </a:custDash>
            <a:miter/>
          </a:ln>
        </p:spPr>
        <p:style>
          <a:lnRef idx="0">
            <a:scrgbClr r="0" g="0" b="0"/>
          </a:lnRef>
          <a:fillRef idx="0">
            <a:scrgbClr r="0" g="0" b="0"/>
          </a:fillRef>
          <a:effectRef idx="0">
            <a:scrgbClr r="0" g="0" b="0"/>
          </a:effectRef>
          <a:fontRef idx="minor"/>
        </p:style>
      </p:sp>
      <p:sp>
        <p:nvSpPr>
          <p:cNvPr id="272" name="CustomShape 32"/>
          <p:cNvSpPr/>
          <p:nvPr/>
        </p:nvSpPr>
        <p:spPr>
          <a:xfrm>
            <a:off x="5096880" y="4572000"/>
            <a:ext cx="1599840" cy="990360"/>
          </a:xfrm>
          <a:prstGeom prst="rect">
            <a:avLst/>
          </a:prstGeom>
          <a:noFill/>
          <a:ln w="1440" cap="rnd">
            <a:solidFill>
              <a:schemeClr val="tx1"/>
            </a:solidFill>
            <a:custDash>
              <a:ds d="3500000" sp="2600000"/>
            </a:custDash>
            <a:miter/>
          </a:ln>
        </p:spPr>
        <p:style>
          <a:lnRef idx="0">
            <a:scrgbClr r="0" g="0" b="0"/>
          </a:lnRef>
          <a:fillRef idx="0">
            <a:scrgbClr r="0" g="0" b="0"/>
          </a:fillRef>
          <a:effectRef idx="0">
            <a:scrgbClr r="0" g="0" b="0"/>
          </a:effectRef>
          <a:fontRef idx="minor"/>
        </p:style>
      </p:sp>
      <p:sp>
        <p:nvSpPr>
          <p:cNvPr id="273" name="CustomShape 33"/>
          <p:cNvSpPr/>
          <p:nvPr/>
        </p:nvSpPr>
        <p:spPr>
          <a:xfrm>
            <a:off x="5096880" y="5590800"/>
            <a:ext cx="1599840" cy="1218960"/>
          </a:xfrm>
          <a:prstGeom prst="rect">
            <a:avLst/>
          </a:prstGeom>
          <a:noFill/>
          <a:ln w="1440" cap="rnd">
            <a:solidFill>
              <a:schemeClr val="tx1"/>
            </a:solidFill>
            <a:custDash>
              <a:ds d="3500000" sp="2600000"/>
            </a:custDash>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additive="repl">
                                        <p:cTn id="7" dur="1000"/>
                                        <p:tgtEl>
                                          <p:spTgt spid="246"/>
                                        </p:tgtEl>
                                      </p:cBhvr>
                                    </p:animEffect>
                                    <p:anim calcmode="lin" valueType="num">
                                      <p:cBhvr additive="repl">
                                        <p:cTn id="8" dur="1000" fill="hold"/>
                                        <p:tgtEl>
                                          <p:spTgt spid="246"/>
                                        </p:tgtEl>
                                        <p:attrNameLst>
                                          <p:attrName>ppt_x</p:attrName>
                                        </p:attrNameLst>
                                      </p:cBhvr>
                                      <p:tavLst>
                                        <p:tav tm="0">
                                          <p:val>
                                            <p:strVal val="#ppt_x"/>
                                          </p:val>
                                        </p:tav>
                                        <p:tav tm="100000">
                                          <p:val>
                                            <p:strVal val="#ppt_x"/>
                                          </p:val>
                                        </p:tav>
                                      </p:tavLst>
                                    </p:anim>
                                    <p:anim calcmode="lin" valueType="num">
                                      <p:cBhvr additive="repl">
                                        <p:cTn id="9" dur="1000" fill="hold"/>
                                        <p:tgtEl>
                                          <p:spTgt spid="246"/>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247"/>
                                        </p:tgtEl>
                                        <p:attrNameLst>
                                          <p:attrName>style.visibility</p:attrName>
                                        </p:attrNameLst>
                                      </p:cBhvr>
                                      <p:to>
                                        <p:strVal val="visible"/>
                                      </p:to>
                                    </p:set>
                                    <p:animEffect transition="in" filter="fade">
                                      <p:cBhvr additive="repl">
                                        <p:cTn id="12" dur="1000"/>
                                        <p:tgtEl>
                                          <p:spTgt spid="247"/>
                                        </p:tgtEl>
                                      </p:cBhvr>
                                    </p:animEffect>
                                    <p:anim calcmode="lin" valueType="num">
                                      <p:cBhvr additive="repl">
                                        <p:cTn id="13" dur="1000" fill="hold"/>
                                        <p:tgtEl>
                                          <p:spTgt spid="247"/>
                                        </p:tgtEl>
                                        <p:attrNameLst>
                                          <p:attrName>ppt_x</p:attrName>
                                        </p:attrNameLst>
                                      </p:cBhvr>
                                      <p:tavLst>
                                        <p:tav tm="0">
                                          <p:val>
                                            <p:strVal val="#ppt_x"/>
                                          </p:val>
                                        </p:tav>
                                        <p:tav tm="100000">
                                          <p:val>
                                            <p:strVal val="#ppt_x"/>
                                          </p:val>
                                        </p:tav>
                                      </p:tavLst>
                                    </p:anim>
                                    <p:anim calcmode="lin" valueType="num">
                                      <p:cBhvr additive="repl">
                                        <p:cTn id="14" dur="1000" fill="hold"/>
                                        <p:tgtEl>
                                          <p:spTgt spid="247"/>
                                        </p:tgtEl>
                                        <p:attrNameLst>
                                          <p:attrName>ppt_y</p:attrName>
                                        </p:attrNameLst>
                                      </p:cBhvr>
                                      <p:tavLst>
                                        <p:tav tm="0">
                                          <p:val>
                                            <p:strVal val="#ppt_y+.1"/>
                                          </p:val>
                                        </p:tav>
                                        <p:tav tm="100000">
                                          <p:val>
                                            <p:strVal val="#ppt_y"/>
                                          </p:val>
                                        </p:tav>
                                      </p:tavLst>
                                    </p:anim>
                                  </p:childTnLst>
                                </p:cTn>
                              </p:par>
                              <p:par>
                                <p:cTn id="15" presetID="42" presetClass="entr" fill="hold" nodeType="withEffect">
                                  <p:stCondLst>
                                    <p:cond delay="0"/>
                                  </p:stCondLst>
                                  <p:childTnLst>
                                    <p:set>
                                      <p:cBhvr>
                                        <p:cTn id="16" dur="1" fill="hold">
                                          <p:stCondLst>
                                            <p:cond delay="0"/>
                                          </p:stCondLst>
                                        </p:cTn>
                                        <p:tgtEl>
                                          <p:spTgt spid="248"/>
                                        </p:tgtEl>
                                        <p:attrNameLst>
                                          <p:attrName>style.visibility</p:attrName>
                                        </p:attrNameLst>
                                      </p:cBhvr>
                                      <p:to>
                                        <p:strVal val="visible"/>
                                      </p:to>
                                    </p:set>
                                    <p:animEffect transition="in" filter="fade">
                                      <p:cBhvr additive="repl">
                                        <p:cTn id="17" dur="1000"/>
                                        <p:tgtEl>
                                          <p:spTgt spid="248"/>
                                        </p:tgtEl>
                                      </p:cBhvr>
                                    </p:animEffect>
                                    <p:anim calcmode="lin" valueType="num">
                                      <p:cBhvr additive="repl">
                                        <p:cTn id="18" dur="1000" fill="hold"/>
                                        <p:tgtEl>
                                          <p:spTgt spid="248"/>
                                        </p:tgtEl>
                                        <p:attrNameLst>
                                          <p:attrName>ppt_x</p:attrName>
                                        </p:attrNameLst>
                                      </p:cBhvr>
                                      <p:tavLst>
                                        <p:tav tm="0">
                                          <p:val>
                                            <p:strVal val="#ppt_x"/>
                                          </p:val>
                                        </p:tav>
                                        <p:tav tm="100000">
                                          <p:val>
                                            <p:strVal val="#ppt_x"/>
                                          </p:val>
                                        </p:tav>
                                      </p:tavLst>
                                    </p:anim>
                                    <p:anim calcmode="lin" valueType="num">
                                      <p:cBhvr additive="repl">
                                        <p:cTn id="19" dur="1000" fill="hold"/>
                                        <p:tgtEl>
                                          <p:spTgt spid="248"/>
                                        </p:tgtEl>
                                        <p:attrNameLst>
                                          <p:attrName>ppt_y</p:attrName>
                                        </p:attrNameLst>
                                      </p:cBhvr>
                                      <p:tavLst>
                                        <p:tav tm="0">
                                          <p:val>
                                            <p:strVal val="#ppt_y+.1"/>
                                          </p:val>
                                        </p:tav>
                                        <p:tav tm="100000">
                                          <p:val>
                                            <p:strVal val="#ppt_y"/>
                                          </p:val>
                                        </p:tav>
                                      </p:tavLst>
                                    </p:anim>
                                  </p:childTnLst>
                                </p:cTn>
                              </p:par>
                              <p:par>
                                <p:cTn id="20" presetID="42" presetClass="entr" fill="hold" nodeType="withEffect">
                                  <p:stCondLst>
                                    <p:cond delay="0"/>
                                  </p:stCondLst>
                                  <p:childTnLst>
                                    <p:set>
                                      <p:cBhvr>
                                        <p:cTn id="21" dur="1" fill="hold">
                                          <p:stCondLst>
                                            <p:cond delay="0"/>
                                          </p:stCondLst>
                                        </p:cTn>
                                        <p:tgtEl>
                                          <p:spTgt spid="249"/>
                                        </p:tgtEl>
                                        <p:attrNameLst>
                                          <p:attrName>style.visibility</p:attrName>
                                        </p:attrNameLst>
                                      </p:cBhvr>
                                      <p:to>
                                        <p:strVal val="visible"/>
                                      </p:to>
                                    </p:set>
                                    <p:animEffect transition="in" filter="fade">
                                      <p:cBhvr additive="repl">
                                        <p:cTn id="22" dur="1000"/>
                                        <p:tgtEl>
                                          <p:spTgt spid="249"/>
                                        </p:tgtEl>
                                      </p:cBhvr>
                                    </p:animEffect>
                                    <p:anim calcmode="lin" valueType="num">
                                      <p:cBhvr additive="repl">
                                        <p:cTn id="23" dur="1000" fill="hold"/>
                                        <p:tgtEl>
                                          <p:spTgt spid="249"/>
                                        </p:tgtEl>
                                        <p:attrNameLst>
                                          <p:attrName>ppt_x</p:attrName>
                                        </p:attrNameLst>
                                      </p:cBhvr>
                                      <p:tavLst>
                                        <p:tav tm="0">
                                          <p:val>
                                            <p:strVal val="#ppt_x"/>
                                          </p:val>
                                        </p:tav>
                                        <p:tav tm="100000">
                                          <p:val>
                                            <p:strVal val="#ppt_x"/>
                                          </p:val>
                                        </p:tav>
                                      </p:tavLst>
                                    </p:anim>
                                    <p:anim calcmode="lin" valueType="num">
                                      <p:cBhvr additive="repl">
                                        <p:cTn id="24" dur="1000" fill="hold"/>
                                        <p:tgtEl>
                                          <p:spTgt spid="24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fill="hold" nodeType="clickEffect">
                                  <p:stCondLst>
                                    <p:cond delay="0"/>
                                  </p:stCondLst>
                                  <p:childTnLst>
                                    <p:set>
                                      <p:cBhvr>
                                        <p:cTn id="28" dur="1" fill="hold">
                                          <p:stCondLst>
                                            <p:cond delay="0"/>
                                          </p:stCondLst>
                                        </p:cTn>
                                        <p:tgtEl>
                                          <p:spTgt spid="250"/>
                                        </p:tgtEl>
                                        <p:attrNameLst>
                                          <p:attrName>style.visibility</p:attrName>
                                        </p:attrNameLst>
                                      </p:cBhvr>
                                      <p:to>
                                        <p:strVal val="visible"/>
                                      </p:to>
                                    </p:set>
                                    <p:animEffect transition="in" filter="fade">
                                      <p:cBhvr additive="repl">
                                        <p:cTn id="29" dur="1000"/>
                                        <p:tgtEl>
                                          <p:spTgt spid="250"/>
                                        </p:tgtEl>
                                      </p:cBhvr>
                                    </p:animEffect>
                                    <p:anim calcmode="lin" valueType="num">
                                      <p:cBhvr additive="repl">
                                        <p:cTn id="30" dur="1000" fill="hold"/>
                                        <p:tgtEl>
                                          <p:spTgt spid="250"/>
                                        </p:tgtEl>
                                        <p:attrNameLst>
                                          <p:attrName>ppt_x</p:attrName>
                                        </p:attrNameLst>
                                      </p:cBhvr>
                                      <p:tavLst>
                                        <p:tav tm="0">
                                          <p:val>
                                            <p:strVal val="#ppt_x"/>
                                          </p:val>
                                        </p:tav>
                                        <p:tav tm="100000">
                                          <p:val>
                                            <p:strVal val="#ppt_x"/>
                                          </p:val>
                                        </p:tav>
                                      </p:tavLst>
                                    </p:anim>
                                    <p:anim calcmode="lin" valueType="num">
                                      <p:cBhvr additive="repl">
                                        <p:cTn id="31" dur="1000" fill="hold"/>
                                        <p:tgtEl>
                                          <p:spTgt spid="250"/>
                                        </p:tgtEl>
                                        <p:attrNameLst>
                                          <p:attrName>ppt_y</p:attrName>
                                        </p:attrNameLst>
                                      </p:cBhvr>
                                      <p:tavLst>
                                        <p:tav tm="0">
                                          <p:val>
                                            <p:strVal val="#ppt_y+.1"/>
                                          </p:val>
                                        </p:tav>
                                        <p:tav tm="100000">
                                          <p:val>
                                            <p:strVal val="#ppt_y"/>
                                          </p:val>
                                        </p:tav>
                                      </p:tavLst>
                                    </p:anim>
                                  </p:childTnLst>
                                </p:cTn>
                              </p:par>
                              <p:par>
                                <p:cTn id="32" presetID="42" presetClass="entr" fill="hold" nodeType="withEffect">
                                  <p:stCondLst>
                                    <p:cond delay="0"/>
                                  </p:stCondLst>
                                  <p:childTnLst>
                                    <p:set>
                                      <p:cBhvr>
                                        <p:cTn id="33" dur="1" fill="hold">
                                          <p:stCondLst>
                                            <p:cond delay="0"/>
                                          </p:stCondLst>
                                        </p:cTn>
                                        <p:tgtEl>
                                          <p:spTgt spid="251"/>
                                        </p:tgtEl>
                                        <p:attrNameLst>
                                          <p:attrName>style.visibility</p:attrName>
                                        </p:attrNameLst>
                                      </p:cBhvr>
                                      <p:to>
                                        <p:strVal val="visible"/>
                                      </p:to>
                                    </p:set>
                                    <p:animEffect transition="in" filter="fade">
                                      <p:cBhvr additive="repl">
                                        <p:cTn id="34" dur="1000"/>
                                        <p:tgtEl>
                                          <p:spTgt spid="251"/>
                                        </p:tgtEl>
                                      </p:cBhvr>
                                    </p:animEffect>
                                    <p:anim calcmode="lin" valueType="num">
                                      <p:cBhvr additive="repl">
                                        <p:cTn id="35" dur="1000" fill="hold"/>
                                        <p:tgtEl>
                                          <p:spTgt spid="251"/>
                                        </p:tgtEl>
                                        <p:attrNameLst>
                                          <p:attrName>ppt_x</p:attrName>
                                        </p:attrNameLst>
                                      </p:cBhvr>
                                      <p:tavLst>
                                        <p:tav tm="0">
                                          <p:val>
                                            <p:strVal val="#ppt_x"/>
                                          </p:val>
                                        </p:tav>
                                        <p:tav tm="100000">
                                          <p:val>
                                            <p:strVal val="#ppt_x"/>
                                          </p:val>
                                        </p:tav>
                                      </p:tavLst>
                                    </p:anim>
                                    <p:anim calcmode="lin" valueType="num">
                                      <p:cBhvr additive="repl">
                                        <p:cTn id="36" dur="1000" fill="hold"/>
                                        <p:tgtEl>
                                          <p:spTgt spid="251"/>
                                        </p:tgtEl>
                                        <p:attrNameLst>
                                          <p:attrName>ppt_y</p:attrName>
                                        </p:attrNameLst>
                                      </p:cBhvr>
                                      <p:tavLst>
                                        <p:tav tm="0">
                                          <p:val>
                                            <p:strVal val="#ppt_y+.1"/>
                                          </p:val>
                                        </p:tav>
                                        <p:tav tm="100000">
                                          <p:val>
                                            <p:strVal val="#ppt_y"/>
                                          </p:val>
                                        </p:tav>
                                      </p:tavLst>
                                    </p:anim>
                                  </p:childTnLst>
                                </p:cTn>
                              </p:par>
                              <p:par>
                                <p:cTn id="37" presetID="42" presetClass="entr" fill="hold" nodeType="withEffect">
                                  <p:stCondLst>
                                    <p:cond delay="0"/>
                                  </p:stCondLst>
                                  <p:childTnLst>
                                    <p:set>
                                      <p:cBhvr>
                                        <p:cTn id="38" dur="1" fill="hold">
                                          <p:stCondLst>
                                            <p:cond delay="0"/>
                                          </p:stCondLst>
                                        </p:cTn>
                                        <p:tgtEl>
                                          <p:spTgt spid="252"/>
                                        </p:tgtEl>
                                        <p:attrNameLst>
                                          <p:attrName>style.visibility</p:attrName>
                                        </p:attrNameLst>
                                      </p:cBhvr>
                                      <p:to>
                                        <p:strVal val="visible"/>
                                      </p:to>
                                    </p:set>
                                    <p:animEffect transition="in" filter="fade">
                                      <p:cBhvr additive="repl">
                                        <p:cTn id="39" dur="1000"/>
                                        <p:tgtEl>
                                          <p:spTgt spid="252"/>
                                        </p:tgtEl>
                                      </p:cBhvr>
                                    </p:animEffect>
                                    <p:anim calcmode="lin" valueType="num">
                                      <p:cBhvr additive="repl">
                                        <p:cTn id="40" dur="1000" fill="hold"/>
                                        <p:tgtEl>
                                          <p:spTgt spid="252"/>
                                        </p:tgtEl>
                                        <p:attrNameLst>
                                          <p:attrName>ppt_x</p:attrName>
                                        </p:attrNameLst>
                                      </p:cBhvr>
                                      <p:tavLst>
                                        <p:tav tm="0">
                                          <p:val>
                                            <p:strVal val="#ppt_x"/>
                                          </p:val>
                                        </p:tav>
                                        <p:tav tm="100000">
                                          <p:val>
                                            <p:strVal val="#ppt_x"/>
                                          </p:val>
                                        </p:tav>
                                      </p:tavLst>
                                    </p:anim>
                                    <p:anim calcmode="lin" valueType="num">
                                      <p:cBhvr additive="repl">
                                        <p:cTn id="41" dur="1000" fill="hold"/>
                                        <p:tgtEl>
                                          <p:spTgt spid="252"/>
                                        </p:tgtEl>
                                        <p:attrNameLst>
                                          <p:attrName>ppt_y</p:attrName>
                                        </p:attrNameLst>
                                      </p:cBhvr>
                                      <p:tavLst>
                                        <p:tav tm="0">
                                          <p:val>
                                            <p:strVal val="#ppt_y+.1"/>
                                          </p:val>
                                        </p:tav>
                                        <p:tav tm="100000">
                                          <p:val>
                                            <p:strVal val="#ppt_y"/>
                                          </p:val>
                                        </p:tav>
                                      </p:tavLst>
                                    </p:anim>
                                  </p:childTnLst>
                                </p:cTn>
                              </p:par>
                              <p:par>
                                <p:cTn id="42" presetID="42" presetClass="entr" fill="hold" nodeType="withEffect">
                                  <p:stCondLst>
                                    <p:cond delay="0"/>
                                  </p:stCondLst>
                                  <p:childTnLst>
                                    <p:set>
                                      <p:cBhvr>
                                        <p:cTn id="43" dur="1" fill="hold">
                                          <p:stCondLst>
                                            <p:cond delay="0"/>
                                          </p:stCondLst>
                                        </p:cTn>
                                        <p:tgtEl>
                                          <p:spTgt spid="253"/>
                                        </p:tgtEl>
                                        <p:attrNameLst>
                                          <p:attrName>style.visibility</p:attrName>
                                        </p:attrNameLst>
                                      </p:cBhvr>
                                      <p:to>
                                        <p:strVal val="visible"/>
                                      </p:to>
                                    </p:set>
                                    <p:animEffect transition="in" filter="fade">
                                      <p:cBhvr additive="repl">
                                        <p:cTn id="44" dur="1000"/>
                                        <p:tgtEl>
                                          <p:spTgt spid="253"/>
                                        </p:tgtEl>
                                      </p:cBhvr>
                                    </p:animEffect>
                                    <p:anim calcmode="lin" valueType="num">
                                      <p:cBhvr additive="repl">
                                        <p:cTn id="45" dur="1000" fill="hold"/>
                                        <p:tgtEl>
                                          <p:spTgt spid="253"/>
                                        </p:tgtEl>
                                        <p:attrNameLst>
                                          <p:attrName>ppt_x</p:attrName>
                                        </p:attrNameLst>
                                      </p:cBhvr>
                                      <p:tavLst>
                                        <p:tav tm="0">
                                          <p:val>
                                            <p:strVal val="#ppt_x"/>
                                          </p:val>
                                        </p:tav>
                                        <p:tav tm="100000">
                                          <p:val>
                                            <p:strVal val="#ppt_x"/>
                                          </p:val>
                                        </p:tav>
                                      </p:tavLst>
                                    </p:anim>
                                    <p:anim calcmode="lin" valueType="num">
                                      <p:cBhvr additive="repl">
                                        <p:cTn id="46" dur="1000" fill="hold"/>
                                        <p:tgtEl>
                                          <p:spTgt spid="253"/>
                                        </p:tgtEl>
                                        <p:attrNameLst>
                                          <p:attrName>ppt_y</p:attrName>
                                        </p:attrNameLst>
                                      </p:cBhvr>
                                      <p:tavLst>
                                        <p:tav tm="0">
                                          <p:val>
                                            <p:strVal val="#ppt_y+.1"/>
                                          </p:val>
                                        </p:tav>
                                        <p:tav tm="100000">
                                          <p:val>
                                            <p:strVal val="#ppt_y"/>
                                          </p:val>
                                        </p:tav>
                                      </p:tavLst>
                                    </p:anim>
                                  </p:childTnLst>
                                </p:cTn>
                              </p:par>
                              <p:par>
                                <p:cTn id="47" presetID="42" presetClass="entr" fill="hold" nodeType="withEffect">
                                  <p:stCondLst>
                                    <p:cond delay="0"/>
                                  </p:stCondLst>
                                  <p:childTnLst>
                                    <p:set>
                                      <p:cBhvr>
                                        <p:cTn id="48" dur="1" fill="hold">
                                          <p:stCondLst>
                                            <p:cond delay="0"/>
                                          </p:stCondLst>
                                        </p:cTn>
                                        <p:tgtEl>
                                          <p:spTgt spid="254"/>
                                        </p:tgtEl>
                                        <p:attrNameLst>
                                          <p:attrName>style.visibility</p:attrName>
                                        </p:attrNameLst>
                                      </p:cBhvr>
                                      <p:to>
                                        <p:strVal val="visible"/>
                                      </p:to>
                                    </p:set>
                                    <p:animEffect transition="in" filter="fade">
                                      <p:cBhvr additive="repl">
                                        <p:cTn id="49" dur="1000"/>
                                        <p:tgtEl>
                                          <p:spTgt spid="254"/>
                                        </p:tgtEl>
                                      </p:cBhvr>
                                    </p:animEffect>
                                    <p:anim calcmode="lin" valueType="num">
                                      <p:cBhvr additive="repl">
                                        <p:cTn id="50" dur="1000" fill="hold"/>
                                        <p:tgtEl>
                                          <p:spTgt spid="254"/>
                                        </p:tgtEl>
                                        <p:attrNameLst>
                                          <p:attrName>ppt_x</p:attrName>
                                        </p:attrNameLst>
                                      </p:cBhvr>
                                      <p:tavLst>
                                        <p:tav tm="0">
                                          <p:val>
                                            <p:strVal val="#ppt_x"/>
                                          </p:val>
                                        </p:tav>
                                        <p:tav tm="100000">
                                          <p:val>
                                            <p:strVal val="#ppt_x"/>
                                          </p:val>
                                        </p:tav>
                                      </p:tavLst>
                                    </p:anim>
                                    <p:anim calcmode="lin" valueType="num">
                                      <p:cBhvr additive="repl">
                                        <p:cTn id="51" dur="1000" fill="hold"/>
                                        <p:tgtEl>
                                          <p:spTgt spid="254"/>
                                        </p:tgtEl>
                                        <p:attrNameLst>
                                          <p:attrName>ppt_y</p:attrName>
                                        </p:attrNameLst>
                                      </p:cBhvr>
                                      <p:tavLst>
                                        <p:tav tm="0">
                                          <p:val>
                                            <p:strVal val="#ppt_y+.1"/>
                                          </p:val>
                                        </p:tav>
                                        <p:tav tm="100000">
                                          <p:val>
                                            <p:strVal val="#ppt_y"/>
                                          </p:val>
                                        </p:tav>
                                      </p:tavLst>
                                    </p:anim>
                                  </p:childTnLst>
                                </p:cTn>
                              </p:par>
                              <p:par>
                                <p:cTn id="52" presetID="42" presetClass="entr" fill="hold" nodeType="withEffect">
                                  <p:stCondLst>
                                    <p:cond delay="0"/>
                                  </p:stCondLst>
                                  <p:childTnLst>
                                    <p:set>
                                      <p:cBhvr>
                                        <p:cTn id="53" dur="1" fill="hold">
                                          <p:stCondLst>
                                            <p:cond delay="0"/>
                                          </p:stCondLst>
                                        </p:cTn>
                                        <p:tgtEl>
                                          <p:spTgt spid="256"/>
                                        </p:tgtEl>
                                        <p:attrNameLst>
                                          <p:attrName>style.visibility</p:attrName>
                                        </p:attrNameLst>
                                      </p:cBhvr>
                                      <p:to>
                                        <p:strVal val="visible"/>
                                      </p:to>
                                    </p:set>
                                    <p:animEffect transition="in" filter="fade">
                                      <p:cBhvr additive="repl">
                                        <p:cTn id="54" dur="1000"/>
                                        <p:tgtEl>
                                          <p:spTgt spid="256"/>
                                        </p:tgtEl>
                                      </p:cBhvr>
                                    </p:animEffect>
                                    <p:anim calcmode="lin" valueType="num">
                                      <p:cBhvr additive="repl">
                                        <p:cTn id="55" dur="1000" fill="hold"/>
                                        <p:tgtEl>
                                          <p:spTgt spid="256"/>
                                        </p:tgtEl>
                                        <p:attrNameLst>
                                          <p:attrName>ppt_x</p:attrName>
                                        </p:attrNameLst>
                                      </p:cBhvr>
                                      <p:tavLst>
                                        <p:tav tm="0">
                                          <p:val>
                                            <p:strVal val="#ppt_x"/>
                                          </p:val>
                                        </p:tav>
                                        <p:tav tm="100000">
                                          <p:val>
                                            <p:strVal val="#ppt_x"/>
                                          </p:val>
                                        </p:tav>
                                      </p:tavLst>
                                    </p:anim>
                                    <p:anim calcmode="lin" valueType="num">
                                      <p:cBhvr additive="repl">
                                        <p:cTn id="56" dur="1000" fill="hold"/>
                                        <p:tgtEl>
                                          <p:spTgt spid="256"/>
                                        </p:tgtEl>
                                        <p:attrNameLst>
                                          <p:attrName>ppt_y</p:attrName>
                                        </p:attrNameLst>
                                      </p:cBhvr>
                                      <p:tavLst>
                                        <p:tav tm="0">
                                          <p:val>
                                            <p:strVal val="#ppt_y+.1"/>
                                          </p:val>
                                        </p:tav>
                                        <p:tav tm="100000">
                                          <p:val>
                                            <p:strVal val="#ppt_y"/>
                                          </p:val>
                                        </p:tav>
                                      </p:tavLst>
                                    </p:anim>
                                  </p:childTnLst>
                                </p:cTn>
                              </p:par>
                              <p:par>
                                <p:cTn id="57" presetID="42" presetClass="entr" fill="hold" nodeType="withEffect">
                                  <p:stCondLst>
                                    <p:cond delay="0"/>
                                  </p:stCondLst>
                                  <p:childTnLst>
                                    <p:set>
                                      <p:cBhvr>
                                        <p:cTn id="58" dur="1" fill="hold">
                                          <p:stCondLst>
                                            <p:cond delay="0"/>
                                          </p:stCondLst>
                                        </p:cTn>
                                        <p:tgtEl>
                                          <p:spTgt spid="257"/>
                                        </p:tgtEl>
                                        <p:attrNameLst>
                                          <p:attrName>style.visibility</p:attrName>
                                        </p:attrNameLst>
                                      </p:cBhvr>
                                      <p:to>
                                        <p:strVal val="visible"/>
                                      </p:to>
                                    </p:set>
                                    <p:animEffect transition="in" filter="fade">
                                      <p:cBhvr additive="repl">
                                        <p:cTn id="59" dur="1000"/>
                                        <p:tgtEl>
                                          <p:spTgt spid="257"/>
                                        </p:tgtEl>
                                      </p:cBhvr>
                                    </p:animEffect>
                                    <p:anim calcmode="lin" valueType="num">
                                      <p:cBhvr additive="repl">
                                        <p:cTn id="60" dur="1000" fill="hold"/>
                                        <p:tgtEl>
                                          <p:spTgt spid="257"/>
                                        </p:tgtEl>
                                        <p:attrNameLst>
                                          <p:attrName>ppt_x</p:attrName>
                                        </p:attrNameLst>
                                      </p:cBhvr>
                                      <p:tavLst>
                                        <p:tav tm="0">
                                          <p:val>
                                            <p:strVal val="#ppt_x"/>
                                          </p:val>
                                        </p:tav>
                                        <p:tav tm="100000">
                                          <p:val>
                                            <p:strVal val="#ppt_x"/>
                                          </p:val>
                                        </p:tav>
                                      </p:tavLst>
                                    </p:anim>
                                    <p:anim calcmode="lin" valueType="num">
                                      <p:cBhvr additive="repl">
                                        <p:cTn id="61" dur="1000" fill="hold"/>
                                        <p:tgtEl>
                                          <p:spTgt spid="257"/>
                                        </p:tgtEl>
                                        <p:attrNameLst>
                                          <p:attrName>ppt_y</p:attrName>
                                        </p:attrNameLst>
                                      </p:cBhvr>
                                      <p:tavLst>
                                        <p:tav tm="0">
                                          <p:val>
                                            <p:strVal val="#ppt_y+.1"/>
                                          </p:val>
                                        </p:tav>
                                        <p:tav tm="100000">
                                          <p:val>
                                            <p:strVal val="#ppt_y"/>
                                          </p:val>
                                        </p:tav>
                                      </p:tavLst>
                                    </p:anim>
                                  </p:childTnLst>
                                </p:cTn>
                              </p:par>
                              <p:par>
                                <p:cTn id="62" presetID="42" presetClass="entr" fill="hold" nodeType="withEffect">
                                  <p:stCondLst>
                                    <p:cond delay="0"/>
                                  </p:stCondLst>
                                  <p:childTnLst>
                                    <p:set>
                                      <p:cBhvr>
                                        <p:cTn id="63" dur="1" fill="hold">
                                          <p:stCondLst>
                                            <p:cond delay="0"/>
                                          </p:stCondLst>
                                        </p:cTn>
                                        <p:tgtEl>
                                          <p:spTgt spid="258"/>
                                        </p:tgtEl>
                                        <p:attrNameLst>
                                          <p:attrName>style.visibility</p:attrName>
                                        </p:attrNameLst>
                                      </p:cBhvr>
                                      <p:to>
                                        <p:strVal val="visible"/>
                                      </p:to>
                                    </p:set>
                                    <p:animEffect transition="in" filter="fade">
                                      <p:cBhvr additive="repl">
                                        <p:cTn id="64" dur="1000"/>
                                        <p:tgtEl>
                                          <p:spTgt spid="258"/>
                                        </p:tgtEl>
                                      </p:cBhvr>
                                    </p:animEffect>
                                    <p:anim calcmode="lin" valueType="num">
                                      <p:cBhvr additive="repl">
                                        <p:cTn id="65" dur="1000" fill="hold"/>
                                        <p:tgtEl>
                                          <p:spTgt spid="258"/>
                                        </p:tgtEl>
                                        <p:attrNameLst>
                                          <p:attrName>ppt_x</p:attrName>
                                        </p:attrNameLst>
                                      </p:cBhvr>
                                      <p:tavLst>
                                        <p:tav tm="0">
                                          <p:val>
                                            <p:strVal val="#ppt_x"/>
                                          </p:val>
                                        </p:tav>
                                        <p:tav tm="100000">
                                          <p:val>
                                            <p:strVal val="#ppt_x"/>
                                          </p:val>
                                        </p:tav>
                                      </p:tavLst>
                                    </p:anim>
                                    <p:anim calcmode="lin" valueType="num">
                                      <p:cBhvr additive="repl">
                                        <p:cTn id="66" dur="1000" fill="hold"/>
                                        <p:tgtEl>
                                          <p:spTgt spid="258"/>
                                        </p:tgtEl>
                                        <p:attrNameLst>
                                          <p:attrName>ppt_y</p:attrName>
                                        </p:attrNameLst>
                                      </p:cBhvr>
                                      <p:tavLst>
                                        <p:tav tm="0">
                                          <p:val>
                                            <p:strVal val="#ppt_y+.1"/>
                                          </p:val>
                                        </p:tav>
                                        <p:tav tm="100000">
                                          <p:val>
                                            <p:strVal val="#ppt_y"/>
                                          </p:val>
                                        </p:tav>
                                      </p:tavLst>
                                    </p:anim>
                                  </p:childTnLst>
                                </p:cTn>
                              </p:par>
                              <p:par>
                                <p:cTn id="67" presetID="42" presetClass="entr" fill="hold" nodeType="withEffect">
                                  <p:stCondLst>
                                    <p:cond delay="0"/>
                                  </p:stCondLst>
                                  <p:childTnLst>
                                    <p:set>
                                      <p:cBhvr>
                                        <p:cTn id="68" dur="1" fill="hold">
                                          <p:stCondLst>
                                            <p:cond delay="0"/>
                                          </p:stCondLst>
                                        </p:cTn>
                                        <p:tgtEl>
                                          <p:spTgt spid="259"/>
                                        </p:tgtEl>
                                        <p:attrNameLst>
                                          <p:attrName>style.visibility</p:attrName>
                                        </p:attrNameLst>
                                      </p:cBhvr>
                                      <p:to>
                                        <p:strVal val="visible"/>
                                      </p:to>
                                    </p:set>
                                    <p:animEffect transition="in" filter="fade">
                                      <p:cBhvr additive="repl">
                                        <p:cTn id="69" dur="1000"/>
                                        <p:tgtEl>
                                          <p:spTgt spid="259"/>
                                        </p:tgtEl>
                                      </p:cBhvr>
                                    </p:animEffect>
                                    <p:anim calcmode="lin" valueType="num">
                                      <p:cBhvr additive="repl">
                                        <p:cTn id="70" dur="1000" fill="hold"/>
                                        <p:tgtEl>
                                          <p:spTgt spid="259"/>
                                        </p:tgtEl>
                                        <p:attrNameLst>
                                          <p:attrName>ppt_x</p:attrName>
                                        </p:attrNameLst>
                                      </p:cBhvr>
                                      <p:tavLst>
                                        <p:tav tm="0">
                                          <p:val>
                                            <p:strVal val="#ppt_x"/>
                                          </p:val>
                                        </p:tav>
                                        <p:tav tm="100000">
                                          <p:val>
                                            <p:strVal val="#ppt_x"/>
                                          </p:val>
                                        </p:tav>
                                      </p:tavLst>
                                    </p:anim>
                                    <p:anim calcmode="lin" valueType="num">
                                      <p:cBhvr additive="repl">
                                        <p:cTn id="71" dur="1000" fill="hold"/>
                                        <p:tgtEl>
                                          <p:spTgt spid="259"/>
                                        </p:tgtEl>
                                        <p:attrNameLst>
                                          <p:attrName>ppt_y</p:attrName>
                                        </p:attrNameLst>
                                      </p:cBhvr>
                                      <p:tavLst>
                                        <p:tav tm="0">
                                          <p:val>
                                            <p:strVal val="#ppt_y+.1"/>
                                          </p:val>
                                        </p:tav>
                                        <p:tav tm="100000">
                                          <p:val>
                                            <p:strVal val="#ppt_y"/>
                                          </p:val>
                                        </p:tav>
                                      </p:tavLst>
                                    </p:anim>
                                  </p:childTnLst>
                                </p:cTn>
                              </p:par>
                              <p:par>
                                <p:cTn id="72" presetID="42" presetClass="entr" fill="hold" nodeType="withEffect">
                                  <p:stCondLst>
                                    <p:cond delay="0"/>
                                  </p:stCondLst>
                                  <p:childTnLst>
                                    <p:set>
                                      <p:cBhvr>
                                        <p:cTn id="73" dur="1" fill="hold">
                                          <p:stCondLst>
                                            <p:cond delay="0"/>
                                          </p:stCondLst>
                                        </p:cTn>
                                        <p:tgtEl>
                                          <p:spTgt spid="260"/>
                                        </p:tgtEl>
                                        <p:attrNameLst>
                                          <p:attrName>style.visibility</p:attrName>
                                        </p:attrNameLst>
                                      </p:cBhvr>
                                      <p:to>
                                        <p:strVal val="visible"/>
                                      </p:to>
                                    </p:set>
                                    <p:animEffect transition="in" filter="fade">
                                      <p:cBhvr additive="repl">
                                        <p:cTn id="74" dur="1000"/>
                                        <p:tgtEl>
                                          <p:spTgt spid="260"/>
                                        </p:tgtEl>
                                      </p:cBhvr>
                                    </p:animEffect>
                                    <p:anim calcmode="lin" valueType="num">
                                      <p:cBhvr additive="repl">
                                        <p:cTn id="75" dur="1000" fill="hold"/>
                                        <p:tgtEl>
                                          <p:spTgt spid="260"/>
                                        </p:tgtEl>
                                        <p:attrNameLst>
                                          <p:attrName>ppt_x</p:attrName>
                                        </p:attrNameLst>
                                      </p:cBhvr>
                                      <p:tavLst>
                                        <p:tav tm="0">
                                          <p:val>
                                            <p:strVal val="#ppt_x"/>
                                          </p:val>
                                        </p:tav>
                                        <p:tav tm="100000">
                                          <p:val>
                                            <p:strVal val="#ppt_x"/>
                                          </p:val>
                                        </p:tav>
                                      </p:tavLst>
                                    </p:anim>
                                    <p:anim calcmode="lin" valueType="num">
                                      <p:cBhvr additive="repl">
                                        <p:cTn id="76" dur="1000" fill="hold"/>
                                        <p:tgtEl>
                                          <p:spTgt spid="260"/>
                                        </p:tgtEl>
                                        <p:attrNameLst>
                                          <p:attrName>ppt_y</p:attrName>
                                        </p:attrNameLst>
                                      </p:cBhvr>
                                      <p:tavLst>
                                        <p:tav tm="0">
                                          <p:val>
                                            <p:strVal val="#ppt_y+.1"/>
                                          </p:val>
                                        </p:tav>
                                        <p:tav tm="100000">
                                          <p:val>
                                            <p:strVal val="#ppt_y"/>
                                          </p:val>
                                        </p:tav>
                                      </p:tavLst>
                                    </p:anim>
                                  </p:childTnLst>
                                </p:cTn>
                              </p:par>
                              <p:par>
                                <p:cTn id="77" presetID="42" presetClass="entr" fill="hold" nodeType="withEffect">
                                  <p:stCondLst>
                                    <p:cond delay="0"/>
                                  </p:stCondLst>
                                  <p:childTnLst>
                                    <p:set>
                                      <p:cBhvr>
                                        <p:cTn id="78" dur="1" fill="hold">
                                          <p:stCondLst>
                                            <p:cond delay="0"/>
                                          </p:stCondLst>
                                        </p:cTn>
                                        <p:tgtEl>
                                          <p:spTgt spid="271"/>
                                        </p:tgtEl>
                                        <p:attrNameLst>
                                          <p:attrName>style.visibility</p:attrName>
                                        </p:attrNameLst>
                                      </p:cBhvr>
                                      <p:to>
                                        <p:strVal val="visible"/>
                                      </p:to>
                                    </p:set>
                                    <p:animEffect transition="in" filter="fade">
                                      <p:cBhvr additive="repl">
                                        <p:cTn id="79" dur="1000"/>
                                        <p:tgtEl>
                                          <p:spTgt spid="271"/>
                                        </p:tgtEl>
                                      </p:cBhvr>
                                    </p:animEffect>
                                    <p:anim calcmode="lin" valueType="num">
                                      <p:cBhvr additive="repl">
                                        <p:cTn id="80" dur="1000" fill="hold"/>
                                        <p:tgtEl>
                                          <p:spTgt spid="271"/>
                                        </p:tgtEl>
                                        <p:attrNameLst>
                                          <p:attrName>ppt_x</p:attrName>
                                        </p:attrNameLst>
                                      </p:cBhvr>
                                      <p:tavLst>
                                        <p:tav tm="0">
                                          <p:val>
                                            <p:strVal val="#ppt_x"/>
                                          </p:val>
                                        </p:tav>
                                        <p:tav tm="100000">
                                          <p:val>
                                            <p:strVal val="#ppt_x"/>
                                          </p:val>
                                        </p:tav>
                                      </p:tavLst>
                                    </p:anim>
                                    <p:anim calcmode="lin" valueType="num">
                                      <p:cBhvr additive="repl">
                                        <p:cTn id="81" dur="1000" fill="hold"/>
                                        <p:tgtEl>
                                          <p:spTgt spid="271"/>
                                        </p:tgtEl>
                                        <p:attrNameLst>
                                          <p:attrName>ppt_y</p:attrName>
                                        </p:attrNameLst>
                                      </p:cBhvr>
                                      <p:tavLst>
                                        <p:tav tm="0">
                                          <p:val>
                                            <p:strVal val="#ppt_y+.1"/>
                                          </p:val>
                                        </p:tav>
                                        <p:tav tm="100000">
                                          <p:val>
                                            <p:strVal val="#ppt_y"/>
                                          </p:val>
                                        </p:tav>
                                      </p:tavLst>
                                    </p:anim>
                                  </p:childTnLst>
                                </p:cTn>
                              </p:par>
                              <p:par>
                                <p:cTn id="82" presetID="42" presetClass="entr" fill="hold" nodeType="withEffect">
                                  <p:stCondLst>
                                    <p:cond delay="0"/>
                                  </p:stCondLst>
                                  <p:childTnLst>
                                    <p:set>
                                      <p:cBhvr>
                                        <p:cTn id="83" dur="1" fill="hold">
                                          <p:stCondLst>
                                            <p:cond delay="0"/>
                                          </p:stCondLst>
                                        </p:cTn>
                                        <p:tgtEl>
                                          <p:spTgt spid="272"/>
                                        </p:tgtEl>
                                        <p:attrNameLst>
                                          <p:attrName>style.visibility</p:attrName>
                                        </p:attrNameLst>
                                      </p:cBhvr>
                                      <p:to>
                                        <p:strVal val="visible"/>
                                      </p:to>
                                    </p:set>
                                    <p:animEffect transition="in" filter="fade">
                                      <p:cBhvr additive="repl">
                                        <p:cTn id="84" dur="1000"/>
                                        <p:tgtEl>
                                          <p:spTgt spid="272"/>
                                        </p:tgtEl>
                                      </p:cBhvr>
                                    </p:animEffect>
                                    <p:anim calcmode="lin" valueType="num">
                                      <p:cBhvr additive="repl">
                                        <p:cTn id="85" dur="1000" fill="hold"/>
                                        <p:tgtEl>
                                          <p:spTgt spid="272"/>
                                        </p:tgtEl>
                                        <p:attrNameLst>
                                          <p:attrName>ppt_x</p:attrName>
                                        </p:attrNameLst>
                                      </p:cBhvr>
                                      <p:tavLst>
                                        <p:tav tm="0">
                                          <p:val>
                                            <p:strVal val="#ppt_x"/>
                                          </p:val>
                                        </p:tav>
                                        <p:tav tm="100000">
                                          <p:val>
                                            <p:strVal val="#ppt_x"/>
                                          </p:val>
                                        </p:tav>
                                      </p:tavLst>
                                    </p:anim>
                                    <p:anim calcmode="lin" valueType="num">
                                      <p:cBhvr additive="repl">
                                        <p:cTn id="86" dur="1000" fill="hold"/>
                                        <p:tgtEl>
                                          <p:spTgt spid="272"/>
                                        </p:tgtEl>
                                        <p:attrNameLst>
                                          <p:attrName>ppt_y</p:attrName>
                                        </p:attrNameLst>
                                      </p:cBhvr>
                                      <p:tavLst>
                                        <p:tav tm="0">
                                          <p:val>
                                            <p:strVal val="#ppt_y+.1"/>
                                          </p:val>
                                        </p:tav>
                                        <p:tav tm="100000">
                                          <p:val>
                                            <p:strVal val="#ppt_y"/>
                                          </p:val>
                                        </p:tav>
                                      </p:tavLst>
                                    </p:anim>
                                  </p:childTnLst>
                                </p:cTn>
                              </p:par>
                              <p:par>
                                <p:cTn id="87" presetID="42" presetClass="entr" fill="hold" nodeType="withEffect">
                                  <p:stCondLst>
                                    <p:cond delay="0"/>
                                  </p:stCondLst>
                                  <p:childTnLst>
                                    <p:set>
                                      <p:cBhvr>
                                        <p:cTn id="88" dur="1" fill="hold">
                                          <p:stCondLst>
                                            <p:cond delay="0"/>
                                          </p:stCondLst>
                                        </p:cTn>
                                        <p:tgtEl>
                                          <p:spTgt spid="273"/>
                                        </p:tgtEl>
                                        <p:attrNameLst>
                                          <p:attrName>style.visibility</p:attrName>
                                        </p:attrNameLst>
                                      </p:cBhvr>
                                      <p:to>
                                        <p:strVal val="visible"/>
                                      </p:to>
                                    </p:set>
                                    <p:animEffect transition="in" filter="fade">
                                      <p:cBhvr additive="repl">
                                        <p:cTn id="89" dur="1000"/>
                                        <p:tgtEl>
                                          <p:spTgt spid="273"/>
                                        </p:tgtEl>
                                      </p:cBhvr>
                                    </p:animEffect>
                                    <p:anim calcmode="lin" valueType="num">
                                      <p:cBhvr additive="repl">
                                        <p:cTn id="90" dur="1000" fill="hold"/>
                                        <p:tgtEl>
                                          <p:spTgt spid="273"/>
                                        </p:tgtEl>
                                        <p:attrNameLst>
                                          <p:attrName>ppt_x</p:attrName>
                                        </p:attrNameLst>
                                      </p:cBhvr>
                                      <p:tavLst>
                                        <p:tav tm="0">
                                          <p:val>
                                            <p:strVal val="#ppt_x"/>
                                          </p:val>
                                        </p:tav>
                                        <p:tav tm="100000">
                                          <p:val>
                                            <p:strVal val="#ppt_x"/>
                                          </p:val>
                                        </p:tav>
                                      </p:tavLst>
                                    </p:anim>
                                    <p:anim calcmode="lin" valueType="num">
                                      <p:cBhvr additive="repl">
                                        <p:cTn id="91" dur="1000" fill="hold"/>
                                        <p:tgtEl>
                                          <p:spTgt spid="273"/>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fill="hold" nodeType="clickEffect">
                                  <p:stCondLst>
                                    <p:cond delay="0"/>
                                  </p:stCondLst>
                                  <p:childTnLst>
                                    <p:set>
                                      <p:cBhvr>
                                        <p:cTn id="95" dur="1" fill="hold">
                                          <p:stCondLst>
                                            <p:cond delay="0"/>
                                          </p:stCondLst>
                                        </p:cTn>
                                        <p:tgtEl>
                                          <p:spTgt spid="261"/>
                                        </p:tgtEl>
                                        <p:attrNameLst>
                                          <p:attrName>style.visibility</p:attrName>
                                        </p:attrNameLst>
                                      </p:cBhvr>
                                      <p:to>
                                        <p:strVal val="visible"/>
                                      </p:to>
                                    </p:set>
                                    <p:animEffect transition="in" filter="fade">
                                      <p:cBhvr additive="repl">
                                        <p:cTn id="96" dur="1000"/>
                                        <p:tgtEl>
                                          <p:spTgt spid="261"/>
                                        </p:tgtEl>
                                      </p:cBhvr>
                                    </p:animEffect>
                                    <p:anim calcmode="lin" valueType="num">
                                      <p:cBhvr additive="repl">
                                        <p:cTn id="97" dur="1000" fill="hold"/>
                                        <p:tgtEl>
                                          <p:spTgt spid="261"/>
                                        </p:tgtEl>
                                        <p:attrNameLst>
                                          <p:attrName>ppt_x</p:attrName>
                                        </p:attrNameLst>
                                      </p:cBhvr>
                                      <p:tavLst>
                                        <p:tav tm="0">
                                          <p:val>
                                            <p:strVal val="#ppt_x"/>
                                          </p:val>
                                        </p:tav>
                                        <p:tav tm="100000">
                                          <p:val>
                                            <p:strVal val="#ppt_x"/>
                                          </p:val>
                                        </p:tav>
                                      </p:tavLst>
                                    </p:anim>
                                    <p:anim calcmode="lin" valueType="num">
                                      <p:cBhvr additive="repl">
                                        <p:cTn id="98" dur="1000" fill="hold"/>
                                        <p:tgtEl>
                                          <p:spTgt spid="261"/>
                                        </p:tgtEl>
                                        <p:attrNameLst>
                                          <p:attrName>ppt_y</p:attrName>
                                        </p:attrNameLst>
                                      </p:cBhvr>
                                      <p:tavLst>
                                        <p:tav tm="0">
                                          <p:val>
                                            <p:strVal val="#ppt_y+.1"/>
                                          </p:val>
                                        </p:tav>
                                        <p:tav tm="100000">
                                          <p:val>
                                            <p:strVal val="#ppt_y"/>
                                          </p:val>
                                        </p:tav>
                                      </p:tavLst>
                                    </p:anim>
                                  </p:childTnLst>
                                </p:cTn>
                              </p:par>
                              <p:par>
                                <p:cTn id="99" presetID="42" presetClass="entr" fill="hold" nodeType="withEffect">
                                  <p:stCondLst>
                                    <p:cond delay="0"/>
                                  </p:stCondLst>
                                  <p:childTnLst>
                                    <p:set>
                                      <p:cBhvr>
                                        <p:cTn id="100" dur="1" fill="hold">
                                          <p:stCondLst>
                                            <p:cond delay="0"/>
                                          </p:stCondLst>
                                        </p:cTn>
                                        <p:tgtEl>
                                          <p:spTgt spid="262"/>
                                        </p:tgtEl>
                                        <p:attrNameLst>
                                          <p:attrName>style.visibility</p:attrName>
                                        </p:attrNameLst>
                                      </p:cBhvr>
                                      <p:to>
                                        <p:strVal val="visible"/>
                                      </p:to>
                                    </p:set>
                                    <p:animEffect transition="in" filter="fade">
                                      <p:cBhvr additive="repl">
                                        <p:cTn id="101" dur="1000"/>
                                        <p:tgtEl>
                                          <p:spTgt spid="262"/>
                                        </p:tgtEl>
                                      </p:cBhvr>
                                    </p:animEffect>
                                    <p:anim calcmode="lin" valueType="num">
                                      <p:cBhvr additive="repl">
                                        <p:cTn id="102" dur="1000" fill="hold"/>
                                        <p:tgtEl>
                                          <p:spTgt spid="262"/>
                                        </p:tgtEl>
                                        <p:attrNameLst>
                                          <p:attrName>ppt_x</p:attrName>
                                        </p:attrNameLst>
                                      </p:cBhvr>
                                      <p:tavLst>
                                        <p:tav tm="0">
                                          <p:val>
                                            <p:strVal val="#ppt_x"/>
                                          </p:val>
                                        </p:tav>
                                        <p:tav tm="100000">
                                          <p:val>
                                            <p:strVal val="#ppt_x"/>
                                          </p:val>
                                        </p:tav>
                                      </p:tavLst>
                                    </p:anim>
                                    <p:anim calcmode="lin" valueType="num">
                                      <p:cBhvr additive="repl">
                                        <p:cTn id="103" dur="1000" fill="hold"/>
                                        <p:tgtEl>
                                          <p:spTgt spid="262"/>
                                        </p:tgtEl>
                                        <p:attrNameLst>
                                          <p:attrName>ppt_y</p:attrName>
                                        </p:attrNameLst>
                                      </p:cBhvr>
                                      <p:tavLst>
                                        <p:tav tm="0">
                                          <p:val>
                                            <p:strVal val="#ppt_y+.1"/>
                                          </p:val>
                                        </p:tav>
                                        <p:tav tm="100000">
                                          <p:val>
                                            <p:strVal val="#ppt_y"/>
                                          </p:val>
                                        </p:tav>
                                      </p:tavLst>
                                    </p:anim>
                                  </p:childTnLst>
                                </p:cTn>
                              </p:par>
                              <p:par>
                                <p:cTn id="104" presetID="42" presetClass="entr" fill="hold" nodeType="withEffect">
                                  <p:stCondLst>
                                    <p:cond delay="0"/>
                                  </p:stCondLst>
                                  <p:childTnLst>
                                    <p:set>
                                      <p:cBhvr>
                                        <p:cTn id="105" dur="1" fill="hold">
                                          <p:stCondLst>
                                            <p:cond delay="0"/>
                                          </p:stCondLst>
                                        </p:cTn>
                                        <p:tgtEl>
                                          <p:spTgt spid="263"/>
                                        </p:tgtEl>
                                        <p:attrNameLst>
                                          <p:attrName>style.visibility</p:attrName>
                                        </p:attrNameLst>
                                      </p:cBhvr>
                                      <p:to>
                                        <p:strVal val="visible"/>
                                      </p:to>
                                    </p:set>
                                    <p:animEffect transition="in" filter="fade">
                                      <p:cBhvr additive="repl">
                                        <p:cTn id="106" dur="1000"/>
                                        <p:tgtEl>
                                          <p:spTgt spid="263"/>
                                        </p:tgtEl>
                                      </p:cBhvr>
                                    </p:animEffect>
                                    <p:anim calcmode="lin" valueType="num">
                                      <p:cBhvr additive="repl">
                                        <p:cTn id="107" dur="1000" fill="hold"/>
                                        <p:tgtEl>
                                          <p:spTgt spid="263"/>
                                        </p:tgtEl>
                                        <p:attrNameLst>
                                          <p:attrName>ppt_x</p:attrName>
                                        </p:attrNameLst>
                                      </p:cBhvr>
                                      <p:tavLst>
                                        <p:tav tm="0">
                                          <p:val>
                                            <p:strVal val="#ppt_x"/>
                                          </p:val>
                                        </p:tav>
                                        <p:tav tm="100000">
                                          <p:val>
                                            <p:strVal val="#ppt_x"/>
                                          </p:val>
                                        </p:tav>
                                      </p:tavLst>
                                    </p:anim>
                                    <p:anim calcmode="lin" valueType="num">
                                      <p:cBhvr additive="repl">
                                        <p:cTn id="108" dur="1000" fill="hold"/>
                                        <p:tgtEl>
                                          <p:spTgt spid="263"/>
                                        </p:tgtEl>
                                        <p:attrNameLst>
                                          <p:attrName>ppt_y</p:attrName>
                                        </p:attrNameLst>
                                      </p:cBhvr>
                                      <p:tavLst>
                                        <p:tav tm="0">
                                          <p:val>
                                            <p:strVal val="#ppt_y+.1"/>
                                          </p:val>
                                        </p:tav>
                                        <p:tav tm="100000">
                                          <p:val>
                                            <p:strVal val="#ppt_y"/>
                                          </p:val>
                                        </p:tav>
                                      </p:tavLst>
                                    </p:anim>
                                  </p:childTnLst>
                                </p:cTn>
                              </p:par>
                              <p:par>
                                <p:cTn id="109" presetID="42" presetClass="entr" fill="hold" nodeType="withEffect">
                                  <p:stCondLst>
                                    <p:cond delay="0"/>
                                  </p:stCondLst>
                                  <p:childTnLst>
                                    <p:set>
                                      <p:cBhvr>
                                        <p:cTn id="110" dur="1" fill="hold">
                                          <p:stCondLst>
                                            <p:cond delay="0"/>
                                          </p:stCondLst>
                                        </p:cTn>
                                        <p:tgtEl>
                                          <p:spTgt spid="264"/>
                                        </p:tgtEl>
                                        <p:attrNameLst>
                                          <p:attrName>style.visibility</p:attrName>
                                        </p:attrNameLst>
                                      </p:cBhvr>
                                      <p:to>
                                        <p:strVal val="visible"/>
                                      </p:to>
                                    </p:set>
                                    <p:animEffect transition="in" filter="fade">
                                      <p:cBhvr additive="repl">
                                        <p:cTn id="111" dur="1000"/>
                                        <p:tgtEl>
                                          <p:spTgt spid="264"/>
                                        </p:tgtEl>
                                      </p:cBhvr>
                                    </p:animEffect>
                                    <p:anim calcmode="lin" valueType="num">
                                      <p:cBhvr additive="repl">
                                        <p:cTn id="112" dur="1000" fill="hold"/>
                                        <p:tgtEl>
                                          <p:spTgt spid="264"/>
                                        </p:tgtEl>
                                        <p:attrNameLst>
                                          <p:attrName>ppt_x</p:attrName>
                                        </p:attrNameLst>
                                      </p:cBhvr>
                                      <p:tavLst>
                                        <p:tav tm="0">
                                          <p:val>
                                            <p:strVal val="#ppt_x"/>
                                          </p:val>
                                        </p:tav>
                                        <p:tav tm="100000">
                                          <p:val>
                                            <p:strVal val="#ppt_x"/>
                                          </p:val>
                                        </p:tav>
                                      </p:tavLst>
                                    </p:anim>
                                    <p:anim calcmode="lin" valueType="num">
                                      <p:cBhvr additive="repl">
                                        <p:cTn id="113" dur="1000" fill="hold"/>
                                        <p:tgtEl>
                                          <p:spTgt spid="264"/>
                                        </p:tgtEl>
                                        <p:attrNameLst>
                                          <p:attrName>ppt_y</p:attrName>
                                        </p:attrNameLst>
                                      </p:cBhvr>
                                      <p:tavLst>
                                        <p:tav tm="0">
                                          <p:val>
                                            <p:strVal val="#ppt_y+.1"/>
                                          </p:val>
                                        </p:tav>
                                        <p:tav tm="100000">
                                          <p:val>
                                            <p:strVal val="#ppt_y"/>
                                          </p:val>
                                        </p:tav>
                                      </p:tavLst>
                                    </p:anim>
                                  </p:childTnLst>
                                </p:cTn>
                              </p:par>
                              <p:par>
                                <p:cTn id="114" presetID="42" presetClass="entr" fill="hold" nodeType="withEffect">
                                  <p:stCondLst>
                                    <p:cond delay="0"/>
                                  </p:stCondLst>
                                  <p:childTnLst>
                                    <p:set>
                                      <p:cBhvr>
                                        <p:cTn id="115" dur="1" fill="hold">
                                          <p:stCondLst>
                                            <p:cond delay="0"/>
                                          </p:stCondLst>
                                        </p:cTn>
                                        <p:tgtEl>
                                          <p:spTgt spid="265"/>
                                        </p:tgtEl>
                                        <p:attrNameLst>
                                          <p:attrName>style.visibility</p:attrName>
                                        </p:attrNameLst>
                                      </p:cBhvr>
                                      <p:to>
                                        <p:strVal val="visible"/>
                                      </p:to>
                                    </p:set>
                                    <p:animEffect transition="in" filter="fade">
                                      <p:cBhvr additive="repl">
                                        <p:cTn id="116" dur="1000"/>
                                        <p:tgtEl>
                                          <p:spTgt spid="265"/>
                                        </p:tgtEl>
                                      </p:cBhvr>
                                    </p:animEffect>
                                    <p:anim calcmode="lin" valueType="num">
                                      <p:cBhvr additive="repl">
                                        <p:cTn id="117" dur="1000" fill="hold"/>
                                        <p:tgtEl>
                                          <p:spTgt spid="265"/>
                                        </p:tgtEl>
                                        <p:attrNameLst>
                                          <p:attrName>ppt_x</p:attrName>
                                        </p:attrNameLst>
                                      </p:cBhvr>
                                      <p:tavLst>
                                        <p:tav tm="0">
                                          <p:val>
                                            <p:strVal val="#ppt_x"/>
                                          </p:val>
                                        </p:tav>
                                        <p:tav tm="100000">
                                          <p:val>
                                            <p:strVal val="#ppt_x"/>
                                          </p:val>
                                        </p:tav>
                                      </p:tavLst>
                                    </p:anim>
                                    <p:anim calcmode="lin" valueType="num">
                                      <p:cBhvr additive="repl">
                                        <p:cTn id="118" dur="1000" fill="hold"/>
                                        <p:tgtEl>
                                          <p:spTgt spid="265"/>
                                        </p:tgtEl>
                                        <p:attrNameLst>
                                          <p:attrName>ppt_y</p:attrName>
                                        </p:attrNameLst>
                                      </p:cBhvr>
                                      <p:tavLst>
                                        <p:tav tm="0">
                                          <p:val>
                                            <p:strVal val="#ppt_y+.1"/>
                                          </p:val>
                                        </p:tav>
                                        <p:tav tm="100000">
                                          <p:val>
                                            <p:strVal val="#ppt_y"/>
                                          </p:val>
                                        </p:tav>
                                      </p:tavLst>
                                    </p:anim>
                                  </p:childTnLst>
                                </p:cTn>
                              </p:par>
                              <p:par>
                                <p:cTn id="119" presetID="42" presetClass="entr" fill="hold" nodeType="withEffect">
                                  <p:stCondLst>
                                    <p:cond delay="0"/>
                                  </p:stCondLst>
                                  <p:childTnLst>
                                    <p:set>
                                      <p:cBhvr>
                                        <p:cTn id="120" dur="1" fill="hold">
                                          <p:stCondLst>
                                            <p:cond delay="0"/>
                                          </p:stCondLst>
                                        </p:cTn>
                                        <p:tgtEl>
                                          <p:spTgt spid="266"/>
                                        </p:tgtEl>
                                        <p:attrNameLst>
                                          <p:attrName>style.visibility</p:attrName>
                                        </p:attrNameLst>
                                      </p:cBhvr>
                                      <p:to>
                                        <p:strVal val="visible"/>
                                      </p:to>
                                    </p:set>
                                    <p:animEffect transition="in" filter="fade">
                                      <p:cBhvr additive="repl">
                                        <p:cTn id="121" dur="1000"/>
                                        <p:tgtEl>
                                          <p:spTgt spid="266"/>
                                        </p:tgtEl>
                                      </p:cBhvr>
                                    </p:animEffect>
                                    <p:anim calcmode="lin" valueType="num">
                                      <p:cBhvr additive="repl">
                                        <p:cTn id="122" dur="1000" fill="hold"/>
                                        <p:tgtEl>
                                          <p:spTgt spid="266"/>
                                        </p:tgtEl>
                                        <p:attrNameLst>
                                          <p:attrName>ppt_x</p:attrName>
                                        </p:attrNameLst>
                                      </p:cBhvr>
                                      <p:tavLst>
                                        <p:tav tm="0">
                                          <p:val>
                                            <p:strVal val="#ppt_x"/>
                                          </p:val>
                                        </p:tav>
                                        <p:tav tm="100000">
                                          <p:val>
                                            <p:strVal val="#ppt_x"/>
                                          </p:val>
                                        </p:tav>
                                      </p:tavLst>
                                    </p:anim>
                                    <p:anim calcmode="lin" valueType="num">
                                      <p:cBhvr additive="repl">
                                        <p:cTn id="123" dur="1000" fill="hold"/>
                                        <p:tgtEl>
                                          <p:spTgt spid="266"/>
                                        </p:tgtEl>
                                        <p:attrNameLst>
                                          <p:attrName>ppt_y</p:attrName>
                                        </p:attrNameLst>
                                      </p:cBhvr>
                                      <p:tavLst>
                                        <p:tav tm="0">
                                          <p:val>
                                            <p:strVal val="#ppt_y+.1"/>
                                          </p:val>
                                        </p:tav>
                                        <p:tav tm="100000">
                                          <p:val>
                                            <p:strVal val="#ppt_y"/>
                                          </p:val>
                                        </p:tav>
                                      </p:tavLst>
                                    </p:anim>
                                  </p:childTnLst>
                                </p:cTn>
                              </p:par>
                              <p:par>
                                <p:cTn id="124" presetID="42" presetClass="entr" fill="hold" nodeType="withEffect">
                                  <p:stCondLst>
                                    <p:cond delay="0"/>
                                  </p:stCondLst>
                                  <p:childTnLst>
                                    <p:set>
                                      <p:cBhvr>
                                        <p:cTn id="125" dur="1" fill="hold">
                                          <p:stCondLst>
                                            <p:cond delay="0"/>
                                          </p:stCondLst>
                                        </p:cTn>
                                        <p:tgtEl>
                                          <p:spTgt spid="267"/>
                                        </p:tgtEl>
                                        <p:attrNameLst>
                                          <p:attrName>style.visibility</p:attrName>
                                        </p:attrNameLst>
                                      </p:cBhvr>
                                      <p:to>
                                        <p:strVal val="visible"/>
                                      </p:to>
                                    </p:set>
                                    <p:animEffect transition="in" filter="fade">
                                      <p:cBhvr additive="repl">
                                        <p:cTn id="126" dur="1000"/>
                                        <p:tgtEl>
                                          <p:spTgt spid="267"/>
                                        </p:tgtEl>
                                      </p:cBhvr>
                                    </p:animEffect>
                                    <p:anim calcmode="lin" valueType="num">
                                      <p:cBhvr additive="repl">
                                        <p:cTn id="127" dur="1000" fill="hold"/>
                                        <p:tgtEl>
                                          <p:spTgt spid="267"/>
                                        </p:tgtEl>
                                        <p:attrNameLst>
                                          <p:attrName>ppt_x</p:attrName>
                                        </p:attrNameLst>
                                      </p:cBhvr>
                                      <p:tavLst>
                                        <p:tav tm="0">
                                          <p:val>
                                            <p:strVal val="#ppt_x"/>
                                          </p:val>
                                        </p:tav>
                                        <p:tav tm="100000">
                                          <p:val>
                                            <p:strVal val="#ppt_x"/>
                                          </p:val>
                                        </p:tav>
                                      </p:tavLst>
                                    </p:anim>
                                    <p:anim calcmode="lin" valueType="num">
                                      <p:cBhvr additive="repl">
                                        <p:cTn id="128" dur="1000" fill="hold"/>
                                        <p:tgtEl>
                                          <p:spTgt spid="267"/>
                                        </p:tgtEl>
                                        <p:attrNameLst>
                                          <p:attrName>ppt_y</p:attrName>
                                        </p:attrNameLst>
                                      </p:cBhvr>
                                      <p:tavLst>
                                        <p:tav tm="0">
                                          <p:val>
                                            <p:strVal val="#ppt_y+.1"/>
                                          </p:val>
                                        </p:tav>
                                        <p:tav tm="100000">
                                          <p:val>
                                            <p:strVal val="#ppt_y"/>
                                          </p:val>
                                        </p:tav>
                                      </p:tavLst>
                                    </p:anim>
                                  </p:childTnLst>
                                </p:cTn>
                              </p:par>
                              <p:par>
                                <p:cTn id="129" presetID="42" presetClass="entr" fill="hold" nodeType="withEffect">
                                  <p:stCondLst>
                                    <p:cond delay="0"/>
                                  </p:stCondLst>
                                  <p:childTnLst>
                                    <p:set>
                                      <p:cBhvr>
                                        <p:cTn id="130" dur="1" fill="hold">
                                          <p:stCondLst>
                                            <p:cond delay="0"/>
                                          </p:stCondLst>
                                        </p:cTn>
                                        <p:tgtEl>
                                          <p:spTgt spid="268"/>
                                        </p:tgtEl>
                                        <p:attrNameLst>
                                          <p:attrName>style.visibility</p:attrName>
                                        </p:attrNameLst>
                                      </p:cBhvr>
                                      <p:to>
                                        <p:strVal val="visible"/>
                                      </p:to>
                                    </p:set>
                                    <p:animEffect transition="in" filter="fade">
                                      <p:cBhvr additive="repl">
                                        <p:cTn id="131" dur="1000"/>
                                        <p:tgtEl>
                                          <p:spTgt spid="268"/>
                                        </p:tgtEl>
                                      </p:cBhvr>
                                    </p:animEffect>
                                    <p:anim calcmode="lin" valueType="num">
                                      <p:cBhvr additive="repl">
                                        <p:cTn id="132" dur="1000" fill="hold"/>
                                        <p:tgtEl>
                                          <p:spTgt spid="268"/>
                                        </p:tgtEl>
                                        <p:attrNameLst>
                                          <p:attrName>ppt_x</p:attrName>
                                        </p:attrNameLst>
                                      </p:cBhvr>
                                      <p:tavLst>
                                        <p:tav tm="0">
                                          <p:val>
                                            <p:strVal val="#ppt_x"/>
                                          </p:val>
                                        </p:tav>
                                        <p:tav tm="100000">
                                          <p:val>
                                            <p:strVal val="#ppt_x"/>
                                          </p:val>
                                        </p:tav>
                                      </p:tavLst>
                                    </p:anim>
                                    <p:anim calcmode="lin" valueType="num">
                                      <p:cBhvr additive="repl">
                                        <p:cTn id="133" dur="1000" fill="hold"/>
                                        <p:tgtEl>
                                          <p:spTgt spid="268"/>
                                        </p:tgtEl>
                                        <p:attrNameLst>
                                          <p:attrName>ppt_y</p:attrName>
                                        </p:attrNameLst>
                                      </p:cBhvr>
                                      <p:tavLst>
                                        <p:tav tm="0">
                                          <p:val>
                                            <p:strVal val="#ppt_y+.1"/>
                                          </p:val>
                                        </p:tav>
                                        <p:tav tm="100000">
                                          <p:val>
                                            <p:strVal val="#ppt_y"/>
                                          </p:val>
                                        </p:tav>
                                      </p:tavLst>
                                    </p:anim>
                                  </p:childTnLst>
                                </p:cTn>
                              </p:par>
                              <p:par>
                                <p:cTn id="134" presetID="42" presetClass="entr" fill="hold" nodeType="withEffect">
                                  <p:stCondLst>
                                    <p:cond delay="0"/>
                                  </p:stCondLst>
                                  <p:childTnLst>
                                    <p:set>
                                      <p:cBhvr>
                                        <p:cTn id="135" dur="1" fill="hold">
                                          <p:stCondLst>
                                            <p:cond delay="0"/>
                                          </p:stCondLst>
                                        </p:cTn>
                                        <p:tgtEl>
                                          <p:spTgt spid="269"/>
                                        </p:tgtEl>
                                        <p:attrNameLst>
                                          <p:attrName>style.visibility</p:attrName>
                                        </p:attrNameLst>
                                      </p:cBhvr>
                                      <p:to>
                                        <p:strVal val="visible"/>
                                      </p:to>
                                    </p:set>
                                    <p:animEffect transition="in" filter="fade">
                                      <p:cBhvr additive="repl">
                                        <p:cTn id="136" dur="1000"/>
                                        <p:tgtEl>
                                          <p:spTgt spid="269"/>
                                        </p:tgtEl>
                                      </p:cBhvr>
                                    </p:animEffect>
                                    <p:anim calcmode="lin" valueType="num">
                                      <p:cBhvr additive="repl">
                                        <p:cTn id="137" dur="1000" fill="hold"/>
                                        <p:tgtEl>
                                          <p:spTgt spid="269"/>
                                        </p:tgtEl>
                                        <p:attrNameLst>
                                          <p:attrName>ppt_x</p:attrName>
                                        </p:attrNameLst>
                                      </p:cBhvr>
                                      <p:tavLst>
                                        <p:tav tm="0">
                                          <p:val>
                                            <p:strVal val="#ppt_x"/>
                                          </p:val>
                                        </p:tav>
                                        <p:tav tm="100000">
                                          <p:val>
                                            <p:strVal val="#ppt_x"/>
                                          </p:val>
                                        </p:tav>
                                      </p:tavLst>
                                    </p:anim>
                                    <p:anim calcmode="lin" valueType="num">
                                      <p:cBhvr additive="repl">
                                        <p:cTn id="138" dur="1000" fill="hold"/>
                                        <p:tgtEl>
                                          <p:spTgt spid="269"/>
                                        </p:tgtEl>
                                        <p:attrNameLst>
                                          <p:attrName>ppt_y</p:attrName>
                                        </p:attrNameLst>
                                      </p:cBhvr>
                                      <p:tavLst>
                                        <p:tav tm="0">
                                          <p:val>
                                            <p:strVal val="#ppt_y+.1"/>
                                          </p:val>
                                        </p:tav>
                                        <p:tav tm="100000">
                                          <p:val>
                                            <p:strVal val="#ppt_y"/>
                                          </p:val>
                                        </p:tav>
                                      </p:tavLst>
                                    </p:anim>
                                  </p:childTnLst>
                                </p:cTn>
                              </p:par>
                              <p:par>
                                <p:cTn id="139" presetID="42" presetClass="entr" fill="hold" nodeType="withEffect">
                                  <p:stCondLst>
                                    <p:cond delay="0"/>
                                  </p:stCondLst>
                                  <p:childTnLst>
                                    <p:set>
                                      <p:cBhvr>
                                        <p:cTn id="140" dur="1" fill="hold">
                                          <p:stCondLst>
                                            <p:cond delay="0"/>
                                          </p:stCondLst>
                                        </p:cTn>
                                        <p:tgtEl>
                                          <p:spTgt spid="270"/>
                                        </p:tgtEl>
                                        <p:attrNameLst>
                                          <p:attrName>style.visibility</p:attrName>
                                        </p:attrNameLst>
                                      </p:cBhvr>
                                      <p:to>
                                        <p:strVal val="visible"/>
                                      </p:to>
                                    </p:set>
                                    <p:animEffect transition="in" filter="fade">
                                      <p:cBhvr additive="repl">
                                        <p:cTn id="141" dur="1000"/>
                                        <p:tgtEl>
                                          <p:spTgt spid="270"/>
                                        </p:tgtEl>
                                      </p:cBhvr>
                                    </p:animEffect>
                                    <p:anim calcmode="lin" valueType="num">
                                      <p:cBhvr additive="repl">
                                        <p:cTn id="142" dur="1000" fill="hold"/>
                                        <p:tgtEl>
                                          <p:spTgt spid="270"/>
                                        </p:tgtEl>
                                        <p:attrNameLst>
                                          <p:attrName>ppt_x</p:attrName>
                                        </p:attrNameLst>
                                      </p:cBhvr>
                                      <p:tavLst>
                                        <p:tav tm="0">
                                          <p:val>
                                            <p:strVal val="#ppt_x"/>
                                          </p:val>
                                        </p:tav>
                                        <p:tav tm="100000">
                                          <p:val>
                                            <p:strVal val="#ppt_x"/>
                                          </p:val>
                                        </p:tav>
                                      </p:tavLst>
                                    </p:anim>
                                    <p:anim calcmode="lin" valueType="num">
                                      <p:cBhvr additive="repl">
                                        <p:cTn id="143" dur="1000" fill="hold"/>
                                        <p:tgtEl>
                                          <p:spTgt spid="2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677160" y="609480"/>
            <a:ext cx="8596440" cy="81792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Mapreduce框架</a:t>
            </a:r>
            <a:endParaRPr lang="zh-CN" sz="1800" strike="noStrike" spc="-1">
              <a:solidFill>
                <a:srgbClr val="000000"/>
              </a:solidFill>
              <a:uFill>
                <a:solidFill>
                  <a:srgbClr val="FFFFFF"/>
                </a:solidFill>
              </a:uFill>
              <a:latin typeface="Trebuchet MS"/>
            </a:endParaRPr>
          </a:p>
        </p:txBody>
      </p:sp>
      <p:pic>
        <p:nvPicPr>
          <p:cNvPr id="275" name="图片 274"/>
          <p:cNvPicPr/>
          <p:nvPr/>
        </p:nvPicPr>
        <p:blipFill>
          <a:blip r:embed="rId2"/>
          <a:stretch/>
        </p:blipFill>
        <p:spPr>
          <a:xfrm>
            <a:off x="812880" y="1422360"/>
            <a:ext cx="7886880" cy="5118120"/>
          </a:xfrm>
          <a:prstGeom prst="rect">
            <a:avLst/>
          </a:prstGeom>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677160" y="609480"/>
            <a:ext cx="8596440" cy="74124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Mapreduce框架</a:t>
            </a:r>
            <a:endParaRPr lang="zh-CN" sz="1800" strike="noStrike" spc="-1">
              <a:solidFill>
                <a:srgbClr val="000000"/>
              </a:solidFill>
              <a:uFill>
                <a:solidFill>
                  <a:srgbClr val="FFFFFF"/>
                </a:solidFill>
              </a:uFill>
              <a:latin typeface="Trebuchet MS"/>
            </a:endParaRPr>
          </a:p>
        </p:txBody>
      </p:sp>
      <p:sp>
        <p:nvSpPr>
          <p:cNvPr id="277" name="TextShape 2"/>
          <p:cNvSpPr txBox="1"/>
          <p:nvPr/>
        </p:nvSpPr>
        <p:spPr>
          <a:xfrm>
            <a:off x="677160" y="1774080"/>
            <a:ext cx="8596440" cy="4266720"/>
          </a:xfrm>
          <a:prstGeom prst="rect">
            <a:avLst/>
          </a:prstGeom>
          <a:noFill/>
          <a:ln>
            <a:noFill/>
          </a:ln>
        </p:spPr>
        <p:txBody>
          <a:bodyPr/>
          <a:lstStyle/>
          <a:p>
            <a:pPr marL="343080" indent="-342720">
              <a:lnSpc>
                <a:spcPct val="150000"/>
              </a:lnSpc>
              <a:buClr>
                <a:srgbClr val="90C226"/>
              </a:buClr>
              <a:buSzPct val="80000"/>
              <a:buFont typeface="Wingdings" charset="2"/>
              <a:buChar char=""/>
            </a:pPr>
            <a:r>
              <a:rPr lang="zh-CN" sz="3200" b="1" strike="noStrike" spc="-1">
                <a:solidFill>
                  <a:srgbClr val="404040"/>
                </a:solidFill>
                <a:uFill>
                  <a:solidFill>
                    <a:srgbClr val="FFFFFF"/>
                  </a:solidFill>
                </a:uFill>
                <a:latin typeface="Times New Roman"/>
                <a:ea typeface="宋体"/>
              </a:rPr>
              <a:t>Client</a:t>
            </a:r>
            <a:endParaRPr lang="zh-CN" sz="18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400" b="1" strike="noStrike" spc="-1">
                <a:solidFill>
                  <a:srgbClr val="404040"/>
                </a:solidFill>
                <a:uFill>
                  <a:solidFill>
                    <a:srgbClr val="FFFFFF"/>
                  </a:solidFill>
                </a:uFill>
                <a:latin typeface="Times New Roman"/>
                <a:ea typeface="宋体"/>
              </a:rPr>
              <a:t>用户通过Client与YARN交互，提交MapReduce作业，查询作业运行状态，管理作业等。</a:t>
            </a:r>
            <a:endParaRPr lang="zh-CN" sz="1400" strike="noStrike" spc="-1">
              <a:solidFill>
                <a:srgbClr val="404040"/>
              </a:solidFill>
              <a:uFill>
                <a:solidFill>
                  <a:srgbClr val="FFFFFF"/>
                </a:solidFill>
              </a:uFill>
              <a:latin typeface="Trebuchet MS"/>
            </a:endParaRPr>
          </a:p>
          <a:p>
            <a:pPr marL="343080" indent="-342720">
              <a:lnSpc>
                <a:spcPct val="150000"/>
              </a:lnSpc>
              <a:buClr>
                <a:srgbClr val="90C226"/>
              </a:buClr>
              <a:buSzPct val="80000"/>
              <a:buFont typeface="Wingdings" charset="2"/>
              <a:buChar char=""/>
            </a:pPr>
            <a:r>
              <a:rPr lang="zh-CN" sz="3200" b="1" strike="noStrike" spc="-1">
                <a:solidFill>
                  <a:srgbClr val="404040"/>
                </a:solidFill>
                <a:uFill>
                  <a:solidFill>
                    <a:srgbClr val="FFFFFF"/>
                  </a:solidFill>
                </a:uFill>
                <a:latin typeface="Times New Roman"/>
                <a:ea typeface="宋体"/>
              </a:rPr>
              <a:t>MRAppMaster</a:t>
            </a:r>
            <a:endParaRPr lang="zh-CN" sz="1800" strike="noStrike" spc="-1">
              <a:solidFill>
                <a:srgbClr val="404040"/>
              </a:solidFill>
              <a:uFill>
                <a:solidFill>
                  <a:srgbClr val="FFFFFF"/>
                </a:solidFill>
              </a:uFill>
              <a:latin typeface="Trebuchet MS"/>
            </a:endParaRPr>
          </a:p>
          <a:p>
            <a:pPr marL="743040" lvl="1" indent="-285480">
              <a:lnSpc>
                <a:spcPct val="150000"/>
              </a:lnSpc>
              <a:buClr>
                <a:srgbClr val="90C226"/>
              </a:buClr>
              <a:buSzPct val="80000"/>
              <a:buFont typeface="Wingdings" charset="2"/>
              <a:buChar char=""/>
            </a:pPr>
            <a:r>
              <a:rPr lang="zh-CN" sz="2400" b="1" strike="noStrike" spc="-1">
                <a:solidFill>
                  <a:srgbClr val="404040"/>
                </a:solidFill>
                <a:uFill>
                  <a:solidFill>
                    <a:srgbClr val="FFFFFF"/>
                  </a:solidFill>
                </a:uFill>
                <a:latin typeface="Times New Roman"/>
                <a:ea typeface="宋体"/>
              </a:rPr>
              <a:t>功能包括：任务划分、资源申请并将之二次分配给Map Task和Reduce Task、任务状态监控和容错。</a:t>
            </a:r>
            <a:endParaRPr lang="zh-CN" sz="14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677160" y="609480"/>
            <a:ext cx="8596440" cy="905040"/>
          </a:xfrm>
          <a:prstGeom prst="rect">
            <a:avLst/>
          </a:prstGeom>
          <a:noFill/>
          <a:ln>
            <a:noFill/>
          </a:ln>
        </p:spPr>
        <p:txBody>
          <a:bodyPr/>
          <a:lstStyle/>
          <a:p>
            <a:pPr>
              <a:lnSpc>
                <a:spcPct val="100000"/>
              </a:lnSpc>
            </a:pPr>
            <a:r>
              <a:rPr lang="zh-CN" sz="3600" b="1" strike="noStrike" spc="-1">
                <a:solidFill>
                  <a:srgbClr val="90C226"/>
                </a:solidFill>
                <a:uFill>
                  <a:solidFill>
                    <a:srgbClr val="FFFFFF"/>
                  </a:solidFill>
                </a:uFill>
                <a:latin typeface="Trebuchet MS"/>
              </a:rPr>
              <a:t>7.Hadoop单机模式环境搭建
</a:t>
            </a:r>
            <a:endParaRPr lang="zh-CN" sz="1800" strike="noStrike" spc="-1">
              <a:solidFill>
                <a:srgbClr val="000000"/>
              </a:solidFill>
              <a:uFill>
                <a:solidFill>
                  <a:srgbClr val="FFFFFF"/>
                </a:solidFill>
              </a:uFill>
              <a:latin typeface="Trebuchet MS"/>
            </a:endParaRPr>
          </a:p>
        </p:txBody>
      </p:sp>
      <p:sp>
        <p:nvSpPr>
          <p:cNvPr id="279" name="TextShape 2"/>
          <p:cNvSpPr txBox="1"/>
          <p:nvPr/>
        </p:nvSpPr>
        <p:spPr>
          <a:xfrm>
            <a:off x="677160" y="1514880"/>
            <a:ext cx="8596440" cy="4526280"/>
          </a:xfrm>
          <a:prstGeom prst="rect">
            <a:avLst/>
          </a:prstGeom>
          <a:noFill/>
          <a:ln>
            <a:noFill/>
          </a:ln>
        </p:spPr>
        <p:txBody>
          <a:bodyPr/>
          <a:lstStyle/>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宋体"/>
                <a:ea typeface="宋体"/>
              </a:rPr>
              <a:t>硬件准备 </a:t>
            </a:r>
            <a:endParaRPr lang="zh-CN" sz="1800" strike="noStrike" spc="-1">
              <a:solidFill>
                <a:srgbClr val="404040"/>
              </a:solidFill>
              <a:uFill>
                <a:solidFill>
                  <a:srgbClr val="FFFFFF"/>
                </a:solidFill>
              </a:uFill>
              <a:latin typeface="Trebuchet MS"/>
            </a:endParaRPr>
          </a:p>
          <a:p>
            <a:pPr marL="685800" lvl="1" indent="-285480">
              <a:lnSpc>
                <a:spcPct val="100000"/>
              </a:lnSpc>
              <a:buClr>
                <a:srgbClr val="90C226"/>
              </a:buClr>
              <a:buSzPct val="80000"/>
              <a:buFont typeface="Wingdings" charset="2"/>
              <a:buChar char=""/>
            </a:pPr>
            <a:r>
              <a:rPr lang="zh-CN" sz="1800" strike="noStrike" spc="-1">
                <a:solidFill>
                  <a:srgbClr val="404040"/>
                </a:solidFill>
                <a:uFill>
                  <a:solidFill>
                    <a:srgbClr val="FFFFFF"/>
                  </a:solidFill>
                </a:uFill>
                <a:latin typeface="宋体"/>
                <a:ea typeface="宋体"/>
              </a:rPr>
              <a:t>一台linux机器 </a:t>
            </a:r>
            <a:endParaRPr lang="zh-CN" sz="1400" strike="noStrike" spc="-1">
              <a:solidFill>
                <a:srgbClr val="404040"/>
              </a:solidFill>
              <a:uFill>
                <a:solidFill>
                  <a:srgbClr val="FFFFFF"/>
                </a:solidFill>
              </a:uFill>
              <a:latin typeface="Trebuchet MS"/>
            </a:endParaRPr>
          </a:p>
          <a:p>
            <a:pPr marL="685800" lvl="1" indent="-285480">
              <a:lnSpc>
                <a:spcPct val="100000"/>
              </a:lnSpc>
              <a:buClr>
                <a:srgbClr val="90C226"/>
              </a:buClr>
              <a:buSzPct val="80000"/>
              <a:buFont typeface="Wingdings" charset="2"/>
              <a:buChar char=""/>
            </a:pPr>
            <a:r>
              <a:rPr lang="zh-CN" sz="1800" strike="noStrike" spc="-1">
                <a:solidFill>
                  <a:srgbClr val="404040"/>
                </a:solidFill>
                <a:uFill>
                  <a:solidFill>
                    <a:srgbClr val="FFFFFF"/>
                  </a:solidFill>
                </a:uFill>
                <a:latin typeface="宋体"/>
                <a:ea typeface="宋体"/>
              </a:rPr>
              <a:t>一枚屌丝IT</a:t>
            </a:r>
            <a:endParaRPr lang="zh-CN" sz="14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宋体"/>
                <a:ea typeface="宋体"/>
              </a:rPr>
              <a:t>软件准备 </a:t>
            </a:r>
            <a:endParaRPr lang="zh-CN" sz="1800" strike="noStrike" spc="-1">
              <a:solidFill>
                <a:srgbClr val="404040"/>
              </a:solidFill>
              <a:uFill>
                <a:solidFill>
                  <a:srgbClr val="FFFFFF"/>
                </a:solidFill>
              </a:uFill>
              <a:latin typeface="Trebuchet MS"/>
            </a:endParaRPr>
          </a:p>
          <a:p>
            <a:pPr marL="685800" lvl="1" indent="-285480">
              <a:lnSpc>
                <a:spcPct val="100000"/>
              </a:lnSpc>
              <a:buClr>
                <a:srgbClr val="90C226"/>
              </a:buClr>
              <a:buSzPct val="80000"/>
              <a:buFont typeface="Wingdings" charset="2"/>
              <a:buChar char=""/>
            </a:pPr>
            <a:r>
              <a:rPr lang="zh-CN" sz="1800" strike="noStrike" spc="-1">
                <a:solidFill>
                  <a:srgbClr val="404040"/>
                </a:solidFill>
                <a:uFill>
                  <a:solidFill>
                    <a:srgbClr val="FFFFFF"/>
                  </a:solidFill>
                </a:uFill>
                <a:latin typeface="宋体"/>
                <a:ea typeface="宋体"/>
              </a:rPr>
              <a:t>JDK 1.6 (自己安装)  （</a:t>
            </a:r>
            <a:r>
              <a:rPr lang="zh-CN" sz="1800" u="sng" strike="noStrike" spc="-1">
                <a:solidFill>
                  <a:srgbClr val="B2D76D"/>
                </a:solidFill>
                <a:uFill>
                  <a:solidFill>
                    <a:srgbClr val="FFFFFF"/>
                  </a:solidFill>
                </a:uFill>
                <a:latin typeface="Trebuchet MS"/>
                <a:ea typeface="宋体"/>
                <a:hlinkClick r:id="rId2"/>
              </a:rPr>
              <a:t>http</a:t>
            </a:r>
            <a:r>
              <a:rPr lang="zh-CN" sz="1800" u="sng" strike="noStrike" spc="-1">
                <a:solidFill>
                  <a:srgbClr val="B2D76D"/>
                </a:solidFill>
                <a:uFill>
                  <a:solidFill>
                    <a:srgbClr val="FFFFFF"/>
                  </a:solidFill>
                </a:uFill>
                <a:latin typeface="Trebuchet MS"/>
                <a:ea typeface="宋体"/>
                <a:hlinkClick r:id="rId2"/>
              </a:rPr>
              <a:t>://</a:t>
            </a:r>
            <a:r>
              <a:rPr lang="zh-CN" sz="1800" u="sng" strike="noStrike" spc="-1">
                <a:solidFill>
                  <a:srgbClr val="B2D76D"/>
                </a:solidFill>
                <a:uFill>
                  <a:solidFill>
                    <a:srgbClr val="FFFFFF"/>
                  </a:solidFill>
                </a:uFill>
                <a:latin typeface="Trebuchet MS"/>
                <a:ea typeface="宋体"/>
                <a:hlinkClick r:id="rId2"/>
              </a:rPr>
              <a:t>pan.baidu.com/s/1o6luDq6</a:t>
            </a:r>
            <a:r>
              <a:rPr lang="zh-CN" sz="1800" strike="noStrike" spc="-1">
                <a:solidFill>
                  <a:srgbClr val="404040"/>
                </a:solidFill>
                <a:uFill>
                  <a:solidFill>
                    <a:srgbClr val="FFFFFF"/>
                  </a:solidFill>
                </a:uFill>
                <a:latin typeface="Trebuchet MS"/>
                <a:ea typeface="宋体"/>
              </a:rPr>
              <a:t>）</a:t>
            </a:r>
            <a:endParaRPr lang="zh-CN" sz="1400" strike="noStrike" spc="-1">
              <a:solidFill>
                <a:srgbClr val="404040"/>
              </a:solidFill>
              <a:uFill>
                <a:solidFill>
                  <a:srgbClr val="FFFFFF"/>
                </a:solidFill>
              </a:uFill>
              <a:latin typeface="Trebuchet MS"/>
            </a:endParaRPr>
          </a:p>
          <a:p>
            <a:pPr marL="685800" lvl="1" indent="-285480">
              <a:lnSpc>
                <a:spcPct val="100000"/>
              </a:lnSpc>
              <a:buClr>
                <a:srgbClr val="90C226"/>
              </a:buClr>
              <a:buSzPct val="80000"/>
              <a:buFont typeface="Wingdings" charset="2"/>
              <a:buChar char=""/>
            </a:pPr>
            <a:r>
              <a:rPr lang="zh-CN" sz="1800" strike="noStrike" spc="-1">
                <a:solidFill>
                  <a:srgbClr val="404040"/>
                </a:solidFill>
                <a:uFill>
                  <a:solidFill>
                    <a:srgbClr val="FFFFFF"/>
                  </a:solidFill>
                </a:uFill>
                <a:latin typeface="Trebuchet MS"/>
                <a:ea typeface="宋体"/>
              </a:rPr>
              <a:t>Hadoop 2.x安装包 </a:t>
            </a:r>
            <a:endParaRPr lang="zh-CN" sz="1400" strike="noStrike" spc="-1">
              <a:solidFill>
                <a:srgbClr val="404040"/>
              </a:solidFill>
              <a:uFill>
                <a:solidFill>
                  <a:srgbClr val="FFFFFF"/>
                </a:solidFill>
              </a:uFill>
              <a:latin typeface="Trebuchet MS"/>
            </a:endParaRPr>
          </a:p>
          <a:p>
            <a:pPr marL="685800" lvl="1" indent="-285480">
              <a:lnSpc>
                <a:spcPct val="100000"/>
              </a:lnSpc>
              <a:buClr>
                <a:srgbClr val="90C226"/>
              </a:buClr>
              <a:buSzPct val="80000"/>
              <a:buFont typeface="Wingdings" charset="2"/>
              <a:buChar char=""/>
            </a:pPr>
            <a:r>
              <a:rPr lang="zh-CN" sz="1800" strike="noStrike" spc="-1">
                <a:solidFill>
                  <a:srgbClr val="404040"/>
                </a:solidFill>
                <a:uFill>
                  <a:solidFill>
                    <a:srgbClr val="FFFFFF"/>
                  </a:solidFill>
                </a:uFill>
                <a:latin typeface="Trebuchet MS"/>
                <a:ea typeface="宋体"/>
              </a:rPr>
              <a:t>Linux环境准备：在/etc/hosts中增加主机名解析，/etc/profile修改</a:t>
            </a:r>
            <a:endParaRPr lang="zh-CN" sz="1400" strike="noStrike" spc="-1">
              <a:solidFill>
                <a:srgbClr val="404040"/>
              </a:solidFill>
              <a:uFill>
                <a:solidFill>
                  <a:srgbClr val="FFFFFF"/>
                </a:solidFill>
              </a:uFill>
              <a:latin typeface="Trebuchet MS"/>
            </a:endParaRPr>
          </a:p>
          <a:p>
            <a:endParaRPr lang="zh-CN" sz="1800" strike="noStrike" spc="-1">
              <a:solidFill>
                <a:srgbClr val="404040"/>
              </a:solidFill>
              <a:uFill>
                <a:solidFill>
                  <a:srgbClr val="FFFFFF"/>
                </a:solidFill>
              </a:uFill>
              <a:latin typeface="Trebuchet MS"/>
            </a:endParaRPr>
          </a:p>
        </p:txBody>
      </p:sp>
      <p:pic>
        <p:nvPicPr>
          <p:cNvPr id="280" name="图片 3"/>
          <p:cNvPicPr/>
          <p:nvPr/>
        </p:nvPicPr>
        <p:blipFill>
          <a:blip r:embed="rId3"/>
          <a:stretch/>
        </p:blipFill>
        <p:spPr>
          <a:xfrm>
            <a:off x="1113480" y="5373360"/>
            <a:ext cx="1666440" cy="533160"/>
          </a:xfrm>
          <a:prstGeom prst="rect">
            <a:avLst/>
          </a:prstGeom>
          <a:ln>
            <a:noFill/>
          </a:ln>
        </p:spPr>
      </p:pic>
      <p:pic>
        <p:nvPicPr>
          <p:cNvPr id="281" name="图片 4"/>
          <p:cNvPicPr/>
          <p:nvPr/>
        </p:nvPicPr>
        <p:blipFill>
          <a:blip r:embed="rId4"/>
          <a:stretch/>
        </p:blipFill>
        <p:spPr>
          <a:xfrm>
            <a:off x="3479400" y="5344560"/>
            <a:ext cx="5095440" cy="561600"/>
          </a:xfrm>
          <a:prstGeom prst="rect">
            <a:avLst/>
          </a:prstGeom>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677160" y="609480"/>
            <a:ext cx="8596440" cy="768600"/>
          </a:xfrm>
          <a:prstGeom prst="rect">
            <a:avLst/>
          </a:prstGeom>
          <a:noFill/>
          <a:ln>
            <a:noFill/>
          </a:ln>
        </p:spPr>
        <p:txBody>
          <a:bodyPr/>
          <a:lstStyle/>
          <a:p>
            <a:pPr>
              <a:lnSpc>
                <a:spcPct val="100000"/>
              </a:lnSpc>
            </a:pPr>
            <a:r>
              <a:rPr lang="zh-CN" sz="3600" b="1" strike="noStrike" spc="-1">
                <a:solidFill>
                  <a:srgbClr val="90C226"/>
                </a:solidFill>
                <a:uFill>
                  <a:solidFill>
                    <a:srgbClr val="FFFFFF"/>
                  </a:solidFill>
                </a:uFill>
                <a:latin typeface="Trebuchet MS"/>
              </a:rPr>
              <a:t>Hadoop单机模式环境搭建</a:t>
            </a:r>
            <a:endParaRPr lang="zh-CN" sz="1800" strike="noStrike" spc="-1">
              <a:solidFill>
                <a:srgbClr val="000000"/>
              </a:solidFill>
              <a:uFill>
                <a:solidFill>
                  <a:srgbClr val="FFFFFF"/>
                </a:solidFill>
              </a:uFill>
              <a:latin typeface="Trebuchet MS"/>
            </a:endParaRPr>
          </a:p>
        </p:txBody>
      </p:sp>
      <p:sp>
        <p:nvSpPr>
          <p:cNvPr id="283" name="TextShape 2"/>
          <p:cNvSpPr txBox="1"/>
          <p:nvPr/>
        </p:nvSpPr>
        <p:spPr>
          <a:xfrm>
            <a:off x="677160" y="1583280"/>
            <a:ext cx="8596440" cy="4457880"/>
          </a:xfrm>
          <a:prstGeom prst="rect">
            <a:avLst/>
          </a:prstGeom>
          <a:noFill/>
          <a:ln>
            <a:noFill/>
          </a:ln>
        </p:spPr>
        <p:txBody>
          <a:bodyPr/>
          <a:lstStyle/>
          <a:p>
            <a:pPr marL="343080" indent="-342720">
              <a:lnSpc>
                <a:spcPct val="10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下载</a:t>
            </a:r>
            <a:r>
              <a:rPr lang="zh-CN" sz="2400" b="1" strike="noStrike" spc="-1">
                <a:solidFill>
                  <a:srgbClr val="404040"/>
                </a:solidFill>
                <a:uFill>
                  <a:solidFill>
                    <a:srgbClr val="FFFFFF"/>
                  </a:solidFill>
                </a:uFill>
                <a:latin typeface="Trebuchet MS"/>
              </a:rPr>
              <a:t>hadoop 2.0</a:t>
            </a:r>
            <a:r>
              <a:rPr lang="zh-CN" sz="2400" strike="noStrike" spc="-1">
                <a:solidFill>
                  <a:srgbClr val="404040"/>
                </a:solidFill>
                <a:uFill>
                  <a:solidFill>
                    <a:srgbClr val="FFFFFF"/>
                  </a:solidFill>
                </a:uFill>
                <a:latin typeface="Trebuchet MS"/>
              </a:rPr>
              <a:t>安装包： </a:t>
            </a:r>
            <a:endParaRPr lang="zh-CN" sz="1800" strike="noStrike" spc="-1">
              <a:solidFill>
                <a:srgbClr val="404040"/>
              </a:solidFill>
              <a:uFill>
                <a:solidFill>
                  <a:srgbClr val="FFFFFF"/>
                </a:solidFill>
              </a:uFill>
              <a:latin typeface="Trebuchet MS"/>
            </a:endParaRPr>
          </a:p>
          <a:p>
            <a:pPr>
              <a:lnSpc>
                <a:spcPct val="100000"/>
              </a:lnSpc>
            </a:pPr>
            <a:r>
              <a:rPr lang="zh-CN" sz="2400" strike="noStrike" spc="-1">
                <a:solidFill>
                  <a:srgbClr val="404040"/>
                </a:solidFill>
                <a:uFill>
                  <a:solidFill>
                    <a:srgbClr val="FFFFFF"/>
                  </a:solidFill>
                </a:uFill>
                <a:latin typeface="Trebuchet MS"/>
              </a:rPr>
              <a:t>	</a:t>
            </a:r>
            <a:r>
              <a:rPr lang="zh-CN" sz="1800" strike="noStrike" spc="-1">
                <a:solidFill>
                  <a:srgbClr val="404040"/>
                </a:solidFill>
                <a:uFill>
                  <a:solidFill>
                    <a:srgbClr val="FFFFFF"/>
                  </a:solidFill>
                </a:uFill>
                <a:latin typeface="Trebuchet MS"/>
              </a:rPr>
              <a:t>hadoop2.2.0：</a:t>
            </a:r>
            <a:r>
              <a:rPr lang="zh-CN" sz="1200" u="sng" strike="noStrike" spc="-1">
                <a:solidFill>
                  <a:srgbClr val="B2D76D"/>
                </a:solidFill>
                <a:uFill>
                  <a:solidFill>
                    <a:srgbClr val="FFFFFF"/>
                  </a:solidFill>
                </a:uFill>
                <a:latin typeface="Trebuchet MS"/>
                <a:hlinkClick r:id="rId2"/>
              </a:rPr>
              <a:t>http://</a:t>
            </a:r>
            <a:r>
              <a:rPr lang="zh-CN" sz="1200" u="sng" strike="noStrike" spc="-1">
                <a:solidFill>
                  <a:srgbClr val="B2D76D"/>
                </a:solidFill>
                <a:uFill>
                  <a:solidFill>
                    <a:srgbClr val="FFFFFF"/>
                  </a:solidFill>
                </a:uFill>
                <a:latin typeface="Trebuchet MS"/>
                <a:hlinkClick r:id="rId2"/>
              </a:rPr>
              <a:t>mirror.bit.edu.cn/apache/hadoop/common/hadoop-2.2.0/hadoop-2.2.0.tar.gz</a:t>
            </a:r>
            <a:endParaRPr lang="zh-CN" sz="1800" strike="noStrike" spc="-1">
              <a:solidFill>
                <a:srgbClr val="404040"/>
              </a:solidFill>
              <a:uFill>
                <a:solidFill>
                  <a:srgbClr val="FFFFFF"/>
                </a:solidFill>
              </a:uFill>
              <a:latin typeface="Trebuchet MS"/>
            </a:endParaRPr>
          </a:p>
          <a:p>
            <a:pPr>
              <a:lnSpc>
                <a:spcPct val="100000"/>
              </a:lnSpc>
            </a:pPr>
            <a:r>
              <a:rPr lang="zh-CN" sz="1800" strike="noStrike" spc="-1">
                <a:solidFill>
                  <a:srgbClr val="404040"/>
                </a:solidFill>
                <a:uFill>
                  <a:solidFill>
                    <a:srgbClr val="FFFFFF"/>
                  </a:solidFill>
                </a:uFill>
                <a:latin typeface="Trebuchet MS"/>
              </a:rPr>
              <a:t>	cdh5：</a:t>
            </a:r>
            <a:r>
              <a:rPr lang="zh-CN" sz="1200" u="sng" strike="noStrike" spc="-1">
                <a:solidFill>
                  <a:srgbClr val="B2D76D"/>
                </a:solidFill>
                <a:uFill>
                  <a:solidFill>
                    <a:srgbClr val="FFFFFF"/>
                  </a:solidFill>
                </a:uFill>
                <a:latin typeface="Trebuchet MS"/>
                <a:hlinkClick r:id="rId3"/>
              </a:rPr>
              <a:t>http://</a:t>
            </a:r>
            <a:r>
              <a:rPr lang="zh-CN" sz="1200" u="sng" strike="noStrike" spc="-1">
                <a:solidFill>
                  <a:srgbClr val="B2D76D"/>
                </a:solidFill>
                <a:uFill>
                  <a:solidFill>
                    <a:srgbClr val="FFFFFF"/>
                  </a:solidFill>
                </a:uFill>
                <a:latin typeface="Trebuchet MS"/>
                <a:hlinkClick r:id="rId3"/>
              </a:rPr>
              <a:t>archive-primary.cloudera.com/cdh5/cdh/5/hadoop-latest.tar.gz</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解压安装包并修改etc/hadoop下的xml配置文件</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200" strike="noStrike" spc="-1">
                <a:solidFill>
                  <a:srgbClr val="404040"/>
                </a:solidFill>
                <a:uFill>
                  <a:solidFill>
                    <a:srgbClr val="FFFFFF"/>
                  </a:solidFill>
                </a:uFill>
                <a:latin typeface="Trebuchet MS"/>
              </a:rPr>
              <a:t>hadoop-env.sh：</a:t>
            </a:r>
            <a:endParaRPr lang="zh-CN" sz="1400" strike="noStrike" spc="-1">
              <a:solidFill>
                <a:srgbClr val="404040"/>
              </a:solidFill>
              <a:uFill>
                <a:solidFill>
                  <a:srgbClr val="FFFFFF"/>
                </a:solidFill>
              </a:uFill>
              <a:latin typeface="Trebuchet MS"/>
            </a:endParaRPr>
          </a:p>
          <a:p>
            <a:r>
              <a:rPr lang="zh-CN" sz="2000" strike="noStrike" spc="-1">
                <a:solidFill>
                  <a:srgbClr val="404040"/>
                </a:solidFill>
                <a:uFill>
                  <a:solidFill>
                    <a:srgbClr val="FFFFFF"/>
                  </a:solidFill>
                </a:uFill>
                <a:latin typeface="Trebuchet MS"/>
              </a:rPr>
              <a:t>export JAVA_HOME=/usrb/jvm/java-6-openjdk</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200" strike="noStrike" spc="-1">
                <a:solidFill>
                  <a:srgbClr val="404040"/>
                </a:solidFill>
                <a:uFill>
                  <a:solidFill>
                    <a:srgbClr val="FFFFFF"/>
                  </a:solidFill>
                </a:uFill>
                <a:latin typeface="Trebuchet MS"/>
              </a:rPr>
              <a:t>mapred-site.xml：</a:t>
            </a:r>
            <a:endParaRPr lang="zh-CN" sz="1400" strike="noStrike" spc="-1">
              <a:solidFill>
                <a:srgbClr val="404040"/>
              </a:solidFill>
              <a:uFill>
                <a:solidFill>
                  <a:srgbClr val="FFFFFF"/>
                </a:solidFill>
              </a:uFill>
              <a:latin typeface="Trebuchet MS"/>
            </a:endParaRPr>
          </a:p>
          <a:p>
            <a:r>
              <a:rPr lang="zh-CN" sz="2000" strike="noStrike" spc="-1">
                <a:solidFill>
                  <a:srgbClr val="404040"/>
                </a:solidFill>
                <a:uFill>
                  <a:solidFill>
                    <a:srgbClr val="FFFFFF"/>
                  </a:solidFill>
                </a:uFill>
                <a:latin typeface="Trebuchet MS"/>
              </a:rPr>
              <a:t>&lt;property&gt;</a:t>
            </a:r>
            <a:endParaRPr lang="zh-CN" sz="1800" strike="noStrike" spc="-1">
              <a:solidFill>
                <a:srgbClr val="404040"/>
              </a:solidFill>
              <a:uFill>
                <a:solidFill>
                  <a:srgbClr val="FFFFFF"/>
                </a:solidFill>
              </a:uFill>
              <a:latin typeface="Trebuchet MS"/>
            </a:endParaRPr>
          </a:p>
          <a:p>
            <a:r>
              <a:rPr lang="zh-CN" sz="2000" strike="noStrike" spc="-1">
                <a:solidFill>
                  <a:srgbClr val="404040"/>
                </a:solidFill>
                <a:uFill>
                  <a:solidFill>
                    <a:srgbClr val="FFFFFF"/>
                  </a:solidFill>
                </a:uFill>
                <a:latin typeface="Trebuchet MS"/>
              </a:rPr>
              <a:t>&lt;name&gt;mapreduce.framework.name&lt;/name&gt;</a:t>
            </a:r>
            <a:endParaRPr lang="zh-CN" sz="1800" strike="noStrike" spc="-1">
              <a:solidFill>
                <a:srgbClr val="404040"/>
              </a:solidFill>
              <a:uFill>
                <a:solidFill>
                  <a:srgbClr val="FFFFFF"/>
                </a:solidFill>
              </a:uFill>
              <a:latin typeface="Trebuchet MS"/>
            </a:endParaRPr>
          </a:p>
          <a:p>
            <a:r>
              <a:rPr lang="zh-CN" sz="2000" strike="noStrike" spc="-1">
                <a:solidFill>
                  <a:srgbClr val="404040"/>
                </a:solidFill>
                <a:uFill>
                  <a:solidFill>
                    <a:srgbClr val="FFFFFF"/>
                  </a:solidFill>
                </a:uFill>
                <a:latin typeface="Trebuchet MS"/>
              </a:rPr>
              <a:t>&lt;value&gt;yarn&lt;/value&gt;</a:t>
            </a:r>
            <a:endParaRPr lang="zh-CN" sz="1800" strike="noStrike" spc="-1">
              <a:solidFill>
                <a:srgbClr val="404040"/>
              </a:solidFill>
              <a:uFill>
                <a:solidFill>
                  <a:srgbClr val="FFFFFF"/>
                </a:solidFill>
              </a:uFill>
              <a:latin typeface="Trebuchet MS"/>
            </a:endParaRPr>
          </a:p>
          <a:p>
            <a:r>
              <a:rPr lang="zh-CN" sz="2000" strike="noStrike" spc="-1">
                <a:solidFill>
                  <a:srgbClr val="404040"/>
                </a:solidFill>
                <a:uFill>
                  <a:solidFill>
                    <a:srgbClr val="FFFFFF"/>
                  </a:solidFill>
                </a:uFill>
                <a:latin typeface="Trebuchet MS"/>
              </a:rPr>
              <a:t>&lt;/property&gt;</a:t>
            </a: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677160" y="313920"/>
            <a:ext cx="8596440" cy="6086520"/>
          </a:xfrm>
          <a:prstGeom prst="rect">
            <a:avLst/>
          </a:prstGeom>
          <a:noFill/>
          <a:ln>
            <a:noFill/>
          </a:ln>
        </p:spPr>
        <p:txBody>
          <a:bodyPr/>
          <a:lstStyle/>
          <a:p>
            <a:pPr>
              <a:lnSpc>
                <a:spcPct val="100000"/>
              </a:lnSpc>
            </a:pPr>
            <a:r>
              <a:rPr lang="zh-CN" sz="1800" strike="noStrike" spc="-1">
                <a:solidFill>
                  <a:srgbClr val="404040"/>
                </a:solidFill>
                <a:uFill>
                  <a:solidFill>
                    <a:srgbClr val="FFFFFF"/>
                  </a:solidFill>
                </a:uFill>
                <a:latin typeface="Trebuchet MS"/>
              </a:rPr>
              <a:t>core-site.xml：</a:t>
            </a:r>
          </a:p>
          <a:p>
            <a:r>
              <a:rPr lang="zh-CN" sz="1600" strike="noStrike" spc="-1">
                <a:solidFill>
                  <a:srgbClr val="404040"/>
                </a:solidFill>
                <a:uFill>
                  <a:solidFill>
                    <a:srgbClr val="FFFFFF"/>
                  </a:solidFill>
                </a:uFill>
                <a:latin typeface="Trebuchet MS"/>
              </a:rPr>
              <a:t>&lt;property&gt;</a:t>
            </a:r>
            <a:endParaRPr lang="zh-CN" sz="1800" strike="noStrike" spc="-1">
              <a:solidFill>
                <a:srgbClr val="404040"/>
              </a:solidFill>
              <a:uFill>
                <a:solidFill>
                  <a:srgbClr val="FFFFFF"/>
                </a:solidFill>
              </a:uFill>
              <a:latin typeface="Trebuchet MS"/>
            </a:endParaRPr>
          </a:p>
          <a:p>
            <a:r>
              <a:rPr lang="zh-CN" sz="1600" strike="noStrike" spc="-1">
                <a:solidFill>
                  <a:srgbClr val="404040"/>
                </a:solidFill>
                <a:uFill>
                  <a:solidFill>
                    <a:srgbClr val="FFFFFF"/>
                  </a:solidFill>
                </a:uFill>
                <a:latin typeface="Trebuchet MS"/>
              </a:rPr>
              <a:t>&lt;name&gt;fs.default.name&lt;/name&gt;</a:t>
            </a:r>
            <a:endParaRPr lang="zh-CN" sz="1800" strike="noStrike" spc="-1">
              <a:solidFill>
                <a:srgbClr val="404040"/>
              </a:solidFill>
              <a:uFill>
                <a:solidFill>
                  <a:srgbClr val="FFFFFF"/>
                </a:solidFill>
              </a:uFill>
              <a:latin typeface="Trebuchet MS"/>
            </a:endParaRPr>
          </a:p>
          <a:p>
            <a:r>
              <a:rPr lang="zh-CN" sz="1600" strike="noStrike" spc="-1">
                <a:solidFill>
                  <a:srgbClr val="404040"/>
                </a:solidFill>
                <a:uFill>
                  <a:solidFill>
                    <a:srgbClr val="FFFFFF"/>
                  </a:solidFill>
                </a:uFill>
                <a:latin typeface="Trebuchet MS"/>
              </a:rPr>
              <a:t>&lt;value&gt;hdfs://hadoop:8020&lt;/value&gt;</a:t>
            </a:r>
            <a:endParaRPr lang="zh-CN" sz="1800" strike="noStrike" spc="-1">
              <a:solidFill>
                <a:srgbClr val="404040"/>
              </a:solidFill>
              <a:uFill>
                <a:solidFill>
                  <a:srgbClr val="FFFFFF"/>
                </a:solidFill>
              </a:uFill>
              <a:latin typeface="Trebuchet MS"/>
            </a:endParaRPr>
          </a:p>
          <a:p>
            <a:r>
              <a:rPr lang="zh-CN" sz="1600" strike="noStrike" spc="-1">
                <a:solidFill>
                  <a:srgbClr val="404040"/>
                </a:solidFill>
                <a:uFill>
                  <a:solidFill>
                    <a:srgbClr val="FFFFFF"/>
                  </a:solidFill>
                </a:uFill>
                <a:latin typeface="Trebuchet MS"/>
              </a:rPr>
              <a:t>&lt;/property&gt;</a:t>
            </a:r>
            <a:endParaRPr lang="zh-CN" sz="1800" strike="noStrike" spc="-1">
              <a:solidFill>
                <a:srgbClr val="404040"/>
              </a:solidFill>
              <a:uFill>
                <a:solidFill>
                  <a:srgbClr val="FFFFFF"/>
                </a:solidFill>
              </a:uFill>
              <a:latin typeface="Trebuchet MS"/>
            </a:endParaRPr>
          </a:p>
          <a:p>
            <a:pPr>
              <a:lnSpc>
                <a:spcPct val="100000"/>
              </a:lnSpc>
            </a:pPr>
            <a:r>
              <a:rPr lang="zh-CN" sz="1800" strike="noStrike" spc="-1">
                <a:solidFill>
                  <a:srgbClr val="404040"/>
                </a:solidFill>
                <a:uFill>
                  <a:solidFill>
                    <a:srgbClr val="FFFFFF"/>
                  </a:solidFill>
                </a:uFill>
                <a:latin typeface="Trebuchet MS"/>
              </a:rPr>
              <a:t>yarn-site.xml：</a:t>
            </a:r>
          </a:p>
          <a:p>
            <a:r>
              <a:rPr lang="zh-CN" sz="1600" strike="noStrike" spc="-1">
                <a:solidFill>
                  <a:srgbClr val="404040"/>
                </a:solidFill>
                <a:uFill>
                  <a:solidFill>
                    <a:srgbClr val="FFFFFF"/>
                  </a:solidFill>
                </a:uFill>
                <a:latin typeface="Trebuchet MS"/>
              </a:rPr>
              <a:t>&lt;property&gt;</a:t>
            </a:r>
            <a:endParaRPr lang="zh-CN" sz="1800" strike="noStrike" spc="-1">
              <a:solidFill>
                <a:srgbClr val="404040"/>
              </a:solidFill>
              <a:uFill>
                <a:solidFill>
                  <a:srgbClr val="FFFFFF"/>
                </a:solidFill>
              </a:uFill>
              <a:latin typeface="Trebuchet MS"/>
            </a:endParaRPr>
          </a:p>
          <a:p>
            <a:r>
              <a:rPr lang="zh-CN" sz="1600" strike="noStrike" spc="-1">
                <a:solidFill>
                  <a:srgbClr val="404040"/>
                </a:solidFill>
                <a:uFill>
                  <a:solidFill>
                    <a:srgbClr val="FFFFFF"/>
                  </a:solidFill>
                </a:uFill>
                <a:latin typeface="Trebuchet MS"/>
              </a:rPr>
              <a:t>&lt;name&gt;yarn.nodemanager.aux-services&lt;/name&gt;</a:t>
            </a:r>
            <a:endParaRPr lang="zh-CN" sz="1800" strike="noStrike" spc="-1">
              <a:solidFill>
                <a:srgbClr val="404040"/>
              </a:solidFill>
              <a:uFill>
                <a:solidFill>
                  <a:srgbClr val="FFFFFF"/>
                </a:solidFill>
              </a:uFill>
              <a:latin typeface="Trebuchet MS"/>
            </a:endParaRPr>
          </a:p>
          <a:p>
            <a:r>
              <a:rPr lang="zh-CN" sz="1600" strike="noStrike" spc="-1">
                <a:solidFill>
                  <a:srgbClr val="404040"/>
                </a:solidFill>
                <a:uFill>
                  <a:solidFill>
                    <a:srgbClr val="FFFFFF"/>
                  </a:solidFill>
                </a:uFill>
                <a:latin typeface="Trebuchet MS"/>
              </a:rPr>
              <a:t>&lt;value&gt;mapreduce_shuffle&lt;/value&gt;</a:t>
            </a:r>
            <a:endParaRPr lang="zh-CN" sz="1800" strike="noStrike" spc="-1">
              <a:solidFill>
                <a:srgbClr val="404040"/>
              </a:solidFill>
              <a:uFill>
                <a:solidFill>
                  <a:srgbClr val="FFFFFF"/>
                </a:solidFill>
              </a:uFill>
              <a:latin typeface="Trebuchet MS"/>
            </a:endParaRPr>
          </a:p>
          <a:p>
            <a:r>
              <a:rPr lang="zh-CN" sz="1600" strike="noStrike" spc="-1">
                <a:solidFill>
                  <a:srgbClr val="404040"/>
                </a:solidFill>
                <a:uFill>
                  <a:solidFill>
                    <a:srgbClr val="FFFFFF"/>
                  </a:solidFill>
                </a:uFill>
                <a:latin typeface="Trebuchet MS"/>
              </a:rPr>
              <a:t>&lt;/property&gt;</a:t>
            </a:r>
            <a:endParaRPr lang="zh-CN" sz="1800" strike="noStrike" spc="-1">
              <a:solidFill>
                <a:srgbClr val="404040"/>
              </a:solidFill>
              <a:uFill>
                <a:solidFill>
                  <a:srgbClr val="FFFFFF"/>
                </a:solidFill>
              </a:uFill>
              <a:latin typeface="Trebuchet MS"/>
            </a:endParaRPr>
          </a:p>
          <a:p>
            <a:pPr>
              <a:lnSpc>
                <a:spcPct val="100000"/>
              </a:lnSpc>
            </a:pPr>
            <a:r>
              <a:rPr lang="zh-CN" sz="1800" strike="noStrike" spc="-1">
                <a:solidFill>
                  <a:srgbClr val="404040"/>
                </a:solidFill>
                <a:uFill>
                  <a:solidFill>
                    <a:srgbClr val="FFFFFF"/>
                  </a:solidFill>
                </a:uFill>
                <a:latin typeface="Trebuchet MS"/>
              </a:rPr>
              <a:t>hdfs-site.xml：</a:t>
            </a:r>
          </a:p>
          <a:p>
            <a:r>
              <a:rPr lang="zh-CN" sz="1600" strike="noStrike" spc="-1">
                <a:solidFill>
                  <a:srgbClr val="404040"/>
                </a:solidFill>
                <a:uFill>
                  <a:solidFill>
                    <a:srgbClr val="FFFFFF"/>
                  </a:solidFill>
                </a:uFill>
                <a:latin typeface="Trebuchet MS"/>
              </a:rPr>
              <a:t>&lt;property&gt;</a:t>
            </a:r>
            <a:endParaRPr lang="zh-CN" sz="1800" strike="noStrike" spc="-1">
              <a:solidFill>
                <a:srgbClr val="404040"/>
              </a:solidFill>
              <a:uFill>
                <a:solidFill>
                  <a:srgbClr val="FFFFFF"/>
                </a:solidFill>
              </a:uFill>
              <a:latin typeface="Trebuchet MS"/>
            </a:endParaRPr>
          </a:p>
          <a:p>
            <a:r>
              <a:rPr lang="zh-CN" sz="1600" strike="noStrike" spc="-1">
                <a:solidFill>
                  <a:srgbClr val="404040"/>
                </a:solidFill>
                <a:uFill>
                  <a:solidFill>
                    <a:srgbClr val="FFFFFF"/>
                  </a:solidFill>
                </a:uFill>
                <a:latin typeface="Trebuchet MS"/>
              </a:rPr>
              <a:t>&lt;name&gt;dfs.replication&lt;/name&gt;</a:t>
            </a:r>
            <a:endParaRPr lang="zh-CN" sz="1800" strike="noStrike" spc="-1">
              <a:solidFill>
                <a:srgbClr val="404040"/>
              </a:solidFill>
              <a:uFill>
                <a:solidFill>
                  <a:srgbClr val="FFFFFF"/>
                </a:solidFill>
              </a:uFill>
              <a:latin typeface="Trebuchet MS"/>
            </a:endParaRPr>
          </a:p>
          <a:p>
            <a:r>
              <a:rPr lang="zh-CN" sz="1600" strike="noStrike" spc="-1">
                <a:solidFill>
                  <a:srgbClr val="404040"/>
                </a:solidFill>
                <a:uFill>
                  <a:solidFill>
                    <a:srgbClr val="FFFFFF"/>
                  </a:solidFill>
                </a:uFill>
                <a:latin typeface="Trebuchet MS"/>
              </a:rPr>
              <a:t>&lt;value&gt;1&lt;/value&gt;</a:t>
            </a:r>
            <a:endParaRPr lang="zh-CN" sz="1800" strike="noStrike" spc="-1">
              <a:solidFill>
                <a:srgbClr val="404040"/>
              </a:solidFill>
              <a:uFill>
                <a:solidFill>
                  <a:srgbClr val="FFFFFF"/>
                </a:solidFill>
              </a:uFill>
              <a:latin typeface="Trebuchet MS"/>
            </a:endParaRPr>
          </a:p>
          <a:p>
            <a:r>
              <a:rPr lang="zh-CN" sz="1600" strike="noStrike" spc="-1">
                <a:solidFill>
                  <a:srgbClr val="404040"/>
                </a:solidFill>
                <a:uFill>
                  <a:solidFill>
                    <a:srgbClr val="FFFFFF"/>
                  </a:solidFill>
                </a:uFill>
                <a:latin typeface="Trebuchet MS"/>
              </a:rPr>
              <a:t>&lt;/property&gt;</a:t>
            </a: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677160" y="609480"/>
            <a:ext cx="8596440" cy="65916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启动</a:t>
            </a:r>
            <a:endParaRPr lang="zh-CN" sz="1800" strike="noStrike" spc="-1">
              <a:solidFill>
                <a:srgbClr val="000000"/>
              </a:solidFill>
              <a:uFill>
                <a:solidFill>
                  <a:srgbClr val="FFFFFF"/>
                </a:solidFill>
              </a:uFill>
              <a:latin typeface="Trebuchet MS"/>
            </a:endParaRPr>
          </a:p>
        </p:txBody>
      </p:sp>
      <p:sp>
        <p:nvSpPr>
          <p:cNvPr id="286" name="TextShape 2"/>
          <p:cNvSpPr txBox="1"/>
          <p:nvPr/>
        </p:nvSpPr>
        <p:spPr>
          <a:xfrm>
            <a:off x="677160" y="1460160"/>
            <a:ext cx="8596440" cy="458064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格式化namenode</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600" strike="noStrike" spc="-1">
                <a:solidFill>
                  <a:srgbClr val="404040"/>
                </a:solidFill>
                <a:uFill>
                  <a:solidFill>
                    <a:srgbClr val="FFFFFF"/>
                  </a:solidFill>
                </a:uFill>
                <a:latin typeface="Trebuchet MS"/>
              </a:rPr>
              <a:t>hdfs namenode –format</a:t>
            </a:r>
            <a:endParaRPr lang="zh-CN" sz="14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启动namenode和datanode</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600" strike="noStrike" spc="-1">
                <a:solidFill>
                  <a:srgbClr val="404040"/>
                </a:solidFill>
                <a:uFill>
                  <a:solidFill>
                    <a:srgbClr val="FFFFFF"/>
                  </a:solidFill>
                </a:uFill>
                <a:latin typeface="Trebuchet MS"/>
              </a:rPr>
              <a:t>hadoop-daemon.sh start namenode</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600" strike="noStrike" spc="-1">
                <a:solidFill>
                  <a:srgbClr val="404040"/>
                </a:solidFill>
                <a:uFill>
                  <a:solidFill>
                    <a:srgbClr val="FFFFFF"/>
                  </a:solidFill>
                </a:uFill>
                <a:latin typeface="Trebuchet MS"/>
              </a:rPr>
              <a:t>hadoop-daemon.sh start datanode</a:t>
            </a:r>
            <a:endParaRPr lang="zh-CN" sz="14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启动resourcemanager和nodemanager</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600" strike="noStrike" spc="-1">
                <a:solidFill>
                  <a:srgbClr val="404040"/>
                </a:solidFill>
                <a:uFill>
                  <a:solidFill>
                    <a:srgbClr val="FFFFFF"/>
                  </a:solidFill>
                </a:uFill>
                <a:latin typeface="Trebuchet MS"/>
              </a:rPr>
              <a:t>yarn-daemon.sh start resourcemanager</a:t>
            </a:r>
            <a:endParaRPr lang="zh-CN" sz="14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600" strike="noStrike" spc="-1">
                <a:solidFill>
                  <a:srgbClr val="404040"/>
                </a:solidFill>
                <a:uFill>
                  <a:solidFill>
                    <a:srgbClr val="FFFFFF"/>
                  </a:solidFill>
                </a:uFill>
                <a:latin typeface="Trebuchet MS"/>
              </a:rPr>
              <a:t>yarn-daemon.sh start nodemanager</a:t>
            </a:r>
            <a:endParaRPr lang="zh-CN" sz="1400" strike="noStrike" spc="-1">
              <a:solidFill>
                <a:srgbClr val="404040"/>
              </a:solidFill>
              <a:uFill>
                <a:solidFill>
                  <a:srgbClr val="FFFFFF"/>
                </a:solidFill>
              </a:uFill>
              <a:latin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677160" y="609480"/>
            <a:ext cx="8596440" cy="72756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Hadoop是什么？
</a:t>
            </a:r>
            <a:endParaRPr lang="zh-CN" sz="1800" strike="noStrike" spc="-1">
              <a:solidFill>
                <a:srgbClr val="000000"/>
              </a:solidFill>
              <a:uFill>
                <a:solidFill>
                  <a:srgbClr val="FFFFFF"/>
                </a:solidFill>
              </a:uFill>
              <a:latin typeface="Trebuchet MS"/>
            </a:endParaRPr>
          </a:p>
        </p:txBody>
      </p:sp>
      <p:sp>
        <p:nvSpPr>
          <p:cNvPr id="118" name="TextShape 2"/>
          <p:cNvSpPr txBox="1"/>
          <p:nvPr/>
        </p:nvSpPr>
        <p:spPr>
          <a:xfrm>
            <a:off x="786600" y="1232640"/>
            <a:ext cx="8596440" cy="5140440"/>
          </a:xfrm>
          <a:prstGeom prst="rect">
            <a:avLst/>
          </a:prstGeom>
          <a:noFill/>
          <a:ln>
            <a:noFill/>
          </a:ln>
        </p:spPr>
        <p:txBody>
          <a:bodyPr/>
          <a:lstStyle/>
          <a:p>
            <a:pPr>
              <a:lnSpc>
                <a:spcPct val="100000"/>
              </a:lnSpc>
            </a:pP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Hadoop是Apache软件基金会旗下的一个</a:t>
            </a:r>
            <a:r>
              <a:rPr lang="zh-CN" sz="2400" strike="noStrike" spc="-1">
                <a:solidFill>
                  <a:srgbClr val="FF0000"/>
                </a:solidFill>
                <a:uFill>
                  <a:solidFill>
                    <a:srgbClr val="FFFFFF"/>
                  </a:solidFill>
                </a:uFill>
                <a:latin typeface="Trebuchet MS"/>
              </a:rPr>
              <a:t>开源分布式计算平台</a:t>
            </a:r>
            <a:r>
              <a:rPr lang="zh-CN" sz="2400" strike="noStrike" spc="-1">
                <a:solidFill>
                  <a:srgbClr val="404040"/>
                </a:solidFill>
                <a:uFill>
                  <a:solidFill>
                    <a:srgbClr val="FFFFFF"/>
                  </a:solidFill>
                </a:uFill>
                <a:latin typeface="Trebuchet MS"/>
              </a:rPr>
              <a:t>。以分布式文件系统（Hadoop Distributed File System，HDFS）和MapReduce（Google MapReduce的开源实现）为核心的Hadoop为用户提供了系统底层细节透明的分布式基础架构。HDFS的高容错性、高伸缩性等优点允许用户将Hadoop部署在低廉的硬件上，形成分布式系统；MapReduce分布式编程模型允许用户在不了解分布式系统底层细节的情况下开发并行应用程序。所以用户可以利用Hadoop轻松地组织计算机资源，从而搭建自己的分布式计算平台，并且可以充分利用集群的计算和存储能力，完成海量数据的处理。</a:t>
            </a:r>
            <a:endParaRPr lang="zh-CN" sz="1800" strike="noStrike" spc="-1">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677160" y="609480"/>
            <a:ext cx="8596440" cy="83664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常用命令</a:t>
            </a:r>
            <a:endParaRPr lang="zh-CN" sz="1800" strike="noStrike" spc="-1">
              <a:solidFill>
                <a:srgbClr val="000000"/>
              </a:solidFill>
              <a:uFill>
                <a:solidFill>
                  <a:srgbClr val="FFFFFF"/>
                </a:solidFill>
              </a:uFill>
              <a:latin typeface="Trebuchet MS"/>
            </a:endParaRPr>
          </a:p>
        </p:txBody>
      </p:sp>
      <p:sp>
        <p:nvSpPr>
          <p:cNvPr id="288" name="TextShape 2"/>
          <p:cNvSpPr txBox="1"/>
          <p:nvPr/>
        </p:nvSpPr>
        <p:spPr>
          <a:xfrm>
            <a:off x="677160" y="1542240"/>
            <a:ext cx="8596440" cy="449892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3200" strike="noStrike" spc="-1">
                <a:solidFill>
                  <a:srgbClr val="404040"/>
                </a:solidFill>
                <a:uFill>
                  <a:solidFill>
                    <a:srgbClr val="FFFFFF"/>
                  </a:solidFill>
                </a:uFill>
                <a:latin typeface="Trebuchet MS"/>
              </a:rPr>
              <a:t>hdfs dfs </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trike="noStrike" spc="-1">
                <a:solidFill>
                  <a:srgbClr val="404040"/>
                </a:solidFill>
                <a:uFill>
                  <a:solidFill>
                    <a:srgbClr val="FFFFFF"/>
                  </a:solidFill>
                </a:uFill>
                <a:latin typeface="Trebuchet MS"/>
              </a:rPr>
              <a:t>hdfs dfsadmin</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trike="noStrike" spc="-1">
                <a:solidFill>
                  <a:srgbClr val="404040"/>
                </a:solidFill>
                <a:uFill>
                  <a:solidFill>
                    <a:srgbClr val="FFFFFF"/>
                  </a:solidFill>
                </a:uFill>
                <a:latin typeface="Trebuchet MS"/>
              </a:rPr>
              <a:t>hdfs balancer</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3200" strike="noStrike" spc="-1">
                <a:solidFill>
                  <a:srgbClr val="404040"/>
                </a:solidFill>
                <a:uFill>
                  <a:solidFill>
                    <a:srgbClr val="FFFFFF"/>
                  </a:solidFill>
                </a:uFill>
                <a:latin typeface="Trebuchet MS"/>
              </a:rPr>
              <a:t>hdfs fsck</a:t>
            </a: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677160" y="609480"/>
            <a:ext cx="8596440" cy="80928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Hadooop wordcount单词计数事例</a:t>
            </a:r>
            <a:endParaRPr lang="zh-CN" sz="1800" strike="noStrike" spc="-1">
              <a:solidFill>
                <a:srgbClr val="000000"/>
              </a:solidFill>
              <a:uFill>
                <a:solidFill>
                  <a:srgbClr val="FFFFFF"/>
                </a:solidFill>
              </a:uFill>
              <a:latin typeface="Trebuchet MS"/>
            </a:endParaRPr>
          </a:p>
        </p:txBody>
      </p:sp>
      <p:sp>
        <p:nvSpPr>
          <p:cNvPr id="290" name="TextShape 2"/>
          <p:cNvSpPr txBox="1"/>
          <p:nvPr/>
        </p:nvSpPr>
        <p:spPr>
          <a:xfrm>
            <a:off x="677160" y="1637640"/>
            <a:ext cx="8596440" cy="440316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创建目录</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200" strike="noStrike" spc="-1">
                <a:solidFill>
                  <a:srgbClr val="404040"/>
                </a:solidFill>
                <a:uFill>
                  <a:solidFill>
                    <a:srgbClr val="FFFFFF"/>
                  </a:solidFill>
                </a:uFill>
                <a:latin typeface="Trebuchet MS"/>
              </a:rPr>
              <a:t>hdfs dfs –mkdir /app</a:t>
            </a:r>
            <a:endParaRPr lang="zh-CN" sz="14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上传文件</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200" strike="noStrike" spc="-1">
                <a:solidFill>
                  <a:srgbClr val="404040"/>
                </a:solidFill>
                <a:uFill>
                  <a:solidFill>
                    <a:srgbClr val="FFFFFF"/>
                  </a:solidFill>
                </a:uFill>
                <a:latin typeface="Trebuchet MS"/>
              </a:rPr>
              <a:t>hdfs dfs -put  /usr/share/doc/hal-info-20090716/COPYING  /app</a:t>
            </a:r>
            <a:endParaRPr lang="zh-CN" sz="14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执行</a:t>
            </a:r>
            <a:endParaRPr lang="zh-CN" sz="1800" strike="noStrike" spc="-1">
              <a:solidFill>
                <a:srgbClr val="404040"/>
              </a:solidFill>
              <a:uFill>
                <a:solidFill>
                  <a:srgbClr val="FFFFFF"/>
                </a:solidFill>
              </a:uFill>
              <a:latin typeface="Trebuchet MS"/>
            </a:endParaRPr>
          </a:p>
          <a:p>
            <a:pPr marL="743040" lvl="1" indent="-285480">
              <a:lnSpc>
                <a:spcPct val="100000"/>
              </a:lnSpc>
              <a:buClr>
                <a:srgbClr val="90C226"/>
              </a:buClr>
              <a:buSzPct val="80000"/>
              <a:buFont typeface="Wingdings" charset="2"/>
              <a:buChar char=""/>
            </a:pPr>
            <a:r>
              <a:rPr lang="zh-CN" sz="2200" strike="noStrike" spc="-1">
                <a:solidFill>
                  <a:srgbClr val="404040"/>
                </a:solidFill>
                <a:uFill>
                  <a:solidFill>
                    <a:srgbClr val="FFFFFF"/>
                  </a:solidFill>
                </a:uFill>
                <a:latin typeface="Trebuchet MS"/>
              </a:rPr>
              <a:t>hadoop jar /home/app/hadoop-2.3.0-cdh5.0.0/share/hadoop/mapreduce1/hadoop-examples-2.3.0-mr1-cdh5.0.0.jar wordcount /app/COPYING /app/test</a:t>
            </a:r>
            <a:endParaRPr lang="zh-CN" sz="14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1291320" y="532440"/>
            <a:ext cx="8596440" cy="722880"/>
          </a:xfrm>
          <a:prstGeom prst="rect">
            <a:avLst/>
          </a:prstGeom>
          <a:noFill/>
          <a:ln>
            <a:noFill/>
          </a:ln>
        </p:spPr>
        <p:txBody>
          <a:bodyPr/>
          <a:lstStyle/>
          <a:p>
            <a:pPr algn="ctr">
              <a:lnSpc>
                <a:spcPct val="100000"/>
              </a:lnSpc>
            </a:pPr>
            <a:r>
              <a:rPr lang="zh-CN" sz="3200" strike="noStrike" spc="-1">
                <a:solidFill>
                  <a:srgbClr val="404040"/>
                </a:solidFill>
                <a:uFill>
                  <a:solidFill>
                    <a:srgbClr val="FFFFFF"/>
                  </a:solidFill>
                </a:uFill>
                <a:latin typeface="Trebuchet MS"/>
              </a:rPr>
              <a:t>建议与问题</a:t>
            </a:r>
            <a:endParaRPr lang="zh-CN" sz="1800" strike="noStrike" spc="-1">
              <a:solidFill>
                <a:srgbClr val="404040"/>
              </a:solidFill>
              <a:uFill>
                <a:solidFill>
                  <a:srgbClr val="FFFFFF"/>
                </a:solidFill>
              </a:uFill>
              <a:latin typeface="Trebuchet MS"/>
            </a:endParaRPr>
          </a:p>
        </p:txBody>
      </p:sp>
      <p:pic>
        <p:nvPicPr>
          <p:cNvPr id="292" name="Picture 2"/>
          <p:cNvPicPr/>
          <p:nvPr/>
        </p:nvPicPr>
        <p:blipFill>
          <a:blip r:embed="rId2"/>
          <a:srcRect b="4426"/>
          <a:stretch/>
        </p:blipFill>
        <p:spPr>
          <a:xfrm>
            <a:off x="2755440" y="1641240"/>
            <a:ext cx="5668560" cy="4667040"/>
          </a:xfrm>
          <a:prstGeom prst="rect">
            <a:avLst/>
          </a:prstGeom>
          <a:ln>
            <a:noFill/>
          </a:ln>
        </p:spPr>
      </p:pic>
      <p:sp>
        <p:nvSpPr>
          <p:cNvPr id="293" name="CustomShape 2"/>
          <p:cNvSpPr/>
          <p:nvPr/>
        </p:nvSpPr>
        <p:spPr>
          <a:xfrm rot="20774400">
            <a:off x="4426200" y="3952800"/>
            <a:ext cx="2491560" cy="1188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3600" strike="noStrike" spc="-1">
                <a:solidFill>
                  <a:srgbClr val="000000"/>
                </a:solidFill>
                <a:uFill>
                  <a:solidFill>
                    <a:srgbClr val="FFFFFF"/>
                  </a:solidFill>
                </a:uFill>
                <a:latin typeface="微软雅黑"/>
                <a:ea typeface="微软雅黑"/>
              </a:rPr>
              <a:t>    </a:t>
            </a:r>
            <a:r>
              <a:rPr lang="en-US" sz="3600" b="1" strike="noStrike" spc="-1">
                <a:solidFill>
                  <a:srgbClr val="FF0000"/>
                </a:solidFill>
                <a:uFill>
                  <a:solidFill>
                    <a:srgbClr val="FFFFFF"/>
                  </a:solidFill>
                </a:uFill>
                <a:latin typeface="微软雅黑"/>
                <a:ea typeface="微软雅黑"/>
              </a:rPr>
              <a:t>A</a:t>
            </a:r>
            <a:r>
              <a:rPr lang="en-US" sz="3600" strike="noStrike" spc="-1">
                <a:solidFill>
                  <a:srgbClr val="000000"/>
                </a:solidFill>
                <a:uFill>
                  <a:solidFill>
                    <a:srgbClr val="FFFFFF"/>
                  </a:solidFill>
                </a:uFill>
                <a:latin typeface="微软雅黑"/>
                <a:ea typeface="微软雅黑"/>
              </a:rPr>
              <a:t>ny </a:t>
            </a:r>
            <a:endParaRPr lang="en-US" sz="1800" strike="noStrike" spc="-1">
              <a:solidFill>
                <a:srgbClr val="000000"/>
              </a:solidFill>
              <a:uFill>
                <a:solidFill>
                  <a:srgbClr val="FFFFFF"/>
                </a:solidFill>
              </a:uFill>
              <a:latin typeface="Arial"/>
            </a:endParaRPr>
          </a:p>
          <a:p>
            <a:pPr algn="ctr">
              <a:lnSpc>
                <a:spcPct val="100000"/>
              </a:lnSpc>
            </a:pPr>
            <a:r>
              <a:rPr lang="en-US" sz="3600" b="1" strike="noStrike" spc="-1">
                <a:solidFill>
                  <a:srgbClr val="FF0000"/>
                </a:solidFill>
                <a:uFill>
                  <a:solidFill>
                    <a:srgbClr val="FFFFFF"/>
                  </a:solidFill>
                </a:uFill>
                <a:latin typeface="微软雅黑"/>
                <a:ea typeface="微软雅黑"/>
              </a:rPr>
              <a:t>Q</a:t>
            </a:r>
            <a:r>
              <a:rPr lang="en-US" sz="3600" strike="noStrike" spc="-1">
                <a:solidFill>
                  <a:srgbClr val="000000"/>
                </a:solidFill>
                <a:uFill>
                  <a:solidFill>
                    <a:srgbClr val="FFFFFF"/>
                  </a:solidFill>
                </a:uFill>
                <a:latin typeface="微软雅黑"/>
                <a:ea typeface="微软雅黑"/>
              </a:rPr>
              <a:t>uestions</a:t>
            </a:r>
            <a:endParaRPr lang="en-US" sz="1800" strike="noStrike" spc="-1">
              <a:solidFill>
                <a:srgbClr val="000000"/>
              </a:solidFill>
              <a:uFill>
                <a:solidFill>
                  <a:srgbClr val="FFFFFF"/>
                </a:solidFill>
              </a:uFill>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677160" y="609480"/>
            <a:ext cx="8596440" cy="74124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参考网站</a:t>
            </a:r>
            <a:endParaRPr lang="zh-CN" sz="1800" strike="noStrike" spc="-1">
              <a:solidFill>
                <a:srgbClr val="000000"/>
              </a:solidFill>
              <a:uFill>
                <a:solidFill>
                  <a:srgbClr val="FFFFFF"/>
                </a:solidFill>
              </a:uFill>
              <a:latin typeface="Trebuchet MS"/>
            </a:endParaRPr>
          </a:p>
        </p:txBody>
      </p:sp>
      <p:sp>
        <p:nvSpPr>
          <p:cNvPr id="295" name="TextShape 2"/>
          <p:cNvSpPr txBox="1"/>
          <p:nvPr/>
        </p:nvSpPr>
        <p:spPr>
          <a:xfrm>
            <a:off x="677160" y="1542240"/>
            <a:ext cx="8596440" cy="449892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1800" strike="noStrike" spc="-1">
                <a:solidFill>
                  <a:srgbClr val="404040"/>
                </a:solidFill>
                <a:uFill>
                  <a:solidFill>
                    <a:srgbClr val="FFFFFF"/>
                  </a:solidFill>
                </a:uFill>
                <a:latin typeface="Trebuchet MS"/>
              </a:rPr>
              <a:t>董老师博客:</a:t>
            </a:r>
            <a:r>
              <a:rPr lang="zh-CN" sz="1800" u="sng" strike="noStrike" spc="-1">
                <a:solidFill>
                  <a:srgbClr val="B2D76D"/>
                </a:solidFill>
                <a:uFill>
                  <a:solidFill>
                    <a:srgbClr val="FFFFFF"/>
                  </a:solidFill>
                </a:uFill>
                <a:latin typeface="Trebuchet MS"/>
                <a:hlinkClick r:id="rId2"/>
              </a:rPr>
              <a:t>http</a:t>
            </a:r>
            <a:r>
              <a:rPr lang="zh-CN" sz="1800" u="sng" strike="noStrike" spc="-1">
                <a:solidFill>
                  <a:srgbClr val="B2D76D"/>
                </a:solidFill>
                <a:uFill>
                  <a:solidFill>
                    <a:srgbClr val="FFFFFF"/>
                  </a:solidFill>
                </a:uFill>
                <a:latin typeface="Trebuchet MS"/>
                <a:hlinkClick r:id="rId2"/>
              </a:rPr>
              <a:t>://</a:t>
            </a:r>
            <a:r>
              <a:rPr lang="zh-CN" sz="1800" u="sng" strike="noStrike" spc="-1">
                <a:solidFill>
                  <a:srgbClr val="B2D76D"/>
                </a:solidFill>
                <a:uFill>
                  <a:solidFill>
                    <a:srgbClr val="FFFFFF"/>
                  </a:solidFill>
                </a:uFill>
                <a:latin typeface="Trebuchet MS"/>
                <a:hlinkClick r:id="rId2"/>
              </a:rPr>
              <a:t>dongxicheng.org</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trike="noStrike" spc="-1">
                <a:solidFill>
                  <a:srgbClr val="404040"/>
                </a:solidFill>
                <a:uFill>
                  <a:solidFill>
                    <a:srgbClr val="FFFFFF"/>
                  </a:solidFill>
                </a:uFill>
                <a:latin typeface="Trebuchet MS"/>
              </a:rPr>
              <a:t>About云:</a:t>
            </a:r>
            <a:r>
              <a:rPr lang="zh-CN" sz="1800" u="sng" strike="noStrike" spc="-1">
                <a:solidFill>
                  <a:srgbClr val="B2D76D"/>
                </a:solidFill>
                <a:uFill>
                  <a:solidFill>
                    <a:srgbClr val="FFFFFF"/>
                  </a:solidFill>
                </a:uFill>
                <a:latin typeface="Trebuchet MS"/>
                <a:hlinkClick r:id="rId3"/>
              </a:rPr>
              <a:t>http</a:t>
            </a:r>
            <a:r>
              <a:rPr lang="zh-CN" sz="1800" u="sng" strike="noStrike" spc="-1">
                <a:solidFill>
                  <a:srgbClr val="B2D76D"/>
                </a:solidFill>
                <a:uFill>
                  <a:solidFill>
                    <a:srgbClr val="FFFFFF"/>
                  </a:solidFill>
                </a:uFill>
                <a:latin typeface="Trebuchet MS"/>
                <a:hlinkClick r:id="rId3"/>
              </a:rPr>
              <a:t>://</a:t>
            </a:r>
            <a:r>
              <a:rPr lang="zh-CN" sz="1800" u="sng" strike="noStrike" spc="-1">
                <a:solidFill>
                  <a:srgbClr val="B2D76D"/>
                </a:solidFill>
                <a:uFill>
                  <a:solidFill>
                    <a:srgbClr val="FFFFFF"/>
                  </a:solidFill>
                </a:uFill>
                <a:latin typeface="Trebuchet MS"/>
                <a:hlinkClick r:id="rId3"/>
              </a:rPr>
              <a:t>www.aboutyun.com</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trike="noStrike" spc="-1">
                <a:solidFill>
                  <a:srgbClr val="404040"/>
                </a:solidFill>
                <a:uFill>
                  <a:solidFill>
                    <a:srgbClr val="FFFFFF"/>
                  </a:solidFill>
                </a:uFill>
                <a:latin typeface="Trebuchet MS"/>
              </a:rPr>
              <a:t>官网:</a:t>
            </a:r>
            <a:r>
              <a:rPr lang="zh-CN" sz="1800" u="sng" strike="noStrike" spc="-1">
                <a:solidFill>
                  <a:srgbClr val="B2D76D"/>
                </a:solidFill>
                <a:uFill>
                  <a:solidFill>
                    <a:srgbClr val="FFFFFF"/>
                  </a:solidFill>
                </a:uFill>
                <a:latin typeface="Trebuchet MS"/>
                <a:hlinkClick r:id="rId4"/>
              </a:rPr>
              <a:t>http</a:t>
            </a:r>
            <a:r>
              <a:rPr lang="zh-CN" sz="1800" u="sng" strike="noStrike" spc="-1">
                <a:solidFill>
                  <a:srgbClr val="B2D76D"/>
                </a:solidFill>
                <a:uFill>
                  <a:solidFill>
                    <a:srgbClr val="FFFFFF"/>
                  </a:solidFill>
                </a:uFill>
                <a:latin typeface="Trebuchet MS"/>
                <a:hlinkClick r:id="rId4"/>
              </a:rPr>
              <a:t>://hadoop.apache.org</a:t>
            </a:r>
            <a:r>
              <a:rPr lang="zh-CN" sz="1800" u="sng" strike="noStrike" spc="-1">
                <a:solidFill>
                  <a:srgbClr val="B2D76D"/>
                </a:solidFill>
                <a:uFill>
                  <a:solidFill>
                    <a:srgbClr val="FFFFFF"/>
                  </a:solidFill>
                </a:uFill>
                <a:latin typeface="Trebuchet MS"/>
                <a:hlinkClick r:id="rId4"/>
              </a:rPr>
              <a:t>/</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trike="noStrike" spc="-1">
                <a:solidFill>
                  <a:srgbClr val="404040"/>
                </a:solidFill>
                <a:uFill>
                  <a:solidFill>
                    <a:srgbClr val="FFFFFF"/>
                  </a:solidFill>
                </a:uFill>
                <a:latin typeface="Trebuchet MS"/>
              </a:rPr>
              <a:t>CDH发行版本: </a:t>
            </a:r>
            <a:r>
              <a:rPr lang="zh-CN" sz="1800" u="sng" strike="noStrike" spc="-1">
                <a:solidFill>
                  <a:srgbClr val="B2D76D"/>
                </a:solidFill>
                <a:uFill>
                  <a:solidFill>
                    <a:srgbClr val="FFFFFF"/>
                  </a:solidFill>
                </a:uFill>
                <a:latin typeface="Trebuchet MS"/>
                <a:hlinkClick r:id="rId5"/>
              </a:rPr>
              <a:t>http://</a:t>
            </a:r>
            <a:r>
              <a:rPr lang="zh-CN" sz="1800" u="sng" strike="noStrike" spc="-1">
                <a:solidFill>
                  <a:srgbClr val="B2D76D"/>
                </a:solidFill>
                <a:uFill>
                  <a:solidFill>
                    <a:srgbClr val="FFFFFF"/>
                  </a:solidFill>
                </a:uFill>
                <a:latin typeface="Trebuchet MS"/>
                <a:hlinkClick r:id="rId5"/>
              </a:rPr>
              <a:t>www.cloudera.com</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trike="noStrike" spc="-1">
                <a:solidFill>
                  <a:srgbClr val="404040"/>
                </a:solidFill>
                <a:uFill>
                  <a:solidFill>
                    <a:srgbClr val="FFFFFF"/>
                  </a:solidFill>
                </a:uFill>
                <a:latin typeface="Trebuchet MS"/>
              </a:rPr>
              <a:t>Wiki: </a:t>
            </a:r>
            <a:r>
              <a:rPr lang="zh-CN" sz="1800" u="sng" strike="noStrike" spc="-1">
                <a:solidFill>
                  <a:srgbClr val="B2D76D"/>
                </a:solidFill>
                <a:uFill>
                  <a:solidFill>
                    <a:srgbClr val="FFFFFF"/>
                  </a:solidFill>
                </a:uFill>
                <a:latin typeface="Trebuchet MS"/>
                <a:hlinkClick r:id="rId6"/>
              </a:rPr>
              <a:t>http</a:t>
            </a:r>
            <a:r>
              <a:rPr lang="zh-CN" sz="1800" u="sng" strike="noStrike" spc="-1">
                <a:solidFill>
                  <a:srgbClr val="B2D76D"/>
                </a:solidFill>
                <a:uFill>
                  <a:solidFill>
                    <a:srgbClr val="FFFFFF"/>
                  </a:solidFill>
                </a:uFill>
                <a:latin typeface="Trebuchet MS"/>
                <a:hlinkClick r:id="rId6"/>
              </a:rPr>
              <a:t>://wiki.apache.org/hadoop</a:t>
            </a:r>
            <a:r>
              <a:rPr lang="zh-CN" sz="1800" u="sng" strike="noStrike" spc="-1">
                <a:solidFill>
                  <a:srgbClr val="B2D76D"/>
                </a:solidFill>
                <a:uFill>
                  <a:solidFill>
                    <a:srgbClr val="FFFFFF"/>
                  </a:solidFill>
                </a:uFill>
                <a:latin typeface="Trebuchet MS"/>
                <a:hlinkClick r:id="rId6"/>
              </a:rPr>
              <a:t>/</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1800" strike="noStrike" spc="-1">
                <a:solidFill>
                  <a:srgbClr val="404040"/>
                </a:solidFill>
                <a:uFill>
                  <a:solidFill>
                    <a:srgbClr val="FFFFFF"/>
                  </a:solidFill>
                </a:uFill>
                <a:latin typeface="Trebuchet MS"/>
              </a:rPr>
              <a:t>CDHblog:</a:t>
            </a:r>
            <a:r>
              <a:rPr lang="zh-CN" sz="1800" u="sng" strike="noStrike" spc="-1">
                <a:solidFill>
                  <a:srgbClr val="B2D76D"/>
                </a:solidFill>
                <a:uFill>
                  <a:solidFill>
                    <a:srgbClr val="FFFFFF"/>
                  </a:solidFill>
                </a:uFill>
                <a:latin typeface="Trebuchet MS"/>
                <a:hlinkClick r:id="rId7"/>
              </a:rPr>
              <a:t>http</a:t>
            </a:r>
            <a:r>
              <a:rPr lang="zh-CN" sz="1800" u="sng" strike="noStrike" spc="-1">
                <a:solidFill>
                  <a:srgbClr val="B2D76D"/>
                </a:solidFill>
                <a:uFill>
                  <a:solidFill>
                    <a:srgbClr val="FFFFFF"/>
                  </a:solidFill>
                </a:uFill>
                <a:latin typeface="Trebuchet MS"/>
                <a:hlinkClick r:id="rId7"/>
              </a:rPr>
              <a:t>://blog.cloudera.com</a:t>
            </a:r>
            <a:r>
              <a:rPr lang="zh-CN" sz="1800" u="sng" strike="noStrike" spc="-1">
                <a:solidFill>
                  <a:srgbClr val="B2D76D"/>
                </a:solidFill>
                <a:uFill>
                  <a:solidFill>
                    <a:srgbClr val="FFFFFF"/>
                  </a:solidFill>
                </a:uFill>
                <a:latin typeface="Trebuchet MS"/>
                <a:hlinkClick r:id="rId7"/>
              </a:rPr>
              <a:t>/</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trike="noStrike" spc="-1">
                <a:solidFill>
                  <a:srgbClr val="404040"/>
                </a:solidFill>
                <a:uFill>
                  <a:solidFill>
                    <a:srgbClr val="FFFFFF"/>
                  </a:solidFill>
                </a:uFill>
                <a:latin typeface="Trebuchet MS"/>
              </a:rPr>
              <a:t>老外写的HDFS原理:</a:t>
            </a:r>
            <a:r>
              <a:rPr lang="zh-CN" sz="1800" u="sng" strike="noStrike" spc="-1">
                <a:solidFill>
                  <a:srgbClr val="B2D76D"/>
                </a:solidFill>
                <a:uFill>
                  <a:solidFill>
                    <a:srgbClr val="FFFFFF"/>
                  </a:solidFill>
                </a:uFill>
                <a:latin typeface="Trebuchet MS"/>
                <a:hlinkClick r:id="rId8"/>
              </a:rPr>
              <a:t>http</a:t>
            </a:r>
            <a:r>
              <a:rPr lang="zh-CN" sz="1800" u="sng" strike="noStrike" spc="-1">
                <a:solidFill>
                  <a:srgbClr val="B2D76D"/>
                </a:solidFill>
                <a:uFill>
                  <a:solidFill>
                    <a:srgbClr val="FFFFFF"/>
                  </a:solidFill>
                </a:uFill>
                <a:latin typeface="Trebuchet MS"/>
                <a:hlinkClick r:id="rId8"/>
              </a:rPr>
              <a:t>://bradhedlund.com/2011/09/10/understanding-hadoop-clusters-and-the-network</a:t>
            </a:r>
            <a:r>
              <a:rPr lang="zh-CN" sz="1800" u="sng" strike="noStrike" spc="-1">
                <a:solidFill>
                  <a:srgbClr val="B2D76D"/>
                </a:solidFill>
                <a:uFill>
                  <a:solidFill>
                    <a:srgbClr val="FFFFFF"/>
                  </a:solidFill>
                </a:uFill>
                <a:latin typeface="Trebuchet MS"/>
                <a:hlinkClick r:id="rId8"/>
              </a:rPr>
              <a:t>/</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1800" strike="noStrike" spc="-1">
                <a:solidFill>
                  <a:srgbClr val="404040"/>
                </a:solidFill>
                <a:uFill>
                  <a:solidFill>
                    <a:srgbClr val="FFFFFF"/>
                  </a:solidFill>
                </a:uFill>
                <a:latin typeface="Trebuchet MS"/>
              </a:rPr>
              <a:t>namenode HA:</a:t>
            </a:r>
            <a:r>
              <a:rPr lang="zh-CN" sz="1800" u="sng" strike="noStrike" spc="-1">
                <a:solidFill>
                  <a:srgbClr val="B2D76D"/>
                </a:solidFill>
                <a:uFill>
                  <a:solidFill>
                    <a:srgbClr val="FFFFFF"/>
                  </a:solidFill>
                </a:uFill>
                <a:latin typeface="Trebuchet MS"/>
                <a:hlinkClick r:id="rId9"/>
              </a:rPr>
              <a:t>http</a:t>
            </a:r>
            <a:r>
              <a:rPr lang="zh-CN" sz="1800" u="sng" strike="noStrike" spc="-1">
                <a:solidFill>
                  <a:srgbClr val="B2D76D"/>
                </a:solidFill>
                <a:uFill>
                  <a:solidFill>
                    <a:srgbClr val="FFFFFF"/>
                  </a:solidFill>
                </a:uFill>
                <a:latin typeface="Trebuchet MS"/>
                <a:hlinkClick r:id="rId9"/>
              </a:rPr>
              <a:t>://</a:t>
            </a:r>
            <a:r>
              <a:rPr lang="zh-CN" sz="1800" u="sng" strike="noStrike" spc="-1">
                <a:solidFill>
                  <a:srgbClr val="B2D76D"/>
                </a:solidFill>
                <a:uFill>
                  <a:solidFill>
                    <a:srgbClr val="FFFFFF"/>
                  </a:solidFill>
                </a:uFill>
                <a:latin typeface="Trebuchet MS"/>
                <a:hlinkClick r:id="rId9"/>
              </a:rPr>
              <a:t>www.infoq.com/cn/articles/hadoop-2-0-namenode-ha-federation-practice-zh</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677160" y="609480"/>
            <a:ext cx="8596440" cy="95940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Hadoop创始人Doug Cutting
</a:t>
            </a:r>
            <a:endParaRPr lang="zh-CN" sz="1800" strike="noStrike" spc="-1">
              <a:solidFill>
                <a:srgbClr val="000000"/>
              </a:solidFill>
              <a:uFill>
                <a:solidFill>
                  <a:srgbClr val="FFFFFF"/>
                </a:solidFill>
              </a:uFill>
              <a:latin typeface="Trebuchet MS"/>
            </a:endParaRPr>
          </a:p>
        </p:txBody>
      </p:sp>
      <p:sp>
        <p:nvSpPr>
          <p:cNvPr id="120" name="TextShape 2"/>
          <p:cNvSpPr txBox="1"/>
          <p:nvPr/>
        </p:nvSpPr>
        <p:spPr>
          <a:xfrm>
            <a:off x="677160" y="1395720"/>
            <a:ext cx="9396720" cy="508500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Doug Cutting开创的开源软件-Lucene，用java书写代码，实现与Google类似的全文搜索功能 ，它提供了全文检索引擎的架构，包括完整的查询引擎和索引引擎 </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2003-2004年，Google公开了部分GFS和Mapreduce思想的细节，以此为基础Doug Cutting等人用了2年业余时间实现了GFS和Mapreduce机制</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800" strike="noStrike" spc="-1">
                <a:solidFill>
                  <a:srgbClr val="404040"/>
                </a:solidFill>
                <a:uFill>
                  <a:solidFill>
                    <a:srgbClr val="FFFFFF"/>
                  </a:solidFill>
                </a:uFill>
                <a:latin typeface="Trebuchet MS"/>
              </a:rPr>
              <a:t> Hadoop 于 2005 年秋天作为 Lucene的子项目 Nutch的 一部分正式引入Apache基金 会。2006 年 3 月份，Map-Reduce 和 Nutch Distributed File System (NDFS) 分别 被纳入称为 Hadoop 的项目中 </a:t>
            </a:r>
            <a:endParaRPr lang="zh-CN" sz="1800" strike="noStrike" spc="-1">
              <a:solidFill>
                <a:srgbClr val="404040"/>
              </a:solidFill>
              <a:uFill>
                <a:solidFill>
                  <a:srgbClr val="FFFFFF"/>
                </a:solidFill>
              </a:uFill>
              <a:latin typeface="Trebuchet MS"/>
            </a:endParaRPr>
          </a:p>
        </p:txBody>
      </p:sp>
      <p:pic>
        <p:nvPicPr>
          <p:cNvPr id="121" name="图片 3"/>
          <p:cNvPicPr/>
          <p:nvPr/>
        </p:nvPicPr>
        <p:blipFill>
          <a:blip r:embed="rId2"/>
          <a:stretch/>
        </p:blipFill>
        <p:spPr>
          <a:xfrm>
            <a:off x="677160" y="1395720"/>
            <a:ext cx="9315000" cy="46288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additive="repl">
                                        <p:cTn id="7" dur="1000"/>
                                        <p:tgtEl>
                                          <p:spTgt spid="121"/>
                                        </p:tgtEl>
                                      </p:cBhvr>
                                    </p:animEffect>
                                    <p:anim calcmode="lin" valueType="num">
                                      <p:cBhvr additive="repl">
                                        <p:cTn id="8" dur="1000" fill="hold"/>
                                        <p:tgtEl>
                                          <p:spTgt spid="121"/>
                                        </p:tgtEl>
                                        <p:attrNameLst>
                                          <p:attrName>ppt_x</p:attrName>
                                        </p:attrNameLst>
                                      </p:cBhvr>
                                      <p:tavLst>
                                        <p:tav tm="0">
                                          <p:val>
                                            <p:strVal val="#ppt_x"/>
                                          </p:val>
                                        </p:tav>
                                        <p:tav tm="100000">
                                          <p:val>
                                            <p:strVal val="#ppt_x"/>
                                          </p:val>
                                        </p:tav>
                                      </p:tavLst>
                                    </p:anim>
                                    <p:anim calcmode="lin" valueType="num">
                                      <p:cBhvr additive="repl">
                                        <p:cTn id="9"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677160" y="363960"/>
            <a:ext cx="8596440" cy="132048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google的三大论文</a:t>
            </a:r>
            <a:endParaRPr lang="zh-CN" sz="1800" strike="noStrike" spc="-1">
              <a:solidFill>
                <a:srgbClr val="000000"/>
              </a:solidFill>
              <a:uFill>
                <a:solidFill>
                  <a:srgbClr val="FFFFFF"/>
                </a:solidFill>
              </a:uFill>
              <a:latin typeface="Trebuchet MS"/>
            </a:endParaRPr>
          </a:p>
        </p:txBody>
      </p:sp>
      <p:sp>
        <p:nvSpPr>
          <p:cNvPr id="123" name="TextShape 2"/>
          <p:cNvSpPr txBox="1"/>
          <p:nvPr/>
        </p:nvSpPr>
        <p:spPr>
          <a:xfrm>
            <a:off x="677160" y="1270080"/>
            <a:ext cx="8596440" cy="537120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400" strike="noStrike" spc="-1">
                <a:solidFill>
                  <a:srgbClr val="404040"/>
                </a:solidFill>
                <a:uFill>
                  <a:solidFill>
                    <a:srgbClr val="FFFFFF"/>
                  </a:solidFill>
                </a:uFill>
                <a:latin typeface="Trebuchet MS"/>
              </a:rPr>
              <a:t>Google的三篇论文</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The Google File System</a:t>
            </a:r>
            <a:endParaRPr lang="zh-CN" sz="1800" strike="noStrike" spc="-1">
              <a:solidFill>
                <a:srgbClr val="404040"/>
              </a:solidFill>
              <a:uFill>
                <a:solidFill>
                  <a:srgbClr val="FFFFFF"/>
                </a:solidFill>
              </a:uFill>
              <a:latin typeface="Trebuchet MS"/>
            </a:endParaRPr>
          </a:p>
          <a:p>
            <a:pPr>
              <a:lnSpc>
                <a:spcPct val="100000"/>
              </a:lnSpc>
            </a:pPr>
            <a:r>
              <a:rPr lang="zh-CN" sz="2400" strike="noStrike" spc="-1">
                <a:solidFill>
                  <a:srgbClr val="404040"/>
                </a:solidFill>
                <a:uFill>
                  <a:solidFill>
                    <a:srgbClr val="FFFFFF"/>
                  </a:solidFill>
                </a:uFill>
                <a:latin typeface="Trebuchet MS"/>
              </a:rPr>
              <a:t>      http://research.google.com/archive/gfs.html</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MapReduce:Simplified Data Processing on Large Clusters</a:t>
            </a:r>
            <a:endParaRPr lang="zh-CN" sz="1800" strike="noStrike" spc="-1">
              <a:solidFill>
                <a:srgbClr val="404040"/>
              </a:solidFill>
              <a:uFill>
                <a:solidFill>
                  <a:srgbClr val="FFFFFF"/>
                </a:solidFill>
              </a:uFill>
              <a:latin typeface="Trebuchet MS"/>
            </a:endParaRPr>
          </a:p>
          <a:p>
            <a:pPr>
              <a:lnSpc>
                <a:spcPct val="100000"/>
              </a:lnSpc>
            </a:pPr>
            <a:r>
              <a:rPr lang="zh-CN" sz="2400" strike="noStrike" spc="-1">
                <a:solidFill>
                  <a:srgbClr val="404040"/>
                </a:solidFill>
                <a:uFill>
                  <a:solidFill>
                    <a:srgbClr val="FFFFFF"/>
                  </a:solidFill>
                </a:uFill>
                <a:latin typeface="Trebuchet MS"/>
              </a:rPr>
              <a:t>      http://re/maesearch.google.com/archivpreduce.html</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charset="2"/>
              <a:buChar char=""/>
            </a:pPr>
            <a:r>
              <a:rPr lang="zh-CN" sz="2400" strike="noStrike" spc="-1">
                <a:solidFill>
                  <a:srgbClr val="404040"/>
                </a:solidFill>
                <a:uFill>
                  <a:solidFill>
                    <a:srgbClr val="FFFFFF"/>
                  </a:solidFill>
                </a:uFill>
                <a:latin typeface="Trebuchet MS"/>
              </a:rPr>
              <a:t>Bigtable:A Distributed Storage System for Structured Data</a:t>
            </a:r>
            <a:endParaRPr lang="zh-CN" sz="1800" strike="noStrike" spc="-1">
              <a:solidFill>
                <a:srgbClr val="404040"/>
              </a:solidFill>
              <a:uFill>
                <a:solidFill>
                  <a:srgbClr val="FFFFFF"/>
                </a:solidFill>
              </a:uFill>
              <a:latin typeface="Trebuchet MS"/>
            </a:endParaRPr>
          </a:p>
          <a:p>
            <a:pPr>
              <a:lnSpc>
                <a:spcPct val="100000"/>
              </a:lnSpc>
            </a:pPr>
            <a:r>
              <a:rPr lang="zh-CN" sz="2400" strike="noStrike" spc="-1">
                <a:solidFill>
                  <a:srgbClr val="404040"/>
                </a:solidFill>
                <a:uFill>
                  <a:solidFill>
                    <a:srgbClr val="FFFFFF"/>
                  </a:solidFill>
                </a:uFill>
                <a:latin typeface="Trebuchet MS"/>
              </a:rPr>
              <a:t>      http://research.google.com/archive/bigtable.html</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pic>
        <p:nvPicPr>
          <p:cNvPr id="124" name="Picture 2"/>
          <p:cNvPicPr/>
          <p:nvPr/>
        </p:nvPicPr>
        <p:blipFill>
          <a:blip r:embed="rId2"/>
          <a:stretch/>
        </p:blipFill>
        <p:spPr>
          <a:xfrm>
            <a:off x="1061640" y="3520080"/>
            <a:ext cx="6791040" cy="287244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additive="repl">
                                        <p:cTn id="7" dur="1000"/>
                                        <p:tgtEl>
                                          <p:spTgt spid="124"/>
                                        </p:tgtEl>
                                      </p:cBhvr>
                                    </p:animEffect>
                                    <p:anim calcmode="lin" valueType="num">
                                      <p:cBhvr additive="repl">
                                        <p:cTn id="8" dur="1000" fill="hold"/>
                                        <p:tgtEl>
                                          <p:spTgt spid="124"/>
                                        </p:tgtEl>
                                        <p:attrNameLst>
                                          <p:attrName>ppt_x</p:attrName>
                                        </p:attrNameLst>
                                      </p:cBhvr>
                                      <p:tavLst>
                                        <p:tav tm="0">
                                          <p:val>
                                            <p:strVal val="#ppt_x"/>
                                          </p:val>
                                        </p:tav>
                                        <p:tav tm="100000">
                                          <p:val>
                                            <p:strVal val="#ppt_x"/>
                                          </p:val>
                                        </p:tav>
                                      </p:tavLst>
                                    </p:anim>
                                    <p:anim calcmode="lin" valueType="num">
                                      <p:cBhvr additive="repl">
                                        <p:cTn id="9"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77160" y="609480"/>
            <a:ext cx="8596440" cy="132048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Why hadoop？</a:t>
            </a:r>
            <a:endParaRPr lang="zh-CN" sz="1800" strike="noStrike" spc="-1">
              <a:solidFill>
                <a:srgbClr val="000000"/>
              </a:solidFill>
              <a:uFill>
                <a:solidFill>
                  <a:srgbClr val="FFFFFF"/>
                </a:solidFill>
              </a:uFill>
              <a:latin typeface="Trebuchet MS"/>
            </a:endParaRPr>
          </a:p>
        </p:txBody>
      </p:sp>
      <p:sp>
        <p:nvSpPr>
          <p:cNvPr id="126" name="TextShape 2"/>
          <p:cNvSpPr txBox="1"/>
          <p:nvPr/>
        </p:nvSpPr>
        <p:spPr>
          <a:xfrm>
            <a:off x="677160" y="1572120"/>
            <a:ext cx="9156240" cy="4828320"/>
          </a:xfrm>
          <a:prstGeom prst="rect">
            <a:avLst/>
          </a:prstGeom>
          <a:noFill/>
          <a:ln>
            <a:noFill/>
          </a:ln>
        </p:spPr>
        <p:txBody>
          <a:bodyPr/>
          <a:lstStyle/>
          <a:p>
            <a:pPr marL="343080" indent="-342720">
              <a:lnSpc>
                <a:spcPct val="100000"/>
              </a:lnSpc>
              <a:buClr>
                <a:srgbClr val="90C226"/>
              </a:buClr>
              <a:buFont typeface="Wingdings" charset="2"/>
              <a:buChar char=""/>
            </a:pPr>
            <a:r>
              <a:rPr lang="zh-CN" sz="2800" strike="noStrike" spc="-1">
                <a:solidFill>
                  <a:srgbClr val="000000"/>
                </a:solidFill>
                <a:uFill>
                  <a:solidFill>
                    <a:srgbClr val="FFFFFF"/>
                  </a:solidFill>
                </a:uFill>
                <a:latin typeface="Trebuchet MS"/>
              </a:rPr>
              <a:t>开源、免费，自定义修改</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Font typeface="Wingdings" charset="2"/>
              <a:buChar char=""/>
            </a:pPr>
            <a:r>
              <a:rPr lang="zh-CN" sz="2800" strike="noStrike" spc="-1">
                <a:solidFill>
                  <a:srgbClr val="000000"/>
                </a:solidFill>
                <a:uFill>
                  <a:solidFill>
                    <a:srgbClr val="FFFFFF"/>
                  </a:solidFill>
                </a:uFill>
                <a:latin typeface="Trebuchet MS"/>
              </a:rPr>
              <a:t>可扩展：不论是存储的可扩展还是计算的可扩展都是Hadoop的设计根本。 </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Font typeface="Wingdings" charset="2"/>
              <a:buChar char=""/>
            </a:pPr>
            <a:r>
              <a:rPr lang="zh-CN" sz="2800" strike="noStrike" spc="-1">
                <a:solidFill>
                  <a:srgbClr val="000000"/>
                </a:solidFill>
                <a:uFill>
                  <a:solidFill>
                    <a:srgbClr val="FFFFFF"/>
                  </a:solidFill>
                </a:uFill>
                <a:latin typeface="Trebuchet MS"/>
              </a:rPr>
              <a:t>经济：框架可以运行在任何普通的PC上。 </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Font typeface="Wingdings" charset="2"/>
              <a:buChar char=""/>
            </a:pPr>
            <a:r>
              <a:rPr lang="zh-CN" sz="2800" strike="noStrike" spc="-1">
                <a:solidFill>
                  <a:srgbClr val="000000"/>
                </a:solidFill>
                <a:uFill>
                  <a:solidFill>
                    <a:srgbClr val="FFFFFF"/>
                  </a:solidFill>
                </a:uFill>
                <a:latin typeface="Trebuchet MS"/>
              </a:rPr>
              <a:t>可靠：分布式文件系统的备份恢复机制以及Map-Reduce的任务监控保证了分布式处理的可靠性。 </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Font typeface="Wingdings" charset="2"/>
              <a:buChar char=""/>
            </a:pPr>
            <a:r>
              <a:rPr lang="zh-CN" sz="2800" strike="noStrike" spc="-1">
                <a:solidFill>
                  <a:srgbClr val="000000"/>
                </a:solidFill>
                <a:uFill>
                  <a:solidFill>
                    <a:srgbClr val="FFFFFF"/>
                  </a:solidFill>
                </a:uFill>
                <a:latin typeface="Trebuchet MS"/>
              </a:rPr>
              <a:t>高效：分布式文件系统的高效数据交互实现以及Map-Reduce结合Local Data处理的模式，为高效处理海量的信息作了基础准备。 </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77160" y="609480"/>
            <a:ext cx="8596440" cy="741240"/>
          </a:xfrm>
          <a:prstGeom prst="rect">
            <a:avLst/>
          </a:prstGeom>
          <a:noFill/>
          <a:ln>
            <a:noFill/>
          </a:ln>
        </p:spPr>
        <p:txBody>
          <a:bodyPr/>
          <a:lstStyle/>
          <a:p>
            <a:pPr>
              <a:lnSpc>
                <a:spcPct val="100000"/>
              </a:lnSpc>
            </a:pPr>
            <a:r>
              <a:rPr lang="zh-CN" sz="3600" strike="noStrike" spc="-1">
                <a:solidFill>
                  <a:srgbClr val="90C226"/>
                </a:solidFill>
                <a:uFill>
                  <a:solidFill>
                    <a:srgbClr val="FFFFFF"/>
                  </a:solidFill>
                </a:uFill>
                <a:latin typeface="Trebuchet MS"/>
              </a:rPr>
              <a:t>Hadoop能用在什么地方？</a:t>
            </a:r>
            <a:endParaRPr lang="zh-CN" sz="1800" strike="noStrike" spc="-1">
              <a:solidFill>
                <a:srgbClr val="000000"/>
              </a:solidFill>
              <a:uFill>
                <a:solidFill>
                  <a:srgbClr val="FFFFFF"/>
                </a:solidFill>
              </a:uFill>
              <a:latin typeface="Trebuchet MS"/>
            </a:endParaRPr>
          </a:p>
        </p:txBody>
      </p:sp>
      <p:sp>
        <p:nvSpPr>
          <p:cNvPr id="128" name="TextShape 2"/>
          <p:cNvSpPr txBox="1"/>
          <p:nvPr/>
        </p:nvSpPr>
        <p:spPr>
          <a:xfrm>
            <a:off x="772920" y="1751040"/>
            <a:ext cx="8596440" cy="481320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zh-CN" sz="2600" strike="noStrike" spc="-1">
                <a:solidFill>
                  <a:srgbClr val="FF0000"/>
                </a:solidFill>
                <a:uFill>
                  <a:solidFill>
                    <a:srgbClr val="FFFFFF"/>
                  </a:solidFill>
                </a:uFill>
                <a:latin typeface="Trebuchet MS"/>
              </a:rPr>
              <a:t>数据挖掘</a:t>
            </a:r>
            <a:r>
              <a:rPr lang="zh-CN" sz="2600" strike="noStrike" spc="-1">
                <a:solidFill>
                  <a:srgbClr val="404040"/>
                </a:solidFill>
                <a:uFill>
                  <a:solidFill>
                    <a:srgbClr val="FFFFFF"/>
                  </a:solidFill>
                </a:uFill>
                <a:latin typeface="Trebuchet MS"/>
              </a:rPr>
              <a:t>与商业智能，包括</a:t>
            </a:r>
            <a:r>
              <a:rPr lang="zh-CN" sz="2600" strike="noStrike" spc="-1">
                <a:solidFill>
                  <a:srgbClr val="FF0000"/>
                </a:solidFill>
                <a:uFill>
                  <a:solidFill>
                    <a:srgbClr val="FFFFFF"/>
                  </a:solidFill>
                </a:uFill>
                <a:latin typeface="Trebuchet MS"/>
              </a:rPr>
              <a:t>日志处理</a:t>
            </a:r>
            <a:r>
              <a:rPr lang="zh-CN" sz="2600" strike="noStrike" spc="-1">
                <a:solidFill>
                  <a:srgbClr val="404040"/>
                </a:solidFill>
                <a:uFill>
                  <a:solidFill>
                    <a:srgbClr val="FFFFFF"/>
                  </a:solidFill>
                </a:uFill>
                <a:latin typeface="Trebuchet MS"/>
              </a:rPr>
              <a:t>，</a:t>
            </a:r>
            <a:r>
              <a:rPr lang="zh-CN" sz="2600" strike="noStrike" spc="-1">
                <a:solidFill>
                  <a:srgbClr val="FF0000"/>
                </a:solidFill>
                <a:uFill>
                  <a:solidFill>
                    <a:srgbClr val="FFFFFF"/>
                  </a:solidFill>
                </a:uFill>
                <a:latin typeface="Trebuchet MS"/>
              </a:rPr>
              <a:t>点击流分析</a:t>
            </a:r>
            <a:r>
              <a:rPr lang="zh-CN" sz="2600" strike="noStrike" spc="-1">
                <a:solidFill>
                  <a:srgbClr val="404040"/>
                </a:solidFill>
                <a:uFill>
                  <a:solidFill>
                    <a:srgbClr val="FFFFFF"/>
                  </a:solidFill>
                </a:uFill>
                <a:latin typeface="Trebuchet MS"/>
              </a:rPr>
              <a:t>，相似性分析，</a:t>
            </a:r>
            <a:r>
              <a:rPr lang="zh-CN" sz="2600" strike="noStrike" spc="-1">
                <a:solidFill>
                  <a:srgbClr val="FF0000"/>
                </a:solidFill>
                <a:uFill>
                  <a:solidFill>
                    <a:srgbClr val="FFFFFF"/>
                  </a:solidFill>
                </a:uFill>
                <a:latin typeface="Trebuchet MS"/>
              </a:rPr>
              <a:t>精准广告投放</a:t>
            </a:r>
            <a:r>
              <a:rPr lang="zh-CN" sz="2600" strike="noStrike" spc="-1">
                <a:solidFill>
                  <a:srgbClr val="404040"/>
                </a:solidFill>
                <a:uFill>
                  <a:solidFill>
                    <a:srgbClr val="FFFFFF"/>
                  </a:solidFill>
                </a:uFill>
                <a:latin typeface="Trebuchet MS"/>
              </a:rPr>
              <a:t>。</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trike="noStrike" spc="-1">
                <a:solidFill>
                  <a:srgbClr val="404040"/>
                </a:solidFill>
                <a:uFill>
                  <a:solidFill>
                    <a:srgbClr val="FFFFFF"/>
                  </a:solidFill>
                </a:uFill>
                <a:latin typeface="Trebuchet MS"/>
              </a:rPr>
              <a:t>生物信息技术(基因分析)。</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trike="noStrike" spc="-1">
                <a:solidFill>
                  <a:srgbClr val="404040"/>
                </a:solidFill>
                <a:uFill>
                  <a:solidFill>
                    <a:srgbClr val="FFFFFF"/>
                  </a:solidFill>
                </a:uFill>
                <a:latin typeface="Trebuchet MS"/>
              </a:rPr>
              <a:t>文件处理(例如，jpeg大小改修)。</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trike="noStrike" spc="-1">
                <a:solidFill>
                  <a:srgbClr val="404040"/>
                </a:solidFill>
                <a:uFill>
                  <a:solidFill>
                    <a:srgbClr val="FFFFFF"/>
                  </a:solidFill>
                </a:uFill>
                <a:latin typeface="Trebuchet MS"/>
              </a:rPr>
              <a:t>web索引。</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trike="noStrike" spc="-1">
                <a:solidFill>
                  <a:srgbClr val="FF0000"/>
                </a:solidFill>
                <a:uFill>
                  <a:solidFill>
                    <a:srgbClr val="FFFFFF"/>
                  </a:solidFill>
                </a:uFill>
                <a:latin typeface="Trebuchet MS"/>
              </a:rPr>
              <a:t>流量分析</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trike="noStrike" spc="-1">
                <a:solidFill>
                  <a:srgbClr val="404040"/>
                </a:solidFill>
                <a:uFill>
                  <a:solidFill>
                    <a:srgbClr val="FFFFFF"/>
                  </a:solidFill>
                </a:uFill>
                <a:latin typeface="Trebuchet MS"/>
              </a:rPr>
              <a:t>用户细分特征建模</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trike="noStrike" spc="-1">
                <a:solidFill>
                  <a:srgbClr val="FF0000"/>
                </a:solidFill>
                <a:uFill>
                  <a:solidFill>
                    <a:srgbClr val="FFFFFF"/>
                  </a:solidFill>
                </a:uFill>
                <a:latin typeface="Trebuchet MS"/>
              </a:rPr>
              <a:t>用户行为分析</a:t>
            </a:r>
            <a:endParaRPr lang="zh-CN" sz="1800" strike="noStrike" spc="-1">
              <a:solidFill>
                <a:srgbClr val="404040"/>
              </a:solidFill>
              <a:uFill>
                <a:solidFill>
                  <a:srgbClr val="FFFFFF"/>
                </a:solidFill>
              </a:uFill>
              <a:latin typeface="Trebuchet MS"/>
            </a:endParaRPr>
          </a:p>
          <a:p>
            <a:pPr marL="343080" indent="-342720">
              <a:lnSpc>
                <a:spcPct val="100000"/>
              </a:lnSpc>
              <a:buClr>
                <a:srgbClr val="90C226"/>
              </a:buClr>
              <a:buSzPct val="80000"/>
              <a:buFont typeface="Wingdings 3" charset="2"/>
              <a:buChar char=""/>
            </a:pPr>
            <a:r>
              <a:rPr lang="zh-CN" sz="2600" strike="noStrike" spc="-1">
                <a:solidFill>
                  <a:srgbClr val="2C3C43"/>
                </a:solidFill>
                <a:uFill>
                  <a:solidFill>
                    <a:srgbClr val="FFFFFF"/>
                  </a:solidFill>
                </a:uFill>
                <a:latin typeface="Trebuchet MS"/>
              </a:rPr>
              <a:t>趋势分析</a:t>
            </a:r>
            <a:endParaRPr lang="zh-CN" sz="1800" strike="noStrike" spc="-1">
              <a:solidFill>
                <a:srgbClr val="404040"/>
              </a:solidFill>
              <a:uFill>
                <a:solidFill>
                  <a:srgbClr val="FFFFFF"/>
                </a:solidFill>
              </a:uFill>
              <a:latin typeface="Trebuchet MS"/>
            </a:endParaRPr>
          </a:p>
          <a:p>
            <a:pPr>
              <a:lnSpc>
                <a:spcPct val="100000"/>
              </a:lnSpc>
            </a:pPr>
            <a:endParaRPr lang="zh-CN" sz="1800" strike="noStrike" spc="-1">
              <a:solidFill>
                <a:srgbClr val="404040"/>
              </a:solidFill>
              <a:uFill>
                <a:solidFill>
                  <a:srgbClr val="FFFFFF"/>
                </a:solidFill>
              </a:uFill>
              <a:latin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2483</TotalTime>
  <Words>2836</Words>
  <Application>Microsoft Office PowerPoint</Application>
  <PresentationFormat>自定义</PresentationFormat>
  <Paragraphs>387</Paragraphs>
  <Slides>53</Slides>
  <Notes>0</Notes>
  <HiddenSlides>0</HiddenSlides>
  <MMClips>0</MMClips>
  <ScaleCrop>false</ScaleCrop>
  <HeadingPairs>
    <vt:vector size="4" baseType="variant">
      <vt:variant>
        <vt:lpstr>主题</vt:lpstr>
      </vt:variant>
      <vt:variant>
        <vt:i4>2</vt:i4>
      </vt:variant>
      <vt:variant>
        <vt:lpstr>幻灯片标题</vt:lpstr>
      </vt:variant>
      <vt:variant>
        <vt:i4>53</vt:i4>
      </vt:variant>
    </vt:vector>
  </HeadingPairs>
  <TitlesOfParts>
    <vt:vector size="55" baseType="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Hadoop基础介绍</dc:title>
  <dc:creator>ming liu</dc:creator>
  <cp:lastModifiedBy>jimmy</cp:lastModifiedBy>
  <cp:revision>116</cp:revision>
  <dcterms:created xsi:type="dcterms:W3CDTF">2014-05-07T02:07:13Z</dcterms:created>
  <dcterms:modified xsi:type="dcterms:W3CDTF">2016-06-20T01:41:01Z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false</vt:bool>
  </property>
  <property fmtid="{D5CDD505-2E9C-101B-9397-08002B2CF9AE}" pid="10" name="ShareDoc">
    <vt:bool>false</vt:bool>
  </property>
  <property fmtid="{D5CDD505-2E9C-101B-9397-08002B2CF9AE}" pid="11" name="Slides">
    <vt:i4>53</vt:i4>
  </property>
</Properties>
</file>