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C8B36-75F1-45FA-BBAA-EE2A81EA4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A38275-FCCE-4336-922B-CE36FB6FD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B16B9-A39B-458A-BD86-1D8F41F4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6519-F7C4-4089-87FA-F180D7CB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A43B3-C098-476C-8985-A82A6575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16083-C51C-468C-A614-FA704DB8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E91BB-1364-4BC9-BE23-356D3DDE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4475F-1214-4A1C-B8C7-D286AFD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B019F-7C90-405B-BDC8-A124EBC8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29781-9E87-4D35-87FA-2DDD7FD5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4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C00289-6702-43A2-AB3A-3163A637B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35E99-9CD7-4886-BD60-B8C650966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A2199-C11D-4D86-A5C0-F135163A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FC223-C582-4E8E-AA42-E41EC3B8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660FF-322E-4B17-BDA3-13C7A832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7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6920F-0934-4992-878B-E0B16A85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7EF81-EA17-4D95-89C7-F4571B83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F5700-E3CB-4E14-A13A-53BDB002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BAE6E-20DC-4E29-9304-D0C91E31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937D6-F414-48CE-9B9A-58E4E844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0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8ED42-B37F-48DD-915A-A2D39E09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5ED0C-A5E5-4705-9DBA-497DD019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39F3-DD7B-424F-8BC2-9B8E7434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6388B-C9AB-4053-8CA0-F6B3E2DB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0FDF0-346B-434B-9470-194A5801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2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CDB3A-DC46-423F-813D-490A1227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ADB78-545B-45C2-8E27-75E1807B6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C8673F-A30D-4AE5-A77D-EAC9F812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B50C9-52C9-442A-A7BA-ED4B121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1E27B3-14C7-4F47-AD40-A93CADE3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D564A-7B24-45FF-9B7A-A5929FE7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6397F-618E-4A01-B6E0-16DDFC7C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9E0C8-22B9-4014-AA08-0643A5A3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3A424-22EE-4541-BDCD-4D4A778E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22D9EA-D6EB-48BF-AB2A-622E5073F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6F5CE-0AB9-4870-BDBF-51938C679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0F4E9D-4EF9-4716-9FCF-AA279374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411720-43C3-4D77-B594-66971328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C8CC5-D163-4D95-AA01-6D618C2A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E2B8D-85E2-48B4-9135-F2A66237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2C7648-9A59-4F3F-898D-4849DE5C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485709-B337-4BC6-A6F2-8579EAD9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209C8-5075-4838-B358-696800B7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64CBA2-7371-4959-A762-61ABF772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800A40-61BC-4478-B464-64303552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88C27-6A18-4FC3-B426-29D4E297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49CA3-F3CE-4FAA-907D-FCF2D9D3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8BBCE-5E3E-443A-A417-8407D517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7A6AB-E0EC-49F5-9CC1-F458E87D7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541B0-8143-48F9-A1F4-686B80E2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A90DD-E3B7-4E2D-A749-12DCF2BD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6658A-653B-4185-8274-D461240D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8042-D86D-46B1-BFB7-9DFCBD9D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BBE447-C3AA-4226-A232-7F72A0EEF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FBF92-2C8B-4D5D-9983-BAD02748C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E0083-F886-464A-9866-3B632E2D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C4BF2-1439-4F28-940D-2970FCCC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F2E24-E67C-4687-A361-0906A00A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3BEBD-9819-41EC-A7D3-FC82E732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FAE41-1782-4E44-B243-EF39EA65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34A3C-ABBD-4A3F-8BBE-D6A008E03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5DB4-2860-41E9-A084-073925863071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1890F-48DD-48B8-A880-5B9BF60A2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FC59D-42EA-49B6-8085-7DF584B07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0774-A205-40A0-BB51-02D4E0F43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6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F46238E-178D-4AC0-9226-48E1C55C6BD5}"/>
              </a:ext>
            </a:extLst>
          </p:cNvPr>
          <p:cNvGrpSpPr/>
          <p:nvPr/>
        </p:nvGrpSpPr>
        <p:grpSpPr>
          <a:xfrm>
            <a:off x="5385058" y="509573"/>
            <a:ext cx="453391" cy="367015"/>
            <a:chOff x="5600700" y="2293923"/>
            <a:chExt cx="453391" cy="3670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67429-FCD6-495D-804A-3B0D0FEFDCFF}"/>
                </a:ext>
              </a:extLst>
            </p:cNvPr>
            <p:cNvSpPr txBox="1"/>
            <p:nvPr/>
          </p:nvSpPr>
          <p:spPr>
            <a:xfrm>
              <a:off x="5600700" y="2368550"/>
              <a:ext cx="3898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</a:t>
              </a:r>
              <a:endParaRPr lang="ko-KR" altLang="en-US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7F0E6-7DAF-4D95-9E69-60A0DDB088EB}"/>
                </a:ext>
              </a:extLst>
            </p:cNvPr>
            <p:cNvSpPr txBox="1"/>
            <p:nvPr/>
          </p:nvSpPr>
          <p:spPr>
            <a:xfrm>
              <a:off x="5789275" y="22939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196766-A9B5-464A-842B-44EB1CAA55F6}"/>
              </a:ext>
            </a:extLst>
          </p:cNvPr>
          <p:cNvGrpSpPr/>
          <p:nvPr/>
        </p:nvGrpSpPr>
        <p:grpSpPr>
          <a:xfrm>
            <a:off x="4721900" y="509573"/>
            <a:ext cx="453391" cy="367015"/>
            <a:chOff x="5600700" y="2293923"/>
            <a:chExt cx="453391" cy="3670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993140-F11F-4632-B893-E52F905FCC50}"/>
                </a:ext>
              </a:extLst>
            </p:cNvPr>
            <p:cNvSpPr txBox="1"/>
            <p:nvPr/>
          </p:nvSpPr>
          <p:spPr>
            <a:xfrm>
              <a:off x="5600700" y="2368550"/>
              <a:ext cx="3898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</a:t>
              </a:r>
              <a:endParaRPr lang="ko-KR" altLang="en-US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9221D6-8E4C-4999-9B19-70C0736287A5}"/>
                </a:ext>
              </a:extLst>
            </p:cNvPr>
            <p:cNvSpPr txBox="1"/>
            <p:nvPr/>
          </p:nvSpPr>
          <p:spPr>
            <a:xfrm>
              <a:off x="5789275" y="22939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260A22-D6B9-4D1F-9ACC-3A6D3B693F0C}"/>
              </a:ext>
            </a:extLst>
          </p:cNvPr>
          <p:cNvGrpSpPr/>
          <p:nvPr/>
        </p:nvGrpSpPr>
        <p:grpSpPr>
          <a:xfrm>
            <a:off x="3941672" y="509573"/>
            <a:ext cx="453391" cy="367015"/>
            <a:chOff x="5600700" y="2293923"/>
            <a:chExt cx="453391" cy="3670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40F88-2B7E-4A7A-9693-1D48C37EFEFF}"/>
                </a:ext>
              </a:extLst>
            </p:cNvPr>
            <p:cNvSpPr txBox="1"/>
            <p:nvPr/>
          </p:nvSpPr>
          <p:spPr>
            <a:xfrm>
              <a:off x="5600700" y="2368550"/>
              <a:ext cx="3898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</a:t>
              </a:r>
              <a:endParaRPr lang="ko-KR" altLang="en-US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0A7917-1F04-4077-BA18-C6949CAE55D8}"/>
                </a:ext>
              </a:extLst>
            </p:cNvPr>
            <p:cNvSpPr txBox="1"/>
            <p:nvPr/>
          </p:nvSpPr>
          <p:spPr>
            <a:xfrm>
              <a:off x="5789275" y="22939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AAB631-ACE4-4E22-83A1-D9D5A570305C}"/>
              </a:ext>
            </a:extLst>
          </p:cNvPr>
          <p:cNvGrpSpPr/>
          <p:nvPr/>
        </p:nvGrpSpPr>
        <p:grpSpPr>
          <a:xfrm>
            <a:off x="3156702" y="509573"/>
            <a:ext cx="453391" cy="367015"/>
            <a:chOff x="5600700" y="2293923"/>
            <a:chExt cx="453391" cy="3670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BA7EC-87EA-4505-ADE0-8D059B82AFF5}"/>
                </a:ext>
              </a:extLst>
            </p:cNvPr>
            <p:cNvSpPr txBox="1"/>
            <p:nvPr/>
          </p:nvSpPr>
          <p:spPr>
            <a:xfrm>
              <a:off x="5600700" y="2368550"/>
              <a:ext cx="3898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10</a:t>
              </a:r>
              <a:endParaRPr lang="ko-KR" altLang="en-US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77D40E-CBA2-4657-8609-EC077A29E1C1}"/>
                </a:ext>
              </a:extLst>
            </p:cNvPr>
            <p:cNvSpPr txBox="1"/>
            <p:nvPr/>
          </p:nvSpPr>
          <p:spPr>
            <a:xfrm>
              <a:off x="5789275" y="2293923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CD1E58-AB70-4087-AE72-99700006ADAC}"/>
              </a:ext>
            </a:extLst>
          </p:cNvPr>
          <p:cNvSpPr txBox="1"/>
          <p:nvPr/>
        </p:nvSpPr>
        <p:spPr>
          <a:xfrm>
            <a:off x="3207998" y="951215"/>
            <a:ext cx="2872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3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F6B416-6B37-4667-AE92-62B20CD2DBCA}"/>
              </a:ext>
            </a:extLst>
          </p:cNvPr>
          <p:cNvSpPr txBox="1"/>
          <p:nvPr/>
        </p:nvSpPr>
        <p:spPr>
          <a:xfrm>
            <a:off x="3992968" y="951215"/>
            <a:ext cx="2872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3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4D9DFB-88DC-4C35-9C54-AC2B21EDDB52}"/>
              </a:ext>
            </a:extLst>
          </p:cNvPr>
          <p:cNvSpPr txBox="1"/>
          <p:nvPr/>
        </p:nvSpPr>
        <p:spPr>
          <a:xfrm>
            <a:off x="4766846" y="951215"/>
            <a:ext cx="2872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endParaRPr lang="ko-KR" altLang="en-US" sz="13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9060B-6E7D-45C5-A57E-F5E0BC61E5AB}"/>
              </a:ext>
            </a:extLst>
          </p:cNvPr>
          <p:cNvSpPr txBox="1"/>
          <p:nvPr/>
        </p:nvSpPr>
        <p:spPr>
          <a:xfrm>
            <a:off x="5436354" y="951215"/>
            <a:ext cx="2872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endParaRPr lang="ko-KR" altLang="en-US" sz="13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CA0E1-DC8D-45B6-B138-FCFAB2D2A65F}"/>
              </a:ext>
            </a:extLst>
          </p:cNvPr>
          <p:cNvSpPr txBox="1"/>
          <p:nvPr/>
        </p:nvSpPr>
        <p:spPr>
          <a:xfrm>
            <a:off x="2993352" y="1243603"/>
            <a:ext cx="3337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3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*271) + (</a:t>
            </a:r>
            <a:r>
              <a:rPr lang="en-US" altLang="ko-KR" sz="13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*19) + (10+(</a:t>
            </a:r>
            <a:r>
              <a:rPr lang="en-US" altLang="ko-KR" sz="13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-1)) + </a:t>
            </a:r>
            <a:r>
              <a:rPr lang="en-US" altLang="ko-KR" sz="13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347</a:t>
            </a:r>
            <a:endParaRPr lang="ko-KR" altLang="en-US" sz="1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727B7-28EA-4269-AC19-1E2A0F9ACD7F}"/>
              </a:ext>
            </a:extLst>
          </p:cNvPr>
          <p:cNvSpPr txBox="1"/>
          <p:nvPr/>
        </p:nvSpPr>
        <p:spPr>
          <a:xfrm>
            <a:off x="759997" y="1266686"/>
            <a:ext cx="2148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Number of numbers including 4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F4CAA6-26C9-441A-86A6-C07E47AF76F9}"/>
              </a:ext>
            </a:extLst>
          </p:cNvPr>
          <p:cNvSpPr txBox="1"/>
          <p:nvPr/>
        </p:nvSpPr>
        <p:spPr>
          <a:xfrm>
            <a:off x="2993352" y="1562457"/>
            <a:ext cx="14879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1399-347=1052</a:t>
            </a:r>
            <a:endParaRPr lang="ko-KR" altLang="en-US" sz="1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30926-F7A3-4B4B-BC0F-BFEA210BF7BD}"/>
              </a:ext>
            </a:extLst>
          </p:cNvPr>
          <p:cNvSpPr txBox="1"/>
          <p:nvPr/>
        </p:nvSpPr>
        <p:spPr>
          <a:xfrm>
            <a:off x="2271629" y="159956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answer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8F3721-FDF7-4C56-B061-6C87E307B0EF}"/>
              </a:ext>
            </a:extLst>
          </p:cNvPr>
          <p:cNvSpPr txBox="1"/>
          <p:nvPr/>
        </p:nvSpPr>
        <p:spPr>
          <a:xfrm>
            <a:off x="2396663" y="970916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</a:t>
            </a:r>
            <a:endParaRPr lang="ko-KR" altLang="en-US" sz="1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69E7904-F767-4F75-A3D1-C294EDA5E0F3}"/>
              </a:ext>
            </a:extLst>
          </p:cNvPr>
          <p:cNvGrpSpPr/>
          <p:nvPr/>
        </p:nvGrpSpPr>
        <p:grpSpPr>
          <a:xfrm>
            <a:off x="3613743" y="3700695"/>
            <a:ext cx="7974128" cy="919356"/>
            <a:chOff x="3613743" y="3700695"/>
            <a:chExt cx="7974128" cy="919356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B39DA0C-61F7-4D80-9D14-E774FD0BE8D0}"/>
                </a:ext>
              </a:extLst>
            </p:cNvPr>
            <p:cNvGrpSpPr/>
            <p:nvPr/>
          </p:nvGrpSpPr>
          <p:grpSpPr>
            <a:xfrm>
              <a:off x="3613743" y="3817381"/>
              <a:ext cx="1411569" cy="796608"/>
              <a:chOff x="350360" y="2184400"/>
              <a:chExt cx="1411569" cy="796608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CB3DFE9-387A-4859-92B6-46AFCF822621}"/>
                  </a:ext>
                </a:extLst>
              </p:cNvPr>
              <p:cNvGrpSpPr/>
              <p:nvPr/>
            </p:nvGrpSpPr>
            <p:grpSpPr>
              <a:xfrm>
                <a:off x="350360" y="2396232"/>
                <a:ext cx="353307" cy="341615"/>
                <a:chOff x="5600700" y="2368550"/>
                <a:chExt cx="353307" cy="341615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A7FA309-1F6F-47AC-B83C-2AB8B7A4D1F7}"/>
                    </a:ext>
                  </a:extLst>
                </p:cNvPr>
                <p:cNvSpPr txBox="1"/>
                <p:nvPr/>
              </p:nvSpPr>
              <p:spPr>
                <a:xfrm>
                  <a:off x="5600700" y="2368550"/>
                  <a:ext cx="25840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Times New Roman" panose="02020603050405020304" pitchFamily="18" charset="0"/>
                      <a:ea typeface="나눔스퀘어 ExtraBold" panose="020B0600000101010101" pitchFamily="50" charset="-127"/>
                      <a:cs typeface="Times New Roman" panose="02020603050405020304" pitchFamily="18" charset="0"/>
                    </a:rPr>
                    <a:t>a</a:t>
                  </a:r>
                  <a:endParaRPr lang="ko-KR" altLang="en-US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6A3134-E29E-475E-8926-D4E75FCACEEE}"/>
                    </a:ext>
                  </a:extLst>
                </p:cNvPr>
                <p:cNvSpPr txBox="1"/>
                <p:nvPr/>
              </p:nvSpPr>
              <p:spPr>
                <a:xfrm>
                  <a:off x="5705221" y="2463944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Times New Roman" panose="02020603050405020304" pitchFamily="18" charset="0"/>
                      <a:ea typeface="나눔스퀘어 ExtraBold" panose="020B0600000101010101" pitchFamily="50" charset="-127"/>
                      <a:cs typeface="Times New Roman" panose="02020603050405020304" pitchFamily="18" charset="0"/>
                    </a:rPr>
                    <a:t>0</a:t>
                  </a:r>
                  <a:endParaRPr lang="ko-KR" altLang="en-US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" name="왼쪽 중괄호 30">
                <a:extLst>
                  <a:ext uri="{FF2B5EF4-FFF2-40B4-BE49-F238E27FC236}">
                    <a16:creationId xmlns:a16="http://schemas.microsoft.com/office/drawing/2014/main" id="{E67FA515-18F7-4F4F-A915-4FFDB3CCF12F}"/>
                  </a:ext>
                </a:extLst>
              </p:cNvPr>
              <p:cNvSpPr/>
              <p:nvPr/>
            </p:nvSpPr>
            <p:spPr>
              <a:xfrm>
                <a:off x="760331" y="2328986"/>
                <a:ext cx="153366" cy="508000"/>
              </a:xfrm>
              <a:prstGeom prst="lef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5F3FB1-5346-4096-AA0A-9DCCAC642121}"/>
                  </a:ext>
                </a:extLst>
              </p:cNvPr>
              <p:cNvSpPr txBox="1"/>
              <p:nvPr/>
            </p:nvSpPr>
            <p:spPr>
              <a:xfrm>
                <a:off x="899193" y="2184400"/>
                <a:ext cx="81785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1     , b≥4</a:t>
                </a:r>
                <a:endParaRPr lang="ko-KR" altLang="en-US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1889FA-CC8E-496F-90B8-F516B0C47BDC}"/>
                  </a:ext>
                </a:extLst>
              </p:cNvPr>
              <p:cNvSpPr txBox="1"/>
              <p:nvPr/>
            </p:nvSpPr>
            <p:spPr>
              <a:xfrm>
                <a:off x="899192" y="2688620"/>
                <a:ext cx="86273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0      , b&lt;4</a:t>
                </a:r>
                <a:endParaRPr lang="ko-KR" altLang="en-US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36867A9-E2B0-4D24-9F21-68D98A1F6EEA}"/>
                </a:ext>
              </a:extLst>
            </p:cNvPr>
            <p:cNvGrpSpPr/>
            <p:nvPr/>
          </p:nvGrpSpPr>
          <p:grpSpPr>
            <a:xfrm>
              <a:off x="5433956" y="3715670"/>
              <a:ext cx="2495199" cy="877032"/>
              <a:chOff x="2341161" y="2103976"/>
              <a:chExt cx="2495199" cy="877032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E46B5BC3-2E91-4679-A6B1-A5352236204B}"/>
                  </a:ext>
                </a:extLst>
              </p:cNvPr>
              <p:cNvGrpSpPr/>
              <p:nvPr/>
            </p:nvGrpSpPr>
            <p:grpSpPr>
              <a:xfrm>
                <a:off x="2341161" y="2396232"/>
                <a:ext cx="353307" cy="341615"/>
                <a:chOff x="5600700" y="2368550"/>
                <a:chExt cx="353307" cy="341615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B0D53E7-597F-40CF-87C8-527D6951243F}"/>
                    </a:ext>
                  </a:extLst>
                </p:cNvPr>
                <p:cNvSpPr txBox="1"/>
                <p:nvPr/>
              </p:nvSpPr>
              <p:spPr>
                <a:xfrm>
                  <a:off x="5600700" y="2368550"/>
                  <a:ext cx="25840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Times New Roman" panose="02020603050405020304" pitchFamily="18" charset="0"/>
                      <a:ea typeface="나눔스퀘어 ExtraBold" panose="020B0600000101010101" pitchFamily="50" charset="-127"/>
                      <a:cs typeface="Times New Roman" panose="02020603050405020304" pitchFamily="18" charset="0"/>
                    </a:rPr>
                    <a:t>a</a:t>
                  </a:r>
                  <a:endParaRPr lang="ko-KR" altLang="en-US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4210FDB-4166-410E-8239-621BDF7373A1}"/>
                    </a:ext>
                  </a:extLst>
                </p:cNvPr>
                <p:cNvSpPr txBox="1"/>
                <p:nvPr/>
              </p:nvSpPr>
              <p:spPr>
                <a:xfrm>
                  <a:off x="5705221" y="2463944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Times New Roman" panose="02020603050405020304" pitchFamily="18" charset="0"/>
                      <a:ea typeface="나눔스퀘어 ExtraBold" panose="020B0600000101010101" pitchFamily="50" charset="-127"/>
                      <a:cs typeface="Times New Roman" panose="02020603050405020304" pitchFamily="18" charset="0"/>
                    </a:rPr>
                    <a:t>1</a:t>
                  </a:r>
                  <a:endParaRPr lang="ko-KR" altLang="en-US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왼쪽 중괄호 36">
                <a:extLst>
                  <a:ext uri="{FF2B5EF4-FFF2-40B4-BE49-F238E27FC236}">
                    <a16:creationId xmlns:a16="http://schemas.microsoft.com/office/drawing/2014/main" id="{C63E3597-ED8F-4482-BBAB-FE5180BA3E40}"/>
                  </a:ext>
                </a:extLst>
              </p:cNvPr>
              <p:cNvSpPr/>
              <p:nvPr/>
            </p:nvSpPr>
            <p:spPr>
              <a:xfrm>
                <a:off x="2751132" y="2328986"/>
                <a:ext cx="153366" cy="508000"/>
              </a:xfrm>
              <a:prstGeom prst="lef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2CF86C-7FAA-4B45-977C-79682C2B1F8F}"/>
                  </a:ext>
                </a:extLst>
              </p:cNvPr>
              <p:cNvSpPr txBox="1"/>
              <p:nvPr/>
            </p:nvSpPr>
            <p:spPr>
              <a:xfrm>
                <a:off x="2889994" y="2184400"/>
                <a:ext cx="186301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10   + (b-1) * c        , b≥4</a:t>
                </a:r>
                <a:endParaRPr lang="ko-KR" altLang="en-US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C436FA-D4FC-460A-A0FE-34D8B527A784}"/>
                  </a:ext>
                </a:extLst>
              </p:cNvPr>
              <p:cNvSpPr txBox="1"/>
              <p:nvPr/>
            </p:nvSpPr>
            <p:spPr>
              <a:xfrm>
                <a:off x="2889993" y="2688620"/>
                <a:ext cx="194636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b                               , b&lt;4</a:t>
                </a:r>
                <a:endParaRPr lang="ko-KR" altLang="en-US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965804-2377-4D56-BD72-C41FC7DFF529}"/>
                  </a:ext>
                </a:extLst>
              </p:cNvPr>
              <p:cNvSpPr txBox="1"/>
              <p:nvPr/>
            </p:nvSpPr>
            <p:spPr>
              <a:xfrm>
                <a:off x="3062996" y="2103976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1</a:t>
                </a:r>
                <a:endParaRPr lang="ko-KR" altLang="en-US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526CD1-59C1-4477-BF1E-6DBC7A4077EB}"/>
                  </a:ext>
                </a:extLst>
              </p:cNvPr>
              <p:cNvSpPr txBox="1"/>
              <p:nvPr/>
            </p:nvSpPr>
            <p:spPr>
              <a:xfrm>
                <a:off x="3894984" y="2273121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1</a:t>
                </a:r>
                <a:endParaRPr lang="ko-KR" altLang="en-US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C28EEB5-31E1-4DBB-BA98-C7AAF131EC2E}"/>
                </a:ext>
              </a:extLst>
            </p:cNvPr>
            <p:cNvGrpSpPr/>
            <p:nvPr/>
          </p:nvGrpSpPr>
          <p:grpSpPr>
            <a:xfrm>
              <a:off x="8227051" y="3700695"/>
              <a:ext cx="3360820" cy="919356"/>
              <a:chOff x="5289616" y="2123579"/>
              <a:chExt cx="3360820" cy="91935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9E7EDF70-E865-4392-8134-A44E1399B7D2}"/>
                  </a:ext>
                </a:extLst>
              </p:cNvPr>
              <p:cNvGrpSpPr/>
              <p:nvPr/>
            </p:nvGrpSpPr>
            <p:grpSpPr>
              <a:xfrm>
                <a:off x="5289616" y="2415835"/>
                <a:ext cx="353307" cy="341615"/>
                <a:chOff x="5600700" y="2368550"/>
                <a:chExt cx="353307" cy="341615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876AA6-0160-41B6-9B9D-9142AF7F360B}"/>
                    </a:ext>
                  </a:extLst>
                </p:cNvPr>
                <p:cNvSpPr txBox="1"/>
                <p:nvPr/>
              </p:nvSpPr>
              <p:spPr>
                <a:xfrm>
                  <a:off x="5600700" y="2368550"/>
                  <a:ext cx="25840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>
                      <a:latin typeface="Times New Roman" panose="02020603050405020304" pitchFamily="18" charset="0"/>
                      <a:ea typeface="나눔스퀘어 ExtraBold" panose="020B0600000101010101" pitchFamily="50" charset="-127"/>
                      <a:cs typeface="Times New Roman" panose="02020603050405020304" pitchFamily="18" charset="0"/>
                    </a:rPr>
                    <a:t>a</a:t>
                  </a:r>
                  <a:endParaRPr lang="ko-KR" altLang="en-US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00E47F-D077-4D59-9861-80D170E20DF6}"/>
                    </a:ext>
                  </a:extLst>
                </p:cNvPr>
                <p:cNvSpPr txBox="1"/>
                <p:nvPr/>
              </p:nvSpPr>
              <p:spPr>
                <a:xfrm>
                  <a:off x="5705221" y="2463944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latin typeface="Times New Roman" panose="02020603050405020304" pitchFamily="18" charset="0"/>
                      <a:ea typeface="나눔스퀘어 ExtraBold" panose="020B0600000101010101" pitchFamily="50" charset="-127"/>
                      <a:cs typeface="Times New Roman" panose="02020603050405020304" pitchFamily="18" charset="0"/>
                    </a:rPr>
                    <a:t>n</a:t>
                  </a:r>
                  <a:endParaRPr lang="ko-KR" altLang="en-US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" name="왼쪽 중괄호 44">
                <a:extLst>
                  <a:ext uri="{FF2B5EF4-FFF2-40B4-BE49-F238E27FC236}">
                    <a16:creationId xmlns:a16="http://schemas.microsoft.com/office/drawing/2014/main" id="{E0A7D1E4-C9B1-4081-AF96-AB2C2B6555D0}"/>
                  </a:ext>
                </a:extLst>
              </p:cNvPr>
              <p:cNvSpPr/>
              <p:nvPr/>
            </p:nvSpPr>
            <p:spPr>
              <a:xfrm>
                <a:off x="5699587" y="2348589"/>
                <a:ext cx="153366" cy="508000"/>
              </a:xfrm>
              <a:prstGeom prst="lef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536288-33A0-40E3-AB4E-C991FC2B473A}"/>
                  </a:ext>
                </a:extLst>
              </p:cNvPr>
              <p:cNvSpPr txBox="1"/>
              <p:nvPr/>
            </p:nvSpPr>
            <p:spPr>
              <a:xfrm>
                <a:off x="5838449" y="2204003"/>
                <a:ext cx="273664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10   + (b-1)(c      * 9) + 10           , b≥4</a:t>
                </a:r>
                <a:endParaRPr lang="ko-KR" altLang="en-US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7C2B99-8723-4A3B-A7FF-125822FCCBF9}"/>
                  </a:ext>
                </a:extLst>
              </p:cNvPr>
              <p:cNvSpPr txBox="1"/>
              <p:nvPr/>
            </p:nvSpPr>
            <p:spPr>
              <a:xfrm>
                <a:off x="5838448" y="2708223"/>
                <a:ext cx="281198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(b-1)(c      * 9) + 10                      , b&lt;4</a:t>
                </a:r>
                <a:endParaRPr lang="ko-KR" altLang="en-US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9EA254-B5CB-41E4-8C88-8DFF72B2DF91}"/>
                  </a:ext>
                </a:extLst>
              </p:cNvPr>
              <p:cNvSpPr txBox="1"/>
              <p:nvPr/>
            </p:nvSpPr>
            <p:spPr>
              <a:xfrm>
                <a:off x="6024151" y="212357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ko-KR" altLang="en-US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5E8ECF-B7F8-4232-932A-83B8833568FD}"/>
                  </a:ext>
                </a:extLst>
              </p:cNvPr>
              <p:cNvSpPr txBox="1"/>
              <p:nvPr/>
            </p:nvSpPr>
            <p:spPr>
              <a:xfrm>
                <a:off x="6753641" y="2288068"/>
                <a:ext cx="3561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n-1</a:t>
                </a:r>
                <a:endParaRPr lang="ko-KR" altLang="en-US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0CC5E-D46F-4C2E-A26C-C56BADA3EB97}"/>
                  </a:ext>
                </a:extLst>
              </p:cNvPr>
              <p:cNvSpPr txBox="1"/>
              <p:nvPr/>
            </p:nvSpPr>
            <p:spPr>
              <a:xfrm>
                <a:off x="7590533" y="2126258"/>
                <a:ext cx="3561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n-1</a:t>
                </a:r>
                <a:endParaRPr lang="ko-KR" altLang="en-US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EC74FE-30B7-4D22-A22D-008A4D68FF64}"/>
                  </a:ext>
                </a:extLst>
              </p:cNvPr>
              <p:cNvSpPr txBox="1"/>
              <p:nvPr/>
            </p:nvSpPr>
            <p:spPr>
              <a:xfrm>
                <a:off x="6325997" y="2796714"/>
                <a:ext cx="3561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n-1</a:t>
                </a:r>
                <a:endParaRPr lang="ko-KR" altLang="en-US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3A9A90-B9C5-43C4-8B09-A42588B0B049}"/>
                  </a:ext>
                </a:extLst>
              </p:cNvPr>
              <p:cNvSpPr txBox="1"/>
              <p:nvPr/>
            </p:nvSpPr>
            <p:spPr>
              <a:xfrm>
                <a:off x="7155230" y="2634339"/>
                <a:ext cx="3561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n-1</a:t>
                </a:r>
                <a:endParaRPr lang="ko-KR" altLang="en-US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6CBADC3-14F0-4D43-97C9-60D2E8DF899A}"/>
              </a:ext>
            </a:extLst>
          </p:cNvPr>
          <p:cNvGrpSpPr/>
          <p:nvPr/>
        </p:nvGrpSpPr>
        <p:grpSpPr>
          <a:xfrm>
            <a:off x="3658048" y="2645244"/>
            <a:ext cx="2217595" cy="829620"/>
            <a:chOff x="456541" y="3355075"/>
            <a:chExt cx="2217595" cy="82962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403C909-B183-44EF-95A1-8450862ACE99}"/>
                </a:ext>
              </a:extLst>
            </p:cNvPr>
            <p:cNvGrpSpPr/>
            <p:nvPr/>
          </p:nvGrpSpPr>
          <p:grpSpPr>
            <a:xfrm>
              <a:off x="456541" y="3437907"/>
              <a:ext cx="346957" cy="326777"/>
              <a:chOff x="5600700" y="2368550"/>
              <a:chExt cx="346957" cy="32677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56153F-9F98-41DF-A0BF-EB284C49B9F0}"/>
                  </a:ext>
                </a:extLst>
              </p:cNvPr>
              <p:cNvSpPr txBox="1"/>
              <p:nvPr/>
            </p:nvSpPr>
            <p:spPr>
              <a:xfrm>
                <a:off x="5600700" y="2368550"/>
                <a:ext cx="25840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c</a:t>
                </a:r>
                <a:endParaRPr lang="ko-KR" altLang="en-US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2C85BC-4B40-418A-8527-CD64FB500CFA}"/>
                  </a:ext>
                </a:extLst>
              </p:cNvPr>
              <p:cNvSpPr txBox="1"/>
              <p:nvPr/>
            </p:nvSpPr>
            <p:spPr>
              <a:xfrm>
                <a:off x="5698871" y="2449106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n</a:t>
                </a:r>
                <a:endParaRPr lang="ko-KR" altLang="en-US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591C78-EB59-410F-B7CC-5FC743798B08}"/>
                </a:ext>
              </a:extLst>
            </p:cNvPr>
            <p:cNvSpPr txBox="1"/>
            <p:nvPr/>
          </p:nvSpPr>
          <p:spPr>
            <a:xfrm>
              <a:off x="714945" y="3437907"/>
              <a:ext cx="19591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= c      * 9 + 10          , n&gt;1</a:t>
              </a:r>
              <a:endParaRPr lang="ko-KR" altLang="en-US" sz="13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DD8FC5-3E21-4C7E-A32F-459D1A494BBF}"/>
                </a:ext>
              </a:extLst>
            </p:cNvPr>
            <p:cNvSpPr txBox="1"/>
            <p:nvPr/>
          </p:nvSpPr>
          <p:spPr>
            <a:xfrm>
              <a:off x="933830" y="3523822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n-1</a:t>
              </a:r>
              <a:endParaRPr lang="ko-KR" altLang="en-US" sz="10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D942FAB-4470-4AF6-A3F0-5635D7CACA05}"/>
                </a:ext>
              </a:extLst>
            </p:cNvPr>
            <p:cNvSpPr txBox="1"/>
            <p:nvPr/>
          </p:nvSpPr>
          <p:spPr>
            <a:xfrm>
              <a:off x="1713225" y="3355075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n-1</a:t>
              </a:r>
              <a:endParaRPr lang="ko-KR" altLang="en-US" sz="10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E641BB7-297C-4DBF-AA1B-97BDBD459133}"/>
                </a:ext>
              </a:extLst>
            </p:cNvPr>
            <p:cNvGrpSpPr/>
            <p:nvPr/>
          </p:nvGrpSpPr>
          <p:grpSpPr>
            <a:xfrm>
              <a:off x="485209" y="3857918"/>
              <a:ext cx="346957" cy="326777"/>
              <a:chOff x="5600700" y="2368550"/>
              <a:chExt cx="346957" cy="326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A1D279F-BE1A-4791-8A33-BFDB87D41AAA}"/>
                  </a:ext>
                </a:extLst>
              </p:cNvPr>
              <p:cNvSpPr txBox="1"/>
              <p:nvPr/>
            </p:nvSpPr>
            <p:spPr>
              <a:xfrm>
                <a:off x="5600700" y="2368550"/>
                <a:ext cx="25840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c</a:t>
                </a:r>
                <a:endParaRPr lang="ko-KR" altLang="en-US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2B796E6-73FF-46B5-A535-CEA9951C2E79}"/>
                  </a:ext>
                </a:extLst>
              </p:cNvPr>
              <p:cNvSpPr txBox="1"/>
              <p:nvPr/>
            </p:nvSpPr>
            <p:spPr>
              <a:xfrm>
                <a:off x="5698871" y="2449106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1</a:t>
                </a:r>
                <a:endParaRPr lang="ko-KR" altLang="en-US" sz="10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7ADFDA-FC1B-425E-B305-9C3F9C854A34}"/>
                </a:ext>
              </a:extLst>
            </p:cNvPr>
            <p:cNvSpPr txBox="1"/>
            <p:nvPr/>
          </p:nvSpPr>
          <p:spPr>
            <a:xfrm>
              <a:off x="723581" y="3875113"/>
              <a:ext cx="40427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= 1</a:t>
              </a:r>
              <a:endParaRPr lang="ko-KR" altLang="en-US" sz="13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36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122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ExtraBold</vt:lpstr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Daeun</dc:creator>
  <cp:lastModifiedBy>Daeun</cp:lastModifiedBy>
  <cp:revision>7</cp:revision>
  <dcterms:created xsi:type="dcterms:W3CDTF">2020-09-05T12:56:50Z</dcterms:created>
  <dcterms:modified xsi:type="dcterms:W3CDTF">2020-09-05T14:36:35Z</dcterms:modified>
</cp:coreProperties>
</file>