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sldIdLst>
    <p:sldId id="256" r:id="rId3"/>
    <p:sldId id="258" r:id="rId4"/>
    <p:sldId id="257" r:id="rId5"/>
    <p:sldId id="259" r:id="rId6"/>
    <p:sldId id="268" r:id="rId7"/>
    <p:sldId id="266" r:id="rId8"/>
    <p:sldId id="265" r:id="rId9"/>
    <p:sldId id="267" r:id="rId10"/>
    <p:sldId id="262" r:id="rId11"/>
    <p:sldId id="269" r:id="rId12"/>
    <p:sldId id="263" r:id="rId13"/>
    <p:sldId id="270" r:id="rId14"/>
    <p:sldId id="264" r:id="rId15"/>
    <p:sldId id="261" r:id="rId16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" panose="020B0600000101010101" pitchFamily="50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나람" initials="김나" lastIdx="1" clrIdx="0">
    <p:extLst>
      <p:ext uri="{19B8F6BF-5375-455C-9EA6-DF929625EA0E}">
        <p15:presenceInfo xmlns:p15="http://schemas.microsoft.com/office/powerpoint/2012/main" userId="eb4cecbf0fa004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20:34:12.348" idx="1">
    <p:pos x="10" y="10"/>
    <p:text>페이지 설명할 때 강조할 부분 빨간 박스 만들어두기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54.235.0.24:8080/cloud_computing/HTML/main_page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6555" y="2285999"/>
            <a:ext cx="9187961" cy="148408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채용 공고 </a:t>
            </a:r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 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제공 서비스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7840" y="3770086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컴퓨팅 프로젝트 최종 발표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5979" y="4980020"/>
            <a:ext cx="96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0107" y="5349352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노기진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윤송희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59623" y="4572002"/>
            <a:ext cx="7684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9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791539" y="1397983"/>
            <a:ext cx="8376040" cy="3904456"/>
            <a:chOff x="3791539" y="1397983"/>
            <a:chExt cx="8376040" cy="390445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539" y="1397983"/>
              <a:ext cx="8376040" cy="3904456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6671653" y="2858148"/>
              <a:ext cx="1345223" cy="5613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6221" y="1371600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78" y="1281304"/>
            <a:ext cx="8413580" cy="3952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031" y="1233130"/>
            <a:ext cx="8320836" cy="390906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3526841" y="1150911"/>
            <a:ext cx="8408487" cy="3945857"/>
            <a:chOff x="3499809" y="1093183"/>
            <a:chExt cx="8408487" cy="394585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809" y="1093183"/>
              <a:ext cx="8408487" cy="3945857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8401050" y="1732865"/>
              <a:ext cx="1457325" cy="2296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90142" y="1017012"/>
            <a:ext cx="8376040" cy="3904456"/>
            <a:chOff x="3507527" y="1165144"/>
            <a:chExt cx="8376040" cy="390445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7527" y="1165144"/>
              <a:ext cx="8376040" cy="3904456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7787769" y="2625210"/>
              <a:ext cx="1340682" cy="5222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28856" y="1082996"/>
            <a:ext cx="8411193" cy="3935647"/>
            <a:chOff x="3497448" y="1166218"/>
            <a:chExt cx="8411193" cy="39356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48" y="1166218"/>
              <a:ext cx="8411193" cy="393564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734425" y="1694765"/>
              <a:ext cx="523875" cy="3231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489615" y="984621"/>
            <a:ext cx="8416364" cy="3975351"/>
            <a:chOff x="3388304" y="1045892"/>
            <a:chExt cx="8318789" cy="392892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304" y="1045892"/>
              <a:ext cx="8318789" cy="392892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4701309" y="1397983"/>
              <a:ext cx="471055" cy="2967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46799" y="2316242"/>
              <a:ext cx="1916258" cy="1406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998322" y="5350613"/>
            <a:ext cx="61052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http://54.235.0.24:8080/cloud_computing/HTML/main_page.html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점수 배분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95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pc="300" dirty="0" smtClean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점수 </a:t>
            </a:r>
            <a:r>
              <a:rPr lang="ko-KR" altLang="en-US" sz="3400" b="1" spc="300" dirty="0" smtClean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배분</a:t>
            </a:r>
            <a:endParaRPr lang="ko-KR" altLang="en-US" sz="3400" b="1" spc="300" dirty="0">
              <a:solidFill>
                <a:srgbClr val="0B55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9">
            <a:extLst>
              <a:ext uri="{FF2B5EF4-FFF2-40B4-BE49-F238E27FC236}">
                <a16:creationId xmlns:a16="http://schemas.microsoft.com/office/drawing/2014/main" id="{AAA16A36-0BC2-4DC3-A6D0-633FBF286C05}"/>
              </a:ext>
            </a:extLst>
          </p:cNvPr>
          <p:cNvSpPr/>
          <p:nvPr/>
        </p:nvSpPr>
        <p:spPr>
          <a:xfrm>
            <a:off x="9806953" y="185091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사각형: 둥근 모서리 118">
            <a:extLst>
              <a:ext uri="{FF2B5EF4-FFF2-40B4-BE49-F238E27FC236}">
                <a16:creationId xmlns:a16="http://schemas.microsoft.com/office/drawing/2014/main" id="{83485CE7-BFE9-4665-A04E-76E5316838AD}"/>
              </a:ext>
            </a:extLst>
          </p:cNvPr>
          <p:cNvSpPr/>
          <p:nvPr/>
        </p:nvSpPr>
        <p:spPr>
          <a:xfrm>
            <a:off x="6952200" y="185091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사각형: 둥근 모서리 115">
            <a:extLst>
              <a:ext uri="{FF2B5EF4-FFF2-40B4-BE49-F238E27FC236}">
                <a16:creationId xmlns:a16="http://schemas.microsoft.com/office/drawing/2014/main" id="{4FA1254D-DB8D-4B78-B0CE-DBE0F9B00429}"/>
              </a:ext>
            </a:extLst>
          </p:cNvPr>
          <p:cNvSpPr/>
          <p:nvPr/>
        </p:nvSpPr>
        <p:spPr>
          <a:xfrm>
            <a:off x="4115363" y="185091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5" name="그래픽 27">
            <a:extLst>
              <a:ext uri="{FF2B5EF4-FFF2-40B4-BE49-F238E27FC236}">
                <a16:creationId xmlns:a16="http://schemas.microsoft.com/office/drawing/2014/main" id="{E9F10964-82B5-41ED-A44F-1401726AD0BF}"/>
              </a:ext>
            </a:extLst>
          </p:cNvPr>
          <p:cNvGrpSpPr/>
          <p:nvPr/>
        </p:nvGrpSpPr>
        <p:grpSpPr>
          <a:xfrm>
            <a:off x="4383351" y="2055310"/>
            <a:ext cx="1017071" cy="1179802"/>
            <a:chOff x="1134021" y="842010"/>
            <a:chExt cx="3129818" cy="3630589"/>
          </a:xfrm>
        </p:grpSpPr>
        <p:sp>
          <p:nvSpPr>
            <p:cNvPr id="16" name="자유형: 도형 29">
              <a:extLst>
                <a:ext uri="{FF2B5EF4-FFF2-40B4-BE49-F238E27FC236}">
                  <a16:creationId xmlns:a16="http://schemas.microsoft.com/office/drawing/2014/main" id="{ABD09E3F-574D-44B9-9375-56FD016FDE6D}"/>
                </a:ext>
              </a:extLst>
            </p:cNvPr>
            <p:cNvSpPr/>
            <p:nvPr/>
          </p:nvSpPr>
          <p:spPr>
            <a:xfrm>
              <a:off x="1697387" y="842010"/>
              <a:ext cx="2003087" cy="2421238"/>
            </a:xfrm>
            <a:custGeom>
              <a:avLst/>
              <a:gdLst>
                <a:gd name="connsiteX0" fmla="*/ 1815297 w 2003087"/>
                <a:gd name="connsiteY0" fmla="*/ 1439717 h 2421238"/>
                <a:gd name="connsiteX1" fmla="*/ 1877893 w 2003087"/>
                <a:gd name="connsiteY1" fmla="*/ 1439717 h 2421238"/>
                <a:gd name="connsiteX2" fmla="*/ 2003086 w 2003087"/>
                <a:gd name="connsiteY2" fmla="*/ 1391516 h 2421238"/>
                <a:gd name="connsiteX3" fmla="*/ 2003086 w 2003087"/>
                <a:gd name="connsiteY3" fmla="*/ 2003084 h 2421238"/>
                <a:gd name="connsiteX4" fmla="*/ 1777121 w 2003087"/>
                <a:gd name="connsiteY4" fmla="*/ 2421239 h 2421238"/>
                <a:gd name="connsiteX5" fmla="*/ 1584962 w 2003087"/>
                <a:gd name="connsiteY5" fmla="*/ 2370532 h 2421238"/>
                <a:gd name="connsiteX6" fmla="*/ 1476029 w 2003087"/>
                <a:gd name="connsiteY6" fmla="*/ 2342352 h 2421238"/>
                <a:gd name="connsiteX7" fmla="*/ 1377122 w 2003087"/>
                <a:gd name="connsiteY7" fmla="*/ 2316066 h 2421238"/>
                <a:gd name="connsiteX8" fmla="*/ 625965 w 2003087"/>
                <a:gd name="connsiteY8" fmla="*/ 2316066 h 2421238"/>
                <a:gd name="connsiteX9" fmla="*/ 527089 w 2003087"/>
                <a:gd name="connsiteY9" fmla="*/ 2342352 h 2421238"/>
                <a:gd name="connsiteX10" fmla="*/ 418156 w 2003087"/>
                <a:gd name="connsiteY10" fmla="*/ 2370532 h 2421238"/>
                <a:gd name="connsiteX11" fmla="*/ 225997 w 2003087"/>
                <a:gd name="connsiteY11" fmla="*/ 2421239 h 2421238"/>
                <a:gd name="connsiteX12" fmla="*/ 2 w 2003087"/>
                <a:gd name="connsiteY12" fmla="*/ 2003084 h 2421238"/>
                <a:gd name="connsiteX13" fmla="*/ 2 w 2003087"/>
                <a:gd name="connsiteY13" fmla="*/ 1391516 h 2421238"/>
                <a:gd name="connsiteX14" fmla="*/ 125194 w 2003087"/>
                <a:gd name="connsiteY14" fmla="*/ 1439717 h 2421238"/>
                <a:gd name="connsiteX15" fmla="*/ 187791 w 2003087"/>
                <a:gd name="connsiteY15" fmla="*/ 1439717 h 2421238"/>
                <a:gd name="connsiteX16" fmla="*/ 187791 w 2003087"/>
                <a:gd name="connsiteY16" fmla="*/ 1064139 h 2421238"/>
                <a:gd name="connsiteX17" fmla="*/ 125194 w 2003087"/>
                <a:gd name="connsiteY17" fmla="*/ 1064139 h 2421238"/>
                <a:gd name="connsiteX18" fmla="*/ 2 w 2003087"/>
                <a:gd name="connsiteY18" fmla="*/ 1112339 h 2421238"/>
                <a:gd name="connsiteX19" fmla="*/ 2 w 2003087"/>
                <a:gd name="connsiteY19" fmla="*/ 1001542 h 2421238"/>
                <a:gd name="connsiteX20" fmla="*/ 1001544 w 2003087"/>
                <a:gd name="connsiteY20" fmla="*/ 0 h 2421238"/>
                <a:gd name="connsiteX21" fmla="*/ 2003086 w 2003087"/>
                <a:gd name="connsiteY21" fmla="*/ 1001542 h 2421238"/>
                <a:gd name="connsiteX22" fmla="*/ 2003086 w 2003087"/>
                <a:gd name="connsiteY22" fmla="*/ 1112339 h 2421238"/>
                <a:gd name="connsiteX23" fmla="*/ 1877893 w 2003087"/>
                <a:gd name="connsiteY23" fmla="*/ 1064139 h 2421238"/>
                <a:gd name="connsiteX24" fmla="*/ 1815297 w 2003087"/>
                <a:gd name="connsiteY24" fmla="*/ 1064139 h 242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03087" h="2421238">
                  <a:moveTo>
                    <a:pt x="1815297" y="1439717"/>
                  </a:moveTo>
                  <a:lnTo>
                    <a:pt x="1877893" y="1439717"/>
                  </a:lnTo>
                  <a:cubicBezTo>
                    <a:pt x="1924198" y="1439808"/>
                    <a:pt x="1968823" y="1422631"/>
                    <a:pt x="2003086" y="1391516"/>
                  </a:cubicBezTo>
                  <a:lnTo>
                    <a:pt x="2003086" y="2003084"/>
                  </a:lnTo>
                  <a:cubicBezTo>
                    <a:pt x="2003544" y="2171771"/>
                    <a:pt x="1918483" y="2329178"/>
                    <a:pt x="1777121" y="2421239"/>
                  </a:cubicBezTo>
                  <a:lnTo>
                    <a:pt x="1584962" y="2370532"/>
                  </a:lnTo>
                  <a:lnTo>
                    <a:pt x="1476029" y="2342352"/>
                  </a:lnTo>
                  <a:lnTo>
                    <a:pt x="1377122" y="2316066"/>
                  </a:lnTo>
                  <a:lnTo>
                    <a:pt x="625965" y="2316066"/>
                  </a:lnTo>
                  <a:lnTo>
                    <a:pt x="527089" y="2342352"/>
                  </a:lnTo>
                  <a:lnTo>
                    <a:pt x="418156" y="2370532"/>
                  </a:lnTo>
                  <a:lnTo>
                    <a:pt x="225997" y="2421239"/>
                  </a:lnTo>
                  <a:cubicBezTo>
                    <a:pt x="84635" y="2329178"/>
                    <a:pt x="-426" y="2171771"/>
                    <a:pt x="2" y="2003084"/>
                  </a:cubicBezTo>
                  <a:lnTo>
                    <a:pt x="2" y="1391516"/>
                  </a:lnTo>
                  <a:cubicBezTo>
                    <a:pt x="34265" y="1422631"/>
                    <a:pt x="78920" y="1439808"/>
                    <a:pt x="125194" y="1439717"/>
                  </a:cubicBezTo>
                  <a:lnTo>
                    <a:pt x="187791" y="1439717"/>
                  </a:lnTo>
                  <a:lnTo>
                    <a:pt x="187791" y="1064139"/>
                  </a:lnTo>
                  <a:lnTo>
                    <a:pt x="125194" y="1064139"/>
                  </a:lnTo>
                  <a:cubicBezTo>
                    <a:pt x="78920" y="1064047"/>
                    <a:pt x="34265" y="1081224"/>
                    <a:pt x="2" y="1112339"/>
                  </a:cubicBezTo>
                  <a:lnTo>
                    <a:pt x="2" y="1001542"/>
                  </a:lnTo>
                  <a:cubicBezTo>
                    <a:pt x="2" y="448414"/>
                    <a:pt x="448415" y="0"/>
                    <a:pt x="1001544" y="0"/>
                  </a:cubicBezTo>
                  <a:cubicBezTo>
                    <a:pt x="1554703" y="0"/>
                    <a:pt x="2003086" y="448414"/>
                    <a:pt x="2003086" y="1001542"/>
                  </a:cubicBezTo>
                  <a:lnTo>
                    <a:pt x="2003086" y="1112339"/>
                  </a:lnTo>
                  <a:cubicBezTo>
                    <a:pt x="1968823" y="1081224"/>
                    <a:pt x="1924198" y="1064047"/>
                    <a:pt x="1877893" y="1064139"/>
                  </a:cubicBezTo>
                  <a:lnTo>
                    <a:pt x="1815297" y="1064139"/>
                  </a:lnTo>
                  <a:close/>
                </a:path>
              </a:pathLst>
            </a:custGeom>
            <a:solidFill>
              <a:srgbClr val="89889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30">
              <a:extLst>
                <a:ext uri="{FF2B5EF4-FFF2-40B4-BE49-F238E27FC236}">
                  <a16:creationId xmlns:a16="http://schemas.microsoft.com/office/drawing/2014/main" id="{214E01E0-B1D4-4BEC-9EF6-495DDDCFA405}"/>
                </a:ext>
              </a:extLst>
            </p:cNvPr>
            <p:cNvSpPr/>
            <p:nvPr/>
          </p:nvSpPr>
          <p:spPr>
            <a:xfrm>
              <a:off x="1634792" y="1906148"/>
              <a:ext cx="312981" cy="375578"/>
            </a:xfrm>
            <a:custGeom>
              <a:avLst/>
              <a:gdLst>
                <a:gd name="connsiteX0" fmla="*/ 312982 w 312981"/>
                <a:gd name="connsiteY0" fmla="*/ 250386 h 375578"/>
                <a:gd name="connsiteX1" fmla="*/ 312982 w 312981"/>
                <a:gd name="connsiteY1" fmla="*/ 375578 h 375578"/>
                <a:gd name="connsiteX2" fmla="*/ 187789 w 312981"/>
                <a:gd name="connsiteY2" fmla="*/ 375578 h 375578"/>
                <a:gd name="connsiteX3" fmla="*/ 62596 w 312981"/>
                <a:gd name="connsiteY3" fmla="*/ 327378 h 375578"/>
                <a:gd name="connsiteX4" fmla="*/ 55108 w 312981"/>
                <a:gd name="connsiteY4" fmla="*/ 320501 h 375578"/>
                <a:gd name="connsiteX5" fmla="*/ 0 w 312981"/>
                <a:gd name="connsiteY5" fmla="*/ 187789 h 375578"/>
                <a:gd name="connsiteX6" fmla="*/ 187789 w 312981"/>
                <a:gd name="connsiteY6" fmla="*/ 0 h 375578"/>
                <a:gd name="connsiteX7" fmla="*/ 312982 w 312981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1" h="375578">
                  <a:moveTo>
                    <a:pt x="312982" y="250386"/>
                  </a:moveTo>
                  <a:lnTo>
                    <a:pt x="312982" y="375578"/>
                  </a:lnTo>
                  <a:lnTo>
                    <a:pt x="187789" y="375578"/>
                  </a:lnTo>
                  <a:cubicBezTo>
                    <a:pt x="141514" y="375670"/>
                    <a:pt x="96859" y="358493"/>
                    <a:pt x="62596" y="327378"/>
                  </a:cubicBezTo>
                  <a:cubicBezTo>
                    <a:pt x="59968" y="325269"/>
                    <a:pt x="57431" y="322946"/>
                    <a:pt x="55108" y="320501"/>
                  </a:cubicBezTo>
                  <a:cubicBezTo>
                    <a:pt x="19836" y="285351"/>
                    <a:pt x="0" y="237579"/>
                    <a:pt x="0" y="187789"/>
                  </a:cubicBezTo>
                  <a:cubicBezTo>
                    <a:pt x="397" y="84236"/>
                    <a:pt x="84236" y="367"/>
                    <a:pt x="187789" y="0"/>
                  </a:cubicBezTo>
                  <a:lnTo>
                    <a:pt x="312982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31">
              <a:extLst>
                <a:ext uri="{FF2B5EF4-FFF2-40B4-BE49-F238E27FC236}">
                  <a16:creationId xmlns:a16="http://schemas.microsoft.com/office/drawing/2014/main" id="{CD08BA34-A8D4-4AB8-A739-9CD9B7AEC377}"/>
                </a:ext>
              </a:extLst>
            </p:cNvPr>
            <p:cNvSpPr/>
            <p:nvPr/>
          </p:nvSpPr>
          <p:spPr>
            <a:xfrm>
              <a:off x="3450087" y="1906148"/>
              <a:ext cx="312986" cy="375579"/>
            </a:xfrm>
            <a:custGeom>
              <a:avLst/>
              <a:gdLst>
                <a:gd name="connsiteX0" fmla="*/ 250386 w 312986"/>
                <a:gd name="connsiteY0" fmla="*/ 48201 h 375579"/>
                <a:gd name="connsiteX1" fmla="*/ 312982 w 312986"/>
                <a:gd name="connsiteY1" fmla="*/ 187790 h 375579"/>
                <a:gd name="connsiteX2" fmla="*/ 257904 w 312986"/>
                <a:gd name="connsiteY2" fmla="*/ 320501 h 375579"/>
                <a:gd name="connsiteX3" fmla="*/ 250386 w 312986"/>
                <a:gd name="connsiteY3" fmla="*/ 327378 h 375579"/>
                <a:gd name="connsiteX4" fmla="*/ 125193 w 312986"/>
                <a:gd name="connsiteY4" fmla="*/ 375579 h 375579"/>
                <a:gd name="connsiteX5" fmla="*/ 0 w 312986"/>
                <a:gd name="connsiteY5" fmla="*/ 375579 h 375579"/>
                <a:gd name="connsiteX6" fmla="*/ 0 w 312986"/>
                <a:gd name="connsiteY6" fmla="*/ 0 h 375579"/>
                <a:gd name="connsiteX7" fmla="*/ 125193 w 312986"/>
                <a:gd name="connsiteY7" fmla="*/ 0 h 375579"/>
                <a:gd name="connsiteX8" fmla="*/ 250386 w 312986"/>
                <a:gd name="connsiteY8" fmla="*/ 48201 h 37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986" h="375579">
                  <a:moveTo>
                    <a:pt x="250386" y="48201"/>
                  </a:moveTo>
                  <a:cubicBezTo>
                    <a:pt x="290547" y="83442"/>
                    <a:pt x="313379" y="134393"/>
                    <a:pt x="312982" y="187790"/>
                  </a:cubicBezTo>
                  <a:cubicBezTo>
                    <a:pt x="313012" y="237579"/>
                    <a:pt x="293176" y="285352"/>
                    <a:pt x="257904" y="320501"/>
                  </a:cubicBezTo>
                  <a:cubicBezTo>
                    <a:pt x="255551" y="322946"/>
                    <a:pt x="253045" y="325269"/>
                    <a:pt x="250386" y="327378"/>
                  </a:cubicBezTo>
                  <a:cubicBezTo>
                    <a:pt x="216123" y="358493"/>
                    <a:pt x="171498" y="375670"/>
                    <a:pt x="125193" y="375579"/>
                  </a:cubicBezTo>
                  <a:lnTo>
                    <a:pt x="0" y="375579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171498" y="-91"/>
                    <a:pt x="216123" y="17086"/>
                    <a:pt x="250386" y="48201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32">
              <a:extLst>
                <a:ext uri="{FF2B5EF4-FFF2-40B4-BE49-F238E27FC236}">
                  <a16:creationId xmlns:a16="http://schemas.microsoft.com/office/drawing/2014/main" id="{3AFF2A78-7572-498B-ACD7-500EADE8765A}"/>
                </a:ext>
              </a:extLst>
            </p:cNvPr>
            <p:cNvSpPr/>
            <p:nvPr/>
          </p:nvSpPr>
          <p:spPr>
            <a:xfrm>
              <a:off x="1885178" y="1280184"/>
              <a:ext cx="1627505" cy="1690102"/>
            </a:xfrm>
            <a:custGeom>
              <a:avLst/>
              <a:gdLst>
                <a:gd name="connsiteX0" fmla="*/ 1627506 w 1627505"/>
                <a:gd name="connsiteY0" fmla="*/ 625964 h 1690102"/>
                <a:gd name="connsiteX1" fmla="*/ 1627506 w 1627505"/>
                <a:gd name="connsiteY1" fmla="*/ 876349 h 1690102"/>
                <a:gd name="connsiteX2" fmla="*/ 813753 w 1627505"/>
                <a:gd name="connsiteY2" fmla="*/ 1690102 h 1690102"/>
                <a:gd name="connsiteX3" fmla="*/ 0 w 1627505"/>
                <a:gd name="connsiteY3" fmla="*/ 876349 h 1690102"/>
                <a:gd name="connsiteX4" fmla="*/ 0 w 1627505"/>
                <a:gd name="connsiteY4" fmla="*/ 438175 h 1690102"/>
                <a:gd name="connsiteX5" fmla="*/ 1189331 w 1627505"/>
                <a:gd name="connsiteY5" fmla="*/ 0 h 1690102"/>
                <a:gd name="connsiteX6" fmla="*/ 1627506 w 1627505"/>
                <a:gd name="connsiteY6" fmla="*/ 438175 h 169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7505" h="1690102">
                  <a:moveTo>
                    <a:pt x="1627506" y="625964"/>
                  </a:moveTo>
                  <a:lnTo>
                    <a:pt x="1627506" y="876349"/>
                  </a:lnTo>
                  <a:cubicBezTo>
                    <a:pt x="1627506" y="1325772"/>
                    <a:pt x="1263175" y="1690102"/>
                    <a:pt x="813753" y="1690102"/>
                  </a:cubicBezTo>
                  <a:cubicBezTo>
                    <a:pt x="364331" y="1690102"/>
                    <a:pt x="0" y="1325772"/>
                    <a:pt x="0" y="876349"/>
                  </a:cubicBezTo>
                  <a:lnTo>
                    <a:pt x="0" y="438175"/>
                  </a:lnTo>
                  <a:cubicBezTo>
                    <a:pt x="441690" y="474761"/>
                    <a:pt x="876961" y="314388"/>
                    <a:pt x="1189331" y="0"/>
                  </a:cubicBezTo>
                  <a:cubicBezTo>
                    <a:pt x="1189331" y="0"/>
                    <a:pt x="1314524" y="438175"/>
                    <a:pt x="1627506" y="438175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0948A1D1-3FCC-4C0F-A4C5-EA3025C91A97}"/>
                </a:ext>
              </a:extLst>
            </p:cNvPr>
            <p:cNvSpPr/>
            <p:nvPr/>
          </p:nvSpPr>
          <p:spPr>
            <a:xfrm>
              <a:off x="2224476" y="2878256"/>
              <a:ext cx="948940" cy="780590"/>
            </a:xfrm>
            <a:custGeom>
              <a:avLst/>
              <a:gdLst>
                <a:gd name="connsiteX0" fmla="*/ 948940 w 948940"/>
                <a:gd name="connsiteY0" fmla="*/ 306105 h 780590"/>
                <a:gd name="connsiteX1" fmla="*/ 474455 w 948940"/>
                <a:gd name="connsiteY1" fmla="*/ 780590 h 780590"/>
                <a:gd name="connsiteX2" fmla="*/ 0 w 948940"/>
                <a:gd name="connsiteY2" fmla="*/ 306105 h 780590"/>
                <a:gd name="connsiteX3" fmla="*/ 98877 w 948940"/>
                <a:gd name="connsiteY3" fmla="*/ 279819 h 780590"/>
                <a:gd name="connsiteX4" fmla="*/ 98877 w 948940"/>
                <a:gd name="connsiteY4" fmla="*/ 0 h 780590"/>
                <a:gd name="connsiteX5" fmla="*/ 850033 w 948940"/>
                <a:gd name="connsiteY5" fmla="*/ 0 h 780590"/>
                <a:gd name="connsiteX6" fmla="*/ 850033 w 948940"/>
                <a:gd name="connsiteY6" fmla="*/ 279819 h 7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940" h="780590">
                  <a:moveTo>
                    <a:pt x="948940" y="306105"/>
                  </a:moveTo>
                  <a:lnTo>
                    <a:pt x="474455" y="780590"/>
                  </a:lnTo>
                  <a:lnTo>
                    <a:pt x="0" y="306105"/>
                  </a:lnTo>
                  <a:lnTo>
                    <a:pt x="98877" y="279819"/>
                  </a:lnTo>
                  <a:lnTo>
                    <a:pt x="98877" y="0"/>
                  </a:lnTo>
                  <a:cubicBezTo>
                    <a:pt x="334255" y="122686"/>
                    <a:pt x="614685" y="122686"/>
                    <a:pt x="850033" y="0"/>
                  </a:cubicBezTo>
                  <a:lnTo>
                    <a:pt x="850033" y="279819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34">
              <a:extLst>
                <a:ext uri="{FF2B5EF4-FFF2-40B4-BE49-F238E27FC236}">
                  <a16:creationId xmlns:a16="http://schemas.microsoft.com/office/drawing/2014/main" id="{7609C3B7-FA8A-4710-8641-6202EEC63B9B}"/>
                </a:ext>
              </a:extLst>
            </p:cNvPr>
            <p:cNvSpPr/>
            <p:nvPr/>
          </p:nvSpPr>
          <p:spPr>
            <a:xfrm>
              <a:off x="2323352" y="2878256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78" y="247879"/>
                    <a:pt x="0" y="125193"/>
                  </a:cubicBezTo>
                  <a:lnTo>
                    <a:pt x="0" y="0"/>
                  </a:lnTo>
                  <a:cubicBezTo>
                    <a:pt x="23537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41">
              <a:extLst>
                <a:ext uri="{FF2B5EF4-FFF2-40B4-BE49-F238E27FC236}">
                  <a16:creationId xmlns:a16="http://schemas.microsoft.com/office/drawing/2014/main" id="{2FEA4BD1-2A86-4A11-A7D4-D0CA48DE9435}"/>
                </a:ext>
              </a:extLst>
            </p:cNvPr>
            <p:cNvSpPr/>
            <p:nvPr/>
          </p:nvSpPr>
          <p:spPr>
            <a:xfrm>
              <a:off x="2511141" y="1906148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8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526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42">
              <a:extLst>
                <a:ext uri="{FF2B5EF4-FFF2-40B4-BE49-F238E27FC236}">
                  <a16:creationId xmlns:a16="http://schemas.microsoft.com/office/drawing/2014/main" id="{B66F2591-F016-4181-825B-5C8A6BC73037}"/>
                </a:ext>
              </a:extLst>
            </p:cNvPr>
            <p:cNvSpPr/>
            <p:nvPr/>
          </p:nvSpPr>
          <p:spPr>
            <a:xfrm>
              <a:off x="3011928" y="1843537"/>
              <a:ext cx="125559" cy="125208"/>
            </a:xfrm>
            <a:custGeom>
              <a:avLst/>
              <a:gdLst>
                <a:gd name="connsiteX0" fmla="*/ 62581 w 125559"/>
                <a:gd name="connsiteY0" fmla="*/ 125207 h 125208"/>
                <a:gd name="connsiteX1" fmla="*/ 50080 w 125559"/>
                <a:gd name="connsiteY1" fmla="*/ 123954 h 125208"/>
                <a:gd name="connsiteX2" fmla="*/ 38802 w 125559"/>
                <a:gd name="connsiteY2" fmla="*/ 120195 h 125208"/>
                <a:gd name="connsiteX3" fmla="*/ 27493 w 125559"/>
                <a:gd name="connsiteY3" fmla="*/ 114571 h 125208"/>
                <a:gd name="connsiteX4" fmla="*/ 18140 w 125559"/>
                <a:gd name="connsiteY4" fmla="*/ 107052 h 125208"/>
                <a:gd name="connsiteX5" fmla="*/ 4997 w 125559"/>
                <a:gd name="connsiteY5" fmla="*/ 86390 h 125208"/>
                <a:gd name="connsiteX6" fmla="*/ 4997 w 125559"/>
                <a:gd name="connsiteY6" fmla="*/ 38832 h 125208"/>
                <a:gd name="connsiteX7" fmla="*/ 18140 w 125559"/>
                <a:gd name="connsiteY7" fmla="*/ 18170 h 125208"/>
                <a:gd name="connsiteX8" fmla="*/ 27493 w 125559"/>
                <a:gd name="connsiteY8" fmla="*/ 10651 h 125208"/>
                <a:gd name="connsiteX9" fmla="*/ 38802 w 125559"/>
                <a:gd name="connsiteY9" fmla="*/ 5027 h 125208"/>
                <a:gd name="connsiteX10" fmla="*/ 50080 w 125559"/>
                <a:gd name="connsiteY10" fmla="*/ 1268 h 125208"/>
                <a:gd name="connsiteX11" fmla="*/ 107053 w 125559"/>
                <a:gd name="connsiteY11" fmla="*/ 18170 h 125208"/>
                <a:gd name="connsiteX12" fmla="*/ 120776 w 125559"/>
                <a:gd name="connsiteY12" fmla="*/ 86604 h 125208"/>
                <a:gd name="connsiteX13" fmla="*/ 62581 w 125559"/>
                <a:gd name="connsiteY13" fmla="*/ 125207 h 12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59" h="125208">
                  <a:moveTo>
                    <a:pt x="62581" y="125207"/>
                  </a:moveTo>
                  <a:cubicBezTo>
                    <a:pt x="58394" y="125085"/>
                    <a:pt x="54206" y="124657"/>
                    <a:pt x="50080" y="123954"/>
                  </a:cubicBezTo>
                  <a:cubicBezTo>
                    <a:pt x="46168" y="123282"/>
                    <a:pt x="42347" y="121998"/>
                    <a:pt x="38802" y="120195"/>
                  </a:cubicBezTo>
                  <a:cubicBezTo>
                    <a:pt x="34798" y="118819"/>
                    <a:pt x="31008" y="116924"/>
                    <a:pt x="27493" y="114571"/>
                  </a:cubicBezTo>
                  <a:lnTo>
                    <a:pt x="18140" y="107052"/>
                  </a:lnTo>
                  <a:cubicBezTo>
                    <a:pt x="12638" y="100969"/>
                    <a:pt x="8176" y="93970"/>
                    <a:pt x="4997" y="86390"/>
                  </a:cubicBezTo>
                  <a:cubicBezTo>
                    <a:pt x="-1666" y="71230"/>
                    <a:pt x="-1666" y="53992"/>
                    <a:pt x="4997" y="38832"/>
                  </a:cubicBezTo>
                  <a:cubicBezTo>
                    <a:pt x="7870" y="31099"/>
                    <a:pt x="12363" y="24038"/>
                    <a:pt x="18140" y="18170"/>
                  </a:cubicBezTo>
                  <a:cubicBezTo>
                    <a:pt x="21105" y="15480"/>
                    <a:pt x="24222" y="12974"/>
                    <a:pt x="27493" y="10651"/>
                  </a:cubicBezTo>
                  <a:cubicBezTo>
                    <a:pt x="31008" y="8298"/>
                    <a:pt x="34798" y="6403"/>
                    <a:pt x="38802" y="5027"/>
                  </a:cubicBezTo>
                  <a:cubicBezTo>
                    <a:pt x="42347" y="3224"/>
                    <a:pt x="46168" y="1940"/>
                    <a:pt x="50080" y="1268"/>
                  </a:cubicBezTo>
                  <a:cubicBezTo>
                    <a:pt x="70681" y="-2920"/>
                    <a:pt x="92045" y="3407"/>
                    <a:pt x="107053" y="18170"/>
                  </a:cubicBezTo>
                  <a:cubicBezTo>
                    <a:pt x="125086" y="36081"/>
                    <a:pt x="130526" y="63130"/>
                    <a:pt x="120776" y="86604"/>
                  </a:cubicBezTo>
                  <a:cubicBezTo>
                    <a:pt x="111026" y="110108"/>
                    <a:pt x="88011" y="125360"/>
                    <a:pt x="62581" y="125207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43">
              <a:extLst>
                <a:ext uri="{FF2B5EF4-FFF2-40B4-BE49-F238E27FC236}">
                  <a16:creationId xmlns:a16="http://schemas.microsoft.com/office/drawing/2014/main" id="{DAD0FCB6-3A01-4BA6-BD82-29CE156E9009}"/>
                </a:ext>
              </a:extLst>
            </p:cNvPr>
            <p:cNvSpPr/>
            <p:nvPr/>
          </p:nvSpPr>
          <p:spPr>
            <a:xfrm>
              <a:off x="2260753" y="1844331"/>
              <a:ext cx="125199" cy="124417"/>
            </a:xfrm>
            <a:custGeom>
              <a:avLst/>
              <a:gdLst>
                <a:gd name="connsiteX0" fmla="*/ 62599 w 125199"/>
                <a:gd name="connsiteY0" fmla="*/ 124413 h 124417"/>
                <a:gd name="connsiteX1" fmla="*/ 18158 w 125199"/>
                <a:gd name="connsiteY1" fmla="*/ 106258 h 124417"/>
                <a:gd name="connsiteX2" fmla="*/ 3 w 125199"/>
                <a:gd name="connsiteY2" fmla="*/ 61817 h 124417"/>
                <a:gd name="connsiteX3" fmla="*/ 5015 w 125199"/>
                <a:gd name="connsiteY3" fmla="*/ 38038 h 124417"/>
                <a:gd name="connsiteX4" fmla="*/ 18158 w 125199"/>
                <a:gd name="connsiteY4" fmla="*/ 17376 h 124417"/>
                <a:gd name="connsiteX5" fmla="*/ 107071 w 125199"/>
                <a:gd name="connsiteY5" fmla="*/ 17376 h 124417"/>
                <a:gd name="connsiteX6" fmla="*/ 120213 w 125199"/>
                <a:gd name="connsiteY6" fmla="*/ 38038 h 124417"/>
                <a:gd name="connsiteX7" fmla="*/ 125195 w 125199"/>
                <a:gd name="connsiteY7" fmla="*/ 61817 h 124417"/>
                <a:gd name="connsiteX8" fmla="*/ 107071 w 125199"/>
                <a:gd name="connsiteY8" fmla="*/ 106258 h 124417"/>
                <a:gd name="connsiteX9" fmla="*/ 62599 w 125199"/>
                <a:gd name="connsiteY9" fmla="*/ 124413 h 1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199" h="124417">
                  <a:moveTo>
                    <a:pt x="62599" y="124413"/>
                  </a:moveTo>
                  <a:cubicBezTo>
                    <a:pt x="45972" y="124597"/>
                    <a:pt x="29925" y="118056"/>
                    <a:pt x="18158" y="106258"/>
                  </a:cubicBezTo>
                  <a:cubicBezTo>
                    <a:pt x="6391" y="94491"/>
                    <a:pt x="-150" y="78475"/>
                    <a:pt x="3" y="61817"/>
                  </a:cubicBezTo>
                  <a:cubicBezTo>
                    <a:pt x="125" y="53626"/>
                    <a:pt x="1806" y="45557"/>
                    <a:pt x="5015" y="38038"/>
                  </a:cubicBezTo>
                  <a:cubicBezTo>
                    <a:pt x="8194" y="30458"/>
                    <a:pt x="12656" y="23458"/>
                    <a:pt x="18158" y="17376"/>
                  </a:cubicBezTo>
                  <a:cubicBezTo>
                    <a:pt x="43282" y="-5792"/>
                    <a:pt x="81946" y="-5792"/>
                    <a:pt x="107071" y="17376"/>
                  </a:cubicBezTo>
                  <a:cubicBezTo>
                    <a:pt x="112725" y="23367"/>
                    <a:pt x="117187" y="30366"/>
                    <a:pt x="120213" y="38038"/>
                  </a:cubicBezTo>
                  <a:cubicBezTo>
                    <a:pt x="123423" y="45557"/>
                    <a:pt x="125104" y="53626"/>
                    <a:pt x="125195" y="61817"/>
                  </a:cubicBezTo>
                  <a:cubicBezTo>
                    <a:pt x="125379" y="78475"/>
                    <a:pt x="118838" y="94491"/>
                    <a:pt x="107071" y="106258"/>
                  </a:cubicBezTo>
                  <a:cubicBezTo>
                    <a:pt x="95273" y="118056"/>
                    <a:pt x="79257" y="124597"/>
                    <a:pt x="62599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44">
              <a:extLst>
                <a:ext uri="{FF2B5EF4-FFF2-40B4-BE49-F238E27FC236}">
                  <a16:creationId xmlns:a16="http://schemas.microsoft.com/office/drawing/2014/main" id="{0E5280C5-6603-4468-B38E-948267299FF3}"/>
                </a:ext>
              </a:extLst>
            </p:cNvPr>
            <p:cNvSpPr/>
            <p:nvPr/>
          </p:nvSpPr>
          <p:spPr>
            <a:xfrm>
              <a:off x="1947524" y="2907690"/>
              <a:ext cx="213713" cy="347611"/>
            </a:xfrm>
            <a:custGeom>
              <a:avLst/>
              <a:gdLst>
                <a:gd name="connsiteX0" fmla="*/ 122264 w 213713"/>
                <a:gd name="connsiteY0" fmla="*/ 347612 h 347611"/>
                <a:gd name="connsiteX1" fmla="*/ 250 w 213713"/>
                <a:gd name="connsiteY1" fmla="*/ 0 h 347611"/>
                <a:gd name="connsiteX2" fmla="*/ 125443 w 213713"/>
                <a:gd name="connsiteY2" fmla="*/ 0 h 347611"/>
                <a:gd name="connsiteX3" fmla="*/ 213713 w 213713"/>
                <a:gd name="connsiteY3" fmla="*/ 26209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3" h="347611">
                  <a:moveTo>
                    <a:pt x="122264" y="347612"/>
                  </a:moveTo>
                  <a:cubicBezTo>
                    <a:pt x="39801" y="250936"/>
                    <a:pt x="-3723" y="126996"/>
                    <a:pt x="250" y="0"/>
                  </a:cubicBezTo>
                  <a:lnTo>
                    <a:pt x="125443" y="0"/>
                  </a:lnTo>
                  <a:cubicBezTo>
                    <a:pt x="121958" y="95209"/>
                    <a:pt x="153348" y="188400"/>
                    <a:pt x="213713" y="26209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45">
              <a:extLst>
                <a:ext uri="{FF2B5EF4-FFF2-40B4-BE49-F238E27FC236}">
                  <a16:creationId xmlns:a16="http://schemas.microsoft.com/office/drawing/2014/main" id="{3E697948-0601-45B0-AA42-516C6EE3DD89}"/>
                </a:ext>
              </a:extLst>
            </p:cNvPr>
            <p:cNvSpPr/>
            <p:nvPr/>
          </p:nvSpPr>
          <p:spPr>
            <a:xfrm>
              <a:off x="3236654" y="2907690"/>
              <a:ext cx="213682" cy="347611"/>
            </a:xfrm>
            <a:custGeom>
              <a:avLst/>
              <a:gdLst>
                <a:gd name="connsiteX0" fmla="*/ 91449 w 213682"/>
                <a:gd name="connsiteY0" fmla="*/ 347612 h 347611"/>
                <a:gd name="connsiteX1" fmla="*/ 0 w 213682"/>
                <a:gd name="connsiteY1" fmla="*/ 262092 h 347611"/>
                <a:gd name="connsiteX2" fmla="*/ 88240 w 213682"/>
                <a:gd name="connsiteY2" fmla="*/ 0 h 347611"/>
                <a:gd name="connsiteX3" fmla="*/ 213433 w 213682"/>
                <a:gd name="connsiteY3" fmla="*/ 0 h 347611"/>
                <a:gd name="connsiteX4" fmla="*/ 91449 w 213682"/>
                <a:gd name="connsiteY4" fmla="*/ 34761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82" h="347611">
                  <a:moveTo>
                    <a:pt x="91449" y="347612"/>
                  </a:moveTo>
                  <a:lnTo>
                    <a:pt x="0" y="262092"/>
                  </a:lnTo>
                  <a:cubicBezTo>
                    <a:pt x="60365" y="188400"/>
                    <a:pt x="91755" y="95209"/>
                    <a:pt x="88240" y="0"/>
                  </a:cubicBezTo>
                  <a:lnTo>
                    <a:pt x="213433" y="0"/>
                  </a:lnTo>
                  <a:cubicBezTo>
                    <a:pt x="217406" y="126996"/>
                    <a:pt x="173913" y="250936"/>
                    <a:pt x="91449" y="34761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46">
              <a:extLst>
                <a:ext uri="{FF2B5EF4-FFF2-40B4-BE49-F238E27FC236}">
                  <a16:creationId xmlns:a16="http://schemas.microsoft.com/office/drawing/2014/main" id="{5FFE9C69-980C-496E-8FED-40B7A81E453B}"/>
                </a:ext>
              </a:extLst>
            </p:cNvPr>
            <p:cNvSpPr/>
            <p:nvPr/>
          </p:nvSpPr>
          <p:spPr>
            <a:xfrm>
              <a:off x="2326317" y="2428528"/>
              <a:ext cx="745257" cy="229218"/>
            </a:xfrm>
            <a:custGeom>
              <a:avLst/>
              <a:gdLst>
                <a:gd name="connsiteX0" fmla="*/ 372614 w 745257"/>
                <a:gd name="connsiteY0" fmla="*/ 228776 h 229218"/>
                <a:gd name="connsiteX1" fmla="*/ 0 w 745257"/>
                <a:gd name="connsiteY1" fmla="*/ 81974 h 229218"/>
                <a:gd name="connsiteX2" fmla="*/ 94628 w 745257"/>
                <a:gd name="connsiteY2" fmla="*/ 0 h 229218"/>
                <a:gd name="connsiteX3" fmla="*/ 372614 w 745257"/>
                <a:gd name="connsiteY3" fmla="*/ 103584 h 229218"/>
                <a:gd name="connsiteX4" fmla="*/ 650629 w 745257"/>
                <a:gd name="connsiteY4" fmla="*/ 0 h 229218"/>
                <a:gd name="connsiteX5" fmla="*/ 745258 w 745257"/>
                <a:gd name="connsiteY5" fmla="*/ 81974 h 229218"/>
                <a:gd name="connsiteX6" fmla="*/ 372614 w 745257"/>
                <a:gd name="connsiteY6" fmla="*/ 228776 h 22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57" h="229218">
                  <a:moveTo>
                    <a:pt x="372614" y="228776"/>
                  </a:moveTo>
                  <a:cubicBezTo>
                    <a:pt x="233269" y="234675"/>
                    <a:pt x="97899" y="181340"/>
                    <a:pt x="0" y="81974"/>
                  </a:cubicBezTo>
                  <a:lnTo>
                    <a:pt x="94628" y="0"/>
                  </a:lnTo>
                  <a:cubicBezTo>
                    <a:pt x="169084" y="71307"/>
                    <a:pt x="269641" y="108810"/>
                    <a:pt x="372614" y="103584"/>
                  </a:cubicBezTo>
                  <a:cubicBezTo>
                    <a:pt x="475616" y="108810"/>
                    <a:pt x="576174" y="71307"/>
                    <a:pt x="650629" y="0"/>
                  </a:cubicBezTo>
                  <a:lnTo>
                    <a:pt x="745258" y="81974"/>
                  </a:lnTo>
                  <a:cubicBezTo>
                    <a:pt x="647359" y="181340"/>
                    <a:pt x="511988" y="234675"/>
                    <a:pt x="372614" y="228776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47">
              <a:extLst>
                <a:ext uri="{FF2B5EF4-FFF2-40B4-BE49-F238E27FC236}">
                  <a16:creationId xmlns:a16="http://schemas.microsoft.com/office/drawing/2014/main" id="{E8074FF1-67CE-4C23-91FF-3C5DA571D814}"/>
                </a:ext>
              </a:extLst>
            </p:cNvPr>
            <p:cNvSpPr/>
            <p:nvPr/>
          </p:nvSpPr>
          <p:spPr>
            <a:xfrm>
              <a:off x="1134021" y="3184361"/>
              <a:ext cx="3129818" cy="1288238"/>
            </a:xfrm>
            <a:custGeom>
              <a:avLst/>
              <a:gdLst>
                <a:gd name="connsiteX0" fmla="*/ 2607164 w 3129818"/>
                <a:gd name="connsiteY0" fmla="*/ 1288238 h 1288238"/>
                <a:gd name="connsiteX1" fmla="*/ 0 w 3129818"/>
                <a:gd name="connsiteY1" fmla="*/ 1288238 h 1288238"/>
                <a:gd name="connsiteX2" fmla="*/ 0 w 3129818"/>
                <a:gd name="connsiteY2" fmla="*/ 865713 h 1288238"/>
                <a:gd name="connsiteX3" fmla="*/ 560250 w 3129818"/>
                <a:gd name="connsiteY3" fmla="*/ 139589 h 1288238"/>
                <a:gd name="connsiteX4" fmla="*/ 789362 w 3129818"/>
                <a:gd name="connsiteY4" fmla="*/ 78887 h 1288238"/>
                <a:gd name="connsiteX5" fmla="*/ 981522 w 3129818"/>
                <a:gd name="connsiteY5" fmla="*/ 28181 h 1288238"/>
                <a:gd name="connsiteX6" fmla="*/ 1090455 w 3129818"/>
                <a:gd name="connsiteY6" fmla="*/ 0 h 1288238"/>
                <a:gd name="connsiteX7" fmla="*/ 1564910 w 3129818"/>
                <a:gd name="connsiteY7" fmla="*/ 474485 h 1288238"/>
                <a:gd name="connsiteX8" fmla="*/ 2039395 w 3129818"/>
                <a:gd name="connsiteY8" fmla="*/ 0 h 1288238"/>
                <a:gd name="connsiteX9" fmla="*/ 2148327 w 3129818"/>
                <a:gd name="connsiteY9" fmla="*/ 28181 h 1288238"/>
                <a:gd name="connsiteX10" fmla="*/ 2340487 w 3129818"/>
                <a:gd name="connsiteY10" fmla="*/ 78887 h 1288238"/>
                <a:gd name="connsiteX11" fmla="*/ 2569600 w 3129818"/>
                <a:gd name="connsiteY11" fmla="*/ 139589 h 1288238"/>
                <a:gd name="connsiteX12" fmla="*/ 3129819 w 3129818"/>
                <a:gd name="connsiteY12" fmla="*/ 865713 h 1288238"/>
                <a:gd name="connsiteX13" fmla="*/ 3129819 w 3129818"/>
                <a:gd name="connsiteY13" fmla="*/ 1288238 h 12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8" h="1288238">
                  <a:moveTo>
                    <a:pt x="2607164" y="1288238"/>
                  </a:moveTo>
                  <a:lnTo>
                    <a:pt x="0" y="1288238"/>
                  </a:lnTo>
                  <a:lnTo>
                    <a:pt x="0" y="865713"/>
                  </a:lnTo>
                  <a:cubicBezTo>
                    <a:pt x="183" y="524520"/>
                    <a:pt x="230274" y="226301"/>
                    <a:pt x="560250" y="139589"/>
                  </a:cubicBezTo>
                  <a:lnTo>
                    <a:pt x="789362" y="78887"/>
                  </a:lnTo>
                  <a:lnTo>
                    <a:pt x="981522" y="28181"/>
                  </a:lnTo>
                  <a:lnTo>
                    <a:pt x="1090455" y="0"/>
                  </a:lnTo>
                  <a:lnTo>
                    <a:pt x="1564910" y="474485"/>
                  </a:lnTo>
                  <a:lnTo>
                    <a:pt x="2039395" y="0"/>
                  </a:lnTo>
                  <a:lnTo>
                    <a:pt x="2148327" y="28181"/>
                  </a:lnTo>
                  <a:lnTo>
                    <a:pt x="2340487" y="78887"/>
                  </a:lnTo>
                  <a:lnTo>
                    <a:pt x="2569600" y="139589"/>
                  </a:lnTo>
                  <a:cubicBezTo>
                    <a:pt x="2899576" y="226301"/>
                    <a:pt x="3129666" y="524520"/>
                    <a:pt x="3129819" y="865713"/>
                  </a:cubicBezTo>
                  <a:lnTo>
                    <a:pt x="3129819" y="1288238"/>
                  </a:lnTo>
                  <a:close/>
                </a:path>
              </a:pathLst>
            </a:custGeom>
            <a:solidFill>
              <a:srgbClr val="3D9AE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0" name="그래픽 21">
            <a:extLst>
              <a:ext uri="{FF2B5EF4-FFF2-40B4-BE49-F238E27FC236}">
                <a16:creationId xmlns:a16="http://schemas.microsoft.com/office/drawing/2014/main" id="{E94F3409-1A8F-4FE8-9FFD-CFEDF3063155}"/>
              </a:ext>
            </a:extLst>
          </p:cNvPr>
          <p:cNvGrpSpPr/>
          <p:nvPr/>
        </p:nvGrpSpPr>
        <p:grpSpPr>
          <a:xfrm>
            <a:off x="7238705" y="2056139"/>
            <a:ext cx="1015869" cy="1178428"/>
            <a:chOff x="4323036" y="2950356"/>
            <a:chExt cx="3129818" cy="3630646"/>
          </a:xfrm>
        </p:grpSpPr>
        <p:sp>
          <p:nvSpPr>
            <p:cNvPr id="31" name="자유형: 도형 52">
              <a:extLst>
                <a:ext uri="{FF2B5EF4-FFF2-40B4-BE49-F238E27FC236}">
                  <a16:creationId xmlns:a16="http://schemas.microsoft.com/office/drawing/2014/main" id="{06262B18-4326-4C3F-8463-FCDCF6551C74}"/>
                </a:ext>
              </a:extLst>
            </p:cNvPr>
            <p:cNvSpPr/>
            <p:nvPr/>
          </p:nvSpPr>
          <p:spPr>
            <a:xfrm>
              <a:off x="4729500" y="2950356"/>
              <a:ext cx="2316882" cy="2691703"/>
            </a:xfrm>
            <a:custGeom>
              <a:avLst/>
              <a:gdLst>
                <a:gd name="connsiteX0" fmla="*/ 2315226 w 2316882"/>
                <a:gd name="connsiteY0" fmla="*/ 2412528 h 2691706"/>
                <a:gd name="connsiteX1" fmla="*/ 2204429 w 2316882"/>
                <a:gd name="connsiteY1" fmla="*/ 1457291 h 2691706"/>
                <a:gd name="connsiteX2" fmla="*/ 2167507 w 2316882"/>
                <a:gd name="connsiteY2" fmla="*/ 1509863 h 2691706"/>
                <a:gd name="connsiteX3" fmla="*/ 2097392 w 2316882"/>
                <a:gd name="connsiteY3" fmla="*/ 1553692 h 2691706"/>
                <a:gd name="connsiteX4" fmla="*/ 2097392 w 2316882"/>
                <a:gd name="connsiteY4" fmla="*/ 1201282 h 2691706"/>
                <a:gd name="connsiteX5" fmla="*/ 2181261 w 2316882"/>
                <a:gd name="connsiteY5" fmla="*/ 1260119 h 2691706"/>
                <a:gd name="connsiteX6" fmla="*/ 2136209 w 2316882"/>
                <a:gd name="connsiteY6" fmla="*/ 870756 h 2691706"/>
                <a:gd name="connsiteX7" fmla="*/ 1158446 w 2316882"/>
                <a:gd name="connsiteY7" fmla="*/ 0 h 2691706"/>
                <a:gd name="connsiteX8" fmla="*/ 180683 w 2316882"/>
                <a:gd name="connsiteY8" fmla="*/ 870756 h 2691706"/>
                <a:gd name="connsiteX9" fmla="*/ 135631 w 2316882"/>
                <a:gd name="connsiteY9" fmla="*/ 1260119 h 2691706"/>
                <a:gd name="connsiteX10" fmla="*/ 282097 w 2316882"/>
                <a:gd name="connsiteY10" fmla="*/ 1189392 h 2691706"/>
                <a:gd name="connsiteX11" fmla="*/ 282097 w 2316882"/>
                <a:gd name="connsiteY11" fmla="*/ 1564971 h 2691706"/>
                <a:gd name="connsiteX12" fmla="*/ 149385 w 2316882"/>
                <a:gd name="connsiteY12" fmla="*/ 1509863 h 2691706"/>
                <a:gd name="connsiteX13" fmla="*/ 112463 w 2316882"/>
                <a:gd name="connsiteY13" fmla="*/ 1457291 h 2691706"/>
                <a:gd name="connsiteX14" fmla="*/ 1666 w 2316882"/>
                <a:gd name="connsiteY14" fmla="*/ 2412528 h 2691706"/>
                <a:gd name="connsiteX15" fmla="*/ 63346 w 2316882"/>
                <a:gd name="connsiteY15" fmla="*/ 2607775 h 2691706"/>
                <a:gd name="connsiteX16" fmla="*/ 250157 w 2316882"/>
                <a:gd name="connsiteY16" fmla="*/ 2691706 h 2691706"/>
                <a:gd name="connsiteX17" fmla="*/ 657675 w 2316882"/>
                <a:gd name="connsiteY17" fmla="*/ 2691706 h 2691706"/>
                <a:gd name="connsiteX18" fmla="*/ 711499 w 2316882"/>
                <a:gd name="connsiteY18" fmla="*/ 2679174 h 2691706"/>
                <a:gd name="connsiteX19" fmla="*/ 782868 w 2316882"/>
                <a:gd name="connsiteY19" fmla="*/ 2566513 h 2691706"/>
                <a:gd name="connsiteX20" fmla="*/ 782868 w 2316882"/>
                <a:gd name="connsiteY20" fmla="*/ 2316127 h 2691706"/>
                <a:gd name="connsiteX21" fmla="*/ 1534024 w 2316882"/>
                <a:gd name="connsiteY21" fmla="*/ 2316127 h 2691706"/>
                <a:gd name="connsiteX22" fmla="*/ 1534024 w 2316882"/>
                <a:gd name="connsiteY22" fmla="*/ 2566513 h 2691706"/>
                <a:gd name="connsiteX23" fmla="*/ 1605393 w 2316882"/>
                <a:gd name="connsiteY23" fmla="*/ 2679174 h 2691706"/>
                <a:gd name="connsiteX24" fmla="*/ 1659217 w 2316882"/>
                <a:gd name="connsiteY24" fmla="*/ 2691706 h 2691706"/>
                <a:gd name="connsiteX25" fmla="*/ 2066705 w 2316882"/>
                <a:gd name="connsiteY25" fmla="*/ 2691706 h 2691706"/>
                <a:gd name="connsiteX26" fmla="*/ 2253516 w 2316882"/>
                <a:gd name="connsiteY26" fmla="*/ 2607775 h 2691706"/>
                <a:gd name="connsiteX27" fmla="*/ 2315226 w 2316882"/>
                <a:gd name="connsiteY27" fmla="*/ 2412528 h 26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16882" h="2691706">
                  <a:moveTo>
                    <a:pt x="2315226" y="2412528"/>
                  </a:moveTo>
                  <a:lnTo>
                    <a:pt x="2204429" y="1457291"/>
                  </a:lnTo>
                  <a:cubicBezTo>
                    <a:pt x="2195260" y="1476853"/>
                    <a:pt x="2182789" y="1494641"/>
                    <a:pt x="2167507" y="1509863"/>
                  </a:cubicBezTo>
                  <a:cubicBezTo>
                    <a:pt x="2147671" y="1529516"/>
                    <a:pt x="2123708" y="1544492"/>
                    <a:pt x="2097392" y="1553692"/>
                  </a:cubicBezTo>
                  <a:lnTo>
                    <a:pt x="2097392" y="1201282"/>
                  </a:lnTo>
                  <a:cubicBezTo>
                    <a:pt x="2130341" y="1212560"/>
                    <a:pt x="2159438" y="1232947"/>
                    <a:pt x="2181261" y="1260119"/>
                  </a:cubicBezTo>
                  <a:lnTo>
                    <a:pt x="2136209" y="870756"/>
                  </a:lnTo>
                  <a:cubicBezTo>
                    <a:pt x="2078533" y="374417"/>
                    <a:pt x="1658147" y="0"/>
                    <a:pt x="1158446" y="0"/>
                  </a:cubicBezTo>
                  <a:cubicBezTo>
                    <a:pt x="658745" y="0"/>
                    <a:pt x="238328" y="374417"/>
                    <a:pt x="180683" y="870756"/>
                  </a:cubicBezTo>
                  <a:lnTo>
                    <a:pt x="135631" y="1260119"/>
                  </a:lnTo>
                  <a:cubicBezTo>
                    <a:pt x="170964" y="1215250"/>
                    <a:pt x="224971" y="1189148"/>
                    <a:pt x="282097" y="1189392"/>
                  </a:cubicBezTo>
                  <a:lnTo>
                    <a:pt x="282097" y="1564971"/>
                  </a:lnTo>
                  <a:cubicBezTo>
                    <a:pt x="232307" y="1564971"/>
                    <a:pt x="184534" y="1545134"/>
                    <a:pt x="149385" y="1509863"/>
                  </a:cubicBezTo>
                  <a:cubicBezTo>
                    <a:pt x="134103" y="1494641"/>
                    <a:pt x="121602" y="1476853"/>
                    <a:pt x="112463" y="1457291"/>
                  </a:cubicBezTo>
                  <a:lnTo>
                    <a:pt x="1666" y="2412528"/>
                  </a:lnTo>
                  <a:cubicBezTo>
                    <a:pt x="-6556" y="2483438"/>
                    <a:pt x="15909" y="2554470"/>
                    <a:pt x="63346" y="2607775"/>
                  </a:cubicBezTo>
                  <a:cubicBezTo>
                    <a:pt x="110812" y="2661110"/>
                    <a:pt x="178788" y="2691644"/>
                    <a:pt x="250157" y="2691706"/>
                  </a:cubicBezTo>
                  <a:lnTo>
                    <a:pt x="657675" y="2691706"/>
                  </a:lnTo>
                  <a:cubicBezTo>
                    <a:pt x="676350" y="2691797"/>
                    <a:pt x="694780" y="2687488"/>
                    <a:pt x="711499" y="2679174"/>
                  </a:cubicBezTo>
                  <a:cubicBezTo>
                    <a:pt x="754993" y="2658482"/>
                    <a:pt x="782715" y="2614652"/>
                    <a:pt x="782868" y="2566513"/>
                  </a:cubicBezTo>
                  <a:lnTo>
                    <a:pt x="782868" y="2316127"/>
                  </a:lnTo>
                  <a:lnTo>
                    <a:pt x="1534024" y="2316127"/>
                  </a:lnTo>
                  <a:lnTo>
                    <a:pt x="1534024" y="2566513"/>
                  </a:lnTo>
                  <a:cubicBezTo>
                    <a:pt x="1534147" y="2614652"/>
                    <a:pt x="1561899" y="2658482"/>
                    <a:pt x="1605393" y="2679174"/>
                  </a:cubicBezTo>
                  <a:cubicBezTo>
                    <a:pt x="1622112" y="2687488"/>
                    <a:pt x="1640542" y="2691797"/>
                    <a:pt x="1659217" y="2691706"/>
                  </a:cubicBezTo>
                  <a:lnTo>
                    <a:pt x="2066705" y="2691706"/>
                  </a:lnTo>
                  <a:cubicBezTo>
                    <a:pt x="2138104" y="2691644"/>
                    <a:pt x="2206049" y="2661110"/>
                    <a:pt x="2253516" y="2607775"/>
                  </a:cubicBezTo>
                  <a:cubicBezTo>
                    <a:pt x="2300983" y="2554470"/>
                    <a:pt x="2323417" y="2483438"/>
                    <a:pt x="2315226" y="2412528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53">
              <a:extLst>
                <a:ext uri="{FF2B5EF4-FFF2-40B4-BE49-F238E27FC236}">
                  <a16:creationId xmlns:a16="http://schemas.microsoft.com/office/drawing/2014/main" id="{6C572586-F5DF-4247-A326-81A0AB9392E4}"/>
                </a:ext>
              </a:extLst>
            </p:cNvPr>
            <p:cNvSpPr/>
            <p:nvPr/>
          </p:nvSpPr>
          <p:spPr>
            <a:xfrm>
              <a:off x="6639102" y="4139746"/>
              <a:ext cx="312983" cy="375578"/>
            </a:xfrm>
            <a:custGeom>
              <a:avLst/>
              <a:gdLst>
                <a:gd name="connsiteX0" fmla="*/ 312982 w 312984"/>
                <a:gd name="connsiteY0" fmla="*/ 187789 h 375578"/>
                <a:gd name="connsiteX1" fmla="*/ 294827 w 312984"/>
                <a:gd name="connsiteY1" fmla="*/ 267899 h 375578"/>
                <a:gd name="connsiteX2" fmla="*/ 257904 w 312984"/>
                <a:gd name="connsiteY2" fmla="*/ 320470 h 375578"/>
                <a:gd name="connsiteX3" fmla="*/ 125193 w 312984"/>
                <a:gd name="connsiteY3" fmla="*/ 375578 h 375578"/>
                <a:gd name="connsiteX4" fmla="*/ 0 w 312984"/>
                <a:gd name="connsiteY4" fmla="*/ 375578 h 375578"/>
                <a:gd name="connsiteX5" fmla="*/ 0 w 312984"/>
                <a:gd name="connsiteY5" fmla="*/ 0 h 375578"/>
                <a:gd name="connsiteX6" fmla="*/ 125193 w 312984"/>
                <a:gd name="connsiteY6" fmla="*/ 0 h 375578"/>
                <a:gd name="connsiteX7" fmla="*/ 312982 w 312984"/>
                <a:gd name="connsiteY7" fmla="*/ 187789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2" y="187789"/>
                  </a:moveTo>
                  <a:cubicBezTo>
                    <a:pt x="313135" y="215511"/>
                    <a:pt x="306930" y="242928"/>
                    <a:pt x="294827" y="267899"/>
                  </a:cubicBezTo>
                  <a:cubicBezTo>
                    <a:pt x="285657" y="287460"/>
                    <a:pt x="273187" y="305249"/>
                    <a:pt x="257904" y="320470"/>
                  </a:cubicBezTo>
                  <a:cubicBezTo>
                    <a:pt x="222725" y="355742"/>
                    <a:pt x="174983" y="375578"/>
                    <a:pt x="125193" y="375578"/>
                  </a:cubicBezTo>
                  <a:lnTo>
                    <a:pt x="0" y="375578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228746" y="367"/>
                    <a:pt x="312585" y="84236"/>
                    <a:pt x="312982" y="187789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54">
              <a:extLst>
                <a:ext uri="{FF2B5EF4-FFF2-40B4-BE49-F238E27FC236}">
                  <a16:creationId xmlns:a16="http://schemas.microsoft.com/office/drawing/2014/main" id="{76EE8AB9-FC85-4C0C-A7FB-E6DEF892049C}"/>
                </a:ext>
              </a:extLst>
            </p:cNvPr>
            <p:cNvSpPr/>
            <p:nvPr/>
          </p:nvSpPr>
          <p:spPr>
            <a:xfrm>
              <a:off x="4823803" y="4139746"/>
              <a:ext cx="312983" cy="375578"/>
            </a:xfrm>
            <a:custGeom>
              <a:avLst/>
              <a:gdLst>
                <a:gd name="connsiteX0" fmla="*/ 312985 w 312984"/>
                <a:gd name="connsiteY0" fmla="*/ 250386 h 375578"/>
                <a:gd name="connsiteX1" fmla="*/ 312985 w 312984"/>
                <a:gd name="connsiteY1" fmla="*/ 375578 h 375578"/>
                <a:gd name="connsiteX2" fmla="*/ 187792 w 312984"/>
                <a:gd name="connsiteY2" fmla="*/ 375578 h 375578"/>
                <a:gd name="connsiteX3" fmla="*/ 55080 w 312984"/>
                <a:gd name="connsiteY3" fmla="*/ 320470 h 375578"/>
                <a:gd name="connsiteX4" fmla="*/ 18158 w 312984"/>
                <a:gd name="connsiteY4" fmla="*/ 267899 h 375578"/>
                <a:gd name="connsiteX5" fmla="*/ 3 w 312984"/>
                <a:gd name="connsiteY5" fmla="*/ 187789 h 375578"/>
                <a:gd name="connsiteX6" fmla="*/ 187792 w 312984"/>
                <a:gd name="connsiteY6" fmla="*/ 0 h 375578"/>
                <a:gd name="connsiteX7" fmla="*/ 312985 w 312984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5" y="250386"/>
                  </a:moveTo>
                  <a:lnTo>
                    <a:pt x="312985" y="375578"/>
                  </a:lnTo>
                  <a:lnTo>
                    <a:pt x="187792" y="375578"/>
                  </a:lnTo>
                  <a:cubicBezTo>
                    <a:pt x="138002" y="375578"/>
                    <a:pt x="90230" y="355742"/>
                    <a:pt x="55080" y="320470"/>
                  </a:cubicBezTo>
                  <a:cubicBezTo>
                    <a:pt x="39798" y="305249"/>
                    <a:pt x="27297" y="287460"/>
                    <a:pt x="18158" y="267899"/>
                  </a:cubicBezTo>
                  <a:cubicBezTo>
                    <a:pt x="6055" y="242928"/>
                    <a:pt x="-150" y="215511"/>
                    <a:pt x="3" y="187789"/>
                  </a:cubicBezTo>
                  <a:cubicBezTo>
                    <a:pt x="370" y="84236"/>
                    <a:pt x="84239" y="367"/>
                    <a:pt x="187792" y="0"/>
                  </a:cubicBezTo>
                  <a:lnTo>
                    <a:pt x="312985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55">
              <a:extLst>
                <a:ext uri="{FF2B5EF4-FFF2-40B4-BE49-F238E27FC236}">
                  <a16:creationId xmlns:a16="http://schemas.microsoft.com/office/drawing/2014/main" id="{64947EF5-4DDE-4A9E-A25C-F5D180950678}"/>
                </a:ext>
              </a:extLst>
            </p:cNvPr>
            <p:cNvSpPr/>
            <p:nvPr/>
          </p:nvSpPr>
          <p:spPr>
            <a:xfrm>
              <a:off x="4323036" y="5579462"/>
              <a:ext cx="3129818" cy="1001540"/>
            </a:xfrm>
            <a:custGeom>
              <a:avLst/>
              <a:gdLst>
                <a:gd name="connsiteX0" fmla="*/ 2607133 w 3129819"/>
                <a:gd name="connsiteY0" fmla="*/ 1001542 h 1001542"/>
                <a:gd name="connsiteX1" fmla="*/ 0 w 3129819"/>
                <a:gd name="connsiteY1" fmla="*/ 1001542 h 1001542"/>
                <a:gd name="connsiteX2" fmla="*/ 0 w 3129819"/>
                <a:gd name="connsiteY2" fmla="*/ 704209 h 1001542"/>
                <a:gd name="connsiteX3" fmla="*/ 491388 w 3129819"/>
                <a:gd name="connsiteY3" fmla="*/ 0 h 1001542"/>
                <a:gd name="connsiteX4" fmla="*/ 656620 w 3129819"/>
                <a:gd name="connsiteY4" fmla="*/ 62596 h 1001542"/>
                <a:gd name="connsiteX5" fmla="*/ 835026 w 3129819"/>
                <a:gd name="connsiteY5" fmla="*/ 62596 h 1001542"/>
                <a:gd name="connsiteX6" fmla="*/ 1375867 w 3129819"/>
                <a:gd name="connsiteY6" fmla="*/ 423779 h 1001542"/>
                <a:gd name="connsiteX7" fmla="*/ 1564910 w 3129819"/>
                <a:gd name="connsiteY7" fmla="*/ 187789 h 1001542"/>
                <a:gd name="connsiteX8" fmla="*/ 1753952 w 3129819"/>
                <a:gd name="connsiteY8" fmla="*/ 423779 h 1001542"/>
                <a:gd name="connsiteX9" fmla="*/ 2294793 w 3129819"/>
                <a:gd name="connsiteY9" fmla="*/ 62596 h 1001542"/>
                <a:gd name="connsiteX10" fmla="*/ 2473168 w 3129819"/>
                <a:gd name="connsiteY10" fmla="*/ 62596 h 1001542"/>
                <a:gd name="connsiteX11" fmla="*/ 2638431 w 3129819"/>
                <a:gd name="connsiteY11" fmla="*/ 0 h 1001542"/>
                <a:gd name="connsiteX12" fmla="*/ 3129819 w 3129819"/>
                <a:gd name="connsiteY12" fmla="*/ 704209 h 1001542"/>
                <a:gd name="connsiteX13" fmla="*/ 3129819 w 3129819"/>
                <a:gd name="connsiteY13" fmla="*/ 1001542 h 100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9" h="1001542">
                  <a:moveTo>
                    <a:pt x="2607133" y="1001542"/>
                  </a:moveTo>
                  <a:lnTo>
                    <a:pt x="0" y="1001542"/>
                  </a:lnTo>
                  <a:lnTo>
                    <a:pt x="0" y="704209"/>
                  </a:lnTo>
                  <a:cubicBezTo>
                    <a:pt x="-153" y="389638"/>
                    <a:pt x="196072" y="108413"/>
                    <a:pt x="491388" y="0"/>
                  </a:cubicBezTo>
                  <a:cubicBezTo>
                    <a:pt x="536899" y="40437"/>
                    <a:pt x="595735" y="62719"/>
                    <a:pt x="656620" y="62596"/>
                  </a:cubicBezTo>
                  <a:lnTo>
                    <a:pt x="835026" y="62596"/>
                  </a:lnTo>
                  <a:cubicBezTo>
                    <a:pt x="897622" y="246626"/>
                    <a:pt x="1100449" y="381813"/>
                    <a:pt x="1375867" y="423779"/>
                  </a:cubicBezTo>
                  <a:lnTo>
                    <a:pt x="1564910" y="187789"/>
                  </a:lnTo>
                  <a:lnTo>
                    <a:pt x="1753952" y="423779"/>
                  </a:lnTo>
                  <a:cubicBezTo>
                    <a:pt x="2029370" y="381813"/>
                    <a:pt x="2232197" y="246626"/>
                    <a:pt x="2294793" y="62596"/>
                  </a:cubicBezTo>
                  <a:lnTo>
                    <a:pt x="2473168" y="62596"/>
                  </a:lnTo>
                  <a:cubicBezTo>
                    <a:pt x="2534084" y="62719"/>
                    <a:pt x="2592921" y="40437"/>
                    <a:pt x="2638431" y="0"/>
                  </a:cubicBezTo>
                  <a:cubicBezTo>
                    <a:pt x="2933716" y="108413"/>
                    <a:pt x="3129941" y="389638"/>
                    <a:pt x="3129819" y="704209"/>
                  </a:cubicBezTo>
                  <a:lnTo>
                    <a:pt x="3129819" y="1001542"/>
                  </a:lnTo>
                  <a:close/>
                </a:path>
              </a:pathLst>
            </a:custGeom>
            <a:solidFill>
              <a:srgbClr val="FF7C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56">
              <a:extLst>
                <a:ext uri="{FF2B5EF4-FFF2-40B4-BE49-F238E27FC236}">
                  <a16:creationId xmlns:a16="http://schemas.microsoft.com/office/drawing/2014/main" id="{D196992C-0B07-4949-8DC6-C77023350CD7}"/>
                </a:ext>
              </a:extLst>
            </p:cNvPr>
            <p:cNvSpPr/>
            <p:nvPr/>
          </p:nvSpPr>
          <p:spPr>
            <a:xfrm>
              <a:off x="5074191" y="3983260"/>
              <a:ext cx="1627503" cy="1251924"/>
            </a:xfrm>
            <a:custGeom>
              <a:avLst/>
              <a:gdLst>
                <a:gd name="connsiteX0" fmla="*/ 1627506 w 1627505"/>
                <a:gd name="connsiteY0" fmla="*/ 187789 h 1251927"/>
                <a:gd name="connsiteX1" fmla="*/ 1627506 w 1627505"/>
                <a:gd name="connsiteY1" fmla="*/ 438175 h 1251927"/>
                <a:gd name="connsiteX2" fmla="*/ 813753 w 1627505"/>
                <a:gd name="connsiteY2" fmla="*/ 1251928 h 1251927"/>
                <a:gd name="connsiteX3" fmla="*/ 0 w 1627505"/>
                <a:gd name="connsiteY3" fmla="*/ 438175 h 1251927"/>
                <a:gd name="connsiteX4" fmla="*/ 0 w 1627505"/>
                <a:gd name="connsiteY4" fmla="*/ 0 h 1251927"/>
                <a:gd name="connsiteX5" fmla="*/ 1627506 w 1627505"/>
                <a:gd name="connsiteY5" fmla="*/ 0 h 1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7505" h="1251927">
                  <a:moveTo>
                    <a:pt x="1627506" y="187789"/>
                  </a:moveTo>
                  <a:lnTo>
                    <a:pt x="1627506" y="438175"/>
                  </a:lnTo>
                  <a:cubicBezTo>
                    <a:pt x="1627506" y="887597"/>
                    <a:pt x="1263175" y="1251928"/>
                    <a:pt x="813753" y="1251928"/>
                  </a:cubicBezTo>
                  <a:cubicBezTo>
                    <a:pt x="364331" y="1251928"/>
                    <a:pt x="0" y="887597"/>
                    <a:pt x="0" y="438175"/>
                  </a:cubicBezTo>
                  <a:lnTo>
                    <a:pt x="0" y="0"/>
                  </a:lnTo>
                  <a:lnTo>
                    <a:pt x="1627506" y="0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60">
              <a:extLst>
                <a:ext uri="{FF2B5EF4-FFF2-40B4-BE49-F238E27FC236}">
                  <a16:creationId xmlns:a16="http://schemas.microsoft.com/office/drawing/2014/main" id="{305C05C1-8A0D-451B-89E4-4E7E8EDD5DDE}"/>
                </a:ext>
              </a:extLst>
            </p:cNvPr>
            <p:cNvSpPr/>
            <p:nvPr/>
          </p:nvSpPr>
          <p:spPr>
            <a:xfrm>
              <a:off x="5887946" y="5629525"/>
              <a:ext cx="729882" cy="373712"/>
            </a:xfrm>
            <a:custGeom>
              <a:avLst/>
              <a:gdLst>
                <a:gd name="connsiteX0" fmla="*/ 500771 w 729883"/>
                <a:gd name="connsiteY0" fmla="*/ 12532 h 373713"/>
                <a:gd name="connsiteX1" fmla="*/ 729884 w 729883"/>
                <a:gd name="connsiteY1" fmla="*/ 12532 h 373713"/>
                <a:gd name="connsiteX2" fmla="*/ 189042 w 729883"/>
                <a:gd name="connsiteY2" fmla="*/ 373714 h 373713"/>
                <a:gd name="connsiteX3" fmla="*/ 0 w 729883"/>
                <a:gd name="connsiteY3" fmla="*/ 137724 h 373713"/>
                <a:gd name="connsiteX4" fmla="*/ 446947 w 729883"/>
                <a:gd name="connsiteY4" fmla="*/ 0 h 373713"/>
                <a:gd name="connsiteX5" fmla="*/ 500771 w 729883"/>
                <a:gd name="connsiteY5" fmla="*/ 12532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500771" y="12532"/>
                  </a:moveTo>
                  <a:lnTo>
                    <a:pt x="729884" y="12532"/>
                  </a:lnTo>
                  <a:cubicBezTo>
                    <a:pt x="667287" y="196561"/>
                    <a:pt x="464460" y="331749"/>
                    <a:pt x="189042" y="373714"/>
                  </a:cubicBezTo>
                  <a:lnTo>
                    <a:pt x="0" y="137724"/>
                  </a:lnTo>
                  <a:cubicBezTo>
                    <a:pt x="195308" y="137724"/>
                    <a:pt x="364942" y="82005"/>
                    <a:pt x="446947" y="0"/>
                  </a:cubicBezTo>
                  <a:cubicBezTo>
                    <a:pt x="463666" y="8314"/>
                    <a:pt x="482096" y="12623"/>
                    <a:pt x="500771" y="12532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62">
              <a:extLst>
                <a:ext uri="{FF2B5EF4-FFF2-40B4-BE49-F238E27FC236}">
                  <a16:creationId xmlns:a16="http://schemas.microsoft.com/office/drawing/2014/main" id="{DD135FC6-E534-46A9-A8F7-6A7558BDCE1D}"/>
                </a:ext>
              </a:extLst>
            </p:cNvPr>
            <p:cNvSpPr/>
            <p:nvPr/>
          </p:nvSpPr>
          <p:spPr>
            <a:xfrm>
              <a:off x="5440999" y="5111853"/>
              <a:ext cx="893892" cy="655396"/>
            </a:xfrm>
            <a:custGeom>
              <a:avLst/>
              <a:gdLst>
                <a:gd name="connsiteX0" fmla="*/ 893893 w 893893"/>
                <a:gd name="connsiteY0" fmla="*/ 517673 h 655397"/>
                <a:gd name="connsiteX1" fmla="*/ 446947 w 893893"/>
                <a:gd name="connsiteY1" fmla="*/ 655398 h 655397"/>
                <a:gd name="connsiteX2" fmla="*/ 0 w 893893"/>
                <a:gd name="connsiteY2" fmla="*/ 517673 h 655397"/>
                <a:gd name="connsiteX3" fmla="*/ 71368 w 893893"/>
                <a:gd name="connsiteY3" fmla="*/ 405012 h 655397"/>
                <a:gd name="connsiteX4" fmla="*/ 71368 w 893893"/>
                <a:gd name="connsiteY4" fmla="*/ 0 h 655397"/>
                <a:gd name="connsiteX5" fmla="*/ 822525 w 893893"/>
                <a:gd name="connsiteY5" fmla="*/ 0 h 655397"/>
                <a:gd name="connsiteX6" fmla="*/ 822525 w 893893"/>
                <a:gd name="connsiteY6" fmla="*/ 405012 h 655397"/>
                <a:gd name="connsiteX7" fmla="*/ 893893 w 893893"/>
                <a:gd name="connsiteY7" fmla="*/ 517673 h 65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3893" h="655397">
                  <a:moveTo>
                    <a:pt x="893893" y="517673"/>
                  </a:moveTo>
                  <a:cubicBezTo>
                    <a:pt x="811889" y="599678"/>
                    <a:pt x="642255" y="655398"/>
                    <a:pt x="446947" y="655398"/>
                  </a:cubicBezTo>
                  <a:cubicBezTo>
                    <a:pt x="251639" y="655398"/>
                    <a:pt x="82005" y="599678"/>
                    <a:pt x="0" y="517673"/>
                  </a:cubicBezTo>
                  <a:cubicBezTo>
                    <a:pt x="43493" y="496981"/>
                    <a:pt x="71216" y="453151"/>
                    <a:pt x="71368" y="405012"/>
                  </a:cubicBezTo>
                  <a:lnTo>
                    <a:pt x="71368" y="0"/>
                  </a:lnTo>
                  <a:cubicBezTo>
                    <a:pt x="306716" y="122686"/>
                    <a:pt x="587177" y="122686"/>
                    <a:pt x="822525" y="0"/>
                  </a:cubicBezTo>
                  <a:lnTo>
                    <a:pt x="822525" y="405012"/>
                  </a:lnTo>
                  <a:cubicBezTo>
                    <a:pt x="822647" y="453151"/>
                    <a:pt x="850400" y="496981"/>
                    <a:pt x="893893" y="517673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63">
              <a:extLst>
                <a:ext uri="{FF2B5EF4-FFF2-40B4-BE49-F238E27FC236}">
                  <a16:creationId xmlns:a16="http://schemas.microsoft.com/office/drawing/2014/main" id="{3DC4CBCF-D21C-48FB-BB1A-BF3B98150EF6}"/>
                </a:ext>
              </a:extLst>
            </p:cNvPr>
            <p:cNvSpPr/>
            <p:nvPr/>
          </p:nvSpPr>
          <p:spPr>
            <a:xfrm>
              <a:off x="5158062" y="5629525"/>
              <a:ext cx="729882" cy="373712"/>
            </a:xfrm>
            <a:custGeom>
              <a:avLst/>
              <a:gdLst>
                <a:gd name="connsiteX0" fmla="*/ 729884 w 729883"/>
                <a:gd name="connsiteY0" fmla="*/ 137724 h 373713"/>
                <a:gd name="connsiteX1" fmla="*/ 540841 w 729883"/>
                <a:gd name="connsiteY1" fmla="*/ 373714 h 373713"/>
                <a:gd name="connsiteX2" fmla="*/ 0 w 729883"/>
                <a:gd name="connsiteY2" fmla="*/ 12532 h 373713"/>
                <a:gd name="connsiteX3" fmla="*/ 229113 w 729883"/>
                <a:gd name="connsiteY3" fmla="*/ 12532 h 373713"/>
                <a:gd name="connsiteX4" fmla="*/ 282937 w 729883"/>
                <a:gd name="connsiteY4" fmla="*/ 0 h 373713"/>
                <a:gd name="connsiteX5" fmla="*/ 729884 w 729883"/>
                <a:gd name="connsiteY5" fmla="*/ 137724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729884" y="137724"/>
                  </a:moveTo>
                  <a:lnTo>
                    <a:pt x="540841" y="373714"/>
                  </a:lnTo>
                  <a:cubicBezTo>
                    <a:pt x="265423" y="331749"/>
                    <a:pt x="62596" y="196561"/>
                    <a:pt x="0" y="12532"/>
                  </a:cubicBezTo>
                  <a:lnTo>
                    <a:pt x="229113" y="12532"/>
                  </a:lnTo>
                  <a:cubicBezTo>
                    <a:pt x="247788" y="12623"/>
                    <a:pt x="266218" y="8314"/>
                    <a:pt x="282937" y="0"/>
                  </a:cubicBezTo>
                  <a:cubicBezTo>
                    <a:pt x="364942" y="82005"/>
                    <a:pt x="534576" y="137724"/>
                    <a:pt x="729884" y="137724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64">
              <a:extLst>
                <a:ext uri="{FF2B5EF4-FFF2-40B4-BE49-F238E27FC236}">
                  <a16:creationId xmlns:a16="http://schemas.microsoft.com/office/drawing/2014/main" id="{A3706EDF-9206-496B-A6B6-C5E94F6C5B41}"/>
                </a:ext>
              </a:extLst>
            </p:cNvPr>
            <p:cNvSpPr/>
            <p:nvPr/>
          </p:nvSpPr>
          <p:spPr>
            <a:xfrm>
              <a:off x="5512367" y="5111853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48" y="247879"/>
                    <a:pt x="0" y="125193"/>
                  </a:cubicBezTo>
                  <a:lnTo>
                    <a:pt x="0" y="0"/>
                  </a:lnTo>
                  <a:cubicBezTo>
                    <a:pt x="23534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65">
              <a:extLst>
                <a:ext uri="{FF2B5EF4-FFF2-40B4-BE49-F238E27FC236}">
                  <a16:creationId xmlns:a16="http://schemas.microsoft.com/office/drawing/2014/main" id="{BB9D83BD-04A4-4BEE-92BC-8958EFC49F17}"/>
                </a:ext>
              </a:extLst>
            </p:cNvPr>
            <p:cNvSpPr/>
            <p:nvPr/>
          </p:nvSpPr>
          <p:spPr>
            <a:xfrm>
              <a:off x="5700156" y="4139746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5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495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66">
              <a:extLst>
                <a:ext uri="{FF2B5EF4-FFF2-40B4-BE49-F238E27FC236}">
                  <a16:creationId xmlns:a16="http://schemas.microsoft.com/office/drawing/2014/main" id="{E3D8F5A3-6A5F-40B8-88F5-BFB7DEBB61B6}"/>
                </a:ext>
              </a:extLst>
            </p:cNvPr>
            <p:cNvSpPr/>
            <p:nvPr/>
          </p:nvSpPr>
          <p:spPr>
            <a:xfrm>
              <a:off x="6200922" y="4077656"/>
              <a:ext cx="125202" cy="124688"/>
            </a:xfrm>
            <a:custGeom>
              <a:avLst/>
              <a:gdLst>
                <a:gd name="connsiteX0" fmla="*/ 62602 w 125201"/>
                <a:gd name="connsiteY0" fmla="*/ 124686 h 124689"/>
                <a:gd name="connsiteX1" fmla="*/ 10397 w 125201"/>
                <a:gd name="connsiteY1" fmla="*/ 97086 h 124689"/>
                <a:gd name="connsiteX2" fmla="*/ 5018 w 125201"/>
                <a:gd name="connsiteY2" fmla="*/ 38280 h 124689"/>
                <a:gd name="connsiteX3" fmla="*/ 18161 w 125201"/>
                <a:gd name="connsiteY3" fmla="*/ 17649 h 124689"/>
                <a:gd name="connsiteX4" fmla="*/ 38823 w 125201"/>
                <a:gd name="connsiteY4" fmla="*/ 4506 h 124689"/>
                <a:gd name="connsiteX5" fmla="*/ 107043 w 125201"/>
                <a:gd name="connsiteY5" fmla="*/ 17649 h 124689"/>
                <a:gd name="connsiteX6" fmla="*/ 120186 w 125201"/>
                <a:gd name="connsiteY6" fmla="*/ 38280 h 124689"/>
                <a:gd name="connsiteX7" fmla="*/ 114776 w 125201"/>
                <a:gd name="connsiteY7" fmla="*/ 97086 h 124689"/>
                <a:gd name="connsiteX8" fmla="*/ 62602 w 125201"/>
                <a:gd name="connsiteY8" fmla="*/ 124686 h 1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01" h="124689">
                  <a:moveTo>
                    <a:pt x="62602" y="124686"/>
                  </a:moveTo>
                  <a:cubicBezTo>
                    <a:pt x="41665" y="124900"/>
                    <a:pt x="22012" y="114508"/>
                    <a:pt x="10397" y="97086"/>
                  </a:cubicBezTo>
                  <a:cubicBezTo>
                    <a:pt x="-1217" y="79665"/>
                    <a:pt x="-3234" y="57536"/>
                    <a:pt x="5018" y="38280"/>
                  </a:cubicBezTo>
                  <a:cubicBezTo>
                    <a:pt x="8044" y="30639"/>
                    <a:pt x="12506" y="23609"/>
                    <a:pt x="18161" y="17649"/>
                  </a:cubicBezTo>
                  <a:cubicBezTo>
                    <a:pt x="24243" y="12117"/>
                    <a:pt x="31243" y="7654"/>
                    <a:pt x="38823" y="4506"/>
                  </a:cubicBezTo>
                  <a:cubicBezTo>
                    <a:pt x="62174" y="-4694"/>
                    <a:pt x="88765" y="441"/>
                    <a:pt x="107043" y="17649"/>
                  </a:cubicBezTo>
                  <a:cubicBezTo>
                    <a:pt x="112575" y="23731"/>
                    <a:pt x="117007" y="30700"/>
                    <a:pt x="120186" y="38280"/>
                  </a:cubicBezTo>
                  <a:cubicBezTo>
                    <a:pt x="128438" y="57536"/>
                    <a:pt x="126421" y="79665"/>
                    <a:pt x="114776" y="97086"/>
                  </a:cubicBezTo>
                  <a:cubicBezTo>
                    <a:pt x="103161" y="114508"/>
                    <a:pt x="83539" y="124900"/>
                    <a:pt x="62602" y="124686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67">
              <a:extLst>
                <a:ext uri="{FF2B5EF4-FFF2-40B4-BE49-F238E27FC236}">
                  <a16:creationId xmlns:a16="http://schemas.microsoft.com/office/drawing/2014/main" id="{B476BDA1-8998-42FE-B105-C3E0885DFA0D}"/>
                </a:ext>
              </a:extLst>
            </p:cNvPr>
            <p:cNvSpPr/>
            <p:nvPr/>
          </p:nvSpPr>
          <p:spPr>
            <a:xfrm>
              <a:off x="5449765" y="4077930"/>
              <a:ext cx="125202" cy="124416"/>
            </a:xfrm>
            <a:custGeom>
              <a:avLst/>
              <a:gdLst>
                <a:gd name="connsiteX0" fmla="*/ 62602 w 125201"/>
                <a:gd name="connsiteY0" fmla="*/ 124413 h 124416"/>
                <a:gd name="connsiteX1" fmla="*/ 10397 w 125201"/>
                <a:gd name="connsiteY1" fmla="*/ 96813 h 124416"/>
                <a:gd name="connsiteX2" fmla="*/ 5018 w 125201"/>
                <a:gd name="connsiteY2" fmla="*/ 38007 h 124416"/>
                <a:gd name="connsiteX3" fmla="*/ 18161 w 125201"/>
                <a:gd name="connsiteY3" fmla="*/ 17376 h 124416"/>
                <a:gd name="connsiteX4" fmla="*/ 107043 w 125201"/>
                <a:gd name="connsiteY4" fmla="*/ 17376 h 124416"/>
                <a:gd name="connsiteX5" fmla="*/ 120186 w 125201"/>
                <a:gd name="connsiteY5" fmla="*/ 38007 h 124416"/>
                <a:gd name="connsiteX6" fmla="*/ 114776 w 125201"/>
                <a:gd name="connsiteY6" fmla="*/ 96813 h 124416"/>
                <a:gd name="connsiteX7" fmla="*/ 62602 w 125201"/>
                <a:gd name="connsiteY7" fmla="*/ 124413 h 12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01" h="124416">
                  <a:moveTo>
                    <a:pt x="62602" y="124413"/>
                  </a:moveTo>
                  <a:cubicBezTo>
                    <a:pt x="41665" y="124627"/>
                    <a:pt x="22012" y="114235"/>
                    <a:pt x="10397" y="96813"/>
                  </a:cubicBezTo>
                  <a:cubicBezTo>
                    <a:pt x="-1217" y="79392"/>
                    <a:pt x="-3234" y="57263"/>
                    <a:pt x="5018" y="38007"/>
                  </a:cubicBezTo>
                  <a:cubicBezTo>
                    <a:pt x="8044" y="30366"/>
                    <a:pt x="12506" y="23336"/>
                    <a:pt x="18161" y="17376"/>
                  </a:cubicBezTo>
                  <a:cubicBezTo>
                    <a:pt x="43254" y="-5792"/>
                    <a:pt x="81949" y="-5792"/>
                    <a:pt x="107043" y="17376"/>
                  </a:cubicBezTo>
                  <a:cubicBezTo>
                    <a:pt x="112575" y="23458"/>
                    <a:pt x="117007" y="30427"/>
                    <a:pt x="120186" y="38007"/>
                  </a:cubicBezTo>
                  <a:cubicBezTo>
                    <a:pt x="128438" y="57263"/>
                    <a:pt x="126421" y="79392"/>
                    <a:pt x="114776" y="96813"/>
                  </a:cubicBezTo>
                  <a:cubicBezTo>
                    <a:pt x="103161" y="114235"/>
                    <a:pt x="83539" y="124627"/>
                    <a:pt x="62602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3" name="그래픽 21">
              <a:extLst>
                <a:ext uri="{FF2B5EF4-FFF2-40B4-BE49-F238E27FC236}">
                  <a16:creationId xmlns:a16="http://schemas.microsoft.com/office/drawing/2014/main" id="{E94F3409-1A8F-4FE8-9FFD-CFEDF3063155}"/>
                </a:ext>
              </a:extLst>
            </p:cNvPr>
            <p:cNvGrpSpPr/>
            <p:nvPr/>
          </p:nvGrpSpPr>
          <p:grpSpPr>
            <a:xfrm>
              <a:off x="5011596" y="3576378"/>
              <a:ext cx="1752697" cy="2065677"/>
              <a:chOff x="5011598" y="3576383"/>
              <a:chExt cx="1752698" cy="2065680"/>
            </a:xfrm>
            <a:solidFill>
              <a:srgbClr val="6C6A73"/>
            </a:solidFill>
          </p:grpSpPr>
          <p:sp>
            <p:nvSpPr>
              <p:cNvPr id="45" name="자유형: 도형 69">
                <a:extLst>
                  <a:ext uri="{FF2B5EF4-FFF2-40B4-BE49-F238E27FC236}">
                    <a16:creationId xmlns:a16="http://schemas.microsoft.com/office/drawing/2014/main" id="{8753EA15-787C-4F0A-AAC7-BB38A1327CC7}"/>
                  </a:ext>
                </a:extLst>
              </p:cNvPr>
              <p:cNvSpPr/>
              <p:nvPr/>
            </p:nvSpPr>
            <p:spPr>
              <a:xfrm>
                <a:off x="5387177" y="3638980"/>
                <a:ext cx="125192" cy="312981"/>
              </a:xfrm>
              <a:custGeom>
                <a:avLst/>
                <a:gdLst>
                  <a:gd name="connsiteX0" fmla="*/ 0 w 125192"/>
                  <a:gd name="connsiteY0" fmla="*/ 0 h 312981"/>
                  <a:gd name="connsiteX1" fmla="*/ 125193 w 125192"/>
                  <a:gd name="connsiteY1" fmla="*/ 0 h 312981"/>
                  <a:gd name="connsiteX2" fmla="*/ 125193 w 125192"/>
                  <a:gd name="connsiteY2" fmla="*/ 312982 h 312981"/>
                  <a:gd name="connsiteX3" fmla="*/ 0 w 125192"/>
                  <a:gd name="connsiteY3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12981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12982"/>
                    </a:lnTo>
                    <a:lnTo>
                      <a:pt x="0" y="312982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70">
                <a:extLst>
                  <a:ext uri="{FF2B5EF4-FFF2-40B4-BE49-F238E27FC236}">
                    <a16:creationId xmlns:a16="http://schemas.microsoft.com/office/drawing/2014/main" id="{33F011D9-4255-4734-B7AF-2E0C92C988D5}"/>
                  </a:ext>
                </a:extLst>
              </p:cNvPr>
              <p:cNvSpPr/>
              <p:nvPr/>
            </p:nvSpPr>
            <p:spPr>
              <a:xfrm>
                <a:off x="6013140" y="3764173"/>
                <a:ext cx="125192" cy="187789"/>
              </a:xfrm>
              <a:custGeom>
                <a:avLst/>
                <a:gdLst>
                  <a:gd name="connsiteX0" fmla="*/ 0 w 125192"/>
                  <a:gd name="connsiteY0" fmla="*/ 0 h 187789"/>
                  <a:gd name="connsiteX1" fmla="*/ 125193 w 125192"/>
                  <a:gd name="connsiteY1" fmla="*/ 0 h 187789"/>
                  <a:gd name="connsiteX2" fmla="*/ 125193 w 125192"/>
                  <a:gd name="connsiteY2" fmla="*/ 187789 h 187789"/>
                  <a:gd name="connsiteX3" fmla="*/ 0 w 125192"/>
                  <a:gd name="connsiteY3" fmla="*/ 187789 h 18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187789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187789"/>
                    </a:lnTo>
                    <a:lnTo>
                      <a:pt x="0" y="187789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71">
                <a:extLst>
                  <a:ext uri="{FF2B5EF4-FFF2-40B4-BE49-F238E27FC236}">
                    <a16:creationId xmlns:a16="http://schemas.microsoft.com/office/drawing/2014/main" id="{F4E24188-539A-47A2-8D43-D34AF2EC89CF}"/>
                  </a:ext>
                </a:extLst>
              </p:cNvPr>
              <p:cNvSpPr/>
              <p:nvPr/>
            </p:nvSpPr>
            <p:spPr>
              <a:xfrm>
                <a:off x="6388719" y="3576383"/>
                <a:ext cx="125192" cy="375578"/>
              </a:xfrm>
              <a:custGeom>
                <a:avLst/>
                <a:gdLst>
                  <a:gd name="connsiteX0" fmla="*/ 0 w 125192"/>
                  <a:gd name="connsiteY0" fmla="*/ 0 h 375578"/>
                  <a:gd name="connsiteX1" fmla="*/ 125193 w 125192"/>
                  <a:gd name="connsiteY1" fmla="*/ 0 h 375578"/>
                  <a:gd name="connsiteX2" fmla="*/ 125193 w 125192"/>
                  <a:gd name="connsiteY2" fmla="*/ 375578 h 375578"/>
                  <a:gd name="connsiteX3" fmla="*/ 0 w 125192"/>
                  <a:gd name="connsiteY3" fmla="*/ 375578 h 37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75578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75578"/>
                    </a:lnTo>
                    <a:lnTo>
                      <a:pt x="0" y="375578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72">
                <a:extLst>
                  <a:ext uri="{FF2B5EF4-FFF2-40B4-BE49-F238E27FC236}">
                    <a16:creationId xmlns:a16="http://schemas.microsoft.com/office/drawing/2014/main" id="{837BF23E-7CF0-42FB-B0AE-0F086F96377E}"/>
                  </a:ext>
                </a:extLst>
              </p:cNvPr>
              <p:cNvSpPr/>
              <p:nvPr/>
            </p:nvSpPr>
            <p:spPr>
              <a:xfrm>
                <a:off x="5011598" y="5329082"/>
                <a:ext cx="312981" cy="312981"/>
              </a:xfrm>
              <a:custGeom>
                <a:avLst/>
                <a:gdLst>
                  <a:gd name="connsiteX0" fmla="*/ 312982 w 312981"/>
                  <a:gd name="connsiteY0" fmla="*/ 312982 h 312981"/>
                  <a:gd name="connsiteX1" fmla="*/ 0 w 312981"/>
                  <a:gd name="connsiteY1" fmla="*/ 0 h 312981"/>
                  <a:gd name="connsiteX2" fmla="*/ 125193 w 312981"/>
                  <a:gd name="connsiteY2" fmla="*/ 0 h 312981"/>
                  <a:gd name="connsiteX3" fmla="*/ 312982 w 312981"/>
                  <a:gd name="connsiteY3" fmla="*/ 187789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981" h="312981">
                    <a:moveTo>
                      <a:pt x="312982" y="312982"/>
                    </a:moveTo>
                    <a:cubicBezTo>
                      <a:pt x="140200" y="312768"/>
                      <a:pt x="214" y="172751"/>
                      <a:pt x="0" y="0"/>
                    </a:cubicBezTo>
                    <a:lnTo>
                      <a:pt x="125193" y="0"/>
                    </a:lnTo>
                    <a:cubicBezTo>
                      <a:pt x="125193" y="103706"/>
                      <a:pt x="209276" y="187789"/>
                      <a:pt x="312982" y="187789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73">
                <a:extLst>
                  <a:ext uri="{FF2B5EF4-FFF2-40B4-BE49-F238E27FC236}">
                    <a16:creationId xmlns:a16="http://schemas.microsoft.com/office/drawing/2014/main" id="{9CD206DB-F18B-4EF0-9A31-8FC9200C6B16}"/>
                  </a:ext>
                </a:extLst>
              </p:cNvPr>
              <p:cNvSpPr/>
              <p:nvPr/>
            </p:nvSpPr>
            <p:spPr>
              <a:xfrm>
                <a:off x="6451315" y="5329082"/>
                <a:ext cx="312981" cy="312981"/>
              </a:xfrm>
              <a:custGeom>
                <a:avLst/>
                <a:gdLst>
                  <a:gd name="connsiteX0" fmla="*/ 0 w 312981"/>
                  <a:gd name="connsiteY0" fmla="*/ 312982 h 312981"/>
                  <a:gd name="connsiteX1" fmla="*/ 0 w 312981"/>
                  <a:gd name="connsiteY1" fmla="*/ 187789 h 312981"/>
                  <a:gd name="connsiteX2" fmla="*/ 187789 w 312981"/>
                  <a:gd name="connsiteY2" fmla="*/ 0 h 312981"/>
                  <a:gd name="connsiteX3" fmla="*/ 312982 w 312981"/>
                  <a:gd name="connsiteY3" fmla="*/ 0 h 312981"/>
                  <a:gd name="connsiteX4" fmla="*/ 0 w 312981"/>
                  <a:gd name="connsiteY4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981" h="312981">
                    <a:moveTo>
                      <a:pt x="0" y="312982"/>
                    </a:moveTo>
                    <a:lnTo>
                      <a:pt x="0" y="187789"/>
                    </a:lnTo>
                    <a:cubicBezTo>
                      <a:pt x="103706" y="187789"/>
                      <a:pt x="187789" y="103706"/>
                      <a:pt x="187789" y="0"/>
                    </a:cubicBezTo>
                    <a:lnTo>
                      <a:pt x="312982" y="0"/>
                    </a:lnTo>
                    <a:cubicBezTo>
                      <a:pt x="312768" y="172751"/>
                      <a:pt x="172751" y="312768"/>
                      <a:pt x="0" y="312982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4" name="자유형: 도형 74">
              <a:extLst>
                <a:ext uri="{FF2B5EF4-FFF2-40B4-BE49-F238E27FC236}">
                  <a16:creationId xmlns:a16="http://schemas.microsoft.com/office/drawing/2014/main" id="{BE0431F1-61D0-490E-B999-2F36842CD968}"/>
                </a:ext>
              </a:extLst>
            </p:cNvPr>
            <p:cNvSpPr/>
            <p:nvPr/>
          </p:nvSpPr>
          <p:spPr>
            <a:xfrm>
              <a:off x="5515302" y="4662102"/>
              <a:ext cx="745288" cy="229235"/>
            </a:xfrm>
            <a:custGeom>
              <a:avLst/>
              <a:gdLst>
                <a:gd name="connsiteX0" fmla="*/ 372644 w 745288"/>
                <a:gd name="connsiteY0" fmla="*/ 228807 h 229236"/>
                <a:gd name="connsiteX1" fmla="*/ 0 w 745288"/>
                <a:gd name="connsiteY1" fmla="*/ 82005 h 229236"/>
                <a:gd name="connsiteX2" fmla="*/ 94598 w 745288"/>
                <a:gd name="connsiteY2" fmla="*/ 0 h 229236"/>
                <a:gd name="connsiteX3" fmla="*/ 372644 w 745288"/>
                <a:gd name="connsiteY3" fmla="*/ 103614 h 229236"/>
                <a:gd name="connsiteX4" fmla="*/ 650691 w 745288"/>
                <a:gd name="connsiteY4" fmla="*/ 0 h 229236"/>
                <a:gd name="connsiteX5" fmla="*/ 745288 w 745288"/>
                <a:gd name="connsiteY5" fmla="*/ 82005 h 229236"/>
                <a:gd name="connsiteX6" fmla="*/ 372644 w 745288"/>
                <a:gd name="connsiteY6" fmla="*/ 228807 h 2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88" h="229236">
                  <a:moveTo>
                    <a:pt x="372644" y="228807"/>
                  </a:moveTo>
                  <a:cubicBezTo>
                    <a:pt x="233300" y="234614"/>
                    <a:pt x="97960" y="181309"/>
                    <a:pt x="0" y="82005"/>
                  </a:cubicBezTo>
                  <a:lnTo>
                    <a:pt x="94598" y="0"/>
                  </a:lnTo>
                  <a:cubicBezTo>
                    <a:pt x="169084" y="71307"/>
                    <a:pt x="269641" y="108749"/>
                    <a:pt x="372644" y="103614"/>
                  </a:cubicBezTo>
                  <a:cubicBezTo>
                    <a:pt x="475616" y="108749"/>
                    <a:pt x="576174" y="71307"/>
                    <a:pt x="650691" y="0"/>
                  </a:cubicBezTo>
                  <a:lnTo>
                    <a:pt x="745288" y="82005"/>
                  </a:lnTo>
                  <a:cubicBezTo>
                    <a:pt x="647329" y="181309"/>
                    <a:pt x="511988" y="234614"/>
                    <a:pt x="372644" y="228807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3FD0FB-1093-4C92-9D24-700734E1E7D2}"/>
              </a:ext>
            </a:extLst>
          </p:cNvPr>
          <p:cNvGrpSpPr/>
          <p:nvPr/>
        </p:nvGrpSpPr>
        <p:grpSpPr>
          <a:xfrm>
            <a:off x="10071521" y="2056139"/>
            <a:ext cx="1059742" cy="1178428"/>
            <a:chOff x="8157791" y="3237555"/>
            <a:chExt cx="3245646" cy="360914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79AC0A1-05DF-421A-9482-F8D6E5B29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97"/>
            <a:stretch/>
          </p:blipFill>
          <p:spPr>
            <a:xfrm>
              <a:off x="8791340" y="4294783"/>
              <a:ext cx="1992772" cy="1126822"/>
            </a:xfrm>
            <a:prstGeom prst="rect">
              <a:avLst/>
            </a:prstGeom>
          </p:spPr>
        </p:pic>
        <p:grpSp>
          <p:nvGrpSpPr>
            <p:cNvPr id="52" name="그래픽 25">
              <a:extLst>
                <a:ext uri="{FF2B5EF4-FFF2-40B4-BE49-F238E27FC236}">
                  <a16:creationId xmlns:a16="http://schemas.microsoft.com/office/drawing/2014/main" id="{D25E0B78-2C70-48DC-AE49-88714FEAF7FA}"/>
                </a:ext>
              </a:extLst>
            </p:cNvPr>
            <p:cNvGrpSpPr/>
            <p:nvPr/>
          </p:nvGrpSpPr>
          <p:grpSpPr>
            <a:xfrm>
              <a:off x="8724064" y="3237555"/>
              <a:ext cx="2125987" cy="2618394"/>
              <a:chOff x="9613028" y="3028559"/>
              <a:chExt cx="2125987" cy="2618394"/>
            </a:xfrm>
          </p:grpSpPr>
          <p:sp>
            <p:nvSpPr>
              <p:cNvPr id="56" name="자유형: 도형 94">
                <a:extLst>
                  <a:ext uri="{FF2B5EF4-FFF2-40B4-BE49-F238E27FC236}">
                    <a16:creationId xmlns:a16="http://schemas.microsoft.com/office/drawing/2014/main" id="{E1785488-5ACB-4A5F-A0F3-C7FF7CA1AE12}"/>
                  </a:ext>
                </a:extLst>
              </p:cNvPr>
              <p:cNvSpPr/>
              <p:nvPr/>
            </p:nvSpPr>
            <p:spPr>
              <a:xfrm>
                <a:off x="11426366" y="4087101"/>
                <a:ext cx="312649" cy="374365"/>
              </a:xfrm>
              <a:custGeom>
                <a:avLst/>
                <a:gdLst>
                  <a:gd name="connsiteX0" fmla="*/ 250116 w 312649"/>
                  <a:gd name="connsiteY0" fmla="*/ 48045 h 374365"/>
                  <a:gd name="connsiteX1" fmla="*/ 312644 w 312649"/>
                  <a:gd name="connsiteY1" fmla="*/ 187183 h 374365"/>
                  <a:gd name="connsiteX2" fmla="*/ 257626 w 312649"/>
                  <a:gd name="connsiteY2" fmla="*/ 319466 h 374365"/>
                  <a:gd name="connsiteX3" fmla="*/ 250116 w 312649"/>
                  <a:gd name="connsiteY3" fmla="*/ 326320 h 374365"/>
                  <a:gd name="connsiteX4" fmla="*/ 125058 w 312649"/>
                  <a:gd name="connsiteY4" fmla="*/ 374365 h 374365"/>
                  <a:gd name="connsiteX5" fmla="*/ 0 w 312649"/>
                  <a:gd name="connsiteY5" fmla="*/ 374365 h 374365"/>
                  <a:gd name="connsiteX6" fmla="*/ 0 w 312649"/>
                  <a:gd name="connsiteY6" fmla="*/ 0 h 374365"/>
                  <a:gd name="connsiteX7" fmla="*/ 125058 w 312649"/>
                  <a:gd name="connsiteY7" fmla="*/ 0 h 374365"/>
                  <a:gd name="connsiteX8" fmla="*/ 250116 w 312649"/>
                  <a:gd name="connsiteY8" fmla="*/ 48045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649" h="374365">
                    <a:moveTo>
                      <a:pt x="250116" y="48045"/>
                    </a:moveTo>
                    <a:cubicBezTo>
                      <a:pt x="290234" y="83172"/>
                      <a:pt x="313041" y="133959"/>
                      <a:pt x="312644" y="187183"/>
                    </a:cubicBezTo>
                    <a:cubicBezTo>
                      <a:pt x="312675" y="236812"/>
                      <a:pt x="292860" y="284430"/>
                      <a:pt x="257626" y="319466"/>
                    </a:cubicBezTo>
                    <a:cubicBezTo>
                      <a:pt x="255275" y="321903"/>
                      <a:pt x="252772" y="324218"/>
                      <a:pt x="250116" y="326320"/>
                    </a:cubicBezTo>
                    <a:cubicBezTo>
                      <a:pt x="215890" y="357335"/>
                      <a:pt x="171313" y="374457"/>
                      <a:pt x="125058" y="374365"/>
                    </a:cubicBezTo>
                    <a:lnTo>
                      <a:pt x="0" y="374365"/>
                    </a:lnTo>
                    <a:lnTo>
                      <a:pt x="0" y="0"/>
                    </a:lnTo>
                    <a:lnTo>
                      <a:pt x="125058" y="0"/>
                    </a:lnTo>
                    <a:cubicBezTo>
                      <a:pt x="171313" y="-91"/>
                      <a:pt x="215890" y="17031"/>
                      <a:pt x="250116" y="48045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96">
                <a:extLst>
                  <a:ext uri="{FF2B5EF4-FFF2-40B4-BE49-F238E27FC236}">
                    <a16:creationId xmlns:a16="http://schemas.microsoft.com/office/drawing/2014/main" id="{8B7BADA7-C811-4D72-A929-6E214E2B300A}"/>
                  </a:ext>
                </a:extLst>
              </p:cNvPr>
              <p:cNvSpPr/>
              <p:nvPr/>
            </p:nvSpPr>
            <p:spPr>
              <a:xfrm>
                <a:off x="9613028" y="4087101"/>
                <a:ext cx="312644" cy="374365"/>
              </a:xfrm>
              <a:custGeom>
                <a:avLst/>
                <a:gdLst>
                  <a:gd name="connsiteX0" fmla="*/ 312644 w 312644"/>
                  <a:gd name="connsiteY0" fmla="*/ 249576 h 374365"/>
                  <a:gd name="connsiteX1" fmla="*/ 312644 w 312644"/>
                  <a:gd name="connsiteY1" fmla="*/ 374365 h 374365"/>
                  <a:gd name="connsiteX2" fmla="*/ 187587 w 312644"/>
                  <a:gd name="connsiteY2" fmla="*/ 374365 h 374365"/>
                  <a:gd name="connsiteX3" fmla="*/ 62529 w 312644"/>
                  <a:gd name="connsiteY3" fmla="*/ 326320 h 374365"/>
                  <a:gd name="connsiteX4" fmla="*/ 55049 w 312644"/>
                  <a:gd name="connsiteY4" fmla="*/ 319465 h 374365"/>
                  <a:gd name="connsiteX5" fmla="*/ 0 w 312644"/>
                  <a:gd name="connsiteY5" fmla="*/ 187182 h 374365"/>
                  <a:gd name="connsiteX6" fmla="*/ 187587 w 312644"/>
                  <a:gd name="connsiteY6" fmla="*/ 0 h 374365"/>
                  <a:gd name="connsiteX7" fmla="*/ 312644 w 312644"/>
                  <a:gd name="connsiteY7" fmla="*/ 0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2644" h="374365">
                    <a:moveTo>
                      <a:pt x="312644" y="249576"/>
                    </a:moveTo>
                    <a:lnTo>
                      <a:pt x="312644" y="374365"/>
                    </a:lnTo>
                    <a:lnTo>
                      <a:pt x="187587" y="374365"/>
                    </a:lnTo>
                    <a:cubicBezTo>
                      <a:pt x="141362" y="374456"/>
                      <a:pt x="96755" y="357334"/>
                      <a:pt x="62529" y="326320"/>
                    </a:cubicBezTo>
                    <a:cubicBezTo>
                      <a:pt x="59903" y="324218"/>
                      <a:pt x="57369" y="321902"/>
                      <a:pt x="55049" y="319465"/>
                    </a:cubicBezTo>
                    <a:cubicBezTo>
                      <a:pt x="19815" y="284429"/>
                      <a:pt x="0" y="236811"/>
                      <a:pt x="0" y="187182"/>
                    </a:cubicBezTo>
                    <a:cubicBezTo>
                      <a:pt x="397" y="83964"/>
                      <a:pt x="84145" y="366"/>
                      <a:pt x="187587" y="0"/>
                    </a:cubicBezTo>
                    <a:lnTo>
                      <a:pt x="312644" y="0"/>
                    </a:ln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98">
                <a:extLst>
                  <a:ext uri="{FF2B5EF4-FFF2-40B4-BE49-F238E27FC236}">
                    <a16:creationId xmlns:a16="http://schemas.microsoft.com/office/drawing/2014/main" id="{B5CEFF6C-AF90-4A2C-8929-2572839F6C44}"/>
                  </a:ext>
                </a:extLst>
              </p:cNvPr>
              <p:cNvSpPr/>
              <p:nvPr/>
            </p:nvSpPr>
            <p:spPr>
              <a:xfrm>
                <a:off x="9683709" y="3028559"/>
                <a:ext cx="1992772" cy="1106587"/>
              </a:xfrm>
              <a:custGeom>
                <a:avLst/>
                <a:gdLst>
                  <a:gd name="connsiteX0" fmla="*/ 1992772 w 1992772"/>
                  <a:gd name="connsiteY0" fmla="*/ 996148 h 1106587"/>
                  <a:gd name="connsiteX1" fmla="*/ 1992772 w 1992772"/>
                  <a:gd name="connsiteY1" fmla="*/ 1106587 h 1106587"/>
                  <a:gd name="connsiteX2" fmla="*/ 1867715 w 1992772"/>
                  <a:gd name="connsiteY2" fmla="*/ 1058543 h 1106587"/>
                  <a:gd name="connsiteX3" fmla="*/ 1805186 w 1992772"/>
                  <a:gd name="connsiteY3" fmla="*/ 1058543 h 1106587"/>
                  <a:gd name="connsiteX4" fmla="*/ 1805186 w 1992772"/>
                  <a:gd name="connsiteY4" fmla="*/ 933754 h 1106587"/>
                  <a:gd name="connsiteX5" fmla="*/ 1740794 w 1992772"/>
                  <a:gd name="connsiteY5" fmla="*/ 616787 h 1106587"/>
                  <a:gd name="connsiteX6" fmla="*/ 1304955 w 1992772"/>
                  <a:gd name="connsiteY6" fmla="*/ 871360 h 1106587"/>
                  <a:gd name="connsiteX7" fmla="*/ 0 w 1992772"/>
                  <a:gd name="connsiteY7" fmla="*/ 871360 h 1106587"/>
                  <a:gd name="connsiteX8" fmla="*/ 1054992 w 1992772"/>
                  <a:gd name="connsiteY8" fmla="*/ 1986 h 1106587"/>
                  <a:gd name="connsiteX9" fmla="*/ 1992772 w 1992772"/>
                  <a:gd name="connsiteY9" fmla="*/ 996148 h 110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2772" h="1106587">
                    <a:moveTo>
                      <a:pt x="1992772" y="996148"/>
                    </a:moveTo>
                    <a:lnTo>
                      <a:pt x="1992772" y="1106587"/>
                    </a:lnTo>
                    <a:cubicBezTo>
                      <a:pt x="1958546" y="1075573"/>
                      <a:pt x="1913970" y="1058451"/>
                      <a:pt x="1867715" y="1058543"/>
                    </a:cubicBezTo>
                    <a:lnTo>
                      <a:pt x="1805186" y="1058543"/>
                    </a:lnTo>
                    <a:lnTo>
                      <a:pt x="1805186" y="933754"/>
                    </a:lnTo>
                    <a:cubicBezTo>
                      <a:pt x="1805247" y="824869"/>
                      <a:pt x="1783325" y="717081"/>
                      <a:pt x="1740794" y="616787"/>
                    </a:cubicBezTo>
                    <a:cubicBezTo>
                      <a:pt x="1652558" y="774265"/>
                      <a:pt x="1485763" y="871665"/>
                      <a:pt x="1304955" y="871360"/>
                    </a:cubicBezTo>
                    <a:lnTo>
                      <a:pt x="0" y="871360"/>
                    </a:lnTo>
                    <a:cubicBezTo>
                      <a:pt x="67078" y="349419"/>
                      <a:pt x="528656" y="-30948"/>
                      <a:pt x="1054992" y="1986"/>
                    </a:cubicBezTo>
                    <a:cubicBezTo>
                      <a:pt x="1581327" y="34950"/>
                      <a:pt x="1991643" y="469911"/>
                      <a:pt x="1992772" y="996148"/>
                    </a:cubicBezTo>
                    <a:close/>
                  </a:path>
                </a:pathLst>
              </a:custGeom>
              <a:solidFill>
                <a:srgbClr val="89889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99">
                <a:extLst>
                  <a:ext uri="{FF2B5EF4-FFF2-40B4-BE49-F238E27FC236}">
                    <a16:creationId xmlns:a16="http://schemas.microsoft.com/office/drawing/2014/main" id="{BBB940CA-1071-4021-A8BA-C2784D6050CB}"/>
                  </a:ext>
                </a:extLst>
              </p:cNvPr>
              <p:cNvSpPr/>
              <p:nvPr/>
            </p:nvSpPr>
            <p:spPr>
              <a:xfrm>
                <a:off x="9863116" y="3645346"/>
                <a:ext cx="1625778" cy="1502455"/>
              </a:xfrm>
              <a:custGeom>
                <a:avLst/>
                <a:gdLst>
                  <a:gd name="connsiteX0" fmla="*/ 1625778 w 1625778"/>
                  <a:gd name="connsiteY0" fmla="*/ 441755 h 1502455"/>
                  <a:gd name="connsiteX1" fmla="*/ 1625778 w 1625778"/>
                  <a:gd name="connsiteY1" fmla="*/ 691332 h 1502455"/>
                  <a:gd name="connsiteX2" fmla="*/ 812903 w 1625778"/>
                  <a:gd name="connsiteY2" fmla="*/ 1502455 h 1502455"/>
                  <a:gd name="connsiteX3" fmla="*/ 27 w 1625778"/>
                  <a:gd name="connsiteY3" fmla="*/ 691332 h 1502455"/>
                  <a:gd name="connsiteX4" fmla="*/ 27 w 1625778"/>
                  <a:gd name="connsiteY4" fmla="*/ 316967 h 1502455"/>
                  <a:gd name="connsiteX5" fmla="*/ 3172 w 1625778"/>
                  <a:gd name="connsiteY5" fmla="*/ 254573 h 1502455"/>
                  <a:gd name="connsiteX6" fmla="*/ 1125547 w 1625778"/>
                  <a:gd name="connsiteY6" fmla="*/ 254573 h 1502455"/>
                  <a:gd name="connsiteX7" fmla="*/ 1561387 w 1625778"/>
                  <a:gd name="connsiteY7" fmla="*/ 0 h 1502455"/>
                  <a:gd name="connsiteX8" fmla="*/ 1625778 w 1625778"/>
                  <a:gd name="connsiteY8" fmla="*/ 316967 h 15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778" h="1502455">
                    <a:moveTo>
                      <a:pt x="1625778" y="441755"/>
                    </a:moveTo>
                    <a:lnTo>
                      <a:pt x="1625778" y="691332"/>
                    </a:lnTo>
                    <a:cubicBezTo>
                      <a:pt x="1625778" y="1139302"/>
                      <a:pt x="1261841" y="1502455"/>
                      <a:pt x="812903" y="1502455"/>
                    </a:cubicBezTo>
                    <a:cubicBezTo>
                      <a:pt x="363965" y="1502455"/>
                      <a:pt x="27" y="1139302"/>
                      <a:pt x="27" y="691332"/>
                    </a:cubicBezTo>
                    <a:lnTo>
                      <a:pt x="27" y="316967"/>
                    </a:lnTo>
                    <a:cubicBezTo>
                      <a:pt x="-186" y="296128"/>
                      <a:pt x="852" y="275290"/>
                      <a:pt x="3172" y="254573"/>
                    </a:cubicBezTo>
                    <a:lnTo>
                      <a:pt x="1125547" y="254573"/>
                    </a:lnTo>
                    <a:cubicBezTo>
                      <a:pt x="1306356" y="254878"/>
                      <a:pt x="1473150" y="157478"/>
                      <a:pt x="1561387" y="0"/>
                    </a:cubicBezTo>
                    <a:cubicBezTo>
                      <a:pt x="1603918" y="100294"/>
                      <a:pt x="1625839" y="208082"/>
                      <a:pt x="1625778" y="316967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101">
                <a:extLst>
                  <a:ext uri="{FF2B5EF4-FFF2-40B4-BE49-F238E27FC236}">
                    <a16:creationId xmlns:a16="http://schemas.microsoft.com/office/drawing/2014/main" id="{387B855D-2556-404E-A35F-FBECA7FE07B1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590885"/>
              </a:xfrm>
              <a:custGeom>
                <a:avLst/>
                <a:gdLst>
                  <a:gd name="connsiteX0" fmla="*/ 750347 w 750346"/>
                  <a:gd name="connsiteY0" fmla="*/ 0 h 590885"/>
                  <a:gd name="connsiteX1" fmla="*/ 750347 w 750346"/>
                  <a:gd name="connsiteY1" fmla="*/ 278915 h 590885"/>
                  <a:gd name="connsiteX2" fmla="*/ 375173 w 750346"/>
                  <a:gd name="connsiteY2" fmla="*/ 590886 h 590885"/>
                  <a:gd name="connsiteX3" fmla="*/ 0 w 750346"/>
                  <a:gd name="connsiteY3" fmla="*/ 278915 h 590885"/>
                  <a:gd name="connsiteX4" fmla="*/ 0 w 750346"/>
                  <a:gd name="connsiteY4" fmla="*/ 0 h 590885"/>
                  <a:gd name="connsiteX5" fmla="*/ 750347 w 750346"/>
                  <a:gd name="connsiteY5" fmla="*/ 0 h 59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0346" h="590885">
                    <a:moveTo>
                      <a:pt x="750347" y="0"/>
                    </a:moveTo>
                    <a:lnTo>
                      <a:pt x="750347" y="278915"/>
                    </a:lnTo>
                    <a:lnTo>
                      <a:pt x="375173" y="590886"/>
                    </a:lnTo>
                    <a:lnTo>
                      <a:pt x="0" y="278915"/>
                    </a:ln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103">
                <a:extLst>
                  <a:ext uri="{FF2B5EF4-FFF2-40B4-BE49-F238E27FC236}">
                    <a16:creationId xmlns:a16="http://schemas.microsoft.com/office/drawing/2014/main" id="{FF4997F3-3D90-495D-9535-DE5C6B35B7A8}"/>
                  </a:ext>
                </a:extLst>
              </p:cNvPr>
              <p:cNvSpPr/>
              <p:nvPr/>
            </p:nvSpPr>
            <p:spPr>
              <a:xfrm>
                <a:off x="9675553" y="3899919"/>
                <a:ext cx="190735" cy="235227"/>
              </a:xfrm>
              <a:custGeom>
                <a:avLst/>
                <a:gdLst>
                  <a:gd name="connsiteX0" fmla="*/ 8156 w 190735"/>
                  <a:gd name="connsiteY0" fmla="*/ 0 h 235227"/>
                  <a:gd name="connsiteX1" fmla="*/ 190735 w 190735"/>
                  <a:gd name="connsiteY1" fmla="*/ 0 h 235227"/>
                  <a:gd name="connsiteX2" fmla="*/ 187591 w 190735"/>
                  <a:gd name="connsiteY2" fmla="*/ 62394 h 235227"/>
                  <a:gd name="connsiteX3" fmla="*/ 187591 w 190735"/>
                  <a:gd name="connsiteY3" fmla="*/ 187182 h 235227"/>
                  <a:gd name="connsiteX4" fmla="*/ 125062 w 190735"/>
                  <a:gd name="connsiteY4" fmla="*/ 187182 h 235227"/>
                  <a:gd name="connsiteX5" fmla="*/ 4 w 190735"/>
                  <a:gd name="connsiteY5" fmla="*/ 235227 h 235227"/>
                  <a:gd name="connsiteX6" fmla="*/ 4 w 190735"/>
                  <a:gd name="connsiteY6" fmla="*/ 124788 h 235227"/>
                  <a:gd name="connsiteX7" fmla="*/ 8156 w 190735"/>
                  <a:gd name="connsiteY7" fmla="*/ 0 h 23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735" h="235227">
                    <a:moveTo>
                      <a:pt x="8156" y="0"/>
                    </a:moveTo>
                    <a:lnTo>
                      <a:pt x="190735" y="0"/>
                    </a:lnTo>
                    <a:cubicBezTo>
                      <a:pt x="188415" y="20717"/>
                      <a:pt x="187377" y="41555"/>
                      <a:pt x="187591" y="62394"/>
                    </a:cubicBezTo>
                    <a:lnTo>
                      <a:pt x="187591" y="187182"/>
                    </a:lnTo>
                    <a:lnTo>
                      <a:pt x="125062" y="187182"/>
                    </a:lnTo>
                    <a:cubicBezTo>
                      <a:pt x="78837" y="187091"/>
                      <a:pt x="34230" y="204213"/>
                      <a:pt x="4" y="235227"/>
                    </a:cubicBezTo>
                    <a:lnTo>
                      <a:pt x="4" y="124788"/>
                    </a:lnTo>
                    <a:cubicBezTo>
                      <a:pt x="-118" y="83050"/>
                      <a:pt x="2599" y="41373"/>
                      <a:pt x="81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104">
                <a:extLst>
                  <a:ext uri="{FF2B5EF4-FFF2-40B4-BE49-F238E27FC236}">
                    <a16:creationId xmlns:a16="http://schemas.microsoft.com/office/drawing/2014/main" id="{0F134C5E-AD72-4861-A28D-E14992F271BE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216505"/>
              </a:xfrm>
              <a:custGeom>
                <a:avLst/>
                <a:gdLst>
                  <a:gd name="connsiteX0" fmla="*/ 750347 w 750346"/>
                  <a:gd name="connsiteY0" fmla="*/ 0 h 216505"/>
                  <a:gd name="connsiteX1" fmla="*/ 750347 w 750346"/>
                  <a:gd name="connsiteY1" fmla="*/ 124788 h 216505"/>
                  <a:gd name="connsiteX2" fmla="*/ 0 w 750346"/>
                  <a:gd name="connsiteY2" fmla="*/ 124788 h 216505"/>
                  <a:gd name="connsiteX3" fmla="*/ 0 w 750346"/>
                  <a:gd name="connsiteY3" fmla="*/ 0 h 216505"/>
                  <a:gd name="connsiteX4" fmla="*/ 750347 w 750346"/>
                  <a:gd name="connsiteY4" fmla="*/ 0 h 21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346" h="216505">
                    <a:moveTo>
                      <a:pt x="750347" y="0"/>
                    </a:moveTo>
                    <a:lnTo>
                      <a:pt x="750347" y="124788"/>
                    </a:lnTo>
                    <a:cubicBezTo>
                      <a:pt x="515253" y="247078"/>
                      <a:pt x="235124" y="247078"/>
                      <a:pt x="0" y="124788"/>
                    </a:cubicBez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105">
                <a:extLst>
                  <a:ext uri="{FF2B5EF4-FFF2-40B4-BE49-F238E27FC236}">
                    <a16:creationId xmlns:a16="http://schemas.microsoft.com/office/drawing/2014/main" id="{C1F885A2-C50D-4300-9812-A8C344E9DC8D}"/>
                  </a:ext>
                </a:extLst>
              </p:cNvPr>
              <p:cNvSpPr/>
              <p:nvPr/>
            </p:nvSpPr>
            <p:spPr>
              <a:xfrm>
                <a:off x="10488432" y="4087101"/>
                <a:ext cx="375173" cy="436758"/>
              </a:xfrm>
              <a:custGeom>
                <a:avLst/>
                <a:gdLst>
                  <a:gd name="connsiteX0" fmla="*/ 187587 w 375173"/>
                  <a:gd name="connsiteY0" fmla="*/ 436759 h 436758"/>
                  <a:gd name="connsiteX1" fmla="*/ 0 w 375173"/>
                  <a:gd name="connsiteY1" fmla="*/ 249576 h 436758"/>
                  <a:gd name="connsiteX2" fmla="*/ 0 w 375173"/>
                  <a:gd name="connsiteY2" fmla="*/ 0 h 436758"/>
                  <a:gd name="connsiteX3" fmla="*/ 125058 w 375173"/>
                  <a:gd name="connsiteY3" fmla="*/ 0 h 436758"/>
                  <a:gd name="connsiteX4" fmla="*/ 125058 w 375173"/>
                  <a:gd name="connsiteY4" fmla="*/ 249576 h 436758"/>
                  <a:gd name="connsiteX5" fmla="*/ 187587 w 375173"/>
                  <a:gd name="connsiteY5" fmla="*/ 311971 h 436758"/>
                  <a:gd name="connsiteX6" fmla="*/ 250116 w 375173"/>
                  <a:gd name="connsiteY6" fmla="*/ 249576 h 436758"/>
                  <a:gd name="connsiteX7" fmla="*/ 250116 w 375173"/>
                  <a:gd name="connsiteY7" fmla="*/ 0 h 436758"/>
                  <a:gd name="connsiteX8" fmla="*/ 375173 w 375173"/>
                  <a:gd name="connsiteY8" fmla="*/ 0 h 436758"/>
                  <a:gd name="connsiteX9" fmla="*/ 375173 w 375173"/>
                  <a:gd name="connsiteY9" fmla="*/ 249576 h 436758"/>
                  <a:gd name="connsiteX10" fmla="*/ 187587 w 375173"/>
                  <a:gd name="connsiteY10" fmla="*/ 436759 h 43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5173" h="436758">
                    <a:moveTo>
                      <a:pt x="187587" y="436759"/>
                    </a:moveTo>
                    <a:cubicBezTo>
                      <a:pt x="83993" y="436759"/>
                      <a:pt x="0" y="352947"/>
                      <a:pt x="0" y="249576"/>
                    </a:cubicBezTo>
                    <a:lnTo>
                      <a:pt x="0" y="0"/>
                    </a:lnTo>
                    <a:lnTo>
                      <a:pt x="125058" y="0"/>
                    </a:lnTo>
                    <a:lnTo>
                      <a:pt x="125058" y="249576"/>
                    </a:lnTo>
                    <a:cubicBezTo>
                      <a:pt x="125058" y="284033"/>
                      <a:pt x="153055" y="311971"/>
                      <a:pt x="187587" y="311971"/>
                    </a:cubicBezTo>
                    <a:cubicBezTo>
                      <a:pt x="222149" y="311971"/>
                      <a:pt x="250116" y="284033"/>
                      <a:pt x="250116" y="249576"/>
                    </a:cubicBezTo>
                    <a:lnTo>
                      <a:pt x="250116" y="0"/>
                    </a:lnTo>
                    <a:lnTo>
                      <a:pt x="375173" y="0"/>
                    </a:lnTo>
                    <a:lnTo>
                      <a:pt x="375173" y="249576"/>
                    </a:lnTo>
                    <a:cubicBezTo>
                      <a:pt x="375173" y="352947"/>
                      <a:pt x="291211" y="436759"/>
                      <a:pt x="187587" y="436759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106">
                <a:extLst>
                  <a:ext uri="{FF2B5EF4-FFF2-40B4-BE49-F238E27FC236}">
                    <a16:creationId xmlns:a16="http://schemas.microsoft.com/office/drawing/2014/main" id="{BB0E97AE-64DC-49D7-B283-E233E93D5309}"/>
                  </a:ext>
                </a:extLst>
              </p:cNvPr>
              <p:cNvSpPr/>
              <p:nvPr/>
            </p:nvSpPr>
            <p:spPr>
              <a:xfrm>
                <a:off x="10988622" y="4024700"/>
                <a:ext cx="125129" cy="124812"/>
              </a:xfrm>
              <a:custGeom>
                <a:avLst/>
                <a:gdLst>
                  <a:gd name="connsiteX0" fmla="*/ 62570 w 125129"/>
                  <a:gd name="connsiteY0" fmla="*/ 124795 h 124812"/>
                  <a:gd name="connsiteX1" fmla="*/ 38817 w 125129"/>
                  <a:gd name="connsiteY1" fmla="*/ 119799 h 124812"/>
                  <a:gd name="connsiteX2" fmla="*/ 18177 w 125129"/>
                  <a:gd name="connsiteY2" fmla="*/ 106698 h 124812"/>
                  <a:gd name="connsiteX3" fmla="*/ 41 w 125129"/>
                  <a:gd name="connsiteY3" fmla="*/ 62401 h 124812"/>
                  <a:gd name="connsiteX4" fmla="*/ 1293 w 125129"/>
                  <a:gd name="connsiteY4" fmla="*/ 49910 h 124812"/>
                  <a:gd name="connsiteX5" fmla="*/ 5049 w 125129"/>
                  <a:gd name="connsiteY5" fmla="*/ 38698 h 124812"/>
                  <a:gd name="connsiteX6" fmla="*/ 10697 w 125129"/>
                  <a:gd name="connsiteY6" fmla="*/ 28096 h 124812"/>
                  <a:gd name="connsiteX7" fmla="*/ 18177 w 125129"/>
                  <a:gd name="connsiteY7" fmla="*/ 18104 h 124812"/>
                  <a:gd name="connsiteX8" fmla="*/ 38817 w 125129"/>
                  <a:gd name="connsiteY8" fmla="*/ 5003 h 124812"/>
                  <a:gd name="connsiteX9" fmla="*/ 74416 w 125129"/>
                  <a:gd name="connsiteY9" fmla="*/ 1256 h 124812"/>
                  <a:gd name="connsiteX10" fmla="*/ 86354 w 125129"/>
                  <a:gd name="connsiteY10" fmla="*/ 5003 h 124812"/>
                  <a:gd name="connsiteX11" fmla="*/ 96979 w 125129"/>
                  <a:gd name="connsiteY11" fmla="*/ 10609 h 124812"/>
                  <a:gd name="connsiteX12" fmla="*/ 106994 w 125129"/>
                  <a:gd name="connsiteY12" fmla="*/ 18104 h 124812"/>
                  <a:gd name="connsiteX13" fmla="*/ 106994 w 125129"/>
                  <a:gd name="connsiteY13" fmla="*/ 106698 h 124812"/>
                  <a:gd name="connsiteX14" fmla="*/ 96979 w 125129"/>
                  <a:gd name="connsiteY14" fmla="*/ 114193 h 124812"/>
                  <a:gd name="connsiteX15" fmla="*/ 86354 w 125129"/>
                  <a:gd name="connsiteY15" fmla="*/ 119799 h 124812"/>
                  <a:gd name="connsiteX16" fmla="*/ 74416 w 125129"/>
                  <a:gd name="connsiteY16" fmla="*/ 123546 h 124812"/>
                  <a:gd name="connsiteX17" fmla="*/ 62570 w 125129"/>
                  <a:gd name="connsiteY17" fmla="*/ 124795 h 12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129" h="124812">
                    <a:moveTo>
                      <a:pt x="62570" y="124795"/>
                    </a:moveTo>
                    <a:cubicBezTo>
                      <a:pt x="54388" y="125008"/>
                      <a:pt x="46236" y="123302"/>
                      <a:pt x="38817" y="119799"/>
                    </a:cubicBezTo>
                    <a:cubicBezTo>
                      <a:pt x="31184" y="116783"/>
                      <a:pt x="24161" y="112334"/>
                      <a:pt x="18177" y="106698"/>
                    </a:cubicBezTo>
                    <a:cubicBezTo>
                      <a:pt x="6514" y="94908"/>
                      <a:pt x="11" y="78974"/>
                      <a:pt x="41" y="62401"/>
                    </a:cubicBezTo>
                    <a:cubicBezTo>
                      <a:pt x="-142" y="58197"/>
                      <a:pt x="286" y="53992"/>
                      <a:pt x="1293" y="49910"/>
                    </a:cubicBezTo>
                    <a:cubicBezTo>
                      <a:pt x="1995" y="46010"/>
                      <a:pt x="3247" y="42233"/>
                      <a:pt x="5049" y="38698"/>
                    </a:cubicBezTo>
                    <a:cubicBezTo>
                      <a:pt x="6300" y="34860"/>
                      <a:pt x="8193" y="31265"/>
                      <a:pt x="10697" y="28096"/>
                    </a:cubicBezTo>
                    <a:cubicBezTo>
                      <a:pt x="12834" y="24501"/>
                      <a:pt x="15338" y="21150"/>
                      <a:pt x="18177" y="18104"/>
                    </a:cubicBezTo>
                    <a:cubicBezTo>
                      <a:pt x="24161" y="12467"/>
                      <a:pt x="31184" y="8019"/>
                      <a:pt x="38817" y="5003"/>
                    </a:cubicBezTo>
                    <a:cubicBezTo>
                      <a:pt x="49991" y="37"/>
                      <a:pt x="62448" y="-1273"/>
                      <a:pt x="74416" y="1256"/>
                    </a:cubicBezTo>
                    <a:cubicBezTo>
                      <a:pt x="78569" y="1835"/>
                      <a:pt x="82599" y="3114"/>
                      <a:pt x="86354" y="5003"/>
                    </a:cubicBezTo>
                    <a:cubicBezTo>
                      <a:pt x="90171" y="6252"/>
                      <a:pt x="93774" y="8141"/>
                      <a:pt x="96979" y="10609"/>
                    </a:cubicBezTo>
                    <a:cubicBezTo>
                      <a:pt x="100674" y="13107"/>
                      <a:pt x="103849" y="15605"/>
                      <a:pt x="106994" y="18104"/>
                    </a:cubicBezTo>
                    <a:cubicBezTo>
                      <a:pt x="131175" y="42720"/>
                      <a:pt x="131175" y="82082"/>
                      <a:pt x="106994" y="106698"/>
                    </a:cubicBezTo>
                    <a:cubicBezTo>
                      <a:pt x="103910" y="109532"/>
                      <a:pt x="100552" y="112030"/>
                      <a:pt x="96979" y="114193"/>
                    </a:cubicBezTo>
                    <a:cubicBezTo>
                      <a:pt x="93774" y="116661"/>
                      <a:pt x="90171" y="118550"/>
                      <a:pt x="86354" y="119799"/>
                    </a:cubicBezTo>
                    <a:cubicBezTo>
                      <a:pt x="82599" y="121688"/>
                      <a:pt x="78569" y="122967"/>
                      <a:pt x="74416" y="123546"/>
                    </a:cubicBezTo>
                    <a:cubicBezTo>
                      <a:pt x="70508" y="124277"/>
                      <a:pt x="66539" y="124704"/>
                      <a:pt x="62570" y="12479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107">
                <a:extLst>
                  <a:ext uri="{FF2B5EF4-FFF2-40B4-BE49-F238E27FC236}">
                    <a16:creationId xmlns:a16="http://schemas.microsoft.com/office/drawing/2014/main" id="{F0F62D16-AF52-4AAE-A5CC-DE4F581B2835}"/>
                  </a:ext>
                </a:extLst>
              </p:cNvPr>
              <p:cNvSpPr/>
              <p:nvPr/>
            </p:nvSpPr>
            <p:spPr>
              <a:xfrm>
                <a:off x="10239563" y="4025960"/>
                <a:ext cx="123823" cy="123534"/>
              </a:xfrm>
              <a:custGeom>
                <a:avLst/>
                <a:gdLst>
                  <a:gd name="connsiteX0" fmla="*/ 61283 w 123823"/>
                  <a:gd name="connsiteY0" fmla="*/ 123535 h 123534"/>
                  <a:gd name="connsiteX1" fmla="*/ 1105 w 123823"/>
                  <a:gd name="connsiteY1" fmla="*/ 73358 h 123534"/>
                  <a:gd name="connsiteX2" fmla="*/ 38506 w 123823"/>
                  <a:gd name="connsiteY2" fmla="*/ 4596 h 123534"/>
                  <a:gd name="connsiteX3" fmla="*/ 113461 w 123823"/>
                  <a:gd name="connsiteY3" fmla="*/ 27567 h 123534"/>
                  <a:gd name="connsiteX4" fmla="*/ 105706 w 123823"/>
                  <a:gd name="connsiteY4" fmla="*/ 105438 h 123534"/>
                  <a:gd name="connsiteX5" fmla="*/ 61283 w 123823"/>
                  <a:gd name="connsiteY5" fmla="*/ 123535 h 12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3" h="123534">
                    <a:moveTo>
                      <a:pt x="61283" y="123535"/>
                    </a:moveTo>
                    <a:cubicBezTo>
                      <a:pt x="31820" y="123230"/>
                      <a:pt x="6661" y="102239"/>
                      <a:pt x="1105" y="73358"/>
                    </a:cubicBezTo>
                    <a:cubicBezTo>
                      <a:pt x="-4422" y="44476"/>
                      <a:pt x="11211" y="15716"/>
                      <a:pt x="38506" y="4596"/>
                    </a:cubicBezTo>
                    <a:cubicBezTo>
                      <a:pt x="65801" y="-6524"/>
                      <a:pt x="97157" y="3073"/>
                      <a:pt x="113461" y="27567"/>
                    </a:cubicBezTo>
                    <a:cubicBezTo>
                      <a:pt x="129796" y="52062"/>
                      <a:pt x="126529" y="84630"/>
                      <a:pt x="105706" y="105438"/>
                    </a:cubicBezTo>
                    <a:cubicBezTo>
                      <a:pt x="93707" y="116832"/>
                      <a:pt x="77861" y="123291"/>
                      <a:pt x="61283" y="12353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110">
                <a:extLst>
                  <a:ext uri="{FF2B5EF4-FFF2-40B4-BE49-F238E27FC236}">
                    <a16:creationId xmlns:a16="http://schemas.microsoft.com/office/drawing/2014/main" id="{42E8782E-37E8-4C29-A11C-144ECDEBC8D0}"/>
                  </a:ext>
                </a:extLst>
              </p:cNvPr>
              <p:cNvSpPr/>
              <p:nvPr/>
            </p:nvSpPr>
            <p:spPr>
              <a:xfrm>
                <a:off x="10303807" y="4607793"/>
                <a:ext cx="744453" cy="228477"/>
              </a:xfrm>
              <a:custGeom>
                <a:avLst/>
                <a:gdLst>
                  <a:gd name="connsiteX0" fmla="*/ 372212 w 744453"/>
                  <a:gd name="connsiteY0" fmla="*/ 228037 h 228477"/>
                  <a:gd name="connsiteX1" fmla="*/ 0 w 744453"/>
                  <a:gd name="connsiteY1" fmla="*/ 81709 h 228477"/>
                  <a:gd name="connsiteX2" fmla="*/ 94526 w 744453"/>
                  <a:gd name="connsiteY2" fmla="*/ 0 h 228477"/>
                  <a:gd name="connsiteX3" fmla="*/ 372212 w 744453"/>
                  <a:gd name="connsiteY3" fmla="*/ 103249 h 228477"/>
                  <a:gd name="connsiteX4" fmla="*/ 649928 w 744453"/>
                  <a:gd name="connsiteY4" fmla="*/ 0 h 228477"/>
                  <a:gd name="connsiteX5" fmla="*/ 744454 w 744453"/>
                  <a:gd name="connsiteY5" fmla="*/ 81709 h 228477"/>
                  <a:gd name="connsiteX6" fmla="*/ 372212 w 744453"/>
                  <a:gd name="connsiteY6" fmla="*/ 228037 h 22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453" h="228477">
                    <a:moveTo>
                      <a:pt x="372212" y="228037"/>
                    </a:moveTo>
                    <a:cubicBezTo>
                      <a:pt x="233018" y="233917"/>
                      <a:pt x="97793" y="180754"/>
                      <a:pt x="0" y="81709"/>
                    </a:cubicBezTo>
                    <a:lnTo>
                      <a:pt x="94526" y="0"/>
                    </a:lnTo>
                    <a:cubicBezTo>
                      <a:pt x="168901" y="71077"/>
                      <a:pt x="269350" y="108459"/>
                      <a:pt x="372212" y="103249"/>
                    </a:cubicBezTo>
                    <a:cubicBezTo>
                      <a:pt x="475103" y="108459"/>
                      <a:pt x="575553" y="71077"/>
                      <a:pt x="649928" y="0"/>
                    </a:cubicBezTo>
                    <a:lnTo>
                      <a:pt x="744454" y="81709"/>
                    </a:lnTo>
                    <a:cubicBezTo>
                      <a:pt x="646661" y="180754"/>
                      <a:pt x="511436" y="233917"/>
                      <a:pt x="372212" y="228037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3" name="그래픽 23">
              <a:extLst>
                <a:ext uri="{FF2B5EF4-FFF2-40B4-BE49-F238E27FC236}">
                  <a16:creationId xmlns:a16="http://schemas.microsoft.com/office/drawing/2014/main" id="{0CD42B02-4904-4813-A265-7D0B3FA11612}"/>
                </a:ext>
              </a:extLst>
            </p:cNvPr>
            <p:cNvGrpSpPr/>
            <p:nvPr/>
          </p:nvGrpSpPr>
          <p:grpSpPr>
            <a:xfrm>
              <a:off x="8157791" y="5421690"/>
              <a:ext cx="3245646" cy="1425006"/>
              <a:chOff x="11222585" y="5448708"/>
              <a:chExt cx="3136579" cy="1377120"/>
            </a:xfrm>
          </p:grpSpPr>
          <p:sp>
            <p:nvSpPr>
              <p:cNvPr id="54" name="자유형: 도형 78">
                <a:extLst>
                  <a:ext uri="{FF2B5EF4-FFF2-40B4-BE49-F238E27FC236}">
                    <a16:creationId xmlns:a16="http://schemas.microsoft.com/office/drawing/2014/main" id="{DDE42392-C646-40F6-BEC2-75303BC1E5FD}"/>
                  </a:ext>
                </a:extLst>
              </p:cNvPr>
              <p:cNvSpPr/>
              <p:nvPr/>
            </p:nvSpPr>
            <p:spPr>
              <a:xfrm>
                <a:off x="11222585" y="5560116"/>
                <a:ext cx="3136579" cy="1265712"/>
              </a:xfrm>
              <a:custGeom>
                <a:avLst/>
                <a:gdLst>
                  <a:gd name="connsiteX0" fmla="*/ 2509263 w 3136579"/>
                  <a:gd name="connsiteY0" fmla="*/ 1265712 h 1265712"/>
                  <a:gd name="connsiteX1" fmla="*/ 0 w 3136579"/>
                  <a:gd name="connsiteY1" fmla="*/ 1265712 h 1265712"/>
                  <a:gd name="connsiteX2" fmla="*/ 0 w 3136579"/>
                  <a:gd name="connsiteY2" fmla="*/ 843187 h 1265712"/>
                  <a:gd name="connsiteX3" fmla="*/ 561460 w 3136579"/>
                  <a:gd name="connsiteY3" fmla="*/ 117063 h 1265712"/>
                  <a:gd name="connsiteX4" fmla="*/ 1007473 w 3136579"/>
                  <a:gd name="connsiteY4" fmla="*/ 0 h 1265712"/>
                  <a:gd name="connsiteX5" fmla="*/ 1568290 w 3136579"/>
                  <a:gd name="connsiteY5" fmla="*/ 389363 h 1265712"/>
                  <a:gd name="connsiteX6" fmla="*/ 2129106 w 3136579"/>
                  <a:gd name="connsiteY6" fmla="*/ 0 h 1265712"/>
                  <a:gd name="connsiteX7" fmla="*/ 2575119 w 3136579"/>
                  <a:gd name="connsiteY7" fmla="*/ 117063 h 1265712"/>
                  <a:gd name="connsiteX8" fmla="*/ 3136579 w 3136579"/>
                  <a:gd name="connsiteY8" fmla="*/ 843187 h 1265712"/>
                  <a:gd name="connsiteX9" fmla="*/ 3136579 w 3136579"/>
                  <a:gd name="connsiteY9" fmla="*/ 1265712 h 1265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6579" h="1265712">
                    <a:moveTo>
                      <a:pt x="2509263" y="1265712"/>
                    </a:moveTo>
                    <a:lnTo>
                      <a:pt x="0" y="1265712"/>
                    </a:lnTo>
                    <a:lnTo>
                      <a:pt x="0" y="843187"/>
                    </a:lnTo>
                    <a:cubicBezTo>
                      <a:pt x="-214" y="501871"/>
                      <a:pt x="230526" y="203469"/>
                      <a:pt x="561460" y="117063"/>
                    </a:cubicBezTo>
                    <a:lnTo>
                      <a:pt x="1007473" y="0"/>
                    </a:lnTo>
                    <a:cubicBezTo>
                      <a:pt x="1036940" y="222235"/>
                      <a:pt x="1272826" y="389363"/>
                      <a:pt x="1568290" y="389363"/>
                    </a:cubicBezTo>
                    <a:cubicBezTo>
                      <a:pt x="1863753" y="389363"/>
                      <a:pt x="2099640" y="222235"/>
                      <a:pt x="2129106" y="0"/>
                    </a:cubicBezTo>
                    <a:lnTo>
                      <a:pt x="2575119" y="117063"/>
                    </a:lnTo>
                    <a:cubicBezTo>
                      <a:pt x="2906053" y="203469"/>
                      <a:pt x="3136794" y="501871"/>
                      <a:pt x="3136579" y="843187"/>
                    </a:cubicBezTo>
                    <a:lnTo>
                      <a:pt x="3136579" y="1265712"/>
                    </a:lnTo>
                    <a:close/>
                  </a:path>
                </a:pathLst>
              </a:custGeom>
              <a:solidFill>
                <a:srgbClr val="FFB655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82">
                <a:extLst>
                  <a:ext uri="{FF2B5EF4-FFF2-40B4-BE49-F238E27FC236}">
                    <a16:creationId xmlns:a16="http://schemas.microsoft.com/office/drawing/2014/main" id="{EC13C5F1-1038-4E7D-96E4-2554F8C902AB}"/>
                  </a:ext>
                </a:extLst>
              </p:cNvPr>
              <p:cNvSpPr/>
              <p:nvPr/>
            </p:nvSpPr>
            <p:spPr>
              <a:xfrm>
                <a:off x="12230058" y="5448708"/>
                <a:ext cx="1121633" cy="500771"/>
              </a:xfrm>
              <a:custGeom>
                <a:avLst/>
                <a:gdLst>
                  <a:gd name="connsiteX0" fmla="*/ 937206 w 1121633"/>
                  <a:gd name="connsiteY0" fmla="*/ 62596 h 500771"/>
                  <a:gd name="connsiteX1" fmla="*/ 1121633 w 1121633"/>
                  <a:gd name="connsiteY1" fmla="*/ 111408 h 500771"/>
                  <a:gd name="connsiteX2" fmla="*/ 560817 w 1121633"/>
                  <a:gd name="connsiteY2" fmla="*/ 500771 h 500771"/>
                  <a:gd name="connsiteX3" fmla="*/ 0 w 1121633"/>
                  <a:gd name="connsiteY3" fmla="*/ 111408 h 500771"/>
                  <a:gd name="connsiteX4" fmla="*/ 184427 w 1121633"/>
                  <a:gd name="connsiteY4" fmla="*/ 62596 h 500771"/>
                  <a:gd name="connsiteX5" fmla="*/ 184427 w 1121633"/>
                  <a:gd name="connsiteY5" fmla="*/ 0 h 500771"/>
                  <a:gd name="connsiteX6" fmla="*/ 560817 w 1121633"/>
                  <a:gd name="connsiteY6" fmla="*/ 250386 h 500771"/>
                  <a:gd name="connsiteX7" fmla="*/ 937206 w 1121633"/>
                  <a:gd name="connsiteY7" fmla="*/ 0 h 50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633" h="500771">
                    <a:moveTo>
                      <a:pt x="937206" y="62596"/>
                    </a:moveTo>
                    <a:lnTo>
                      <a:pt x="1121633" y="111408"/>
                    </a:lnTo>
                    <a:cubicBezTo>
                      <a:pt x="1092167" y="333644"/>
                      <a:pt x="856280" y="500771"/>
                      <a:pt x="560817" y="500771"/>
                    </a:cubicBezTo>
                    <a:cubicBezTo>
                      <a:pt x="265353" y="500771"/>
                      <a:pt x="29467" y="333644"/>
                      <a:pt x="0" y="111408"/>
                    </a:cubicBezTo>
                    <a:lnTo>
                      <a:pt x="184427" y="62596"/>
                    </a:lnTo>
                    <a:lnTo>
                      <a:pt x="184427" y="0"/>
                    </a:lnTo>
                    <a:cubicBezTo>
                      <a:pt x="184427" y="138336"/>
                      <a:pt x="353171" y="250386"/>
                      <a:pt x="560817" y="250386"/>
                    </a:cubicBezTo>
                    <a:cubicBezTo>
                      <a:pt x="768462" y="250386"/>
                      <a:pt x="937206" y="138336"/>
                      <a:pt x="937206" y="0"/>
                    </a:cubicBezTo>
                    <a:close/>
                  </a:path>
                </a:pathLst>
              </a:custGeom>
              <a:solidFill>
                <a:srgbClr val="FFD42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B25245-6F0B-42F6-B51F-F64A7F367F58}"/>
              </a:ext>
            </a:extLst>
          </p:cNvPr>
          <p:cNvSpPr txBox="1"/>
          <p:nvPr/>
        </p:nvSpPr>
        <p:spPr>
          <a:xfrm>
            <a:off x="7279763" y="363393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나 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10C302-EBAD-46B8-B1E6-1953FC2F3A81}"/>
              </a:ext>
            </a:extLst>
          </p:cNvPr>
          <p:cNvSpPr txBox="1"/>
          <p:nvPr/>
        </p:nvSpPr>
        <p:spPr>
          <a:xfrm>
            <a:off x="10157233" y="363393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 송 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6AC7F3-A17B-4E14-9027-50539EA7C9C8}"/>
              </a:ext>
            </a:extLst>
          </p:cNvPr>
          <p:cNvSpPr txBox="1"/>
          <p:nvPr/>
        </p:nvSpPr>
        <p:spPr>
          <a:xfrm>
            <a:off x="4402293" y="363393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 기 진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974123" y="4220307"/>
            <a:ext cx="7622931" cy="0"/>
          </a:xfrm>
          <a:prstGeom prst="line">
            <a:avLst/>
          </a:prstGeom>
          <a:ln>
            <a:solidFill>
              <a:srgbClr val="0B5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165285" y="4726633"/>
            <a:ext cx="1489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50%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41071" y="4726633"/>
            <a:ext cx="1489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25%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56874" y="4726633"/>
            <a:ext cx="1489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25%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20" y="1820422"/>
            <a:ext cx="0" cy="4140763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207950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0179" y="2904627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16560" y="372975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16559" y="4554877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9032" y="1885342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507" y="232044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001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9032" y="3545784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2720" y="3353128"/>
              <a:ext cx="1016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003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49032" y="4338618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32720" y="4462016"/>
              <a:ext cx="1016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004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49032" y="5187586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2720" y="5599479"/>
              <a:ext cx="1016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005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197058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2993" y="361942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역할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52993" y="441588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2993" y="5270394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배분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344" y="685269"/>
            <a:ext cx="2071983" cy="321989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 Computing</a:t>
            </a:r>
            <a:endParaRPr lang="ko-KR" altLang="en-US" sz="12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049032" y="2715563"/>
            <a:ext cx="1143002" cy="646331"/>
            <a:chOff x="1654292" y="4462016"/>
            <a:chExt cx="1143002" cy="646331"/>
          </a:xfrm>
        </p:grpSpPr>
        <p:sp>
          <p:nvSpPr>
            <p:cNvPr id="28" name="직사각형 27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2720" y="4462016"/>
              <a:ext cx="1016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002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52993" y="279283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527414" y="538000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409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981094" y="5917104"/>
            <a:ext cx="2610311" cy="281354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29600" y="6343259"/>
            <a:ext cx="2009435" cy="267031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221" y="1371600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1318043" y="2540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포니부하곰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62888" y="5512505"/>
            <a:ext cx="1784839" cy="272562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43434" y="5100673"/>
            <a:ext cx="1784839" cy="272562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40565" y="4969451"/>
            <a:ext cx="7269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잡코리아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인쿠르트의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채용공고를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잡플래닛의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기업 평점 및 연봉 정보를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 스펙 분석을 통해 사용자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 점수 측정 및 합격 예측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 지도를 크롤링하여 집에서 회사까지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출퇴근 소요시간 측정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31556" r="-95" b="32506"/>
          <a:stretch/>
        </p:blipFill>
        <p:spPr>
          <a:xfrm>
            <a:off x="3897661" y="2854766"/>
            <a:ext cx="4760316" cy="17107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070">
            <a:off x="7067853" y="777911"/>
            <a:ext cx="4518883" cy="225944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382963">
            <a:off x="3903032" y="398860"/>
            <a:ext cx="3393662" cy="1808644"/>
            <a:chOff x="4387362" y="880294"/>
            <a:chExt cx="3059723" cy="1724173"/>
          </a:xfrm>
        </p:grpSpPr>
        <p:sp>
          <p:nvSpPr>
            <p:cNvPr id="14" name="직사각형 13"/>
            <p:cNvSpPr/>
            <p:nvPr/>
          </p:nvSpPr>
          <p:spPr>
            <a:xfrm>
              <a:off x="4387362" y="954173"/>
              <a:ext cx="3059723" cy="157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65" b="22169"/>
            <a:stretch/>
          </p:blipFill>
          <p:spPr>
            <a:xfrm>
              <a:off x="4387362" y="880294"/>
              <a:ext cx="3047235" cy="1724173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4" r="34552"/>
          <a:stretch/>
        </p:blipFill>
        <p:spPr>
          <a:xfrm>
            <a:off x="9159439" y="3002663"/>
            <a:ext cx="1776496" cy="17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9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3600" b="1" spc="300" dirty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1318043" y="2540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포니부하곰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088081-F6CC-4A57-8190-8AA51AC0D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69"/>
          <a:stretch/>
        </p:blipFill>
        <p:spPr>
          <a:xfrm>
            <a:off x="3688932" y="3685362"/>
            <a:ext cx="5824896" cy="7399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6EE7D9-1F7B-4825-8B9B-625B7F388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45"/>
          <a:stretch/>
        </p:blipFill>
        <p:spPr>
          <a:xfrm>
            <a:off x="3732892" y="2001068"/>
            <a:ext cx="5824896" cy="8597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88CA54-B9E5-46C8-80F0-954194EBFD4E}"/>
              </a:ext>
            </a:extLst>
          </p:cNvPr>
          <p:cNvSpPr txBox="1"/>
          <p:nvPr/>
        </p:nvSpPr>
        <p:spPr>
          <a:xfrm>
            <a:off x="3604571" y="166158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인쿠르트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공고 모든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D878B-2534-4A07-8ED2-84D49655744A}"/>
              </a:ext>
            </a:extLst>
          </p:cNvPr>
          <p:cNvSpPr txBox="1"/>
          <p:nvPr/>
        </p:nvSpPr>
        <p:spPr>
          <a:xfrm>
            <a:off x="3604570" y="3333275"/>
            <a:ext cx="50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잡코리아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공고 모든 데이터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E383431-4A78-4233-AA16-55B18573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220" y="5319149"/>
            <a:ext cx="5953217" cy="10140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C69F1-9534-4FAB-BA64-C05AA3D05E8B}"/>
              </a:ext>
            </a:extLst>
          </p:cNvPr>
          <p:cNvSpPr txBox="1"/>
          <p:nvPr/>
        </p:nvSpPr>
        <p:spPr>
          <a:xfrm>
            <a:off x="3604570" y="494981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잡플래닛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기업별 평점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1BC5D6-BA51-4642-8037-8CFC51788CCE}"/>
              </a:ext>
            </a:extLst>
          </p:cNvPr>
          <p:cNvSpPr/>
          <p:nvPr/>
        </p:nvSpPr>
        <p:spPr>
          <a:xfrm>
            <a:off x="8452388" y="5959794"/>
            <a:ext cx="499540" cy="260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7DE821-782E-4BAE-834C-42C19A71E1CA}"/>
              </a:ext>
            </a:extLst>
          </p:cNvPr>
          <p:cNvSpPr/>
          <p:nvPr/>
        </p:nvSpPr>
        <p:spPr>
          <a:xfrm>
            <a:off x="9140402" y="5662202"/>
            <a:ext cx="299486" cy="260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CE0D42-E820-410A-94A0-56897F3F326A}"/>
              </a:ext>
            </a:extLst>
          </p:cNvPr>
          <p:cNvSpPr/>
          <p:nvPr/>
        </p:nvSpPr>
        <p:spPr>
          <a:xfrm>
            <a:off x="3727940" y="3728127"/>
            <a:ext cx="5785887" cy="5909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511021-9757-44A2-8307-43CE378AA63B}"/>
              </a:ext>
            </a:extLst>
          </p:cNvPr>
          <p:cNvSpPr/>
          <p:nvPr/>
        </p:nvSpPr>
        <p:spPr>
          <a:xfrm>
            <a:off x="3752396" y="2079545"/>
            <a:ext cx="4756767" cy="46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FB2893-342C-4D25-852C-266D8C377EF9}"/>
              </a:ext>
            </a:extLst>
          </p:cNvPr>
          <p:cNvSpPr/>
          <p:nvPr/>
        </p:nvSpPr>
        <p:spPr>
          <a:xfrm>
            <a:off x="8966726" y="2600775"/>
            <a:ext cx="499540" cy="146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대괄호 1">
            <a:extLst>
              <a:ext uri="{FF2B5EF4-FFF2-40B4-BE49-F238E27FC236}">
                <a16:creationId xmlns:a16="http://schemas.microsoft.com/office/drawing/2014/main" id="{2251416F-A821-4F93-9790-04B81C1250F4}"/>
              </a:ext>
            </a:extLst>
          </p:cNvPr>
          <p:cNvSpPr/>
          <p:nvPr/>
        </p:nvSpPr>
        <p:spPr>
          <a:xfrm>
            <a:off x="9840286" y="1728132"/>
            <a:ext cx="327171" cy="449172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A02354-9ACD-4DD8-9ED7-B98CA1B0F14E}"/>
              </a:ext>
            </a:extLst>
          </p:cNvPr>
          <p:cNvSpPr txBox="1"/>
          <p:nvPr/>
        </p:nvSpPr>
        <p:spPr>
          <a:xfrm>
            <a:off x="10263733" y="3602997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공고 조회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기능에 사용</a:t>
            </a:r>
          </a:p>
        </p:txBody>
      </p:sp>
    </p:spTree>
    <p:extLst>
      <p:ext uri="{BB962C8B-B14F-4D97-AF65-F5344CB8AC3E}">
        <p14:creationId xmlns:p14="http://schemas.microsoft.com/office/powerpoint/2010/main" val="3353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3600" b="1" spc="300" dirty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85DD3FA-4EF0-440E-A4E3-CF297C13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80" y="4276594"/>
            <a:ext cx="3954596" cy="188941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9A2329-3559-41F5-AA26-98B5706062BB}"/>
              </a:ext>
            </a:extLst>
          </p:cNvPr>
          <p:cNvSpPr txBox="1"/>
          <p:nvPr/>
        </p:nvSpPr>
        <p:spPr>
          <a:xfrm>
            <a:off x="3842459" y="3922434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잡코리아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- 2777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기업 합격 스펙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8734E5-A608-466B-B480-8C14528129CF}"/>
              </a:ext>
            </a:extLst>
          </p:cNvPr>
          <p:cNvSpPr/>
          <p:nvPr/>
        </p:nvSpPr>
        <p:spPr>
          <a:xfrm flipV="1">
            <a:off x="4077050" y="5247546"/>
            <a:ext cx="3680263" cy="3162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C8FAA0-D433-49D8-BD66-F5850B5BEC10}"/>
              </a:ext>
            </a:extLst>
          </p:cNvPr>
          <p:cNvSpPr/>
          <p:nvPr/>
        </p:nvSpPr>
        <p:spPr>
          <a:xfrm flipV="1">
            <a:off x="4077050" y="4423328"/>
            <a:ext cx="3680263" cy="3162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id="{C4DB88D4-A54E-462B-959C-D0124CE414F9}"/>
              </a:ext>
            </a:extLst>
          </p:cNvPr>
          <p:cNvSpPr/>
          <p:nvPr/>
        </p:nvSpPr>
        <p:spPr>
          <a:xfrm>
            <a:off x="10012244" y="3945230"/>
            <a:ext cx="327171" cy="20574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FE5DB-7BD7-42B1-A50F-05142FB96263}"/>
              </a:ext>
            </a:extLst>
          </p:cNvPr>
          <p:cNvSpPr txBox="1"/>
          <p:nvPr/>
        </p:nvSpPr>
        <p:spPr>
          <a:xfrm>
            <a:off x="10458927" y="4759329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기업별 합격예측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기능에 사용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658CD5F-CA4F-45A1-A9AF-98F0413B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78" y="1160163"/>
            <a:ext cx="1886911" cy="22513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979204-D71C-48DF-9055-FE921DC91F51}"/>
              </a:ext>
            </a:extLst>
          </p:cNvPr>
          <p:cNvSpPr txBox="1"/>
          <p:nvPr/>
        </p:nvSpPr>
        <p:spPr>
          <a:xfrm>
            <a:off x="3842459" y="813444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강남구 청담동을 기준으로 출퇴근 소요시간 측정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30886D-C222-4B3C-9787-9B28BA2B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36" y="1160163"/>
            <a:ext cx="1919118" cy="2250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C7C460-62F4-41EB-86C5-4C242D4B0D9E}"/>
              </a:ext>
            </a:extLst>
          </p:cNvPr>
          <p:cNvSpPr/>
          <p:nvPr/>
        </p:nvSpPr>
        <p:spPr>
          <a:xfrm>
            <a:off x="4042187" y="3061802"/>
            <a:ext cx="299486" cy="1764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28372-99A2-4A7F-92E5-E77FC549F977}"/>
              </a:ext>
            </a:extLst>
          </p:cNvPr>
          <p:cNvSpPr/>
          <p:nvPr/>
        </p:nvSpPr>
        <p:spPr>
          <a:xfrm>
            <a:off x="6080595" y="3150104"/>
            <a:ext cx="576439" cy="260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2E636E2F-5B2C-491D-99AF-8DECF74866BA}"/>
              </a:ext>
            </a:extLst>
          </p:cNvPr>
          <p:cNvSpPr/>
          <p:nvPr/>
        </p:nvSpPr>
        <p:spPr>
          <a:xfrm>
            <a:off x="10045194" y="998110"/>
            <a:ext cx="327171" cy="232232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89639E-3F69-430B-BB6A-995250035BBD}"/>
              </a:ext>
            </a:extLst>
          </p:cNvPr>
          <p:cNvSpPr txBox="1"/>
          <p:nvPr/>
        </p:nvSpPr>
        <p:spPr>
          <a:xfrm>
            <a:off x="10458927" y="1977169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공고 조회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기능에 사용</a:t>
            </a:r>
          </a:p>
        </p:txBody>
      </p:sp>
    </p:spTree>
    <p:extLst>
      <p:ext uri="{BB962C8B-B14F-4D97-AF65-F5344CB8AC3E}">
        <p14:creationId xmlns:p14="http://schemas.microsoft.com/office/powerpoint/2010/main" val="27392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역할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0B55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역할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51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22742" y="3676017"/>
            <a:ext cx="275588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정보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연봉 및 기업 평점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출퇴근시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소요시간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및 관리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 예측 서버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 예측 웹페이지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사각형: 둥근 모서리 119">
            <a:extLst>
              <a:ext uri="{FF2B5EF4-FFF2-40B4-BE49-F238E27FC236}">
                <a16:creationId xmlns:a16="http://schemas.microsoft.com/office/drawing/2014/main" id="{AAA16A36-0BC2-4DC3-A6D0-633FBF286C05}"/>
              </a:ext>
            </a:extLst>
          </p:cNvPr>
          <p:cNvSpPr/>
          <p:nvPr/>
        </p:nvSpPr>
        <p:spPr>
          <a:xfrm>
            <a:off x="9815745" y="112994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사각형: 둥근 모서리 118">
            <a:extLst>
              <a:ext uri="{FF2B5EF4-FFF2-40B4-BE49-F238E27FC236}">
                <a16:creationId xmlns:a16="http://schemas.microsoft.com/office/drawing/2014/main" id="{83485CE7-BFE9-4665-A04E-76E5316838AD}"/>
              </a:ext>
            </a:extLst>
          </p:cNvPr>
          <p:cNvSpPr/>
          <p:nvPr/>
        </p:nvSpPr>
        <p:spPr>
          <a:xfrm>
            <a:off x="6960992" y="112994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사각형: 둥근 모서리 115">
            <a:extLst>
              <a:ext uri="{FF2B5EF4-FFF2-40B4-BE49-F238E27FC236}">
                <a16:creationId xmlns:a16="http://schemas.microsoft.com/office/drawing/2014/main" id="{4FA1254D-DB8D-4B78-B0CE-DBE0F9B00429}"/>
              </a:ext>
            </a:extLst>
          </p:cNvPr>
          <p:cNvSpPr/>
          <p:nvPr/>
        </p:nvSpPr>
        <p:spPr>
          <a:xfrm>
            <a:off x="4124155" y="1129944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그래픽 27">
            <a:extLst>
              <a:ext uri="{FF2B5EF4-FFF2-40B4-BE49-F238E27FC236}">
                <a16:creationId xmlns:a16="http://schemas.microsoft.com/office/drawing/2014/main" id="{E9F10964-82B5-41ED-A44F-1401726AD0BF}"/>
              </a:ext>
            </a:extLst>
          </p:cNvPr>
          <p:cNvGrpSpPr/>
          <p:nvPr/>
        </p:nvGrpSpPr>
        <p:grpSpPr>
          <a:xfrm>
            <a:off x="4392143" y="1334340"/>
            <a:ext cx="1017071" cy="1179802"/>
            <a:chOff x="1134021" y="842010"/>
            <a:chExt cx="3129818" cy="3630589"/>
          </a:xfrm>
        </p:grpSpPr>
        <p:sp>
          <p:nvSpPr>
            <p:cNvPr id="17" name="자유형: 도형 29">
              <a:extLst>
                <a:ext uri="{FF2B5EF4-FFF2-40B4-BE49-F238E27FC236}">
                  <a16:creationId xmlns:a16="http://schemas.microsoft.com/office/drawing/2014/main" id="{ABD09E3F-574D-44B9-9375-56FD016FDE6D}"/>
                </a:ext>
              </a:extLst>
            </p:cNvPr>
            <p:cNvSpPr/>
            <p:nvPr/>
          </p:nvSpPr>
          <p:spPr>
            <a:xfrm>
              <a:off x="1697387" y="842010"/>
              <a:ext cx="2003087" cy="2421238"/>
            </a:xfrm>
            <a:custGeom>
              <a:avLst/>
              <a:gdLst>
                <a:gd name="connsiteX0" fmla="*/ 1815297 w 2003087"/>
                <a:gd name="connsiteY0" fmla="*/ 1439717 h 2421238"/>
                <a:gd name="connsiteX1" fmla="*/ 1877893 w 2003087"/>
                <a:gd name="connsiteY1" fmla="*/ 1439717 h 2421238"/>
                <a:gd name="connsiteX2" fmla="*/ 2003086 w 2003087"/>
                <a:gd name="connsiteY2" fmla="*/ 1391516 h 2421238"/>
                <a:gd name="connsiteX3" fmla="*/ 2003086 w 2003087"/>
                <a:gd name="connsiteY3" fmla="*/ 2003084 h 2421238"/>
                <a:gd name="connsiteX4" fmla="*/ 1777121 w 2003087"/>
                <a:gd name="connsiteY4" fmla="*/ 2421239 h 2421238"/>
                <a:gd name="connsiteX5" fmla="*/ 1584962 w 2003087"/>
                <a:gd name="connsiteY5" fmla="*/ 2370532 h 2421238"/>
                <a:gd name="connsiteX6" fmla="*/ 1476029 w 2003087"/>
                <a:gd name="connsiteY6" fmla="*/ 2342352 h 2421238"/>
                <a:gd name="connsiteX7" fmla="*/ 1377122 w 2003087"/>
                <a:gd name="connsiteY7" fmla="*/ 2316066 h 2421238"/>
                <a:gd name="connsiteX8" fmla="*/ 625965 w 2003087"/>
                <a:gd name="connsiteY8" fmla="*/ 2316066 h 2421238"/>
                <a:gd name="connsiteX9" fmla="*/ 527089 w 2003087"/>
                <a:gd name="connsiteY9" fmla="*/ 2342352 h 2421238"/>
                <a:gd name="connsiteX10" fmla="*/ 418156 w 2003087"/>
                <a:gd name="connsiteY10" fmla="*/ 2370532 h 2421238"/>
                <a:gd name="connsiteX11" fmla="*/ 225997 w 2003087"/>
                <a:gd name="connsiteY11" fmla="*/ 2421239 h 2421238"/>
                <a:gd name="connsiteX12" fmla="*/ 2 w 2003087"/>
                <a:gd name="connsiteY12" fmla="*/ 2003084 h 2421238"/>
                <a:gd name="connsiteX13" fmla="*/ 2 w 2003087"/>
                <a:gd name="connsiteY13" fmla="*/ 1391516 h 2421238"/>
                <a:gd name="connsiteX14" fmla="*/ 125194 w 2003087"/>
                <a:gd name="connsiteY14" fmla="*/ 1439717 h 2421238"/>
                <a:gd name="connsiteX15" fmla="*/ 187791 w 2003087"/>
                <a:gd name="connsiteY15" fmla="*/ 1439717 h 2421238"/>
                <a:gd name="connsiteX16" fmla="*/ 187791 w 2003087"/>
                <a:gd name="connsiteY16" fmla="*/ 1064139 h 2421238"/>
                <a:gd name="connsiteX17" fmla="*/ 125194 w 2003087"/>
                <a:gd name="connsiteY17" fmla="*/ 1064139 h 2421238"/>
                <a:gd name="connsiteX18" fmla="*/ 2 w 2003087"/>
                <a:gd name="connsiteY18" fmla="*/ 1112339 h 2421238"/>
                <a:gd name="connsiteX19" fmla="*/ 2 w 2003087"/>
                <a:gd name="connsiteY19" fmla="*/ 1001542 h 2421238"/>
                <a:gd name="connsiteX20" fmla="*/ 1001544 w 2003087"/>
                <a:gd name="connsiteY20" fmla="*/ 0 h 2421238"/>
                <a:gd name="connsiteX21" fmla="*/ 2003086 w 2003087"/>
                <a:gd name="connsiteY21" fmla="*/ 1001542 h 2421238"/>
                <a:gd name="connsiteX22" fmla="*/ 2003086 w 2003087"/>
                <a:gd name="connsiteY22" fmla="*/ 1112339 h 2421238"/>
                <a:gd name="connsiteX23" fmla="*/ 1877893 w 2003087"/>
                <a:gd name="connsiteY23" fmla="*/ 1064139 h 2421238"/>
                <a:gd name="connsiteX24" fmla="*/ 1815297 w 2003087"/>
                <a:gd name="connsiteY24" fmla="*/ 1064139 h 242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03087" h="2421238">
                  <a:moveTo>
                    <a:pt x="1815297" y="1439717"/>
                  </a:moveTo>
                  <a:lnTo>
                    <a:pt x="1877893" y="1439717"/>
                  </a:lnTo>
                  <a:cubicBezTo>
                    <a:pt x="1924198" y="1439808"/>
                    <a:pt x="1968823" y="1422631"/>
                    <a:pt x="2003086" y="1391516"/>
                  </a:cubicBezTo>
                  <a:lnTo>
                    <a:pt x="2003086" y="2003084"/>
                  </a:lnTo>
                  <a:cubicBezTo>
                    <a:pt x="2003544" y="2171771"/>
                    <a:pt x="1918483" y="2329178"/>
                    <a:pt x="1777121" y="2421239"/>
                  </a:cubicBezTo>
                  <a:lnTo>
                    <a:pt x="1584962" y="2370532"/>
                  </a:lnTo>
                  <a:lnTo>
                    <a:pt x="1476029" y="2342352"/>
                  </a:lnTo>
                  <a:lnTo>
                    <a:pt x="1377122" y="2316066"/>
                  </a:lnTo>
                  <a:lnTo>
                    <a:pt x="625965" y="2316066"/>
                  </a:lnTo>
                  <a:lnTo>
                    <a:pt x="527089" y="2342352"/>
                  </a:lnTo>
                  <a:lnTo>
                    <a:pt x="418156" y="2370532"/>
                  </a:lnTo>
                  <a:lnTo>
                    <a:pt x="225997" y="2421239"/>
                  </a:lnTo>
                  <a:cubicBezTo>
                    <a:pt x="84635" y="2329178"/>
                    <a:pt x="-426" y="2171771"/>
                    <a:pt x="2" y="2003084"/>
                  </a:cubicBezTo>
                  <a:lnTo>
                    <a:pt x="2" y="1391516"/>
                  </a:lnTo>
                  <a:cubicBezTo>
                    <a:pt x="34265" y="1422631"/>
                    <a:pt x="78920" y="1439808"/>
                    <a:pt x="125194" y="1439717"/>
                  </a:cubicBezTo>
                  <a:lnTo>
                    <a:pt x="187791" y="1439717"/>
                  </a:lnTo>
                  <a:lnTo>
                    <a:pt x="187791" y="1064139"/>
                  </a:lnTo>
                  <a:lnTo>
                    <a:pt x="125194" y="1064139"/>
                  </a:lnTo>
                  <a:cubicBezTo>
                    <a:pt x="78920" y="1064047"/>
                    <a:pt x="34265" y="1081224"/>
                    <a:pt x="2" y="1112339"/>
                  </a:cubicBezTo>
                  <a:lnTo>
                    <a:pt x="2" y="1001542"/>
                  </a:lnTo>
                  <a:cubicBezTo>
                    <a:pt x="2" y="448414"/>
                    <a:pt x="448415" y="0"/>
                    <a:pt x="1001544" y="0"/>
                  </a:cubicBezTo>
                  <a:cubicBezTo>
                    <a:pt x="1554703" y="0"/>
                    <a:pt x="2003086" y="448414"/>
                    <a:pt x="2003086" y="1001542"/>
                  </a:cubicBezTo>
                  <a:lnTo>
                    <a:pt x="2003086" y="1112339"/>
                  </a:lnTo>
                  <a:cubicBezTo>
                    <a:pt x="1968823" y="1081224"/>
                    <a:pt x="1924198" y="1064047"/>
                    <a:pt x="1877893" y="1064139"/>
                  </a:cubicBezTo>
                  <a:lnTo>
                    <a:pt x="1815297" y="1064139"/>
                  </a:lnTo>
                  <a:close/>
                </a:path>
              </a:pathLst>
            </a:custGeom>
            <a:solidFill>
              <a:srgbClr val="89889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30">
              <a:extLst>
                <a:ext uri="{FF2B5EF4-FFF2-40B4-BE49-F238E27FC236}">
                  <a16:creationId xmlns:a16="http://schemas.microsoft.com/office/drawing/2014/main" id="{214E01E0-B1D4-4BEC-9EF6-495DDDCFA405}"/>
                </a:ext>
              </a:extLst>
            </p:cNvPr>
            <p:cNvSpPr/>
            <p:nvPr/>
          </p:nvSpPr>
          <p:spPr>
            <a:xfrm>
              <a:off x="1634792" y="1906148"/>
              <a:ext cx="312981" cy="375578"/>
            </a:xfrm>
            <a:custGeom>
              <a:avLst/>
              <a:gdLst>
                <a:gd name="connsiteX0" fmla="*/ 312982 w 312981"/>
                <a:gd name="connsiteY0" fmla="*/ 250386 h 375578"/>
                <a:gd name="connsiteX1" fmla="*/ 312982 w 312981"/>
                <a:gd name="connsiteY1" fmla="*/ 375578 h 375578"/>
                <a:gd name="connsiteX2" fmla="*/ 187789 w 312981"/>
                <a:gd name="connsiteY2" fmla="*/ 375578 h 375578"/>
                <a:gd name="connsiteX3" fmla="*/ 62596 w 312981"/>
                <a:gd name="connsiteY3" fmla="*/ 327378 h 375578"/>
                <a:gd name="connsiteX4" fmla="*/ 55108 w 312981"/>
                <a:gd name="connsiteY4" fmla="*/ 320501 h 375578"/>
                <a:gd name="connsiteX5" fmla="*/ 0 w 312981"/>
                <a:gd name="connsiteY5" fmla="*/ 187789 h 375578"/>
                <a:gd name="connsiteX6" fmla="*/ 187789 w 312981"/>
                <a:gd name="connsiteY6" fmla="*/ 0 h 375578"/>
                <a:gd name="connsiteX7" fmla="*/ 312982 w 312981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1" h="375578">
                  <a:moveTo>
                    <a:pt x="312982" y="250386"/>
                  </a:moveTo>
                  <a:lnTo>
                    <a:pt x="312982" y="375578"/>
                  </a:lnTo>
                  <a:lnTo>
                    <a:pt x="187789" y="375578"/>
                  </a:lnTo>
                  <a:cubicBezTo>
                    <a:pt x="141514" y="375670"/>
                    <a:pt x="96859" y="358493"/>
                    <a:pt x="62596" y="327378"/>
                  </a:cubicBezTo>
                  <a:cubicBezTo>
                    <a:pt x="59968" y="325269"/>
                    <a:pt x="57431" y="322946"/>
                    <a:pt x="55108" y="320501"/>
                  </a:cubicBezTo>
                  <a:cubicBezTo>
                    <a:pt x="19836" y="285351"/>
                    <a:pt x="0" y="237579"/>
                    <a:pt x="0" y="187789"/>
                  </a:cubicBezTo>
                  <a:cubicBezTo>
                    <a:pt x="397" y="84236"/>
                    <a:pt x="84236" y="367"/>
                    <a:pt x="187789" y="0"/>
                  </a:cubicBezTo>
                  <a:lnTo>
                    <a:pt x="312982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31">
              <a:extLst>
                <a:ext uri="{FF2B5EF4-FFF2-40B4-BE49-F238E27FC236}">
                  <a16:creationId xmlns:a16="http://schemas.microsoft.com/office/drawing/2014/main" id="{CD08BA34-A8D4-4AB8-A739-9CD9B7AEC377}"/>
                </a:ext>
              </a:extLst>
            </p:cNvPr>
            <p:cNvSpPr/>
            <p:nvPr/>
          </p:nvSpPr>
          <p:spPr>
            <a:xfrm>
              <a:off x="3450087" y="1906148"/>
              <a:ext cx="312986" cy="375579"/>
            </a:xfrm>
            <a:custGeom>
              <a:avLst/>
              <a:gdLst>
                <a:gd name="connsiteX0" fmla="*/ 250386 w 312986"/>
                <a:gd name="connsiteY0" fmla="*/ 48201 h 375579"/>
                <a:gd name="connsiteX1" fmla="*/ 312982 w 312986"/>
                <a:gd name="connsiteY1" fmla="*/ 187790 h 375579"/>
                <a:gd name="connsiteX2" fmla="*/ 257904 w 312986"/>
                <a:gd name="connsiteY2" fmla="*/ 320501 h 375579"/>
                <a:gd name="connsiteX3" fmla="*/ 250386 w 312986"/>
                <a:gd name="connsiteY3" fmla="*/ 327378 h 375579"/>
                <a:gd name="connsiteX4" fmla="*/ 125193 w 312986"/>
                <a:gd name="connsiteY4" fmla="*/ 375579 h 375579"/>
                <a:gd name="connsiteX5" fmla="*/ 0 w 312986"/>
                <a:gd name="connsiteY5" fmla="*/ 375579 h 375579"/>
                <a:gd name="connsiteX6" fmla="*/ 0 w 312986"/>
                <a:gd name="connsiteY6" fmla="*/ 0 h 375579"/>
                <a:gd name="connsiteX7" fmla="*/ 125193 w 312986"/>
                <a:gd name="connsiteY7" fmla="*/ 0 h 375579"/>
                <a:gd name="connsiteX8" fmla="*/ 250386 w 312986"/>
                <a:gd name="connsiteY8" fmla="*/ 48201 h 37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986" h="375579">
                  <a:moveTo>
                    <a:pt x="250386" y="48201"/>
                  </a:moveTo>
                  <a:cubicBezTo>
                    <a:pt x="290547" y="83442"/>
                    <a:pt x="313379" y="134393"/>
                    <a:pt x="312982" y="187790"/>
                  </a:cubicBezTo>
                  <a:cubicBezTo>
                    <a:pt x="313012" y="237579"/>
                    <a:pt x="293176" y="285352"/>
                    <a:pt x="257904" y="320501"/>
                  </a:cubicBezTo>
                  <a:cubicBezTo>
                    <a:pt x="255551" y="322946"/>
                    <a:pt x="253045" y="325269"/>
                    <a:pt x="250386" y="327378"/>
                  </a:cubicBezTo>
                  <a:cubicBezTo>
                    <a:pt x="216123" y="358493"/>
                    <a:pt x="171498" y="375670"/>
                    <a:pt x="125193" y="375579"/>
                  </a:cubicBezTo>
                  <a:lnTo>
                    <a:pt x="0" y="375579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171498" y="-91"/>
                    <a:pt x="216123" y="17086"/>
                    <a:pt x="250386" y="48201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32">
              <a:extLst>
                <a:ext uri="{FF2B5EF4-FFF2-40B4-BE49-F238E27FC236}">
                  <a16:creationId xmlns:a16="http://schemas.microsoft.com/office/drawing/2014/main" id="{3AFF2A78-7572-498B-ACD7-500EADE8765A}"/>
                </a:ext>
              </a:extLst>
            </p:cNvPr>
            <p:cNvSpPr/>
            <p:nvPr/>
          </p:nvSpPr>
          <p:spPr>
            <a:xfrm>
              <a:off x="1885178" y="1280184"/>
              <a:ext cx="1627505" cy="1690102"/>
            </a:xfrm>
            <a:custGeom>
              <a:avLst/>
              <a:gdLst>
                <a:gd name="connsiteX0" fmla="*/ 1627506 w 1627505"/>
                <a:gd name="connsiteY0" fmla="*/ 625964 h 1690102"/>
                <a:gd name="connsiteX1" fmla="*/ 1627506 w 1627505"/>
                <a:gd name="connsiteY1" fmla="*/ 876349 h 1690102"/>
                <a:gd name="connsiteX2" fmla="*/ 813753 w 1627505"/>
                <a:gd name="connsiteY2" fmla="*/ 1690102 h 1690102"/>
                <a:gd name="connsiteX3" fmla="*/ 0 w 1627505"/>
                <a:gd name="connsiteY3" fmla="*/ 876349 h 1690102"/>
                <a:gd name="connsiteX4" fmla="*/ 0 w 1627505"/>
                <a:gd name="connsiteY4" fmla="*/ 438175 h 1690102"/>
                <a:gd name="connsiteX5" fmla="*/ 1189331 w 1627505"/>
                <a:gd name="connsiteY5" fmla="*/ 0 h 1690102"/>
                <a:gd name="connsiteX6" fmla="*/ 1627506 w 1627505"/>
                <a:gd name="connsiteY6" fmla="*/ 438175 h 169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7505" h="1690102">
                  <a:moveTo>
                    <a:pt x="1627506" y="625964"/>
                  </a:moveTo>
                  <a:lnTo>
                    <a:pt x="1627506" y="876349"/>
                  </a:lnTo>
                  <a:cubicBezTo>
                    <a:pt x="1627506" y="1325772"/>
                    <a:pt x="1263175" y="1690102"/>
                    <a:pt x="813753" y="1690102"/>
                  </a:cubicBezTo>
                  <a:cubicBezTo>
                    <a:pt x="364331" y="1690102"/>
                    <a:pt x="0" y="1325772"/>
                    <a:pt x="0" y="876349"/>
                  </a:cubicBezTo>
                  <a:lnTo>
                    <a:pt x="0" y="438175"/>
                  </a:lnTo>
                  <a:cubicBezTo>
                    <a:pt x="441690" y="474761"/>
                    <a:pt x="876961" y="314388"/>
                    <a:pt x="1189331" y="0"/>
                  </a:cubicBezTo>
                  <a:cubicBezTo>
                    <a:pt x="1189331" y="0"/>
                    <a:pt x="1314524" y="438175"/>
                    <a:pt x="1627506" y="438175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0948A1D1-3FCC-4C0F-A4C5-EA3025C91A97}"/>
                </a:ext>
              </a:extLst>
            </p:cNvPr>
            <p:cNvSpPr/>
            <p:nvPr/>
          </p:nvSpPr>
          <p:spPr>
            <a:xfrm>
              <a:off x="2224476" y="2878256"/>
              <a:ext cx="948940" cy="780590"/>
            </a:xfrm>
            <a:custGeom>
              <a:avLst/>
              <a:gdLst>
                <a:gd name="connsiteX0" fmla="*/ 948940 w 948940"/>
                <a:gd name="connsiteY0" fmla="*/ 306105 h 780590"/>
                <a:gd name="connsiteX1" fmla="*/ 474455 w 948940"/>
                <a:gd name="connsiteY1" fmla="*/ 780590 h 780590"/>
                <a:gd name="connsiteX2" fmla="*/ 0 w 948940"/>
                <a:gd name="connsiteY2" fmla="*/ 306105 h 780590"/>
                <a:gd name="connsiteX3" fmla="*/ 98877 w 948940"/>
                <a:gd name="connsiteY3" fmla="*/ 279819 h 780590"/>
                <a:gd name="connsiteX4" fmla="*/ 98877 w 948940"/>
                <a:gd name="connsiteY4" fmla="*/ 0 h 780590"/>
                <a:gd name="connsiteX5" fmla="*/ 850033 w 948940"/>
                <a:gd name="connsiteY5" fmla="*/ 0 h 780590"/>
                <a:gd name="connsiteX6" fmla="*/ 850033 w 948940"/>
                <a:gd name="connsiteY6" fmla="*/ 279819 h 7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940" h="780590">
                  <a:moveTo>
                    <a:pt x="948940" y="306105"/>
                  </a:moveTo>
                  <a:lnTo>
                    <a:pt x="474455" y="780590"/>
                  </a:lnTo>
                  <a:lnTo>
                    <a:pt x="0" y="306105"/>
                  </a:lnTo>
                  <a:lnTo>
                    <a:pt x="98877" y="279819"/>
                  </a:lnTo>
                  <a:lnTo>
                    <a:pt x="98877" y="0"/>
                  </a:lnTo>
                  <a:cubicBezTo>
                    <a:pt x="334255" y="122686"/>
                    <a:pt x="614685" y="122686"/>
                    <a:pt x="850033" y="0"/>
                  </a:cubicBezTo>
                  <a:lnTo>
                    <a:pt x="850033" y="279819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34">
              <a:extLst>
                <a:ext uri="{FF2B5EF4-FFF2-40B4-BE49-F238E27FC236}">
                  <a16:creationId xmlns:a16="http://schemas.microsoft.com/office/drawing/2014/main" id="{7609C3B7-FA8A-4710-8641-6202EEC63B9B}"/>
                </a:ext>
              </a:extLst>
            </p:cNvPr>
            <p:cNvSpPr/>
            <p:nvPr/>
          </p:nvSpPr>
          <p:spPr>
            <a:xfrm>
              <a:off x="2323352" y="2878256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78" y="247879"/>
                    <a:pt x="0" y="125193"/>
                  </a:cubicBezTo>
                  <a:lnTo>
                    <a:pt x="0" y="0"/>
                  </a:lnTo>
                  <a:cubicBezTo>
                    <a:pt x="23537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41">
              <a:extLst>
                <a:ext uri="{FF2B5EF4-FFF2-40B4-BE49-F238E27FC236}">
                  <a16:creationId xmlns:a16="http://schemas.microsoft.com/office/drawing/2014/main" id="{2FEA4BD1-2A86-4A11-A7D4-D0CA48DE9435}"/>
                </a:ext>
              </a:extLst>
            </p:cNvPr>
            <p:cNvSpPr/>
            <p:nvPr/>
          </p:nvSpPr>
          <p:spPr>
            <a:xfrm>
              <a:off x="2511141" y="1906148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8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526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42">
              <a:extLst>
                <a:ext uri="{FF2B5EF4-FFF2-40B4-BE49-F238E27FC236}">
                  <a16:creationId xmlns:a16="http://schemas.microsoft.com/office/drawing/2014/main" id="{B66F2591-F016-4181-825B-5C8A6BC73037}"/>
                </a:ext>
              </a:extLst>
            </p:cNvPr>
            <p:cNvSpPr/>
            <p:nvPr/>
          </p:nvSpPr>
          <p:spPr>
            <a:xfrm>
              <a:off x="3011928" y="1843537"/>
              <a:ext cx="125559" cy="125208"/>
            </a:xfrm>
            <a:custGeom>
              <a:avLst/>
              <a:gdLst>
                <a:gd name="connsiteX0" fmla="*/ 62581 w 125559"/>
                <a:gd name="connsiteY0" fmla="*/ 125207 h 125208"/>
                <a:gd name="connsiteX1" fmla="*/ 50080 w 125559"/>
                <a:gd name="connsiteY1" fmla="*/ 123954 h 125208"/>
                <a:gd name="connsiteX2" fmla="*/ 38802 w 125559"/>
                <a:gd name="connsiteY2" fmla="*/ 120195 h 125208"/>
                <a:gd name="connsiteX3" fmla="*/ 27493 w 125559"/>
                <a:gd name="connsiteY3" fmla="*/ 114571 h 125208"/>
                <a:gd name="connsiteX4" fmla="*/ 18140 w 125559"/>
                <a:gd name="connsiteY4" fmla="*/ 107052 h 125208"/>
                <a:gd name="connsiteX5" fmla="*/ 4997 w 125559"/>
                <a:gd name="connsiteY5" fmla="*/ 86390 h 125208"/>
                <a:gd name="connsiteX6" fmla="*/ 4997 w 125559"/>
                <a:gd name="connsiteY6" fmla="*/ 38832 h 125208"/>
                <a:gd name="connsiteX7" fmla="*/ 18140 w 125559"/>
                <a:gd name="connsiteY7" fmla="*/ 18170 h 125208"/>
                <a:gd name="connsiteX8" fmla="*/ 27493 w 125559"/>
                <a:gd name="connsiteY8" fmla="*/ 10651 h 125208"/>
                <a:gd name="connsiteX9" fmla="*/ 38802 w 125559"/>
                <a:gd name="connsiteY9" fmla="*/ 5027 h 125208"/>
                <a:gd name="connsiteX10" fmla="*/ 50080 w 125559"/>
                <a:gd name="connsiteY10" fmla="*/ 1268 h 125208"/>
                <a:gd name="connsiteX11" fmla="*/ 107053 w 125559"/>
                <a:gd name="connsiteY11" fmla="*/ 18170 h 125208"/>
                <a:gd name="connsiteX12" fmla="*/ 120776 w 125559"/>
                <a:gd name="connsiteY12" fmla="*/ 86604 h 125208"/>
                <a:gd name="connsiteX13" fmla="*/ 62581 w 125559"/>
                <a:gd name="connsiteY13" fmla="*/ 125207 h 12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59" h="125208">
                  <a:moveTo>
                    <a:pt x="62581" y="125207"/>
                  </a:moveTo>
                  <a:cubicBezTo>
                    <a:pt x="58394" y="125085"/>
                    <a:pt x="54206" y="124657"/>
                    <a:pt x="50080" y="123954"/>
                  </a:cubicBezTo>
                  <a:cubicBezTo>
                    <a:pt x="46168" y="123282"/>
                    <a:pt x="42347" y="121998"/>
                    <a:pt x="38802" y="120195"/>
                  </a:cubicBezTo>
                  <a:cubicBezTo>
                    <a:pt x="34798" y="118819"/>
                    <a:pt x="31008" y="116924"/>
                    <a:pt x="27493" y="114571"/>
                  </a:cubicBezTo>
                  <a:lnTo>
                    <a:pt x="18140" y="107052"/>
                  </a:lnTo>
                  <a:cubicBezTo>
                    <a:pt x="12638" y="100969"/>
                    <a:pt x="8176" y="93970"/>
                    <a:pt x="4997" y="86390"/>
                  </a:cubicBezTo>
                  <a:cubicBezTo>
                    <a:pt x="-1666" y="71230"/>
                    <a:pt x="-1666" y="53992"/>
                    <a:pt x="4997" y="38832"/>
                  </a:cubicBezTo>
                  <a:cubicBezTo>
                    <a:pt x="7870" y="31099"/>
                    <a:pt x="12363" y="24038"/>
                    <a:pt x="18140" y="18170"/>
                  </a:cubicBezTo>
                  <a:cubicBezTo>
                    <a:pt x="21105" y="15480"/>
                    <a:pt x="24222" y="12974"/>
                    <a:pt x="27493" y="10651"/>
                  </a:cubicBezTo>
                  <a:cubicBezTo>
                    <a:pt x="31008" y="8298"/>
                    <a:pt x="34798" y="6403"/>
                    <a:pt x="38802" y="5027"/>
                  </a:cubicBezTo>
                  <a:cubicBezTo>
                    <a:pt x="42347" y="3224"/>
                    <a:pt x="46168" y="1940"/>
                    <a:pt x="50080" y="1268"/>
                  </a:cubicBezTo>
                  <a:cubicBezTo>
                    <a:pt x="70681" y="-2920"/>
                    <a:pt x="92045" y="3407"/>
                    <a:pt x="107053" y="18170"/>
                  </a:cubicBezTo>
                  <a:cubicBezTo>
                    <a:pt x="125086" y="36081"/>
                    <a:pt x="130526" y="63130"/>
                    <a:pt x="120776" y="86604"/>
                  </a:cubicBezTo>
                  <a:cubicBezTo>
                    <a:pt x="111026" y="110108"/>
                    <a:pt x="88011" y="125360"/>
                    <a:pt x="62581" y="125207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43">
              <a:extLst>
                <a:ext uri="{FF2B5EF4-FFF2-40B4-BE49-F238E27FC236}">
                  <a16:creationId xmlns:a16="http://schemas.microsoft.com/office/drawing/2014/main" id="{DAD0FCB6-3A01-4BA6-BD82-29CE156E9009}"/>
                </a:ext>
              </a:extLst>
            </p:cNvPr>
            <p:cNvSpPr/>
            <p:nvPr/>
          </p:nvSpPr>
          <p:spPr>
            <a:xfrm>
              <a:off x="2260753" y="1844331"/>
              <a:ext cx="125199" cy="124417"/>
            </a:xfrm>
            <a:custGeom>
              <a:avLst/>
              <a:gdLst>
                <a:gd name="connsiteX0" fmla="*/ 62599 w 125199"/>
                <a:gd name="connsiteY0" fmla="*/ 124413 h 124417"/>
                <a:gd name="connsiteX1" fmla="*/ 18158 w 125199"/>
                <a:gd name="connsiteY1" fmla="*/ 106258 h 124417"/>
                <a:gd name="connsiteX2" fmla="*/ 3 w 125199"/>
                <a:gd name="connsiteY2" fmla="*/ 61817 h 124417"/>
                <a:gd name="connsiteX3" fmla="*/ 5015 w 125199"/>
                <a:gd name="connsiteY3" fmla="*/ 38038 h 124417"/>
                <a:gd name="connsiteX4" fmla="*/ 18158 w 125199"/>
                <a:gd name="connsiteY4" fmla="*/ 17376 h 124417"/>
                <a:gd name="connsiteX5" fmla="*/ 107071 w 125199"/>
                <a:gd name="connsiteY5" fmla="*/ 17376 h 124417"/>
                <a:gd name="connsiteX6" fmla="*/ 120213 w 125199"/>
                <a:gd name="connsiteY6" fmla="*/ 38038 h 124417"/>
                <a:gd name="connsiteX7" fmla="*/ 125195 w 125199"/>
                <a:gd name="connsiteY7" fmla="*/ 61817 h 124417"/>
                <a:gd name="connsiteX8" fmla="*/ 107071 w 125199"/>
                <a:gd name="connsiteY8" fmla="*/ 106258 h 124417"/>
                <a:gd name="connsiteX9" fmla="*/ 62599 w 125199"/>
                <a:gd name="connsiteY9" fmla="*/ 124413 h 1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199" h="124417">
                  <a:moveTo>
                    <a:pt x="62599" y="124413"/>
                  </a:moveTo>
                  <a:cubicBezTo>
                    <a:pt x="45972" y="124597"/>
                    <a:pt x="29925" y="118056"/>
                    <a:pt x="18158" y="106258"/>
                  </a:cubicBezTo>
                  <a:cubicBezTo>
                    <a:pt x="6391" y="94491"/>
                    <a:pt x="-150" y="78475"/>
                    <a:pt x="3" y="61817"/>
                  </a:cubicBezTo>
                  <a:cubicBezTo>
                    <a:pt x="125" y="53626"/>
                    <a:pt x="1806" y="45557"/>
                    <a:pt x="5015" y="38038"/>
                  </a:cubicBezTo>
                  <a:cubicBezTo>
                    <a:pt x="8194" y="30458"/>
                    <a:pt x="12656" y="23458"/>
                    <a:pt x="18158" y="17376"/>
                  </a:cubicBezTo>
                  <a:cubicBezTo>
                    <a:pt x="43282" y="-5792"/>
                    <a:pt x="81946" y="-5792"/>
                    <a:pt x="107071" y="17376"/>
                  </a:cubicBezTo>
                  <a:cubicBezTo>
                    <a:pt x="112725" y="23367"/>
                    <a:pt x="117187" y="30366"/>
                    <a:pt x="120213" y="38038"/>
                  </a:cubicBezTo>
                  <a:cubicBezTo>
                    <a:pt x="123423" y="45557"/>
                    <a:pt x="125104" y="53626"/>
                    <a:pt x="125195" y="61817"/>
                  </a:cubicBezTo>
                  <a:cubicBezTo>
                    <a:pt x="125379" y="78475"/>
                    <a:pt x="118838" y="94491"/>
                    <a:pt x="107071" y="106258"/>
                  </a:cubicBezTo>
                  <a:cubicBezTo>
                    <a:pt x="95273" y="118056"/>
                    <a:pt x="79257" y="124597"/>
                    <a:pt x="62599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44">
              <a:extLst>
                <a:ext uri="{FF2B5EF4-FFF2-40B4-BE49-F238E27FC236}">
                  <a16:creationId xmlns:a16="http://schemas.microsoft.com/office/drawing/2014/main" id="{0E5280C5-6603-4468-B38E-948267299FF3}"/>
                </a:ext>
              </a:extLst>
            </p:cNvPr>
            <p:cNvSpPr/>
            <p:nvPr/>
          </p:nvSpPr>
          <p:spPr>
            <a:xfrm>
              <a:off x="1947524" y="2907690"/>
              <a:ext cx="213713" cy="347611"/>
            </a:xfrm>
            <a:custGeom>
              <a:avLst/>
              <a:gdLst>
                <a:gd name="connsiteX0" fmla="*/ 122264 w 213713"/>
                <a:gd name="connsiteY0" fmla="*/ 347612 h 347611"/>
                <a:gd name="connsiteX1" fmla="*/ 250 w 213713"/>
                <a:gd name="connsiteY1" fmla="*/ 0 h 347611"/>
                <a:gd name="connsiteX2" fmla="*/ 125443 w 213713"/>
                <a:gd name="connsiteY2" fmla="*/ 0 h 347611"/>
                <a:gd name="connsiteX3" fmla="*/ 213713 w 213713"/>
                <a:gd name="connsiteY3" fmla="*/ 26209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3" h="347611">
                  <a:moveTo>
                    <a:pt x="122264" y="347612"/>
                  </a:moveTo>
                  <a:cubicBezTo>
                    <a:pt x="39801" y="250936"/>
                    <a:pt x="-3723" y="126996"/>
                    <a:pt x="250" y="0"/>
                  </a:cubicBezTo>
                  <a:lnTo>
                    <a:pt x="125443" y="0"/>
                  </a:lnTo>
                  <a:cubicBezTo>
                    <a:pt x="121958" y="95209"/>
                    <a:pt x="153348" y="188400"/>
                    <a:pt x="213713" y="26209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45">
              <a:extLst>
                <a:ext uri="{FF2B5EF4-FFF2-40B4-BE49-F238E27FC236}">
                  <a16:creationId xmlns:a16="http://schemas.microsoft.com/office/drawing/2014/main" id="{3E697948-0601-45B0-AA42-516C6EE3DD89}"/>
                </a:ext>
              </a:extLst>
            </p:cNvPr>
            <p:cNvSpPr/>
            <p:nvPr/>
          </p:nvSpPr>
          <p:spPr>
            <a:xfrm>
              <a:off x="3236654" y="2907690"/>
              <a:ext cx="213682" cy="347611"/>
            </a:xfrm>
            <a:custGeom>
              <a:avLst/>
              <a:gdLst>
                <a:gd name="connsiteX0" fmla="*/ 91449 w 213682"/>
                <a:gd name="connsiteY0" fmla="*/ 347612 h 347611"/>
                <a:gd name="connsiteX1" fmla="*/ 0 w 213682"/>
                <a:gd name="connsiteY1" fmla="*/ 262092 h 347611"/>
                <a:gd name="connsiteX2" fmla="*/ 88240 w 213682"/>
                <a:gd name="connsiteY2" fmla="*/ 0 h 347611"/>
                <a:gd name="connsiteX3" fmla="*/ 213433 w 213682"/>
                <a:gd name="connsiteY3" fmla="*/ 0 h 347611"/>
                <a:gd name="connsiteX4" fmla="*/ 91449 w 213682"/>
                <a:gd name="connsiteY4" fmla="*/ 34761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82" h="347611">
                  <a:moveTo>
                    <a:pt x="91449" y="347612"/>
                  </a:moveTo>
                  <a:lnTo>
                    <a:pt x="0" y="262092"/>
                  </a:lnTo>
                  <a:cubicBezTo>
                    <a:pt x="60365" y="188400"/>
                    <a:pt x="91755" y="95209"/>
                    <a:pt x="88240" y="0"/>
                  </a:cubicBezTo>
                  <a:lnTo>
                    <a:pt x="213433" y="0"/>
                  </a:lnTo>
                  <a:cubicBezTo>
                    <a:pt x="217406" y="126996"/>
                    <a:pt x="173913" y="250936"/>
                    <a:pt x="91449" y="34761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46">
              <a:extLst>
                <a:ext uri="{FF2B5EF4-FFF2-40B4-BE49-F238E27FC236}">
                  <a16:creationId xmlns:a16="http://schemas.microsoft.com/office/drawing/2014/main" id="{5FFE9C69-980C-496E-8FED-40B7A81E453B}"/>
                </a:ext>
              </a:extLst>
            </p:cNvPr>
            <p:cNvSpPr/>
            <p:nvPr/>
          </p:nvSpPr>
          <p:spPr>
            <a:xfrm>
              <a:off x="2326317" y="2428528"/>
              <a:ext cx="745257" cy="229218"/>
            </a:xfrm>
            <a:custGeom>
              <a:avLst/>
              <a:gdLst>
                <a:gd name="connsiteX0" fmla="*/ 372614 w 745257"/>
                <a:gd name="connsiteY0" fmla="*/ 228776 h 229218"/>
                <a:gd name="connsiteX1" fmla="*/ 0 w 745257"/>
                <a:gd name="connsiteY1" fmla="*/ 81974 h 229218"/>
                <a:gd name="connsiteX2" fmla="*/ 94628 w 745257"/>
                <a:gd name="connsiteY2" fmla="*/ 0 h 229218"/>
                <a:gd name="connsiteX3" fmla="*/ 372614 w 745257"/>
                <a:gd name="connsiteY3" fmla="*/ 103584 h 229218"/>
                <a:gd name="connsiteX4" fmla="*/ 650629 w 745257"/>
                <a:gd name="connsiteY4" fmla="*/ 0 h 229218"/>
                <a:gd name="connsiteX5" fmla="*/ 745258 w 745257"/>
                <a:gd name="connsiteY5" fmla="*/ 81974 h 229218"/>
                <a:gd name="connsiteX6" fmla="*/ 372614 w 745257"/>
                <a:gd name="connsiteY6" fmla="*/ 228776 h 22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57" h="229218">
                  <a:moveTo>
                    <a:pt x="372614" y="228776"/>
                  </a:moveTo>
                  <a:cubicBezTo>
                    <a:pt x="233269" y="234675"/>
                    <a:pt x="97899" y="181340"/>
                    <a:pt x="0" y="81974"/>
                  </a:cubicBezTo>
                  <a:lnTo>
                    <a:pt x="94628" y="0"/>
                  </a:lnTo>
                  <a:cubicBezTo>
                    <a:pt x="169084" y="71307"/>
                    <a:pt x="269641" y="108810"/>
                    <a:pt x="372614" y="103584"/>
                  </a:cubicBezTo>
                  <a:cubicBezTo>
                    <a:pt x="475616" y="108810"/>
                    <a:pt x="576174" y="71307"/>
                    <a:pt x="650629" y="0"/>
                  </a:cubicBezTo>
                  <a:lnTo>
                    <a:pt x="745258" y="81974"/>
                  </a:lnTo>
                  <a:cubicBezTo>
                    <a:pt x="647359" y="181340"/>
                    <a:pt x="511988" y="234675"/>
                    <a:pt x="372614" y="228776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47">
              <a:extLst>
                <a:ext uri="{FF2B5EF4-FFF2-40B4-BE49-F238E27FC236}">
                  <a16:creationId xmlns:a16="http://schemas.microsoft.com/office/drawing/2014/main" id="{E8074FF1-67CE-4C23-91FF-3C5DA571D814}"/>
                </a:ext>
              </a:extLst>
            </p:cNvPr>
            <p:cNvSpPr/>
            <p:nvPr/>
          </p:nvSpPr>
          <p:spPr>
            <a:xfrm>
              <a:off x="1134021" y="3184361"/>
              <a:ext cx="3129818" cy="1288238"/>
            </a:xfrm>
            <a:custGeom>
              <a:avLst/>
              <a:gdLst>
                <a:gd name="connsiteX0" fmla="*/ 2607164 w 3129818"/>
                <a:gd name="connsiteY0" fmla="*/ 1288238 h 1288238"/>
                <a:gd name="connsiteX1" fmla="*/ 0 w 3129818"/>
                <a:gd name="connsiteY1" fmla="*/ 1288238 h 1288238"/>
                <a:gd name="connsiteX2" fmla="*/ 0 w 3129818"/>
                <a:gd name="connsiteY2" fmla="*/ 865713 h 1288238"/>
                <a:gd name="connsiteX3" fmla="*/ 560250 w 3129818"/>
                <a:gd name="connsiteY3" fmla="*/ 139589 h 1288238"/>
                <a:gd name="connsiteX4" fmla="*/ 789362 w 3129818"/>
                <a:gd name="connsiteY4" fmla="*/ 78887 h 1288238"/>
                <a:gd name="connsiteX5" fmla="*/ 981522 w 3129818"/>
                <a:gd name="connsiteY5" fmla="*/ 28181 h 1288238"/>
                <a:gd name="connsiteX6" fmla="*/ 1090455 w 3129818"/>
                <a:gd name="connsiteY6" fmla="*/ 0 h 1288238"/>
                <a:gd name="connsiteX7" fmla="*/ 1564910 w 3129818"/>
                <a:gd name="connsiteY7" fmla="*/ 474485 h 1288238"/>
                <a:gd name="connsiteX8" fmla="*/ 2039395 w 3129818"/>
                <a:gd name="connsiteY8" fmla="*/ 0 h 1288238"/>
                <a:gd name="connsiteX9" fmla="*/ 2148327 w 3129818"/>
                <a:gd name="connsiteY9" fmla="*/ 28181 h 1288238"/>
                <a:gd name="connsiteX10" fmla="*/ 2340487 w 3129818"/>
                <a:gd name="connsiteY10" fmla="*/ 78887 h 1288238"/>
                <a:gd name="connsiteX11" fmla="*/ 2569600 w 3129818"/>
                <a:gd name="connsiteY11" fmla="*/ 139589 h 1288238"/>
                <a:gd name="connsiteX12" fmla="*/ 3129819 w 3129818"/>
                <a:gd name="connsiteY12" fmla="*/ 865713 h 1288238"/>
                <a:gd name="connsiteX13" fmla="*/ 3129819 w 3129818"/>
                <a:gd name="connsiteY13" fmla="*/ 1288238 h 12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8" h="1288238">
                  <a:moveTo>
                    <a:pt x="2607164" y="1288238"/>
                  </a:moveTo>
                  <a:lnTo>
                    <a:pt x="0" y="1288238"/>
                  </a:lnTo>
                  <a:lnTo>
                    <a:pt x="0" y="865713"/>
                  </a:lnTo>
                  <a:cubicBezTo>
                    <a:pt x="183" y="524520"/>
                    <a:pt x="230274" y="226301"/>
                    <a:pt x="560250" y="139589"/>
                  </a:cubicBezTo>
                  <a:lnTo>
                    <a:pt x="789362" y="78887"/>
                  </a:lnTo>
                  <a:lnTo>
                    <a:pt x="981522" y="28181"/>
                  </a:lnTo>
                  <a:lnTo>
                    <a:pt x="1090455" y="0"/>
                  </a:lnTo>
                  <a:lnTo>
                    <a:pt x="1564910" y="474485"/>
                  </a:lnTo>
                  <a:lnTo>
                    <a:pt x="2039395" y="0"/>
                  </a:lnTo>
                  <a:lnTo>
                    <a:pt x="2148327" y="28181"/>
                  </a:lnTo>
                  <a:lnTo>
                    <a:pt x="2340487" y="78887"/>
                  </a:lnTo>
                  <a:lnTo>
                    <a:pt x="2569600" y="139589"/>
                  </a:lnTo>
                  <a:cubicBezTo>
                    <a:pt x="2899576" y="226301"/>
                    <a:pt x="3129666" y="524520"/>
                    <a:pt x="3129819" y="865713"/>
                  </a:cubicBezTo>
                  <a:lnTo>
                    <a:pt x="3129819" y="1288238"/>
                  </a:lnTo>
                  <a:close/>
                </a:path>
              </a:pathLst>
            </a:custGeom>
            <a:solidFill>
              <a:srgbClr val="3D9AE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0" name="그래픽 21">
            <a:extLst>
              <a:ext uri="{FF2B5EF4-FFF2-40B4-BE49-F238E27FC236}">
                <a16:creationId xmlns:a16="http://schemas.microsoft.com/office/drawing/2014/main" id="{E94F3409-1A8F-4FE8-9FFD-CFEDF3063155}"/>
              </a:ext>
            </a:extLst>
          </p:cNvPr>
          <p:cNvGrpSpPr/>
          <p:nvPr/>
        </p:nvGrpSpPr>
        <p:grpSpPr>
          <a:xfrm>
            <a:off x="7247497" y="1335169"/>
            <a:ext cx="1015869" cy="1178428"/>
            <a:chOff x="4323036" y="2950356"/>
            <a:chExt cx="3129818" cy="3630646"/>
          </a:xfrm>
        </p:grpSpPr>
        <p:sp>
          <p:nvSpPr>
            <p:cNvPr id="31" name="자유형: 도형 52">
              <a:extLst>
                <a:ext uri="{FF2B5EF4-FFF2-40B4-BE49-F238E27FC236}">
                  <a16:creationId xmlns:a16="http://schemas.microsoft.com/office/drawing/2014/main" id="{06262B18-4326-4C3F-8463-FCDCF6551C74}"/>
                </a:ext>
              </a:extLst>
            </p:cNvPr>
            <p:cNvSpPr/>
            <p:nvPr/>
          </p:nvSpPr>
          <p:spPr>
            <a:xfrm>
              <a:off x="4729500" y="2950356"/>
              <a:ext cx="2316882" cy="2691703"/>
            </a:xfrm>
            <a:custGeom>
              <a:avLst/>
              <a:gdLst>
                <a:gd name="connsiteX0" fmla="*/ 2315226 w 2316882"/>
                <a:gd name="connsiteY0" fmla="*/ 2412528 h 2691706"/>
                <a:gd name="connsiteX1" fmla="*/ 2204429 w 2316882"/>
                <a:gd name="connsiteY1" fmla="*/ 1457291 h 2691706"/>
                <a:gd name="connsiteX2" fmla="*/ 2167507 w 2316882"/>
                <a:gd name="connsiteY2" fmla="*/ 1509863 h 2691706"/>
                <a:gd name="connsiteX3" fmla="*/ 2097392 w 2316882"/>
                <a:gd name="connsiteY3" fmla="*/ 1553692 h 2691706"/>
                <a:gd name="connsiteX4" fmla="*/ 2097392 w 2316882"/>
                <a:gd name="connsiteY4" fmla="*/ 1201282 h 2691706"/>
                <a:gd name="connsiteX5" fmla="*/ 2181261 w 2316882"/>
                <a:gd name="connsiteY5" fmla="*/ 1260119 h 2691706"/>
                <a:gd name="connsiteX6" fmla="*/ 2136209 w 2316882"/>
                <a:gd name="connsiteY6" fmla="*/ 870756 h 2691706"/>
                <a:gd name="connsiteX7" fmla="*/ 1158446 w 2316882"/>
                <a:gd name="connsiteY7" fmla="*/ 0 h 2691706"/>
                <a:gd name="connsiteX8" fmla="*/ 180683 w 2316882"/>
                <a:gd name="connsiteY8" fmla="*/ 870756 h 2691706"/>
                <a:gd name="connsiteX9" fmla="*/ 135631 w 2316882"/>
                <a:gd name="connsiteY9" fmla="*/ 1260119 h 2691706"/>
                <a:gd name="connsiteX10" fmla="*/ 282097 w 2316882"/>
                <a:gd name="connsiteY10" fmla="*/ 1189392 h 2691706"/>
                <a:gd name="connsiteX11" fmla="*/ 282097 w 2316882"/>
                <a:gd name="connsiteY11" fmla="*/ 1564971 h 2691706"/>
                <a:gd name="connsiteX12" fmla="*/ 149385 w 2316882"/>
                <a:gd name="connsiteY12" fmla="*/ 1509863 h 2691706"/>
                <a:gd name="connsiteX13" fmla="*/ 112463 w 2316882"/>
                <a:gd name="connsiteY13" fmla="*/ 1457291 h 2691706"/>
                <a:gd name="connsiteX14" fmla="*/ 1666 w 2316882"/>
                <a:gd name="connsiteY14" fmla="*/ 2412528 h 2691706"/>
                <a:gd name="connsiteX15" fmla="*/ 63346 w 2316882"/>
                <a:gd name="connsiteY15" fmla="*/ 2607775 h 2691706"/>
                <a:gd name="connsiteX16" fmla="*/ 250157 w 2316882"/>
                <a:gd name="connsiteY16" fmla="*/ 2691706 h 2691706"/>
                <a:gd name="connsiteX17" fmla="*/ 657675 w 2316882"/>
                <a:gd name="connsiteY17" fmla="*/ 2691706 h 2691706"/>
                <a:gd name="connsiteX18" fmla="*/ 711499 w 2316882"/>
                <a:gd name="connsiteY18" fmla="*/ 2679174 h 2691706"/>
                <a:gd name="connsiteX19" fmla="*/ 782868 w 2316882"/>
                <a:gd name="connsiteY19" fmla="*/ 2566513 h 2691706"/>
                <a:gd name="connsiteX20" fmla="*/ 782868 w 2316882"/>
                <a:gd name="connsiteY20" fmla="*/ 2316127 h 2691706"/>
                <a:gd name="connsiteX21" fmla="*/ 1534024 w 2316882"/>
                <a:gd name="connsiteY21" fmla="*/ 2316127 h 2691706"/>
                <a:gd name="connsiteX22" fmla="*/ 1534024 w 2316882"/>
                <a:gd name="connsiteY22" fmla="*/ 2566513 h 2691706"/>
                <a:gd name="connsiteX23" fmla="*/ 1605393 w 2316882"/>
                <a:gd name="connsiteY23" fmla="*/ 2679174 h 2691706"/>
                <a:gd name="connsiteX24" fmla="*/ 1659217 w 2316882"/>
                <a:gd name="connsiteY24" fmla="*/ 2691706 h 2691706"/>
                <a:gd name="connsiteX25" fmla="*/ 2066705 w 2316882"/>
                <a:gd name="connsiteY25" fmla="*/ 2691706 h 2691706"/>
                <a:gd name="connsiteX26" fmla="*/ 2253516 w 2316882"/>
                <a:gd name="connsiteY26" fmla="*/ 2607775 h 2691706"/>
                <a:gd name="connsiteX27" fmla="*/ 2315226 w 2316882"/>
                <a:gd name="connsiteY27" fmla="*/ 2412528 h 26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16882" h="2691706">
                  <a:moveTo>
                    <a:pt x="2315226" y="2412528"/>
                  </a:moveTo>
                  <a:lnTo>
                    <a:pt x="2204429" y="1457291"/>
                  </a:lnTo>
                  <a:cubicBezTo>
                    <a:pt x="2195260" y="1476853"/>
                    <a:pt x="2182789" y="1494641"/>
                    <a:pt x="2167507" y="1509863"/>
                  </a:cubicBezTo>
                  <a:cubicBezTo>
                    <a:pt x="2147671" y="1529516"/>
                    <a:pt x="2123708" y="1544492"/>
                    <a:pt x="2097392" y="1553692"/>
                  </a:cubicBezTo>
                  <a:lnTo>
                    <a:pt x="2097392" y="1201282"/>
                  </a:lnTo>
                  <a:cubicBezTo>
                    <a:pt x="2130341" y="1212560"/>
                    <a:pt x="2159438" y="1232947"/>
                    <a:pt x="2181261" y="1260119"/>
                  </a:cubicBezTo>
                  <a:lnTo>
                    <a:pt x="2136209" y="870756"/>
                  </a:lnTo>
                  <a:cubicBezTo>
                    <a:pt x="2078533" y="374417"/>
                    <a:pt x="1658147" y="0"/>
                    <a:pt x="1158446" y="0"/>
                  </a:cubicBezTo>
                  <a:cubicBezTo>
                    <a:pt x="658745" y="0"/>
                    <a:pt x="238328" y="374417"/>
                    <a:pt x="180683" y="870756"/>
                  </a:cubicBezTo>
                  <a:lnTo>
                    <a:pt x="135631" y="1260119"/>
                  </a:lnTo>
                  <a:cubicBezTo>
                    <a:pt x="170964" y="1215250"/>
                    <a:pt x="224971" y="1189148"/>
                    <a:pt x="282097" y="1189392"/>
                  </a:cubicBezTo>
                  <a:lnTo>
                    <a:pt x="282097" y="1564971"/>
                  </a:lnTo>
                  <a:cubicBezTo>
                    <a:pt x="232307" y="1564971"/>
                    <a:pt x="184534" y="1545134"/>
                    <a:pt x="149385" y="1509863"/>
                  </a:cubicBezTo>
                  <a:cubicBezTo>
                    <a:pt x="134103" y="1494641"/>
                    <a:pt x="121602" y="1476853"/>
                    <a:pt x="112463" y="1457291"/>
                  </a:cubicBezTo>
                  <a:lnTo>
                    <a:pt x="1666" y="2412528"/>
                  </a:lnTo>
                  <a:cubicBezTo>
                    <a:pt x="-6556" y="2483438"/>
                    <a:pt x="15909" y="2554470"/>
                    <a:pt x="63346" y="2607775"/>
                  </a:cubicBezTo>
                  <a:cubicBezTo>
                    <a:pt x="110812" y="2661110"/>
                    <a:pt x="178788" y="2691644"/>
                    <a:pt x="250157" y="2691706"/>
                  </a:cubicBezTo>
                  <a:lnTo>
                    <a:pt x="657675" y="2691706"/>
                  </a:lnTo>
                  <a:cubicBezTo>
                    <a:pt x="676350" y="2691797"/>
                    <a:pt x="694780" y="2687488"/>
                    <a:pt x="711499" y="2679174"/>
                  </a:cubicBezTo>
                  <a:cubicBezTo>
                    <a:pt x="754993" y="2658482"/>
                    <a:pt x="782715" y="2614652"/>
                    <a:pt x="782868" y="2566513"/>
                  </a:cubicBezTo>
                  <a:lnTo>
                    <a:pt x="782868" y="2316127"/>
                  </a:lnTo>
                  <a:lnTo>
                    <a:pt x="1534024" y="2316127"/>
                  </a:lnTo>
                  <a:lnTo>
                    <a:pt x="1534024" y="2566513"/>
                  </a:lnTo>
                  <a:cubicBezTo>
                    <a:pt x="1534147" y="2614652"/>
                    <a:pt x="1561899" y="2658482"/>
                    <a:pt x="1605393" y="2679174"/>
                  </a:cubicBezTo>
                  <a:cubicBezTo>
                    <a:pt x="1622112" y="2687488"/>
                    <a:pt x="1640542" y="2691797"/>
                    <a:pt x="1659217" y="2691706"/>
                  </a:cubicBezTo>
                  <a:lnTo>
                    <a:pt x="2066705" y="2691706"/>
                  </a:lnTo>
                  <a:cubicBezTo>
                    <a:pt x="2138104" y="2691644"/>
                    <a:pt x="2206049" y="2661110"/>
                    <a:pt x="2253516" y="2607775"/>
                  </a:cubicBezTo>
                  <a:cubicBezTo>
                    <a:pt x="2300983" y="2554470"/>
                    <a:pt x="2323417" y="2483438"/>
                    <a:pt x="2315226" y="2412528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53">
              <a:extLst>
                <a:ext uri="{FF2B5EF4-FFF2-40B4-BE49-F238E27FC236}">
                  <a16:creationId xmlns:a16="http://schemas.microsoft.com/office/drawing/2014/main" id="{6C572586-F5DF-4247-A326-81A0AB9392E4}"/>
                </a:ext>
              </a:extLst>
            </p:cNvPr>
            <p:cNvSpPr/>
            <p:nvPr/>
          </p:nvSpPr>
          <p:spPr>
            <a:xfrm>
              <a:off x="6639102" y="4139746"/>
              <a:ext cx="312983" cy="375578"/>
            </a:xfrm>
            <a:custGeom>
              <a:avLst/>
              <a:gdLst>
                <a:gd name="connsiteX0" fmla="*/ 312982 w 312984"/>
                <a:gd name="connsiteY0" fmla="*/ 187789 h 375578"/>
                <a:gd name="connsiteX1" fmla="*/ 294827 w 312984"/>
                <a:gd name="connsiteY1" fmla="*/ 267899 h 375578"/>
                <a:gd name="connsiteX2" fmla="*/ 257904 w 312984"/>
                <a:gd name="connsiteY2" fmla="*/ 320470 h 375578"/>
                <a:gd name="connsiteX3" fmla="*/ 125193 w 312984"/>
                <a:gd name="connsiteY3" fmla="*/ 375578 h 375578"/>
                <a:gd name="connsiteX4" fmla="*/ 0 w 312984"/>
                <a:gd name="connsiteY4" fmla="*/ 375578 h 375578"/>
                <a:gd name="connsiteX5" fmla="*/ 0 w 312984"/>
                <a:gd name="connsiteY5" fmla="*/ 0 h 375578"/>
                <a:gd name="connsiteX6" fmla="*/ 125193 w 312984"/>
                <a:gd name="connsiteY6" fmla="*/ 0 h 375578"/>
                <a:gd name="connsiteX7" fmla="*/ 312982 w 312984"/>
                <a:gd name="connsiteY7" fmla="*/ 187789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2" y="187789"/>
                  </a:moveTo>
                  <a:cubicBezTo>
                    <a:pt x="313135" y="215511"/>
                    <a:pt x="306930" y="242928"/>
                    <a:pt x="294827" y="267899"/>
                  </a:cubicBezTo>
                  <a:cubicBezTo>
                    <a:pt x="285657" y="287460"/>
                    <a:pt x="273187" y="305249"/>
                    <a:pt x="257904" y="320470"/>
                  </a:cubicBezTo>
                  <a:cubicBezTo>
                    <a:pt x="222725" y="355742"/>
                    <a:pt x="174983" y="375578"/>
                    <a:pt x="125193" y="375578"/>
                  </a:cubicBezTo>
                  <a:lnTo>
                    <a:pt x="0" y="375578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228746" y="367"/>
                    <a:pt x="312585" y="84236"/>
                    <a:pt x="312982" y="187789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54">
              <a:extLst>
                <a:ext uri="{FF2B5EF4-FFF2-40B4-BE49-F238E27FC236}">
                  <a16:creationId xmlns:a16="http://schemas.microsoft.com/office/drawing/2014/main" id="{76EE8AB9-FC85-4C0C-A7FB-E6DEF892049C}"/>
                </a:ext>
              </a:extLst>
            </p:cNvPr>
            <p:cNvSpPr/>
            <p:nvPr/>
          </p:nvSpPr>
          <p:spPr>
            <a:xfrm>
              <a:off x="4823803" y="4139746"/>
              <a:ext cx="312983" cy="375578"/>
            </a:xfrm>
            <a:custGeom>
              <a:avLst/>
              <a:gdLst>
                <a:gd name="connsiteX0" fmla="*/ 312985 w 312984"/>
                <a:gd name="connsiteY0" fmla="*/ 250386 h 375578"/>
                <a:gd name="connsiteX1" fmla="*/ 312985 w 312984"/>
                <a:gd name="connsiteY1" fmla="*/ 375578 h 375578"/>
                <a:gd name="connsiteX2" fmla="*/ 187792 w 312984"/>
                <a:gd name="connsiteY2" fmla="*/ 375578 h 375578"/>
                <a:gd name="connsiteX3" fmla="*/ 55080 w 312984"/>
                <a:gd name="connsiteY3" fmla="*/ 320470 h 375578"/>
                <a:gd name="connsiteX4" fmla="*/ 18158 w 312984"/>
                <a:gd name="connsiteY4" fmla="*/ 267899 h 375578"/>
                <a:gd name="connsiteX5" fmla="*/ 3 w 312984"/>
                <a:gd name="connsiteY5" fmla="*/ 187789 h 375578"/>
                <a:gd name="connsiteX6" fmla="*/ 187792 w 312984"/>
                <a:gd name="connsiteY6" fmla="*/ 0 h 375578"/>
                <a:gd name="connsiteX7" fmla="*/ 312985 w 312984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5" y="250386"/>
                  </a:moveTo>
                  <a:lnTo>
                    <a:pt x="312985" y="375578"/>
                  </a:lnTo>
                  <a:lnTo>
                    <a:pt x="187792" y="375578"/>
                  </a:lnTo>
                  <a:cubicBezTo>
                    <a:pt x="138002" y="375578"/>
                    <a:pt x="90230" y="355742"/>
                    <a:pt x="55080" y="320470"/>
                  </a:cubicBezTo>
                  <a:cubicBezTo>
                    <a:pt x="39798" y="305249"/>
                    <a:pt x="27297" y="287460"/>
                    <a:pt x="18158" y="267899"/>
                  </a:cubicBezTo>
                  <a:cubicBezTo>
                    <a:pt x="6055" y="242928"/>
                    <a:pt x="-150" y="215511"/>
                    <a:pt x="3" y="187789"/>
                  </a:cubicBezTo>
                  <a:cubicBezTo>
                    <a:pt x="370" y="84236"/>
                    <a:pt x="84239" y="367"/>
                    <a:pt x="187792" y="0"/>
                  </a:cubicBezTo>
                  <a:lnTo>
                    <a:pt x="312985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55">
              <a:extLst>
                <a:ext uri="{FF2B5EF4-FFF2-40B4-BE49-F238E27FC236}">
                  <a16:creationId xmlns:a16="http://schemas.microsoft.com/office/drawing/2014/main" id="{64947EF5-4DDE-4A9E-A25C-F5D180950678}"/>
                </a:ext>
              </a:extLst>
            </p:cNvPr>
            <p:cNvSpPr/>
            <p:nvPr/>
          </p:nvSpPr>
          <p:spPr>
            <a:xfrm>
              <a:off x="4323036" y="5579462"/>
              <a:ext cx="3129818" cy="1001540"/>
            </a:xfrm>
            <a:custGeom>
              <a:avLst/>
              <a:gdLst>
                <a:gd name="connsiteX0" fmla="*/ 2607133 w 3129819"/>
                <a:gd name="connsiteY0" fmla="*/ 1001542 h 1001542"/>
                <a:gd name="connsiteX1" fmla="*/ 0 w 3129819"/>
                <a:gd name="connsiteY1" fmla="*/ 1001542 h 1001542"/>
                <a:gd name="connsiteX2" fmla="*/ 0 w 3129819"/>
                <a:gd name="connsiteY2" fmla="*/ 704209 h 1001542"/>
                <a:gd name="connsiteX3" fmla="*/ 491388 w 3129819"/>
                <a:gd name="connsiteY3" fmla="*/ 0 h 1001542"/>
                <a:gd name="connsiteX4" fmla="*/ 656620 w 3129819"/>
                <a:gd name="connsiteY4" fmla="*/ 62596 h 1001542"/>
                <a:gd name="connsiteX5" fmla="*/ 835026 w 3129819"/>
                <a:gd name="connsiteY5" fmla="*/ 62596 h 1001542"/>
                <a:gd name="connsiteX6" fmla="*/ 1375867 w 3129819"/>
                <a:gd name="connsiteY6" fmla="*/ 423779 h 1001542"/>
                <a:gd name="connsiteX7" fmla="*/ 1564910 w 3129819"/>
                <a:gd name="connsiteY7" fmla="*/ 187789 h 1001542"/>
                <a:gd name="connsiteX8" fmla="*/ 1753952 w 3129819"/>
                <a:gd name="connsiteY8" fmla="*/ 423779 h 1001542"/>
                <a:gd name="connsiteX9" fmla="*/ 2294793 w 3129819"/>
                <a:gd name="connsiteY9" fmla="*/ 62596 h 1001542"/>
                <a:gd name="connsiteX10" fmla="*/ 2473168 w 3129819"/>
                <a:gd name="connsiteY10" fmla="*/ 62596 h 1001542"/>
                <a:gd name="connsiteX11" fmla="*/ 2638431 w 3129819"/>
                <a:gd name="connsiteY11" fmla="*/ 0 h 1001542"/>
                <a:gd name="connsiteX12" fmla="*/ 3129819 w 3129819"/>
                <a:gd name="connsiteY12" fmla="*/ 704209 h 1001542"/>
                <a:gd name="connsiteX13" fmla="*/ 3129819 w 3129819"/>
                <a:gd name="connsiteY13" fmla="*/ 1001542 h 100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9" h="1001542">
                  <a:moveTo>
                    <a:pt x="2607133" y="1001542"/>
                  </a:moveTo>
                  <a:lnTo>
                    <a:pt x="0" y="1001542"/>
                  </a:lnTo>
                  <a:lnTo>
                    <a:pt x="0" y="704209"/>
                  </a:lnTo>
                  <a:cubicBezTo>
                    <a:pt x="-153" y="389638"/>
                    <a:pt x="196072" y="108413"/>
                    <a:pt x="491388" y="0"/>
                  </a:cubicBezTo>
                  <a:cubicBezTo>
                    <a:pt x="536899" y="40437"/>
                    <a:pt x="595735" y="62719"/>
                    <a:pt x="656620" y="62596"/>
                  </a:cubicBezTo>
                  <a:lnTo>
                    <a:pt x="835026" y="62596"/>
                  </a:lnTo>
                  <a:cubicBezTo>
                    <a:pt x="897622" y="246626"/>
                    <a:pt x="1100449" y="381813"/>
                    <a:pt x="1375867" y="423779"/>
                  </a:cubicBezTo>
                  <a:lnTo>
                    <a:pt x="1564910" y="187789"/>
                  </a:lnTo>
                  <a:lnTo>
                    <a:pt x="1753952" y="423779"/>
                  </a:lnTo>
                  <a:cubicBezTo>
                    <a:pt x="2029370" y="381813"/>
                    <a:pt x="2232197" y="246626"/>
                    <a:pt x="2294793" y="62596"/>
                  </a:cubicBezTo>
                  <a:lnTo>
                    <a:pt x="2473168" y="62596"/>
                  </a:lnTo>
                  <a:cubicBezTo>
                    <a:pt x="2534084" y="62719"/>
                    <a:pt x="2592921" y="40437"/>
                    <a:pt x="2638431" y="0"/>
                  </a:cubicBezTo>
                  <a:cubicBezTo>
                    <a:pt x="2933716" y="108413"/>
                    <a:pt x="3129941" y="389638"/>
                    <a:pt x="3129819" y="704209"/>
                  </a:cubicBezTo>
                  <a:lnTo>
                    <a:pt x="3129819" y="1001542"/>
                  </a:lnTo>
                  <a:close/>
                </a:path>
              </a:pathLst>
            </a:custGeom>
            <a:solidFill>
              <a:srgbClr val="FF7C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56">
              <a:extLst>
                <a:ext uri="{FF2B5EF4-FFF2-40B4-BE49-F238E27FC236}">
                  <a16:creationId xmlns:a16="http://schemas.microsoft.com/office/drawing/2014/main" id="{D196992C-0B07-4949-8DC6-C77023350CD7}"/>
                </a:ext>
              </a:extLst>
            </p:cNvPr>
            <p:cNvSpPr/>
            <p:nvPr/>
          </p:nvSpPr>
          <p:spPr>
            <a:xfrm>
              <a:off x="5074191" y="3983260"/>
              <a:ext cx="1627503" cy="1251924"/>
            </a:xfrm>
            <a:custGeom>
              <a:avLst/>
              <a:gdLst>
                <a:gd name="connsiteX0" fmla="*/ 1627506 w 1627505"/>
                <a:gd name="connsiteY0" fmla="*/ 187789 h 1251927"/>
                <a:gd name="connsiteX1" fmla="*/ 1627506 w 1627505"/>
                <a:gd name="connsiteY1" fmla="*/ 438175 h 1251927"/>
                <a:gd name="connsiteX2" fmla="*/ 813753 w 1627505"/>
                <a:gd name="connsiteY2" fmla="*/ 1251928 h 1251927"/>
                <a:gd name="connsiteX3" fmla="*/ 0 w 1627505"/>
                <a:gd name="connsiteY3" fmla="*/ 438175 h 1251927"/>
                <a:gd name="connsiteX4" fmla="*/ 0 w 1627505"/>
                <a:gd name="connsiteY4" fmla="*/ 0 h 1251927"/>
                <a:gd name="connsiteX5" fmla="*/ 1627506 w 1627505"/>
                <a:gd name="connsiteY5" fmla="*/ 0 h 1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7505" h="1251927">
                  <a:moveTo>
                    <a:pt x="1627506" y="187789"/>
                  </a:moveTo>
                  <a:lnTo>
                    <a:pt x="1627506" y="438175"/>
                  </a:lnTo>
                  <a:cubicBezTo>
                    <a:pt x="1627506" y="887597"/>
                    <a:pt x="1263175" y="1251928"/>
                    <a:pt x="813753" y="1251928"/>
                  </a:cubicBezTo>
                  <a:cubicBezTo>
                    <a:pt x="364331" y="1251928"/>
                    <a:pt x="0" y="887597"/>
                    <a:pt x="0" y="438175"/>
                  </a:cubicBezTo>
                  <a:lnTo>
                    <a:pt x="0" y="0"/>
                  </a:lnTo>
                  <a:lnTo>
                    <a:pt x="1627506" y="0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60">
              <a:extLst>
                <a:ext uri="{FF2B5EF4-FFF2-40B4-BE49-F238E27FC236}">
                  <a16:creationId xmlns:a16="http://schemas.microsoft.com/office/drawing/2014/main" id="{305C05C1-8A0D-451B-89E4-4E7E8EDD5DDE}"/>
                </a:ext>
              </a:extLst>
            </p:cNvPr>
            <p:cNvSpPr/>
            <p:nvPr/>
          </p:nvSpPr>
          <p:spPr>
            <a:xfrm>
              <a:off x="5887946" y="5629525"/>
              <a:ext cx="729882" cy="373712"/>
            </a:xfrm>
            <a:custGeom>
              <a:avLst/>
              <a:gdLst>
                <a:gd name="connsiteX0" fmla="*/ 500771 w 729883"/>
                <a:gd name="connsiteY0" fmla="*/ 12532 h 373713"/>
                <a:gd name="connsiteX1" fmla="*/ 729884 w 729883"/>
                <a:gd name="connsiteY1" fmla="*/ 12532 h 373713"/>
                <a:gd name="connsiteX2" fmla="*/ 189042 w 729883"/>
                <a:gd name="connsiteY2" fmla="*/ 373714 h 373713"/>
                <a:gd name="connsiteX3" fmla="*/ 0 w 729883"/>
                <a:gd name="connsiteY3" fmla="*/ 137724 h 373713"/>
                <a:gd name="connsiteX4" fmla="*/ 446947 w 729883"/>
                <a:gd name="connsiteY4" fmla="*/ 0 h 373713"/>
                <a:gd name="connsiteX5" fmla="*/ 500771 w 729883"/>
                <a:gd name="connsiteY5" fmla="*/ 12532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500771" y="12532"/>
                  </a:moveTo>
                  <a:lnTo>
                    <a:pt x="729884" y="12532"/>
                  </a:lnTo>
                  <a:cubicBezTo>
                    <a:pt x="667287" y="196561"/>
                    <a:pt x="464460" y="331749"/>
                    <a:pt x="189042" y="373714"/>
                  </a:cubicBezTo>
                  <a:lnTo>
                    <a:pt x="0" y="137724"/>
                  </a:lnTo>
                  <a:cubicBezTo>
                    <a:pt x="195308" y="137724"/>
                    <a:pt x="364942" y="82005"/>
                    <a:pt x="446947" y="0"/>
                  </a:cubicBezTo>
                  <a:cubicBezTo>
                    <a:pt x="463666" y="8314"/>
                    <a:pt x="482096" y="12623"/>
                    <a:pt x="500771" y="12532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62">
              <a:extLst>
                <a:ext uri="{FF2B5EF4-FFF2-40B4-BE49-F238E27FC236}">
                  <a16:creationId xmlns:a16="http://schemas.microsoft.com/office/drawing/2014/main" id="{DD135FC6-E534-46A9-A8F7-6A7558BDCE1D}"/>
                </a:ext>
              </a:extLst>
            </p:cNvPr>
            <p:cNvSpPr/>
            <p:nvPr/>
          </p:nvSpPr>
          <p:spPr>
            <a:xfrm>
              <a:off x="5440999" y="5111853"/>
              <a:ext cx="893892" cy="655396"/>
            </a:xfrm>
            <a:custGeom>
              <a:avLst/>
              <a:gdLst>
                <a:gd name="connsiteX0" fmla="*/ 893893 w 893893"/>
                <a:gd name="connsiteY0" fmla="*/ 517673 h 655397"/>
                <a:gd name="connsiteX1" fmla="*/ 446947 w 893893"/>
                <a:gd name="connsiteY1" fmla="*/ 655398 h 655397"/>
                <a:gd name="connsiteX2" fmla="*/ 0 w 893893"/>
                <a:gd name="connsiteY2" fmla="*/ 517673 h 655397"/>
                <a:gd name="connsiteX3" fmla="*/ 71368 w 893893"/>
                <a:gd name="connsiteY3" fmla="*/ 405012 h 655397"/>
                <a:gd name="connsiteX4" fmla="*/ 71368 w 893893"/>
                <a:gd name="connsiteY4" fmla="*/ 0 h 655397"/>
                <a:gd name="connsiteX5" fmla="*/ 822525 w 893893"/>
                <a:gd name="connsiteY5" fmla="*/ 0 h 655397"/>
                <a:gd name="connsiteX6" fmla="*/ 822525 w 893893"/>
                <a:gd name="connsiteY6" fmla="*/ 405012 h 655397"/>
                <a:gd name="connsiteX7" fmla="*/ 893893 w 893893"/>
                <a:gd name="connsiteY7" fmla="*/ 517673 h 65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3893" h="655397">
                  <a:moveTo>
                    <a:pt x="893893" y="517673"/>
                  </a:moveTo>
                  <a:cubicBezTo>
                    <a:pt x="811889" y="599678"/>
                    <a:pt x="642255" y="655398"/>
                    <a:pt x="446947" y="655398"/>
                  </a:cubicBezTo>
                  <a:cubicBezTo>
                    <a:pt x="251639" y="655398"/>
                    <a:pt x="82005" y="599678"/>
                    <a:pt x="0" y="517673"/>
                  </a:cubicBezTo>
                  <a:cubicBezTo>
                    <a:pt x="43493" y="496981"/>
                    <a:pt x="71216" y="453151"/>
                    <a:pt x="71368" y="405012"/>
                  </a:cubicBezTo>
                  <a:lnTo>
                    <a:pt x="71368" y="0"/>
                  </a:lnTo>
                  <a:cubicBezTo>
                    <a:pt x="306716" y="122686"/>
                    <a:pt x="587177" y="122686"/>
                    <a:pt x="822525" y="0"/>
                  </a:cubicBezTo>
                  <a:lnTo>
                    <a:pt x="822525" y="405012"/>
                  </a:lnTo>
                  <a:cubicBezTo>
                    <a:pt x="822647" y="453151"/>
                    <a:pt x="850400" y="496981"/>
                    <a:pt x="893893" y="517673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63">
              <a:extLst>
                <a:ext uri="{FF2B5EF4-FFF2-40B4-BE49-F238E27FC236}">
                  <a16:creationId xmlns:a16="http://schemas.microsoft.com/office/drawing/2014/main" id="{3DC4CBCF-D21C-48FB-BB1A-BF3B98150EF6}"/>
                </a:ext>
              </a:extLst>
            </p:cNvPr>
            <p:cNvSpPr/>
            <p:nvPr/>
          </p:nvSpPr>
          <p:spPr>
            <a:xfrm>
              <a:off x="5158062" y="5629525"/>
              <a:ext cx="729882" cy="373712"/>
            </a:xfrm>
            <a:custGeom>
              <a:avLst/>
              <a:gdLst>
                <a:gd name="connsiteX0" fmla="*/ 729884 w 729883"/>
                <a:gd name="connsiteY0" fmla="*/ 137724 h 373713"/>
                <a:gd name="connsiteX1" fmla="*/ 540841 w 729883"/>
                <a:gd name="connsiteY1" fmla="*/ 373714 h 373713"/>
                <a:gd name="connsiteX2" fmla="*/ 0 w 729883"/>
                <a:gd name="connsiteY2" fmla="*/ 12532 h 373713"/>
                <a:gd name="connsiteX3" fmla="*/ 229113 w 729883"/>
                <a:gd name="connsiteY3" fmla="*/ 12532 h 373713"/>
                <a:gd name="connsiteX4" fmla="*/ 282937 w 729883"/>
                <a:gd name="connsiteY4" fmla="*/ 0 h 373713"/>
                <a:gd name="connsiteX5" fmla="*/ 729884 w 729883"/>
                <a:gd name="connsiteY5" fmla="*/ 137724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729884" y="137724"/>
                  </a:moveTo>
                  <a:lnTo>
                    <a:pt x="540841" y="373714"/>
                  </a:lnTo>
                  <a:cubicBezTo>
                    <a:pt x="265423" y="331749"/>
                    <a:pt x="62596" y="196561"/>
                    <a:pt x="0" y="12532"/>
                  </a:cubicBezTo>
                  <a:lnTo>
                    <a:pt x="229113" y="12532"/>
                  </a:lnTo>
                  <a:cubicBezTo>
                    <a:pt x="247788" y="12623"/>
                    <a:pt x="266218" y="8314"/>
                    <a:pt x="282937" y="0"/>
                  </a:cubicBezTo>
                  <a:cubicBezTo>
                    <a:pt x="364942" y="82005"/>
                    <a:pt x="534576" y="137724"/>
                    <a:pt x="729884" y="137724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64">
              <a:extLst>
                <a:ext uri="{FF2B5EF4-FFF2-40B4-BE49-F238E27FC236}">
                  <a16:creationId xmlns:a16="http://schemas.microsoft.com/office/drawing/2014/main" id="{A3706EDF-9206-496B-A6B6-C5E94F6C5B41}"/>
                </a:ext>
              </a:extLst>
            </p:cNvPr>
            <p:cNvSpPr/>
            <p:nvPr/>
          </p:nvSpPr>
          <p:spPr>
            <a:xfrm>
              <a:off x="5512367" y="5111853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48" y="247879"/>
                    <a:pt x="0" y="125193"/>
                  </a:cubicBezTo>
                  <a:lnTo>
                    <a:pt x="0" y="0"/>
                  </a:lnTo>
                  <a:cubicBezTo>
                    <a:pt x="23534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65">
              <a:extLst>
                <a:ext uri="{FF2B5EF4-FFF2-40B4-BE49-F238E27FC236}">
                  <a16:creationId xmlns:a16="http://schemas.microsoft.com/office/drawing/2014/main" id="{BB9D83BD-04A4-4BEE-92BC-8958EFC49F17}"/>
                </a:ext>
              </a:extLst>
            </p:cNvPr>
            <p:cNvSpPr/>
            <p:nvPr/>
          </p:nvSpPr>
          <p:spPr>
            <a:xfrm>
              <a:off x="5700156" y="4139746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5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495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66">
              <a:extLst>
                <a:ext uri="{FF2B5EF4-FFF2-40B4-BE49-F238E27FC236}">
                  <a16:creationId xmlns:a16="http://schemas.microsoft.com/office/drawing/2014/main" id="{E3D8F5A3-6A5F-40B8-88F5-BFB7DEBB61B6}"/>
                </a:ext>
              </a:extLst>
            </p:cNvPr>
            <p:cNvSpPr/>
            <p:nvPr/>
          </p:nvSpPr>
          <p:spPr>
            <a:xfrm>
              <a:off x="6200922" y="4077656"/>
              <a:ext cx="125202" cy="124688"/>
            </a:xfrm>
            <a:custGeom>
              <a:avLst/>
              <a:gdLst>
                <a:gd name="connsiteX0" fmla="*/ 62602 w 125201"/>
                <a:gd name="connsiteY0" fmla="*/ 124686 h 124689"/>
                <a:gd name="connsiteX1" fmla="*/ 10397 w 125201"/>
                <a:gd name="connsiteY1" fmla="*/ 97086 h 124689"/>
                <a:gd name="connsiteX2" fmla="*/ 5018 w 125201"/>
                <a:gd name="connsiteY2" fmla="*/ 38280 h 124689"/>
                <a:gd name="connsiteX3" fmla="*/ 18161 w 125201"/>
                <a:gd name="connsiteY3" fmla="*/ 17649 h 124689"/>
                <a:gd name="connsiteX4" fmla="*/ 38823 w 125201"/>
                <a:gd name="connsiteY4" fmla="*/ 4506 h 124689"/>
                <a:gd name="connsiteX5" fmla="*/ 107043 w 125201"/>
                <a:gd name="connsiteY5" fmla="*/ 17649 h 124689"/>
                <a:gd name="connsiteX6" fmla="*/ 120186 w 125201"/>
                <a:gd name="connsiteY6" fmla="*/ 38280 h 124689"/>
                <a:gd name="connsiteX7" fmla="*/ 114776 w 125201"/>
                <a:gd name="connsiteY7" fmla="*/ 97086 h 124689"/>
                <a:gd name="connsiteX8" fmla="*/ 62602 w 125201"/>
                <a:gd name="connsiteY8" fmla="*/ 124686 h 1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01" h="124689">
                  <a:moveTo>
                    <a:pt x="62602" y="124686"/>
                  </a:moveTo>
                  <a:cubicBezTo>
                    <a:pt x="41665" y="124900"/>
                    <a:pt x="22012" y="114508"/>
                    <a:pt x="10397" y="97086"/>
                  </a:cubicBezTo>
                  <a:cubicBezTo>
                    <a:pt x="-1217" y="79665"/>
                    <a:pt x="-3234" y="57536"/>
                    <a:pt x="5018" y="38280"/>
                  </a:cubicBezTo>
                  <a:cubicBezTo>
                    <a:pt x="8044" y="30639"/>
                    <a:pt x="12506" y="23609"/>
                    <a:pt x="18161" y="17649"/>
                  </a:cubicBezTo>
                  <a:cubicBezTo>
                    <a:pt x="24243" y="12117"/>
                    <a:pt x="31243" y="7654"/>
                    <a:pt x="38823" y="4506"/>
                  </a:cubicBezTo>
                  <a:cubicBezTo>
                    <a:pt x="62174" y="-4694"/>
                    <a:pt x="88765" y="441"/>
                    <a:pt x="107043" y="17649"/>
                  </a:cubicBezTo>
                  <a:cubicBezTo>
                    <a:pt x="112575" y="23731"/>
                    <a:pt x="117007" y="30700"/>
                    <a:pt x="120186" y="38280"/>
                  </a:cubicBezTo>
                  <a:cubicBezTo>
                    <a:pt x="128438" y="57536"/>
                    <a:pt x="126421" y="79665"/>
                    <a:pt x="114776" y="97086"/>
                  </a:cubicBezTo>
                  <a:cubicBezTo>
                    <a:pt x="103161" y="114508"/>
                    <a:pt x="83539" y="124900"/>
                    <a:pt x="62602" y="124686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67">
              <a:extLst>
                <a:ext uri="{FF2B5EF4-FFF2-40B4-BE49-F238E27FC236}">
                  <a16:creationId xmlns:a16="http://schemas.microsoft.com/office/drawing/2014/main" id="{B476BDA1-8998-42FE-B105-C3E0885DFA0D}"/>
                </a:ext>
              </a:extLst>
            </p:cNvPr>
            <p:cNvSpPr/>
            <p:nvPr/>
          </p:nvSpPr>
          <p:spPr>
            <a:xfrm>
              <a:off x="5449765" y="4077930"/>
              <a:ext cx="125202" cy="124416"/>
            </a:xfrm>
            <a:custGeom>
              <a:avLst/>
              <a:gdLst>
                <a:gd name="connsiteX0" fmla="*/ 62602 w 125201"/>
                <a:gd name="connsiteY0" fmla="*/ 124413 h 124416"/>
                <a:gd name="connsiteX1" fmla="*/ 10397 w 125201"/>
                <a:gd name="connsiteY1" fmla="*/ 96813 h 124416"/>
                <a:gd name="connsiteX2" fmla="*/ 5018 w 125201"/>
                <a:gd name="connsiteY2" fmla="*/ 38007 h 124416"/>
                <a:gd name="connsiteX3" fmla="*/ 18161 w 125201"/>
                <a:gd name="connsiteY3" fmla="*/ 17376 h 124416"/>
                <a:gd name="connsiteX4" fmla="*/ 107043 w 125201"/>
                <a:gd name="connsiteY4" fmla="*/ 17376 h 124416"/>
                <a:gd name="connsiteX5" fmla="*/ 120186 w 125201"/>
                <a:gd name="connsiteY5" fmla="*/ 38007 h 124416"/>
                <a:gd name="connsiteX6" fmla="*/ 114776 w 125201"/>
                <a:gd name="connsiteY6" fmla="*/ 96813 h 124416"/>
                <a:gd name="connsiteX7" fmla="*/ 62602 w 125201"/>
                <a:gd name="connsiteY7" fmla="*/ 124413 h 12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01" h="124416">
                  <a:moveTo>
                    <a:pt x="62602" y="124413"/>
                  </a:moveTo>
                  <a:cubicBezTo>
                    <a:pt x="41665" y="124627"/>
                    <a:pt x="22012" y="114235"/>
                    <a:pt x="10397" y="96813"/>
                  </a:cubicBezTo>
                  <a:cubicBezTo>
                    <a:pt x="-1217" y="79392"/>
                    <a:pt x="-3234" y="57263"/>
                    <a:pt x="5018" y="38007"/>
                  </a:cubicBezTo>
                  <a:cubicBezTo>
                    <a:pt x="8044" y="30366"/>
                    <a:pt x="12506" y="23336"/>
                    <a:pt x="18161" y="17376"/>
                  </a:cubicBezTo>
                  <a:cubicBezTo>
                    <a:pt x="43254" y="-5792"/>
                    <a:pt x="81949" y="-5792"/>
                    <a:pt x="107043" y="17376"/>
                  </a:cubicBezTo>
                  <a:cubicBezTo>
                    <a:pt x="112575" y="23458"/>
                    <a:pt x="117007" y="30427"/>
                    <a:pt x="120186" y="38007"/>
                  </a:cubicBezTo>
                  <a:cubicBezTo>
                    <a:pt x="128438" y="57263"/>
                    <a:pt x="126421" y="79392"/>
                    <a:pt x="114776" y="96813"/>
                  </a:cubicBezTo>
                  <a:cubicBezTo>
                    <a:pt x="103161" y="114235"/>
                    <a:pt x="83539" y="124627"/>
                    <a:pt x="62602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3" name="그래픽 21">
              <a:extLst>
                <a:ext uri="{FF2B5EF4-FFF2-40B4-BE49-F238E27FC236}">
                  <a16:creationId xmlns:a16="http://schemas.microsoft.com/office/drawing/2014/main" id="{E94F3409-1A8F-4FE8-9FFD-CFEDF3063155}"/>
                </a:ext>
              </a:extLst>
            </p:cNvPr>
            <p:cNvGrpSpPr/>
            <p:nvPr/>
          </p:nvGrpSpPr>
          <p:grpSpPr>
            <a:xfrm>
              <a:off x="5011596" y="3576378"/>
              <a:ext cx="1752697" cy="2065677"/>
              <a:chOff x="5011598" y="3576383"/>
              <a:chExt cx="1752698" cy="2065680"/>
            </a:xfrm>
            <a:solidFill>
              <a:srgbClr val="6C6A73"/>
            </a:solidFill>
          </p:grpSpPr>
          <p:sp>
            <p:nvSpPr>
              <p:cNvPr id="45" name="자유형: 도형 69">
                <a:extLst>
                  <a:ext uri="{FF2B5EF4-FFF2-40B4-BE49-F238E27FC236}">
                    <a16:creationId xmlns:a16="http://schemas.microsoft.com/office/drawing/2014/main" id="{8753EA15-787C-4F0A-AAC7-BB38A1327CC7}"/>
                  </a:ext>
                </a:extLst>
              </p:cNvPr>
              <p:cNvSpPr/>
              <p:nvPr/>
            </p:nvSpPr>
            <p:spPr>
              <a:xfrm>
                <a:off x="5387177" y="3638980"/>
                <a:ext cx="125192" cy="312981"/>
              </a:xfrm>
              <a:custGeom>
                <a:avLst/>
                <a:gdLst>
                  <a:gd name="connsiteX0" fmla="*/ 0 w 125192"/>
                  <a:gd name="connsiteY0" fmla="*/ 0 h 312981"/>
                  <a:gd name="connsiteX1" fmla="*/ 125193 w 125192"/>
                  <a:gd name="connsiteY1" fmla="*/ 0 h 312981"/>
                  <a:gd name="connsiteX2" fmla="*/ 125193 w 125192"/>
                  <a:gd name="connsiteY2" fmla="*/ 312982 h 312981"/>
                  <a:gd name="connsiteX3" fmla="*/ 0 w 125192"/>
                  <a:gd name="connsiteY3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12981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12982"/>
                    </a:lnTo>
                    <a:lnTo>
                      <a:pt x="0" y="312982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70">
                <a:extLst>
                  <a:ext uri="{FF2B5EF4-FFF2-40B4-BE49-F238E27FC236}">
                    <a16:creationId xmlns:a16="http://schemas.microsoft.com/office/drawing/2014/main" id="{33F011D9-4255-4734-B7AF-2E0C92C988D5}"/>
                  </a:ext>
                </a:extLst>
              </p:cNvPr>
              <p:cNvSpPr/>
              <p:nvPr/>
            </p:nvSpPr>
            <p:spPr>
              <a:xfrm>
                <a:off x="6013140" y="3764173"/>
                <a:ext cx="125192" cy="187789"/>
              </a:xfrm>
              <a:custGeom>
                <a:avLst/>
                <a:gdLst>
                  <a:gd name="connsiteX0" fmla="*/ 0 w 125192"/>
                  <a:gd name="connsiteY0" fmla="*/ 0 h 187789"/>
                  <a:gd name="connsiteX1" fmla="*/ 125193 w 125192"/>
                  <a:gd name="connsiteY1" fmla="*/ 0 h 187789"/>
                  <a:gd name="connsiteX2" fmla="*/ 125193 w 125192"/>
                  <a:gd name="connsiteY2" fmla="*/ 187789 h 187789"/>
                  <a:gd name="connsiteX3" fmla="*/ 0 w 125192"/>
                  <a:gd name="connsiteY3" fmla="*/ 187789 h 18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187789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187789"/>
                    </a:lnTo>
                    <a:lnTo>
                      <a:pt x="0" y="187789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71">
                <a:extLst>
                  <a:ext uri="{FF2B5EF4-FFF2-40B4-BE49-F238E27FC236}">
                    <a16:creationId xmlns:a16="http://schemas.microsoft.com/office/drawing/2014/main" id="{F4E24188-539A-47A2-8D43-D34AF2EC89CF}"/>
                  </a:ext>
                </a:extLst>
              </p:cNvPr>
              <p:cNvSpPr/>
              <p:nvPr/>
            </p:nvSpPr>
            <p:spPr>
              <a:xfrm>
                <a:off x="6388719" y="3576383"/>
                <a:ext cx="125192" cy="375578"/>
              </a:xfrm>
              <a:custGeom>
                <a:avLst/>
                <a:gdLst>
                  <a:gd name="connsiteX0" fmla="*/ 0 w 125192"/>
                  <a:gd name="connsiteY0" fmla="*/ 0 h 375578"/>
                  <a:gd name="connsiteX1" fmla="*/ 125193 w 125192"/>
                  <a:gd name="connsiteY1" fmla="*/ 0 h 375578"/>
                  <a:gd name="connsiteX2" fmla="*/ 125193 w 125192"/>
                  <a:gd name="connsiteY2" fmla="*/ 375578 h 375578"/>
                  <a:gd name="connsiteX3" fmla="*/ 0 w 125192"/>
                  <a:gd name="connsiteY3" fmla="*/ 375578 h 37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75578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75578"/>
                    </a:lnTo>
                    <a:lnTo>
                      <a:pt x="0" y="375578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72">
                <a:extLst>
                  <a:ext uri="{FF2B5EF4-FFF2-40B4-BE49-F238E27FC236}">
                    <a16:creationId xmlns:a16="http://schemas.microsoft.com/office/drawing/2014/main" id="{837BF23E-7CF0-42FB-B0AE-0F086F96377E}"/>
                  </a:ext>
                </a:extLst>
              </p:cNvPr>
              <p:cNvSpPr/>
              <p:nvPr/>
            </p:nvSpPr>
            <p:spPr>
              <a:xfrm>
                <a:off x="5011598" y="5329082"/>
                <a:ext cx="312981" cy="312981"/>
              </a:xfrm>
              <a:custGeom>
                <a:avLst/>
                <a:gdLst>
                  <a:gd name="connsiteX0" fmla="*/ 312982 w 312981"/>
                  <a:gd name="connsiteY0" fmla="*/ 312982 h 312981"/>
                  <a:gd name="connsiteX1" fmla="*/ 0 w 312981"/>
                  <a:gd name="connsiteY1" fmla="*/ 0 h 312981"/>
                  <a:gd name="connsiteX2" fmla="*/ 125193 w 312981"/>
                  <a:gd name="connsiteY2" fmla="*/ 0 h 312981"/>
                  <a:gd name="connsiteX3" fmla="*/ 312982 w 312981"/>
                  <a:gd name="connsiteY3" fmla="*/ 187789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981" h="312981">
                    <a:moveTo>
                      <a:pt x="312982" y="312982"/>
                    </a:moveTo>
                    <a:cubicBezTo>
                      <a:pt x="140200" y="312768"/>
                      <a:pt x="214" y="172751"/>
                      <a:pt x="0" y="0"/>
                    </a:cubicBezTo>
                    <a:lnTo>
                      <a:pt x="125193" y="0"/>
                    </a:lnTo>
                    <a:cubicBezTo>
                      <a:pt x="125193" y="103706"/>
                      <a:pt x="209276" y="187789"/>
                      <a:pt x="312982" y="187789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73">
                <a:extLst>
                  <a:ext uri="{FF2B5EF4-FFF2-40B4-BE49-F238E27FC236}">
                    <a16:creationId xmlns:a16="http://schemas.microsoft.com/office/drawing/2014/main" id="{9CD206DB-F18B-4EF0-9A31-8FC9200C6B16}"/>
                  </a:ext>
                </a:extLst>
              </p:cNvPr>
              <p:cNvSpPr/>
              <p:nvPr/>
            </p:nvSpPr>
            <p:spPr>
              <a:xfrm>
                <a:off x="6451315" y="5329082"/>
                <a:ext cx="312981" cy="312981"/>
              </a:xfrm>
              <a:custGeom>
                <a:avLst/>
                <a:gdLst>
                  <a:gd name="connsiteX0" fmla="*/ 0 w 312981"/>
                  <a:gd name="connsiteY0" fmla="*/ 312982 h 312981"/>
                  <a:gd name="connsiteX1" fmla="*/ 0 w 312981"/>
                  <a:gd name="connsiteY1" fmla="*/ 187789 h 312981"/>
                  <a:gd name="connsiteX2" fmla="*/ 187789 w 312981"/>
                  <a:gd name="connsiteY2" fmla="*/ 0 h 312981"/>
                  <a:gd name="connsiteX3" fmla="*/ 312982 w 312981"/>
                  <a:gd name="connsiteY3" fmla="*/ 0 h 312981"/>
                  <a:gd name="connsiteX4" fmla="*/ 0 w 312981"/>
                  <a:gd name="connsiteY4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981" h="312981">
                    <a:moveTo>
                      <a:pt x="0" y="312982"/>
                    </a:moveTo>
                    <a:lnTo>
                      <a:pt x="0" y="187789"/>
                    </a:lnTo>
                    <a:cubicBezTo>
                      <a:pt x="103706" y="187789"/>
                      <a:pt x="187789" y="103706"/>
                      <a:pt x="187789" y="0"/>
                    </a:cubicBezTo>
                    <a:lnTo>
                      <a:pt x="312982" y="0"/>
                    </a:lnTo>
                    <a:cubicBezTo>
                      <a:pt x="312768" y="172751"/>
                      <a:pt x="172751" y="312768"/>
                      <a:pt x="0" y="312982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4" name="자유형: 도형 74">
              <a:extLst>
                <a:ext uri="{FF2B5EF4-FFF2-40B4-BE49-F238E27FC236}">
                  <a16:creationId xmlns:a16="http://schemas.microsoft.com/office/drawing/2014/main" id="{BE0431F1-61D0-490E-B999-2F36842CD968}"/>
                </a:ext>
              </a:extLst>
            </p:cNvPr>
            <p:cNvSpPr/>
            <p:nvPr/>
          </p:nvSpPr>
          <p:spPr>
            <a:xfrm>
              <a:off x="5515302" y="4662102"/>
              <a:ext cx="745288" cy="229235"/>
            </a:xfrm>
            <a:custGeom>
              <a:avLst/>
              <a:gdLst>
                <a:gd name="connsiteX0" fmla="*/ 372644 w 745288"/>
                <a:gd name="connsiteY0" fmla="*/ 228807 h 229236"/>
                <a:gd name="connsiteX1" fmla="*/ 0 w 745288"/>
                <a:gd name="connsiteY1" fmla="*/ 82005 h 229236"/>
                <a:gd name="connsiteX2" fmla="*/ 94598 w 745288"/>
                <a:gd name="connsiteY2" fmla="*/ 0 h 229236"/>
                <a:gd name="connsiteX3" fmla="*/ 372644 w 745288"/>
                <a:gd name="connsiteY3" fmla="*/ 103614 h 229236"/>
                <a:gd name="connsiteX4" fmla="*/ 650691 w 745288"/>
                <a:gd name="connsiteY4" fmla="*/ 0 h 229236"/>
                <a:gd name="connsiteX5" fmla="*/ 745288 w 745288"/>
                <a:gd name="connsiteY5" fmla="*/ 82005 h 229236"/>
                <a:gd name="connsiteX6" fmla="*/ 372644 w 745288"/>
                <a:gd name="connsiteY6" fmla="*/ 228807 h 2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88" h="229236">
                  <a:moveTo>
                    <a:pt x="372644" y="228807"/>
                  </a:moveTo>
                  <a:cubicBezTo>
                    <a:pt x="233300" y="234614"/>
                    <a:pt x="97960" y="181309"/>
                    <a:pt x="0" y="82005"/>
                  </a:cubicBezTo>
                  <a:lnTo>
                    <a:pt x="94598" y="0"/>
                  </a:lnTo>
                  <a:cubicBezTo>
                    <a:pt x="169084" y="71307"/>
                    <a:pt x="269641" y="108749"/>
                    <a:pt x="372644" y="103614"/>
                  </a:cubicBezTo>
                  <a:cubicBezTo>
                    <a:pt x="475616" y="108749"/>
                    <a:pt x="576174" y="71307"/>
                    <a:pt x="650691" y="0"/>
                  </a:cubicBezTo>
                  <a:lnTo>
                    <a:pt x="745288" y="82005"/>
                  </a:lnTo>
                  <a:cubicBezTo>
                    <a:pt x="647329" y="181309"/>
                    <a:pt x="511988" y="234614"/>
                    <a:pt x="372644" y="228807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3FD0FB-1093-4C92-9D24-700734E1E7D2}"/>
              </a:ext>
            </a:extLst>
          </p:cNvPr>
          <p:cNvGrpSpPr/>
          <p:nvPr/>
        </p:nvGrpSpPr>
        <p:grpSpPr>
          <a:xfrm>
            <a:off x="10080313" y="1335169"/>
            <a:ext cx="1059742" cy="1178428"/>
            <a:chOff x="8157791" y="3237555"/>
            <a:chExt cx="3245646" cy="360914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79AC0A1-05DF-421A-9482-F8D6E5B29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97"/>
            <a:stretch/>
          </p:blipFill>
          <p:spPr>
            <a:xfrm>
              <a:off x="8791340" y="4294783"/>
              <a:ext cx="1992772" cy="1126822"/>
            </a:xfrm>
            <a:prstGeom prst="rect">
              <a:avLst/>
            </a:prstGeom>
          </p:spPr>
        </p:pic>
        <p:grpSp>
          <p:nvGrpSpPr>
            <p:cNvPr id="52" name="그래픽 25">
              <a:extLst>
                <a:ext uri="{FF2B5EF4-FFF2-40B4-BE49-F238E27FC236}">
                  <a16:creationId xmlns:a16="http://schemas.microsoft.com/office/drawing/2014/main" id="{D25E0B78-2C70-48DC-AE49-88714FEAF7FA}"/>
                </a:ext>
              </a:extLst>
            </p:cNvPr>
            <p:cNvGrpSpPr/>
            <p:nvPr/>
          </p:nvGrpSpPr>
          <p:grpSpPr>
            <a:xfrm>
              <a:off x="8724064" y="3237555"/>
              <a:ext cx="2125987" cy="2618394"/>
              <a:chOff x="9613028" y="3028559"/>
              <a:chExt cx="2125987" cy="2618394"/>
            </a:xfrm>
          </p:grpSpPr>
          <p:sp>
            <p:nvSpPr>
              <p:cNvPr id="56" name="자유형: 도형 94">
                <a:extLst>
                  <a:ext uri="{FF2B5EF4-FFF2-40B4-BE49-F238E27FC236}">
                    <a16:creationId xmlns:a16="http://schemas.microsoft.com/office/drawing/2014/main" id="{E1785488-5ACB-4A5F-A0F3-C7FF7CA1AE12}"/>
                  </a:ext>
                </a:extLst>
              </p:cNvPr>
              <p:cNvSpPr/>
              <p:nvPr/>
            </p:nvSpPr>
            <p:spPr>
              <a:xfrm>
                <a:off x="11426366" y="4087101"/>
                <a:ext cx="312649" cy="374365"/>
              </a:xfrm>
              <a:custGeom>
                <a:avLst/>
                <a:gdLst>
                  <a:gd name="connsiteX0" fmla="*/ 250116 w 312649"/>
                  <a:gd name="connsiteY0" fmla="*/ 48045 h 374365"/>
                  <a:gd name="connsiteX1" fmla="*/ 312644 w 312649"/>
                  <a:gd name="connsiteY1" fmla="*/ 187183 h 374365"/>
                  <a:gd name="connsiteX2" fmla="*/ 257626 w 312649"/>
                  <a:gd name="connsiteY2" fmla="*/ 319466 h 374365"/>
                  <a:gd name="connsiteX3" fmla="*/ 250116 w 312649"/>
                  <a:gd name="connsiteY3" fmla="*/ 326320 h 374365"/>
                  <a:gd name="connsiteX4" fmla="*/ 125058 w 312649"/>
                  <a:gd name="connsiteY4" fmla="*/ 374365 h 374365"/>
                  <a:gd name="connsiteX5" fmla="*/ 0 w 312649"/>
                  <a:gd name="connsiteY5" fmla="*/ 374365 h 374365"/>
                  <a:gd name="connsiteX6" fmla="*/ 0 w 312649"/>
                  <a:gd name="connsiteY6" fmla="*/ 0 h 374365"/>
                  <a:gd name="connsiteX7" fmla="*/ 125058 w 312649"/>
                  <a:gd name="connsiteY7" fmla="*/ 0 h 374365"/>
                  <a:gd name="connsiteX8" fmla="*/ 250116 w 312649"/>
                  <a:gd name="connsiteY8" fmla="*/ 48045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649" h="374365">
                    <a:moveTo>
                      <a:pt x="250116" y="48045"/>
                    </a:moveTo>
                    <a:cubicBezTo>
                      <a:pt x="290234" y="83172"/>
                      <a:pt x="313041" y="133959"/>
                      <a:pt x="312644" y="187183"/>
                    </a:cubicBezTo>
                    <a:cubicBezTo>
                      <a:pt x="312675" y="236812"/>
                      <a:pt x="292860" y="284430"/>
                      <a:pt x="257626" y="319466"/>
                    </a:cubicBezTo>
                    <a:cubicBezTo>
                      <a:pt x="255275" y="321903"/>
                      <a:pt x="252772" y="324218"/>
                      <a:pt x="250116" y="326320"/>
                    </a:cubicBezTo>
                    <a:cubicBezTo>
                      <a:pt x="215890" y="357335"/>
                      <a:pt x="171313" y="374457"/>
                      <a:pt x="125058" y="374365"/>
                    </a:cubicBezTo>
                    <a:lnTo>
                      <a:pt x="0" y="374365"/>
                    </a:lnTo>
                    <a:lnTo>
                      <a:pt x="0" y="0"/>
                    </a:lnTo>
                    <a:lnTo>
                      <a:pt x="125058" y="0"/>
                    </a:lnTo>
                    <a:cubicBezTo>
                      <a:pt x="171313" y="-91"/>
                      <a:pt x="215890" y="17031"/>
                      <a:pt x="250116" y="48045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96">
                <a:extLst>
                  <a:ext uri="{FF2B5EF4-FFF2-40B4-BE49-F238E27FC236}">
                    <a16:creationId xmlns:a16="http://schemas.microsoft.com/office/drawing/2014/main" id="{8B7BADA7-C811-4D72-A929-6E214E2B300A}"/>
                  </a:ext>
                </a:extLst>
              </p:cNvPr>
              <p:cNvSpPr/>
              <p:nvPr/>
            </p:nvSpPr>
            <p:spPr>
              <a:xfrm>
                <a:off x="9613028" y="4087101"/>
                <a:ext cx="312644" cy="374365"/>
              </a:xfrm>
              <a:custGeom>
                <a:avLst/>
                <a:gdLst>
                  <a:gd name="connsiteX0" fmla="*/ 312644 w 312644"/>
                  <a:gd name="connsiteY0" fmla="*/ 249576 h 374365"/>
                  <a:gd name="connsiteX1" fmla="*/ 312644 w 312644"/>
                  <a:gd name="connsiteY1" fmla="*/ 374365 h 374365"/>
                  <a:gd name="connsiteX2" fmla="*/ 187587 w 312644"/>
                  <a:gd name="connsiteY2" fmla="*/ 374365 h 374365"/>
                  <a:gd name="connsiteX3" fmla="*/ 62529 w 312644"/>
                  <a:gd name="connsiteY3" fmla="*/ 326320 h 374365"/>
                  <a:gd name="connsiteX4" fmla="*/ 55049 w 312644"/>
                  <a:gd name="connsiteY4" fmla="*/ 319465 h 374365"/>
                  <a:gd name="connsiteX5" fmla="*/ 0 w 312644"/>
                  <a:gd name="connsiteY5" fmla="*/ 187182 h 374365"/>
                  <a:gd name="connsiteX6" fmla="*/ 187587 w 312644"/>
                  <a:gd name="connsiteY6" fmla="*/ 0 h 374365"/>
                  <a:gd name="connsiteX7" fmla="*/ 312644 w 312644"/>
                  <a:gd name="connsiteY7" fmla="*/ 0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2644" h="374365">
                    <a:moveTo>
                      <a:pt x="312644" y="249576"/>
                    </a:moveTo>
                    <a:lnTo>
                      <a:pt x="312644" y="374365"/>
                    </a:lnTo>
                    <a:lnTo>
                      <a:pt x="187587" y="374365"/>
                    </a:lnTo>
                    <a:cubicBezTo>
                      <a:pt x="141362" y="374456"/>
                      <a:pt x="96755" y="357334"/>
                      <a:pt x="62529" y="326320"/>
                    </a:cubicBezTo>
                    <a:cubicBezTo>
                      <a:pt x="59903" y="324218"/>
                      <a:pt x="57369" y="321902"/>
                      <a:pt x="55049" y="319465"/>
                    </a:cubicBezTo>
                    <a:cubicBezTo>
                      <a:pt x="19815" y="284429"/>
                      <a:pt x="0" y="236811"/>
                      <a:pt x="0" y="187182"/>
                    </a:cubicBezTo>
                    <a:cubicBezTo>
                      <a:pt x="397" y="83964"/>
                      <a:pt x="84145" y="366"/>
                      <a:pt x="187587" y="0"/>
                    </a:cubicBezTo>
                    <a:lnTo>
                      <a:pt x="312644" y="0"/>
                    </a:ln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98">
                <a:extLst>
                  <a:ext uri="{FF2B5EF4-FFF2-40B4-BE49-F238E27FC236}">
                    <a16:creationId xmlns:a16="http://schemas.microsoft.com/office/drawing/2014/main" id="{B5CEFF6C-AF90-4A2C-8929-2572839F6C44}"/>
                  </a:ext>
                </a:extLst>
              </p:cNvPr>
              <p:cNvSpPr/>
              <p:nvPr/>
            </p:nvSpPr>
            <p:spPr>
              <a:xfrm>
                <a:off x="9683709" y="3028559"/>
                <a:ext cx="1992772" cy="1106587"/>
              </a:xfrm>
              <a:custGeom>
                <a:avLst/>
                <a:gdLst>
                  <a:gd name="connsiteX0" fmla="*/ 1992772 w 1992772"/>
                  <a:gd name="connsiteY0" fmla="*/ 996148 h 1106587"/>
                  <a:gd name="connsiteX1" fmla="*/ 1992772 w 1992772"/>
                  <a:gd name="connsiteY1" fmla="*/ 1106587 h 1106587"/>
                  <a:gd name="connsiteX2" fmla="*/ 1867715 w 1992772"/>
                  <a:gd name="connsiteY2" fmla="*/ 1058543 h 1106587"/>
                  <a:gd name="connsiteX3" fmla="*/ 1805186 w 1992772"/>
                  <a:gd name="connsiteY3" fmla="*/ 1058543 h 1106587"/>
                  <a:gd name="connsiteX4" fmla="*/ 1805186 w 1992772"/>
                  <a:gd name="connsiteY4" fmla="*/ 933754 h 1106587"/>
                  <a:gd name="connsiteX5" fmla="*/ 1740794 w 1992772"/>
                  <a:gd name="connsiteY5" fmla="*/ 616787 h 1106587"/>
                  <a:gd name="connsiteX6" fmla="*/ 1304955 w 1992772"/>
                  <a:gd name="connsiteY6" fmla="*/ 871360 h 1106587"/>
                  <a:gd name="connsiteX7" fmla="*/ 0 w 1992772"/>
                  <a:gd name="connsiteY7" fmla="*/ 871360 h 1106587"/>
                  <a:gd name="connsiteX8" fmla="*/ 1054992 w 1992772"/>
                  <a:gd name="connsiteY8" fmla="*/ 1986 h 1106587"/>
                  <a:gd name="connsiteX9" fmla="*/ 1992772 w 1992772"/>
                  <a:gd name="connsiteY9" fmla="*/ 996148 h 110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2772" h="1106587">
                    <a:moveTo>
                      <a:pt x="1992772" y="996148"/>
                    </a:moveTo>
                    <a:lnTo>
                      <a:pt x="1992772" y="1106587"/>
                    </a:lnTo>
                    <a:cubicBezTo>
                      <a:pt x="1958546" y="1075573"/>
                      <a:pt x="1913970" y="1058451"/>
                      <a:pt x="1867715" y="1058543"/>
                    </a:cubicBezTo>
                    <a:lnTo>
                      <a:pt x="1805186" y="1058543"/>
                    </a:lnTo>
                    <a:lnTo>
                      <a:pt x="1805186" y="933754"/>
                    </a:lnTo>
                    <a:cubicBezTo>
                      <a:pt x="1805247" y="824869"/>
                      <a:pt x="1783325" y="717081"/>
                      <a:pt x="1740794" y="616787"/>
                    </a:cubicBezTo>
                    <a:cubicBezTo>
                      <a:pt x="1652558" y="774265"/>
                      <a:pt x="1485763" y="871665"/>
                      <a:pt x="1304955" y="871360"/>
                    </a:cubicBezTo>
                    <a:lnTo>
                      <a:pt x="0" y="871360"/>
                    </a:lnTo>
                    <a:cubicBezTo>
                      <a:pt x="67078" y="349419"/>
                      <a:pt x="528656" y="-30948"/>
                      <a:pt x="1054992" y="1986"/>
                    </a:cubicBezTo>
                    <a:cubicBezTo>
                      <a:pt x="1581327" y="34950"/>
                      <a:pt x="1991643" y="469911"/>
                      <a:pt x="1992772" y="996148"/>
                    </a:cubicBezTo>
                    <a:close/>
                  </a:path>
                </a:pathLst>
              </a:custGeom>
              <a:solidFill>
                <a:srgbClr val="89889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99">
                <a:extLst>
                  <a:ext uri="{FF2B5EF4-FFF2-40B4-BE49-F238E27FC236}">
                    <a16:creationId xmlns:a16="http://schemas.microsoft.com/office/drawing/2014/main" id="{BBB940CA-1071-4021-A8BA-C2784D6050CB}"/>
                  </a:ext>
                </a:extLst>
              </p:cNvPr>
              <p:cNvSpPr/>
              <p:nvPr/>
            </p:nvSpPr>
            <p:spPr>
              <a:xfrm>
                <a:off x="9863116" y="3645346"/>
                <a:ext cx="1625778" cy="1502455"/>
              </a:xfrm>
              <a:custGeom>
                <a:avLst/>
                <a:gdLst>
                  <a:gd name="connsiteX0" fmla="*/ 1625778 w 1625778"/>
                  <a:gd name="connsiteY0" fmla="*/ 441755 h 1502455"/>
                  <a:gd name="connsiteX1" fmla="*/ 1625778 w 1625778"/>
                  <a:gd name="connsiteY1" fmla="*/ 691332 h 1502455"/>
                  <a:gd name="connsiteX2" fmla="*/ 812903 w 1625778"/>
                  <a:gd name="connsiteY2" fmla="*/ 1502455 h 1502455"/>
                  <a:gd name="connsiteX3" fmla="*/ 27 w 1625778"/>
                  <a:gd name="connsiteY3" fmla="*/ 691332 h 1502455"/>
                  <a:gd name="connsiteX4" fmla="*/ 27 w 1625778"/>
                  <a:gd name="connsiteY4" fmla="*/ 316967 h 1502455"/>
                  <a:gd name="connsiteX5" fmla="*/ 3172 w 1625778"/>
                  <a:gd name="connsiteY5" fmla="*/ 254573 h 1502455"/>
                  <a:gd name="connsiteX6" fmla="*/ 1125547 w 1625778"/>
                  <a:gd name="connsiteY6" fmla="*/ 254573 h 1502455"/>
                  <a:gd name="connsiteX7" fmla="*/ 1561387 w 1625778"/>
                  <a:gd name="connsiteY7" fmla="*/ 0 h 1502455"/>
                  <a:gd name="connsiteX8" fmla="*/ 1625778 w 1625778"/>
                  <a:gd name="connsiteY8" fmla="*/ 316967 h 15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778" h="1502455">
                    <a:moveTo>
                      <a:pt x="1625778" y="441755"/>
                    </a:moveTo>
                    <a:lnTo>
                      <a:pt x="1625778" y="691332"/>
                    </a:lnTo>
                    <a:cubicBezTo>
                      <a:pt x="1625778" y="1139302"/>
                      <a:pt x="1261841" y="1502455"/>
                      <a:pt x="812903" y="1502455"/>
                    </a:cubicBezTo>
                    <a:cubicBezTo>
                      <a:pt x="363965" y="1502455"/>
                      <a:pt x="27" y="1139302"/>
                      <a:pt x="27" y="691332"/>
                    </a:cubicBezTo>
                    <a:lnTo>
                      <a:pt x="27" y="316967"/>
                    </a:lnTo>
                    <a:cubicBezTo>
                      <a:pt x="-186" y="296128"/>
                      <a:pt x="852" y="275290"/>
                      <a:pt x="3172" y="254573"/>
                    </a:cubicBezTo>
                    <a:lnTo>
                      <a:pt x="1125547" y="254573"/>
                    </a:lnTo>
                    <a:cubicBezTo>
                      <a:pt x="1306356" y="254878"/>
                      <a:pt x="1473150" y="157478"/>
                      <a:pt x="1561387" y="0"/>
                    </a:cubicBezTo>
                    <a:cubicBezTo>
                      <a:pt x="1603918" y="100294"/>
                      <a:pt x="1625839" y="208082"/>
                      <a:pt x="1625778" y="316967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101">
                <a:extLst>
                  <a:ext uri="{FF2B5EF4-FFF2-40B4-BE49-F238E27FC236}">
                    <a16:creationId xmlns:a16="http://schemas.microsoft.com/office/drawing/2014/main" id="{387B855D-2556-404E-A35F-FBECA7FE07B1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590885"/>
              </a:xfrm>
              <a:custGeom>
                <a:avLst/>
                <a:gdLst>
                  <a:gd name="connsiteX0" fmla="*/ 750347 w 750346"/>
                  <a:gd name="connsiteY0" fmla="*/ 0 h 590885"/>
                  <a:gd name="connsiteX1" fmla="*/ 750347 w 750346"/>
                  <a:gd name="connsiteY1" fmla="*/ 278915 h 590885"/>
                  <a:gd name="connsiteX2" fmla="*/ 375173 w 750346"/>
                  <a:gd name="connsiteY2" fmla="*/ 590886 h 590885"/>
                  <a:gd name="connsiteX3" fmla="*/ 0 w 750346"/>
                  <a:gd name="connsiteY3" fmla="*/ 278915 h 590885"/>
                  <a:gd name="connsiteX4" fmla="*/ 0 w 750346"/>
                  <a:gd name="connsiteY4" fmla="*/ 0 h 590885"/>
                  <a:gd name="connsiteX5" fmla="*/ 750347 w 750346"/>
                  <a:gd name="connsiteY5" fmla="*/ 0 h 59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0346" h="590885">
                    <a:moveTo>
                      <a:pt x="750347" y="0"/>
                    </a:moveTo>
                    <a:lnTo>
                      <a:pt x="750347" y="278915"/>
                    </a:lnTo>
                    <a:lnTo>
                      <a:pt x="375173" y="590886"/>
                    </a:lnTo>
                    <a:lnTo>
                      <a:pt x="0" y="278915"/>
                    </a:ln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103">
                <a:extLst>
                  <a:ext uri="{FF2B5EF4-FFF2-40B4-BE49-F238E27FC236}">
                    <a16:creationId xmlns:a16="http://schemas.microsoft.com/office/drawing/2014/main" id="{FF4997F3-3D90-495D-9535-DE5C6B35B7A8}"/>
                  </a:ext>
                </a:extLst>
              </p:cNvPr>
              <p:cNvSpPr/>
              <p:nvPr/>
            </p:nvSpPr>
            <p:spPr>
              <a:xfrm>
                <a:off x="9675553" y="3899919"/>
                <a:ext cx="190735" cy="235227"/>
              </a:xfrm>
              <a:custGeom>
                <a:avLst/>
                <a:gdLst>
                  <a:gd name="connsiteX0" fmla="*/ 8156 w 190735"/>
                  <a:gd name="connsiteY0" fmla="*/ 0 h 235227"/>
                  <a:gd name="connsiteX1" fmla="*/ 190735 w 190735"/>
                  <a:gd name="connsiteY1" fmla="*/ 0 h 235227"/>
                  <a:gd name="connsiteX2" fmla="*/ 187591 w 190735"/>
                  <a:gd name="connsiteY2" fmla="*/ 62394 h 235227"/>
                  <a:gd name="connsiteX3" fmla="*/ 187591 w 190735"/>
                  <a:gd name="connsiteY3" fmla="*/ 187182 h 235227"/>
                  <a:gd name="connsiteX4" fmla="*/ 125062 w 190735"/>
                  <a:gd name="connsiteY4" fmla="*/ 187182 h 235227"/>
                  <a:gd name="connsiteX5" fmla="*/ 4 w 190735"/>
                  <a:gd name="connsiteY5" fmla="*/ 235227 h 235227"/>
                  <a:gd name="connsiteX6" fmla="*/ 4 w 190735"/>
                  <a:gd name="connsiteY6" fmla="*/ 124788 h 235227"/>
                  <a:gd name="connsiteX7" fmla="*/ 8156 w 190735"/>
                  <a:gd name="connsiteY7" fmla="*/ 0 h 23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735" h="235227">
                    <a:moveTo>
                      <a:pt x="8156" y="0"/>
                    </a:moveTo>
                    <a:lnTo>
                      <a:pt x="190735" y="0"/>
                    </a:lnTo>
                    <a:cubicBezTo>
                      <a:pt x="188415" y="20717"/>
                      <a:pt x="187377" y="41555"/>
                      <a:pt x="187591" y="62394"/>
                    </a:cubicBezTo>
                    <a:lnTo>
                      <a:pt x="187591" y="187182"/>
                    </a:lnTo>
                    <a:lnTo>
                      <a:pt x="125062" y="187182"/>
                    </a:lnTo>
                    <a:cubicBezTo>
                      <a:pt x="78837" y="187091"/>
                      <a:pt x="34230" y="204213"/>
                      <a:pt x="4" y="235227"/>
                    </a:cubicBezTo>
                    <a:lnTo>
                      <a:pt x="4" y="124788"/>
                    </a:lnTo>
                    <a:cubicBezTo>
                      <a:pt x="-118" y="83050"/>
                      <a:pt x="2599" y="41373"/>
                      <a:pt x="81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104">
                <a:extLst>
                  <a:ext uri="{FF2B5EF4-FFF2-40B4-BE49-F238E27FC236}">
                    <a16:creationId xmlns:a16="http://schemas.microsoft.com/office/drawing/2014/main" id="{0F134C5E-AD72-4861-A28D-E14992F271BE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216505"/>
              </a:xfrm>
              <a:custGeom>
                <a:avLst/>
                <a:gdLst>
                  <a:gd name="connsiteX0" fmla="*/ 750347 w 750346"/>
                  <a:gd name="connsiteY0" fmla="*/ 0 h 216505"/>
                  <a:gd name="connsiteX1" fmla="*/ 750347 w 750346"/>
                  <a:gd name="connsiteY1" fmla="*/ 124788 h 216505"/>
                  <a:gd name="connsiteX2" fmla="*/ 0 w 750346"/>
                  <a:gd name="connsiteY2" fmla="*/ 124788 h 216505"/>
                  <a:gd name="connsiteX3" fmla="*/ 0 w 750346"/>
                  <a:gd name="connsiteY3" fmla="*/ 0 h 216505"/>
                  <a:gd name="connsiteX4" fmla="*/ 750347 w 750346"/>
                  <a:gd name="connsiteY4" fmla="*/ 0 h 21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346" h="216505">
                    <a:moveTo>
                      <a:pt x="750347" y="0"/>
                    </a:moveTo>
                    <a:lnTo>
                      <a:pt x="750347" y="124788"/>
                    </a:lnTo>
                    <a:cubicBezTo>
                      <a:pt x="515253" y="247078"/>
                      <a:pt x="235124" y="247078"/>
                      <a:pt x="0" y="124788"/>
                    </a:cubicBez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105">
                <a:extLst>
                  <a:ext uri="{FF2B5EF4-FFF2-40B4-BE49-F238E27FC236}">
                    <a16:creationId xmlns:a16="http://schemas.microsoft.com/office/drawing/2014/main" id="{C1F885A2-C50D-4300-9812-A8C344E9DC8D}"/>
                  </a:ext>
                </a:extLst>
              </p:cNvPr>
              <p:cNvSpPr/>
              <p:nvPr/>
            </p:nvSpPr>
            <p:spPr>
              <a:xfrm>
                <a:off x="10488432" y="4087101"/>
                <a:ext cx="375173" cy="436758"/>
              </a:xfrm>
              <a:custGeom>
                <a:avLst/>
                <a:gdLst>
                  <a:gd name="connsiteX0" fmla="*/ 187587 w 375173"/>
                  <a:gd name="connsiteY0" fmla="*/ 436759 h 436758"/>
                  <a:gd name="connsiteX1" fmla="*/ 0 w 375173"/>
                  <a:gd name="connsiteY1" fmla="*/ 249576 h 436758"/>
                  <a:gd name="connsiteX2" fmla="*/ 0 w 375173"/>
                  <a:gd name="connsiteY2" fmla="*/ 0 h 436758"/>
                  <a:gd name="connsiteX3" fmla="*/ 125058 w 375173"/>
                  <a:gd name="connsiteY3" fmla="*/ 0 h 436758"/>
                  <a:gd name="connsiteX4" fmla="*/ 125058 w 375173"/>
                  <a:gd name="connsiteY4" fmla="*/ 249576 h 436758"/>
                  <a:gd name="connsiteX5" fmla="*/ 187587 w 375173"/>
                  <a:gd name="connsiteY5" fmla="*/ 311971 h 436758"/>
                  <a:gd name="connsiteX6" fmla="*/ 250116 w 375173"/>
                  <a:gd name="connsiteY6" fmla="*/ 249576 h 436758"/>
                  <a:gd name="connsiteX7" fmla="*/ 250116 w 375173"/>
                  <a:gd name="connsiteY7" fmla="*/ 0 h 436758"/>
                  <a:gd name="connsiteX8" fmla="*/ 375173 w 375173"/>
                  <a:gd name="connsiteY8" fmla="*/ 0 h 436758"/>
                  <a:gd name="connsiteX9" fmla="*/ 375173 w 375173"/>
                  <a:gd name="connsiteY9" fmla="*/ 249576 h 436758"/>
                  <a:gd name="connsiteX10" fmla="*/ 187587 w 375173"/>
                  <a:gd name="connsiteY10" fmla="*/ 436759 h 43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5173" h="436758">
                    <a:moveTo>
                      <a:pt x="187587" y="436759"/>
                    </a:moveTo>
                    <a:cubicBezTo>
                      <a:pt x="83993" y="436759"/>
                      <a:pt x="0" y="352947"/>
                      <a:pt x="0" y="249576"/>
                    </a:cubicBezTo>
                    <a:lnTo>
                      <a:pt x="0" y="0"/>
                    </a:lnTo>
                    <a:lnTo>
                      <a:pt x="125058" y="0"/>
                    </a:lnTo>
                    <a:lnTo>
                      <a:pt x="125058" y="249576"/>
                    </a:lnTo>
                    <a:cubicBezTo>
                      <a:pt x="125058" y="284033"/>
                      <a:pt x="153055" y="311971"/>
                      <a:pt x="187587" y="311971"/>
                    </a:cubicBezTo>
                    <a:cubicBezTo>
                      <a:pt x="222149" y="311971"/>
                      <a:pt x="250116" y="284033"/>
                      <a:pt x="250116" y="249576"/>
                    </a:cubicBezTo>
                    <a:lnTo>
                      <a:pt x="250116" y="0"/>
                    </a:lnTo>
                    <a:lnTo>
                      <a:pt x="375173" y="0"/>
                    </a:lnTo>
                    <a:lnTo>
                      <a:pt x="375173" y="249576"/>
                    </a:lnTo>
                    <a:cubicBezTo>
                      <a:pt x="375173" y="352947"/>
                      <a:pt x="291211" y="436759"/>
                      <a:pt x="187587" y="436759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106">
                <a:extLst>
                  <a:ext uri="{FF2B5EF4-FFF2-40B4-BE49-F238E27FC236}">
                    <a16:creationId xmlns:a16="http://schemas.microsoft.com/office/drawing/2014/main" id="{BB0E97AE-64DC-49D7-B283-E233E93D5309}"/>
                  </a:ext>
                </a:extLst>
              </p:cNvPr>
              <p:cNvSpPr/>
              <p:nvPr/>
            </p:nvSpPr>
            <p:spPr>
              <a:xfrm>
                <a:off x="10988622" y="4024700"/>
                <a:ext cx="125129" cy="124812"/>
              </a:xfrm>
              <a:custGeom>
                <a:avLst/>
                <a:gdLst>
                  <a:gd name="connsiteX0" fmla="*/ 62570 w 125129"/>
                  <a:gd name="connsiteY0" fmla="*/ 124795 h 124812"/>
                  <a:gd name="connsiteX1" fmla="*/ 38817 w 125129"/>
                  <a:gd name="connsiteY1" fmla="*/ 119799 h 124812"/>
                  <a:gd name="connsiteX2" fmla="*/ 18177 w 125129"/>
                  <a:gd name="connsiteY2" fmla="*/ 106698 h 124812"/>
                  <a:gd name="connsiteX3" fmla="*/ 41 w 125129"/>
                  <a:gd name="connsiteY3" fmla="*/ 62401 h 124812"/>
                  <a:gd name="connsiteX4" fmla="*/ 1293 w 125129"/>
                  <a:gd name="connsiteY4" fmla="*/ 49910 h 124812"/>
                  <a:gd name="connsiteX5" fmla="*/ 5049 w 125129"/>
                  <a:gd name="connsiteY5" fmla="*/ 38698 h 124812"/>
                  <a:gd name="connsiteX6" fmla="*/ 10697 w 125129"/>
                  <a:gd name="connsiteY6" fmla="*/ 28096 h 124812"/>
                  <a:gd name="connsiteX7" fmla="*/ 18177 w 125129"/>
                  <a:gd name="connsiteY7" fmla="*/ 18104 h 124812"/>
                  <a:gd name="connsiteX8" fmla="*/ 38817 w 125129"/>
                  <a:gd name="connsiteY8" fmla="*/ 5003 h 124812"/>
                  <a:gd name="connsiteX9" fmla="*/ 74416 w 125129"/>
                  <a:gd name="connsiteY9" fmla="*/ 1256 h 124812"/>
                  <a:gd name="connsiteX10" fmla="*/ 86354 w 125129"/>
                  <a:gd name="connsiteY10" fmla="*/ 5003 h 124812"/>
                  <a:gd name="connsiteX11" fmla="*/ 96979 w 125129"/>
                  <a:gd name="connsiteY11" fmla="*/ 10609 h 124812"/>
                  <a:gd name="connsiteX12" fmla="*/ 106994 w 125129"/>
                  <a:gd name="connsiteY12" fmla="*/ 18104 h 124812"/>
                  <a:gd name="connsiteX13" fmla="*/ 106994 w 125129"/>
                  <a:gd name="connsiteY13" fmla="*/ 106698 h 124812"/>
                  <a:gd name="connsiteX14" fmla="*/ 96979 w 125129"/>
                  <a:gd name="connsiteY14" fmla="*/ 114193 h 124812"/>
                  <a:gd name="connsiteX15" fmla="*/ 86354 w 125129"/>
                  <a:gd name="connsiteY15" fmla="*/ 119799 h 124812"/>
                  <a:gd name="connsiteX16" fmla="*/ 74416 w 125129"/>
                  <a:gd name="connsiteY16" fmla="*/ 123546 h 124812"/>
                  <a:gd name="connsiteX17" fmla="*/ 62570 w 125129"/>
                  <a:gd name="connsiteY17" fmla="*/ 124795 h 12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129" h="124812">
                    <a:moveTo>
                      <a:pt x="62570" y="124795"/>
                    </a:moveTo>
                    <a:cubicBezTo>
                      <a:pt x="54388" y="125008"/>
                      <a:pt x="46236" y="123302"/>
                      <a:pt x="38817" y="119799"/>
                    </a:cubicBezTo>
                    <a:cubicBezTo>
                      <a:pt x="31184" y="116783"/>
                      <a:pt x="24161" y="112334"/>
                      <a:pt x="18177" y="106698"/>
                    </a:cubicBezTo>
                    <a:cubicBezTo>
                      <a:pt x="6514" y="94908"/>
                      <a:pt x="11" y="78974"/>
                      <a:pt x="41" y="62401"/>
                    </a:cubicBezTo>
                    <a:cubicBezTo>
                      <a:pt x="-142" y="58197"/>
                      <a:pt x="286" y="53992"/>
                      <a:pt x="1293" y="49910"/>
                    </a:cubicBezTo>
                    <a:cubicBezTo>
                      <a:pt x="1995" y="46010"/>
                      <a:pt x="3247" y="42233"/>
                      <a:pt x="5049" y="38698"/>
                    </a:cubicBezTo>
                    <a:cubicBezTo>
                      <a:pt x="6300" y="34860"/>
                      <a:pt x="8193" y="31265"/>
                      <a:pt x="10697" y="28096"/>
                    </a:cubicBezTo>
                    <a:cubicBezTo>
                      <a:pt x="12834" y="24501"/>
                      <a:pt x="15338" y="21150"/>
                      <a:pt x="18177" y="18104"/>
                    </a:cubicBezTo>
                    <a:cubicBezTo>
                      <a:pt x="24161" y="12467"/>
                      <a:pt x="31184" y="8019"/>
                      <a:pt x="38817" y="5003"/>
                    </a:cubicBezTo>
                    <a:cubicBezTo>
                      <a:pt x="49991" y="37"/>
                      <a:pt x="62448" y="-1273"/>
                      <a:pt x="74416" y="1256"/>
                    </a:cubicBezTo>
                    <a:cubicBezTo>
                      <a:pt x="78569" y="1835"/>
                      <a:pt x="82599" y="3114"/>
                      <a:pt x="86354" y="5003"/>
                    </a:cubicBezTo>
                    <a:cubicBezTo>
                      <a:pt x="90171" y="6252"/>
                      <a:pt x="93774" y="8141"/>
                      <a:pt x="96979" y="10609"/>
                    </a:cubicBezTo>
                    <a:cubicBezTo>
                      <a:pt x="100674" y="13107"/>
                      <a:pt x="103849" y="15605"/>
                      <a:pt x="106994" y="18104"/>
                    </a:cubicBezTo>
                    <a:cubicBezTo>
                      <a:pt x="131175" y="42720"/>
                      <a:pt x="131175" y="82082"/>
                      <a:pt x="106994" y="106698"/>
                    </a:cubicBezTo>
                    <a:cubicBezTo>
                      <a:pt x="103910" y="109532"/>
                      <a:pt x="100552" y="112030"/>
                      <a:pt x="96979" y="114193"/>
                    </a:cubicBezTo>
                    <a:cubicBezTo>
                      <a:pt x="93774" y="116661"/>
                      <a:pt x="90171" y="118550"/>
                      <a:pt x="86354" y="119799"/>
                    </a:cubicBezTo>
                    <a:cubicBezTo>
                      <a:pt x="82599" y="121688"/>
                      <a:pt x="78569" y="122967"/>
                      <a:pt x="74416" y="123546"/>
                    </a:cubicBezTo>
                    <a:cubicBezTo>
                      <a:pt x="70508" y="124277"/>
                      <a:pt x="66539" y="124704"/>
                      <a:pt x="62570" y="12479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107">
                <a:extLst>
                  <a:ext uri="{FF2B5EF4-FFF2-40B4-BE49-F238E27FC236}">
                    <a16:creationId xmlns:a16="http://schemas.microsoft.com/office/drawing/2014/main" id="{F0F62D16-AF52-4AAE-A5CC-DE4F581B2835}"/>
                  </a:ext>
                </a:extLst>
              </p:cNvPr>
              <p:cNvSpPr/>
              <p:nvPr/>
            </p:nvSpPr>
            <p:spPr>
              <a:xfrm>
                <a:off x="10239563" y="4025960"/>
                <a:ext cx="123823" cy="123534"/>
              </a:xfrm>
              <a:custGeom>
                <a:avLst/>
                <a:gdLst>
                  <a:gd name="connsiteX0" fmla="*/ 61283 w 123823"/>
                  <a:gd name="connsiteY0" fmla="*/ 123535 h 123534"/>
                  <a:gd name="connsiteX1" fmla="*/ 1105 w 123823"/>
                  <a:gd name="connsiteY1" fmla="*/ 73358 h 123534"/>
                  <a:gd name="connsiteX2" fmla="*/ 38506 w 123823"/>
                  <a:gd name="connsiteY2" fmla="*/ 4596 h 123534"/>
                  <a:gd name="connsiteX3" fmla="*/ 113461 w 123823"/>
                  <a:gd name="connsiteY3" fmla="*/ 27567 h 123534"/>
                  <a:gd name="connsiteX4" fmla="*/ 105706 w 123823"/>
                  <a:gd name="connsiteY4" fmla="*/ 105438 h 123534"/>
                  <a:gd name="connsiteX5" fmla="*/ 61283 w 123823"/>
                  <a:gd name="connsiteY5" fmla="*/ 123535 h 12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3" h="123534">
                    <a:moveTo>
                      <a:pt x="61283" y="123535"/>
                    </a:moveTo>
                    <a:cubicBezTo>
                      <a:pt x="31820" y="123230"/>
                      <a:pt x="6661" y="102239"/>
                      <a:pt x="1105" y="73358"/>
                    </a:cubicBezTo>
                    <a:cubicBezTo>
                      <a:pt x="-4422" y="44476"/>
                      <a:pt x="11211" y="15716"/>
                      <a:pt x="38506" y="4596"/>
                    </a:cubicBezTo>
                    <a:cubicBezTo>
                      <a:pt x="65801" y="-6524"/>
                      <a:pt x="97157" y="3073"/>
                      <a:pt x="113461" y="27567"/>
                    </a:cubicBezTo>
                    <a:cubicBezTo>
                      <a:pt x="129796" y="52062"/>
                      <a:pt x="126529" y="84630"/>
                      <a:pt x="105706" y="105438"/>
                    </a:cubicBezTo>
                    <a:cubicBezTo>
                      <a:pt x="93707" y="116832"/>
                      <a:pt x="77861" y="123291"/>
                      <a:pt x="61283" y="12353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110">
                <a:extLst>
                  <a:ext uri="{FF2B5EF4-FFF2-40B4-BE49-F238E27FC236}">
                    <a16:creationId xmlns:a16="http://schemas.microsoft.com/office/drawing/2014/main" id="{42E8782E-37E8-4C29-A11C-144ECDEBC8D0}"/>
                  </a:ext>
                </a:extLst>
              </p:cNvPr>
              <p:cNvSpPr/>
              <p:nvPr/>
            </p:nvSpPr>
            <p:spPr>
              <a:xfrm>
                <a:off x="10303807" y="4607793"/>
                <a:ext cx="744453" cy="228477"/>
              </a:xfrm>
              <a:custGeom>
                <a:avLst/>
                <a:gdLst>
                  <a:gd name="connsiteX0" fmla="*/ 372212 w 744453"/>
                  <a:gd name="connsiteY0" fmla="*/ 228037 h 228477"/>
                  <a:gd name="connsiteX1" fmla="*/ 0 w 744453"/>
                  <a:gd name="connsiteY1" fmla="*/ 81709 h 228477"/>
                  <a:gd name="connsiteX2" fmla="*/ 94526 w 744453"/>
                  <a:gd name="connsiteY2" fmla="*/ 0 h 228477"/>
                  <a:gd name="connsiteX3" fmla="*/ 372212 w 744453"/>
                  <a:gd name="connsiteY3" fmla="*/ 103249 h 228477"/>
                  <a:gd name="connsiteX4" fmla="*/ 649928 w 744453"/>
                  <a:gd name="connsiteY4" fmla="*/ 0 h 228477"/>
                  <a:gd name="connsiteX5" fmla="*/ 744454 w 744453"/>
                  <a:gd name="connsiteY5" fmla="*/ 81709 h 228477"/>
                  <a:gd name="connsiteX6" fmla="*/ 372212 w 744453"/>
                  <a:gd name="connsiteY6" fmla="*/ 228037 h 22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453" h="228477">
                    <a:moveTo>
                      <a:pt x="372212" y="228037"/>
                    </a:moveTo>
                    <a:cubicBezTo>
                      <a:pt x="233018" y="233917"/>
                      <a:pt x="97793" y="180754"/>
                      <a:pt x="0" y="81709"/>
                    </a:cubicBezTo>
                    <a:lnTo>
                      <a:pt x="94526" y="0"/>
                    </a:lnTo>
                    <a:cubicBezTo>
                      <a:pt x="168901" y="71077"/>
                      <a:pt x="269350" y="108459"/>
                      <a:pt x="372212" y="103249"/>
                    </a:cubicBezTo>
                    <a:cubicBezTo>
                      <a:pt x="475103" y="108459"/>
                      <a:pt x="575553" y="71077"/>
                      <a:pt x="649928" y="0"/>
                    </a:cubicBezTo>
                    <a:lnTo>
                      <a:pt x="744454" y="81709"/>
                    </a:lnTo>
                    <a:cubicBezTo>
                      <a:pt x="646661" y="180754"/>
                      <a:pt x="511436" y="233917"/>
                      <a:pt x="372212" y="228037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3" name="그래픽 23">
              <a:extLst>
                <a:ext uri="{FF2B5EF4-FFF2-40B4-BE49-F238E27FC236}">
                  <a16:creationId xmlns:a16="http://schemas.microsoft.com/office/drawing/2014/main" id="{0CD42B02-4904-4813-A265-7D0B3FA11612}"/>
                </a:ext>
              </a:extLst>
            </p:cNvPr>
            <p:cNvGrpSpPr/>
            <p:nvPr/>
          </p:nvGrpSpPr>
          <p:grpSpPr>
            <a:xfrm>
              <a:off x="8157791" y="5421690"/>
              <a:ext cx="3245646" cy="1425006"/>
              <a:chOff x="11222585" y="5448708"/>
              <a:chExt cx="3136579" cy="1377120"/>
            </a:xfrm>
          </p:grpSpPr>
          <p:sp>
            <p:nvSpPr>
              <p:cNvPr id="54" name="자유형: 도형 78">
                <a:extLst>
                  <a:ext uri="{FF2B5EF4-FFF2-40B4-BE49-F238E27FC236}">
                    <a16:creationId xmlns:a16="http://schemas.microsoft.com/office/drawing/2014/main" id="{DDE42392-C646-40F6-BEC2-75303BC1E5FD}"/>
                  </a:ext>
                </a:extLst>
              </p:cNvPr>
              <p:cNvSpPr/>
              <p:nvPr/>
            </p:nvSpPr>
            <p:spPr>
              <a:xfrm>
                <a:off x="11222585" y="5560116"/>
                <a:ext cx="3136579" cy="1265712"/>
              </a:xfrm>
              <a:custGeom>
                <a:avLst/>
                <a:gdLst>
                  <a:gd name="connsiteX0" fmla="*/ 2509263 w 3136579"/>
                  <a:gd name="connsiteY0" fmla="*/ 1265712 h 1265712"/>
                  <a:gd name="connsiteX1" fmla="*/ 0 w 3136579"/>
                  <a:gd name="connsiteY1" fmla="*/ 1265712 h 1265712"/>
                  <a:gd name="connsiteX2" fmla="*/ 0 w 3136579"/>
                  <a:gd name="connsiteY2" fmla="*/ 843187 h 1265712"/>
                  <a:gd name="connsiteX3" fmla="*/ 561460 w 3136579"/>
                  <a:gd name="connsiteY3" fmla="*/ 117063 h 1265712"/>
                  <a:gd name="connsiteX4" fmla="*/ 1007473 w 3136579"/>
                  <a:gd name="connsiteY4" fmla="*/ 0 h 1265712"/>
                  <a:gd name="connsiteX5" fmla="*/ 1568290 w 3136579"/>
                  <a:gd name="connsiteY5" fmla="*/ 389363 h 1265712"/>
                  <a:gd name="connsiteX6" fmla="*/ 2129106 w 3136579"/>
                  <a:gd name="connsiteY6" fmla="*/ 0 h 1265712"/>
                  <a:gd name="connsiteX7" fmla="*/ 2575119 w 3136579"/>
                  <a:gd name="connsiteY7" fmla="*/ 117063 h 1265712"/>
                  <a:gd name="connsiteX8" fmla="*/ 3136579 w 3136579"/>
                  <a:gd name="connsiteY8" fmla="*/ 843187 h 1265712"/>
                  <a:gd name="connsiteX9" fmla="*/ 3136579 w 3136579"/>
                  <a:gd name="connsiteY9" fmla="*/ 1265712 h 1265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6579" h="1265712">
                    <a:moveTo>
                      <a:pt x="2509263" y="1265712"/>
                    </a:moveTo>
                    <a:lnTo>
                      <a:pt x="0" y="1265712"/>
                    </a:lnTo>
                    <a:lnTo>
                      <a:pt x="0" y="843187"/>
                    </a:lnTo>
                    <a:cubicBezTo>
                      <a:pt x="-214" y="501871"/>
                      <a:pt x="230526" y="203469"/>
                      <a:pt x="561460" y="117063"/>
                    </a:cubicBezTo>
                    <a:lnTo>
                      <a:pt x="1007473" y="0"/>
                    </a:lnTo>
                    <a:cubicBezTo>
                      <a:pt x="1036940" y="222235"/>
                      <a:pt x="1272826" y="389363"/>
                      <a:pt x="1568290" y="389363"/>
                    </a:cubicBezTo>
                    <a:cubicBezTo>
                      <a:pt x="1863753" y="389363"/>
                      <a:pt x="2099640" y="222235"/>
                      <a:pt x="2129106" y="0"/>
                    </a:cubicBezTo>
                    <a:lnTo>
                      <a:pt x="2575119" y="117063"/>
                    </a:lnTo>
                    <a:cubicBezTo>
                      <a:pt x="2906053" y="203469"/>
                      <a:pt x="3136794" y="501871"/>
                      <a:pt x="3136579" y="843187"/>
                    </a:cubicBezTo>
                    <a:lnTo>
                      <a:pt x="3136579" y="1265712"/>
                    </a:lnTo>
                    <a:close/>
                  </a:path>
                </a:pathLst>
              </a:custGeom>
              <a:solidFill>
                <a:srgbClr val="FFB655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82">
                <a:extLst>
                  <a:ext uri="{FF2B5EF4-FFF2-40B4-BE49-F238E27FC236}">
                    <a16:creationId xmlns:a16="http://schemas.microsoft.com/office/drawing/2014/main" id="{EC13C5F1-1038-4E7D-96E4-2554F8C902AB}"/>
                  </a:ext>
                </a:extLst>
              </p:cNvPr>
              <p:cNvSpPr/>
              <p:nvPr/>
            </p:nvSpPr>
            <p:spPr>
              <a:xfrm>
                <a:off x="12230058" y="5448708"/>
                <a:ext cx="1121633" cy="500771"/>
              </a:xfrm>
              <a:custGeom>
                <a:avLst/>
                <a:gdLst>
                  <a:gd name="connsiteX0" fmla="*/ 937206 w 1121633"/>
                  <a:gd name="connsiteY0" fmla="*/ 62596 h 500771"/>
                  <a:gd name="connsiteX1" fmla="*/ 1121633 w 1121633"/>
                  <a:gd name="connsiteY1" fmla="*/ 111408 h 500771"/>
                  <a:gd name="connsiteX2" fmla="*/ 560817 w 1121633"/>
                  <a:gd name="connsiteY2" fmla="*/ 500771 h 500771"/>
                  <a:gd name="connsiteX3" fmla="*/ 0 w 1121633"/>
                  <a:gd name="connsiteY3" fmla="*/ 111408 h 500771"/>
                  <a:gd name="connsiteX4" fmla="*/ 184427 w 1121633"/>
                  <a:gd name="connsiteY4" fmla="*/ 62596 h 500771"/>
                  <a:gd name="connsiteX5" fmla="*/ 184427 w 1121633"/>
                  <a:gd name="connsiteY5" fmla="*/ 0 h 500771"/>
                  <a:gd name="connsiteX6" fmla="*/ 560817 w 1121633"/>
                  <a:gd name="connsiteY6" fmla="*/ 250386 h 500771"/>
                  <a:gd name="connsiteX7" fmla="*/ 937206 w 1121633"/>
                  <a:gd name="connsiteY7" fmla="*/ 0 h 50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633" h="500771">
                    <a:moveTo>
                      <a:pt x="937206" y="62596"/>
                    </a:moveTo>
                    <a:lnTo>
                      <a:pt x="1121633" y="111408"/>
                    </a:lnTo>
                    <a:cubicBezTo>
                      <a:pt x="1092167" y="333644"/>
                      <a:pt x="856280" y="500771"/>
                      <a:pt x="560817" y="500771"/>
                    </a:cubicBezTo>
                    <a:cubicBezTo>
                      <a:pt x="265353" y="500771"/>
                      <a:pt x="29467" y="333644"/>
                      <a:pt x="0" y="111408"/>
                    </a:cubicBezTo>
                    <a:lnTo>
                      <a:pt x="184427" y="62596"/>
                    </a:lnTo>
                    <a:lnTo>
                      <a:pt x="184427" y="0"/>
                    </a:lnTo>
                    <a:cubicBezTo>
                      <a:pt x="184427" y="138336"/>
                      <a:pt x="353171" y="250386"/>
                      <a:pt x="560817" y="250386"/>
                    </a:cubicBezTo>
                    <a:cubicBezTo>
                      <a:pt x="768462" y="250386"/>
                      <a:pt x="937206" y="138336"/>
                      <a:pt x="937206" y="0"/>
                    </a:cubicBezTo>
                    <a:close/>
                  </a:path>
                </a:pathLst>
              </a:custGeom>
              <a:solidFill>
                <a:srgbClr val="FFD42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B25245-6F0B-42F6-B51F-F64A7F367F58}"/>
              </a:ext>
            </a:extLst>
          </p:cNvPr>
          <p:cNvSpPr txBox="1"/>
          <p:nvPr/>
        </p:nvSpPr>
        <p:spPr>
          <a:xfrm>
            <a:off x="7288555" y="291296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나 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10C302-EBAD-46B8-B1E6-1953FC2F3A81}"/>
              </a:ext>
            </a:extLst>
          </p:cNvPr>
          <p:cNvSpPr txBox="1"/>
          <p:nvPr/>
        </p:nvSpPr>
        <p:spPr>
          <a:xfrm>
            <a:off x="10166025" y="291296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 송 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6AC7F3-A17B-4E14-9027-50539EA7C9C8}"/>
              </a:ext>
            </a:extLst>
          </p:cNvPr>
          <p:cNvSpPr txBox="1"/>
          <p:nvPr/>
        </p:nvSpPr>
        <p:spPr>
          <a:xfrm>
            <a:off x="4411085" y="291296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 기 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764375" y="3676017"/>
            <a:ext cx="20633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및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공고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기능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공고 리스트 기능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92542" y="3674835"/>
            <a:ext cx="24352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공고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결과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배포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82915" y="3499337"/>
            <a:ext cx="7622931" cy="0"/>
          </a:xfrm>
          <a:prstGeom prst="line">
            <a:avLst/>
          </a:prstGeom>
          <a:ln>
            <a:solidFill>
              <a:srgbClr val="0B5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261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나눔스퀘어 Bold</vt:lpstr>
      <vt:lpstr>나눔스퀘어</vt:lpstr>
      <vt:lpstr>나눔바른고딕</vt:lpstr>
      <vt:lpstr>나눔스퀘어 ExtraBold</vt:lpstr>
      <vt:lpstr>맑은 고딕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나람</cp:lastModifiedBy>
  <cp:revision>67</cp:revision>
  <dcterms:created xsi:type="dcterms:W3CDTF">2017-05-22T03:50:00Z</dcterms:created>
  <dcterms:modified xsi:type="dcterms:W3CDTF">2019-12-09T11:36:21Z</dcterms:modified>
</cp:coreProperties>
</file>