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7" r:id="rId2"/>
    <p:sldId id="328" r:id="rId3"/>
    <p:sldId id="327" r:id="rId4"/>
    <p:sldId id="324" r:id="rId5"/>
    <p:sldId id="325" r:id="rId6"/>
    <p:sldId id="326" r:id="rId7"/>
    <p:sldId id="329" r:id="rId8"/>
  </p:sldIdLst>
  <p:sldSz cx="12192000" cy="6858000"/>
  <p:notesSz cx="6858000" cy="9144000"/>
  <p:embeddedFontLst>
    <p:embeddedFont>
      <p:font typeface="나눔스퀘어" panose="020B0600000101010101" pitchFamily="50" charset="-127"/>
      <p:regular r:id="rId9"/>
    </p:embeddedFont>
    <p:embeddedFont>
      <p:font typeface="나눔스퀘어 Bold" panose="020B0600000101010101" pitchFamily="50" charset="-127"/>
      <p:bold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FC5"/>
    <a:srgbClr val="43CBD7"/>
    <a:srgbClr val="D0D3D9"/>
    <a:srgbClr val="80848C"/>
    <a:srgbClr val="A8ABB3"/>
    <a:srgbClr val="313540"/>
    <a:srgbClr val="585C66"/>
    <a:srgbClr val="FFFFFF"/>
    <a:srgbClr val="6771A5"/>
    <a:srgbClr val="155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FE36092-C558-47C0-9CC2-13105AFFBB57}" type="datetimeFigureOut">
              <a:rPr lang="ko-KR" altLang="en-US" smtClean="0"/>
              <a:pPr/>
              <a:t>2019-11-25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570FE02-74B9-4822-BA10-CD1DF0A436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8577E929-CE62-4AEF-96C6-9EB25BEAE7CF}"/>
              </a:ext>
            </a:extLst>
          </p:cNvPr>
          <p:cNvSpPr/>
          <p:nvPr/>
        </p:nvSpPr>
        <p:spPr>
          <a:xfrm>
            <a:off x="12089301" y="0"/>
            <a:ext cx="108000" cy="6858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7CE1D65-4DE0-4247-B169-6B7DD952205D}"/>
              </a:ext>
            </a:extLst>
          </p:cNvPr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6FF2DB-3CD1-42E3-8CA6-7B3940AF4606}"/>
              </a:ext>
            </a:extLst>
          </p:cNvPr>
          <p:cNvSpPr txBox="1"/>
          <p:nvPr/>
        </p:nvSpPr>
        <p:spPr>
          <a:xfrm>
            <a:off x="2277540" y="1573353"/>
            <a:ext cx="7642220" cy="1784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 Computing Project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AE5C49-9813-435F-B358-3A8AEAC5EAD5}"/>
              </a:ext>
            </a:extLst>
          </p:cNvPr>
          <p:cNvSpPr txBox="1"/>
          <p:nvPr/>
        </p:nvSpPr>
        <p:spPr>
          <a:xfrm>
            <a:off x="5015661" y="3969966"/>
            <a:ext cx="2165978" cy="88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B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노기진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윤송희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1E13867-83A8-4C99-9262-D1BF03E61084}"/>
              </a:ext>
            </a:extLst>
          </p:cNvPr>
          <p:cNvCxnSpPr>
            <a:cxnSpLocks/>
          </p:cNvCxnSpPr>
          <p:nvPr/>
        </p:nvCxnSpPr>
        <p:spPr>
          <a:xfrm>
            <a:off x="2893380" y="3679811"/>
            <a:ext cx="6405240" cy="0"/>
          </a:xfrm>
          <a:prstGeom prst="line">
            <a:avLst/>
          </a:prstGeom>
          <a:ln w="9525">
            <a:solidFill>
              <a:srgbClr val="43C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543C5F0C-1D41-420D-995A-AE4C0E995128}"/>
              </a:ext>
            </a:extLst>
          </p:cNvPr>
          <p:cNvGrpSpPr/>
          <p:nvPr/>
        </p:nvGrpSpPr>
        <p:grpSpPr>
          <a:xfrm>
            <a:off x="3000209" y="2381420"/>
            <a:ext cx="76200" cy="3050200"/>
            <a:chOff x="2329649" y="963000"/>
            <a:chExt cx="76200" cy="3050200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4E6C0DD-EAAD-4F62-A37D-4E9BE6461F0E}"/>
                </a:ext>
              </a:extLst>
            </p:cNvPr>
            <p:cNvCxnSpPr>
              <a:cxnSpLocks/>
            </p:cNvCxnSpPr>
            <p:nvPr/>
          </p:nvCxnSpPr>
          <p:spPr>
            <a:xfrm>
              <a:off x="2367749" y="963000"/>
              <a:ext cx="0" cy="3050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3D8C057-442A-42B3-88B8-7AB08BEAEC5E}"/>
                </a:ext>
              </a:extLst>
            </p:cNvPr>
            <p:cNvSpPr/>
            <p:nvPr/>
          </p:nvSpPr>
          <p:spPr>
            <a:xfrm>
              <a:off x="2329649" y="1400244"/>
              <a:ext cx="76200" cy="76200"/>
            </a:xfrm>
            <a:prstGeom prst="ellips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C88024C-68E5-49B8-9117-5A49DF1C9676}"/>
                </a:ext>
              </a:extLst>
            </p:cNvPr>
            <p:cNvSpPr/>
            <p:nvPr/>
          </p:nvSpPr>
          <p:spPr>
            <a:xfrm>
              <a:off x="2329649" y="2035244"/>
              <a:ext cx="76200" cy="76200"/>
            </a:xfrm>
            <a:prstGeom prst="ellips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1B1303A-FAF2-44FF-B6CA-8FD91F1893E4}"/>
                </a:ext>
              </a:extLst>
            </p:cNvPr>
            <p:cNvSpPr/>
            <p:nvPr/>
          </p:nvSpPr>
          <p:spPr>
            <a:xfrm>
              <a:off x="2329649" y="2721044"/>
              <a:ext cx="76200" cy="76200"/>
            </a:xfrm>
            <a:prstGeom prst="ellips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2A5D319-54D6-4D16-B722-E9297682B45A}"/>
                </a:ext>
              </a:extLst>
            </p:cNvPr>
            <p:cNvSpPr/>
            <p:nvPr/>
          </p:nvSpPr>
          <p:spPr>
            <a:xfrm>
              <a:off x="2329649" y="3387566"/>
              <a:ext cx="76200" cy="76200"/>
            </a:xfrm>
            <a:prstGeom prst="ellipse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모서리가 둥근 직사각형 42">
            <a:extLst>
              <a:ext uri="{FF2B5EF4-FFF2-40B4-BE49-F238E27FC236}">
                <a16:creationId xmlns:a16="http://schemas.microsoft.com/office/drawing/2014/main" id="{1F91C364-1AE1-4F75-A744-062049679E5C}"/>
              </a:ext>
            </a:extLst>
          </p:cNvPr>
          <p:cNvSpPr/>
          <p:nvPr/>
        </p:nvSpPr>
        <p:spPr>
          <a:xfrm>
            <a:off x="2896350" y="1601396"/>
            <a:ext cx="2393450" cy="440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000" b="1" dirty="0">
              <a:solidFill>
                <a:srgbClr val="3135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FCD071-0CCC-4277-B25D-A23712DB76A5}"/>
              </a:ext>
            </a:extLst>
          </p:cNvPr>
          <p:cNvSpPr txBox="1"/>
          <p:nvPr/>
        </p:nvSpPr>
        <p:spPr>
          <a:xfrm>
            <a:off x="3220720" y="267209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D56381-6CEB-47A3-99CD-70052C70B86D}"/>
              </a:ext>
            </a:extLst>
          </p:cNvPr>
          <p:cNvSpPr txBox="1"/>
          <p:nvPr/>
        </p:nvSpPr>
        <p:spPr>
          <a:xfrm>
            <a:off x="3220720" y="333249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5471F9-EAE8-464F-BF7F-3F51C84B24B6}"/>
              </a:ext>
            </a:extLst>
          </p:cNvPr>
          <p:cNvSpPr txBox="1"/>
          <p:nvPr/>
        </p:nvSpPr>
        <p:spPr>
          <a:xfrm>
            <a:off x="3220720" y="399289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소개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4CF585-338B-4B1D-893E-43FF1D16C345}"/>
              </a:ext>
            </a:extLst>
          </p:cNvPr>
          <p:cNvSpPr txBox="1"/>
          <p:nvPr/>
        </p:nvSpPr>
        <p:spPr>
          <a:xfrm>
            <a:off x="3220720" y="465329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577E929-CE62-4AEF-96C6-9EB25BEAE7CF}"/>
              </a:ext>
            </a:extLst>
          </p:cNvPr>
          <p:cNvSpPr/>
          <p:nvPr/>
        </p:nvSpPr>
        <p:spPr>
          <a:xfrm>
            <a:off x="12079141" y="0"/>
            <a:ext cx="108000" cy="6858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7CE1D65-4DE0-4247-B169-6B7DD952205D}"/>
              </a:ext>
            </a:extLst>
          </p:cNvPr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1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모서리가 둥근 직사각형 115">
            <a:extLst>
              <a:ext uri="{FF2B5EF4-FFF2-40B4-BE49-F238E27FC236}">
                <a16:creationId xmlns:a16="http://schemas.microsoft.com/office/drawing/2014/main" id="{E93537E4-FF75-45B6-A763-C9CAC42881BA}"/>
              </a:ext>
            </a:extLst>
          </p:cNvPr>
          <p:cNvSpPr/>
          <p:nvPr/>
        </p:nvSpPr>
        <p:spPr>
          <a:xfrm>
            <a:off x="3507632" y="2571038"/>
            <a:ext cx="5726013" cy="682906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F0550A6-35F5-45C9-A050-90CF6C57275A}"/>
              </a:ext>
            </a:extLst>
          </p:cNvPr>
          <p:cNvGraphicFramePr>
            <a:graphicFrameLocks noGrp="1"/>
          </p:cNvGraphicFramePr>
          <p:nvPr/>
        </p:nvGraphicFramePr>
        <p:xfrm>
          <a:off x="0" y="682906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개발환경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팀 소개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개발일정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12C7E5-89AA-47DB-BA74-3C3009AD563B}"/>
              </a:ext>
            </a:extLst>
          </p:cNvPr>
          <p:cNvSpPr/>
          <p:nvPr/>
        </p:nvSpPr>
        <p:spPr>
          <a:xfrm>
            <a:off x="0" y="0"/>
            <a:ext cx="12192000" cy="6829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 </a:t>
            </a:r>
            <a:r>
              <a:rPr lang="en-US" altLang="ko-KR" sz="1600" b="1" kern="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400" b="1" kern="0" dirty="0">
                <a:solidFill>
                  <a:srgbClr val="43C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  <a:r>
              <a:rPr lang="en-US" altLang="ko-KR" sz="2400" b="1" kern="0" dirty="0">
                <a:solidFill>
                  <a:srgbClr val="43C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kern="0" dirty="0">
                <a:solidFill>
                  <a:srgbClr val="43C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  <a:endParaRPr lang="ko-KR" altLang="en-US" sz="3600" kern="0" dirty="0">
              <a:solidFill>
                <a:srgbClr val="43CBD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2E18E1-7152-4DA8-8E63-7AA9E42AA840}"/>
              </a:ext>
            </a:extLst>
          </p:cNvPr>
          <p:cNvSpPr/>
          <p:nvPr/>
        </p:nvSpPr>
        <p:spPr>
          <a:xfrm>
            <a:off x="304402" y="778686"/>
            <a:ext cx="276225" cy="276225"/>
          </a:xfrm>
          <a:prstGeom prst="ellipse">
            <a:avLst/>
          </a:prstGeom>
          <a:solidFill>
            <a:srgbClr val="43CBD7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674215E-8361-4B55-B6B2-FEB8E80FA01E}"/>
              </a:ext>
            </a:extLst>
          </p:cNvPr>
          <p:cNvSpPr/>
          <p:nvPr/>
        </p:nvSpPr>
        <p:spPr>
          <a:xfrm>
            <a:off x="304400" y="1416861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0705C62-EFB1-4019-985A-772776871D6F}"/>
              </a:ext>
            </a:extLst>
          </p:cNvPr>
          <p:cNvSpPr/>
          <p:nvPr/>
        </p:nvSpPr>
        <p:spPr>
          <a:xfrm>
            <a:off x="304399" y="2055036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DE9B14-04A4-4630-92BC-8B8C3E0C46CF}"/>
              </a:ext>
            </a:extLst>
          </p:cNvPr>
          <p:cNvSpPr/>
          <p:nvPr/>
        </p:nvSpPr>
        <p:spPr>
          <a:xfrm>
            <a:off x="304399" y="2693209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D01468DD-429F-4527-AB36-AE56003411D2}"/>
              </a:ext>
            </a:extLst>
          </p:cNvPr>
          <p:cNvSpPr>
            <a:spLocks noEditPoints="1"/>
          </p:cNvSpPr>
          <p:nvPr/>
        </p:nvSpPr>
        <p:spPr bwMode="auto">
          <a:xfrm>
            <a:off x="362742" y="1485071"/>
            <a:ext cx="159535" cy="135325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5942C2F3-314E-472F-A0F5-144588A97586}"/>
              </a:ext>
            </a:extLst>
          </p:cNvPr>
          <p:cNvSpPr>
            <a:spLocks/>
          </p:cNvSpPr>
          <p:nvPr/>
        </p:nvSpPr>
        <p:spPr bwMode="auto">
          <a:xfrm>
            <a:off x="350042" y="2746397"/>
            <a:ext cx="188193" cy="16685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자유형 113">
            <a:extLst>
              <a:ext uri="{FF2B5EF4-FFF2-40B4-BE49-F238E27FC236}">
                <a16:creationId xmlns:a16="http://schemas.microsoft.com/office/drawing/2014/main" id="{6A13694F-9A94-4C7C-BBE4-8CF638F9FF0D}"/>
              </a:ext>
            </a:extLst>
          </p:cNvPr>
          <p:cNvSpPr>
            <a:spLocks/>
          </p:cNvSpPr>
          <p:nvPr/>
        </p:nvSpPr>
        <p:spPr bwMode="auto">
          <a:xfrm>
            <a:off x="348405" y="842010"/>
            <a:ext cx="173872" cy="15217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9084106-3CFF-42A6-91D1-D79BE4648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7" y="2092346"/>
            <a:ext cx="191444" cy="19144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FABB9B-DAEF-44A0-B844-95C48F4F6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97" y="1311892"/>
            <a:ext cx="1018402" cy="10184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FD48EC0-C5F5-497E-9D89-B13FAC37A2DE}"/>
              </a:ext>
            </a:extLst>
          </p:cNvPr>
          <p:cNvSpPr txBox="1"/>
          <p:nvPr/>
        </p:nvSpPr>
        <p:spPr>
          <a:xfrm>
            <a:off x="4125232" y="1904660"/>
            <a:ext cx="347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취업 준비생을 위한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F961DD-F5B1-4FA2-AC9B-90143F42C2BC}"/>
              </a:ext>
            </a:extLst>
          </p:cNvPr>
          <p:cNvSpPr txBox="1"/>
          <p:nvPr/>
        </p:nvSpPr>
        <p:spPr>
          <a:xfrm>
            <a:off x="3661510" y="2620104"/>
            <a:ext cx="5450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채용 공고 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페이지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8399F3-07F4-408F-8A81-32843C571A30}"/>
              </a:ext>
            </a:extLst>
          </p:cNvPr>
          <p:cNvSpPr/>
          <p:nvPr/>
        </p:nvSpPr>
        <p:spPr>
          <a:xfrm>
            <a:off x="1994069" y="3725114"/>
            <a:ext cx="8785412" cy="2142565"/>
          </a:xfrm>
          <a:prstGeom prst="rect">
            <a:avLst/>
          </a:prstGeom>
          <a:solidFill>
            <a:srgbClr val="6771A5">
              <a:alpha val="30000"/>
            </a:srgbClr>
          </a:solidFill>
          <a:ln w="25400">
            <a:solidFill>
              <a:srgbClr val="677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D8B4D4E-97E7-4C8B-A110-358C21F30172}"/>
              </a:ext>
            </a:extLst>
          </p:cNvPr>
          <p:cNvSpPr/>
          <p:nvPr/>
        </p:nvSpPr>
        <p:spPr>
          <a:xfrm>
            <a:off x="2124636" y="3845853"/>
            <a:ext cx="8525435" cy="19094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3135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A4EEF1E-7B50-42B2-B5DB-6CE2EAD9F002}"/>
              </a:ext>
            </a:extLst>
          </p:cNvPr>
          <p:cNvSpPr/>
          <p:nvPr/>
        </p:nvSpPr>
        <p:spPr>
          <a:xfrm>
            <a:off x="8107680" y="4246402"/>
            <a:ext cx="1725168" cy="28687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663962C-1751-44CC-A899-ABA880066DB2}"/>
              </a:ext>
            </a:extLst>
          </p:cNvPr>
          <p:cNvSpPr/>
          <p:nvPr/>
        </p:nvSpPr>
        <p:spPr>
          <a:xfrm>
            <a:off x="5810597" y="4659057"/>
            <a:ext cx="1522891" cy="28687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DB9BFE2-E81A-45E3-BFFF-4E64D2C2BBDD}"/>
              </a:ext>
            </a:extLst>
          </p:cNvPr>
          <p:cNvSpPr/>
          <p:nvPr/>
        </p:nvSpPr>
        <p:spPr>
          <a:xfrm>
            <a:off x="5392755" y="5072386"/>
            <a:ext cx="2970957" cy="28687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BE5D9-D2A8-46D5-9173-0D61AB10D35C}"/>
              </a:ext>
            </a:extLst>
          </p:cNvPr>
          <p:cNvSpPr txBox="1"/>
          <p:nvPr/>
        </p:nvSpPr>
        <p:spPr>
          <a:xfrm>
            <a:off x="2182976" y="4109651"/>
            <a:ext cx="837532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사람인</a:t>
            </a:r>
            <a:r>
              <a:rPr lang="en-US" altLang="ko-KR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잡코리아</a:t>
            </a:r>
            <a:r>
              <a:rPr lang="en-US" altLang="ko-KR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인크루트</a:t>
            </a:r>
            <a:r>
              <a:rPr lang="ko-KR" altLang="en-US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 채용정보사이트의 정보를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지속적으로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en-US" altLang="ko-KR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된 정보는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웹페이지</a:t>
            </a:r>
            <a:r>
              <a:rPr lang="ko-KR" altLang="en-US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제공</a:t>
            </a:r>
            <a:r>
              <a:rPr lang="en-US" altLang="ko-KR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취업을 준비하는 모두에게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채용 공고 정보를 유용하게 제공</a:t>
            </a:r>
            <a:r>
              <a:rPr lang="ko-KR" altLang="en-US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것으로 기대</a:t>
            </a:r>
            <a:r>
              <a:rPr lang="en-US" altLang="ko-KR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95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F0550A6-35F5-45C9-A050-90CF6C57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00301"/>
              </p:ext>
            </p:extLst>
          </p:nvPr>
        </p:nvGraphicFramePr>
        <p:xfrm>
          <a:off x="0" y="682906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개발환경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팀 소개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개발일정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12C7E5-89AA-47DB-BA74-3C3009AD563B}"/>
              </a:ext>
            </a:extLst>
          </p:cNvPr>
          <p:cNvSpPr/>
          <p:nvPr/>
        </p:nvSpPr>
        <p:spPr>
          <a:xfrm>
            <a:off x="0" y="0"/>
            <a:ext cx="12192000" cy="6829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 </a:t>
            </a:r>
            <a:r>
              <a:rPr lang="en-US" altLang="ko-KR" sz="1600" b="1" kern="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400" b="1" kern="0" dirty="0">
                <a:solidFill>
                  <a:srgbClr val="43C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언어</a:t>
            </a:r>
            <a:r>
              <a:rPr lang="en-US" altLang="ko-KR" sz="2400" b="1" kern="0" dirty="0">
                <a:solidFill>
                  <a:srgbClr val="43C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kern="0" dirty="0">
                <a:solidFill>
                  <a:srgbClr val="43C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endParaRPr lang="ko-KR" altLang="en-US" sz="3600" kern="0" dirty="0">
              <a:solidFill>
                <a:srgbClr val="43CBD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2E18E1-7152-4DA8-8E63-7AA9E42AA840}"/>
              </a:ext>
            </a:extLst>
          </p:cNvPr>
          <p:cNvSpPr/>
          <p:nvPr/>
        </p:nvSpPr>
        <p:spPr>
          <a:xfrm>
            <a:off x="304402" y="778686"/>
            <a:ext cx="276225" cy="27622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674215E-8361-4B55-B6B2-FEB8E80FA01E}"/>
              </a:ext>
            </a:extLst>
          </p:cNvPr>
          <p:cNvSpPr/>
          <p:nvPr/>
        </p:nvSpPr>
        <p:spPr>
          <a:xfrm>
            <a:off x="304400" y="1416861"/>
            <a:ext cx="276225" cy="276225"/>
          </a:xfrm>
          <a:prstGeom prst="ellipse">
            <a:avLst/>
          </a:prstGeom>
          <a:solidFill>
            <a:srgbClr val="43CBD7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0705C62-EFB1-4019-985A-772776871D6F}"/>
              </a:ext>
            </a:extLst>
          </p:cNvPr>
          <p:cNvSpPr/>
          <p:nvPr/>
        </p:nvSpPr>
        <p:spPr>
          <a:xfrm>
            <a:off x="304399" y="2055036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DE9B14-04A4-4630-92BC-8B8C3E0C46CF}"/>
              </a:ext>
            </a:extLst>
          </p:cNvPr>
          <p:cNvSpPr/>
          <p:nvPr/>
        </p:nvSpPr>
        <p:spPr>
          <a:xfrm>
            <a:off x="304399" y="2693209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D01468DD-429F-4527-AB36-AE56003411D2}"/>
              </a:ext>
            </a:extLst>
          </p:cNvPr>
          <p:cNvSpPr>
            <a:spLocks noEditPoints="1"/>
          </p:cNvSpPr>
          <p:nvPr/>
        </p:nvSpPr>
        <p:spPr bwMode="auto">
          <a:xfrm>
            <a:off x="362742" y="1485071"/>
            <a:ext cx="159535" cy="135325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5942C2F3-314E-472F-A0F5-144588A97586}"/>
              </a:ext>
            </a:extLst>
          </p:cNvPr>
          <p:cNvSpPr>
            <a:spLocks/>
          </p:cNvSpPr>
          <p:nvPr/>
        </p:nvSpPr>
        <p:spPr bwMode="auto">
          <a:xfrm>
            <a:off x="350042" y="2746397"/>
            <a:ext cx="188193" cy="16685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자유형 113">
            <a:extLst>
              <a:ext uri="{FF2B5EF4-FFF2-40B4-BE49-F238E27FC236}">
                <a16:creationId xmlns:a16="http://schemas.microsoft.com/office/drawing/2014/main" id="{6A13694F-9A94-4C7C-BBE4-8CF638F9FF0D}"/>
              </a:ext>
            </a:extLst>
          </p:cNvPr>
          <p:cNvSpPr>
            <a:spLocks/>
          </p:cNvSpPr>
          <p:nvPr/>
        </p:nvSpPr>
        <p:spPr bwMode="auto">
          <a:xfrm>
            <a:off x="348405" y="842010"/>
            <a:ext cx="173872" cy="15217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9084106-3CFF-42A6-91D1-D79BE4648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7" y="2092346"/>
            <a:ext cx="191444" cy="191444"/>
          </a:xfrm>
          <a:prstGeom prst="rect">
            <a:avLst/>
          </a:prstGeom>
        </p:spPr>
      </p:pic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D3F584DD-A83E-4970-8DCF-45F5DCBCDE73}"/>
              </a:ext>
            </a:extLst>
          </p:cNvPr>
          <p:cNvSpPr/>
          <p:nvPr/>
        </p:nvSpPr>
        <p:spPr>
          <a:xfrm>
            <a:off x="5082796" y="4448148"/>
            <a:ext cx="2371089" cy="876054"/>
          </a:xfrm>
          <a:prstGeom prst="diamond">
            <a:avLst/>
          </a:prstGeom>
          <a:solidFill>
            <a:srgbClr val="313540">
              <a:alpha val="20000"/>
            </a:srgb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70F2543-5127-4770-80B3-EF2664ACA7B9}"/>
              </a:ext>
            </a:extLst>
          </p:cNvPr>
          <p:cNvSpPr/>
          <p:nvPr/>
        </p:nvSpPr>
        <p:spPr>
          <a:xfrm>
            <a:off x="5082796" y="3380680"/>
            <a:ext cx="2371089" cy="876054"/>
          </a:xfrm>
          <a:prstGeom prst="diamond">
            <a:avLst/>
          </a:prstGeom>
          <a:solidFill>
            <a:srgbClr val="3135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770AEA17-C09E-4F52-AD2C-503902BFCD36}"/>
              </a:ext>
            </a:extLst>
          </p:cNvPr>
          <p:cNvSpPr/>
          <p:nvPr/>
        </p:nvSpPr>
        <p:spPr>
          <a:xfrm>
            <a:off x="5082796" y="2836572"/>
            <a:ext cx="2371089" cy="876054"/>
          </a:xfrm>
          <a:prstGeom prst="diamond">
            <a:avLst/>
          </a:prstGeom>
          <a:solidFill>
            <a:srgbClr val="31354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4B7E07C2-1818-4427-A6AD-7882079454BC}"/>
              </a:ext>
            </a:extLst>
          </p:cNvPr>
          <p:cNvSpPr/>
          <p:nvPr/>
        </p:nvSpPr>
        <p:spPr>
          <a:xfrm>
            <a:off x="5070215" y="2313212"/>
            <a:ext cx="2371089" cy="876054"/>
          </a:xfrm>
          <a:prstGeom prst="diamond">
            <a:avLst/>
          </a:prstGeom>
          <a:solidFill>
            <a:srgbClr val="3135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10BEA6BB-25AD-4450-8D4E-9AD7C29C25AC}"/>
              </a:ext>
            </a:extLst>
          </p:cNvPr>
          <p:cNvSpPr/>
          <p:nvPr/>
        </p:nvSpPr>
        <p:spPr>
          <a:xfrm>
            <a:off x="5048060" y="1706955"/>
            <a:ext cx="2393243" cy="884238"/>
          </a:xfrm>
          <a:prstGeom prst="diamond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모서리가 둥근 직사각형 42">
            <a:extLst>
              <a:ext uri="{FF2B5EF4-FFF2-40B4-BE49-F238E27FC236}">
                <a16:creationId xmlns:a16="http://schemas.microsoft.com/office/drawing/2014/main" id="{FDC18DEA-2D16-4F61-A0EB-F6519B69C3B7}"/>
              </a:ext>
            </a:extLst>
          </p:cNvPr>
          <p:cNvSpPr/>
          <p:nvPr/>
        </p:nvSpPr>
        <p:spPr>
          <a:xfrm>
            <a:off x="2589103" y="255996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585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endParaRPr lang="ko-KR" altLang="en-US" b="1" dirty="0">
              <a:solidFill>
                <a:srgbClr val="3135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2D20C1E-910D-4445-94D7-40F2FB7627C4}"/>
              </a:ext>
            </a:extLst>
          </p:cNvPr>
          <p:cNvCxnSpPr>
            <a:cxnSpLocks/>
          </p:cNvCxnSpPr>
          <p:nvPr/>
        </p:nvCxnSpPr>
        <p:spPr>
          <a:xfrm>
            <a:off x="6001863" y="2142159"/>
            <a:ext cx="2538612" cy="0"/>
          </a:xfrm>
          <a:prstGeom prst="straightConnector1">
            <a:avLst/>
          </a:prstGeom>
          <a:ln>
            <a:solidFill>
              <a:srgbClr val="43CBD7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C5DEBA-010E-4A05-8E2A-57FF03D5F26E}"/>
              </a:ext>
            </a:extLst>
          </p:cNvPr>
          <p:cNvCxnSpPr>
            <a:cxnSpLocks/>
          </p:cNvCxnSpPr>
          <p:nvPr/>
        </p:nvCxnSpPr>
        <p:spPr>
          <a:xfrm>
            <a:off x="6672423" y="3275964"/>
            <a:ext cx="1868052" cy="0"/>
          </a:xfrm>
          <a:prstGeom prst="straightConnector1">
            <a:avLst/>
          </a:prstGeom>
          <a:ln>
            <a:solidFill>
              <a:srgbClr val="80848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C25D7C-AEA2-4561-A7FA-9E8E19543ED6}"/>
              </a:ext>
            </a:extLst>
          </p:cNvPr>
          <p:cNvCxnSpPr>
            <a:cxnSpLocks/>
          </p:cNvCxnSpPr>
          <p:nvPr/>
        </p:nvCxnSpPr>
        <p:spPr>
          <a:xfrm>
            <a:off x="3938135" y="4887384"/>
            <a:ext cx="2945012" cy="0"/>
          </a:xfrm>
          <a:prstGeom prst="straightConnector1">
            <a:avLst/>
          </a:prstGeom>
          <a:ln>
            <a:solidFill>
              <a:srgbClr val="D0D3D9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08710D-DB4B-45D4-A372-FA344A95D10B}"/>
              </a:ext>
            </a:extLst>
          </p:cNvPr>
          <p:cNvCxnSpPr>
            <a:cxnSpLocks/>
          </p:cNvCxnSpPr>
          <p:nvPr/>
        </p:nvCxnSpPr>
        <p:spPr>
          <a:xfrm>
            <a:off x="3938135" y="2743679"/>
            <a:ext cx="2945012" cy="0"/>
          </a:xfrm>
          <a:prstGeom prst="straightConnector1">
            <a:avLst/>
          </a:prstGeom>
          <a:ln>
            <a:solidFill>
              <a:srgbClr val="585C6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8E8B083-D5FB-4BAC-9B67-C51F8D24CF50}"/>
              </a:ext>
            </a:extLst>
          </p:cNvPr>
          <p:cNvCxnSpPr>
            <a:cxnSpLocks/>
          </p:cNvCxnSpPr>
          <p:nvPr/>
        </p:nvCxnSpPr>
        <p:spPr>
          <a:xfrm>
            <a:off x="3938135" y="3808251"/>
            <a:ext cx="2945012" cy="0"/>
          </a:xfrm>
          <a:prstGeom prst="straightConnector1">
            <a:avLst/>
          </a:prstGeom>
          <a:ln>
            <a:solidFill>
              <a:srgbClr val="A8ABB3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6FAEBF-BAE5-4EDB-A7EA-7DC38C84B98B}"/>
              </a:ext>
            </a:extLst>
          </p:cNvPr>
          <p:cNvSpPr txBox="1"/>
          <p:nvPr/>
        </p:nvSpPr>
        <p:spPr>
          <a:xfrm>
            <a:off x="6707165" y="6468559"/>
            <a:ext cx="5484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: https://github.com/YunSongHui/CloudComputingProject-teamB.git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8CE2D1E9-13B1-4549-A68A-DF51F25A8D61}"/>
              </a:ext>
            </a:extLst>
          </p:cNvPr>
          <p:cNvSpPr/>
          <p:nvPr/>
        </p:nvSpPr>
        <p:spPr>
          <a:xfrm>
            <a:off x="2589102" y="3624541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A8AB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Crawling</a:t>
            </a:r>
            <a:endParaRPr lang="ko-KR" altLang="en-US" sz="1600" b="1" dirty="0">
              <a:solidFill>
                <a:srgbClr val="3135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모서리가 둥근 직사각형 42">
            <a:extLst>
              <a:ext uri="{FF2B5EF4-FFF2-40B4-BE49-F238E27FC236}">
                <a16:creationId xmlns:a16="http://schemas.microsoft.com/office/drawing/2014/main" id="{056117D2-8088-4789-9895-82F4A17C60E9}"/>
              </a:ext>
            </a:extLst>
          </p:cNvPr>
          <p:cNvSpPr/>
          <p:nvPr/>
        </p:nvSpPr>
        <p:spPr>
          <a:xfrm>
            <a:off x="8634330" y="1937024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Cloud</a:t>
            </a:r>
            <a:endParaRPr lang="ko-KR" altLang="en-US" sz="1600" b="1" dirty="0">
              <a:solidFill>
                <a:srgbClr val="3135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2">
            <a:extLst>
              <a:ext uri="{FF2B5EF4-FFF2-40B4-BE49-F238E27FC236}">
                <a16:creationId xmlns:a16="http://schemas.microsoft.com/office/drawing/2014/main" id="{04820C03-7E3E-4CEC-8DD6-76CC3A7A73EA}"/>
              </a:ext>
            </a:extLst>
          </p:cNvPr>
          <p:cNvSpPr/>
          <p:nvPr/>
        </p:nvSpPr>
        <p:spPr>
          <a:xfrm>
            <a:off x="8634330" y="3092725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08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Page</a:t>
            </a:r>
            <a:endParaRPr lang="ko-KR" altLang="en-US" sz="1600" b="1" dirty="0">
              <a:solidFill>
                <a:srgbClr val="3135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9E1AAF2-ABA1-494B-8E09-7212C01978C7}"/>
              </a:ext>
            </a:extLst>
          </p:cNvPr>
          <p:cNvSpPr/>
          <p:nvPr/>
        </p:nvSpPr>
        <p:spPr>
          <a:xfrm>
            <a:off x="8634330" y="4176604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0D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endParaRPr lang="ko-KR" altLang="en-US" sz="1600" b="1" dirty="0">
              <a:solidFill>
                <a:srgbClr val="3135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9EC67-AA5E-4759-B682-36C59629A6EF}"/>
              </a:ext>
            </a:extLst>
          </p:cNvPr>
          <p:cNvSpPr txBox="1"/>
          <p:nvPr/>
        </p:nvSpPr>
        <p:spPr>
          <a:xfrm>
            <a:off x="8668759" y="2361580"/>
            <a:ext cx="181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AWS Cloud Services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989D61-088A-4F82-956B-66C96E23D439}"/>
              </a:ext>
            </a:extLst>
          </p:cNvPr>
          <p:cNvSpPr txBox="1"/>
          <p:nvPr/>
        </p:nvSpPr>
        <p:spPr>
          <a:xfrm>
            <a:off x="2589102" y="4028069"/>
            <a:ext cx="1451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Python, Node.js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63360A-A883-4DFC-ADD6-BABF07B7B7D1}"/>
              </a:ext>
            </a:extLst>
          </p:cNvPr>
          <p:cNvSpPr txBox="1"/>
          <p:nvPr/>
        </p:nvSpPr>
        <p:spPr>
          <a:xfrm>
            <a:off x="8668759" y="3509752"/>
            <a:ext cx="205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HTML, CSS, JavaScript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459BD5-EAD0-41E1-B933-7660130FF0FC}"/>
              </a:ext>
            </a:extLst>
          </p:cNvPr>
          <p:cNvSpPr txBox="1"/>
          <p:nvPr/>
        </p:nvSpPr>
        <p:spPr>
          <a:xfrm>
            <a:off x="8668759" y="4590152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E11A63-951B-4A8A-B9AB-73328581CBC8}"/>
              </a:ext>
            </a:extLst>
          </p:cNvPr>
          <p:cNvSpPr txBox="1"/>
          <p:nvPr/>
        </p:nvSpPr>
        <p:spPr>
          <a:xfrm>
            <a:off x="2589102" y="296818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6E310B26-2AE4-4838-B75A-CE8166CC2737}"/>
              </a:ext>
            </a:extLst>
          </p:cNvPr>
          <p:cNvSpPr/>
          <p:nvPr/>
        </p:nvSpPr>
        <p:spPr>
          <a:xfrm>
            <a:off x="5082796" y="3928965"/>
            <a:ext cx="2371089" cy="876054"/>
          </a:xfrm>
          <a:prstGeom prst="diamond">
            <a:avLst/>
          </a:prstGeom>
          <a:solidFill>
            <a:srgbClr val="31354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DC8DF73-A59C-405D-8177-8F04B7ED17CC}"/>
              </a:ext>
            </a:extLst>
          </p:cNvPr>
          <p:cNvCxnSpPr>
            <a:cxnSpLocks/>
          </p:cNvCxnSpPr>
          <p:nvPr/>
        </p:nvCxnSpPr>
        <p:spPr>
          <a:xfrm>
            <a:off x="5595463" y="4360314"/>
            <a:ext cx="2945012" cy="0"/>
          </a:xfrm>
          <a:prstGeom prst="straightConnector1">
            <a:avLst/>
          </a:prstGeom>
          <a:ln>
            <a:solidFill>
              <a:srgbClr val="D0D3D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2">
            <a:extLst>
              <a:ext uri="{FF2B5EF4-FFF2-40B4-BE49-F238E27FC236}">
                <a16:creationId xmlns:a16="http://schemas.microsoft.com/office/drawing/2014/main" id="{CD1FF557-ADC5-47CB-8A92-7038EC26B344}"/>
              </a:ext>
            </a:extLst>
          </p:cNvPr>
          <p:cNvSpPr/>
          <p:nvPr/>
        </p:nvSpPr>
        <p:spPr>
          <a:xfrm>
            <a:off x="2590851" y="4723184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0D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3135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ko-KR" altLang="en-US" sz="1600" b="1" dirty="0">
              <a:solidFill>
                <a:srgbClr val="3135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8AA283-F1A8-4836-9D56-CB8C5F58C7F4}"/>
              </a:ext>
            </a:extLst>
          </p:cNvPr>
          <p:cNvSpPr txBox="1"/>
          <p:nvPr/>
        </p:nvSpPr>
        <p:spPr>
          <a:xfrm>
            <a:off x="2625280" y="513673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Linux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3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AA16A36-0BC2-4DC3-A6D0-633FBF286C05}"/>
              </a:ext>
            </a:extLst>
          </p:cNvPr>
          <p:cNvSpPr/>
          <p:nvPr/>
        </p:nvSpPr>
        <p:spPr>
          <a:xfrm>
            <a:off x="8357937" y="1840121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3485CE7-BFE9-4665-A04E-76E5316838AD}"/>
              </a:ext>
            </a:extLst>
          </p:cNvPr>
          <p:cNvSpPr/>
          <p:nvPr/>
        </p:nvSpPr>
        <p:spPr>
          <a:xfrm>
            <a:off x="5503184" y="1840121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FA1254D-DB8D-4B78-B0CE-DBE0F9B00429}"/>
              </a:ext>
            </a:extLst>
          </p:cNvPr>
          <p:cNvSpPr/>
          <p:nvPr/>
        </p:nvSpPr>
        <p:spPr>
          <a:xfrm>
            <a:off x="2666347" y="1840121"/>
            <a:ext cx="1588879" cy="1588879"/>
          </a:xfrm>
          <a:prstGeom prst="roundRect">
            <a:avLst/>
          </a:prstGeom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+mn-ea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F0550A6-35F5-45C9-A050-90CF6C57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34604"/>
              </p:ext>
            </p:extLst>
          </p:nvPr>
        </p:nvGraphicFramePr>
        <p:xfrm>
          <a:off x="0" y="682906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개발환경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팀 소개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개발일정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12C7E5-89AA-47DB-BA74-3C3009AD563B}"/>
              </a:ext>
            </a:extLst>
          </p:cNvPr>
          <p:cNvSpPr/>
          <p:nvPr/>
        </p:nvSpPr>
        <p:spPr>
          <a:xfrm>
            <a:off x="0" y="0"/>
            <a:ext cx="12192000" cy="6829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  </a:t>
            </a:r>
            <a:r>
              <a:rPr lang="en-US" altLang="ko-KR" sz="1600" b="1" kern="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400" b="1" kern="0" dirty="0">
                <a:solidFill>
                  <a:srgbClr val="43C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역할</a:t>
            </a:r>
            <a:endParaRPr lang="ko-KR" altLang="en-US" sz="3600" kern="0" dirty="0">
              <a:solidFill>
                <a:srgbClr val="43CBD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2E18E1-7152-4DA8-8E63-7AA9E42AA840}"/>
              </a:ext>
            </a:extLst>
          </p:cNvPr>
          <p:cNvSpPr/>
          <p:nvPr/>
        </p:nvSpPr>
        <p:spPr>
          <a:xfrm>
            <a:off x="304402" y="778686"/>
            <a:ext cx="276225" cy="27622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674215E-8361-4B55-B6B2-FEB8E80FA01E}"/>
              </a:ext>
            </a:extLst>
          </p:cNvPr>
          <p:cNvSpPr/>
          <p:nvPr/>
        </p:nvSpPr>
        <p:spPr>
          <a:xfrm>
            <a:off x="304400" y="1416861"/>
            <a:ext cx="276225" cy="27622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0705C62-EFB1-4019-985A-772776871D6F}"/>
              </a:ext>
            </a:extLst>
          </p:cNvPr>
          <p:cNvSpPr/>
          <p:nvPr/>
        </p:nvSpPr>
        <p:spPr>
          <a:xfrm>
            <a:off x="304399" y="2055036"/>
            <a:ext cx="276225" cy="276225"/>
          </a:xfrm>
          <a:prstGeom prst="ellipse">
            <a:avLst/>
          </a:prstGeom>
          <a:solidFill>
            <a:srgbClr val="43CBD7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DE9B14-04A4-4630-92BC-8B8C3E0C46CF}"/>
              </a:ext>
            </a:extLst>
          </p:cNvPr>
          <p:cNvSpPr/>
          <p:nvPr/>
        </p:nvSpPr>
        <p:spPr>
          <a:xfrm>
            <a:off x="304399" y="2693209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D01468DD-429F-4527-AB36-AE56003411D2}"/>
              </a:ext>
            </a:extLst>
          </p:cNvPr>
          <p:cNvSpPr>
            <a:spLocks noEditPoints="1"/>
          </p:cNvSpPr>
          <p:nvPr/>
        </p:nvSpPr>
        <p:spPr bwMode="auto">
          <a:xfrm>
            <a:off x="362742" y="1485071"/>
            <a:ext cx="159535" cy="135325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5942C2F3-314E-472F-A0F5-144588A97586}"/>
              </a:ext>
            </a:extLst>
          </p:cNvPr>
          <p:cNvSpPr>
            <a:spLocks/>
          </p:cNvSpPr>
          <p:nvPr/>
        </p:nvSpPr>
        <p:spPr bwMode="auto">
          <a:xfrm>
            <a:off x="350042" y="2746397"/>
            <a:ext cx="188193" cy="16685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자유형 113">
            <a:extLst>
              <a:ext uri="{FF2B5EF4-FFF2-40B4-BE49-F238E27FC236}">
                <a16:creationId xmlns:a16="http://schemas.microsoft.com/office/drawing/2014/main" id="{6A13694F-9A94-4C7C-BBE4-8CF638F9FF0D}"/>
              </a:ext>
            </a:extLst>
          </p:cNvPr>
          <p:cNvSpPr>
            <a:spLocks/>
          </p:cNvSpPr>
          <p:nvPr/>
        </p:nvSpPr>
        <p:spPr bwMode="auto">
          <a:xfrm>
            <a:off x="348405" y="842010"/>
            <a:ext cx="173872" cy="15217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9084106-3CFF-42A6-91D1-D79BE4648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97826" l="8696" r="89130">
                        <a14:foregroundMark x1="69565" y1="84783" x2="69565" y2="84783"/>
                        <a14:foregroundMark x1="71739" y1="73913" x2="28261" y2="84783"/>
                        <a14:foregroundMark x1="71739" y1="84783" x2="82609" y2="97826"/>
                        <a14:foregroundMark x1="73913" y1="47826" x2="58696" y2="56522"/>
                        <a14:backgroundMark x1="82609" y1="54348" x2="82609" y2="54348"/>
                        <a14:backgroundMark x1="82609" y1="54348" x2="82609" y2="54348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7" y="2092346"/>
            <a:ext cx="191444" cy="191444"/>
          </a:xfrm>
          <a:prstGeom prst="rect">
            <a:avLst/>
          </a:prstGeom>
          <a:noFill/>
        </p:spPr>
      </p:pic>
      <p:grpSp>
        <p:nvGrpSpPr>
          <p:cNvPr id="29" name="그래픽 27">
            <a:extLst>
              <a:ext uri="{FF2B5EF4-FFF2-40B4-BE49-F238E27FC236}">
                <a16:creationId xmlns:a16="http://schemas.microsoft.com/office/drawing/2014/main" id="{E9F10964-82B5-41ED-A44F-1401726AD0BF}"/>
              </a:ext>
            </a:extLst>
          </p:cNvPr>
          <p:cNvGrpSpPr/>
          <p:nvPr/>
        </p:nvGrpSpPr>
        <p:grpSpPr>
          <a:xfrm>
            <a:off x="2934335" y="2044517"/>
            <a:ext cx="1017071" cy="1179802"/>
            <a:chOff x="1134021" y="842010"/>
            <a:chExt cx="3129818" cy="3630589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BD09E3F-574D-44B9-9375-56FD016FDE6D}"/>
                </a:ext>
              </a:extLst>
            </p:cNvPr>
            <p:cNvSpPr/>
            <p:nvPr/>
          </p:nvSpPr>
          <p:spPr>
            <a:xfrm>
              <a:off x="1697387" y="842010"/>
              <a:ext cx="2003087" cy="2421238"/>
            </a:xfrm>
            <a:custGeom>
              <a:avLst/>
              <a:gdLst>
                <a:gd name="connsiteX0" fmla="*/ 1815297 w 2003087"/>
                <a:gd name="connsiteY0" fmla="*/ 1439717 h 2421238"/>
                <a:gd name="connsiteX1" fmla="*/ 1877893 w 2003087"/>
                <a:gd name="connsiteY1" fmla="*/ 1439717 h 2421238"/>
                <a:gd name="connsiteX2" fmla="*/ 2003086 w 2003087"/>
                <a:gd name="connsiteY2" fmla="*/ 1391516 h 2421238"/>
                <a:gd name="connsiteX3" fmla="*/ 2003086 w 2003087"/>
                <a:gd name="connsiteY3" fmla="*/ 2003084 h 2421238"/>
                <a:gd name="connsiteX4" fmla="*/ 1777121 w 2003087"/>
                <a:gd name="connsiteY4" fmla="*/ 2421239 h 2421238"/>
                <a:gd name="connsiteX5" fmla="*/ 1584962 w 2003087"/>
                <a:gd name="connsiteY5" fmla="*/ 2370532 h 2421238"/>
                <a:gd name="connsiteX6" fmla="*/ 1476029 w 2003087"/>
                <a:gd name="connsiteY6" fmla="*/ 2342352 h 2421238"/>
                <a:gd name="connsiteX7" fmla="*/ 1377122 w 2003087"/>
                <a:gd name="connsiteY7" fmla="*/ 2316066 h 2421238"/>
                <a:gd name="connsiteX8" fmla="*/ 625965 w 2003087"/>
                <a:gd name="connsiteY8" fmla="*/ 2316066 h 2421238"/>
                <a:gd name="connsiteX9" fmla="*/ 527089 w 2003087"/>
                <a:gd name="connsiteY9" fmla="*/ 2342352 h 2421238"/>
                <a:gd name="connsiteX10" fmla="*/ 418156 w 2003087"/>
                <a:gd name="connsiteY10" fmla="*/ 2370532 h 2421238"/>
                <a:gd name="connsiteX11" fmla="*/ 225997 w 2003087"/>
                <a:gd name="connsiteY11" fmla="*/ 2421239 h 2421238"/>
                <a:gd name="connsiteX12" fmla="*/ 2 w 2003087"/>
                <a:gd name="connsiteY12" fmla="*/ 2003084 h 2421238"/>
                <a:gd name="connsiteX13" fmla="*/ 2 w 2003087"/>
                <a:gd name="connsiteY13" fmla="*/ 1391516 h 2421238"/>
                <a:gd name="connsiteX14" fmla="*/ 125194 w 2003087"/>
                <a:gd name="connsiteY14" fmla="*/ 1439717 h 2421238"/>
                <a:gd name="connsiteX15" fmla="*/ 187791 w 2003087"/>
                <a:gd name="connsiteY15" fmla="*/ 1439717 h 2421238"/>
                <a:gd name="connsiteX16" fmla="*/ 187791 w 2003087"/>
                <a:gd name="connsiteY16" fmla="*/ 1064139 h 2421238"/>
                <a:gd name="connsiteX17" fmla="*/ 125194 w 2003087"/>
                <a:gd name="connsiteY17" fmla="*/ 1064139 h 2421238"/>
                <a:gd name="connsiteX18" fmla="*/ 2 w 2003087"/>
                <a:gd name="connsiteY18" fmla="*/ 1112339 h 2421238"/>
                <a:gd name="connsiteX19" fmla="*/ 2 w 2003087"/>
                <a:gd name="connsiteY19" fmla="*/ 1001542 h 2421238"/>
                <a:gd name="connsiteX20" fmla="*/ 1001544 w 2003087"/>
                <a:gd name="connsiteY20" fmla="*/ 0 h 2421238"/>
                <a:gd name="connsiteX21" fmla="*/ 2003086 w 2003087"/>
                <a:gd name="connsiteY21" fmla="*/ 1001542 h 2421238"/>
                <a:gd name="connsiteX22" fmla="*/ 2003086 w 2003087"/>
                <a:gd name="connsiteY22" fmla="*/ 1112339 h 2421238"/>
                <a:gd name="connsiteX23" fmla="*/ 1877893 w 2003087"/>
                <a:gd name="connsiteY23" fmla="*/ 1064139 h 2421238"/>
                <a:gd name="connsiteX24" fmla="*/ 1815297 w 2003087"/>
                <a:gd name="connsiteY24" fmla="*/ 1064139 h 242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03087" h="2421238">
                  <a:moveTo>
                    <a:pt x="1815297" y="1439717"/>
                  </a:moveTo>
                  <a:lnTo>
                    <a:pt x="1877893" y="1439717"/>
                  </a:lnTo>
                  <a:cubicBezTo>
                    <a:pt x="1924198" y="1439808"/>
                    <a:pt x="1968823" y="1422631"/>
                    <a:pt x="2003086" y="1391516"/>
                  </a:cubicBezTo>
                  <a:lnTo>
                    <a:pt x="2003086" y="2003084"/>
                  </a:lnTo>
                  <a:cubicBezTo>
                    <a:pt x="2003544" y="2171771"/>
                    <a:pt x="1918483" y="2329178"/>
                    <a:pt x="1777121" y="2421239"/>
                  </a:cubicBezTo>
                  <a:lnTo>
                    <a:pt x="1584962" y="2370532"/>
                  </a:lnTo>
                  <a:lnTo>
                    <a:pt x="1476029" y="2342352"/>
                  </a:lnTo>
                  <a:lnTo>
                    <a:pt x="1377122" y="2316066"/>
                  </a:lnTo>
                  <a:lnTo>
                    <a:pt x="625965" y="2316066"/>
                  </a:lnTo>
                  <a:lnTo>
                    <a:pt x="527089" y="2342352"/>
                  </a:lnTo>
                  <a:lnTo>
                    <a:pt x="418156" y="2370532"/>
                  </a:lnTo>
                  <a:lnTo>
                    <a:pt x="225997" y="2421239"/>
                  </a:lnTo>
                  <a:cubicBezTo>
                    <a:pt x="84635" y="2329178"/>
                    <a:pt x="-426" y="2171771"/>
                    <a:pt x="2" y="2003084"/>
                  </a:cubicBezTo>
                  <a:lnTo>
                    <a:pt x="2" y="1391516"/>
                  </a:lnTo>
                  <a:cubicBezTo>
                    <a:pt x="34265" y="1422631"/>
                    <a:pt x="78920" y="1439808"/>
                    <a:pt x="125194" y="1439717"/>
                  </a:cubicBezTo>
                  <a:lnTo>
                    <a:pt x="187791" y="1439717"/>
                  </a:lnTo>
                  <a:lnTo>
                    <a:pt x="187791" y="1064139"/>
                  </a:lnTo>
                  <a:lnTo>
                    <a:pt x="125194" y="1064139"/>
                  </a:lnTo>
                  <a:cubicBezTo>
                    <a:pt x="78920" y="1064047"/>
                    <a:pt x="34265" y="1081224"/>
                    <a:pt x="2" y="1112339"/>
                  </a:cubicBezTo>
                  <a:lnTo>
                    <a:pt x="2" y="1001542"/>
                  </a:lnTo>
                  <a:cubicBezTo>
                    <a:pt x="2" y="448414"/>
                    <a:pt x="448415" y="0"/>
                    <a:pt x="1001544" y="0"/>
                  </a:cubicBezTo>
                  <a:cubicBezTo>
                    <a:pt x="1554703" y="0"/>
                    <a:pt x="2003086" y="448414"/>
                    <a:pt x="2003086" y="1001542"/>
                  </a:cubicBezTo>
                  <a:lnTo>
                    <a:pt x="2003086" y="1112339"/>
                  </a:lnTo>
                  <a:cubicBezTo>
                    <a:pt x="1968823" y="1081224"/>
                    <a:pt x="1924198" y="1064047"/>
                    <a:pt x="1877893" y="1064139"/>
                  </a:cubicBezTo>
                  <a:lnTo>
                    <a:pt x="1815297" y="1064139"/>
                  </a:lnTo>
                  <a:close/>
                </a:path>
              </a:pathLst>
            </a:custGeom>
            <a:solidFill>
              <a:srgbClr val="89889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14E01E0-B1D4-4BEC-9EF6-495DDDCFA405}"/>
                </a:ext>
              </a:extLst>
            </p:cNvPr>
            <p:cNvSpPr/>
            <p:nvPr/>
          </p:nvSpPr>
          <p:spPr>
            <a:xfrm>
              <a:off x="1634792" y="1906148"/>
              <a:ext cx="312981" cy="375578"/>
            </a:xfrm>
            <a:custGeom>
              <a:avLst/>
              <a:gdLst>
                <a:gd name="connsiteX0" fmla="*/ 312982 w 312981"/>
                <a:gd name="connsiteY0" fmla="*/ 250386 h 375578"/>
                <a:gd name="connsiteX1" fmla="*/ 312982 w 312981"/>
                <a:gd name="connsiteY1" fmla="*/ 375578 h 375578"/>
                <a:gd name="connsiteX2" fmla="*/ 187789 w 312981"/>
                <a:gd name="connsiteY2" fmla="*/ 375578 h 375578"/>
                <a:gd name="connsiteX3" fmla="*/ 62596 w 312981"/>
                <a:gd name="connsiteY3" fmla="*/ 327378 h 375578"/>
                <a:gd name="connsiteX4" fmla="*/ 55108 w 312981"/>
                <a:gd name="connsiteY4" fmla="*/ 320501 h 375578"/>
                <a:gd name="connsiteX5" fmla="*/ 0 w 312981"/>
                <a:gd name="connsiteY5" fmla="*/ 187789 h 375578"/>
                <a:gd name="connsiteX6" fmla="*/ 187789 w 312981"/>
                <a:gd name="connsiteY6" fmla="*/ 0 h 375578"/>
                <a:gd name="connsiteX7" fmla="*/ 312982 w 312981"/>
                <a:gd name="connsiteY7" fmla="*/ 0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1" h="375578">
                  <a:moveTo>
                    <a:pt x="312982" y="250386"/>
                  </a:moveTo>
                  <a:lnTo>
                    <a:pt x="312982" y="375578"/>
                  </a:lnTo>
                  <a:lnTo>
                    <a:pt x="187789" y="375578"/>
                  </a:lnTo>
                  <a:cubicBezTo>
                    <a:pt x="141514" y="375670"/>
                    <a:pt x="96859" y="358493"/>
                    <a:pt x="62596" y="327378"/>
                  </a:cubicBezTo>
                  <a:cubicBezTo>
                    <a:pt x="59968" y="325269"/>
                    <a:pt x="57431" y="322946"/>
                    <a:pt x="55108" y="320501"/>
                  </a:cubicBezTo>
                  <a:cubicBezTo>
                    <a:pt x="19836" y="285351"/>
                    <a:pt x="0" y="237579"/>
                    <a:pt x="0" y="187789"/>
                  </a:cubicBezTo>
                  <a:cubicBezTo>
                    <a:pt x="397" y="84236"/>
                    <a:pt x="84236" y="367"/>
                    <a:pt x="187789" y="0"/>
                  </a:cubicBezTo>
                  <a:lnTo>
                    <a:pt x="312982" y="0"/>
                  </a:ln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D08BA34-A8D4-4AB8-A739-9CD9B7AEC377}"/>
                </a:ext>
              </a:extLst>
            </p:cNvPr>
            <p:cNvSpPr/>
            <p:nvPr/>
          </p:nvSpPr>
          <p:spPr>
            <a:xfrm>
              <a:off x="3450087" y="1906148"/>
              <a:ext cx="312986" cy="375579"/>
            </a:xfrm>
            <a:custGeom>
              <a:avLst/>
              <a:gdLst>
                <a:gd name="connsiteX0" fmla="*/ 250386 w 312986"/>
                <a:gd name="connsiteY0" fmla="*/ 48201 h 375579"/>
                <a:gd name="connsiteX1" fmla="*/ 312982 w 312986"/>
                <a:gd name="connsiteY1" fmla="*/ 187790 h 375579"/>
                <a:gd name="connsiteX2" fmla="*/ 257904 w 312986"/>
                <a:gd name="connsiteY2" fmla="*/ 320501 h 375579"/>
                <a:gd name="connsiteX3" fmla="*/ 250386 w 312986"/>
                <a:gd name="connsiteY3" fmla="*/ 327378 h 375579"/>
                <a:gd name="connsiteX4" fmla="*/ 125193 w 312986"/>
                <a:gd name="connsiteY4" fmla="*/ 375579 h 375579"/>
                <a:gd name="connsiteX5" fmla="*/ 0 w 312986"/>
                <a:gd name="connsiteY5" fmla="*/ 375579 h 375579"/>
                <a:gd name="connsiteX6" fmla="*/ 0 w 312986"/>
                <a:gd name="connsiteY6" fmla="*/ 0 h 375579"/>
                <a:gd name="connsiteX7" fmla="*/ 125193 w 312986"/>
                <a:gd name="connsiteY7" fmla="*/ 0 h 375579"/>
                <a:gd name="connsiteX8" fmla="*/ 250386 w 312986"/>
                <a:gd name="connsiteY8" fmla="*/ 48201 h 37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986" h="375579">
                  <a:moveTo>
                    <a:pt x="250386" y="48201"/>
                  </a:moveTo>
                  <a:cubicBezTo>
                    <a:pt x="290547" y="83442"/>
                    <a:pt x="313379" y="134393"/>
                    <a:pt x="312982" y="187790"/>
                  </a:cubicBezTo>
                  <a:cubicBezTo>
                    <a:pt x="313012" y="237579"/>
                    <a:pt x="293176" y="285352"/>
                    <a:pt x="257904" y="320501"/>
                  </a:cubicBezTo>
                  <a:cubicBezTo>
                    <a:pt x="255551" y="322946"/>
                    <a:pt x="253045" y="325269"/>
                    <a:pt x="250386" y="327378"/>
                  </a:cubicBezTo>
                  <a:cubicBezTo>
                    <a:pt x="216123" y="358493"/>
                    <a:pt x="171498" y="375670"/>
                    <a:pt x="125193" y="375579"/>
                  </a:cubicBezTo>
                  <a:lnTo>
                    <a:pt x="0" y="375579"/>
                  </a:lnTo>
                  <a:lnTo>
                    <a:pt x="0" y="0"/>
                  </a:lnTo>
                  <a:lnTo>
                    <a:pt x="125193" y="0"/>
                  </a:lnTo>
                  <a:cubicBezTo>
                    <a:pt x="171498" y="-91"/>
                    <a:pt x="216123" y="17086"/>
                    <a:pt x="250386" y="48201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3AFF2A78-7572-498B-ACD7-500EADE8765A}"/>
                </a:ext>
              </a:extLst>
            </p:cNvPr>
            <p:cNvSpPr/>
            <p:nvPr/>
          </p:nvSpPr>
          <p:spPr>
            <a:xfrm>
              <a:off x="1885178" y="1280184"/>
              <a:ext cx="1627505" cy="1690102"/>
            </a:xfrm>
            <a:custGeom>
              <a:avLst/>
              <a:gdLst>
                <a:gd name="connsiteX0" fmla="*/ 1627506 w 1627505"/>
                <a:gd name="connsiteY0" fmla="*/ 625964 h 1690102"/>
                <a:gd name="connsiteX1" fmla="*/ 1627506 w 1627505"/>
                <a:gd name="connsiteY1" fmla="*/ 876349 h 1690102"/>
                <a:gd name="connsiteX2" fmla="*/ 813753 w 1627505"/>
                <a:gd name="connsiteY2" fmla="*/ 1690102 h 1690102"/>
                <a:gd name="connsiteX3" fmla="*/ 0 w 1627505"/>
                <a:gd name="connsiteY3" fmla="*/ 876349 h 1690102"/>
                <a:gd name="connsiteX4" fmla="*/ 0 w 1627505"/>
                <a:gd name="connsiteY4" fmla="*/ 438175 h 1690102"/>
                <a:gd name="connsiteX5" fmla="*/ 1189331 w 1627505"/>
                <a:gd name="connsiteY5" fmla="*/ 0 h 1690102"/>
                <a:gd name="connsiteX6" fmla="*/ 1627506 w 1627505"/>
                <a:gd name="connsiteY6" fmla="*/ 438175 h 169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7505" h="1690102">
                  <a:moveTo>
                    <a:pt x="1627506" y="625964"/>
                  </a:moveTo>
                  <a:lnTo>
                    <a:pt x="1627506" y="876349"/>
                  </a:lnTo>
                  <a:cubicBezTo>
                    <a:pt x="1627506" y="1325772"/>
                    <a:pt x="1263175" y="1690102"/>
                    <a:pt x="813753" y="1690102"/>
                  </a:cubicBezTo>
                  <a:cubicBezTo>
                    <a:pt x="364331" y="1690102"/>
                    <a:pt x="0" y="1325772"/>
                    <a:pt x="0" y="876349"/>
                  </a:cubicBezTo>
                  <a:lnTo>
                    <a:pt x="0" y="438175"/>
                  </a:lnTo>
                  <a:cubicBezTo>
                    <a:pt x="441690" y="474761"/>
                    <a:pt x="876961" y="314388"/>
                    <a:pt x="1189331" y="0"/>
                  </a:cubicBezTo>
                  <a:cubicBezTo>
                    <a:pt x="1189331" y="0"/>
                    <a:pt x="1314524" y="438175"/>
                    <a:pt x="1627506" y="438175"/>
                  </a:cubicBez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948A1D1-3FCC-4C0F-A4C5-EA3025C91A97}"/>
                </a:ext>
              </a:extLst>
            </p:cNvPr>
            <p:cNvSpPr/>
            <p:nvPr/>
          </p:nvSpPr>
          <p:spPr>
            <a:xfrm>
              <a:off x="2224476" y="2878256"/>
              <a:ext cx="948940" cy="780590"/>
            </a:xfrm>
            <a:custGeom>
              <a:avLst/>
              <a:gdLst>
                <a:gd name="connsiteX0" fmla="*/ 948940 w 948940"/>
                <a:gd name="connsiteY0" fmla="*/ 306105 h 780590"/>
                <a:gd name="connsiteX1" fmla="*/ 474455 w 948940"/>
                <a:gd name="connsiteY1" fmla="*/ 780590 h 780590"/>
                <a:gd name="connsiteX2" fmla="*/ 0 w 948940"/>
                <a:gd name="connsiteY2" fmla="*/ 306105 h 780590"/>
                <a:gd name="connsiteX3" fmla="*/ 98877 w 948940"/>
                <a:gd name="connsiteY3" fmla="*/ 279819 h 780590"/>
                <a:gd name="connsiteX4" fmla="*/ 98877 w 948940"/>
                <a:gd name="connsiteY4" fmla="*/ 0 h 780590"/>
                <a:gd name="connsiteX5" fmla="*/ 850033 w 948940"/>
                <a:gd name="connsiteY5" fmla="*/ 0 h 780590"/>
                <a:gd name="connsiteX6" fmla="*/ 850033 w 948940"/>
                <a:gd name="connsiteY6" fmla="*/ 279819 h 78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8940" h="780590">
                  <a:moveTo>
                    <a:pt x="948940" y="306105"/>
                  </a:moveTo>
                  <a:lnTo>
                    <a:pt x="474455" y="780590"/>
                  </a:lnTo>
                  <a:lnTo>
                    <a:pt x="0" y="306105"/>
                  </a:lnTo>
                  <a:lnTo>
                    <a:pt x="98877" y="279819"/>
                  </a:lnTo>
                  <a:lnTo>
                    <a:pt x="98877" y="0"/>
                  </a:lnTo>
                  <a:cubicBezTo>
                    <a:pt x="334255" y="122686"/>
                    <a:pt x="614685" y="122686"/>
                    <a:pt x="850033" y="0"/>
                  </a:cubicBezTo>
                  <a:lnTo>
                    <a:pt x="850033" y="279819"/>
                  </a:ln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609C3B7-FA8A-4710-8641-6202EEC63B9B}"/>
                </a:ext>
              </a:extLst>
            </p:cNvPr>
            <p:cNvSpPr/>
            <p:nvPr/>
          </p:nvSpPr>
          <p:spPr>
            <a:xfrm>
              <a:off x="2323352" y="2878256"/>
              <a:ext cx="751156" cy="217207"/>
            </a:xfrm>
            <a:custGeom>
              <a:avLst/>
              <a:gdLst>
                <a:gd name="connsiteX0" fmla="*/ 751157 w 751156"/>
                <a:gd name="connsiteY0" fmla="*/ 0 h 217207"/>
                <a:gd name="connsiteX1" fmla="*/ 751157 w 751156"/>
                <a:gd name="connsiteY1" fmla="*/ 125193 h 217207"/>
                <a:gd name="connsiteX2" fmla="*/ 0 w 751156"/>
                <a:gd name="connsiteY2" fmla="*/ 125193 h 217207"/>
                <a:gd name="connsiteX3" fmla="*/ 0 w 751156"/>
                <a:gd name="connsiteY3" fmla="*/ 0 h 217207"/>
                <a:gd name="connsiteX4" fmla="*/ 751157 w 751156"/>
                <a:gd name="connsiteY4" fmla="*/ 0 h 2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156" h="217207">
                  <a:moveTo>
                    <a:pt x="751157" y="0"/>
                  </a:moveTo>
                  <a:lnTo>
                    <a:pt x="751157" y="125193"/>
                  </a:lnTo>
                  <a:cubicBezTo>
                    <a:pt x="515809" y="247879"/>
                    <a:pt x="235378" y="247879"/>
                    <a:pt x="0" y="125193"/>
                  </a:cubicBezTo>
                  <a:lnTo>
                    <a:pt x="0" y="0"/>
                  </a:lnTo>
                  <a:cubicBezTo>
                    <a:pt x="235378" y="122686"/>
                    <a:pt x="515809" y="122686"/>
                    <a:pt x="751157" y="0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FEA4BD1-2A86-4A11-A7D4-D0CA48DE9435}"/>
                </a:ext>
              </a:extLst>
            </p:cNvPr>
            <p:cNvSpPr/>
            <p:nvPr/>
          </p:nvSpPr>
          <p:spPr>
            <a:xfrm>
              <a:off x="2511141" y="1906148"/>
              <a:ext cx="375578" cy="438174"/>
            </a:xfrm>
            <a:custGeom>
              <a:avLst/>
              <a:gdLst>
                <a:gd name="connsiteX0" fmla="*/ 187789 w 375578"/>
                <a:gd name="connsiteY0" fmla="*/ 438175 h 438174"/>
                <a:gd name="connsiteX1" fmla="*/ 0 w 375578"/>
                <a:gd name="connsiteY1" fmla="*/ 250386 h 438174"/>
                <a:gd name="connsiteX2" fmla="*/ 0 w 375578"/>
                <a:gd name="connsiteY2" fmla="*/ 0 h 438174"/>
                <a:gd name="connsiteX3" fmla="*/ 125193 w 375578"/>
                <a:gd name="connsiteY3" fmla="*/ 0 h 438174"/>
                <a:gd name="connsiteX4" fmla="*/ 125193 w 375578"/>
                <a:gd name="connsiteY4" fmla="*/ 250386 h 438174"/>
                <a:gd name="connsiteX5" fmla="*/ 187789 w 375578"/>
                <a:gd name="connsiteY5" fmla="*/ 312982 h 438174"/>
                <a:gd name="connsiteX6" fmla="*/ 250386 w 375578"/>
                <a:gd name="connsiteY6" fmla="*/ 250386 h 438174"/>
                <a:gd name="connsiteX7" fmla="*/ 250386 w 375578"/>
                <a:gd name="connsiteY7" fmla="*/ 0 h 438174"/>
                <a:gd name="connsiteX8" fmla="*/ 375578 w 375578"/>
                <a:gd name="connsiteY8" fmla="*/ 0 h 438174"/>
                <a:gd name="connsiteX9" fmla="*/ 375578 w 375578"/>
                <a:gd name="connsiteY9" fmla="*/ 250386 h 438174"/>
                <a:gd name="connsiteX10" fmla="*/ 187789 w 375578"/>
                <a:gd name="connsiteY10" fmla="*/ 438175 h 4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578" h="438174">
                  <a:moveTo>
                    <a:pt x="187789" y="438175"/>
                  </a:moveTo>
                  <a:cubicBezTo>
                    <a:pt x="84083" y="438175"/>
                    <a:pt x="0" y="354091"/>
                    <a:pt x="0" y="250386"/>
                  </a:cubicBezTo>
                  <a:lnTo>
                    <a:pt x="0" y="0"/>
                  </a:lnTo>
                  <a:lnTo>
                    <a:pt x="125193" y="0"/>
                  </a:lnTo>
                  <a:lnTo>
                    <a:pt x="125193" y="250386"/>
                  </a:lnTo>
                  <a:cubicBezTo>
                    <a:pt x="125193" y="284954"/>
                    <a:pt x="153221" y="312982"/>
                    <a:pt x="187789" y="312982"/>
                  </a:cubicBezTo>
                  <a:cubicBezTo>
                    <a:pt x="222388" y="312982"/>
                    <a:pt x="250386" y="284954"/>
                    <a:pt x="250386" y="250386"/>
                  </a:cubicBezTo>
                  <a:lnTo>
                    <a:pt x="250386" y="0"/>
                  </a:lnTo>
                  <a:lnTo>
                    <a:pt x="375578" y="0"/>
                  </a:lnTo>
                  <a:lnTo>
                    <a:pt x="375578" y="250386"/>
                  </a:lnTo>
                  <a:cubicBezTo>
                    <a:pt x="375578" y="354091"/>
                    <a:pt x="291526" y="438175"/>
                    <a:pt x="187789" y="438175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66F2591-F016-4181-825B-5C8A6BC73037}"/>
                </a:ext>
              </a:extLst>
            </p:cNvPr>
            <p:cNvSpPr/>
            <p:nvPr/>
          </p:nvSpPr>
          <p:spPr>
            <a:xfrm>
              <a:off x="3011928" y="1843537"/>
              <a:ext cx="125559" cy="125208"/>
            </a:xfrm>
            <a:custGeom>
              <a:avLst/>
              <a:gdLst>
                <a:gd name="connsiteX0" fmla="*/ 62581 w 125559"/>
                <a:gd name="connsiteY0" fmla="*/ 125207 h 125208"/>
                <a:gd name="connsiteX1" fmla="*/ 50080 w 125559"/>
                <a:gd name="connsiteY1" fmla="*/ 123954 h 125208"/>
                <a:gd name="connsiteX2" fmla="*/ 38802 w 125559"/>
                <a:gd name="connsiteY2" fmla="*/ 120195 h 125208"/>
                <a:gd name="connsiteX3" fmla="*/ 27493 w 125559"/>
                <a:gd name="connsiteY3" fmla="*/ 114571 h 125208"/>
                <a:gd name="connsiteX4" fmla="*/ 18140 w 125559"/>
                <a:gd name="connsiteY4" fmla="*/ 107052 h 125208"/>
                <a:gd name="connsiteX5" fmla="*/ 4997 w 125559"/>
                <a:gd name="connsiteY5" fmla="*/ 86390 h 125208"/>
                <a:gd name="connsiteX6" fmla="*/ 4997 w 125559"/>
                <a:gd name="connsiteY6" fmla="*/ 38832 h 125208"/>
                <a:gd name="connsiteX7" fmla="*/ 18140 w 125559"/>
                <a:gd name="connsiteY7" fmla="*/ 18170 h 125208"/>
                <a:gd name="connsiteX8" fmla="*/ 27493 w 125559"/>
                <a:gd name="connsiteY8" fmla="*/ 10651 h 125208"/>
                <a:gd name="connsiteX9" fmla="*/ 38802 w 125559"/>
                <a:gd name="connsiteY9" fmla="*/ 5027 h 125208"/>
                <a:gd name="connsiteX10" fmla="*/ 50080 w 125559"/>
                <a:gd name="connsiteY10" fmla="*/ 1268 h 125208"/>
                <a:gd name="connsiteX11" fmla="*/ 107053 w 125559"/>
                <a:gd name="connsiteY11" fmla="*/ 18170 h 125208"/>
                <a:gd name="connsiteX12" fmla="*/ 120776 w 125559"/>
                <a:gd name="connsiteY12" fmla="*/ 86604 h 125208"/>
                <a:gd name="connsiteX13" fmla="*/ 62581 w 125559"/>
                <a:gd name="connsiteY13" fmla="*/ 125207 h 12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559" h="125208">
                  <a:moveTo>
                    <a:pt x="62581" y="125207"/>
                  </a:moveTo>
                  <a:cubicBezTo>
                    <a:pt x="58394" y="125085"/>
                    <a:pt x="54206" y="124657"/>
                    <a:pt x="50080" y="123954"/>
                  </a:cubicBezTo>
                  <a:cubicBezTo>
                    <a:pt x="46168" y="123282"/>
                    <a:pt x="42347" y="121998"/>
                    <a:pt x="38802" y="120195"/>
                  </a:cubicBezTo>
                  <a:cubicBezTo>
                    <a:pt x="34798" y="118819"/>
                    <a:pt x="31008" y="116924"/>
                    <a:pt x="27493" y="114571"/>
                  </a:cubicBezTo>
                  <a:lnTo>
                    <a:pt x="18140" y="107052"/>
                  </a:lnTo>
                  <a:cubicBezTo>
                    <a:pt x="12638" y="100969"/>
                    <a:pt x="8176" y="93970"/>
                    <a:pt x="4997" y="86390"/>
                  </a:cubicBezTo>
                  <a:cubicBezTo>
                    <a:pt x="-1666" y="71230"/>
                    <a:pt x="-1666" y="53992"/>
                    <a:pt x="4997" y="38832"/>
                  </a:cubicBezTo>
                  <a:cubicBezTo>
                    <a:pt x="7870" y="31099"/>
                    <a:pt x="12363" y="24038"/>
                    <a:pt x="18140" y="18170"/>
                  </a:cubicBezTo>
                  <a:cubicBezTo>
                    <a:pt x="21105" y="15480"/>
                    <a:pt x="24222" y="12974"/>
                    <a:pt x="27493" y="10651"/>
                  </a:cubicBezTo>
                  <a:cubicBezTo>
                    <a:pt x="31008" y="8298"/>
                    <a:pt x="34798" y="6403"/>
                    <a:pt x="38802" y="5027"/>
                  </a:cubicBezTo>
                  <a:cubicBezTo>
                    <a:pt x="42347" y="3224"/>
                    <a:pt x="46168" y="1940"/>
                    <a:pt x="50080" y="1268"/>
                  </a:cubicBezTo>
                  <a:cubicBezTo>
                    <a:pt x="70681" y="-2920"/>
                    <a:pt x="92045" y="3407"/>
                    <a:pt x="107053" y="18170"/>
                  </a:cubicBezTo>
                  <a:cubicBezTo>
                    <a:pt x="125086" y="36081"/>
                    <a:pt x="130526" y="63130"/>
                    <a:pt x="120776" y="86604"/>
                  </a:cubicBezTo>
                  <a:cubicBezTo>
                    <a:pt x="111026" y="110108"/>
                    <a:pt x="88011" y="125360"/>
                    <a:pt x="62581" y="125207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AD0FCB6-3A01-4BA6-BD82-29CE156E9009}"/>
                </a:ext>
              </a:extLst>
            </p:cNvPr>
            <p:cNvSpPr/>
            <p:nvPr/>
          </p:nvSpPr>
          <p:spPr>
            <a:xfrm>
              <a:off x="2260753" y="1844331"/>
              <a:ext cx="125199" cy="124417"/>
            </a:xfrm>
            <a:custGeom>
              <a:avLst/>
              <a:gdLst>
                <a:gd name="connsiteX0" fmla="*/ 62599 w 125199"/>
                <a:gd name="connsiteY0" fmla="*/ 124413 h 124417"/>
                <a:gd name="connsiteX1" fmla="*/ 18158 w 125199"/>
                <a:gd name="connsiteY1" fmla="*/ 106258 h 124417"/>
                <a:gd name="connsiteX2" fmla="*/ 3 w 125199"/>
                <a:gd name="connsiteY2" fmla="*/ 61817 h 124417"/>
                <a:gd name="connsiteX3" fmla="*/ 5015 w 125199"/>
                <a:gd name="connsiteY3" fmla="*/ 38038 h 124417"/>
                <a:gd name="connsiteX4" fmla="*/ 18158 w 125199"/>
                <a:gd name="connsiteY4" fmla="*/ 17376 h 124417"/>
                <a:gd name="connsiteX5" fmla="*/ 107071 w 125199"/>
                <a:gd name="connsiteY5" fmla="*/ 17376 h 124417"/>
                <a:gd name="connsiteX6" fmla="*/ 120213 w 125199"/>
                <a:gd name="connsiteY6" fmla="*/ 38038 h 124417"/>
                <a:gd name="connsiteX7" fmla="*/ 125195 w 125199"/>
                <a:gd name="connsiteY7" fmla="*/ 61817 h 124417"/>
                <a:gd name="connsiteX8" fmla="*/ 107071 w 125199"/>
                <a:gd name="connsiteY8" fmla="*/ 106258 h 124417"/>
                <a:gd name="connsiteX9" fmla="*/ 62599 w 125199"/>
                <a:gd name="connsiteY9" fmla="*/ 124413 h 1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199" h="124417">
                  <a:moveTo>
                    <a:pt x="62599" y="124413"/>
                  </a:moveTo>
                  <a:cubicBezTo>
                    <a:pt x="45972" y="124597"/>
                    <a:pt x="29925" y="118056"/>
                    <a:pt x="18158" y="106258"/>
                  </a:cubicBezTo>
                  <a:cubicBezTo>
                    <a:pt x="6391" y="94491"/>
                    <a:pt x="-150" y="78475"/>
                    <a:pt x="3" y="61817"/>
                  </a:cubicBezTo>
                  <a:cubicBezTo>
                    <a:pt x="125" y="53626"/>
                    <a:pt x="1806" y="45557"/>
                    <a:pt x="5015" y="38038"/>
                  </a:cubicBezTo>
                  <a:cubicBezTo>
                    <a:pt x="8194" y="30458"/>
                    <a:pt x="12656" y="23458"/>
                    <a:pt x="18158" y="17376"/>
                  </a:cubicBezTo>
                  <a:cubicBezTo>
                    <a:pt x="43282" y="-5792"/>
                    <a:pt x="81946" y="-5792"/>
                    <a:pt x="107071" y="17376"/>
                  </a:cubicBezTo>
                  <a:cubicBezTo>
                    <a:pt x="112725" y="23367"/>
                    <a:pt x="117187" y="30366"/>
                    <a:pt x="120213" y="38038"/>
                  </a:cubicBezTo>
                  <a:cubicBezTo>
                    <a:pt x="123423" y="45557"/>
                    <a:pt x="125104" y="53626"/>
                    <a:pt x="125195" y="61817"/>
                  </a:cubicBezTo>
                  <a:cubicBezTo>
                    <a:pt x="125379" y="78475"/>
                    <a:pt x="118838" y="94491"/>
                    <a:pt x="107071" y="106258"/>
                  </a:cubicBezTo>
                  <a:cubicBezTo>
                    <a:pt x="95273" y="118056"/>
                    <a:pt x="79257" y="124597"/>
                    <a:pt x="62599" y="124413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E5280C5-6603-4468-B38E-948267299FF3}"/>
                </a:ext>
              </a:extLst>
            </p:cNvPr>
            <p:cNvSpPr/>
            <p:nvPr/>
          </p:nvSpPr>
          <p:spPr>
            <a:xfrm>
              <a:off x="1947524" y="2907690"/>
              <a:ext cx="213713" cy="347611"/>
            </a:xfrm>
            <a:custGeom>
              <a:avLst/>
              <a:gdLst>
                <a:gd name="connsiteX0" fmla="*/ 122264 w 213713"/>
                <a:gd name="connsiteY0" fmla="*/ 347612 h 347611"/>
                <a:gd name="connsiteX1" fmla="*/ 250 w 213713"/>
                <a:gd name="connsiteY1" fmla="*/ 0 h 347611"/>
                <a:gd name="connsiteX2" fmla="*/ 125443 w 213713"/>
                <a:gd name="connsiteY2" fmla="*/ 0 h 347611"/>
                <a:gd name="connsiteX3" fmla="*/ 213713 w 213713"/>
                <a:gd name="connsiteY3" fmla="*/ 262092 h 3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13" h="347611">
                  <a:moveTo>
                    <a:pt x="122264" y="347612"/>
                  </a:moveTo>
                  <a:cubicBezTo>
                    <a:pt x="39801" y="250936"/>
                    <a:pt x="-3723" y="126996"/>
                    <a:pt x="250" y="0"/>
                  </a:cubicBezTo>
                  <a:lnTo>
                    <a:pt x="125443" y="0"/>
                  </a:lnTo>
                  <a:cubicBezTo>
                    <a:pt x="121958" y="95209"/>
                    <a:pt x="153348" y="188400"/>
                    <a:pt x="213713" y="262092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E697948-0601-45B0-AA42-516C6EE3DD89}"/>
                </a:ext>
              </a:extLst>
            </p:cNvPr>
            <p:cNvSpPr/>
            <p:nvPr/>
          </p:nvSpPr>
          <p:spPr>
            <a:xfrm>
              <a:off x="3236654" y="2907690"/>
              <a:ext cx="213682" cy="347611"/>
            </a:xfrm>
            <a:custGeom>
              <a:avLst/>
              <a:gdLst>
                <a:gd name="connsiteX0" fmla="*/ 91449 w 213682"/>
                <a:gd name="connsiteY0" fmla="*/ 347612 h 347611"/>
                <a:gd name="connsiteX1" fmla="*/ 0 w 213682"/>
                <a:gd name="connsiteY1" fmla="*/ 262092 h 347611"/>
                <a:gd name="connsiteX2" fmla="*/ 88240 w 213682"/>
                <a:gd name="connsiteY2" fmla="*/ 0 h 347611"/>
                <a:gd name="connsiteX3" fmla="*/ 213433 w 213682"/>
                <a:gd name="connsiteY3" fmla="*/ 0 h 347611"/>
                <a:gd name="connsiteX4" fmla="*/ 91449 w 213682"/>
                <a:gd name="connsiteY4" fmla="*/ 347612 h 3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82" h="347611">
                  <a:moveTo>
                    <a:pt x="91449" y="347612"/>
                  </a:moveTo>
                  <a:lnTo>
                    <a:pt x="0" y="262092"/>
                  </a:lnTo>
                  <a:cubicBezTo>
                    <a:pt x="60365" y="188400"/>
                    <a:pt x="91755" y="95209"/>
                    <a:pt x="88240" y="0"/>
                  </a:cubicBezTo>
                  <a:lnTo>
                    <a:pt x="213433" y="0"/>
                  </a:lnTo>
                  <a:cubicBezTo>
                    <a:pt x="217406" y="126996"/>
                    <a:pt x="173913" y="250936"/>
                    <a:pt x="91449" y="347612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FFE9C69-980C-496E-8FED-40B7A81E453B}"/>
                </a:ext>
              </a:extLst>
            </p:cNvPr>
            <p:cNvSpPr/>
            <p:nvPr/>
          </p:nvSpPr>
          <p:spPr>
            <a:xfrm>
              <a:off x="2326317" y="2428528"/>
              <a:ext cx="745257" cy="229218"/>
            </a:xfrm>
            <a:custGeom>
              <a:avLst/>
              <a:gdLst>
                <a:gd name="connsiteX0" fmla="*/ 372614 w 745257"/>
                <a:gd name="connsiteY0" fmla="*/ 228776 h 229218"/>
                <a:gd name="connsiteX1" fmla="*/ 0 w 745257"/>
                <a:gd name="connsiteY1" fmla="*/ 81974 h 229218"/>
                <a:gd name="connsiteX2" fmla="*/ 94628 w 745257"/>
                <a:gd name="connsiteY2" fmla="*/ 0 h 229218"/>
                <a:gd name="connsiteX3" fmla="*/ 372614 w 745257"/>
                <a:gd name="connsiteY3" fmla="*/ 103584 h 229218"/>
                <a:gd name="connsiteX4" fmla="*/ 650629 w 745257"/>
                <a:gd name="connsiteY4" fmla="*/ 0 h 229218"/>
                <a:gd name="connsiteX5" fmla="*/ 745258 w 745257"/>
                <a:gd name="connsiteY5" fmla="*/ 81974 h 229218"/>
                <a:gd name="connsiteX6" fmla="*/ 372614 w 745257"/>
                <a:gd name="connsiteY6" fmla="*/ 228776 h 22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257" h="229218">
                  <a:moveTo>
                    <a:pt x="372614" y="228776"/>
                  </a:moveTo>
                  <a:cubicBezTo>
                    <a:pt x="233269" y="234675"/>
                    <a:pt x="97899" y="181340"/>
                    <a:pt x="0" y="81974"/>
                  </a:cubicBezTo>
                  <a:lnTo>
                    <a:pt x="94628" y="0"/>
                  </a:lnTo>
                  <a:cubicBezTo>
                    <a:pt x="169084" y="71307"/>
                    <a:pt x="269641" y="108810"/>
                    <a:pt x="372614" y="103584"/>
                  </a:cubicBezTo>
                  <a:cubicBezTo>
                    <a:pt x="475616" y="108810"/>
                    <a:pt x="576174" y="71307"/>
                    <a:pt x="650629" y="0"/>
                  </a:cubicBezTo>
                  <a:lnTo>
                    <a:pt x="745258" y="81974"/>
                  </a:lnTo>
                  <a:cubicBezTo>
                    <a:pt x="647359" y="181340"/>
                    <a:pt x="511988" y="234675"/>
                    <a:pt x="372614" y="228776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8074FF1-67CE-4C23-91FF-3C5DA571D814}"/>
                </a:ext>
              </a:extLst>
            </p:cNvPr>
            <p:cNvSpPr/>
            <p:nvPr/>
          </p:nvSpPr>
          <p:spPr>
            <a:xfrm>
              <a:off x="1134021" y="3184361"/>
              <a:ext cx="3129818" cy="1288238"/>
            </a:xfrm>
            <a:custGeom>
              <a:avLst/>
              <a:gdLst>
                <a:gd name="connsiteX0" fmla="*/ 2607164 w 3129818"/>
                <a:gd name="connsiteY0" fmla="*/ 1288238 h 1288238"/>
                <a:gd name="connsiteX1" fmla="*/ 0 w 3129818"/>
                <a:gd name="connsiteY1" fmla="*/ 1288238 h 1288238"/>
                <a:gd name="connsiteX2" fmla="*/ 0 w 3129818"/>
                <a:gd name="connsiteY2" fmla="*/ 865713 h 1288238"/>
                <a:gd name="connsiteX3" fmla="*/ 560250 w 3129818"/>
                <a:gd name="connsiteY3" fmla="*/ 139589 h 1288238"/>
                <a:gd name="connsiteX4" fmla="*/ 789362 w 3129818"/>
                <a:gd name="connsiteY4" fmla="*/ 78887 h 1288238"/>
                <a:gd name="connsiteX5" fmla="*/ 981522 w 3129818"/>
                <a:gd name="connsiteY5" fmla="*/ 28181 h 1288238"/>
                <a:gd name="connsiteX6" fmla="*/ 1090455 w 3129818"/>
                <a:gd name="connsiteY6" fmla="*/ 0 h 1288238"/>
                <a:gd name="connsiteX7" fmla="*/ 1564910 w 3129818"/>
                <a:gd name="connsiteY7" fmla="*/ 474485 h 1288238"/>
                <a:gd name="connsiteX8" fmla="*/ 2039395 w 3129818"/>
                <a:gd name="connsiteY8" fmla="*/ 0 h 1288238"/>
                <a:gd name="connsiteX9" fmla="*/ 2148327 w 3129818"/>
                <a:gd name="connsiteY9" fmla="*/ 28181 h 1288238"/>
                <a:gd name="connsiteX10" fmla="*/ 2340487 w 3129818"/>
                <a:gd name="connsiteY10" fmla="*/ 78887 h 1288238"/>
                <a:gd name="connsiteX11" fmla="*/ 2569600 w 3129818"/>
                <a:gd name="connsiteY11" fmla="*/ 139589 h 1288238"/>
                <a:gd name="connsiteX12" fmla="*/ 3129819 w 3129818"/>
                <a:gd name="connsiteY12" fmla="*/ 865713 h 1288238"/>
                <a:gd name="connsiteX13" fmla="*/ 3129819 w 3129818"/>
                <a:gd name="connsiteY13" fmla="*/ 1288238 h 12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9818" h="1288238">
                  <a:moveTo>
                    <a:pt x="2607164" y="1288238"/>
                  </a:moveTo>
                  <a:lnTo>
                    <a:pt x="0" y="1288238"/>
                  </a:lnTo>
                  <a:lnTo>
                    <a:pt x="0" y="865713"/>
                  </a:lnTo>
                  <a:cubicBezTo>
                    <a:pt x="183" y="524520"/>
                    <a:pt x="230274" y="226301"/>
                    <a:pt x="560250" y="139589"/>
                  </a:cubicBezTo>
                  <a:lnTo>
                    <a:pt x="789362" y="78887"/>
                  </a:lnTo>
                  <a:lnTo>
                    <a:pt x="981522" y="28181"/>
                  </a:lnTo>
                  <a:lnTo>
                    <a:pt x="1090455" y="0"/>
                  </a:lnTo>
                  <a:lnTo>
                    <a:pt x="1564910" y="474485"/>
                  </a:lnTo>
                  <a:lnTo>
                    <a:pt x="2039395" y="0"/>
                  </a:lnTo>
                  <a:lnTo>
                    <a:pt x="2148327" y="28181"/>
                  </a:lnTo>
                  <a:lnTo>
                    <a:pt x="2340487" y="78887"/>
                  </a:lnTo>
                  <a:lnTo>
                    <a:pt x="2569600" y="139589"/>
                  </a:lnTo>
                  <a:cubicBezTo>
                    <a:pt x="2899576" y="226301"/>
                    <a:pt x="3129666" y="524520"/>
                    <a:pt x="3129819" y="865713"/>
                  </a:cubicBezTo>
                  <a:lnTo>
                    <a:pt x="3129819" y="1288238"/>
                  </a:lnTo>
                  <a:close/>
                </a:path>
              </a:pathLst>
            </a:custGeom>
            <a:solidFill>
              <a:srgbClr val="3D9AE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52" name="그래픽 21">
            <a:extLst>
              <a:ext uri="{FF2B5EF4-FFF2-40B4-BE49-F238E27FC236}">
                <a16:creationId xmlns:a16="http://schemas.microsoft.com/office/drawing/2014/main" id="{E94F3409-1A8F-4FE8-9FFD-CFEDF3063155}"/>
              </a:ext>
            </a:extLst>
          </p:cNvPr>
          <p:cNvGrpSpPr/>
          <p:nvPr/>
        </p:nvGrpSpPr>
        <p:grpSpPr>
          <a:xfrm>
            <a:off x="5789689" y="2045346"/>
            <a:ext cx="1015869" cy="1178428"/>
            <a:chOff x="4323036" y="2950356"/>
            <a:chExt cx="3129818" cy="3630646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6262B18-4326-4C3F-8463-FCDCF6551C74}"/>
                </a:ext>
              </a:extLst>
            </p:cNvPr>
            <p:cNvSpPr/>
            <p:nvPr/>
          </p:nvSpPr>
          <p:spPr>
            <a:xfrm>
              <a:off x="4729500" y="2950356"/>
              <a:ext cx="2316882" cy="2691703"/>
            </a:xfrm>
            <a:custGeom>
              <a:avLst/>
              <a:gdLst>
                <a:gd name="connsiteX0" fmla="*/ 2315226 w 2316882"/>
                <a:gd name="connsiteY0" fmla="*/ 2412528 h 2691706"/>
                <a:gd name="connsiteX1" fmla="*/ 2204429 w 2316882"/>
                <a:gd name="connsiteY1" fmla="*/ 1457291 h 2691706"/>
                <a:gd name="connsiteX2" fmla="*/ 2167507 w 2316882"/>
                <a:gd name="connsiteY2" fmla="*/ 1509863 h 2691706"/>
                <a:gd name="connsiteX3" fmla="*/ 2097392 w 2316882"/>
                <a:gd name="connsiteY3" fmla="*/ 1553692 h 2691706"/>
                <a:gd name="connsiteX4" fmla="*/ 2097392 w 2316882"/>
                <a:gd name="connsiteY4" fmla="*/ 1201282 h 2691706"/>
                <a:gd name="connsiteX5" fmla="*/ 2181261 w 2316882"/>
                <a:gd name="connsiteY5" fmla="*/ 1260119 h 2691706"/>
                <a:gd name="connsiteX6" fmla="*/ 2136209 w 2316882"/>
                <a:gd name="connsiteY6" fmla="*/ 870756 h 2691706"/>
                <a:gd name="connsiteX7" fmla="*/ 1158446 w 2316882"/>
                <a:gd name="connsiteY7" fmla="*/ 0 h 2691706"/>
                <a:gd name="connsiteX8" fmla="*/ 180683 w 2316882"/>
                <a:gd name="connsiteY8" fmla="*/ 870756 h 2691706"/>
                <a:gd name="connsiteX9" fmla="*/ 135631 w 2316882"/>
                <a:gd name="connsiteY9" fmla="*/ 1260119 h 2691706"/>
                <a:gd name="connsiteX10" fmla="*/ 282097 w 2316882"/>
                <a:gd name="connsiteY10" fmla="*/ 1189392 h 2691706"/>
                <a:gd name="connsiteX11" fmla="*/ 282097 w 2316882"/>
                <a:gd name="connsiteY11" fmla="*/ 1564971 h 2691706"/>
                <a:gd name="connsiteX12" fmla="*/ 149385 w 2316882"/>
                <a:gd name="connsiteY12" fmla="*/ 1509863 h 2691706"/>
                <a:gd name="connsiteX13" fmla="*/ 112463 w 2316882"/>
                <a:gd name="connsiteY13" fmla="*/ 1457291 h 2691706"/>
                <a:gd name="connsiteX14" fmla="*/ 1666 w 2316882"/>
                <a:gd name="connsiteY14" fmla="*/ 2412528 h 2691706"/>
                <a:gd name="connsiteX15" fmla="*/ 63346 w 2316882"/>
                <a:gd name="connsiteY15" fmla="*/ 2607775 h 2691706"/>
                <a:gd name="connsiteX16" fmla="*/ 250157 w 2316882"/>
                <a:gd name="connsiteY16" fmla="*/ 2691706 h 2691706"/>
                <a:gd name="connsiteX17" fmla="*/ 657675 w 2316882"/>
                <a:gd name="connsiteY17" fmla="*/ 2691706 h 2691706"/>
                <a:gd name="connsiteX18" fmla="*/ 711499 w 2316882"/>
                <a:gd name="connsiteY18" fmla="*/ 2679174 h 2691706"/>
                <a:gd name="connsiteX19" fmla="*/ 782868 w 2316882"/>
                <a:gd name="connsiteY19" fmla="*/ 2566513 h 2691706"/>
                <a:gd name="connsiteX20" fmla="*/ 782868 w 2316882"/>
                <a:gd name="connsiteY20" fmla="*/ 2316127 h 2691706"/>
                <a:gd name="connsiteX21" fmla="*/ 1534024 w 2316882"/>
                <a:gd name="connsiteY21" fmla="*/ 2316127 h 2691706"/>
                <a:gd name="connsiteX22" fmla="*/ 1534024 w 2316882"/>
                <a:gd name="connsiteY22" fmla="*/ 2566513 h 2691706"/>
                <a:gd name="connsiteX23" fmla="*/ 1605393 w 2316882"/>
                <a:gd name="connsiteY23" fmla="*/ 2679174 h 2691706"/>
                <a:gd name="connsiteX24" fmla="*/ 1659217 w 2316882"/>
                <a:gd name="connsiteY24" fmla="*/ 2691706 h 2691706"/>
                <a:gd name="connsiteX25" fmla="*/ 2066705 w 2316882"/>
                <a:gd name="connsiteY25" fmla="*/ 2691706 h 2691706"/>
                <a:gd name="connsiteX26" fmla="*/ 2253516 w 2316882"/>
                <a:gd name="connsiteY26" fmla="*/ 2607775 h 2691706"/>
                <a:gd name="connsiteX27" fmla="*/ 2315226 w 2316882"/>
                <a:gd name="connsiteY27" fmla="*/ 2412528 h 269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16882" h="2691706">
                  <a:moveTo>
                    <a:pt x="2315226" y="2412528"/>
                  </a:moveTo>
                  <a:lnTo>
                    <a:pt x="2204429" y="1457291"/>
                  </a:lnTo>
                  <a:cubicBezTo>
                    <a:pt x="2195260" y="1476853"/>
                    <a:pt x="2182789" y="1494641"/>
                    <a:pt x="2167507" y="1509863"/>
                  </a:cubicBezTo>
                  <a:cubicBezTo>
                    <a:pt x="2147671" y="1529516"/>
                    <a:pt x="2123708" y="1544492"/>
                    <a:pt x="2097392" y="1553692"/>
                  </a:cubicBezTo>
                  <a:lnTo>
                    <a:pt x="2097392" y="1201282"/>
                  </a:lnTo>
                  <a:cubicBezTo>
                    <a:pt x="2130341" y="1212560"/>
                    <a:pt x="2159438" y="1232947"/>
                    <a:pt x="2181261" y="1260119"/>
                  </a:cubicBezTo>
                  <a:lnTo>
                    <a:pt x="2136209" y="870756"/>
                  </a:lnTo>
                  <a:cubicBezTo>
                    <a:pt x="2078533" y="374417"/>
                    <a:pt x="1658147" y="0"/>
                    <a:pt x="1158446" y="0"/>
                  </a:cubicBezTo>
                  <a:cubicBezTo>
                    <a:pt x="658745" y="0"/>
                    <a:pt x="238328" y="374417"/>
                    <a:pt x="180683" y="870756"/>
                  </a:cubicBezTo>
                  <a:lnTo>
                    <a:pt x="135631" y="1260119"/>
                  </a:lnTo>
                  <a:cubicBezTo>
                    <a:pt x="170964" y="1215250"/>
                    <a:pt x="224971" y="1189148"/>
                    <a:pt x="282097" y="1189392"/>
                  </a:cubicBezTo>
                  <a:lnTo>
                    <a:pt x="282097" y="1564971"/>
                  </a:lnTo>
                  <a:cubicBezTo>
                    <a:pt x="232307" y="1564971"/>
                    <a:pt x="184534" y="1545134"/>
                    <a:pt x="149385" y="1509863"/>
                  </a:cubicBezTo>
                  <a:cubicBezTo>
                    <a:pt x="134103" y="1494641"/>
                    <a:pt x="121602" y="1476853"/>
                    <a:pt x="112463" y="1457291"/>
                  </a:cubicBezTo>
                  <a:lnTo>
                    <a:pt x="1666" y="2412528"/>
                  </a:lnTo>
                  <a:cubicBezTo>
                    <a:pt x="-6556" y="2483438"/>
                    <a:pt x="15909" y="2554470"/>
                    <a:pt x="63346" y="2607775"/>
                  </a:cubicBezTo>
                  <a:cubicBezTo>
                    <a:pt x="110812" y="2661110"/>
                    <a:pt x="178788" y="2691644"/>
                    <a:pt x="250157" y="2691706"/>
                  </a:cubicBezTo>
                  <a:lnTo>
                    <a:pt x="657675" y="2691706"/>
                  </a:lnTo>
                  <a:cubicBezTo>
                    <a:pt x="676350" y="2691797"/>
                    <a:pt x="694780" y="2687488"/>
                    <a:pt x="711499" y="2679174"/>
                  </a:cubicBezTo>
                  <a:cubicBezTo>
                    <a:pt x="754993" y="2658482"/>
                    <a:pt x="782715" y="2614652"/>
                    <a:pt x="782868" y="2566513"/>
                  </a:cubicBezTo>
                  <a:lnTo>
                    <a:pt x="782868" y="2316127"/>
                  </a:lnTo>
                  <a:lnTo>
                    <a:pt x="1534024" y="2316127"/>
                  </a:lnTo>
                  <a:lnTo>
                    <a:pt x="1534024" y="2566513"/>
                  </a:lnTo>
                  <a:cubicBezTo>
                    <a:pt x="1534147" y="2614652"/>
                    <a:pt x="1561899" y="2658482"/>
                    <a:pt x="1605393" y="2679174"/>
                  </a:cubicBezTo>
                  <a:cubicBezTo>
                    <a:pt x="1622112" y="2687488"/>
                    <a:pt x="1640542" y="2691797"/>
                    <a:pt x="1659217" y="2691706"/>
                  </a:cubicBezTo>
                  <a:lnTo>
                    <a:pt x="2066705" y="2691706"/>
                  </a:lnTo>
                  <a:cubicBezTo>
                    <a:pt x="2138104" y="2691644"/>
                    <a:pt x="2206049" y="2661110"/>
                    <a:pt x="2253516" y="2607775"/>
                  </a:cubicBezTo>
                  <a:cubicBezTo>
                    <a:pt x="2300983" y="2554470"/>
                    <a:pt x="2323417" y="2483438"/>
                    <a:pt x="2315226" y="2412528"/>
                  </a:cubicBezTo>
                  <a:close/>
                </a:path>
              </a:pathLst>
            </a:custGeom>
            <a:solidFill>
              <a:srgbClr val="7876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C572586-F5DF-4247-A326-81A0AB9392E4}"/>
                </a:ext>
              </a:extLst>
            </p:cNvPr>
            <p:cNvSpPr/>
            <p:nvPr/>
          </p:nvSpPr>
          <p:spPr>
            <a:xfrm>
              <a:off x="6639102" y="4139746"/>
              <a:ext cx="312983" cy="375578"/>
            </a:xfrm>
            <a:custGeom>
              <a:avLst/>
              <a:gdLst>
                <a:gd name="connsiteX0" fmla="*/ 312982 w 312984"/>
                <a:gd name="connsiteY0" fmla="*/ 187789 h 375578"/>
                <a:gd name="connsiteX1" fmla="*/ 294827 w 312984"/>
                <a:gd name="connsiteY1" fmla="*/ 267899 h 375578"/>
                <a:gd name="connsiteX2" fmla="*/ 257904 w 312984"/>
                <a:gd name="connsiteY2" fmla="*/ 320470 h 375578"/>
                <a:gd name="connsiteX3" fmla="*/ 125193 w 312984"/>
                <a:gd name="connsiteY3" fmla="*/ 375578 h 375578"/>
                <a:gd name="connsiteX4" fmla="*/ 0 w 312984"/>
                <a:gd name="connsiteY4" fmla="*/ 375578 h 375578"/>
                <a:gd name="connsiteX5" fmla="*/ 0 w 312984"/>
                <a:gd name="connsiteY5" fmla="*/ 0 h 375578"/>
                <a:gd name="connsiteX6" fmla="*/ 125193 w 312984"/>
                <a:gd name="connsiteY6" fmla="*/ 0 h 375578"/>
                <a:gd name="connsiteX7" fmla="*/ 312982 w 312984"/>
                <a:gd name="connsiteY7" fmla="*/ 187789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4" h="375578">
                  <a:moveTo>
                    <a:pt x="312982" y="187789"/>
                  </a:moveTo>
                  <a:cubicBezTo>
                    <a:pt x="313135" y="215511"/>
                    <a:pt x="306930" y="242928"/>
                    <a:pt x="294827" y="267899"/>
                  </a:cubicBezTo>
                  <a:cubicBezTo>
                    <a:pt x="285657" y="287460"/>
                    <a:pt x="273187" y="305249"/>
                    <a:pt x="257904" y="320470"/>
                  </a:cubicBezTo>
                  <a:cubicBezTo>
                    <a:pt x="222725" y="355742"/>
                    <a:pt x="174983" y="375578"/>
                    <a:pt x="125193" y="375578"/>
                  </a:cubicBezTo>
                  <a:lnTo>
                    <a:pt x="0" y="375578"/>
                  </a:lnTo>
                  <a:lnTo>
                    <a:pt x="0" y="0"/>
                  </a:lnTo>
                  <a:lnTo>
                    <a:pt x="125193" y="0"/>
                  </a:lnTo>
                  <a:cubicBezTo>
                    <a:pt x="228746" y="367"/>
                    <a:pt x="312585" y="84236"/>
                    <a:pt x="312982" y="187789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6EE8AB9-FC85-4C0C-A7FB-E6DEF892049C}"/>
                </a:ext>
              </a:extLst>
            </p:cNvPr>
            <p:cNvSpPr/>
            <p:nvPr/>
          </p:nvSpPr>
          <p:spPr>
            <a:xfrm>
              <a:off x="4823803" y="4139746"/>
              <a:ext cx="312983" cy="375578"/>
            </a:xfrm>
            <a:custGeom>
              <a:avLst/>
              <a:gdLst>
                <a:gd name="connsiteX0" fmla="*/ 312985 w 312984"/>
                <a:gd name="connsiteY0" fmla="*/ 250386 h 375578"/>
                <a:gd name="connsiteX1" fmla="*/ 312985 w 312984"/>
                <a:gd name="connsiteY1" fmla="*/ 375578 h 375578"/>
                <a:gd name="connsiteX2" fmla="*/ 187792 w 312984"/>
                <a:gd name="connsiteY2" fmla="*/ 375578 h 375578"/>
                <a:gd name="connsiteX3" fmla="*/ 55080 w 312984"/>
                <a:gd name="connsiteY3" fmla="*/ 320470 h 375578"/>
                <a:gd name="connsiteX4" fmla="*/ 18158 w 312984"/>
                <a:gd name="connsiteY4" fmla="*/ 267899 h 375578"/>
                <a:gd name="connsiteX5" fmla="*/ 3 w 312984"/>
                <a:gd name="connsiteY5" fmla="*/ 187789 h 375578"/>
                <a:gd name="connsiteX6" fmla="*/ 187792 w 312984"/>
                <a:gd name="connsiteY6" fmla="*/ 0 h 375578"/>
                <a:gd name="connsiteX7" fmla="*/ 312985 w 312984"/>
                <a:gd name="connsiteY7" fmla="*/ 0 h 37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84" h="375578">
                  <a:moveTo>
                    <a:pt x="312985" y="250386"/>
                  </a:moveTo>
                  <a:lnTo>
                    <a:pt x="312985" y="375578"/>
                  </a:lnTo>
                  <a:lnTo>
                    <a:pt x="187792" y="375578"/>
                  </a:lnTo>
                  <a:cubicBezTo>
                    <a:pt x="138002" y="375578"/>
                    <a:pt x="90230" y="355742"/>
                    <a:pt x="55080" y="320470"/>
                  </a:cubicBezTo>
                  <a:cubicBezTo>
                    <a:pt x="39798" y="305249"/>
                    <a:pt x="27297" y="287460"/>
                    <a:pt x="18158" y="267899"/>
                  </a:cubicBezTo>
                  <a:cubicBezTo>
                    <a:pt x="6055" y="242928"/>
                    <a:pt x="-150" y="215511"/>
                    <a:pt x="3" y="187789"/>
                  </a:cubicBezTo>
                  <a:cubicBezTo>
                    <a:pt x="370" y="84236"/>
                    <a:pt x="84239" y="367"/>
                    <a:pt x="187792" y="0"/>
                  </a:cubicBezTo>
                  <a:lnTo>
                    <a:pt x="312985" y="0"/>
                  </a:ln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947EF5-4DDE-4A9E-A25C-F5D180950678}"/>
                </a:ext>
              </a:extLst>
            </p:cNvPr>
            <p:cNvSpPr/>
            <p:nvPr/>
          </p:nvSpPr>
          <p:spPr>
            <a:xfrm>
              <a:off x="4323036" y="5579462"/>
              <a:ext cx="3129818" cy="1001540"/>
            </a:xfrm>
            <a:custGeom>
              <a:avLst/>
              <a:gdLst>
                <a:gd name="connsiteX0" fmla="*/ 2607133 w 3129819"/>
                <a:gd name="connsiteY0" fmla="*/ 1001542 h 1001542"/>
                <a:gd name="connsiteX1" fmla="*/ 0 w 3129819"/>
                <a:gd name="connsiteY1" fmla="*/ 1001542 h 1001542"/>
                <a:gd name="connsiteX2" fmla="*/ 0 w 3129819"/>
                <a:gd name="connsiteY2" fmla="*/ 704209 h 1001542"/>
                <a:gd name="connsiteX3" fmla="*/ 491388 w 3129819"/>
                <a:gd name="connsiteY3" fmla="*/ 0 h 1001542"/>
                <a:gd name="connsiteX4" fmla="*/ 656620 w 3129819"/>
                <a:gd name="connsiteY4" fmla="*/ 62596 h 1001542"/>
                <a:gd name="connsiteX5" fmla="*/ 835026 w 3129819"/>
                <a:gd name="connsiteY5" fmla="*/ 62596 h 1001542"/>
                <a:gd name="connsiteX6" fmla="*/ 1375867 w 3129819"/>
                <a:gd name="connsiteY6" fmla="*/ 423779 h 1001542"/>
                <a:gd name="connsiteX7" fmla="*/ 1564910 w 3129819"/>
                <a:gd name="connsiteY7" fmla="*/ 187789 h 1001542"/>
                <a:gd name="connsiteX8" fmla="*/ 1753952 w 3129819"/>
                <a:gd name="connsiteY8" fmla="*/ 423779 h 1001542"/>
                <a:gd name="connsiteX9" fmla="*/ 2294793 w 3129819"/>
                <a:gd name="connsiteY9" fmla="*/ 62596 h 1001542"/>
                <a:gd name="connsiteX10" fmla="*/ 2473168 w 3129819"/>
                <a:gd name="connsiteY10" fmla="*/ 62596 h 1001542"/>
                <a:gd name="connsiteX11" fmla="*/ 2638431 w 3129819"/>
                <a:gd name="connsiteY11" fmla="*/ 0 h 1001542"/>
                <a:gd name="connsiteX12" fmla="*/ 3129819 w 3129819"/>
                <a:gd name="connsiteY12" fmla="*/ 704209 h 1001542"/>
                <a:gd name="connsiteX13" fmla="*/ 3129819 w 3129819"/>
                <a:gd name="connsiteY13" fmla="*/ 1001542 h 100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9819" h="1001542">
                  <a:moveTo>
                    <a:pt x="2607133" y="1001542"/>
                  </a:moveTo>
                  <a:lnTo>
                    <a:pt x="0" y="1001542"/>
                  </a:lnTo>
                  <a:lnTo>
                    <a:pt x="0" y="704209"/>
                  </a:lnTo>
                  <a:cubicBezTo>
                    <a:pt x="-153" y="389638"/>
                    <a:pt x="196072" y="108413"/>
                    <a:pt x="491388" y="0"/>
                  </a:cubicBezTo>
                  <a:cubicBezTo>
                    <a:pt x="536899" y="40437"/>
                    <a:pt x="595735" y="62719"/>
                    <a:pt x="656620" y="62596"/>
                  </a:cubicBezTo>
                  <a:lnTo>
                    <a:pt x="835026" y="62596"/>
                  </a:lnTo>
                  <a:cubicBezTo>
                    <a:pt x="897622" y="246626"/>
                    <a:pt x="1100449" y="381813"/>
                    <a:pt x="1375867" y="423779"/>
                  </a:cubicBezTo>
                  <a:lnTo>
                    <a:pt x="1564910" y="187789"/>
                  </a:lnTo>
                  <a:lnTo>
                    <a:pt x="1753952" y="423779"/>
                  </a:lnTo>
                  <a:cubicBezTo>
                    <a:pt x="2029370" y="381813"/>
                    <a:pt x="2232197" y="246626"/>
                    <a:pt x="2294793" y="62596"/>
                  </a:cubicBezTo>
                  <a:lnTo>
                    <a:pt x="2473168" y="62596"/>
                  </a:lnTo>
                  <a:cubicBezTo>
                    <a:pt x="2534084" y="62719"/>
                    <a:pt x="2592921" y="40437"/>
                    <a:pt x="2638431" y="0"/>
                  </a:cubicBezTo>
                  <a:cubicBezTo>
                    <a:pt x="2933716" y="108413"/>
                    <a:pt x="3129941" y="389638"/>
                    <a:pt x="3129819" y="704209"/>
                  </a:cubicBezTo>
                  <a:lnTo>
                    <a:pt x="3129819" y="1001542"/>
                  </a:lnTo>
                  <a:close/>
                </a:path>
              </a:pathLst>
            </a:custGeom>
            <a:solidFill>
              <a:srgbClr val="FF7C80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196992C-0B07-4949-8DC6-C77023350CD7}"/>
                </a:ext>
              </a:extLst>
            </p:cNvPr>
            <p:cNvSpPr/>
            <p:nvPr/>
          </p:nvSpPr>
          <p:spPr>
            <a:xfrm>
              <a:off x="5074191" y="3983260"/>
              <a:ext cx="1627503" cy="1251924"/>
            </a:xfrm>
            <a:custGeom>
              <a:avLst/>
              <a:gdLst>
                <a:gd name="connsiteX0" fmla="*/ 1627506 w 1627505"/>
                <a:gd name="connsiteY0" fmla="*/ 187789 h 1251927"/>
                <a:gd name="connsiteX1" fmla="*/ 1627506 w 1627505"/>
                <a:gd name="connsiteY1" fmla="*/ 438175 h 1251927"/>
                <a:gd name="connsiteX2" fmla="*/ 813753 w 1627505"/>
                <a:gd name="connsiteY2" fmla="*/ 1251928 h 1251927"/>
                <a:gd name="connsiteX3" fmla="*/ 0 w 1627505"/>
                <a:gd name="connsiteY3" fmla="*/ 438175 h 1251927"/>
                <a:gd name="connsiteX4" fmla="*/ 0 w 1627505"/>
                <a:gd name="connsiteY4" fmla="*/ 0 h 1251927"/>
                <a:gd name="connsiteX5" fmla="*/ 1627506 w 1627505"/>
                <a:gd name="connsiteY5" fmla="*/ 0 h 1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7505" h="1251927">
                  <a:moveTo>
                    <a:pt x="1627506" y="187789"/>
                  </a:moveTo>
                  <a:lnTo>
                    <a:pt x="1627506" y="438175"/>
                  </a:lnTo>
                  <a:cubicBezTo>
                    <a:pt x="1627506" y="887597"/>
                    <a:pt x="1263175" y="1251928"/>
                    <a:pt x="813753" y="1251928"/>
                  </a:cubicBezTo>
                  <a:cubicBezTo>
                    <a:pt x="364331" y="1251928"/>
                    <a:pt x="0" y="887597"/>
                    <a:pt x="0" y="438175"/>
                  </a:cubicBezTo>
                  <a:lnTo>
                    <a:pt x="0" y="0"/>
                  </a:lnTo>
                  <a:lnTo>
                    <a:pt x="1627506" y="0"/>
                  </a:ln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305C05C1-8A0D-451B-89E4-4E7E8EDD5DDE}"/>
                </a:ext>
              </a:extLst>
            </p:cNvPr>
            <p:cNvSpPr/>
            <p:nvPr/>
          </p:nvSpPr>
          <p:spPr>
            <a:xfrm>
              <a:off x="5887946" y="5629525"/>
              <a:ext cx="729882" cy="373712"/>
            </a:xfrm>
            <a:custGeom>
              <a:avLst/>
              <a:gdLst>
                <a:gd name="connsiteX0" fmla="*/ 500771 w 729883"/>
                <a:gd name="connsiteY0" fmla="*/ 12532 h 373713"/>
                <a:gd name="connsiteX1" fmla="*/ 729884 w 729883"/>
                <a:gd name="connsiteY1" fmla="*/ 12532 h 373713"/>
                <a:gd name="connsiteX2" fmla="*/ 189042 w 729883"/>
                <a:gd name="connsiteY2" fmla="*/ 373714 h 373713"/>
                <a:gd name="connsiteX3" fmla="*/ 0 w 729883"/>
                <a:gd name="connsiteY3" fmla="*/ 137724 h 373713"/>
                <a:gd name="connsiteX4" fmla="*/ 446947 w 729883"/>
                <a:gd name="connsiteY4" fmla="*/ 0 h 373713"/>
                <a:gd name="connsiteX5" fmla="*/ 500771 w 729883"/>
                <a:gd name="connsiteY5" fmla="*/ 12532 h 37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883" h="373713">
                  <a:moveTo>
                    <a:pt x="500771" y="12532"/>
                  </a:moveTo>
                  <a:lnTo>
                    <a:pt x="729884" y="12532"/>
                  </a:lnTo>
                  <a:cubicBezTo>
                    <a:pt x="667287" y="196561"/>
                    <a:pt x="464460" y="331749"/>
                    <a:pt x="189042" y="373714"/>
                  </a:cubicBezTo>
                  <a:lnTo>
                    <a:pt x="0" y="137724"/>
                  </a:lnTo>
                  <a:cubicBezTo>
                    <a:pt x="195308" y="137724"/>
                    <a:pt x="364942" y="82005"/>
                    <a:pt x="446947" y="0"/>
                  </a:cubicBezTo>
                  <a:cubicBezTo>
                    <a:pt x="463666" y="8314"/>
                    <a:pt x="482096" y="12623"/>
                    <a:pt x="500771" y="12532"/>
                  </a:cubicBezTo>
                  <a:close/>
                </a:path>
              </a:pathLst>
            </a:custGeom>
            <a:solidFill>
              <a:srgbClr val="E6E7E8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DD135FC6-E534-46A9-A8F7-6A7558BDCE1D}"/>
                </a:ext>
              </a:extLst>
            </p:cNvPr>
            <p:cNvSpPr/>
            <p:nvPr/>
          </p:nvSpPr>
          <p:spPr>
            <a:xfrm>
              <a:off x="5440999" y="5111853"/>
              <a:ext cx="893892" cy="655396"/>
            </a:xfrm>
            <a:custGeom>
              <a:avLst/>
              <a:gdLst>
                <a:gd name="connsiteX0" fmla="*/ 893893 w 893893"/>
                <a:gd name="connsiteY0" fmla="*/ 517673 h 655397"/>
                <a:gd name="connsiteX1" fmla="*/ 446947 w 893893"/>
                <a:gd name="connsiteY1" fmla="*/ 655398 h 655397"/>
                <a:gd name="connsiteX2" fmla="*/ 0 w 893893"/>
                <a:gd name="connsiteY2" fmla="*/ 517673 h 655397"/>
                <a:gd name="connsiteX3" fmla="*/ 71368 w 893893"/>
                <a:gd name="connsiteY3" fmla="*/ 405012 h 655397"/>
                <a:gd name="connsiteX4" fmla="*/ 71368 w 893893"/>
                <a:gd name="connsiteY4" fmla="*/ 0 h 655397"/>
                <a:gd name="connsiteX5" fmla="*/ 822525 w 893893"/>
                <a:gd name="connsiteY5" fmla="*/ 0 h 655397"/>
                <a:gd name="connsiteX6" fmla="*/ 822525 w 893893"/>
                <a:gd name="connsiteY6" fmla="*/ 405012 h 655397"/>
                <a:gd name="connsiteX7" fmla="*/ 893893 w 893893"/>
                <a:gd name="connsiteY7" fmla="*/ 517673 h 65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3893" h="655397">
                  <a:moveTo>
                    <a:pt x="893893" y="517673"/>
                  </a:moveTo>
                  <a:cubicBezTo>
                    <a:pt x="811889" y="599678"/>
                    <a:pt x="642255" y="655398"/>
                    <a:pt x="446947" y="655398"/>
                  </a:cubicBezTo>
                  <a:cubicBezTo>
                    <a:pt x="251639" y="655398"/>
                    <a:pt x="82005" y="599678"/>
                    <a:pt x="0" y="517673"/>
                  </a:cubicBezTo>
                  <a:cubicBezTo>
                    <a:pt x="43493" y="496981"/>
                    <a:pt x="71216" y="453151"/>
                    <a:pt x="71368" y="405012"/>
                  </a:cubicBezTo>
                  <a:lnTo>
                    <a:pt x="71368" y="0"/>
                  </a:lnTo>
                  <a:cubicBezTo>
                    <a:pt x="306716" y="122686"/>
                    <a:pt x="587177" y="122686"/>
                    <a:pt x="822525" y="0"/>
                  </a:cubicBezTo>
                  <a:lnTo>
                    <a:pt x="822525" y="405012"/>
                  </a:lnTo>
                  <a:cubicBezTo>
                    <a:pt x="822647" y="453151"/>
                    <a:pt x="850400" y="496981"/>
                    <a:pt x="893893" y="517673"/>
                  </a:cubicBezTo>
                  <a:close/>
                </a:path>
              </a:pathLst>
            </a:custGeom>
            <a:solidFill>
              <a:srgbClr val="FFDAAA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DC4CBCF-D21C-48FB-BB1A-BF3B98150EF6}"/>
                </a:ext>
              </a:extLst>
            </p:cNvPr>
            <p:cNvSpPr/>
            <p:nvPr/>
          </p:nvSpPr>
          <p:spPr>
            <a:xfrm>
              <a:off x="5158062" y="5629525"/>
              <a:ext cx="729882" cy="373712"/>
            </a:xfrm>
            <a:custGeom>
              <a:avLst/>
              <a:gdLst>
                <a:gd name="connsiteX0" fmla="*/ 729884 w 729883"/>
                <a:gd name="connsiteY0" fmla="*/ 137724 h 373713"/>
                <a:gd name="connsiteX1" fmla="*/ 540841 w 729883"/>
                <a:gd name="connsiteY1" fmla="*/ 373714 h 373713"/>
                <a:gd name="connsiteX2" fmla="*/ 0 w 729883"/>
                <a:gd name="connsiteY2" fmla="*/ 12532 h 373713"/>
                <a:gd name="connsiteX3" fmla="*/ 229113 w 729883"/>
                <a:gd name="connsiteY3" fmla="*/ 12532 h 373713"/>
                <a:gd name="connsiteX4" fmla="*/ 282937 w 729883"/>
                <a:gd name="connsiteY4" fmla="*/ 0 h 373713"/>
                <a:gd name="connsiteX5" fmla="*/ 729884 w 729883"/>
                <a:gd name="connsiteY5" fmla="*/ 137724 h 37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883" h="373713">
                  <a:moveTo>
                    <a:pt x="729884" y="137724"/>
                  </a:moveTo>
                  <a:lnTo>
                    <a:pt x="540841" y="373714"/>
                  </a:lnTo>
                  <a:cubicBezTo>
                    <a:pt x="265423" y="331749"/>
                    <a:pt x="62596" y="196561"/>
                    <a:pt x="0" y="12532"/>
                  </a:cubicBezTo>
                  <a:lnTo>
                    <a:pt x="229113" y="12532"/>
                  </a:lnTo>
                  <a:cubicBezTo>
                    <a:pt x="247788" y="12623"/>
                    <a:pt x="266218" y="8314"/>
                    <a:pt x="282937" y="0"/>
                  </a:cubicBezTo>
                  <a:cubicBezTo>
                    <a:pt x="364942" y="82005"/>
                    <a:pt x="534576" y="137724"/>
                    <a:pt x="729884" y="137724"/>
                  </a:cubicBezTo>
                  <a:close/>
                </a:path>
              </a:pathLst>
            </a:custGeom>
            <a:solidFill>
              <a:srgbClr val="E6E7E8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3706EDF-9206-496B-A6B6-C5E94F6C5B41}"/>
                </a:ext>
              </a:extLst>
            </p:cNvPr>
            <p:cNvSpPr/>
            <p:nvPr/>
          </p:nvSpPr>
          <p:spPr>
            <a:xfrm>
              <a:off x="5512367" y="5111853"/>
              <a:ext cx="751156" cy="217207"/>
            </a:xfrm>
            <a:custGeom>
              <a:avLst/>
              <a:gdLst>
                <a:gd name="connsiteX0" fmla="*/ 751157 w 751156"/>
                <a:gd name="connsiteY0" fmla="*/ 0 h 217207"/>
                <a:gd name="connsiteX1" fmla="*/ 751157 w 751156"/>
                <a:gd name="connsiteY1" fmla="*/ 125193 h 217207"/>
                <a:gd name="connsiteX2" fmla="*/ 0 w 751156"/>
                <a:gd name="connsiteY2" fmla="*/ 125193 h 217207"/>
                <a:gd name="connsiteX3" fmla="*/ 0 w 751156"/>
                <a:gd name="connsiteY3" fmla="*/ 0 h 217207"/>
                <a:gd name="connsiteX4" fmla="*/ 751157 w 751156"/>
                <a:gd name="connsiteY4" fmla="*/ 0 h 2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156" h="217207">
                  <a:moveTo>
                    <a:pt x="751157" y="0"/>
                  </a:moveTo>
                  <a:lnTo>
                    <a:pt x="751157" y="125193"/>
                  </a:lnTo>
                  <a:cubicBezTo>
                    <a:pt x="515809" y="247879"/>
                    <a:pt x="235348" y="247879"/>
                    <a:pt x="0" y="125193"/>
                  </a:cubicBezTo>
                  <a:lnTo>
                    <a:pt x="0" y="0"/>
                  </a:lnTo>
                  <a:cubicBezTo>
                    <a:pt x="235348" y="122686"/>
                    <a:pt x="515809" y="122686"/>
                    <a:pt x="751157" y="0"/>
                  </a:cubicBezTo>
                  <a:close/>
                </a:path>
              </a:pathLst>
            </a:custGeom>
            <a:solidFill>
              <a:srgbClr val="F1CFA2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B9D83BD-04A4-4BEE-92BC-8958EFC49F17}"/>
                </a:ext>
              </a:extLst>
            </p:cNvPr>
            <p:cNvSpPr/>
            <p:nvPr/>
          </p:nvSpPr>
          <p:spPr>
            <a:xfrm>
              <a:off x="5700156" y="4139746"/>
              <a:ext cx="375578" cy="438174"/>
            </a:xfrm>
            <a:custGeom>
              <a:avLst/>
              <a:gdLst>
                <a:gd name="connsiteX0" fmla="*/ 187789 w 375578"/>
                <a:gd name="connsiteY0" fmla="*/ 438175 h 438174"/>
                <a:gd name="connsiteX1" fmla="*/ 0 w 375578"/>
                <a:gd name="connsiteY1" fmla="*/ 250386 h 438174"/>
                <a:gd name="connsiteX2" fmla="*/ 0 w 375578"/>
                <a:gd name="connsiteY2" fmla="*/ 0 h 438174"/>
                <a:gd name="connsiteX3" fmla="*/ 125193 w 375578"/>
                <a:gd name="connsiteY3" fmla="*/ 0 h 438174"/>
                <a:gd name="connsiteX4" fmla="*/ 125193 w 375578"/>
                <a:gd name="connsiteY4" fmla="*/ 250386 h 438174"/>
                <a:gd name="connsiteX5" fmla="*/ 187789 w 375578"/>
                <a:gd name="connsiteY5" fmla="*/ 312982 h 438174"/>
                <a:gd name="connsiteX6" fmla="*/ 250386 w 375578"/>
                <a:gd name="connsiteY6" fmla="*/ 250386 h 438174"/>
                <a:gd name="connsiteX7" fmla="*/ 250386 w 375578"/>
                <a:gd name="connsiteY7" fmla="*/ 0 h 438174"/>
                <a:gd name="connsiteX8" fmla="*/ 375578 w 375578"/>
                <a:gd name="connsiteY8" fmla="*/ 0 h 438174"/>
                <a:gd name="connsiteX9" fmla="*/ 375578 w 375578"/>
                <a:gd name="connsiteY9" fmla="*/ 250386 h 438174"/>
                <a:gd name="connsiteX10" fmla="*/ 187789 w 375578"/>
                <a:gd name="connsiteY10" fmla="*/ 438175 h 4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578" h="438174">
                  <a:moveTo>
                    <a:pt x="187789" y="438175"/>
                  </a:moveTo>
                  <a:cubicBezTo>
                    <a:pt x="84083" y="438175"/>
                    <a:pt x="0" y="354091"/>
                    <a:pt x="0" y="250386"/>
                  </a:cubicBezTo>
                  <a:lnTo>
                    <a:pt x="0" y="0"/>
                  </a:lnTo>
                  <a:lnTo>
                    <a:pt x="125193" y="0"/>
                  </a:lnTo>
                  <a:lnTo>
                    <a:pt x="125193" y="250386"/>
                  </a:lnTo>
                  <a:cubicBezTo>
                    <a:pt x="125193" y="284954"/>
                    <a:pt x="153221" y="312982"/>
                    <a:pt x="187789" y="312982"/>
                  </a:cubicBezTo>
                  <a:cubicBezTo>
                    <a:pt x="222358" y="312982"/>
                    <a:pt x="250386" y="284954"/>
                    <a:pt x="250386" y="250386"/>
                  </a:cubicBezTo>
                  <a:lnTo>
                    <a:pt x="250386" y="0"/>
                  </a:lnTo>
                  <a:lnTo>
                    <a:pt x="375578" y="0"/>
                  </a:lnTo>
                  <a:lnTo>
                    <a:pt x="375578" y="250386"/>
                  </a:lnTo>
                  <a:cubicBezTo>
                    <a:pt x="375578" y="354091"/>
                    <a:pt x="291495" y="438175"/>
                    <a:pt x="187789" y="438175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D8F5A3-6A5F-40B8-88F5-BFB7DEBB61B6}"/>
                </a:ext>
              </a:extLst>
            </p:cNvPr>
            <p:cNvSpPr/>
            <p:nvPr/>
          </p:nvSpPr>
          <p:spPr>
            <a:xfrm>
              <a:off x="6200922" y="4077656"/>
              <a:ext cx="125202" cy="124688"/>
            </a:xfrm>
            <a:custGeom>
              <a:avLst/>
              <a:gdLst>
                <a:gd name="connsiteX0" fmla="*/ 62602 w 125201"/>
                <a:gd name="connsiteY0" fmla="*/ 124686 h 124689"/>
                <a:gd name="connsiteX1" fmla="*/ 10397 w 125201"/>
                <a:gd name="connsiteY1" fmla="*/ 97086 h 124689"/>
                <a:gd name="connsiteX2" fmla="*/ 5018 w 125201"/>
                <a:gd name="connsiteY2" fmla="*/ 38280 h 124689"/>
                <a:gd name="connsiteX3" fmla="*/ 18161 w 125201"/>
                <a:gd name="connsiteY3" fmla="*/ 17649 h 124689"/>
                <a:gd name="connsiteX4" fmla="*/ 38823 w 125201"/>
                <a:gd name="connsiteY4" fmla="*/ 4506 h 124689"/>
                <a:gd name="connsiteX5" fmla="*/ 107043 w 125201"/>
                <a:gd name="connsiteY5" fmla="*/ 17649 h 124689"/>
                <a:gd name="connsiteX6" fmla="*/ 120186 w 125201"/>
                <a:gd name="connsiteY6" fmla="*/ 38280 h 124689"/>
                <a:gd name="connsiteX7" fmla="*/ 114776 w 125201"/>
                <a:gd name="connsiteY7" fmla="*/ 97086 h 124689"/>
                <a:gd name="connsiteX8" fmla="*/ 62602 w 125201"/>
                <a:gd name="connsiteY8" fmla="*/ 124686 h 1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01" h="124689">
                  <a:moveTo>
                    <a:pt x="62602" y="124686"/>
                  </a:moveTo>
                  <a:cubicBezTo>
                    <a:pt x="41665" y="124900"/>
                    <a:pt x="22012" y="114508"/>
                    <a:pt x="10397" y="97086"/>
                  </a:cubicBezTo>
                  <a:cubicBezTo>
                    <a:pt x="-1217" y="79665"/>
                    <a:pt x="-3234" y="57536"/>
                    <a:pt x="5018" y="38280"/>
                  </a:cubicBezTo>
                  <a:cubicBezTo>
                    <a:pt x="8044" y="30639"/>
                    <a:pt x="12506" y="23609"/>
                    <a:pt x="18161" y="17649"/>
                  </a:cubicBezTo>
                  <a:cubicBezTo>
                    <a:pt x="24243" y="12117"/>
                    <a:pt x="31243" y="7654"/>
                    <a:pt x="38823" y="4506"/>
                  </a:cubicBezTo>
                  <a:cubicBezTo>
                    <a:pt x="62174" y="-4694"/>
                    <a:pt x="88765" y="441"/>
                    <a:pt x="107043" y="17649"/>
                  </a:cubicBezTo>
                  <a:cubicBezTo>
                    <a:pt x="112575" y="23731"/>
                    <a:pt x="117007" y="30700"/>
                    <a:pt x="120186" y="38280"/>
                  </a:cubicBezTo>
                  <a:cubicBezTo>
                    <a:pt x="128438" y="57536"/>
                    <a:pt x="126421" y="79665"/>
                    <a:pt x="114776" y="97086"/>
                  </a:cubicBezTo>
                  <a:cubicBezTo>
                    <a:pt x="103161" y="114508"/>
                    <a:pt x="83539" y="124900"/>
                    <a:pt x="62602" y="124686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B476BDA1-8998-42FE-B105-C3E0885DFA0D}"/>
                </a:ext>
              </a:extLst>
            </p:cNvPr>
            <p:cNvSpPr/>
            <p:nvPr/>
          </p:nvSpPr>
          <p:spPr>
            <a:xfrm>
              <a:off x="5449765" y="4077930"/>
              <a:ext cx="125202" cy="124416"/>
            </a:xfrm>
            <a:custGeom>
              <a:avLst/>
              <a:gdLst>
                <a:gd name="connsiteX0" fmla="*/ 62602 w 125201"/>
                <a:gd name="connsiteY0" fmla="*/ 124413 h 124416"/>
                <a:gd name="connsiteX1" fmla="*/ 10397 w 125201"/>
                <a:gd name="connsiteY1" fmla="*/ 96813 h 124416"/>
                <a:gd name="connsiteX2" fmla="*/ 5018 w 125201"/>
                <a:gd name="connsiteY2" fmla="*/ 38007 h 124416"/>
                <a:gd name="connsiteX3" fmla="*/ 18161 w 125201"/>
                <a:gd name="connsiteY3" fmla="*/ 17376 h 124416"/>
                <a:gd name="connsiteX4" fmla="*/ 107043 w 125201"/>
                <a:gd name="connsiteY4" fmla="*/ 17376 h 124416"/>
                <a:gd name="connsiteX5" fmla="*/ 120186 w 125201"/>
                <a:gd name="connsiteY5" fmla="*/ 38007 h 124416"/>
                <a:gd name="connsiteX6" fmla="*/ 114776 w 125201"/>
                <a:gd name="connsiteY6" fmla="*/ 96813 h 124416"/>
                <a:gd name="connsiteX7" fmla="*/ 62602 w 125201"/>
                <a:gd name="connsiteY7" fmla="*/ 124413 h 12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201" h="124416">
                  <a:moveTo>
                    <a:pt x="62602" y="124413"/>
                  </a:moveTo>
                  <a:cubicBezTo>
                    <a:pt x="41665" y="124627"/>
                    <a:pt x="22012" y="114235"/>
                    <a:pt x="10397" y="96813"/>
                  </a:cubicBezTo>
                  <a:cubicBezTo>
                    <a:pt x="-1217" y="79392"/>
                    <a:pt x="-3234" y="57263"/>
                    <a:pt x="5018" y="38007"/>
                  </a:cubicBezTo>
                  <a:cubicBezTo>
                    <a:pt x="8044" y="30366"/>
                    <a:pt x="12506" y="23336"/>
                    <a:pt x="18161" y="17376"/>
                  </a:cubicBezTo>
                  <a:cubicBezTo>
                    <a:pt x="43254" y="-5792"/>
                    <a:pt x="81949" y="-5792"/>
                    <a:pt x="107043" y="17376"/>
                  </a:cubicBezTo>
                  <a:cubicBezTo>
                    <a:pt x="112575" y="23458"/>
                    <a:pt x="117007" y="30427"/>
                    <a:pt x="120186" y="38007"/>
                  </a:cubicBezTo>
                  <a:cubicBezTo>
                    <a:pt x="128438" y="57263"/>
                    <a:pt x="126421" y="79392"/>
                    <a:pt x="114776" y="96813"/>
                  </a:cubicBezTo>
                  <a:cubicBezTo>
                    <a:pt x="103161" y="114235"/>
                    <a:pt x="83539" y="124627"/>
                    <a:pt x="62602" y="124413"/>
                  </a:cubicBezTo>
                  <a:close/>
                </a:path>
              </a:pathLst>
            </a:custGeom>
            <a:solidFill>
              <a:srgbClr val="FFA733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9" name="그래픽 21">
              <a:extLst>
                <a:ext uri="{FF2B5EF4-FFF2-40B4-BE49-F238E27FC236}">
                  <a16:creationId xmlns:a16="http://schemas.microsoft.com/office/drawing/2014/main" id="{E94F3409-1A8F-4FE8-9FFD-CFEDF3063155}"/>
                </a:ext>
              </a:extLst>
            </p:cNvPr>
            <p:cNvGrpSpPr/>
            <p:nvPr/>
          </p:nvGrpSpPr>
          <p:grpSpPr>
            <a:xfrm>
              <a:off x="5011596" y="3576378"/>
              <a:ext cx="1752697" cy="2065677"/>
              <a:chOff x="5011598" y="3576383"/>
              <a:chExt cx="1752698" cy="2065680"/>
            </a:xfrm>
            <a:solidFill>
              <a:srgbClr val="6C6A73"/>
            </a:solidFill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8753EA15-787C-4F0A-AAC7-BB38A1327CC7}"/>
                  </a:ext>
                </a:extLst>
              </p:cNvPr>
              <p:cNvSpPr/>
              <p:nvPr/>
            </p:nvSpPr>
            <p:spPr>
              <a:xfrm>
                <a:off x="5387177" y="3638980"/>
                <a:ext cx="125192" cy="312981"/>
              </a:xfrm>
              <a:custGeom>
                <a:avLst/>
                <a:gdLst>
                  <a:gd name="connsiteX0" fmla="*/ 0 w 125192"/>
                  <a:gd name="connsiteY0" fmla="*/ 0 h 312981"/>
                  <a:gd name="connsiteX1" fmla="*/ 125193 w 125192"/>
                  <a:gd name="connsiteY1" fmla="*/ 0 h 312981"/>
                  <a:gd name="connsiteX2" fmla="*/ 125193 w 125192"/>
                  <a:gd name="connsiteY2" fmla="*/ 312982 h 312981"/>
                  <a:gd name="connsiteX3" fmla="*/ 0 w 125192"/>
                  <a:gd name="connsiteY3" fmla="*/ 312982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312981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312982"/>
                    </a:lnTo>
                    <a:lnTo>
                      <a:pt x="0" y="312982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33F011D9-4255-4734-B7AF-2E0C92C988D5}"/>
                  </a:ext>
                </a:extLst>
              </p:cNvPr>
              <p:cNvSpPr/>
              <p:nvPr/>
            </p:nvSpPr>
            <p:spPr>
              <a:xfrm>
                <a:off x="6013140" y="3764173"/>
                <a:ext cx="125192" cy="187789"/>
              </a:xfrm>
              <a:custGeom>
                <a:avLst/>
                <a:gdLst>
                  <a:gd name="connsiteX0" fmla="*/ 0 w 125192"/>
                  <a:gd name="connsiteY0" fmla="*/ 0 h 187789"/>
                  <a:gd name="connsiteX1" fmla="*/ 125193 w 125192"/>
                  <a:gd name="connsiteY1" fmla="*/ 0 h 187789"/>
                  <a:gd name="connsiteX2" fmla="*/ 125193 w 125192"/>
                  <a:gd name="connsiteY2" fmla="*/ 187789 h 187789"/>
                  <a:gd name="connsiteX3" fmla="*/ 0 w 125192"/>
                  <a:gd name="connsiteY3" fmla="*/ 187789 h 18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187789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187789"/>
                    </a:lnTo>
                    <a:lnTo>
                      <a:pt x="0" y="187789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F4E24188-539A-47A2-8D43-D34AF2EC89CF}"/>
                  </a:ext>
                </a:extLst>
              </p:cNvPr>
              <p:cNvSpPr/>
              <p:nvPr/>
            </p:nvSpPr>
            <p:spPr>
              <a:xfrm>
                <a:off x="6388719" y="3576383"/>
                <a:ext cx="125192" cy="375578"/>
              </a:xfrm>
              <a:custGeom>
                <a:avLst/>
                <a:gdLst>
                  <a:gd name="connsiteX0" fmla="*/ 0 w 125192"/>
                  <a:gd name="connsiteY0" fmla="*/ 0 h 375578"/>
                  <a:gd name="connsiteX1" fmla="*/ 125193 w 125192"/>
                  <a:gd name="connsiteY1" fmla="*/ 0 h 375578"/>
                  <a:gd name="connsiteX2" fmla="*/ 125193 w 125192"/>
                  <a:gd name="connsiteY2" fmla="*/ 375578 h 375578"/>
                  <a:gd name="connsiteX3" fmla="*/ 0 w 125192"/>
                  <a:gd name="connsiteY3" fmla="*/ 375578 h 37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92" h="375578">
                    <a:moveTo>
                      <a:pt x="0" y="0"/>
                    </a:moveTo>
                    <a:lnTo>
                      <a:pt x="125193" y="0"/>
                    </a:lnTo>
                    <a:lnTo>
                      <a:pt x="125193" y="375578"/>
                    </a:lnTo>
                    <a:lnTo>
                      <a:pt x="0" y="375578"/>
                    </a:ln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837BF23E-7CF0-42FB-B0AE-0F086F96377E}"/>
                  </a:ext>
                </a:extLst>
              </p:cNvPr>
              <p:cNvSpPr/>
              <p:nvPr/>
            </p:nvSpPr>
            <p:spPr>
              <a:xfrm>
                <a:off x="5011598" y="5329082"/>
                <a:ext cx="312981" cy="312981"/>
              </a:xfrm>
              <a:custGeom>
                <a:avLst/>
                <a:gdLst>
                  <a:gd name="connsiteX0" fmla="*/ 312982 w 312981"/>
                  <a:gd name="connsiteY0" fmla="*/ 312982 h 312981"/>
                  <a:gd name="connsiteX1" fmla="*/ 0 w 312981"/>
                  <a:gd name="connsiteY1" fmla="*/ 0 h 312981"/>
                  <a:gd name="connsiteX2" fmla="*/ 125193 w 312981"/>
                  <a:gd name="connsiteY2" fmla="*/ 0 h 312981"/>
                  <a:gd name="connsiteX3" fmla="*/ 312982 w 312981"/>
                  <a:gd name="connsiteY3" fmla="*/ 187789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981" h="312981">
                    <a:moveTo>
                      <a:pt x="312982" y="312982"/>
                    </a:moveTo>
                    <a:cubicBezTo>
                      <a:pt x="140200" y="312768"/>
                      <a:pt x="214" y="172751"/>
                      <a:pt x="0" y="0"/>
                    </a:cubicBezTo>
                    <a:lnTo>
                      <a:pt x="125193" y="0"/>
                    </a:lnTo>
                    <a:cubicBezTo>
                      <a:pt x="125193" y="103706"/>
                      <a:pt x="209276" y="187789"/>
                      <a:pt x="312982" y="187789"/>
                    </a:cubicBez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CD206DB-F18B-4EF0-9A31-8FC9200C6B16}"/>
                  </a:ext>
                </a:extLst>
              </p:cNvPr>
              <p:cNvSpPr/>
              <p:nvPr/>
            </p:nvSpPr>
            <p:spPr>
              <a:xfrm>
                <a:off x="6451315" y="5329082"/>
                <a:ext cx="312981" cy="312981"/>
              </a:xfrm>
              <a:custGeom>
                <a:avLst/>
                <a:gdLst>
                  <a:gd name="connsiteX0" fmla="*/ 0 w 312981"/>
                  <a:gd name="connsiteY0" fmla="*/ 312982 h 312981"/>
                  <a:gd name="connsiteX1" fmla="*/ 0 w 312981"/>
                  <a:gd name="connsiteY1" fmla="*/ 187789 h 312981"/>
                  <a:gd name="connsiteX2" fmla="*/ 187789 w 312981"/>
                  <a:gd name="connsiteY2" fmla="*/ 0 h 312981"/>
                  <a:gd name="connsiteX3" fmla="*/ 312982 w 312981"/>
                  <a:gd name="connsiteY3" fmla="*/ 0 h 312981"/>
                  <a:gd name="connsiteX4" fmla="*/ 0 w 312981"/>
                  <a:gd name="connsiteY4" fmla="*/ 312982 h 31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981" h="312981">
                    <a:moveTo>
                      <a:pt x="0" y="312982"/>
                    </a:moveTo>
                    <a:lnTo>
                      <a:pt x="0" y="187789"/>
                    </a:lnTo>
                    <a:cubicBezTo>
                      <a:pt x="103706" y="187789"/>
                      <a:pt x="187789" y="103706"/>
                      <a:pt x="187789" y="0"/>
                    </a:cubicBezTo>
                    <a:lnTo>
                      <a:pt x="312982" y="0"/>
                    </a:lnTo>
                    <a:cubicBezTo>
                      <a:pt x="312768" y="172751"/>
                      <a:pt x="172751" y="312768"/>
                      <a:pt x="0" y="312982"/>
                    </a:cubicBezTo>
                    <a:close/>
                  </a:path>
                </a:pathLst>
              </a:custGeom>
              <a:solidFill>
                <a:srgbClr val="6C6A73"/>
              </a:solidFill>
              <a:ln w="7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E0431F1-61D0-490E-B999-2F36842CD968}"/>
                </a:ext>
              </a:extLst>
            </p:cNvPr>
            <p:cNvSpPr/>
            <p:nvPr/>
          </p:nvSpPr>
          <p:spPr>
            <a:xfrm>
              <a:off x="5515302" y="4662102"/>
              <a:ext cx="745288" cy="229235"/>
            </a:xfrm>
            <a:custGeom>
              <a:avLst/>
              <a:gdLst>
                <a:gd name="connsiteX0" fmla="*/ 372644 w 745288"/>
                <a:gd name="connsiteY0" fmla="*/ 228807 h 229236"/>
                <a:gd name="connsiteX1" fmla="*/ 0 w 745288"/>
                <a:gd name="connsiteY1" fmla="*/ 82005 h 229236"/>
                <a:gd name="connsiteX2" fmla="*/ 94598 w 745288"/>
                <a:gd name="connsiteY2" fmla="*/ 0 h 229236"/>
                <a:gd name="connsiteX3" fmla="*/ 372644 w 745288"/>
                <a:gd name="connsiteY3" fmla="*/ 103614 h 229236"/>
                <a:gd name="connsiteX4" fmla="*/ 650691 w 745288"/>
                <a:gd name="connsiteY4" fmla="*/ 0 h 229236"/>
                <a:gd name="connsiteX5" fmla="*/ 745288 w 745288"/>
                <a:gd name="connsiteY5" fmla="*/ 82005 h 229236"/>
                <a:gd name="connsiteX6" fmla="*/ 372644 w 745288"/>
                <a:gd name="connsiteY6" fmla="*/ 228807 h 22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288" h="229236">
                  <a:moveTo>
                    <a:pt x="372644" y="228807"/>
                  </a:moveTo>
                  <a:cubicBezTo>
                    <a:pt x="233300" y="234614"/>
                    <a:pt x="97960" y="181309"/>
                    <a:pt x="0" y="82005"/>
                  </a:cubicBezTo>
                  <a:lnTo>
                    <a:pt x="94598" y="0"/>
                  </a:lnTo>
                  <a:cubicBezTo>
                    <a:pt x="169084" y="71307"/>
                    <a:pt x="269641" y="108749"/>
                    <a:pt x="372644" y="103614"/>
                  </a:cubicBezTo>
                  <a:cubicBezTo>
                    <a:pt x="475616" y="108749"/>
                    <a:pt x="576174" y="71307"/>
                    <a:pt x="650691" y="0"/>
                  </a:cubicBezTo>
                  <a:lnTo>
                    <a:pt x="745288" y="82005"/>
                  </a:lnTo>
                  <a:cubicBezTo>
                    <a:pt x="647329" y="181309"/>
                    <a:pt x="511988" y="234614"/>
                    <a:pt x="372644" y="228807"/>
                  </a:cubicBezTo>
                  <a:close/>
                </a:path>
              </a:pathLst>
            </a:custGeom>
            <a:solidFill>
              <a:srgbClr val="FFB655"/>
            </a:solidFill>
            <a:ln w="78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F3FD0FB-1093-4C92-9D24-700734E1E7D2}"/>
              </a:ext>
            </a:extLst>
          </p:cNvPr>
          <p:cNvGrpSpPr/>
          <p:nvPr/>
        </p:nvGrpSpPr>
        <p:grpSpPr>
          <a:xfrm>
            <a:off x="8622505" y="2045346"/>
            <a:ext cx="1059742" cy="1178428"/>
            <a:chOff x="8157791" y="3237555"/>
            <a:chExt cx="3245646" cy="3609141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79AC0A1-05DF-421A-9482-F8D6E5B29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97"/>
            <a:stretch/>
          </p:blipFill>
          <p:spPr>
            <a:xfrm>
              <a:off x="8791340" y="4294783"/>
              <a:ext cx="1992772" cy="1126822"/>
            </a:xfrm>
            <a:prstGeom prst="rect">
              <a:avLst/>
            </a:prstGeom>
          </p:spPr>
        </p:pic>
        <p:grpSp>
          <p:nvGrpSpPr>
            <p:cNvPr id="93" name="그래픽 25">
              <a:extLst>
                <a:ext uri="{FF2B5EF4-FFF2-40B4-BE49-F238E27FC236}">
                  <a16:creationId xmlns:a16="http://schemas.microsoft.com/office/drawing/2014/main" id="{D25E0B78-2C70-48DC-AE49-88714FEAF7FA}"/>
                </a:ext>
              </a:extLst>
            </p:cNvPr>
            <p:cNvGrpSpPr/>
            <p:nvPr/>
          </p:nvGrpSpPr>
          <p:grpSpPr>
            <a:xfrm>
              <a:off x="8724064" y="3237555"/>
              <a:ext cx="2125987" cy="2618394"/>
              <a:chOff x="9613028" y="3028559"/>
              <a:chExt cx="2125987" cy="2618394"/>
            </a:xfrm>
          </p:grpSpPr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E1785488-5ACB-4A5F-A0F3-C7FF7CA1AE12}"/>
                  </a:ext>
                </a:extLst>
              </p:cNvPr>
              <p:cNvSpPr/>
              <p:nvPr/>
            </p:nvSpPr>
            <p:spPr>
              <a:xfrm>
                <a:off x="11426366" y="4087101"/>
                <a:ext cx="312649" cy="374365"/>
              </a:xfrm>
              <a:custGeom>
                <a:avLst/>
                <a:gdLst>
                  <a:gd name="connsiteX0" fmla="*/ 250116 w 312649"/>
                  <a:gd name="connsiteY0" fmla="*/ 48045 h 374365"/>
                  <a:gd name="connsiteX1" fmla="*/ 312644 w 312649"/>
                  <a:gd name="connsiteY1" fmla="*/ 187183 h 374365"/>
                  <a:gd name="connsiteX2" fmla="*/ 257626 w 312649"/>
                  <a:gd name="connsiteY2" fmla="*/ 319466 h 374365"/>
                  <a:gd name="connsiteX3" fmla="*/ 250116 w 312649"/>
                  <a:gd name="connsiteY3" fmla="*/ 326320 h 374365"/>
                  <a:gd name="connsiteX4" fmla="*/ 125058 w 312649"/>
                  <a:gd name="connsiteY4" fmla="*/ 374365 h 374365"/>
                  <a:gd name="connsiteX5" fmla="*/ 0 w 312649"/>
                  <a:gd name="connsiteY5" fmla="*/ 374365 h 374365"/>
                  <a:gd name="connsiteX6" fmla="*/ 0 w 312649"/>
                  <a:gd name="connsiteY6" fmla="*/ 0 h 374365"/>
                  <a:gd name="connsiteX7" fmla="*/ 125058 w 312649"/>
                  <a:gd name="connsiteY7" fmla="*/ 0 h 374365"/>
                  <a:gd name="connsiteX8" fmla="*/ 250116 w 312649"/>
                  <a:gd name="connsiteY8" fmla="*/ 48045 h 37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2649" h="374365">
                    <a:moveTo>
                      <a:pt x="250116" y="48045"/>
                    </a:moveTo>
                    <a:cubicBezTo>
                      <a:pt x="290234" y="83172"/>
                      <a:pt x="313041" y="133959"/>
                      <a:pt x="312644" y="187183"/>
                    </a:cubicBezTo>
                    <a:cubicBezTo>
                      <a:pt x="312675" y="236812"/>
                      <a:pt x="292860" y="284430"/>
                      <a:pt x="257626" y="319466"/>
                    </a:cubicBezTo>
                    <a:cubicBezTo>
                      <a:pt x="255275" y="321903"/>
                      <a:pt x="252772" y="324218"/>
                      <a:pt x="250116" y="326320"/>
                    </a:cubicBezTo>
                    <a:cubicBezTo>
                      <a:pt x="215890" y="357335"/>
                      <a:pt x="171313" y="374457"/>
                      <a:pt x="125058" y="374365"/>
                    </a:cubicBezTo>
                    <a:lnTo>
                      <a:pt x="0" y="374365"/>
                    </a:lnTo>
                    <a:lnTo>
                      <a:pt x="0" y="0"/>
                    </a:lnTo>
                    <a:lnTo>
                      <a:pt x="125058" y="0"/>
                    </a:lnTo>
                    <a:cubicBezTo>
                      <a:pt x="171313" y="-91"/>
                      <a:pt x="215890" y="17031"/>
                      <a:pt x="250116" y="48045"/>
                    </a:cubicBez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8B7BADA7-C811-4D72-A929-6E214E2B300A}"/>
                  </a:ext>
                </a:extLst>
              </p:cNvPr>
              <p:cNvSpPr/>
              <p:nvPr/>
            </p:nvSpPr>
            <p:spPr>
              <a:xfrm>
                <a:off x="9613028" y="4087101"/>
                <a:ext cx="312644" cy="374365"/>
              </a:xfrm>
              <a:custGeom>
                <a:avLst/>
                <a:gdLst>
                  <a:gd name="connsiteX0" fmla="*/ 312644 w 312644"/>
                  <a:gd name="connsiteY0" fmla="*/ 249576 h 374365"/>
                  <a:gd name="connsiteX1" fmla="*/ 312644 w 312644"/>
                  <a:gd name="connsiteY1" fmla="*/ 374365 h 374365"/>
                  <a:gd name="connsiteX2" fmla="*/ 187587 w 312644"/>
                  <a:gd name="connsiteY2" fmla="*/ 374365 h 374365"/>
                  <a:gd name="connsiteX3" fmla="*/ 62529 w 312644"/>
                  <a:gd name="connsiteY3" fmla="*/ 326320 h 374365"/>
                  <a:gd name="connsiteX4" fmla="*/ 55049 w 312644"/>
                  <a:gd name="connsiteY4" fmla="*/ 319465 h 374365"/>
                  <a:gd name="connsiteX5" fmla="*/ 0 w 312644"/>
                  <a:gd name="connsiteY5" fmla="*/ 187182 h 374365"/>
                  <a:gd name="connsiteX6" fmla="*/ 187587 w 312644"/>
                  <a:gd name="connsiteY6" fmla="*/ 0 h 374365"/>
                  <a:gd name="connsiteX7" fmla="*/ 312644 w 312644"/>
                  <a:gd name="connsiteY7" fmla="*/ 0 h 37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2644" h="374365">
                    <a:moveTo>
                      <a:pt x="312644" y="249576"/>
                    </a:moveTo>
                    <a:lnTo>
                      <a:pt x="312644" y="374365"/>
                    </a:lnTo>
                    <a:lnTo>
                      <a:pt x="187587" y="374365"/>
                    </a:lnTo>
                    <a:cubicBezTo>
                      <a:pt x="141362" y="374456"/>
                      <a:pt x="96755" y="357334"/>
                      <a:pt x="62529" y="326320"/>
                    </a:cubicBezTo>
                    <a:cubicBezTo>
                      <a:pt x="59903" y="324218"/>
                      <a:pt x="57369" y="321902"/>
                      <a:pt x="55049" y="319465"/>
                    </a:cubicBezTo>
                    <a:cubicBezTo>
                      <a:pt x="19815" y="284429"/>
                      <a:pt x="0" y="236811"/>
                      <a:pt x="0" y="187182"/>
                    </a:cubicBezTo>
                    <a:cubicBezTo>
                      <a:pt x="397" y="83964"/>
                      <a:pt x="84145" y="366"/>
                      <a:pt x="187587" y="0"/>
                    </a:cubicBezTo>
                    <a:lnTo>
                      <a:pt x="312644" y="0"/>
                    </a:ln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B5CEFF6C-AF90-4A2C-8929-2572839F6C44}"/>
                  </a:ext>
                </a:extLst>
              </p:cNvPr>
              <p:cNvSpPr/>
              <p:nvPr/>
            </p:nvSpPr>
            <p:spPr>
              <a:xfrm>
                <a:off x="9683709" y="3028559"/>
                <a:ext cx="1992772" cy="1106587"/>
              </a:xfrm>
              <a:custGeom>
                <a:avLst/>
                <a:gdLst>
                  <a:gd name="connsiteX0" fmla="*/ 1992772 w 1992772"/>
                  <a:gd name="connsiteY0" fmla="*/ 996148 h 1106587"/>
                  <a:gd name="connsiteX1" fmla="*/ 1992772 w 1992772"/>
                  <a:gd name="connsiteY1" fmla="*/ 1106587 h 1106587"/>
                  <a:gd name="connsiteX2" fmla="*/ 1867715 w 1992772"/>
                  <a:gd name="connsiteY2" fmla="*/ 1058543 h 1106587"/>
                  <a:gd name="connsiteX3" fmla="*/ 1805186 w 1992772"/>
                  <a:gd name="connsiteY3" fmla="*/ 1058543 h 1106587"/>
                  <a:gd name="connsiteX4" fmla="*/ 1805186 w 1992772"/>
                  <a:gd name="connsiteY4" fmla="*/ 933754 h 1106587"/>
                  <a:gd name="connsiteX5" fmla="*/ 1740794 w 1992772"/>
                  <a:gd name="connsiteY5" fmla="*/ 616787 h 1106587"/>
                  <a:gd name="connsiteX6" fmla="*/ 1304955 w 1992772"/>
                  <a:gd name="connsiteY6" fmla="*/ 871360 h 1106587"/>
                  <a:gd name="connsiteX7" fmla="*/ 0 w 1992772"/>
                  <a:gd name="connsiteY7" fmla="*/ 871360 h 1106587"/>
                  <a:gd name="connsiteX8" fmla="*/ 1054992 w 1992772"/>
                  <a:gd name="connsiteY8" fmla="*/ 1986 h 1106587"/>
                  <a:gd name="connsiteX9" fmla="*/ 1992772 w 1992772"/>
                  <a:gd name="connsiteY9" fmla="*/ 996148 h 110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2772" h="1106587">
                    <a:moveTo>
                      <a:pt x="1992772" y="996148"/>
                    </a:moveTo>
                    <a:lnTo>
                      <a:pt x="1992772" y="1106587"/>
                    </a:lnTo>
                    <a:cubicBezTo>
                      <a:pt x="1958546" y="1075573"/>
                      <a:pt x="1913970" y="1058451"/>
                      <a:pt x="1867715" y="1058543"/>
                    </a:cubicBezTo>
                    <a:lnTo>
                      <a:pt x="1805186" y="1058543"/>
                    </a:lnTo>
                    <a:lnTo>
                      <a:pt x="1805186" y="933754"/>
                    </a:lnTo>
                    <a:cubicBezTo>
                      <a:pt x="1805247" y="824869"/>
                      <a:pt x="1783325" y="717081"/>
                      <a:pt x="1740794" y="616787"/>
                    </a:cubicBezTo>
                    <a:cubicBezTo>
                      <a:pt x="1652558" y="774265"/>
                      <a:pt x="1485763" y="871665"/>
                      <a:pt x="1304955" y="871360"/>
                    </a:cubicBezTo>
                    <a:lnTo>
                      <a:pt x="0" y="871360"/>
                    </a:lnTo>
                    <a:cubicBezTo>
                      <a:pt x="67078" y="349419"/>
                      <a:pt x="528656" y="-30948"/>
                      <a:pt x="1054992" y="1986"/>
                    </a:cubicBezTo>
                    <a:cubicBezTo>
                      <a:pt x="1581327" y="34950"/>
                      <a:pt x="1991643" y="469911"/>
                      <a:pt x="1992772" y="996148"/>
                    </a:cubicBezTo>
                    <a:close/>
                  </a:path>
                </a:pathLst>
              </a:custGeom>
              <a:solidFill>
                <a:srgbClr val="898890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BBB940CA-1071-4021-A8BA-C2784D6050CB}"/>
                  </a:ext>
                </a:extLst>
              </p:cNvPr>
              <p:cNvSpPr/>
              <p:nvPr/>
            </p:nvSpPr>
            <p:spPr>
              <a:xfrm>
                <a:off x="9863116" y="3645346"/>
                <a:ext cx="1625778" cy="1502455"/>
              </a:xfrm>
              <a:custGeom>
                <a:avLst/>
                <a:gdLst>
                  <a:gd name="connsiteX0" fmla="*/ 1625778 w 1625778"/>
                  <a:gd name="connsiteY0" fmla="*/ 441755 h 1502455"/>
                  <a:gd name="connsiteX1" fmla="*/ 1625778 w 1625778"/>
                  <a:gd name="connsiteY1" fmla="*/ 691332 h 1502455"/>
                  <a:gd name="connsiteX2" fmla="*/ 812903 w 1625778"/>
                  <a:gd name="connsiteY2" fmla="*/ 1502455 h 1502455"/>
                  <a:gd name="connsiteX3" fmla="*/ 27 w 1625778"/>
                  <a:gd name="connsiteY3" fmla="*/ 691332 h 1502455"/>
                  <a:gd name="connsiteX4" fmla="*/ 27 w 1625778"/>
                  <a:gd name="connsiteY4" fmla="*/ 316967 h 1502455"/>
                  <a:gd name="connsiteX5" fmla="*/ 3172 w 1625778"/>
                  <a:gd name="connsiteY5" fmla="*/ 254573 h 1502455"/>
                  <a:gd name="connsiteX6" fmla="*/ 1125547 w 1625778"/>
                  <a:gd name="connsiteY6" fmla="*/ 254573 h 1502455"/>
                  <a:gd name="connsiteX7" fmla="*/ 1561387 w 1625778"/>
                  <a:gd name="connsiteY7" fmla="*/ 0 h 1502455"/>
                  <a:gd name="connsiteX8" fmla="*/ 1625778 w 1625778"/>
                  <a:gd name="connsiteY8" fmla="*/ 316967 h 150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5778" h="1502455">
                    <a:moveTo>
                      <a:pt x="1625778" y="441755"/>
                    </a:moveTo>
                    <a:lnTo>
                      <a:pt x="1625778" y="691332"/>
                    </a:lnTo>
                    <a:cubicBezTo>
                      <a:pt x="1625778" y="1139302"/>
                      <a:pt x="1261841" y="1502455"/>
                      <a:pt x="812903" y="1502455"/>
                    </a:cubicBezTo>
                    <a:cubicBezTo>
                      <a:pt x="363965" y="1502455"/>
                      <a:pt x="27" y="1139302"/>
                      <a:pt x="27" y="691332"/>
                    </a:cubicBezTo>
                    <a:lnTo>
                      <a:pt x="27" y="316967"/>
                    </a:lnTo>
                    <a:cubicBezTo>
                      <a:pt x="-186" y="296128"/>
                      <a:pt x="852" y="275290"/>
                      <a:pt x="3172" y="254573"/>
                    </a:cubicBezTo>
                    <a:lnTo>
                      <a:pt x="1125547" y="254573"/>
                    </a:lnTo>
                    <a:cubicBezTo>
                      <a:pt x="1306356" y="254878"/>
                      <a:pt x="1473150" y="157478"/>
                      <a:pt x="1561387" y="0"/>
                    </a:cubicBezTo>
                    <a:cubicBezTo>
                      <a:pt x="1603918" y="100294"/>
                      <a:pt x="1625839" y="208082"/>
                      <a:pt x="1625778" y="316967"/>
                    </a:cubicBezTo>
                    <a:close/>
                  </a:path>
                </a:pathLst>
              </a:custGeom>
              <a:solidFill>
                <a:srgbClr val="FFDAAA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387B855D-2556-404E-A35F-FBECA7FE07B1}"/>
                  </a:ext>
                </a:extLst>
              </p:cNvPr>
              <p:cNvSpPr/>
              <p:nvPr/>
            </p:nvSpPr>
            <p:spPr>
              <a:xfrm>
                <a:off x="10300846" y="5056068"/>
                <a:ext cx="750346" cy="590885"/>
              </a:xfrm>
              <a:custGeom>
                <a:avLst/>
                <a:gdLst>
                  <a:gd name="connsiteX0" fmla="*/ 750347 w 750346"/>
                  <a:gd name="connsiteY0" fmla="*/ 0 h 590885"/>
                  <a:gd name="connsiteX1" fmla="*/ 750347 w 750346"/>
                  <a:gd name="connsiteY1" fmla="*/ 278915 h 590885"/>
                  <a:gd name="connsiteX2" fmla="*/ 375173 w 750346"/>
                  <a:gd name="connsiteY2" fmla="*/ 590886 h 590885"/>
                  <a:gd name="connsiteX3" fmla="*/ 0 w 750346"/>
                  <a:gd name="connsiteY3" fmla="*/ 278915 h 590885"/>
                  <a:gd name="connsiteX4" fmla="*/ 0 w 750346"/>
                  <a:gd name="connsiteY4" fmla="*/ 0 h 590885"/>
                  <a:gd name="connsiteX5" fmla="*/ 750347 w 750346"/>
                  <a:gd name="connsiteY5" fmla="*/ 0 h 59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0346" h="590885">
                    <a:moveTo>
                      <a:pt x="750347" y="0"/>
                    </a:moveTo>
                    <a:lnTo>
                      <a:pt x="750347" y="278915"/>
                    </a:lnTo>
                    <a:lnTo>
                      <a:pt x="375173" y="590886"/>
                    </a:lnTo>
                    <a:lnTo>
                      <a:pt x="0" y="278915"/>
                    </a:lnTo>
                    <a:lnTo>
                      <a:pt x="0" y="0"/>
                    </a:lnTo>
                    <a:cubicBezTo>
                      <a:pt x="235124" y="122290"/>
                      <a:pt x="515253" y="122290"/>
                      <a:pt x="750347" y="0"/>
                    </a:cubicBezTo>
                    <a:close/>
                  </a:path>
                </a:pathLst>
              </a:custGeom>
              <a:solidFill>
                <a:srgbClr val="FFDAAA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FF4997F3-3D90-495D-9535-DE5C6B35B7A8}"/>
                  </a:ext>
                </a:extLst>
              </p:cNvPr>
              <p:cNvSpPr/>
              <p:nvPr/>
            </p:nvSpPr>
            <p:spPr>
              <a:xfrm>
                <a:off x="9675553" y="3899919"/>
                <a:ext cx="190735" cy="235227"/>
              </a:xfrm>
              <a:custGeom>
                <a:avLst/>
                <a:gdLst>
                  <a:gd name="connsiteX0" fmla="*/ 8156 w 190735"/>
                  <a:gd name="connsiteY0" fmla="*/ 0 h 235227"/>
                  <a:gd name="connsiteX1" fmla="*/ 190735 w 190735"/>
                  <a:gd name="connsiteY1" fmla="*/ 0 h 235227"/>
                  <a:gd name="connsiteX2" fmla="*/ 187591 w 190735"/>
                  <a:gd name="connsiteY2" fmla="*/ 62394 h 235227"/>
                  <a:gd name="connsiteX3" fmla="*/ 187591 w 190735"/>
                  <a:gd name="connsiteY3" fmla="*/ 187182 h 235227"/>
                  <a:gd name="connsiteX4" fmla="*/ 125062 w 190735"/>
                  <a:gd name="connsiteY4" fmla="*/ 187182 h 235227"/>
                  <a:gd name="connsiteX5" fmla="*/ 4 w 190735"/>
                  <a:gd name="connsiteY5" fmla="*/ 235227 h 235227"/>
                  <a:gd name="connsiteX6" fmla="*/ 4 w 190735"/>
                  <a:gd name="connsiteY6" fmla="*/ 124788 h 235227"/>
                  <a:gd name="connsiteX7" fmla="*/ 8156 w 190735"/>
                  <a:gd name="connsiteY7" fmla="*/ 0 h 23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735" h="235227">
                    <a:moveTo>
                      <a:pt x="8156" y="0"/>
                    </a:moveTo>
                    <a:lnTo>
                      <a:pt x="190735" y="0"/>
                    </a:lnTo>
                    <a:cubicBezTo>
                      <a:pt x="188415" y="20717"/>
                      <a:pt x="187377" y="41555"/>
                      <a:pt x="187591" y="62394"/>
                    </a:cubicBezTo>
                    <a:lnTo>
                      <a:pt x="187591" y="187182"/>
                    </a:lnTo>
                    <a:lnTo>
                      <a:pt x="125062" y="187182"/>
                    </a:lnTo>
                    <a:cubicBezTo>
                      <a:pt x="78837" y="187091"/>
                      <a:pt x="34230" y="204213"/>
                      <a:pt x="4" y="235227"/>
                    </a:cubicBezTo>
                    <a:lnTo>
                      <a:pt x="4" y="124788"/>
                    </a:lnTo>
                    <a:cubicBezTo>
                      <a:pt x="-118" y="83050"/>
                      <a:pt x="2599" y="41373"/>
                      <a:pt x="81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0F134C5E-AD72-4861-A28D-E14992F271BE}"/>
                  </a:ext>
                </a:extLst>
              </p:cNvPr>
              <p:cNvSpPr/>
              <p:nvPr/>
            </p:nvSpPr>
            <p:spPr>
              <a:xfrm>
                <a:off x="10300846" y="5056068"/>
                <a:ext cx="750346" cy="216505"/>
              </a:xfrm>
              <a:custGeom>
                <a:avLst/>
                <a:gdLst>
                  <a:gd name="connsiteX0" fmla="*/ 750347 w 750346"/>
                  <a:gd name="connsiteY0" fmla="*/ 0 h 216505"/>
                  <a:gd name="connsiteX1" fmla="*/ 750347 w 750346"/>
                  <a:gd name="connsiteY1" fmla="*/ 124788 h 216505"/>
                  <a:gd name="connsiteX2" fmla="*/ 0 w 750346"/>
                  <a:gd name="connsiteY2" fmla="*/ 124788 h 216505"/>
                  <a:gd name="connsiteX3" fmla="*/ 0 w 750346"/>
                  <a:gd name="connsiteY3" fmla="*/ 0 h 216505"/>
                  <a:gd name="connsiteX4" fmla="*/ 750347 w 750346"/>
                  <a:gd name="connsiteY4" fmla="*/ 0 h 21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346" h="216505">
                    <a:moveTo>
                      <a:pt x="750347" y="0"/>
                    </a:moveTo>
                    <a:lnTo>
                      <a:pt x="750347" y="124788"/>
                    </a:lnTo>
                    <a:cubicBezTo>
                      <a:pt x="515253" y="247078"/>
                      <a:pt x="235124" y="247078"/>
                      <a:pt x="0" y="124788"/>
                    </a:cubicBezTo>
                    <a:lnTo>
                      <a:pt x="0" y="0"/>
                    </a:lnTo>
                    <a:cubicBezTo>
                      <a:pt x="235124" y="122290"/>
                      <a:pt x="515253" y="122290"/>
                      <a:pt x="750347" y="0"/>
                    </a:cubicBezTo>
                    <a:close/>
                  </a:path>
                </a:pathLst>
              </a:custGeom>
              <a:solidFill>
                <a:srgbClr val="F1CFA2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1F885A2-C50D-4300-9812-A8C344E9DC8D}"/>
                  </a:ext>
                </a:extLst>
              </p:cNvPr>
              <p:cNvSpPr/>
              <p:nvPr/>
            </p:nvSpPr>
            <p:spPr>
              <a:xfrm>
                <a:off x="10488432" y="4087101"/>
                <a:ext cx="375173" cy="436758"/>
              </a:xfrm>
              <a:custGeom>
                <a:avLst/>
                <a:gdLst>
                  <a:gd name="connsiteX0" fmla="*/ 187587 w 375173"/>
                  <a:gd name="connsiteY0" fmla="*/ 436759 h 436758"/>
                  <a:gd name="connsiteX1" fmla="*/ 0 w 375173"/>
                  <a:gd name="connsiteY1" fmla="*/ 249576 h 436758"/>
                  <a:gd name="connsiteX2" fmla="*/ 0 w 375173"/>
                  <a:gd name="connsiteY2" fmla="*/ 0 h 436758"/>
                  <a:gd name="connsiteX3" fmla="*/ 125058 w 375173"/>
                  <a:gd name="connsiteY3" fmla="*/ 0 h 436758"/>
                  <a:gd name="connsiteX4" fmla="*/ 125058 w 375173"/>
                  <a:gd name="connsiteY4" fmla="*/ 249576 h 436758"/>
                  <a:gd name="connsiteX5" fmla="*/ 187587 w 375173"/>
                  <a:gd name="connsiteY5" fmla="*/ 311971 h 436758"/>
                  <a:gd name="connsiteX6" fmla="*/ 250116 w 375173"/>
                  <a:gd name="connsiteY6" fmla="*/ 249576 h 436758"/>
                  <a:gd name="connsiteX7" fmla="*/ 250116 w 375173"/>
                  <a:gd name="connsiteY7" fmla="*/ 0 h 436758"/>
                  <a:gd name="connsiteX8" fmla="*/ 375173 w 375173"/>
                  <a:gd name="connsiteY8" fmla="*/ 0 h 436758"/>
                  <a:gd name="connsiteX9" fmla="*/ 375173 w 375173"/>
                  <a:gd name="connsiteY9" fmla="*/ 249576 h 436758"/>
                  <a:gd name="connsiteX10" fmla="*/ 187587 w 375173"/>
                  <a:gd name="connsiteY10" fmla="*/ 436759 h 436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5173" h="436758">
                    <a:moveTo>
                      <a:pt x="187587" y="436759"/>
                    </a:moveTo>
                    <a:cubicBezTo>
                      <a:pt x="83993" y="436759"/>
                      <a:pt x="0" y="352947"/>
                      <a:pt x="0" y="249576"/>
                    </a:cubicBezTo>
                    <a:lnTo>
                      <a:pt x="0" y="0"/>
                    </a:lnTo>
                    <a:lnTo>
                      <a:pt x="125058" y="0"/>
                    </a:lnTo>
                    <a:lnTo>
                      <a:pt x="125058" y="249576"/>
                    </a:lnTo>
                    <a:cubicBezTo>
                      <a:pt x="125058" y="284033"/>
                      <a:pt x="153055" y="311971"/>
                      <a:pt x="187587" y="311971"/>
                    </a:cubicBezTo>
                    <a:cubicBezTo>
                      <a:pt x="222149" y="311971"/>
                      <a:pt x="250116" y="284033"/>
                      <a:pt x="250116" y="249576"/>
                    </a:cubicBezTo>
                    <a:lnTo>
                      <a:pt x="250116" y="0"/>
                    </a:lnTo>
                    <a:lnTo>
                      <a:pt x="375173" y="0"/>
                    </a:lnTo>
                    <a:lnTo>
                      <a:pt x="375173" y="249576"/>
                    </a:lnTo>
                    <a:cubicBezTo>
                      <a:pt x="375173" y="352947"/>
                      <a:pt x="291211" y="436759"/>
                      <a:pt x="187587" y="436759"/>
                    </a:cubicBezTo>
                    <a:close/>
                  </a:path>
                </a:pathLst>
              </a:custGeom>
              <a:solidFill>
                <a:srgbClr val="FFB655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BB0E97AE-64DC-49D7-B283-E233E93D5309}"/>
                  </a:ext>
                </a:extLst>
              </p:cNvPr>
              <p:cNvSpPr/>
              <p:nvPr/>
            </p:nvSpPr>
            <p:spPr>
              <a:xfrm>
                <a:off x="10988622" y="4024700"/>
                <a:ext cx="125129" cy="124812"/>
              </a:xfrm>
              <a:custGeom>
                <a:avLst/>
                <a:gdLst>
                  <a:gd name="connsiteX0" fmla="*/ 62570 w 125129"/>
                  <a:gd name="connsiteY0" fmla="*/ 124795 h 124812"/>
                  <a:gd name="connsiteX1" fmla="*/ 38817 w 125129"/>
                  <a:gd name="connsiteY1" fmla="*/ 119799 h 124812"/>
                  <a:gd name="connsiteX2" fmla="*/ 18177 w 125129"/>
                  <a:gd name="connsiteY2" fmla="*/ 106698 h 124812"/>
                  <a:gd name="connsiteX3" fmla="*/ 41 w 125129"/>
                  <a:gd name="connsiteY3" fmla="*/ 62401 h 124812"/>
                  <a:gd name="connsiteX4" fmla="*/ 1293 w 125129"/>
                  <a:gd name="connsiteY4" fmla="*/ 49910 h 124812"/>
                  <a:gd name="connsiteX5" fmla="*/ 5049 w 125129"/>
                  <a:gd name="connsiteY5" fmla="*/ 38698 h 124812"/>
                  <a:gd name="connsiteX6" fmla="*/ 10697 w 125129"/>
                  <a:gd name="connsiteY6" fmla="*/ 28096 h 124812"/>
                  <a:gd name="connsiteX7" fmla="*/ 18177 w 125129"/>
                  <a:gd name="connsiteY7" fmla="*/ 18104 h 124812"/>
                  <a:gd name="connsiteX8" fmla="*/ 38817 w 125129"/>
                  <a:gd name="connsiteY8" fmla="*/ 5003 h 124812"/>
                  <a:gd name="connsiteX9" fmla="*/ 74416 w 125129"/>
                  <a:gd name="connsiteY9" fmla="*/ 1256 h 124812"/>
                  <a:gd name="connsiteX10" fmla="*/ 86354 w 125129"/>
                  <a:gd name="connsiteY10" fmla="*/ 5003 h 124812"/>
                  <a:gd name="connsiteX11" fmla="*/ 96979 w 125129"/>
                  <a:gd name="connsiteY11" fmla="*/ 10609 h 124812"/>
                  <a:gd name="connsiteX12" fmla="*/ 106994 w 125129"/>
                  <a:gd name="connsiteY12" fmla="*/ 18104 h 124812"/>
                  <a:gd name="connsiteX13" fmla="*/ 106994 w 125129"/>
                  <a:gd name="connsiteY13" fmla="*/ 106698 h 124812"/>
                  <a:gd name="connsiteX14" fmla="*/ 96979 w 125129"/>
                  <a:gd name="connsiteY14" fmla="*/ 114193 h 124812"/>
                  <a:gd name="connsiteX15" fmla="*/ 86354 w 125129"/>
                  <a:gd name="connsiteY15" fmla="*/ 119799 h 124812"/>
                  <a:gd name="connsiteX16" fmla="*/ 74416 w 125129"/>
                  <a:gd name="connsiteY16" fmla="*/ 123546 h 124812"/>
                  <a:gd name="connsiteX17" fmla="*/ 62570 w 125129"/>
                  <a:gd name="connsiteY17" fmla="*/ 124795 h 12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129" h="124812">
                    <a:moveTo>
                      <a:pt x="62570" y="124795"/>
                    </a:moveTo>
                    <a:cubicBezTo>
                      <a:pt x="54388" y="125008"/>
                      <a:pt x="46236" y="123302"/>
                      <a:pt x="38817" y="119799"/>
                    </a:cubicBezTo>
                    <a:cubicBezTo>
                      <a:pt x="31184" y="116783"/>
                      <a:pt x="24161" y="112334"/>
                      <a:pt x="18177" y="106698"/>
                    </a:cubicBezTo>
                    <a:cubicBezTo>
                      <a:pt x="6514" y="94908"/>
                      <a:pt x="11" y="78974"/>
                      <a:pt x="41" y="62401"/>
                    </a:cubicBezTo>
                    <a:cubicBezTo>
                      <a:pt x="-142" y="58197"/>
                      <a:pt x="286" y="53992"/>
                      <a:pt x="1293" y="49910"/>
                    </a:cubicBezTo>
                    <a:cubicBezTo>
                      <a:pt x="1995" y="46010"/>
                      <a:pt x="3247" y="42233"/>
                      <a:pt x="5049" y="38698"/>
                    </a:cubicBezTo>
                    <a:cubicBezTo>
                      <a:pt x="6300" y="34860"/>
                      <a:pt x="8193" y="31265"/>
                      <a:pt x="10697" y="28096"/>
                    </a:cubicBezTo>
                    <a:cubicBezTo>
                      <a:pt x="12834" y="24501"/>
                      <a:pt x="15338" y="21150"/>
                      <a:pt x="18177" y="18104"/>
                    </a:cubicBezTo>
                    <a:cubicBezTo>
                      <a:pt x="24161" y="12467"/>
                      <a:pt x="31184" y="8019"/>
                      <a:pt x="38817" y="5003"/>
                    </a:cubicBezTo>
                    <a:cubicBezTo>
                      <a:pt x="49991" y="37"/>
                      <a:pt x="62448" y="-1273"/>
                      <a:pt x="74416" y="1256"/>
                    </a:cubicBezTo>
                    <a:cubicBezTo>
                      <a:pt x="78569" y="1835"/>
                      <a:pt x="82599" y="3114"/>
                      <a:pt x="86354" y="5003"/>
                    </a:cubicBezTo>
                    <a:cubicBezTo>
                      <a:pt x="90171" y="6252"/>
                      <a:pt x="93774" y="8141"/>
                      <a:pt x="96979" y="10609"/>
                    </a:cubicBezTo>
                    <a:cubicBezTo>
                      <a:pt x="100674" y="13107"/>
                      <a:pt x="103849" y="15605"/>
                      <a:pt x="106994" y="18104"/>
                    </a:cubicBezTo>
                    <a:cubicBezTo>
                      <a:pt x="131175" y="42720"/>
                      <a:pt x="131175" y="82082"/>
                      <a:pt x="106994" y="106698"/>
                    </a:cubicBezTo>
                    <a:cubicBezTo>
                      <a:pt x="103910" y="109532"/>
                      <a:pt x="100552" y="112030"/>
                      <a:pt x="96979" y="114193"/>
                    </a:cubicBezTo>
                    <a:cubicBezTo>
                      <a:pt x="93774" y="116661"/>
                      <a:pt x="90171" y="118550"/>
                      <a:pt x="86354" y="119799"/>
                    </a:cubicBezTo>
                    <a:cubicBezTo>
                      <a:pt x="82599" y="121688"/>
                      <a:pt x="78569" y="122967"/>
                      <a:pt x="74416" y="123546"/>
                    </a:cubicBezTo>
                    <a:cubicBezTo>
                      <a:pt x="70508" y="124277"/>
                      <a:pt x="66539" y="124704"/>
                      <a:pt x="62570" y="124795"/>
                    </a:cubicBezTo>
                    <a:close/>
                  </a:path>
                </a:pathLst>
              </a:custGeom>
              <a:solidFill>
                <a:srgbClr val="FFA733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F0F62D16-AF52-4AAE-A5CC-DE4F581B2835}"/>
                  </a:ext>
                </a:extLst>
              </p:cNvPr>
              <p:cNvSpPr/>
              <p:nvPr/>
            </p:nvSpPr>
            <p:spPr>
              <a:xfrm>
                <a:off x="10239563" y="4025960"/>
                <a:ext cx="123823" cy="123534"/>
              </a:xfrm>
              <a:custGeom>
                <a:avLst/>
                <a:gdLst>
                  <a:gd name="connsiteX0" fmla="*/ 61283 w 123823"/>
                  <a:gd name="connsiteY0" fmla="*/ 123535 h 123534"/>
                  <a:gd name="connsiteX1" fmla="*/ 1105 w 123823"/>
                  <a:gd name="connsiteY1" fmla="*/ 73358 h 123534"/>
                  <a:gd name="connsiteX2" fmla="*/ 38506 w 123823"/>
                  <a:gd name="connsiteY2" fmla="*/ 4596 h 123534"/>
                  <a:gd name="connsiteX3" fmla="*/ 113461 w 123823"/>
                  <a:gd name="connsiteY3" fmla="*/ 27567 h 123534"/>
                  <a:gd name="connsiteX4" fmla="*/ 105706 w 123823"/>
                  <a:gd name="connsiteY4" fmla="*/ 105438 h 123534"/>
                  <a:gd name="connsiteX5" fmla="*/ 61283 w 123823"/>
                  <a:gd name="connsiteY5" fmla="*/ 123535 h 12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3" h="123534">
                    <a:moveTo>
                      <a:pt x="61283" y="123535"/>
                    </a:moveTo>
                    <a:cubicBezTo>
                      <a:pt x="31820" y="123230"/>
                      <a:pt x="6661" y="102239"/>
                      <a:pt x="1105" y="73358"/>
                    </a:cubicBezTo>
                    <a:cubicBezTo>
                      <a:pt x="-4422" y="44476"/>
                      <a:pt x="11211" y="15716"/>
                      <a:pt x="38506" y="4596"/>
                    </a:cubicBezTo>
                    <a:cubicBezTo>
                      <a:pt x="65801" y="-6524"/>
                      <a:pt x="97157" y="3073"/>
                      <a:pt x="113461" y="27567"/>
                    </a:cubicBezTo>
                    <a:cubicBezTo>
                      <a:pt x="129796" y="52062"/>
                      <a:pt x="126529" y="84630"/>
                      <a:pt x="105706" y="105438"/>
                    </a:cubicBezTo>
                    <a:cubicBezTo>
                      <a:pt x="93707" y="116832"/>
                      <a:pt x="77861" y="123291"/>
                      <a:pt x="61283" y="123535"/>
                    </a:cubicBezTo>
                    <a:close/>
                  </a:path>
                </a:pathLst>
              </a:custGeom>
              <a:solidFill>
                <a:srgbClr val="FFA733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42E8782E-37E8-4C29-A11C-144ECDEBC8D0}"/>
                  </a:ext>
                </a:extLst>
              </p:cNvPr>
              <p:cNvSpPr/>
              <p:nvPr/>
            </p:nvSpPr>
            <p:spPr>
              <a:xfrm>
                <a:off x="10303807" y="4607793"/>
                <a:ext cx="744453" cy="228477"/>
              </a:xfrm>
              <a:custGeom>
                <a:avLst/>
                <a:gdLst>
                  <a:gd name="connsiteX0" fmla="*/ 372212 w 744453"/>
                  <a:gd name="connsiteY0" fmla="*/ 228037 h 228477"/>
                  <a:gd name="connsiteX1" fmla="*/ 0 w 744453"/>
                  <a:gd name="connsiteY1" fmla="*/ 81709 h 228477"/>
                  <a:gd name="connsiteX2" fmla="*/ 94526 w 744453"/>
                  <a:gd name="connsiteY2" fmla="*/ 0 h 228477"/>
                  <a:gd name="connsiteX3" fmla="*/ 372212 w 744453"/>
                  <a:gd name="connsiteY3" fmla="*/ 103249 h 228477"/>
                  <a:gd name="connsiteX4" fmla="*/ 649928 w 744453"/>
                  <a:gd name="connsiteY4" fmla="*/ 0 h 228477"/>
                  <a:gd name="connsiteX5" fmla="*/ 744454 w 744453"/>
                  <a:gd name="connsiteY5" fmla="*/ 81709 h 228477"/>
                  <a:gd name="connsiteX6" fmla="*/ 372212 w 744453"/>
                  <a:gd name="connsiteY6" fmla="*/ 228037 h 22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453" h="228477">
                    <a:moveTo>
                      <a:pt x="372212" y="228037"/>
                    </a:moveTo>
                    <a:cubicBezTo>
                      <a:pt x="233018" y="233917"/>
                      <a:pt x="97793" y="180754"/>
                      <a:pt x="0" y="81709"/>
                    </a:cubicBezTo>
                    <a:lnTo>
                      <a:pt x="94526" y="0"/>
                    </a:lnTo>
                    <a:cubicBezTo>
                      <a:pt x="168901" y="71077"/>
                      <a:pt x="269350" y="108459"/>
                      <a:pt x="372212" y="103249"/>
                    </a:cubicBezTo>
                    <a:cubicBezTo>
                      <a:pt x="475103" y="108459"/>
                      <a:pt x="575553" y="71077"/>
                      <a:pt x="649928" y="0"/>
                    </a:cubicBezTo>
                    <a:lnTo>
                      <a:pt x="744454" y="81709"/>
                    </a:lnTo>
                    <a:cubicBezTo>
                      <a:pt x="646661" y="180754"/>
                      <a:pt x="511436" y="233917"/>
                      <a:pt x="372212" y="228037"/>
                    </a:cubicBezTo>
                    <a:close/>
                  </a:path>
                </a:pathLst>
              </a:custGeom>
              <a:solidFill>
                <a:srgbClr val="FFB655"/>
              </a:solidFill>
              <a:ln w="77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6" name="그래픽 23">
              <a:extLst>
                <a:ext uri="{FF2B5EF4-FFF2-40B4-BE49-F238E27FC236}">
                  <a16:creationId xmlns:a16="http://schemas.microsoft.com/office/drawing/2014/main" id="{0CD42B02-4904-4813-A265-7D0B3FA11612}"/>
                </a:ext>
              </a:extLst>
            </p:cNvPr>
            <p:cNvGrpSpPr/>
            <p:nvPr/>
          </p:nvGrpSpPr>
          <p:grpSpPr>
            <a:xfrm>
              <a:off x="8157791" y="5421690"/>
              <a:ext cx="3245646" cy="1425006"/>
              <a:chOff x="11222585" y="5448708"/>
              <a:chExt cx="3136579" cy="1377120"/>
            </a:xfrm>
          </p:grpSpPr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DDE42392-C646-40F6-BEC2-75303BC1E5FD}"/>
                  </a:ext>
                </a:extLst>
              </p:cNvPr>
              <p:cNvSpPr/>
              <p:nvPr/>
            </p:nvSpPr>
            <p:spPr>
              <a:xfrm>
                <a:off x="11222585" y="5560116"/>
                <a:ext cx="3136579" cy="1265712"/>
              </a:xfrm>
              <a:custGeom>
                <a:avLst/>
                <a:gdLst>
                  <a:gd name="connsiteX0" fmla="*/ 2509263 w 3136579"/>
                  <a:gd name="connsiteY0" fmla="*/ 1265712 h 1265712"/>
                  <a:gd name="connsiteX1" fmla="*/ 0 w 3136579"/>
                  <a:gd name="connsiteY1" fmla="*/ 1265712 h 1265712"/>
                  <a:gd name="connsiteX2" fmla="*/ 0 w 3136579"/>
                  <a:gd name="connsiteY2" fmla="*/ 843187 h 1265712"/>
                  <a:gd name="connsiteX3" fmla="*/ 561460 w 3136579"/>
                  <a:gd name="connsiteY3" fmla="*/ 117063 h 1265712"/>
                  <a:gd name="connsiteX4" fmla="*/ 1007473 w 3136579"/>
                  <a:gd name="connsiteY4" fmla="*/ 0 h 1265712"/>
                  <a:gd name="connsiteX5" fmla="*/ 1568290 w 3136579"/>
                  <a:gd name="connsiteY5" fmla="*/ 389363 h 1265712"/>
                  <a:gd name="connsiteX6" fmla="*/ 2129106 w 3136579"/>
                  <a:gd name="connsiteY6" fmla="*/ 0 h 1265712"/>
                  <a:gd name="connsiteX7" fmla="*/ 2575119 w 3136579"/>
                  <a:gd name="connsiteY7" fmla="*/ 117063 h 1265712"/>
                  <a:gd name="connsiteX8" fmla="*/ 3136579 w 3136579"/>
                  <a:gd name="connsiteY8" fmla="*/ 843187 h 1265712"/>
                  <a:gd name="connsiteX9" fmla="*/ 3136579 w 3136579"/>
                  <a:gd name="connsiteY9" fmla="*/ 1265712 h 1265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36579" h="1265712">
                    <a:moveTo>
                      <a:pt x="2509263" y="1265712"/>
                    </a:moveTo>
                    <a:lnTo>
                      <a:pt x="0" y="1265712"/>
                    </a:lnTo>
                    <a:lnTo>
                      <a:pt x="0" y="843187"/>
                    </a:lnTo>
                    <a:cubicBezTo>
                      <a:pt x="-214" y="501871"/>
                      <a:pt x="230526" y="203469"/>
                      <a:pt x="561460" y="117063"/>
                    </a:cubicBezTo>
                    <a:lnTo>
                      <a:pt x="1007473" y="0"/>
                    </a:lnTo>
                    <a:cubicBezTo>
                      <a:pt x="1036940" y="222235"/>
                      <a:pt x="1272826" y="389363"/>
                      <a:pt x="1568290" y="389363"/>
                    </a:cubicBezTo>
                    <a:cubicBezTo>
                      <a:pt x="1863753" y="389363"/>
                      <a:pt x="2099640" y="222235"/>
                      <a:pt x="2129106" y="0"/>
                    </a:cubicBezTo>
                    <a:lnTo>
                      <a:pt x="2575119" y="117063"/>
                    </a:lnTo>
                    <a:cubicBezTo>
                      <a:pt x="2906053" y="203469"/>
                      <a:pt x="3136794" y="501871"/>
                      <a:pt x="3136579" y="843187"/>
                    </a:cubicBezTo>
                    <a:lnTo>
                      <a:pt x="3136579" y="1265712"/>
                    </a:lnTo>
                    <a:close/>
                  </a:path>
                </a:pathLst>
              </a:custGeom>
              <a:solidFill>
                <a:srgbClr val="FFB655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EC13C5F1-1038-4E7D-96E4-2554F8C902AB}"/>
                  </a:ext>
                </a:extLst>
              </p:cNvPr>
              <p:cNvSpPr/>
              <p:nvPr/>
            </p:nvSpPr>
            <p:spPr>
              <a:xfrm>
                <a:off x="12230058" y="5448708"/>
                <a:ext cx="1121633" cy="500771"/>
              </a:xfrm>
              <a:custGeom>
                <a:avLst/>
                <a:gdLst>
                  <a:gd name="connsiteX0" fmla="*/ 937206 w 1121633"/>
                  <a:gd name="connsiteY0" fmla="*/ 62596 h 500771"/>
                  <a:gd name="connsiteX1" fmla="*/ 1121633 w 1121633"/>
                  <a:gd name="connsiteY1" fmla="*/ 111408 h 500771"/>
                  <a:gd name="connsiteX2" fmla="*/ 560817 w 1121633"/>
                  <a:gd name="connsiteY2" fmla="*/ 500771 h 500771"/>
                  <a:gd name="connsiteX3" fmla="*/ 0 w 1121633"/>
                  <a:gd name="connsiteY3" fmla="*/ 111408 h 500771"/>
                  <a:gd name="connsiteX4" fmla="*/ 184427 w 1121633"/>
                  <a:gd name="connsiteY4" fmla="*/ 62596 h 500771"/>
                  <a:gd name="connsiteX5" fmla="*/ 184427 w 1121633"/>
                  <a:gd name="connsiteY5" fmla="*/ 0 h 500771"/>
                  <a:gd name="connsiteX6" fmla="*/ 560817 w 1121633"/>
                  <a:gd name="connsiteY6" fmla="*/ 250386 h 500771"/>
                  <a:gd name="connsiteX7" fmla="*/ 937206 w 1121633"/>
                  <a:gd name="connsiteY7" fmla="*/ 0 h 50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1633" h="500771">
                    <a:moveTo>
                      <a:pt x="937206" y="62596"/>
                    </a:moveTo>
                    <a:lnTo>
                      <a:pt x="1121633" y="111408"/>
                    </a:lnTo>
                    <a:cubicBezTo>
                      <a:pt x="1092167" y="333644"/>
                      <a:pt x="856280" y="500771"/>
                      <a:pt x="560817" y="500771"/>
                    </a:cubicBezTo>
                    <a:cubicBezTo>
                      <a:pt x="265353" y="500771"/>
                      <a:pt x="29467" y="333644"/>
                      <a:pt x="0" y="111408"/>
                    </a:cubicBezTo>
                    <a:lnTo>
                      <a:pt x="184427" y="62596"/>
                    </a:lnTo>
                    <a:lnTo>
                      <a:pt x="184427" y="0"/>
                    </a:lnTo>
                    <a:cubicBezTo>
                      <a:pt x="184427" y="138336"/>
                      <a:pt x="353171" y="250386"/>
                      <a:pt x="560817" y="250386"/>
                    </a:cubicBezTo>
                    <a:cubicBezTo>
                      <a:pt x="768462" y="250386"/>
                      <a:pt x="937206" y="138336"/>
                      <a:pt x="937206" y="0"/>
                    </a:cubicBezTo>
                    <a:close/>
                  </a:path>
                </a:pathLst>
              </a:custGeom>
              <a:solidFill>
                <a:srgbClr val="FFD42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17D5DC6-FD8C-41F2-972B-DEDE0F960E0D}"/>
              </a:ext>
            </a:extLst>
          </p:cNvPr>
          <p:cNvCxnSpPr>
            <a:cxnSpLocks/>
          </p:cNvCxnSpPr>
          <p:nvPr/>
        </p:nvCxnSpPr>
        <p:spPr>
          <a:xfrm>
            <a:off x="2208855" y="4218291"/>
            <a:ext cx="8258800" cy="0"/>
          </a:xfrm>
          <a:prstGeom prst="line">
            <a:avLst/>
          </a:prstGeom>
          <a:ln w="9525">
            <a:solidFill>
              <a:srgbClr val="43C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4B25245-6F0B-42F6-B51F-F64A7F367F58}"/>
              </a:ext>
            </a:extLst>
          </p:cNvPr>
          <p:cNvSpPr txBox="1"/>
          <p:nvPr/>
        </p:nvSpPr>
        <p:spPr>
          <a:xfrm>
            <a:off x="5830747" y="3623139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나 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10C302-EBAD-46B8-B1E6-1953FC2F3A81}"/>
              </a:ext>
            </a:extLst>
          </p:cNvPr>
          <p:cNvSpPr txBox="1"/>
          <p:nvPr/>
        </p:nvSpPr>
        <p:spPr>
          <a:xfrm>
            <a:off x="8708217" y="3623139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 송 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F6AC7F3-A17B-4E14-9027-50539EA7C9C8}"/>
              </a:ext>
            </a:extLst>
          </p:cNvPr>
          <p:cNvSpPr txBox="1"/>
          <p:nvPr/>
        </p:nvSpPr>
        <p:spPr>
          <a:xfrm>
            <a:off x="2953277" y="3623139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 기 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8E5D44-CE23-426A-8249-A53D06FE17CA}"/>
              </a:ext>
            </a:extLst>
          </p:cNvPr>
          <p:cNvSpPr txBox="1"/>
          <p:nvPr/>
        </p:nvSpPr>
        <p:spPr>
          <a:xfrm>
            <a:off x="2510161" y="4330208"/>
            <a:ext cx="1865418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팀장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CB18202-F873-44E3-8944-B7692D1E8A4E}"/>
              </a:ext>
            </a:extLst>
          </p:cNvPr>
          <p:cNvSpPr txBox="1"/>
          <p:nvPr/>
        </p:nvSpPr>
        <p:spPr>
          <a:xfrm>
            <a:off x="5405546" y="4330207"/>
            <a:ext cx="1865418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5AED7F-2637-4890-8183-E7BEE9780B24}"/>
              </a:ext>
            </a:extLst>
          </p:cNvPr>
          <p:cNvSpPr txBox="1"/>
          <p:nvPr/>
        </p:nvSpPr>
        <p:spPr>
          <a:xfrm>
            <a:off x="8283018" y="4330207"/>
            <a:ext cx="1865418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웹페이지 개발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배포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13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B9F3C3-25B5-496E-9DB1-03725FF26454}"/>
              </a:ext>
            </a:extLst>
          </p:cNvPr>
          <p:cNvSpPr/>
          <p:nvPr/>
        </p:nvSpPr>
        <p:spPr>
          <a:xfrm>
            <a:off x="2074144" y="2231097"/>
            <a:ext cx="4532813" cy="29095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E95253D1-47F5-4F07-8AA3-04924FC34A4F}"/>
              </a:ext>
            </a:extLst>
          </p:cNvPr>
          <p:cNvSpPr/>
          <p:nvPr/>
        </p:nvSpPr>
        <p:spPr>
          <a:xfrm>
            <a:off x="2217172" y="3524439"/>
            <a:ext cx="2358773" cy="291584"/>
          </a:xfrm>
          <a:prstGeom prst="roundRect">
            <a:avLst>
              <a:gd name="adj" fmla="val 50000"/>
            </a:avLst>
          </a:prstGeom>
          <a:solidFill>
            <a:srgbClr val="AA72D4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모서리가 둥근 직사각형 20">
            <a:extLst>
              <a:ext uri="{FF2B5EF4-FFF2-40B4-BE49-F238E27FC236}">
                <a16:creationId xmlns:a16="http://schemas.microsoft.com/office/drawing/2014/main" id="{6789A4F0-CA20-4FED-8F9E-4CD9E78E9957}"/>
              </a:ext>
            </a:extLst>
          </p:cNvPr>
          <p:cNvSpPr/>
          <p:nvPr/>
        </p:nvSpPr>
        <p:spPr>
          <a:xfrm>
            <a:off x="3454790" y="295635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43CBD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모서리가 둥근 직사각형 22">
            <a:extLst>
              <a:ext uri="{FF2B5EF4-FFF2-40B4-BE49-F238E27FC236}">
                <a16:creationId xmlns:a16="http://schemas.microsoft.com/office/drawing/2014/main" id="{A84B10C3-95A8-4F33-91AA-BAEFC18E1892}"/>
              </a:ext>
            </a:extLst>
          </p:cNvPr>
          <p:cNvSpPr/>
          <p:nvPr/>
        </p:nvSpPr>
        <p:spPr>
          <a:xfrm>
            <a:off x="5387092" y="2956359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AA72D4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모서리가 둥근 직사각형 20">
            <a:extLst>
              <a:ext uri="{FF2B5EF4-FFF2-40B4-BE49-F238E27FC236}">
                <a16:creationId xmlns:a16="http://schemas.microsoft.com/office/drawing/2014/main" id="{BB176177-3464-4774-94BF-3A4025D5FE53}"/>
              </a:ext>
            </a:extLst>
          </p:cNvPr>
          <p:cNvSpPr/>
          <p:nvPr/>
        </p:nvSpPr>
        <p:spPr>
          <a:xfrm>
            <a:off x="2217172" y="4643373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43CBD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1A20348C-FF27-4134-B3B1-7497FF420BDD}"/>
              </a:ext>
            </a:extLst>
          </p:cNvPr>
          <p:cNvSpPr/>
          <p:nvPr/>
        </p:nvSpPr>
        <p:spPr>
          <a:xfrm>
            <a:off x="5387092" y="4089955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43CBD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64A56E18-C8BC-48B7-A1B9-7886EF5EE992}"/>
              </a:ext>
            </a:extLst>
          </p:cNvPr>
          <p:cNvSpPr/>
          <p:nvPr/>
        </p:nvSpPr>
        <p:spPr>
          <a:xfrm>
            <a:off x="2217172" y="4096045"/>
            <a:ext cx="3040249" cy="291584"/>
          </a:xfrm>
          <a:prstGeom prst="roundRect">
            <a:avLst>
              <a:gd name="adj" fmla="val 50000"/>
            </a:avLst>
          </a:prstGeom>
          <a:solidFill>
            <a:srgbClr val="6771A5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모서리가 둥근 직사각형 22">
            <a:extLst>
              <a:ext uri="{FF2B5EF4-FFF2-40B4-BE49-F238E27FC236}">
                <a16:creationId xmlns:a16="http://schemas.microsoft.com/office/drawing/2014/main" id="{38CCDD91-6DF7-4DE6-822F-E7230BC8181E}"/>
              </a:ext>
            </a:extLst>
          </p:cNvPr>
          <p:cNvSpPr/>
          <p:nvPr/>
        </p:nvSpPr>
        <p:spPr>
          <a:xfrm>
            <a:off x="4723517" y="3523157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6771A5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5216FB-F14A-44CE-A97B-48523F926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7433"/>
              </p:ext>
            </p:extLst>
          </p:nvPr>
        </p:nvGraphicFramePr>
        <p:xfrm>
          <a:off x="2127964" y="2260266"/>
          <a:ext cx="4455885" cy="281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8F8F90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rgbClr val="8F8F9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8F8F90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rgbClr val="8F8F9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F0550A6-35F5-45C9-A050-90CF6C57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85014"/>
              </p:ext>
            </p:extLst>
          </p:nvPr>
        </p:nvGraphicFramePr>
        <p:xfrm>
          <a:off x="0" y="682906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주제선정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개발환경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팀 소개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개발일정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12C7E5-89AA-47DB-BA74-3C3009AD563B}"/>
              </a:ext>
            </a:extLst>
          </p:cNvPr>
          <p:cNvSpPr/>
          <p:nvPr/>
        </p:nvSpPr>
        <p:spPr>
          <a:xfrm>
            <a:off x="0" y="0"/>
            <a:ext cx="12192000" cy="6829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srgbClr val="3135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  </a:t>
            </a:r>
            <a:r>
              <a:rPr lang="en-US" altLang="ko-KR" sz="1600" b="1" kern="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400" b="1" kern="0" dirty="0">
                <a:solidFill>
                  <a:srgbClr val="43CBD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개발 일정</a:t>
            </a:r>
            <a:endParaRPr lang="ko-KR" altLang="en-US" sz="3600" kern="0" dirty="0">
              <a:solidFill>
                <a:srgbClr val="43CBD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2E18E1-7152-4DA8-8E63-7AA9E42AA840}"/>
              </a:ext>
            </a:extLst>
          </p:cNvPr>
          <p:cNvSpPr/>
          <p:nvPr/>
        </p:nvSpPr>
        <p:spPr>
          <a:xfrm>
            <a:off x="304402" y="778686"/>
            <a:ext cx="276225" cy="276225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674215E-8361-4B55-B6B2-FEB8E80FA01E}"/>
              </a:ext>
            </a:extLst>
          </p:cNvPr>
          <p:cNvSpPr/>
          <p:nvPr/>
        </p:nvSpPr>
        <p:spPr>
          <a:xfrm>
            <a:off x="304400" y="1416861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0705C62-EFB1-4019-985A-772776871D6F}"/>
              </a:ext>
            </a:extLst>
          </p:cNvPr>
          <p:cNvSpPr/>
          <p:nvPr/>
        </p:nvSpPr>
        <p:spPr>
          <a:xfrm>
            <a:off x="304399" y="2055036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DE9B14-04A4-4630-92BC-8B8C3E0C46CF}"/>
              </a:ext>
            </a:extLst>
          </p:cNvPr>
          <p:cNvSpPr/>
          <p:nvPr/>
        </p:nvSpPr>
        <p:spPr>
          <a:xfrm>
            <a:off x="304399" y="2693209"/>
            <a:ext cx="276225" cy="276225"/>
          </a:xfrm>
          <a:prstGeom prst="ellipse">
            <a:avLst/>
          </a:prstGeom>
          <a:solidFill>
            <a:srgbClr val="43CBD7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D01468DD-429F-4527-AB36-AE56003411D2}"/>
              </a:ext>
            </a:extLst>
          </p:cNvPr>
          <p:cNvSpPr>
            <a:spLocks noEditPoints="1"/>
          </p:cNvSpPr>
          <p:nvPr/>
        </p:nvSpPr>
        <p:spPr bwMode="auto">
          <a:xfrm>
            <a:off x="362742" y="1485071"/>
            <a:ext cx="159535" cy="135325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5942C2F3-314E-472F-A0F5-144588A97586}"/>
              </a:ext>
            </a:extLst>
          </p:cNvPr>
          <p:cNvSpPr>
            <a:spLocks/>
          </p:cNvSpPr>
          <p:nvPr/>
        </p:nvSpPr>
        <p:spPr bwMode="auto">
          <a:xfrm>
            <a:off x="350042" y="2746397"/>
            <a:ext cx="188193" cy="16685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0" name="자유형 113">
            <a:extLst>
              <a:ext uri="{FF2B5EF4-FFF2-40B4-BE49-F238E27FC236}">
                <a16:creationId xmlns:a16="http://schemas.microsoft.com/office/drawing/2014/main" id="{6A13694F-9A94-4C7C-BBE4-8CF638F9FF0D}"/>
              </a:ext>
            </a:extLst>
          </p:cNvPr>
          <p:cNvSpPr>
            <a:spLocks/>
          </p:cNvSpPr>
          <p:nvPr/>
        </p:nvSpPr>
        <p:spPr bwMode="auto">
          <a:xfrm>
            <a:off x="348405" y="842010"/>
            <a:ext cx="173872" cy="15217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D9D9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9084106-3CFF-42A6-91D1-D79BE4648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7" y="2092346"/>
            <a:ext cx="191444" cy="191444"/>
          </a:xfrm>
          <a:prstGeom prst="rect">
            <a:avLst/>
          </a:prstGeom>
        </p:spPr>
      </p:pic>
      <p:sp>
        <p:nvSpPr>
          <p:cNvPr id="21" name="모서리가 둥근 직사각형 21">
            <a:extLst>
              <a:ext uri="{FF2B5EF4-FFF2-40B4-BE49-F238E27FC236}">
                <a16:creationId xmlns:a16="http://schemas.microsoft.com/office/drawing/2014/main" id="{BFFC7F97-D71A-4A64-AFA6-5AC2769C2BE4}"/>
              </a:ext>
            </a:extLst>
          </p:cNvPr>
          <p:cNvSpPr/>
          <p:nvPr/>
        </p:nvSpPr>
        <p:spPr>
          <a:xfrm>
            <a:off x="4753237" y="295635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CBD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21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모서리가 둥근 직사각형 21">
            <a:extLst>
              <a:ext uri="{FF2B5EF4-FFF2-40B4-BE49-F238E27FC236}">
                <a16:creationId xmlns:a16="http://schemas.microsoft.com/office/drawing/2014/main" id="{D59226B6-652A-4926-8136-D1E7FC66D2F0}"/>
              </a:ext>
            </a:extLst>
          </p:cNvPr>
          <p:cNvSpPr/>
          <p:nvPr/>
        </p:nvSpPr>
        <p:spPr>
          <a:xfrm>
            <a:off x="4104012" y="352443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AA72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모서리가 둥근 직사각형 21">
            <a:extLst>
              <a:ext uri="{FF2B5EF4-FFF2-40B4-BE49-F238E27FC236}">
                <a16:creationId xmlns:a16="http://schemas.microsoft.com/office/drawing/2014/main" id="{08D25E12-A850-4D52-9C40-12C7FEF418FF}"/>
              </a:ext>
            </a:extLst>
          </p:cNvPr>
          <p:cNvSpPr/>
          <p:nvPr/>
        </p:nvSpPr>
        <p:spPr>
          <a:xfrm>
            <a:off x="4784346" y="4096045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6771A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모서리가 둥근 직사각형 21">
            <a:extLst>
              <a:ext uri="{FF2B5EF4-FFF2-40B4-BE49-F238E27FC236}">
                <a16:creationId xmlns:a16="http://schemas.microsoft.com/office/drawing/2014/main" id="{4F922065-9EE9-4547-8138-19CD03598768}"/>
              </a:ext>
            </a:extLst>
          </p:cNvPr>
          <p:cNvSpPr/>
          <p:nvPr/>
        </p:nvSpPr>
        <p:spPr>
          <a:xfrm>
            <a:off x="2852043" y="4643373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43CBD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모서리가 둥근 직사각형 21">
            <a:extLst>
              <a:ext uri="{FF2B5EF4-FFF2-40B4-BE49-F238E27FC236}">
                <a16:creationId xmlns:a16="http://schemas.microsoft.com/office/drawing/2014/main" id="{25ECEAB0-B261-4373-9A24-36F5E118C407}"/>
              </a:ext>
            </a:extLst>
          </p:cNvPr>
          <p:cNvSpPr/>
          <p:nvPr/>
        </p:nvSpPr>
        <p:spPr>
          <a:xfrm>
            <a:off x="3486914" y="4643373"/>
            <a:ext cx="473075" cy="291584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E9A431-8069-4C74-8DBD-6B80AE5A49DB}"/>
              </a:ext>
            </a:extLst>
          </p:cNvPr>
          <p:cNvSpPr/>
          <p:nvPr/>
        </p:nvSpPr>
        <p:spPr>
          <a:xfrm>
            <a:off x="7471382" y="1909695"/>
            <a:ext cx="3095117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11/19 ~ 21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주제 선정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 방향 제시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31ED41-20CF-42F5-9C59-35253A869100}"/>
              </a:ext>
            </a:extLst>
          </p:cNvPr>
          <p:cNvSpPr/>
          <p:nvPr/>
        </p:nvSpPr>
        <p:spPr>
          <a:xfrm>
            <a:off x="7471382" y="2797780"/>
            <a:ext cx="3095117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11/22 ~ 27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스키마 설계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3C670F5-1B41-46F8-94C0-7F418FD34577}"/>
              </a:ext>
            </a:extLst>
          </p:cNvPr>
          <p:cNvSpPr/>
          <p:nvPr/>
        </p:nvSpPr>
        <p:spPr>
          <a:xfrm>
            <a:off x="7471382" y="3685865"/>
            <a:ext cx="3095117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11/28 ~ 12/5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페이지 개발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80F0577-316F-4C64-A2F9-81BE4951A1C9}"/>
              </a:ext>
            </a:extLst>
          </p:cNvPr>
          <p:cNvSpPr/>
          <p:nvPr/>
        </p:nvSpPr>
        <p:spPr>
          <a:xfrm>
            <a:off x="7471382" y="4571175"/>
            <a:ext cx="3095117" cy="75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12/6 ~ 9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테스팅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5B345-5F71-4853-8883-F6E9367E703D}"/>
              </a:ext>
            </a:extLst>
          </p:cNvPr>
          <p:cNvSpPr txBox="1"/>
          <p:nvPr/>
        </p:nvSpPr>
        <p:spPr>
          <a:xfrm>
            <a:off x="3423292" y="4917026"/>
            <a:ext cx="689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669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최종발표</a:t>
            </a:r>
          </a:p>
        </p:txBody>
      </p:sp>
    </p:spTree>
    <p:extLst>
      <p:ext uri="{BB962C8B-B14F-4D97-AF65-F5344CB8AC3E}">
        <p14:creationId xmlns:p14="http://schemas.microsoft.com/office/powerpoint/2010/main" val="4054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8577E929-CE62-4AEF-96C6-9EB25BEAE7CF}"/>
              </a:ext>
            </a:extLst>
          </p:cNvPr>
          <p:cNvSpPr/>
          <p:nvPr/>
        </p:nvSpPr>
        <p:spPr>
          <a:xfrm>
            <a:off x="12089301" y="0"/>
            <a:ext cx="108000" cy="6858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7CE1D65-4DE0-4247-B169-6B7DD952205D}"/>
              </a:ext>
            </a:extLst>
          </p:cNvPr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D7DBA-9399-4881-8BBC-DAD79AC441A8}"/>
              </a:ext>
            </a:extLst>
          </p:cNvPr>
          <p:cNvSpPr txBox="1"/>
          <p:nvPr/>
        </p:nvSpPr>
        <p:spPr>
          <a:xfrm>
            <a:off x="4605046" y="2658599"/>
            <a:ext cx="2981907" cy="1093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97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236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ExtraBold</vt:lpstr>
      <vt:lpstr>Arial</vt:lpstr>
      <vt:lpstr>나눔스퀘어</vt:lpstr>
      <vt:lpstr>맑은 고딕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윤 송희</cp:lastModifiedBy>
  <cp:revision>329</cp:revision>
  <dcterms:created xsi:type="dcterms:W3CDTF">2017-12-29T07:18:59Z</dcterms:created>
  <dcterms:modified xsi:type="dcterms:W3CDTF">2019-11-25T12:45:51Z</dcterms:modified>
</cp:coreProperties>
</file>