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embedTrueTypeFonts="1" saveSubsetFonts="1">
  <p:sldMasterIdLst>
    <p:sldMasterId id="2147483650" r:id="rId1"/>
  </p:sldMasterIdLst>
  <p:notesMasterIdLst>
    <p:notesMasterId r:id="rId28"/>
  </p:notesMasterIdLst>
  <p:handoutMasterIdLst>
    <p:handoutMasterId r:id="rId29"/>
  </p:handoutMasterIdLst>
  <p:sldIdLst>
    <p:sldId id="4302" r:id="rId2"/>
    <p:sldId id="4573" r:id="rId3"/>
    <p:sldId id="4587" r:id="rId4"/>
    <p:sldId id="4613" r:id="rId5"/>
    <p:sldId id="4614" r:id="rId6"/>
    <p:sldId id="4589" r:id="rId7"/>
    <p:sldId id="4590" r:id="rId8"/>
    <p:sldId id="4591" r:id="rId9"/>
    <p:sldId id="4598" r:id="rId10"/>
    <p:sldId id="4592" r:id="rId11"/>
    <p:sldId id="4595" r:id="rId12"/>
    <p:sldId id="4618" r:id="rId13"/>
    <p:sldId id="4596" r:id="rId14"/>
    <p:sldId id="4597" r:id="rId15"/>
    <p:sldId id="4600" r:id="rId16"/>
    <p:sldId id="4599" r:id="rId17"/>
    <p:sldId id="4601" r:id="rId18"/>
    <p:sldId id="4602" r:id="rId19"/>
    <p:sldId id="4603" r:id="rId20"/>
    <p:sldId id="4604" r:id="rId21"/>
    <p:sldId id="4608" r:id="rId22"/>
    <p:sldId id="4617" r:id="rId23"/>
    <p:sldId id="4571" r:id="rId24"/>
    <p:sldId id="4615" r:id="rId25"/>
    <p:sldId id="4616" r:id="rId26"/>
    <p:sldId id="4584" r:id="rId27"/>
  </p:sldIdLst>
  <p:sldSz cx="9906000" cy="6858000" type="A4"/>
  <p:notesSz cx="6797675" cy="9926638"/>
  <p:embeddedFontLst>
    <p:embeddedFont>
      <p:font typeface="가는각진제목체" charset="-127"/>
      <p:regular r:id="rId30"/>
    </p:embeddedFont>
    <p:embeddedFont>
      <p:font typeface="맑은 고딕" pitchFamily="50" charset="-127"/>
      <p:regular r:id="rId31"/>
      <p:bold r:id="rId32"/>
    </p:embeddedFont>
    <p:embeddedFont>
      <p:font typeface="Optima"/>
      <p:regular r:id="rId33"/>
    </p:embeddedFont>
  </p:embeddedFontLst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b="1" kern="1200">
        <a:solidFill>
          <a:schemeClr val="tx1"/>
        </a:solidFill>
        <a:latin typeface="Optima" pitchFamily="2" charset="2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b="1" kern="1200">
        <a:solidFill>
          <a:schemeClr val="tx1"/>
        </a:solidFill>
        <a:latin typeface="Optima" pitchFamily="2" charset="2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b="1" kern="1200">
        <a:solidFill>
          <a:schemeClr val="tx1"/>
        </a:solidFill>
        <a:latin typeface="Optima" pitchFamily="2" charset="2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b="1" kern="1200">
        <a:solidFill>
          <a:schemeClr val="tx1"/>
        </a:solidFill>
        <a:latin typeface="Optima" pitchFamily="2" charset="2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b="1" kern="1200">
        <a:solidFill>
          <a:schemeClr val="tx1"/>
        </a:solidFill>
        <a:latin typeface="Optima" pitchFamily="2" charset="2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1200" b="1" kern="1200">
        <a:solidFill>
          <a:schemeClr val="tx1"/>
        </a:solidFill>
        <a:latin typeface="Optima" pitchFamily="2" charset="2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1200" b="1" kern="1200">
        <a:solidFill>
          <a:schemeClr val="tx1"/>
        </a:solidFill>
        <a:latin typeface="Optima" pitchFamily="2" charset="2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1200" b="1" kern="1200">
        <a:solidFill>
          <a:schemeClr val="tx1"/>
        </a:solidFill>
        <a:latin typeface="Optima" pitchFamily="2" charset="2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1200" b="1" kern="1200">
        <a:solidFill>
          <a:schemeClr val="tx1"/>
        </a:solidFill>
        <a:latin typeface="Optima" pitchFamily="2" charset="2"/>
        <a:ea typeface="굴림" pitchFamily="50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BDEEF5"/>
    <a:srgbClr val="336699"/>
    <a:srgbClr val="FFFF99"/>
    <a:srgbClr val="CCFFFF"/>
    <a:srgbClr val="FFCC66"/>
    <a:srgbClr val="EAEAEA"/>
    <a:srgbClr val="DDDDDD"/>
    <a:srgbClr val="4D4D4D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보통 스타일 1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925" autoAdjust="0"/>
    <p:restoredTop sz="86971" autoAdjust="0"/>
  </p:normalViewPr>
  <p:slideViewPr>
    <p:cSldViewPr>
      <p:cViewPr>
        <p:scale>
          <a:sx n="96" d="100"/>
          <a:sy n="96" d="100"/>
        </p:scale>
        <p:origin x="-558" y="-72"/>
      </p:cViewPr>
      <p:guideLst>
        <p:guide orient="horz" pos="4020"/>
        <p:guide orient="horz" pos="618"/>
        <p:guide orient="horz" pos="1026"/>
        <p:guide pos="444"/>
        <p:guide pos="6068"/>
        <p:guide pos="716"/>
        <p:guide pos="3120"/>
        <p:guide pos="1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2682" y="-90"/>
      </p:cViewPr>
      <p:guideLst>
        <p:guide orient="horz" pos="3127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7988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90" tIns="45645" rIns="91290" bIns="45645" numCol="1" anchor="t" anchorCtr="0" compatLnSpc="1">
            <a:prstTxWarp prst="textNoShape">
              <a:avLst/>
            </a:prstTxWarp>
          </a:bodyPr>
          <a:lstStyle>
            <a:lvl1pPr algn="l" defTabSz="912813" latinLnBrk="0">
              <a:buFont typeface="Wingdings" pitchFamily="2" charset="2"/>
              <a:buNone/>
              <a:defRPr kumimoji="0" b="0">
                <a:latin typeface="가는각진제목체" pitchFamily="18" charset="-127"/>
                <a:ea typeface="가는각진제목체" pitchFamily="18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7987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90" tIns="45645" rIns="91290" bIns="45645" numCol="1" anchor="t" anchorCtr="0" compatLnSpc="1">
            <a:prstTxWarp prst="textNoShape">
              <a:avLst/>
            </a:prstTxWarp>
          </a:bodyPr>
          <a:lstStyle>
            <a:lvl1pPr algn="r" defTabSz="912813" latinLnBrk="0">
              <a:buFont typeface="Wingdings" pitchFamily="2" charset="2"/>
              <a:buNone/>
              <a:defRPr kumimoji="0" b="0">
                <a:latin typeface="가는각진제목체" pitchFamily="18" charset="-127"/>
                <a:ea typeface="가는각진제목체" pitchFamily="18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587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7988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90" tIns="45645" rIns="91290" bIns="45645" numCol="1" anchor="b" anchorCtr="0" compatLnSpc="1">
            <a:prstTxWarp prst="textNoShape">
              <a:avLst/>
            </a:prstTxWarp>
          </a:bodyPr>
          <a:lstStyle>
            <a:lvl1pPr algn="l" defTabSz="912813" latinLnBrk="0">
              <a:buFont typeface="Wingdings" pitchFamily="2" charset="2"/>
              <a:buNone/>
              <a:defRPr kumimoji="0" b="0">
                <a:latin typeface="가는각진제목체" pitchFamily="18" charset="-127"/>
                <a:ea typeface="가는각진제목체" pitchFamily="18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587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428163"/>
            <a:ext cx="2947987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90" tIns="45645" rIns="91290" bIns="45645" numCol="1" anchor="b" anchorCtr="0" compatLnSpc="1">
            <a:prstTxWarp prst="textNoShape">
              <a:avLst/>
            </a:prstTxWarp>
          </a:bodyPr>
          <a:lstStyle>
            <a:lvl1pPr algn="r" defTabSz="912813" latinLnBrk="0">
              <a:buFont typeface="Wingdings" pitchFamily="2" charset="2"/>
              <a:buNone/>
              <a:defRPr kumimoji="0" b="0">
                <a:latin typeface="가는각진제목체" pitchFamily="18" charset="-127"/>
                <a:ea typeface="가는각진제목체" pitchFamily="18" charset="-127"/>
              </a:defRPr>
            </a:lvl1pPr>
          </a:lstStyle>
          <a:p>
            <a:pPr>
              <a:defRPr/>
            </a:pPr>
            <a:fld id="{1CF8F92D-6C5A-4C07-83AD-283640252B1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404947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7988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90" tIns="45645" rIns="91290" bIns="45645" numCol="1" anchor="t" anchorCtr="0" compatLnSpc="1">
            <a:prstTxWarp prst="textNoShape">
              <a:avLst/>
            </a:prstTxWarp>
          </a:bodyPr>
          <a:lstStyle>
            <a:lvl1pPr algn="l" defTabSz="912813" latinLnBrk="0">
              <a:buFont typeface="Wingdings" pitchFamily="2" charset="2"/>
              <a:buNone/>
              <a:defRPr kumimoji="0" b="0">
                <a:latin typeface="가는각진제목체" pitchFamily="18" charset="-127"/>
                <a:ea typeface="가는각진제목체" pitchFamily="18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7987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90" tIns="45645" rIns="91290" bIns="45645" numCol="1" anchor="t" anchorCtr="0" compatLnSpc="1">
            <a:prstTxWarp prst="textNoShape">
              <a:avLst/>
            </a:prstTxWarp>
          </a:bodyPr>
          <a:lstStyle>
            <a:lvl1pPr algn="r" defTabSz="912813" latinLnBrk="0">
              <a:buFont typeface="Wingdings" pitchFamily="2" charset="2"/>
              <a:buNone/>
              <a:defRPr kumimoji="0" b="0">
                <a:latin typeface="가는각진제목체" pitchFamily="18" charset="-127"/>
                <a:ea typeface="가는각진제목체" pitchFamily="18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68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4375" y="744538"/>
            <a:ext cx="5375275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4875"/>
            <a:ext cx="4984750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90" tIns="45645" rIns="91290" bIns="456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7988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90" tIns="45645" rIns="91290" bIns="45645" numCol="1" anchor="b" anchorCtr="0" compatLnSpc="1">
            <a:prstTxWarp prst="textNoShape">
              <a:avLst/>
            </a:prstTxWarp>
          </a:bodyPr>
          <a:lstStyle>
            <a:lvl1pPr algn="l" defTabSz="912813" latinLnBrk="0">
              <a:buFont typeface="Wingdings" pitchFamily="2" charset="2"/>
              <a:buNone/>
              <a:defRPr kumimoji="0" b="0">
                <a:latin typeface="가는각진제목체" pitchFamily="18" charset="-127"/>
                <a:ea typeface="가는각진제목체" pitchFamily="18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8163"/>
            <a:ext cx="2947987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90" tIns="45645" rIns="91290" bIns="45645" numCol="1" anchor="b" anchorCtr="0" compatLnSpc="1">
            <a:prstTxWarp prst="textNoShape">
              <a:avLst/>
            </a:prstTxWarp>
          </a:bodyPr>
          <a:lstStyle>
            <a:lvl1pPr algn="r" defTabSz="912813" latinLnBrk="0">
              <a:buFont typeface="Wingdings" pitchFamily="2" charset="2"/>
              <a:buNone/>
              <a:defRPr kumimoji="0" b="0">
                <a:latin typeface="가는각진제목체" pitchFamily="18" charset="-127"/>
                <a:ea typeface="가는각진제목체" pitchFamily="18" charset="-127"/>
              </a:defRPr>
            </a:lvl1pPr>
          </a:lstStyle>
          <a:p>
            <a:pPr>
              <a:defRPr/>
            </a:pPr>
            <a:fld id="{A85F83EC-9F37-4353-8722-7F619034FC9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811374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가는각진제목체" pitchFamily="18" charset="-127"/>
        <a:ea typeface="가는각진제목체" pitchFamily="18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가는각진제목체" pitchFamily="18" charset="-127"/>
        <a:ea typeface="가는각진제목체" pitchFamily="18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가는각진제목체" pitchFamily="18" charset="-127"/>
        <a:ea typeface="가는각진제목체" pitchFamily="18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가는각진제목체" pitchFamily="18" charset="-127"/>
        <a:ea typeface="가는각진제목체" pitchFamily="18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가는각진제목체" pitchFamily="18" charset="-127"/>
        <a:ea typeface="가는각진제목체" pitchFamily="18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defTabSz="9128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2pPr>
            <a:lvl3pPr marL="1143000" indent="-228600" defTabSz="9128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3pPr>
            <a:lvl4pPr marL="1600200" indent="-228600" defTabSz="9128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4pPr>
            <a:lvl5pPr marL="2057400" indent="-228600" defTabSz="9128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662210CF-1114-4AE7-A432-70ADA401A617}" type="slidenum">
              <a:rPr kumimoji="0" lang="en-US" altLang="ko-KR" smtClean="0">
                <a:ea typeface="굴림" pitchFamily="50" charset="-127"/>
              </a:rPr>
              <a:pPr eaLnBrk="1" hangingPunct="1">
                <a:spcBef>
                  <a:spcPct val="0"/>
                </a:spcBef>
              </a:pPr>
              <a:t>0</a:t>
            </a:fld>
            <a:endParaRPr kumimoji="0" lang="en-US" altLang="ko-KR" smtClean="0">
              <a:ea typeface="굴림" pitchFamily="50" charset="-127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defTabSz="9128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2pPr>
            <a:lvl3pPr marL="1143000" indent="-228600" defTabSz="9128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3pPr>
            <a:lvl4pPr marL="1600200" indent="-228600" defTabSz="9128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4pPr>
            <a:lvl5pPr marL="2057400" indent="-228600" defTabSz="9128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573F7168-C836-4357-8537-1DABBCF18A7F}" type="slidenum">
              <a:rPr kumimoji="0" lang="en-US" altLang="ko-KR" smtClean="0">
                <a:ea typeface="굴림" pitchFamily="50" charset="-127"/>
              </a:rPr>
              <a:pPr eaLnBrk="1" hangingPunct="1">
                <a:spcBef>
                  <a:spcPct val="0"/>
                </a:spcBef>
              </a:pPr>
              <a:t>9</a:t>
            </a:fld>
            <a:endParaRPr kumimoji="0" lang="en-US" altLang="ko-KR" smtClean="0">
              <a:ea typeface="굴림" pitchFamily="50" charset="-127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08025" y="742950"/>
            <a:ext cx="5380038" cy="3724275"/>
          </a:xfrm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9450" y="4716463"/>
            <a:ext cx="5438775" cy="44672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defTabSz="9128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2pPr>
            <a:lvl3pPr marL="1143000" indent="-228600" defTabSz="9128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3pPr>
            <a:lvl4pPr marL="1600200" indent="-228600" defTabSz="9128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4pPr>
            <a:lvl5pPr marL="2057400" indent="-228600" defTabSz="9128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573F7168-C836-4357-8537-1DABBCF18A7F}" type="slidenum">
              <a:rPr kumimoji="0" lang="en-US" altLang="ko-KR" smtClean="0">
                <a:ea typeface="굴림" pitchFamily="50" charset="-127"/>
              </a:rPr>
              <a:pPr eaLnBrk="1" hangingPunct="1">
                <a:spcBef>
                  <a:spcPct val="0"/>
                </a:spcBef>
              </a:pPr>
              <a:t>10</a:t>
            </a:fld>
            <a:endParaRPr kumimoji="0" lang="en-US" altLang="ko-KR" smtClean="0">
              <a:ea typeface="굴림" pitchFamily="50" charset="-127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08025" y="742950"/>
            <a:ext cx="5380038" cy="3724275"/>
          </a:xfrm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9450" y="4716463"/>
            <a:ext cx="5438775" cy="44672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defTabSz="9128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2pPr>
            <a:lvl3pPr marL="1143000" indent="-228600" defTabSz="9128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3pPr>
            <a:lvl4pPr marL="1600200" indent="-228600" defTabSz="9128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4pPr>
            <a:lvl5pPr marL="2057400" indent="-228600" defTabSz="9128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573F7168-C836-4357-8537-1DABBCF18A7F}" type="slidenum">
              <a:rPr kumimoji="0" lang="en-US" altLang="ko-KR" smtClean="0">
                <a:ea typeface="굴림" pitchFamily="50" charset="-127"/>
              </a:rPr>
              <a:pPr eaLnBrk="1" hangingPunct="1">
                <a:spcBef>
                  <a:spcPct val="0"/>
                </a:spcBef>
              </a:pPr>
              <a:t>11</a:t>
            </a:fld>
            <a:endParaRPr kumimoji="0" lang="en-US" altLang="ko-KR" smtClean="0">
              <a:ea typeface="굴림" pitchFamily="50" charset="-127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08025" y="742950"/>
            <a:ext cx="5380038" cy="3724275"/>
          </a:xfrm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9450" y="4716463"/>
            <a:ext cx="5438775" cy="44672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defTabSz="9128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2pPr>
            <a:lvl3pPr marL="1143000" indent="-228600" defTabSz="9128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3pPr>
            <a:lvl4pPr marL="1600200" indent="-228600" defTabSz="9128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4pPr>
            <a:lvl5pPr marL="2057400" indent="-228600" defTabSz="9128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573F7168-C836-4357-8537-1DABBCF18A7F}" type="slidenum">
              <a:rPr kumimoji="0" lang="en-US" altLang="ko-KR" smtClean="0">
                <a:ea typeface="굴림" pitchFamily="50" charset="-127"/>
              </a:rPr>
              <a:pPr eaLnBrk="1" hangingPunct="1">
                <a:spcBef>
                  <a:spcPct val="0"/>
                </a:spcBef>
              </a:pPr>
              <a:t>12</a:t>
            </a:fld>
            <a:endParaRPr kumimoji="0" lang="en-US" altLang="ko-KR" smtClean="0">
              <a:ea typeface="굴림" pitchFamily="50" charset="-127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08025" y="742950"/>
            <a:ext cx="5380038" cy="3724275"/>
          </a:xfrm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9450" y="4716463"/>
            <a:ext cx="5438775" cy="44672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defTabSz="9128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2pPr>
            <a:lvl3pPr marL="1143000" indent="-228600" defTabSz="9128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3pPr>
            <a:lvl4pPr marL="1600200" indent="-228600" defTabSz="9128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4pPr>
            <a:lvl5pPr marL="2057400" indent="-228600" defTabSz="9128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573F7168-C836-4357-8537-1DABBCF18A7F}" type="slidenum">
              <a:rPr kumimoji="0" lang="en-US" altLang="ko-KR" smtClean="0">
                <a:ea typeface="굴림" pitchFamily="50" charset="-127"/>
              </a:rPr>
              <a:pPr eaLnBrk="1" hangingPunct="1">
                <a:spcBef>
                  <a:spcPct val="0"/>
                </a:spcBef>
              </a:pPr>
              <a:t>13</a:t>
            </a:fld>
            <a:endParaRPr kumimoji="0" lang="en-US" altLang="ko-KR" smtClean="0">
              <a:ea typeface="굴림" pitchFamily="50" charset="-127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08025" y="742950"/>
            <a:ext cx="5380038" cy="3724275"/>
          </a:xfrm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9450" y="4716463"/>
            <a:ext cx="5438775" cy="44672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defTabSz="9128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2pPr>
            <a:lvl3pPr marL="1143000" indent="-228600" defTabSz="9128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3pPr>
            <a:lvl4pPr marL="1600200" indent="-228600" defTabSz="9128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4pPr>
            <a:lvl5pPr marL="2057400" indent="-228600" defTabSz="9128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573F7168-C836-4357-8537-1DABBCF18A7F}" type="slidenum">
              <a:rPr kumimoji="0" lang="en-US" altLang="ko-KR" smtClean="0">
                <a:ea typeface="굴림" pitchFamily="50" charset="-127"/>
              </a:rPr>
              <a:pPr eaLnBrk="1" hangingPunct="1">
                <a:spcBef>
                  <a:spcPct val="0"/>
                </a:spcBef>
              </a:pPr>
              <a:t>14</a:t>
            </a:fld>
            <a:endParaRPr kumimoji="0" lang="en-US" altLang="ko-KR" smtClean="0">
              <a:ea typeface="굴림" pitchFamily="50" charset="-127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08025" y="742950"/>
            <a:ext cx="5380038" cy="3724275"/>
          </a:xfrm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9450" y="4716463"/>
            <a:ext cx="5438775" cy="44672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defTabSz="9128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2pPr>
            <a:lvl3pPr marL="1143000" indent="-228600" defTabSz="9128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3pPr>
            <a:lvl4pPr marL="1600200" indent="-228600" defTabSz="9128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4pPr>
            <a:lvl5pPr marL="2057400" indent="-228600" defTabSz="9128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573F7168-C836-4357-8537-1DABBCF18A7F}" type="slidenum">
              <a:rPr kumimoji="0" lang="en-US" altLang="ko-KR" smtClean="0">
                <a:ea typeface="굴림" pitchFamily="50" charset="-127"/>
              </a:rPr>
              <a:pPr eaLnBrk="1" hangingPunct="1">
                <a:spcBef>
                  <a:spcPct val="0"/>
                </a:spcBef>
              </a:pPr>
              <a:t>15</a:t>
            </a:fld>
            <a:endParaRPr kumimoji="0" lang="en-US" altLang="ko-KR" smtClean="0">
              <a:ea typeface="굴림" pitchFamily="50" charset="-127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08025" y="742950"/>
            <a:ext cx="5380038" cy="3724275"/>
          </a:xfrm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9450" y="4716463"/>
            <a:ext cx="5438775" cy="44672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defTabSz="9128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2pPr>
            <a:lvl3pPr marL="1143000" indent="-228600" defTabSz="9128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3pPr>
            <a:lvl4pPr marL="1600200" indent="-228600" defTabSz="9128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4pPr>
            <a:lvl5pPr marL="2057400" indent="-228600" defTabSz="9128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573F7168-C836-4357-8537-1DABBCF18A7F}" type="slidenum">
              <a:rPr kumimoji="0" lang="en-US" altLang="ko-KR" smtClean="0">
                <a:ea typeface="굴림" pitchFamily="50" charset="-127"/>
              </a:rPr>
              <a:pPr eaLnBrk="1" hangingPunct="1">
                <a:spcBef>
                  <a:spcPct val="0"/>
                </a:spcBef>
              </a:pPr>
              <a:t>16</a:t>
            </a:fld>
            <a:endParaRPr kumimoji="0" lang="en-US" altLang="ko-KR" smtClean="0">
              <a:ea typeface="굴림" pitchFamily="50" charset="-127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08025" y="742950"/>
            <a:ext cx="5380038" cy="3724275"/>
          </a:xfrm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9450" y="4716463"/>
            <a:ext cx="5438775" cy="44672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defTabSz="9128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2pPr>
            <a:lvl3pPr marL="1143000" indent="-228600" defTabSz="9128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3pPr>
            <a:lvl4pPr marL="1600200" indent="-228600" defTabSz="9128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4pPr>
            <a:lvl5pPr marL="2057400" indent="-228600" defTabSz="9128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573F7168-C836-4357-8537-1DABBCF18A7F}" type="slidenum">
              <a:rPr kumimoji="0" lang="en-US" altLang="ko-KR" smtClean="0">
                <a:ea typeface="굴림" pitchFamily="50" charset="-127"/>
              </a:rPr>
              <a:pPr eaLnBrk="1" hangingPunct="1">
                <a:spcBef>
                  <a:spcPct val="0"/>
                </a:spcBef>
              </a:pPr>
              <a:t>17</a:t>
            </a:fld>
            <a:endParaRPr kumimoji="0" lang="en-US" altLang="ko-KR" smtClean="0">
              <a:ea typeface="굴림" pitchFamily="50" charset="-127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08025" y="742950"/>
            <a:ext cx="5380038" cy="3724275"/>
          </a:xfrm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9450" y="4716463"/>
            <a:ext cx="5438775" cy="44672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defTabSz="9128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2pPr>
            <a:lvl3pPr marL="1143000" indent="-228600" defTabSz="9128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3pPr>
            <a:lvl4pPr marL="1600200" indent="-228600" defTabSz="9128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4pPr>
            <a:lvl5pPr marL="2057400" indent="-228600" defTabSz="9128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573F7168-C836-4357-8537-1DABBCF18A7F}" type="slidenum">
              <a:rPr kumimoji="0" lang="en-US" altLang="ko-KR" smtClean="0">
                <a:ea typeface="굴림" pitchFamily="50" charset="-127"/>
              </a:rPr>
              <a:pPr eaLnBrk="1" hangingPunct="1">
                <a:spcBef>
                  <a:spcPct val="0"/>
                </a:spcBef>
              </a:pPr>
              <a:t>18</a:t>
            </a:fld>
            <a:endParaRPr kumimoji="0" lang="en-US" altLang="ko-KR" smtClean="0">
              <a:ea typeface="굴림" pitchFamily="50" charset="-127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08025" y="742950"/>
            <a:ext cx="5380038" cy="3724275"/>
          </a:xfrm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9450" y="4716463"/>
            <a:ext cx="5438775" cy="44672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defTabSz="9128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2pPr>
            <a:lvl3pPr marL="1143000" indent="-228600" defTabSz="9128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3pPr>
            <a:lvl4pPr marL="1600200" indent="-228600" defTabSz="9128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4pPr>
            <a:lvl5pPr marL="2057400" indent="-228600" defTabSz="9128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7CE1457D-B976-4595-910F-EC1599E9D010}" type="slidenum">
              <a:rPr kumimoji="0" lang="en-US" altLang="ko-KR" smtClean="0">
                <a:ea typeface="굴림" pitchFamily="50" charset="-127"/>
              </a:rPr>
              <a:pPr eaLnBrk="1" hangingPunct="1">
                <a:spcBef>
                  <a:spcPct val="0"/>
                </a:spcBef>
              </a:pPr>
              <a:t>1</a:t>
            </a:fld>
            <a:endParaRPr kumimoji="0" lang="en-US" altLang="ko-KR" smtClean="0">
              <a:ea typeface="굴림" pitchFamily="50" charset="-127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5963" y="744538"/>
            <a:ext cx="5375275" cy="3721100"/>
          </a:xfrm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defTabSz="9128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2pPr>
            <a:lvl3pPr marL="1143000" indent="-228600" defTabSz="9128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3pPr>
            <a:lvl4pPr marL="1600200" indent="-228600" defTabSz="9128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4pPr>
            <a:lvl5pPr marL="2057400" indent="-228600" defTabSz="9128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573F7168-C836-4357-8537-1DABBCF18A7F}" type="slidenum">
              <a:rPr kumimoji="0" lang="en-US" altLang="ko-KR" smtClean="0">
                <a:ea typeface="굴림" pitchFamily="50" charset="-127"/>
              </a:rPr>
              <a:pPr eaLnBrk="1" hangingPunct="1">
                <a:spcBef>
                  <a:spcPct val="0"/>
                </a:spcBef>
              </a:pPr>
              <a:t>19</a:t>
            </a:fld>
            <a:endParaRPr kumimoji="0" lang="en-US" altLang="ko-KR" smtClean="0">
              <a:ea typeface="굴림" pitchFamily="50" charset="-127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08025" y="742950"/>
            <a:ext cx="5380038" cy="3724275"/>
          </a:xfrm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9450" y="4716463"/>
            <a:ext cx="5438775" cy="44672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defTabSz="9128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2pPr>
            <a:lvl3pPr marL="1143000" indent="-228600" defTabSz="9128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3pPr>
            <a:lvl4pPr marL="1600200" indent="-228600" defTabSz="9128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4pPr>
            <a:lvl5pPr marL="2057400" indent="-228600" defTabSz="9128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573F7168-C836-4357-8537-1DABBCF18A7F}" type="slidenum">
              <a:rPr kumimoji="0" lang="en-US" altLang="ko-KR" smtClean="0">
                <a:ea typeface="굴림" pitchFamily="50" charset="-127"/>
              </a:rPr>
              <a:pPr eaLnBrk="1" hangingPunct="1">
                <a:spcBef>
                  <a:spcPct val="0"/>
                </a:spcBef>
              </a:pPr>
              <a:t>20</a:t>
            </a:fld>
            <a:endParaRPr kumimoji="0" lang="en-US" altLang="ko-KR" smtClean="0">
              <a:ea typeface="굴림" pitchFamily="50" charset="-127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08025" y="742950"/>
            <a:ext cx="5380038" cy="3724275"/>
          </a:xfrm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9450" y="4716463"/>
            <a:ext cx="5438775" cy="44672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defTabSz="9128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2pPr>
            <a:lvl3pPr marL="1143000" indent="-228600" defTabSz="9128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3pPr>
            <a:lvl4pPr marL="1600200" indent="-228600" defTabSz="9128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4pPr>
            <a:lvl5pPr marL="2057400" indent="-228600" defTabSz="9128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573F7168-C836-4357-8537-1DABBCF18A7F}" type="slidenum">
              <a:rPr kumimoji="0" lang="en-US" altLang="ko-KR" smtClean="0">
                <a:ea typeface="굴림" pitchFamily="50" charset="-127"/>
              </a:rPr>
              <a:pPr eaLnBrk="1" hangingPunct="1">
                <a:spcBef>
                  <a:spcPct val="0"/>
                </a:spcBef>
              </a:pPr>
              <a:t>21</a:t>
            </a:fld>
            <a:endParaRPr kumimoji="0" lang="en-US" altLang="ko-KR" smtClean="0">
              <a:ea typeface="굴림" pitchFamily="50" charset="-127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08025" y="742950"/>
            <a:ext cx="5380038" cy="3724275"/>
          </a:xfrm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9450" y="4716463"/>
            <a:ext cx="5438775" cy="44672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defTabSz="9128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2pPr>
            <a:lvl3pPr marL="1143000" indent="-228600" defTabSz="9128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3pPr>
            <a:lvl4pPr marL="1600200" indent="-228600" defTabSz="9128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4pPr>
            <a:lvl5pPr marL="2057400" indent="-228600" defTabSz="9128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31AB6F86-5BD1-4AA7-8542-C7C18DE7A2B4}" type="slidenum">
              <a:rPr kumimoji="0" lang="en-US" altLang="ko-KR" smtClean="0">
                <a:ea typeface="굴림" pitchFamily="50" charset="-127"/>
              </a:rPr>
              <a:pPr eaLnBrk="1" hangingPunct="1">
                <a:spcBef>
                  <a:spcPct val="0"/>
                </a:spcBef>
              </a:pPr>
              <a:t>22</a:t>
            </a:fld>
            <a:endParaRPr kumimoji="0" lang="en-US" altLang="ko-KR" smtClean="0">
              <a:ea typeface="굴림" pitchFamily="50" charset="-127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08025" y="742950"/>
            <a:ext cx="5380038" cy="3724275"/>
          </a:xfrm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9450" y="4716463"/>
            <a:ext cx="5438775" cy="44672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defTabSz="9128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2pPr>
            <a:lvl3pPr marL="1143000" indent="-228600" defTabSz="9128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3pPr>
            <a:lvl4pPr marL="1600200" indent="-228600" defTabSz="9128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4pPr>
            <a:lvl5pPr marL="2057400" indent="-228600" defTabSz="9128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573F7168-C836-4357-8537-1DABBCF18A7F}" type="slidenum">
              <a:rPr kumimoji="0" lang="en-US" altLang="ko-KR" smtClean="0">
                <a:ea typeface="굴림" pitchFamily="50" charset="-127"/>
              </a:rPr>
              <a:pPr eaLnBrk="1" hangingPunct="1">
                <a:spcBef>
                  <a:spcPct val="0"/>
                </a:spcBef>
              </a:pPr>
              <a:t>23</a:t>
            </a:fld>
            <a:endParaRPr kumimoji="0" lang="en-US" altLang="ko-KR" smtClean="0">
              <a:ea typeface="굴림" pitchFamily="50" charset="-127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08025" y="742950"/>
            <a:ext cx="5380038" cy="3724275"/>
          </a:xfrm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9450" y="4716463"/>
            <a:ext cx="5438775" cy="44672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defTabSz="9128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2pPr>
            <a:lvl3pPr marL="1143000" indent="-228600" defTabSz="9128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3pPr>
            <a:lvl4pPr marL="1600200" indent="-228600" defTabSz="9128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4pPr>
            <a:lvl5pPr marL="2057400" indent="-228600" defTabSz="9128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573F7168-C836-4357-8537-1DABBCF18A7F}" type="slidenum">
              <a:rPr kumimoji="0" lang="en-US" altLang="ko-KR" smtClean="0">
                <a:ea typeface="굴림" pitchFamily="50" charset="-127"/>
              </a:rPr>
              <a:pPr eaLnBrk="1" hangingPunct="1">
                <a:spcBef>
                  <a:spcPct val="0"/>
                </a:spcBef>
              </a:pPr>
              <a:t>24</a:t>
            </a:fld>
            <a:endParaRPr kumimoji="0" lang="en-US" altLang="ko-KR" smtClean="0">
              <a:ea typeface="굴림" pitchFamily="50" charset="-127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08025" y="742950"/>
            <a:ext cx="5380038" cy="3724275"/>
          </a:xfrm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9450" y="4716463"/>
            <a:ext cx="5438775" cy="44672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defTabSz="9128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2pPr>
            <a:lvl3pPr marL="1143000" indent="-228600" defTabSz="9128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3pPr>
            <a:lvl4pPr marL="1600200" indent="-228600" defTabSz="9128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4pPr>
            <a:lvl5pPr marL="2057400" indent="-228600" defTabSz="9128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31AB6F86-5BD1-4AA7-8542-C7C18DE7A2B4}" type="slidenum">
              <a:rPr kumimoji="0" lang="en-US" altLang="ko-KR" smtClean="0">
                <a:ea typeface="굴림" pitchFamily="50" charset="-127"/>
              </a:rPr>
              <a:pPr eaLnBrk="1" hangingPunct="1">
                <a:spcBef>
                  <a:spcPct val="0"/>
                </a:spcBef>
              </a:pPr>
              <a:t>25</a:t>
            </a:fld>
            <a:endParaRPr kumimoji="0" lang="en-US" altLang="ko-KR" smtClean="0">
              <a:ea typeface="굴림" pitchFamily="50" charset="-127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08025" y="742950"/>
            <a:ext cx="5380038" cy="3724275"/>
          </a:xfrm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9450" y="4716463"/>
            <a:ext cx="5438775" cy="44672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defTabSz="9128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2pPr>
            <a:lvl3pPr marL="1143000" indent="-228600" defTabSz="9128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3pPr>
            <a:lvl4pPr marL="1600200" indent="-228600" defTabSz="9128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4pPr>
            <a:lvl5pPr marL="2057400" indent="-228600" defTabSz="9128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573F7168-C836-4357-8537-1DABBCF18A7F}" type="slidenum">
              <a:rPr kumimoji="0" lang="en-US" altLang="ko-KR" smtClean="0">
                <a:ea typeface="굴림" pitchFamily="50" charset="-127"/>
              </a:rPr>
              <a:pPr eaLnBrk="1" hangingPunct="1">
                <a:spcBef>
                  <a:spcPct val="0"/>
                </a:spcBef>
              </a:pPr>
              <a:t>2</a:t>
            </a:fld>
            <a:endParaRPr kumimoji="0" lang="en-US" altLang="ko-KR" smtClean="0">
              <a:ea typeface="굴림" pitchFamily="50" charset="-127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08025" y="742950"/>
            <a:ext cx="5380038" cy="3724275"/>
          </a:xfrm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9450" y="4716463"/>
            <a:ext cx="5438775" cy="44672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defTabSz="9128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2pPr>
            <a:lvl3pPr marL="1143000" indent="-228600" defTabSz="9128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3pPr>
            <a:lvl4pPr marL="1600200" indent="-228600" defTabSz="9128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4pPr>
            <a:lvl5pPr marL="2057400" indent="-228600" defTabSz="9128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573F7168-C836-4357-8537-1DABBCF18A7F}" type="slidenum">
              <a:rPr kumimoji="0" lang="en-US" altLang="ko-KR" smtClean="0">
                <a:ea typeface="굴림" pitchFamily="50" charset="-127"/>
              </a:rPr>
              <a:pPr eaLnBrk="1" hangingPunct="1">
                <a:spcBef>
                  <a:spcPct val="0"/>
                </a:spcBef>
              </a:pPr>
              <a:t>3</a:t>
            </a:fld>
            <a:endParaRPr kumimoji="0" lang="en-US" altLang="ko-KR" smtClean="0">
              <a:ea typeface="굴림" pitchFamily="50" charset="-127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08025" y="742950"/>
            <a:ext cx="5380038" cy="3724275"/>
          </a:xfrm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9450" y="4716463"/>
            <a:ext cx="5438775" cy="44672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defTabSz="9128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2pPr>
            <a:lvl3pPr marL="1143000" indent="-228600" defTabSz="9128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3pPr>
            <a:lvl4pPr marL="1600200" indent="-228600" defTabSz="9128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4pPr>
            <a:lvl5pPr marL="2057400" indent="-228600" defTabSz="9128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573F7168-C836-4357-8537-1DABBCF18A7F}" type="slidenum">
              <a:rPr kumimoji="0" lang="en-US" altLang="ko-KR" smtClean="0">
                <a:ea typeface="굴림" pitchFamily="50" charset="-127"/>
              </a:rPr>
              <a:pPr eaLnBrk="1" hangingPunct="1">
                <a:spcBef>
                  <a:spcPct val="0"/>
                </a:spcBef>
              </a:pPr>
              <a:t>4</a:t>
            </a:fld>
            <a:endParaRPr kumimoji="0" lang="en-US" altLang="ko-KR" smtClean="0">
              <a:ea typeface="굴림" pitchFamily="50" charset="-127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08025" y="742950"/>
            <a:ext cx="5380038" cy="3724275"/>
          </a:xfrm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9450" y="4716463"/>
            <a:ext cx="5438775" cy="44672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defTabSz="9128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2pPr>
            <a:lvl3pPr marL="1143000" indent="-228600" defTabSz="9128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3pPr>
            <a:lvl4pPr marL="1600200" indent="-228600" defTabSz="9128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4pPr>
            <a:lvl5pPr marL="2057400" indent="-228600" defTabSz="9128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573F7168-C836-4357-8537-1DABBCF18A7F}" type="slidenum">
              <a:rPr kumimoji="0" lang="en-US" altLang="ko-KR" smtClean="0">
                <a:ea typeface="굴림" pitchFamily="50" charset="-127"/>
              </a:rPr>
              <a:pPr eaLnBrk="1" hangingPunct="1">
                <a:spcBef>
                  <a:spcPct val="0"/>
                </a:spcBef>
              </a:pPr>
              <a:t>5</a:t>
            </a:fld>
            <a:endParaRPr kumimoji="0" lang="en-US" altLang="ko-KR" smtClean="0">
              <a:ea typeface="굴림" pitchFamily="50" charset="-127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08025" y="742950"/>
            <a:ext cx="5380038" cy="3724275"/>
          </a:xfrm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9450" y="4716463"/>
            <a:ext cx="5438775" cy="44672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defTabSz="9128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2pPr>
            <a:lvl3pPr marL="1143000" indent="-228600" defTabSz="9128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3pPr>
            <a:lvl4pPr marL="1600200" indent="-228600" defTabSz="9128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4pPr>
            <a:lvl5pPr marL="2057400" indent="-228600" defTabSz="9128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573F7168-C836-4357-8537-1DABBCF18A7F}" type="slidenum">
              <a:rPr kumimoji="0" lang="en-US" altLang="ko-KR" smtClean="0">
                <a:ea typeface="굴림" pitchFamily="50" charset="-127"/>
              </a:rPr>
              <a:pPr eaLnBrk="1" hangingPunct="1">
                <a:spcBef>
                  <a:spcPct val="0"/>
                </a:spcBef>
              </a:pPr>
              <a:t>6</a:t>
            </a:fld>
            <a:endParaRPr kumimoji="0" lang="en-US" altLang="ko-KR" smtClean="0">
              <a:ea typeface="굴림" pitchFamily="50" charset="-127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08025" y="742950"/>
            <a:ext cx="5380038" cy="3724275"/>
          </a:xfrm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9450" y="4716463"/>
            <a:ext cx="5438775" cy="44672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defTabSz="9128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2pPr>
            <a:lvl3pPr marL="1143000" indent="-228600" defTabSz="9128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3pPr>
            <a:lvl4pPr marL="1600200" indent="-228600" defTabSz="9128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4pPr>
            <a:lvl5pPr marL="2057400" indent="-228600" defTabSz="9128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573F7168-C836-4357-8537-1DABBCF18A7F}" type="slidenum">
              <a:rPr kumimoji="0" lang="en-US" altLang="ko-KR" smtClean="0">
                <a:ea typeface="굴림" pitchFamily="50" charset="-127"/>
              </a:rPr>
              <a:pPr eaLnBrk="1" hangingPunct="1">
                <a:spcBef>
                  <a:spcPct val="0"/>
                </a:spcBef>
              </a:pPr>
              <a:t>7</a:t>
            </a:fld>
            <a:endParaRPr kumimoji="0" lang="en-US" altLang="ko-KR" smtClean="0">
              <a:ea typeface="굴림" pitchFamily="50" charset="-127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08025" y="742950"/>
            <a:ext cx="5380038" cy="3724275"/>
          </a:xfrm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9450" y="4716463"/>
            <a:ext cx="5438775" cy="44672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defTabSz="9128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2pPr>
            <a:lvl3pPr marL="1143000" indent="-228600" defTabSz="9128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3pPr>
            <a:lvl4pPr marL="1600200" indent="-228600" defTabSz="9128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4pPr>
            <a:lvl5pPr marL="2057400" indent="-228600" defTabSz="9128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573F7168-C836-4357-8537-1DABBCF18A7F}" type="slidenum">
              <a:rPr kumimoji="0" lang="en-US" altLang="ko-KR" smtClean="0">
                <a:ea typeface="굴림" pitchFamily="50" charset="-127"/>
              </a:rPr>
              <a:pPr eaLnBrk="1" hangingPunct="1">
                <a:spcBef>
                  <a:spcPct val="0"/>
                </a:spcBef>
              </a:pPr>
              <a:t>8</a:t>
            </a:fld>
            <a:endParaRPr kumimoji="0" lang="en-US" altLang="ko-KR" smtClean="0">
              <a:ea typeface="굴림" pitchFamily="50" charset="-127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08025" y="742950"/>
            <a:ext cx="5380038" cy="3724275"/>
          </a:xfrm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9450" y="4716463"/>
            <a:ext cx="5438775" cy="44672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 userDrawn="1"/>
        </p:nvSpPr>
        <p:spPr bwMode="auto">
          <a:xfrm flipV="1">
            <a:off x="9417050" y="-1588"/>
            <a:ext cx="488950" cy="2709863"/>
          </a:xfrm>
          <a:prstGeom prst="rect">
            <a:avLst/>
          </a:prstGeom>
          <a:gradFill rotWithShape="1">
            <a:gsLst>
              <a:gs pos="0">
                <a:srgbClr val="95AAD3"/>
              </a:gs>
              <a:gs pos="100000">
                <a:srgbClr val="4669AF"/>
              </a:gs>
            </a:gsLst>
            <a:lin ang="5400000" scaled="1"/>
          </a:gradFill>
          <a:ln>
            <a:noFill/>
          </a:ln>
          <a:extLst/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Optima" pitchFamily="2" charset="2"/>
                <a:ea typeface="굴림" pitchFamily="50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Optima" pitchFamily="2" charset="2"/>
                <a:ea typeface="굴림" pitchFamily="50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Optima" pitchFamily="2" charset="2"/>
                <a:ea typeface="굴림" pitchFamily="50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Optima" pitchFamily="2" charset="2"/>
                <a:ea typeface="굴림" pitchFamily="50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Optima" pitchFamily="2" charset="2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Optima" pitchFamily="2" charset="2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Optima" pitchFamily="2" charset="2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Optima" pitchFamily="2" charset="2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Optima" pitchFamily="2" charset="2"/>
                <a:ea typeface="굴림" pitchFamily="50" charset="-127"/>
              </a:defRPr>
            </a:lvl9pPr>
          </a:lstStyle>
          <a:p>
            <a:pPr algn="ctr" eaLnBrk="1" hangingPunct="1">
              <a:buFont typeface="Wingdings" pitchFamily="2" charset="2"/>
              <a:buNone/>
              <a:defRPr/>
            </a:pPr>
            <a:endParaRPr lang="ko-KR" altLang="en-US" smtClean="0"/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auto">
          <a:xfrm flipV="1">
            <a:off x="7847013" y="4956175"/>
            <a:ext cx="2073275" cy="1920875"/>
          </a:xfrm>
          <a:prstGeom prst="rect">
            <a:avLst/>
          </a:prstGeom>
          <a:gradFill rotWithShape="1">
            <a:gsLst>
              <a:gs pos="0">
                <a:srgbClr val="7D95D1"/>
              </a:gs>
              <a:gs pos="100000">
                <a:srgbClr val="4669AF"/>
              </a:gs>
            </a:gsLst>
            <a:lin ang="2700000" scaled="1"/>
          </a:gradFill>
          <a:ln>
            <a:noFill/>
          </a:ln>
          <a:extLst/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Optima" pitchFamily="2" charset="2"/>
                <a:ea typeface="굴림" pitchFamily="50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Optima" pitchFamily="2" charset="2"/>
                <a:ea typeface="굴림" pitchFamily="50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Optima" pitchFamily="2" charset="2"/>
                <a:ea typeface="굴림" pitchFamily="50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Optima" pitchFamily="2" charset="2"/>
                <a:ea typeface="굴림" pitchFamily="50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Optima" pitchFamily="2" charset="2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Optima" pitchFamily="2" charset="2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Optima" pitchFamily="2" charset="2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Optima" pitchFamily="2" charset="2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Optima" pitchFamily="2" charset="2"/>
                <a:ea typeface="굴림" pitchFamily="50" charset="-127"/>
              </a:defRPr>
            </a:lvl9pPr>
          </a:lstStyle>
          <a:p>
            <a:pPr algn="ctr" eaLnBrk="1" hangingPunct="1">
              <a:buFont typeface="Wingdings" pitchFamily="2" charset="2"/>
              <a:buNone/>
              <a:defRPr/>
            </a:pPr>
            <a:endParaRPr lang="ko-KR" altLang="en-US" smtClean="0"/>
          </a:p>
        </p:txBody>
      </p:sp>
      <p:grpSp>
        <p:nvGrpSpPr>
          <p:cNvPr id="5" name="Group 4"/>
          <p:cNvGrpSpPr>
            <a:grpSpLocks/>
          </p:cNvGrpSpPr>
          <p:nvPr userDrawn="1"/>
        </p:nvGrpSpPr>
        <p:grpSpPr bwMode="auto">
          <a:xfrm rot="10800000">
            <a:off x="7192963" y="4168775"/>
            <a:ext cx="2455862" cy="2705100"/>
            <a:chOff x="321" y="0"/>
            <a:chExt cx="1682" cy="1704"/>
          </a:xfrm>
        </p:grpSpPr>
        <p:sp>
          <p:nvSpPr>
            <p:cNvPr id="6" name="Freeform 5"/>
            <p:cNvSpPr>
              <a:spLocks/>
            </p:cNvSpPr>
            <p:nvPr userDrawn="1"/>
          </p:nvSpPr>
          <p:spPr bwMode="auto">
            <a:xfrm>
              <a:off x="321" y="0"/>
              <a:ext cx="1454" cy="1704"/>
            </a:xfrm>
            <a:custGeom>
              <a:avLst/>
              <a:gdLst>
                <a:gd name="T0" fmla="*/ 958 w 1454"/>
                <a:gd name="T1" fmla="*/ 0 h 1704"/>
                <a:gd name="T2" fmla="*/ 958 w 1454"/>
                <a:gd name="T3" fmla="*/ 0 h 1704"/>
                <a:gd name="T4" fmla="*/ 876 w 1454"/>
                <a:gd name="T5" fmla="*/ 10 h 1704"/>
                <a:gd name="T6" fmla="*/ 794 w 1454"/>
                <a:gd name="T7" fmla="*/ 32 h 1704"/>
                <a:gd name="T8" fmla="*/ 716 w 1454"/>
                <a:gd name="T9" fmla="*/ 66 h 1704"/>
                <a:gd name="T10" fmla="*/ 640 w 1454"/>
                <a:gd name="T11" fmla="*/ 112 h 1704"/>
                <a:gd name="T12" fmla="*/ 566 w 1454"/>
                <a:gd name="T13" fmla="*/ 170 h 1704"/>
                <a:gd name="T14" fmla="*/ 496 w 1454"/>
                <a:gd name="T15" fmla="*/ 240 h 1704"/>
                <a:gd name="T16" fmla="*/ 428 w 1454"/>
                <a:gd name="T17" fmla="*/ 318 h 1704"/>
                <a:gd name="T18" fmla="*/ 366 w 1454"/>
                <a:gd name="T19" fmla="*/ 408 h 1704"/>
                <a:gd name="T20" fmla="*/ 306 w 1454"/>
                <a:gd name="T21" fmla="*/ 506 h 1704"/>
                <a:gd name="T22" fmla="*/ 252 w 1454"/>
                <a:gd name="T23" fmla="*/ 612 h 1704"/>
                <a:gd name="T24" fmla="*/ 200 w 1454"/>
                <a:gd name="T25" fmla="*/ 726 h 1704"/>
                <a:gd name="T26" fmla="*/ 156 w 1454"/>
                <a:gd name="T27" fmla="*/ 848 h 1704"/>
                <a:gd name="T28" fmla="*/ 114 w 1454"/>
                <a:gd name="T29" fmla="*/ 978 h 1704"/>
                <a:gd name="T30" fmla="*/ 80 w 1454"/>
                <a:gd name="T31" fmla="*/ 1112 h 1704"/>
                <a:gd name="T32" fmla="*/ 50 w 1454"/>
                <a:gd name="T33" fmla="*/ 1254 h 1704"/>
                <a:gd name="T34" fmla="*/ 28 w 1454"/>
                <a:gd name="T35" fmla="*/ 1400 h 1704"/>
                <a:gd name="T36" fmla="*/ 10 w 1454"/>
                <a:gd name="T37" fmla="*/ 1552 h 1704"/>
                <a:gd name="T38" fmla="*/ 0 w 1454"/>
                <a:gd name="T39" fmla="*/ 1704 h 1704"/>
                <a:gd name="T40" fmla="*/ 1454 w 1454"/>
                <a:gd name="T41" fmla="*/ 1704 h 1704"/>
                <a:gd name="T42" fmla="*/ 1454 w 1454"/>
                <a:gd name="T43" fmla="*/ 0 h 1704"/>
                <a:gd name="T44" fmla="*/ 958 w 1454"/>
                <a:gd name="T45" fmla="*/ 0 h 1704"/>
                <a:gd name="T46" fmla="*/ 958 w 1454"/>
                <a:gd name="T47" fmla="*/ 0 h 1704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1454" h="1704">
                  <a:moveTo>
                    <a:pt x="958" y="0"/>
                  </a:moveTo>
                  <a:lnTo>
                    <a:pt x="958" y="0"/>
                  </a:lnTo>
                  <a:lnTo>
                    <a:pt x="876" y="10"/>
                  </a:lnTo>
                  <a:lnTo>
                    <a:pt x="794" y="32"/>
                  </a:lnTo>
                  <a:lnTo>
                    <a:pt x="716" y="66"/>
                  </a:lnTo>
                  <a:lnTo>
                    <a:pt x="640" y="112"/>
                  </a:lnTo>
                  <a:lnTo>
                    <a:pt x="566" y="170"/>
                  </a:lnTo>
                  <a:lnTo>
                    <a:pt x="496" y="240"/>
                  </a:lnTo>
                  <a:lnTo>
                    <a:pt x="428" y="318"/>
                  </a:lnTo>
                  <a:lnTo>
                    <a:pt x="366" y="408"/>
                  </a:lnTo>
                  <a:lnTo>
                    <a:pt x="306" y="506"/>
                  </a:lnTo>
                  <a:lnTo>
                    <a:pt x="252" y="612"/>
                  </a:lnTo>
                  <a:lnTo>
                    <a:pt x="200" y="726"/>
                  </a:lnTo>
                  <a:lnTo>
                    <a:pt x="156" y="848"/>
                  </a:lnTo>
                  <a:lnTo>
                    <a:pt x="114" y="978"/>
                  </a:lnTo>
                  <a:lnTo>
                    <a:pt x="80" y="1112"/>
                  </a:lnTo>
                  <a:lnTo>
                    <a:pt x="50" y="1254"/>
                  </a:lnTo>
                  <a:lnTo>
                    <a:pt x="28" y="1400"/>
                  </a:lnTo>
                  <a:lnTo>
                    <a:pt x="10" y="1552"/>
                  </a:lnTo>
                  <a:lnTo>
                    <a:pt x="0" y="1704"/>
                  </a:lnTo>
                  <a:lnTo>
                    <a:pt x="1454" y="1704"/>
                  </a:lnTo>
                  <a:lnTo>
                    <a:pt x="1454" y="0"/>
                  </a:lnTo>
                  <a:lnTo>
                    <a:pt x="958" y="0"/>
                  </a:lnTo>
                  <a:close/>
                </a:path>
              </a:pathLst>
            </a:custGeom>
            <a:solidFill>
              <a:srgbClr val="95AA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" name="Freeform 6"/>
            <p:cNvSpPr>
              <a:spLocks/>
            </p:cNvSpPr>
            <p:nvPr userDrawn="1"/>
          </p:nvSpPr>
          <p:spPr bwMode="auto">
            <a:xfrm>
              <a:off x="429" y="0"/>
              <a:ext cx="1456" cy="1704"/>
            </a:xfrm>
            <a:custGeom>
              <a:avLst/>
              <a:gdLst>
                <a:gd name="T0" fmla="*/ 966 w 1454"/>
                <a:gd name="T1" fmla="*/ 0 h 1704"/>
                <a:gd name="T2" fmla="*/ 966 w 1454"/>
                <a:gd name="T3" fmla="*/ 0 h 1704"/>
                <a:gd name="T4" fmla="*/ 884 w 1454"/>
                <a:gd name="T5" fmla="*/ 10 h 1704"/>
                <a:gd name="T6" fmla="*/ 802 w 1454"/>
                <a:gd name="T7" fmla="*/ 32 h 1704"/>
                <a:gd name="T8" fmla="*/ 724 w 1454"/>
                <a:gd name="T9" fmla="*/ 66 h 1704"/>
                <a:gd name="T10" fmla="*/ 648 w 1454"/>
                <a:gd name="T11" fmla="*/ 112 h 1704"/>
                <a:gd name="T12" fmla="*/ 574 w 1454"/>
                <a:gd name="T13" fmla="*/ 170 h 1704"/>
                <a:gd name="T14" fmla="*/ 504 w 1454"/>
                <a:gd name="T15" fmla="*/ 240 h 1704"/>
                <a:gd name="T16" fmla="*/ 436 w 1454"/>
                <a:gd name="T17" fmla="*/ 318 h 1704"/>
                <a:gd name="T18" fmla="*/ 374 w 1454"/>
                <a:gd name="T19" fmla="*/ 408 h 1704"/>
                <a:gd name="T20" fmla="*/ 306 w 1454"/>
                <a:gd name="T21" fmla="*/ 506 h 1704"/>
                <a:gd name="T22" fmla="*/ 252 w 1454"/>
                <a:gd name="T23" fmla="*/ 612 h 1704"/>
                <a:gd name="T24" fmla="*/ 200 w 1454"/>
                <a:gd name="T25" fmla="*/ 726 h 1704"/>
                <a:gd name="T26" fmla="*/ 156 w 1454"/>
                <a:gd name="T27" fmla="*/ 848 h 1704"/>
                <a:gd name="T28" fmla="*/ 114 w 1454"/>
                <a:gd name="T29" fmla="*/ 978 h 1704"/>
                <a:gd name="T30" fmla="*/ 80 w 1454"/>
                <a:gd name="T31" fmla="*/ 1112 h 1704"/>
                <a:gd name="T32" fmla="*/ 50 w 1454"/>
                <a:gd name="T33" fmla="*/ 1254 h 1704"/>
                <a:gd name="T34" fmla="*/ 28 w 1454"/>
                <a:gd name="T35" fmla="*/ 1400 h 1704"/>
                <a:gd name="T36" fmla="*/ 10 w 1454"/>
                <a:gd name="T37" fmla="*/ 1552 h 1704"/>
                <a:gd name="T38" fmla="*/ 0 w 1454"/>
                <a:gd name="T39" fmla="*/ 1704 h 1704"/>
                <a:gd name="T40" fmla="*/ 1470 w 1454"/>
                <a:gd name="T41" fmla="*/ 1704 h 1704"/>
                <a:gd name="T42" fmla="*/ 1470 w 1454"/>
                <a:gd name="T43" fmla="*/ 0 h 1704"/>
                <a:gd name="T44" fmla="*/ 966 w 1454"/>
                <a:gd name="T45" fmla="*/ 0 h 1704"/>
                <a:gd name="T46" fmla="*/ 966 w 1454"/>
                <a:gd name="T47" fmla="*/ 0 h 1704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1454" h="1704">
                  <a:moveTo>
                    <a:pt x="958" y="0"/>
                  </a:moveTo>
                  <a:lnTo>
                    <a:pt x="958" y="0"/>
                  </a:lnTo>
                  <a:lnTo>
                    <a:pt x="876" y="10"/>
                  </a:lnTo>
                  <a:lnTo>
                    <a:pt x="794" y="32"/>
                  </a:lnTo>
                  <a:lnTo>
                    <a:pt x="716" y="66"/>
                  </a:lnTo>
                  <a:lnTo>
                    <a:pt x="640" y="112"/>
                  </a:lnTo>
                  <a:lnTo>
                    <a:pt x="566" y="170"/>
                  </a:lnTo>
                  <a:lnTo>
                    <a:pt x="496" y="240"/>
                  </a:lnTo>
                  <a:lnTo>
                    <a:pt x="428" y="318"/>
                  </a:lnTo>
                  <a:lnTo>
                    <a:pt x="366" y="408"/>
                  </a:lnTo>
                  <a:lnTo>
                    <a:pt x="306" y="506"/>
                  </a:lnTo>
                  <a:lnTo>
                    <a:pt x="252" y="612"/>
                  </a:lnTo>
                  <a:lnTo>
                    <a:pt x="200" y="726"/>
                  </a:lnTo>
                  <a:lnTo>
                    <a:pt x="156" y="848"/>
                  </a:lnTo>
                  <a:lnTo>
                    <a:pt x="114" y="978"/>
                  </a:lnTo>
                  <a:lnTo>
                    <a:pt x="80" y="1112"/>
                  </a:lnTo>
                  <a:lnTo>
                    <a:pt x="50" y="1254"/>
                  </a:lnTo>
                  <a:lnTo>
                    <a:pt x="28" y="1400"/>
                  </a:lnTo>
                  <a:lnTo>
                    <a:pt x="10" y="1552"/>
                  </a:lnTo>
                  <a:lnTo>
                    <a:pt x="0" y="1704"/>
                  </a:lnTo>
                  <a:lnTo>
                    <a:pt x="1454" y="1704"/>
                  </a:lnTo>
                  <a:lnTo>
                    <a:pt x="1454" y="0"/>
                  </a:lnTo>
                  <a:lnTo>
                    <a:pt x="958" y="0"/>
                  </a:lnTo>
                  <a:close/>
                </a:path>
              </a:pathLst>
            </a:custGeom>
            <a:solidFill>
              <a:srgbClr val="EAEE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" name="Freeform 7"/>
            <p:cNvSpPr>
              <a:spLocks/>
            </p:cNvSpPr>
            <p:nvPr userDrawn="1"/>
          </p:nvSpPr>
          <p:spPr bwMode="auto">
            <a:xfrm>
              <a:off x="549" y="0"/>
              <a:ext cx="1454" cy="1704"/>
            </a:xfrm>
            <a:custGeom>
              <a:avLst/>
              <a:gdLst>
                <a:gd name="T0" fmla="*/ 958 w 1454"/>
                <a:gd name="T1" fmla="*/ 0 h 1704"/>
                <a:gd name="T2" fmla="*/ 958 w 1454"/>
                <a:gd name="T3" fmla="*/ 0 h 1704"/>
                <a:gd name="T4" fmla="*/ 876 w 1454"/>
                <a:gd name="T5" fmla="*/ 10 h 1704"/>
                <a:gd name="T6" fmla="*/ 794 w 1454"/>
                <a:gd name="T7" fmla="*/ 32 h 1704"/>
                <a:gd name="T8" fmla="*/ 716 w 1454"/>
                <a:gd name="T9" fmla="*/ 66 h 1704"/>
                <a:gd name="T10" fmla="*/ 640 w 1454"/>
                <a:gd name="T11" fmla="*/ 112 h 1704"/>
                <a:gd name="T12" fmla="*/ 566 w 1454"/>
                <a:gd name="T13" fmla="*/ 170 h 1704"/>
                <a:gd name="T14" fmla="*/ 496 w 1454"/>
                <a:gd name="T15" fmla="*/ 240 h 1704"/>
                <a:gd name="T16" fmla="*/ 428 w 1454"/>
                <a:gd name="T17" fmla="*/ 318 h 1704"/>
                <a:gd name="T18" fmla="*/ 366 w 1454"/>
                <a:gd name="T19" fmla="*/ 408 h 1704"/>
                <a:gd name="T20" fmla="*/ 306 w 1454"/>
                <a:gd name="T21" fmla="*/ 506 h 1704"/>
                <a:gd name="T22" fmla="*/ 252 w 1454"/>
                <a:gd name="T23" fmla="*/ 612 h 1704"/>
                <a:gd name="T24" fmla="*/ 200 w 1454"/>
                <a:gd name="T25" fmla="*/ 726 h 1704"/>
                <a:gd name="T26" fmla="*/ 156 w 1454"/>
                <a:gd name="T27" fmla="*/ 848 h 1704"/>
                <a:gd name="T28" fmla="*/ 114 w 1454"/>
                <a:gd name="T29" fmla="*/ 978 h 1704"/>
                <a:gd name="T30" fmla="*/ 80 w 1454"/>
                <a:gd name="T31" fmla="*/ 1112 h 1704"/>
                <a:gd name="T32" fmla="*/ 50 w 1454"/>
                <a:gd name="T33" fmla="*/ 1254 h 1704"/>
                <a:gd name="T34" fmla="*/ 28 w 1454"/>
                <a:gd name="T35" fmla="*/ 1400 h 1704"/>
                <a:gd name="T36" fmla="*/ 10 w 1454"/>
                <a:gd name="T37" fmla="*/ 1552 h 1704"/>
                <a:gd name="T38" fmla="*/ 0 w 1454"/>
                <a:gd name="T39" fmla="*/ 1704 h 1704"/>
                <a:gd name="T40" fmla="*/ 1454 w 1454"/>
                <a:gd name="T41" fmla="*/ 1704 h 1704"/>
                <a:gd name="T42" fmla="*/ 1454 w 1454"/>
                <a:gd name="T43" fmla="*/ 0 h 1704"/>
                <a:gd name="T44" fmla="*/ 958 w 1454"/>
                <a:gd name="T45" fmla="*/ 0 h 1704"/>
                <a:gd name="T46" fmla="*/ 958 w 1454"/>
                <a:gd name="T47" fmla="*/ 0 h 1704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1454" h="1704">
                  <a:moveTo>
                    <a:pt x="958" y="0"/>
                  </a:moveTo>
                  <a:lnTo>
                    <a:pt x="958" y="0"/>
                  </a:lnTo>
                  <a:lnTo>
                    <a:pt x="876" y="10"/>
                  </a:lnTo>
                  <a:lnTo>
                    <a:pt x="794" y="32"/>
                  </a:lnTo>
                  <a:lnTo>
                    <a:pt x="716" y="66"/>
                  </a:lnTo>
                  <a:lnTo>
                    <a:pt x="640" y="112"/>
                  </a:lnTo>
                  <a:lnTo>
                    <a:pt x="566" y="170"/>
                  </a:lnTo>
                  <a:lnTo>
                    <a:pt x="496" y="240"/>
                  </a:lnTo>
                  <a:lnTo>
                    <a:pt x="428" y="318"/>
                  </a:lnTo>
                  <a:lnTo>
                    <a:pt x="366" y="408"/>
                  </a:lnTo>
                  <a:lnTo>
                    <a:pt x="306" y="506"/>
                  </a:lnTo>
                  <a:lnTo>
                    <a:pt x="252" y="612"/>
                  </a:lnTo>
                  <a:lnTo>
                    <a:pt x="200" y="726"/>
                  </a:lnTo>
                  <a:lnTo>
                    <a:pt x="156" y="848"/>
                  </a:lnTo>
                  <a:lnTo>
                    <a:pt x="114" y="978"/>
                  </a:lnTo>
                  <a:lnTo>
                    <a:pt x="80" y="1112"/>
                  </a:lnTo>
                  <a:lnTo>
                    <a:pt x="50" y="1254"/>
                  </a:lnTo>
                  <a:lnTo>
                    <a:pt x="28" y="1400"/>
                  </a:lnTo>
                  <a:lnTo>
                    <a:pt x="10" y="1552"/>
                  </a:lnTo>
                  <a:lnTo>
                    <a:pt x="0" y="1704"/>
                  </a:lnTo>
                  <a:lnTo>
                    <a:pt x="1454" y="1704"/>
                  </a:lnTo>
                  <a:lnTo>
                    <a:pt x="1454" y="0"/>
                  </a:lnTo>
                  <a:lnTo>
                    <a:pt x="958" y="0"/>
                  </a:lnTo>
                  <a:close/>
                </a:path>
              </a:pathLst>
            </a:custGeom>
            <a:solidFill>
              <a:srgbClr val="95AA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9" name="Rectangle 8"/>
          <p:cNvSpPr>
            <a:spLocks noChangeArrowheads="1"/>
          </p:cNvSpPr>
          <p:nvPr userDrawn="1"/>
        </p:nvSpPr>
        <p:spPr bwMode="auto">
          <a:xfrm rot="10800000" flipV="1">
            <a:off x="0" y="0"/>
            <a:ext cx="2363788" cy="1700213"/>
          </a:xfrm>
          <a:prstGeom prst="rect">
            <a:avLst/>
          </a:prstGeom>
          <a:gradFill rotWithShape="1">
            <a:gsLst>
              <a:gs pos="0">
                <a:srgbClr val="7D95D1"/>
              </a:gs>
              <a:gs pos="100000">
                <a:srgbClr val="4669AF"/>
              </a:gs>
            </a:gsLst>
            <a:lin ang="2700000" scaled="1"/>
          </a:gradFill>
          <a:ln>
            <a:noFill/>
          </a:ln>
          <a:extLst/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Optima" pitchFamily="2" charset="2"/>
                <a:ea typeface="굴림" pitchFamily="50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Optima" pitchFamily="2" charset="2"/>
                <a:ea typeface="굴림" pitchFamily="50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Optima" pitchFamily="2" charset="2"/>
                <a:ea typeface="굴림" pitchFamily="50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Optima" pitchFamily="2" charset="2"/>
                <a:ea typeface="굴림" pitchFamily="50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Optima" pitchFamily="2" charset="2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Optima" pitchFamily="2" charset="2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Optima" pitchFamily="2" charset="2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Optima" pitchFamily="2" charset="2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Optima" pitchFamily="2" charset="2"/>
                <a:ea typeface="굴림" pitchFamily="50" charset="-127"/>
              </a:defRPr>
            </a:lvl9pPr>
          </a:lstStyle>
          <a:p>
            <a:pPr algn="ctr" eaLnBrk="1" hangingPunct="1">
              <a:buFont typeface="Wingdings" pitchFamily="2" charset="2"/>
              <a:buNone/>
              <a:defRPr/>
            </a:pPr>
            <a:endParaRPr lang="ko-KR" altLang="en-US" smtClean="0"/>
          </a:p>
        </p:txBody>
      </p:sp>
      <p:sp>
        <p:nvSpPr>
          <p:cNvPr id="10" name="Rectangle 9"/>
          <p:cNvSpPr>
            <a:spLocks noChangeArrowheads="1"/>
          </p:cNvSpPr>
          <p:nvPr userDrawn="1"/>
        </p:nvSpPr>
        <p:spPr bwMode="auto">
          <a:xfrm flipV="1">
            <a:off x="0" y="4960938"/>
            <a:ext cx="7620000" cy="1916112"/>
          </a:xfrm>
          <a:prstGeom prst="rect">
            <a:avLst/>
          </a:prstGeom>
          <a:solidFill>
            <a:srgbClr val="95AAD3"/>
          </a:solidFill>
          <a:ln>
            <a:noFill/>
          </a:ln>
          <a:extLst/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Optima" pitchFamily="2" charset="2"/>
                <a:ea typeface="굴림" pitchFamily="50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Optima" pitchFamily="2" charset="2"/>
                <a:ea typeface="굴림" pitchFamily="50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Optima" pitchFamily="2" charset="2"/>
                <a:ea typeface="굴림" pitchFamily="50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Optima" pitchFamily="2" charset="2"/>
                <a:ea typeface="굴림" pitchFamily="50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Optima" pitchFamily="2" charset="2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Optima" pitchFamily="2" charset="2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Optima" pitchFamily="2" charset="2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Optima" pitchFamily="2" charset="2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Optima" pitchFamily="2" charset="2"/>
                <a:ea typeface="굴림" pitchFamily="50" charset="-127"/>
              </a:defRPr>
            </a:lvl9pPr>
          </a:lstStyle>
          <a:p>
            <a:pPr algn="ctr" eaLnBrk="1" hangingPunct="1">
              <a:buFont typeface="Wingdings" pitchFamily="2" charset="2"/>
              <a:buNone/>
              <a:defRPr/>
            </a:pPr>
            <a:endParaRPr lang="ko-KR" altLang="en-US" smtClean="0"/>
          </a:p>
        </p:txBody>
      </p:sp>
      <p:sp>
        <p:nvSpPr>
          <p:cNvPr id="11" name="Rectangle 11"/>
          <p:cNvSpPr>
            <a:spLocks noChangeArrowheads="1"/>
          </p:cNvSpPr>
          <p:nvPr userDrawn="1"/>
        </p:nvSpPr>
        <p:spPr bwMode="auto">
          <a:xfrm flipV="1">
            <a:off x="2271713" y="-1588"/>
            <a:ext cx="7634287" cy="2709863"/>
          </a:xfrm>
          <a:prstGeom prst="rect">
            <a:avLst/>
          </a:prstGeom>
          <a:gradFill rotWithShape="1">
            <a:gsLst>
              <a:gs pos="0">
                <a:srgbClr val="95AAD3"/>
              </a:gs>
              <a:gs pos="100000">
                <a:srgbClr val="4669AF"/>
              </a:gs>
            </a:gsLst>
            <a:lin ang="5400000" scaled="1"/>
          </a:gradFill>
          <a:ln>
            <a:noFill/>
          </a:ln>
          <a:extLst/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Optima" pitchFamily="2" charset="2"/>
                <a:ea typeface="굴림" pitchFamily="50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Optima" pitchFamily="2" charset="2"/>
                <a:ea typeface="굴림" pitchFamily="50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Optima" pitchFamily="2" charset="2"/>
                <a:ea typeface="굴림" pitchFamily="50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Optima" pitchFamily="2" charset="2"/>
                <a:ea typeface="굴림" pitchFamily="50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Optima" pitchFamily="2" charset="2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Optima" pitchFamily="2" charset="2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Optima" pitchFamily="2" charset="2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Optima" pitchFamily="2" charset="2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Optima" pitchFamily="2" charset="2"/>
                <a:ea typeface="굴림" pitchFamily="50" charset="-127"/>
              </a:defRPr>
            </a:lvl9pPr>
          </a:lstStyle>
          <a:p>
            <a:pPr algn="ctr" eaLnBrk="1" hangingPunct="1">
              <a:buFont typeface="Wingdings" pitchFamily="2" charset="2"/>
              <a:buNone/>
              <a:defRPr/>
            </a:pPr>
            <a:endParaRPr lang="ko-KR" altLang="en-US" smtClean="0"/>
          </a:p>
        </p:txBody>
      </p:sp>
      <p:grpSp>
        <p:nvGrpSpPr>
          <p:cNvPr id="12" name="Group 12"/>
          <p:cNvGrpSpPr>
            <a:grpSpLocks/>
          </p:cNvGrpSpPr>
          <p:nvPr userDrawn="1"/>
        </p:nvGrpSpPr>
        <p:grpSpPr bwMode="auto">
          <a:xfrm>
            <a:off x="509588" y="0"/>
            <a:ext cx="2670175" cy="2705100"/>
            <a:chOff x="321" y="0"/>
            <a:chExt cx="1682" cy="1704"/>
          </a:xfrm>
        </p:grpSpPr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321" y="0"/>
              <a:ext cx="1454" cy="1704"/>
            </a:xfrm>
            <a:custGeom>
              <a:avLst/>
              <a:gdLst>
                <a:gd name="T0" fmla="*/ 958 w 1454"/>
                <a:gd name="T1" fmla="*/ 0 h 1704"/>
                <a:gd name="T2" fmla="*/ 958 w 1454"/>
                <a:gd name="T3" fmla="*/ 0 h 1704"/>
                <a:gd name="T4" fmla="*/ 876 w 1454"/>
                <a:gd name="T5" fmla="*/ 10 h 1704"/>
                <a:gd name="T6" fmla="*/ 794 w 1454"/>
                <a:gd name="T7" fmla="*/ 32 h 1704"/>
                <a:gd name="T8" fmla="*/ 716 w 1454"/>
                <a:gd name="T9" fmla="*/ 66 h 1704"/>
                <a:gd name="T10" fmla="*/ 640 w 1454"/>
                <a:gd name="T11" fmla="*/ 112 h 1704"/>
                <a:gd name="T12" fmla="*/ 566 w 1454"/>
                <a:gd name="T13" fmla="*/ 170 h 1704"/>
                <a:gd name="T14" fmla="*/ 496 w 1454"/>
                <a:gd name="T15" fmla="*/ 240 h 1704"/>
                <a:gd name="T16" fmla="*/ 428 w 1454"/>
                <a:gd name="T17" fmla="*/ 318 h 1704"/>
                <a:gd name="T18" fmla="*/ 366 w 1454"/>
                <a:gd name="T19" fmla="*/ 408 h 1704"/>
                <a:gd name="T20" fmla="*/ 306 w 1454"/>
                <a:gd name="T21" fmla="*/ 506 h 1704"/>
                <a:gd name="T22" fmla="*/ 252 w 1454"/>
                <a:gd name="T23" fmla="*/ 612 h 1704"/>
                <a:gd name="T24" fmla="*/ 200 w 1454"/>
                <a:gd name="T25" fmla="*/ 726 h 1704"/>
                <a:gd name="T26" fmla="*/ 156 w 1454"/>
                <a:gd name="T27" fmla="*/ 848 h 1704"/>
                <a:gd name="T28" fmla="*/ 114 w 1454"/>
                <a:gd name="T29" fmla="*/ 978 h 1704"/>
                <a:gd name="T30" fmla="*/ 80 w 1454"/>
                <a:gd name="T31" fmla="*/ 1112 h 1704"/>
                <a:gd name="T32" fmla="*/ 50 w 1454"/>
                <a:gd name="T33" fmla="*/ 1254 h 1704"/>
                <a:gd name="T34" fmla="*/ 28 w 1454"/>
                <a:gd name="T35" fmla="*/ 1400 h 1704"/>
                <a:gd name="T36" fmla="*/ 10 w 1454"/>
                <a:gd name="T37" fmla="*/ 1552 h 1704"/>
                <a:gd name="T38" fmla="*/ 0 w 1454"/>
                <a:gd name="T39" fmla="*/ 1704 h 1704"/>
                <a:gd name="T40" fmla="*/ 1454 w 1454"/>
                <a:gd name="T41" fmla="*/ 1704 h 1704"/>
                <a:gd name="T42" fmla="*/ 1454 w 1454"/>
                <a:gd name="T43" fmla="*/ 0 h 1704"/>
                <a:gd name="T44" fmla="*/ 958 w 1454"/>
                <a:gd name="T45" fmla="*/ 0 h 1704"/>
                <a:gd name="T46" fmla="*/ 958 w 1454"/>
                <a:gd name="T47" fmla="*/ 0 h 1704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1454" h="1704">
                  <a:moveTo>
                    <a:pt x="958" y="0"/>
                  </a:moveTo>
                  <a:lnTo>
                    <a:pt x="958" y="0"/>
                  </a:lnTo>
                  <a:lnTo>
                    <a:pt x="876" y="10"/>
                  </a:lnTo>
                  <a:lnTo>
                    <a:pt x="794" y="32"/>
                  </a:lnTo>
                  <a:lnTo>
                    <a:pt x="716" y="66"/>
                  </a:lnTo>
                  <a:lnTo>
                    <a:pt x="640" y="112"/>
                  </a:lnTo>
                  <a:lnTo>
                    <a:pt x="566" y="170"/>
                  </a:lnTo>
                  <a:lnTo>
                    <a:pt x="496" y="240"/>
                  </a:lnTo>
                  <a:lnTo>
                    <a:pt x="428" y="318"/>
                  </a:lnTo>
                  <a:lnTo>
                    <a:pt x="366" y="408"/>
                  </a:lnTo>
                  <a:lnTo>
                    <a:pt x="306" y="506"/>
                  </a:lnTo>
                  <a:lnTo>
                    <a:pt x="252" y="612"/>
                  </a:lnTo>
                  <a:lnTo>
                    <a:pt x="200" y="726"/>
                  </a:lnTo>
                  <a:lnTo>
                    <a:pt x="156" y="848"/>
                  </a:lnTo>
                  <a:lnTo>
                    <a:pt x="114" y="978"/>
                  </a:lnTo>
                  <a:lnTo>
                    <a:pt x="80" y="1112"/>
                  </a:lnTo>
                  <a:lnTo>
                    <a:pt x="50" y="1254"/>
                  </a:lnTo>
                  <a:lnTo>
                    <a:pt x="28" y="1400"/>
                  </a:lnTo>
                  <a:lnTo>
                    <a:pt x="10" y="1552"/>
                  </a:lnTo>
                  <a:lnTo>
                    <a:pt x="0" y="1704"/>
                  </a:lnTo>
                  <a:lnTo>
                    <a:pt x="1454" y="1704"/>
                  </a:lnTo>
                  <a:lnTo>
                    <a:pt x="1454" y="0"/>
                  </a:lnTo>
                  <a:lnTo>
                    <a:pt x="958" y="0"/>
                  </a:lnTo>
                  <a:close/>
                </a:path>
              </a:pathLst>
            </a:custGeom>
            <a:solidFill>
              <a:srgbClr val="95AA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440" y="0"/>
              <a:ext cx="1454" cy="1704"/>
            </a:xfrm>
            <a:custGeom>
              <a:avLst/>
              <a:gdLst>
                <a:gd name="T0" fmla="*/ 958 w 1454"/>
                <a:gd name="T1" fmla="*/ 0 h 1704"/>
                <a:gd name="T2" fmla="*/ 958 w 1454"/>
                <a:gd name="T3" fmla="*/ 0 h 1704"/>
                <a:gd name="T4" fmla="*/ 876 w 1454"/>
                <a:gd name="T5" fmla="*/ 10 h 1704"/>
                <a:gd name="T6" fmla="*/ 794 w 1454"/>
                <a:gd name="T7" fmla="*/ 32 h 1704"/>
                <a:gd name="T8" fmla="*/ 716 w 1454"/>
                <a:gd name="T9" fmla="*/ 66 h 1704"/>
                <a:gd name="T10" fmla="*/ 640 w 1454"/>
                <a:gd name="T11" fmla="*/ 112 h 1704"/>
                <a:gd name="T12" fmla="*/ 566 w 1454"/>
                <a:gd name="T13" fmla="*/ 170 h 1704"/>
                <a:gd name="T14" fmla="*/ 496 w 1454"/>
                <a:gd name="T15" fmla="*/ 240 h 1704"/>
                <a:gd name="T16" fmla="*/ 428 w 1454"/>
                <a:gd name="T17" fmla="*/ 318 h 1704"/>
                <a:gd name="T18" fmla="*/ 366 w 1454"/>
                <a:gd name="T19" fmla="*/ 408 h 1704"/>
                <a:gd name="T20" fmla="*/ 306 w 1454"/>
                <a:gd name="T21" fmla="*/ 506 h 1704"/>
                <a:gd name="T22" fmla="*/ 252 w 1454"/>
                <a:gd name="T23" fmla="*/ 612 h 1704"/>
                <a:gd name="T24" fmla="*/ 200 w 1454"/>
                <a:gd name="T25" fmla="*/ 726 h 1704"/>
                <a:gd name="T26" fmla="*/ 156 w 1454"/>
                <a:gd name="T27" fmla="*/ 848 h 1704"/>
                <a:gd name="T28" fmla="*/ 114 w 1454"/>
                <a:gd name="T29" fmla="*/ 978 h 1704"/>
                <a:gd name="T30" fmla="*/ 80 w 1454"/>
                <a:gd name="T31" fmla="*/ 1112 h 1704"/>
                <a:gd name="T32" fmla="*/ 50 w 1454"/>
                <a:gd name="T33" fmla="*/ 1254 h 1704"/>
                <a:gd name="T34" fmla="*/ 28 w 1454"/>
                <a:gd name="T35" fmla="*/ 1400 h 1704"/>
                <a:gd name="T36" fmla="*/ 10 w 1454"/>
                <a:gd name="T37" fmla="*/ 1552 h 1704"/>
                <a:gd name="T38" fmla="*/ 0 w 1454"/>
                <a:gd name="T39" fmla="*/ 1704 h 1704"/>
                <a:gd name="T40" fmla="*/ 1454 w 1454"/>
                <a:gd name="T41" fmla="*/ 1704 h 1704"/>
                <a:gd name="T42" fmla="*/ 1454 w 1454"/>
                <a:gd name="T43" fmla="*/ 0 h 1704"/>
                <a:gd name="T44" fmla="*/ 958 w 1454"/>
                <a:gd name="T45" fmla="*/ 0 h 1704"/>
                <a:gd name="T46" fmla="*/ 958 w 1454"/>
                <a:gd name="T47" fmla="*/ 0 h 1704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1454" h="1704">
                  <a:moveTo>
                    <a:pt x="958" y="0"/>
                  </a:moveTo>
                  <a:lnTo>
                    <a:pt x="958" y="0"/>
                  </a:lnTo>
                  <a:lnTo>
                    <a:pt x="876" y="10"/>
                  </a:lnTo>
                  <a:lnTo>
                    <a:pt x="794" y="32"/>
                  </a:lnTo>
                  <a:lnTo>
                    <a:pt x="716" y="66"/>
                  </a:lnTo>
                  <a:lnTo>
                    <a:pt x="640" y="112"/>
                  </a:lnTo>
                  <a:lnTo>
                    <a:pt x="566" y="170"/>
                  </a:lnTo>
                  <a:lnTo>
                    <a:pt x="496" y="240"/>
                  </a:lnTo>
                  <a:lnTo>
                    <a:pt x="428" y="318"/>
                  </a:lnTo>
                  <a:lnTo>
                    <a:pt x="366" y="408"/>
                  </a:lnTo>
                  <a:lnTo>
                    <a:pt x="306" y="506"/>
                  </a:lnTo>
                  <a:lnTo>
                    <a:pt x="252" y="612"/>
                  </a:lnTo>
                  <a:lnTo>
                    <a:pt x="200" y="726"/>
                  </a:lnTo>
                  <a:lnTo>
                    <a:pt x="156" y="848"/>
                  </a:lnTo>
                  <a:lnTo>
                    <a:pt x="114" y="978"/>
                  </a:lnTo>
                  <a:lnTo>
                    <a:pt x="80" y="1112"/>
                  </a:lnTo>
                  <a:lnTo>
                    <a:pt x="50" y="1254"/>
                  </a:lnTo>
                  <a:lnTo>
                    <a:pt x="28" y="1400"/>
                  </a:lnTo>
                  <a:lnTo>
                    <a:pt x="10" y="1552"/>
                  </a:lnTo>
                  <a:lnTo>
                    <a:pt x="0" y="1704"/>
                  </a:lnTo>
                  <a:lnTo>
                    <a:pt x="1454" y="1704"/>
                  </a:lnTo>
                  <a:lnTo>
                    <a:pt x="1454" y="0"/>
                  </a:lnTo>
                  <a:lnTo>
                    <a:pt x="958" y="0"/>
                  </a:lnTo>
                  <a:close/>
                </a:path>
              </a:pathLst>
            </a:custGeom>
            <a:solidFill>
              <a:srgbClr val="EAEE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549" y="0"/>
              <a:ext cx="1454" cy="1704"/>
            </a:xfrm>
            <a:custGeom>
              <a:avLst/>
              <a:gdLst>
                <a:gd name="T0" fmla="*/ 958 w 1454"/>
                <a:gd name="T1" fmla="*/ 0 h 1704"/>
                <a:gd name="T2" fmla="*/ 958 w 1454"/>
                <a:gd name="T3" fmla="*/ 0 h 1704"/>
                <a:gd name="T4" fmla="*/ 876 w 1454"/>
                <a:gd name="T5" fmla="*/ 10 h 1704"/>
                <a:gd name="T6" fmla="*/ 794 w 1454"/>
                <a:gd name="T7" fmla="*/ 32 h 1704"/>
                <a:gd name="T8" fmla="*/ 716 w 1454"/>
                <a:gd name="T9" fmla="*/ 66 h 1704"/>
                <a:gd name="T10" fmla="*/ 640 w 1454"/>
                <a:gd name="T11" fmla="*/ 112 h 1704"/>
                <a:gd name="T12" fmla="*/ 566 w 1454"/>
                <a:gd name="T13" fmla="*/ 170 h 1704"/>
                <a:gd name="T14" fmla="*/ 496 w 1454"/>
                <a:gd name="T15" fmla="*/ 240 h 1704"/>
                <a:gd name="T16" fmla="*/ 428 w 1454"/>
                <a:gd name="T17" fmla="*/ 318 h 1704"/>
                <a:gd name="T18" fmla="*/ 366 w 1454"/>
                <a:gd name="T19" fmla="*/ 408 h 1704"/>
                <a:gd name="T20" fmla="*/ 306 w 1454"/>
                <a:gd name="T21" fmla="*/ 506 h 1704"/>
                <a:gd name="T22" fmla="*/ 252 w 1454"/>
                <a:gd name="T23" fmla="*/ 612 h 1704"/>
                <a:gd name="T24" fmla="*/ 200 w 1454"/>
                <a:gd name="T25" fmla="*/ 726 h 1704"/>
                <a:gd name="T26" fmla="*/ 156 w 1454"/>
                <a:gd name="T27" fmla="*/ 848 h 1704"/>
                <a:gd name="T28" fmla="*/ 114 w 1454"/>
                <a:gd name="T29" fmla="*/ 978 h 1704"/>
                <a:gd name="T30" fmla="*/ 80 w 1454"/>
                <a:gd name="T31" fmla="*/ 1112 h 1704"/>
                <a:gd name="T32" fmla="*/ 50 w 1454"/>
                <a:gd name="T33" fmla="*/ 1254 h 1704"/>
                <a:gd name="T34" fmla="*/ 28 w 1454"/>
                <a:gd name="T35" fmla="*/ 1400 h 1704"/>
                <a:gd name="T36" fmla="*/ 10 w 1454"/>
                <a:gd name="T37" fmla="*/ 1552 h 1704"/>
                <a:gd name="T38" fmla="*/ 0 w 1454"/>
                <a:gd name="T39" fmla="*/ 1704 h 1704"/>
                <a:gd name="T40" fmla="*/ 1454 w 1454"/>
                <a:gd name="T41" fmla="*/ 1704 h 1704"/>
                <a:gd name="T42" fmla="*/ 1454 w 1454"/>
                <a:gd name="T43" fmla="*/ 0 h 1704"/>
                <a:gd name="T44" fmla="*/ 958 w 1454"/>
                <a:gd name="T45" fmla="*/ 0 h 1704"/>
                <a:gd name="T46" fmla="*/ 958 w 1454"/>
                <a:gd name="T47" fmla="*/ 0 h 1704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1454" h="1704">
                  <a:moveTo>
                    <a:pt x="958" y="0"/>
                  </a:moveTo>
                  <a:lnTo>
                    <a:pt x="958" y="0"/>
                  </a:lnTo>
                  <a:lnTo>
                    <a:pt x="876" y="10"/>
                  </a:lnTo>
                  <a:lnTo>
                    <a:pt x="794" y="32"/>
                  </a:lnTo>
                  <a:lnTo>
                    <a:pt x="716" y="66"/>
                  </a:lnTo>
                  <a:lnTo>
                    <a:pt x="640" y="112"/>
                  </a:lnTo>
                  <a:lnTo>
                    <a:pt x="566" y="170"/>
                  </a:lnTo>
                  <a:lnTo>
                    <a:pt x="496" y="240"/>
                  </a:lnTo>
                  <a:lnTo>
                    <a:pt x="428" y="318"/>
                  </a:lnTo>
                  <a:lnTo>
                    <a:pt x="366" y="408"/>
                  </a:lnTo>
                  <a:lnTo>
                    <a:pt x="306" y="506"/>
                  </a:lnTo>
                  <a:lnTo>
                    <a:pt x="252" y="612"/>
                  </a:lnTo>
                  <a:lnTo>
                    <a:pt x="200" y="726"/>
                  </a:lnTo>
                  <a:lnTo>
                    <a:pt x="156" y="848"/>
                  </a:lnTo>
                  <a:lnTo>
                    <a:pt x="114" y="978"/>
                  </a:lnTo>
                  <a:lnTo>
                    <a:pt x="80" y="1112"/>
                  </a:lnTo>
                  <a:lnTo>
                    <a:pt x="50" y="1254"/>
                  </a:lnTo>
                  <a:lnTo>
                    <a:pt x="28" y="1400"/>
                  </a:lnTo>
                  <a:lnTo>
                    <a:pt x="10" y="1552"/>
                  </a:lnTo>
                  <a:lnTo>
                    <a:pt x="0" y="1704"/>
                  </a:lnTo>
                  <a:lnTo>
                    <a:pt x="1454" y="1704"/>
                  </a:lnTo>
                  <a:lnTo>
                    <a:pt x="1454" y="0"/>
                  </a:lnTo>
                  <a:lnTo>
                    <a:pt x="958" y="0"/>
                  </a:lnTo>
                  <a:close/>
                </a:path>
              </a:pathLst>
            </a:custGeom>
            <a:gradFill rotWithShape="1">
              <a:gsLst>
                <a:gs pos="0">
                  <a:srgbClr val="4669AF"/>
                </a:gs>
                <a:gs pos="100000">
                  <a:srgbClr val="95AAD3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6350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17" name="Rectangle 18"/>
          <p:cNvSpPr>
            <a:spLocks noChangeArrowheads="1"/>
          </p:cNvSpPr>
          <p:nvPr userDrawn="1"/>
        </p:nvSpPr>
        <p:spPr bwMode="auto">
          <a:xfrm>
            <a:off x="0" y="1628775"/>
            <a:ext cx="9906000" cy="3324225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Optima" pitchFamily="2" charset="2"/>
                <a:ea typeface="굴림" pitchFamily="50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Optima" pitchFamily="2" charset="2"/>
                <a:ea typeface="굴림" pitchFamily="50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Optima" pitchFamily="2" charset="2"/>
                <a:ea typeface="굴림" pitchFamily="50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Optima" pitchFamily="2" charset="2"/>
                <a:ea typeface="굴림" pitchFamily="50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Optima" pitchFamily="2" charset="2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Optima" pitchFamily="2" charset="2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Optima" pitchFamily="2" charset="2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Optima" pitchFamily="2" charset="2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Optima" pitchFamily="2" charset="2"/>
                <a:ea typeface="굴림" pitchFamily="50" charset="-127"/>
              </a:defRPr>
            </a:lvl9pPr>
          </a:lstStyle>
          <a:p>
            <a:pPr algn="ctr" eaLnBrk="1" hangingPunct="1">
              <a:buFont typeface="Wingdings" pitchFamily="2" charset="2"/>
              <a:buNone/>
              <a:defRPr/>
            </a:pPr>
            <a:endParaRPr lang="ko-KR" altLang="en-US" smtClean="0"/>
          </a:p>
        </p:txBody>
      </p:sp>
      <p:sp>
        <p:nvSpPr>
          <p:cNvPr id="19" name="Line 20"/>
          <p:cNvSpPr>
            <a:spLocks noChangeShapeType="1"/>
          </p:cNvSpPr>
          <p:nvPr userDrawn="1"/>
        </p:nvSpPr>
        <p:spPr bwMode="auto">
          <a:xfrm>
            <a:off x="0" y="1624013"/>
            <a:ext cx="9906000" cy="0"/>
          </a:xfrm>
          <a:prstGeom prst="line">
            <a:avLst/>
          </a:prstGeom>
          <a:noFill/>
          <a:ln w="9525">
            <a:solidFill>
              <a:srgbClr val="92B5D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0" name="Line 21"/>
          <p:cNvSpPr>
            <a:spLocks noChangeShapeType="1"/>
          </p:cNvSpPr>
          <p:nvPr userDrawn="1"/>
        </p:nvSpPr>
        <p:spPr bwMode="auto">
          <a:xfrm>
            <a:off x="0" y="4951413"/>
            <a:ext cx="9906000" cy="0"/>
          </a:xfrm>
          <a:prstGeom prst="line">
            <a:avLst/>
          </a:prstGeom>
          <a:noFill/>
          <a:ln w="9525">
            <a:solidFill>
              <a:srgbClr val="C8D3E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1" name="Line 25"/>
          <p:cNvSpPr>
            <a:spLocks noChangeShapeType="1"/>
          </p:cNvSpPr>
          <p:nvPr userDrawn="1"/>
        </p:nvSpPr>
        <p:spPr bwMode="auto">
          <a:xfrm>
            <a:off x="5673725" y="3213100"/>
            <a:ext cx="4232275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22" name="Line 26"/>
          <p:cNvSpPr>
            <a:spLocks noChangeShapeType="1"/>
          </p:cNvSpPr>
          <p:nvPr userDrawn="1"/>
        </p:nvSpPr>
        <p:spPr bwMode="auto">
          <a:xfrm>
            <a:off x="8266113" y="3213100"/>
            <a:ext cx="0" cy="1655763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23" name="Line 27"/>
          <p:cNvSpPr>
            <a:spLocks noChangeShapeType="1"/>
          </p:cNvSpPr>
          <p:nvPr userDrawn="1"/>
        </p:nvSpPr>
        <p:spPr bwMode="auto">
          <a:xfrm>
            <a:off x="7437438" y="1620838"/>
            <a:ext cx="0" cy="1692275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6724631" name="Rectangle 23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2000250" y="4559300"/>
            <a:ext cx="4094163" cy="384175"/>
          </a:xfrm>
          <a:ln algn="ctr"/>
        </p:spPr>
        <p:txBody>
          <a:bodyPr lIns="91440" tIns="18000" rIns="91440"/>
          <a:lstStyle>
            <a:lvl1pPr algn="just">
              <a:buClr>
                <a:schemeClr val="accent1"/>
              </a:buClr>
              <a:defRPr sz="1500" b="1"/>
            </a:lvl1pPr>
          </a:lstStyle>
          <a:p>
            <a:endParaRPr lang="ko-KR" altLang="ko-KR" dirty="0"/>
          </a:p>
        </p:txBody>
      </p:sp>
      <p:sp>
        <p:nvSpPr>
          <p:cNvPr id="2" name="AutoShape 2" descr="data:image/jpeg;base64,/9j/4AAQSkZJRgABAQAAAQABAAD/2wCEAAkGBxITDxQSEhIVFhUQFBAVFRUQFxgWFxQUFxYdGBYUFRQYHygiGB4lGxsVIjEiJSkrLi8uFx8zODMsNygtLisBCgoKDg0OGxAQGywkICYsLCwsLCwsLy8wLCwuLCwsLCwsLCwsLCwsLCwsLSwsLCwsLCwsLCwsLCwsLDQsNCwsLP/AABEIAGQBkAMBEQACEQEDEQH/xAAbAAEAAwEBAQEAAAAAAAAAAAAABQYHBAEDAv/EAE4QAAEDAgQBBwcGCQgLAAAAAAEAAgMEEQUGEiExBxNBUWFxkRQiMnKBobE0UmJzs8EjM0JTgpLC0dIVFyQ2Q0SiwxYlJjVUVXSDo7Lh/8QAGQEBAAMBAQAAAAAAAAAAAAAAAAIDBAEF/8QAMxEBAAIBAgMFBgYCAwEAAAAAAAECAwQREiExMkFRYYEFExQiM5EjQlKxwfA0cRWh0WL/2gAMAwEAAhEDEQA/ANxQEBAQEBAQEBAQEBAQEBAQEBAQEBAQEBAQEBAQEBAQEBAQEBAQEBAQEBAQEBAQEBAQEBAQEBAQEBAQEBAQEBAQEBAQEBAQEBAQEBAQEBAQEBAQEBAQEBAQEBAQEBAQEBAQEBAQEBAQEBAQEBAQEBAQeOcBxNu9BwVOO0sf4yphb2OkYD4XVlcWS3Ss/ZCclY6yjJs9Ye3+8td6gc74BWRpM0/lR9/j8XDLylUA4Okd3Rn71ZGhy/2UfiaOZ/KjR9Ecx/RA+JUvgMnjCPxVHyPKrTfmJv8AB/Eu/wDH38Yc+Kr4S9HKpS/mZvBn8Sf8ffxh34qvhLoi5TqI8RK3vZf4FRnQZfJ34mjvps/Ye/8Atw36xrm+8hVzo80dyUZ8c96cosUgmF4po5Pq3td8CqbY7V7UTCyL1t0l1qCQgIOOrxARywxFpJnLwCOA0t1bqdab1mfBGbbTEOxQSEBAQEBAQEBAQEBAQEBAQEBAQEBAQEBAQEBAQEBAQEEdiOO0sH46eNnY5w1exo3KspivfsxMoWyVr1lWK/lOo2bRtklPY3SPF37lproMk9eSq2ppHRXK/lUqXbQwxMHW/VIfcWhaa+z6R2pmVNtVbuhA1mdsQk41Dm36Iw1g9wur66XFXuVzmvPehqmtlk/GSvf673H3Eq+KVr0hXNpnrLmDR1KTj1AQEBAQEBB6wkG4JBHAjY+IXBZ8Dz5WU5AL+eYOLJtzb6L+IPfdZsmkx37tp8l1M96+bXMt5ghrIeciO42ex3pMd1H7j0ryM2G2K21m7Hki8bwllUmg8a+W0Pr1H2avx/Tv6furt2oTioWCAgICAgICAgICAgICAgICAgICAgICAgICAgICCLxnMNLSj8PM1pPBvF57mDdW48N8nZhC+StesqPi/KoNxTQX+nPsO/Q3f3hbcfs/9c/Zmtqv0wpmJ5wrZ/TqHAH8mLzG/wCHfxK2002OnSGe2a9usoQ8b9J4k/vVyDy6649ujoCg9aL8N+5cHi6F0C6BdAugAoPQOr3Lg8K6CAgvnI8X+WS29HmRr6r6vM/a96we0Nvdx/tp0valry8huQeNfLaH16j7NX4/p39P3V27UJxULBAQEBAQEBAQEBAQEBAQEBAQEBAQEBAQEBAQQGYs3UtHtI/VJ0RR7u9vQ32q/Dpr5ekcvFVfNWnV8sl5jdWxSylrW6JC1rAbkN0gguPWbnwXdTgjFaIMWTjiZQAzTTyxSwYtE2CW7mhmh7jpts4OAO4PSD0LR8PetotgneFXvYmJjJG0qNkOi53EYGuFw1xe4HgQ0E7jvst2qtw4pmGbDXe8NgjhgknqKfmo/wAEyK9mtvaUO/hXjzNq1rff+w38pmasXy1T2xCnjeL6Z2NcD0lrrG49i9rNb8K0x4PPxx88RPi2LG6KF7KinETA7yYvaQ0A3Osce9rfFePjtaJrbfvb7xExMeSt8m1PG3DmyvjY41FRYa2gmxIaLX7itOsmZy8MT0hTp4jg38ZQPK9A1lXHoa1oMF7NAFyHO6Ar9BMzSd/FVquU8vBdcSYaDD2OoaVkxbo1bXJaW3MhI3dc28Vip+NlmMltmm34dPkjdTeUHFcPqY45Kcjn2uAeGsc27CNw4kAEg29626THlxzMX6M+e9LRE16p2ipY/wDRxz9DdXMSHVpF73O91ntafitt+9bER7n0MsUsZwB7ixpdzdV5xaCdi626ZrT8TEb+BjiPc/dFcjtOx8lTra11mU9tQBtcv4XV3tCZitdvP+FeljeZ9P5dmfKKN5oaqJjWt8obFIGgAbyC2oDqLXD2qGlvMcdJnu3/AOks9YnhtHi+HLHTsYaXQxrbiovpAF7aONlL2fMzxb+X8uaqIjb1TNOIsNwdlRHCx8jmQucXcXOktuXcbC/BUTxZ8/DM8uazlix7xCGzXi+H1mHiTVCyqDWuDGnzw6/nR7DcW61dgxZsWXbnwq8l8d6b8t2cr0mV0UNFJNI2OJhe93BrfiT0DtKja0Vje0uxEzO0NyyXlptFT6bh0klnSvHSRwaOwb+JXh6jPOW2/d3PRxY+CFgWdag8a+W0Pr1H2avx/Tv6furt2oTioWM8xfJOIzTSPGJOax73uazzxoaTcN2cOA2WqubHEbcKO0qKMOrP5TNAKyTXq085rk07M18NV1p4qe74+FHnvsvGEZLxKKeN7sRLmMexz2XedbQblu56Qs1s2OYmOFKIlbc3zujw+pexxa5kTy1zdiCBxBVGKN7xEuz0VvkixKSWjldNK57hO4AyOubaG7b9Cu1NYi0beDlV4meNJ3HA9PYs8JM55F8VnnjqefmfJo8n0847VpuH3tfrsPBatXStZjaPFCstKWRNl+fMzVUlfHQ4fI4PZcPMdgXSEX0lx4Bo49p7Fsw46xTjuhM89oS3Jdml9TE+CocTPTncv2c9hNrntabg+xQ1GKKzvHSXayvSzJMszLjlSzH4oGTyNidJSgxg+aQ4+cLdq2Y6VnDMzHPmhM82prGmIMx5aMUnhNKIpXxh7akvEbi3Vp5u17dVz4rZpaRO+8eCFpRFPkLEXsa/y1vnta4XllvZwvupznxxO3CbSksNyPi0cjHCuGkPYXASSG7Q4EjcdIuoWz4pjsm0tEx+rdDSTSstqjikc2/C4FxdZaRvaIlKWT5dwfEMShNQcRczz3Ms4uG4ANwGEADfhZbr3pinh4UYiZSn83df/wA0PjL/ABqHxFP0nDPiueTcGqKWF7KioM5c/U1x1ea3SBp84npBPtWbLetp3iNkojZYFW6ICDxzgASTYDck8AOtBlmceUVziYaJ1m7h01t3fV34D6Xh1r1NPooj5sn2/wDWLLqN+VPuzpziSSSSTuSTck9ZJ4r0WVdMg4TXlrqmjliaNRY9kpdZ+kXs5oB69jcFY9Vkxb8GSJX4aX7VZXLB62nxmkeJodLozpd1scRcOjfx9nisWSl9LeOGWilq5684Vbkkov6dO478xGW37XPtfwaVq19vw481Omj558lgy1iGrHa9t9nMYB3xG37RWfNTbTUn+81uO341lVko+bzEGcAakPHc4aviStcW4tLv5Kdts3qv9XVacahYeE1JKO8tkuPvXn1rvp5nwlpmdssR5Imph8kjwukGxdVEkdjdR/aaron3k5L+SE/JFK+aA5Yx/S4D1wn/ANyr/Z/Yn/arVdqElBV1+EQNdUujnptTWBrHHXHcE+a4gbbcD7lXNcWpttTlZKLXwxvbnD88p2C05pWVsTdD3GPVYadbXjbU35w23700WW8XnHJqKV4eOHdQf1ad/wBPL8SoW/y/VOPoehlf+rr/AKqq+Lkz/wCV6wY/o/dE8i342q9Sn+L1d7R7NfX+FWk7U+n8u7AT5TT11Id301W6Vg7OeL22/Sa4e1V5fw7Uv3TG3/WyeP5otXwn+XLy1caTuqf8tT9nfm9P5R1fd6pXNLv9QxOA1aW0TrcQQ0tJv2KnB/kzH+1mX6X2eY82KTA31Bp4o3yRNdZrQNJJGwNrpi4q6iKbzPMvtOLi27lHy3kiqqiHFvNRfnJBa4+gzie/YLdm1dMfnLNjwWv5Q1vLmWqejZphb5zra5Hbvf3noHYNl5ObPfLPzN2PHWkckyqVggg8a+W0Pr1H2avx/Tv6furt2oTioWCDHov61n60/YLfP+P/AHxQ/M2FYE0Hnj/dlV9TJ8FZh7cOT0ZbkXJHltM6byl8WmRzNLBtsAb8e1bc2bgttshEbrE/krIBPl82wPR/9VPxX/zDvC5+Qk3ZVnrNN8HqWs7vUou2dMwCio3y7az5kTT0yHht1Die5ZsWPjtslM7M7yJSyU8Jr3jVLVOc2N0m9mDd8h6y93ub2rdeIyTwd0PP1mptgrE1jnL5ZkdJR1kGKQss2oLuca30S8bPb2B7dx2grlYi0TjnuX6fLOTHGSY23a/h9YyaJksZuyRoc09hXnzE1naWpkebT/tLD9ZR/FbsX0J9UJ7TYOfZ85viFh2lN6yVp4OB7iFwZTy6mzqM9Tav/KW7R9J9P5Qu+tPyYscxrvL3jU1ptttccOKjOp59k4WjYTA2GCKHnA7mmNZqJF3WFrlZbTvMym+1fTMlifHJ6EjXNdvbzSLHfoXImYneBmzeS+NuzMQeBfYDSPGx4rX8TPfVDhfKu5OWsikeMRkJjY91r8dLSbel2LsajeduE4UjyLYhLLSzMke5wikZo1m5aHMuW3PRf4qGrrEWjZ2rRVlSEBBnXK5jj2MjpYyRzwc+Qj5gNms9pvfu7V6OgxRMzee7oyam8x8sMqXqsYgsOU82zUJcGAPjkILmO2s4bamkcDb4BZs+mrm69VuLLNE5W8pkhjcynp2Ql97vvcgni4AAC/aVRXQxvvad1k6mduUbILKuapKESCONjzMWFxkJv5t7DbvK0Z9PGbbeeirHlnH0fDCcxywVj6trWufIZS5rr6fPNzw6l3JgrekU7nK5JrbifWszRJJXsrTGwPj0+aL6TpBAJ6en3LldPFcc49+Ts5Zm/Hs6K7Ok0lZDVljA+naWhovpcDe9/FRrpa1xzTfq7OaZtFvAxXOc09TT1DmMBpS4sa2+kkkE38AlNLWlLUiepbNNrRbwceacxSV0jHyMa0xscwBl7EE33up4MMYYmIlHJknJO8p7C+UiVkLYp4WTBgADnGxIHDULEE9qovoazbirOy2upmI2mN0VmvOE1aGsc1scbDcMZvd3AFzjxtvYdqtwaauLnHOUMmabvtlfO81HGYdDZYrkhrzYtvxAI6D1FRzaSuWeLpLuPPNI27n3zDn+aogMDImQxuFnaDclvzRsAAuYtHWluKZ3l2+ebRtHJFZYzLLROkdE1jjKGB3OX20kkWsR1lW5sFcsRFu5XjyTSd4e4PmiamqZaiMMLp9WtrgdPnO1bb32N/FMmnrekUnudrlmtptHe+mYMxVGIuia6NpdFr0iFriTrte43+aFzFhpgidp6+JfJbJML9kWmxRkQimjjEDRZvPn8IG/NDW8R61l5+qtgmeKszv5dGrDGSI2nou81OxwDXNDgCDZwBFxwNliiZjo0bRL6rjogICCDxr5bQ+vUfZq/H9O/p+6u3ahOKhYIKq3JMQxL+UOdfr1F2izdPoaLX48Fd76eDg2c257rUqXXHjGHiop5IHEtEzHMJbxAPSLqVbcMxJKMyblsUEDoRIZA6RzwSLEXAFvcpZcnvJ3ciNk69twR1ghVuq1kjJ7MOZI1srpDLzeouAFtAIFgO8q7NmnJPRyI2fHOWSRiEkbn1D2NiBAY0C258436yABfsXcWb3ccoJjdZW0MQjbFoboYAGtIBAAFhYFVcU777uWpW8bWjdx5gwSOqpX079muA0kD0HD0XAdi7S81txO8MbbQ+GUsv8AkUBhEz5W6i5usAaL8Q23Rff2ruXJxzvsRGyBzbydtrKk1AqHRuc1otpDh5osD0FWY9RNK8Ozk13QX80Un/G/+M/xq34uP0ucKyZNyIKGYzc+6RzmFliLNAJBvxPUqcufjjbZ2I2dWdcmsxDmi6V0ZgEgGkAg69N7g+qPFcxZpx78nZjdT5OSKT8mtH6TD9zlf8XH6UeF00PJO4PDpK15DS02jaRexva5cVydV4VOFo2I0glhkiJIErHsJHEBwtcLJWdp3TZjLyQOv5lZt9KM39zlsjV+MIcL9w8kB/LrD+jHb4uKTq/CDhXfKWV4aCJzIi5xkcHPc/iSBYbDYCyzZcs5J3lKI2TqrdEBBnXKvl6SUR1UTS7mmlkjRudN7h4HTbzr94Xo6HNWu9J7+jLqccz80MqBXqsQgICAgICAgICAgIBKDuocHqJvxUEj79LWm36x2VdstK9qUq0tbpCzYbyaVsm8hjhH0jrd+q3b3rNfXY46c1tdNeevJbcM5MaRljM58x6idDfBu/vWS+vyT2eS+umrHXmt2H4ZDA3TDEyMfQaBfvI4rJfJa872ndfWsV6Q61BIQEBAQEEHjXy2h9eo+zV+P6d/T91du1CcVCwQEBAQEBAQEBAQEBAQEBAQEBAQEBAQEBAQVXHcg0dQS4NMTzuXQ2AJ6yzgVqxazJTl1jzU3wUt5KXiHJbVNP4GWKQdT7xu+BHvW2mvpPaiYZraW0dJQdTknEGcaZx7WFrvgVfGqxT+ZCcN47kfLgdU30qaYf8AbcfgFZGXHP5o+6E0tHc53UMw4wyDvY79ylx18Y+7nDPg8FFL+ak/Ud+5OOvjBtPg+rMKqDwgmPdG/wDcue8p4x9zht4OmLLVa7hSze1hHxUJz44/NCXu7+DugyLiDv7uR67mj71CdXhjvSjBknuSNNyY1zvSMLO97nHwa371XOvxR03SjTX8kvSck5/tar2RM+9x+5U29o/pqsjS+Mpuj5M6Fnp85J6z7DwbZUW12Wem0LI01IT1Dlmjh3jpomn52gF36xuVRbPkt1tK2uKlekJUBVJvUBAQEBAQEBAQQeNfLaL16j7NX4/p39P3V27UJxULBAQEBAQEBAQEBAQEBAQEBAQEBAQEBAQEBAQEBAQLIPLIPUBAQEBAQEBAQEBAQEBAQEBAsgICAgICAgICAgICAgICAgICAgICAgICAgICAgICAgICAgICAgICAgICAgICAgICAgICAgICAgICAgICAgICAgICAgICAgICAgICAgICAgICAgICAgICAgICAgICAgICAgICAgICAgICAgICAgICAgICAgICAgICAgICAgIP/9k="/>
          <p:cNvSpPr>
            <a:spLocks noChangeAspect="1" noChangeArrowheads="1"/>
          </p:cNvSpPr>
          <p:nvPr userDrawn="1"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4" name="AutoShape 4" descr="data:image/jpeg;base64,/9j/4AAQSkZJRgABAQAAAQABAAD/2wCEAAkGBxITDxQSEhIVFhUQFBAVFRUQFxgWFxQUFxYdGBYUFRQYHygiGB4lGxsVIjEiJSkrLi8uFx8zODMsNygtLisBCgoKDg0OGxAQGywkICYsLCwsLCwsLy8wLCwuLCwsLCwsLCwsLCwsLCwsLSwsLCwsLCwsLCwsLCwsLDQsNCwsLP/AABEIAGQBkAMBEQACEQEDEQH/xAAbAAEAAwEBAQEAAAAAAAAAAAAABQYHBAEDAv/EAE4QAAEDAgQBBwcGCQgLAAAAAAEAAgMEEQUGEiExBxNBUWFxkRQiMnKBobE0UmJzs8EjM0JTgpLC0dIVFyQ2Q0SiwxYlJjVUVXSDo7Lh/8QAGQEBAAMBAQAAAAAAAAAAAAAAAAIDBAEF/8QAMxEBAAIBAgMFBgYCAwEAAAAAAAECAwQREiExMkFRYYEFExQiM5EjQlKxwfA0cRWh0WL/2gAMAwEAAhEDEQA/ANxQEBAQEBAQEBAQEBAQEBAQEBAQEBAQEBAQEBAQEBAQEBAQEBAQEBAQEBAQEBAQEBAQEBAQEBAQEBAQEBAQEBAQEBAQEBAQEBAQEBAQEBAQEBAQEBAQEBAQEBAQEBAQEBAQEBAQEBAQEBAQEBAQEBAQeOcBxNu9BwVOO0sf4yphb2OkYD4XVlcWS3Ss/ZCclY6yjJs9Ye3+8td6gc74BWRpM0/lR9/j8XDLylUA4Okd3Rn71ZGhy/2UfiaOZ/KjR9Ecx/RA+JUvgMnjCPxVHyPKrTfmJv8AB/Eu/wDH38Yc+Kr4S9HKpS/mZvBn8Sf8ffxh34qvhLoi5TqI8RK3vZf4FRnQZfJ34mjvps/Ye/8Atw36xrm+8hVzo80dyUZ8c96cosUgmF4po5Pq3td8CqbY7V7UTCyL1t0l1qCQgIOOrxARywxFpJnLwCOA0t1bqdab1mfBGbbTEOxQSEBAQEBAQEBAQEBAQEBAQEBAQEBAQEBAQEBAQEBAQEEdiOO0sH46eNnY5w1exo3KspivfsxMoWyVr1lWK/lOo2bRtklPY3SPF37lproMk9eSq2ppHRXK/lUqXbQwxMHW/VIfcWhaa+z6R2pmVNtVbuhA1mdsQk41Dm36Iw1g9wur66XFXuVzmvPehqmtlk/GSvf673H3Eq+KVr0hXNpnrLmDR1KTj1AQEBAQEBB6wkG4JBHAjY+IXBZ8Dz5WU5AL+eYOLJtzb6L+IPfdZsmkx37tp8l1M96+bXMt5ghrIeciO42ex3pMd1H7j0ryM2G2K21m7Hki8bwllUmg8a+W0Pr1H2avx/Tv6furt2oTioWCAgICAgICAgICAgICAgICAgICAgICAgICAgICCLxnMNLSj8PM1pPBvF57mDdW48N8nZhC+StesqPi/KoNxTQX+nPsO/Q3f3hbcfs/9c/Zmtqv0wpmJ5wrZ/TqHAH8mLzG/wCHfxK2002OnSGe2a9usoQ8b9J4k/vVyDy6649ujoCg9aL8N+5cHi6F0C6BdAugAoPQOr3Lg8K6CAgvnI8X+WS29HmRr6r6vM/a96we0Nvdx/tp0valry8huQeNfLaH16j7NX4/p39P3V27UJxULBAQEBAQEBAQEBAQEBAQEBAQEBAQEBAQEBAQQGYs3UtHtI/VJ0RR7u9vQ32q/Dpr5ekcvFVfNWnV8sl5jdWxSylrW6JC1rAbkN0gguPWbnwXdTgjFaIMWTjiZQAzTTyxSwYtE2CW7mhmh7jpts4OAO4PSD0LR8PetotgneFXvYmJjJG0qNkOi53EYGuFw1xe4HgQ0E7jvst2qtw4pmGbDXe8NgjhgknqKfmo/wAEyK9mtvaUO/hXjzNq1rff+w38pmasXy1T2xCnjeL6Z2NcD0lrrG49i9rNb8K0x4PPxx88RPi2LG6KF7KinETA7yYvaQ0A3Osce9rfFePjtaJrbfvb7xExMeSt8m1PG3DmyvjY41FRYa2gmxIaLX7itOsmZy8MT0hTp4jg38ZQPK9A1lXHoa1oMF7NAFyHO6Ar9BMzSd/FVquU8vBdcSYaDD2OoaVkxbo1bXJaW3MhI3dc28Vip+NlmMltmm34dPkjdTeUHFcPqY45Kcjn2uAeGsc27CNw4kAEg29626THlxzMX6M+e9LRE16p2ipY/wDRxz9DdXMSHVpF73O91ntafitt+9bER7n0MsUsZwB7ixpdzdV5xaCdi626ZrT8TEb+BjiPc/dFcjtOx8lTra11mU9tQBtcv4XV3tCZitdvP+FeljeZ9P5dmfKKN5oaqJjWt8obFIGgAbyC2oDqLXD2qGlvMcdJnu3/AOks9YnhtHi+HLHTsYaXQxrbiovpAF7aONlL2fMzxb+X8uaqIjb1TNOIsNwdlRHCx8jmQucXcXOktuXcbC/BUTxZ8/DM8uazlix7xCGzXi+H1mHiTVCyqDWuDGnzw6/nR7DcW61dgxZsWXbnwq8l8d6b8t2cr0mV0UNFJNI2OJhe93BrfiT0DtKja0Vje0uxEzO0NyyXlptFT6bh0klnSvHSRwaOwb+JXh6jPOW2/d3PRxY+CFgWdag8a+W0Pr1H2avx/Tv6furt2oTioWM8xfJOIzTSPGJOax73uazzxoaTcN2cOA2WqubHEbcKO0qKMOrP5TNAKyTXq085rk07M18NV1p4qe74+FHnvsvGEZLxKKeN7sRLmMexz2XedbQblu56Qs1s2OYmOFKIlbc3zujw+pexxa5kTy1zdiCBxBVGKN7xEuz0VvkixKSWjldNK57hO4AyOubaG7b9Cu1NYi0beDlV4meNJ3HA9PYs8JM55F8VnnjqefmfJo8n0847VpuH3tfrsPBatXStZjaPFCstKWRNl+fMzVUlfHQ4fI4PZcPMdgXSEX0lx4Bo49p7Fsw46xTjuhM89oS3Jdml9TE+CocTPTncv2c9hNrntabg+xQ1GKKzvHSXayvSzJMszLjlSzH4oGTyNidJSgxg+aQ4+cLdq2Y6VnDMzHPmhM82prGmIMx5aMUnhNKIpXxh7akvEbi3Vp5u17dVz4rZpaRO+8eCFpRFPkLEXsa/y1vnta4XllvZwvupznxxO3CbSksNyPi0cjHCuGkPYXASSG7Q4EjcdIuoWz4pjsm0tEx+rdDSTSstqjikc2/C4FxdZaRvaIlKWT5dwfEMShNQcRczz3Ms4uG4ANwGEADfhZbr3pinh4UYiZSn83df/wA0PjL/ABqHxFP0nDPiueTcGqKWF7KioM5c/U1x1ea3SBp84npBPtWbLetp3iNkojZYFW6ICDxzgASTYDck8AOtBlmceUVziYaJ1m7h01t3fV34D6Xh1r1NPooj5sn2/wDWLLqN+VPuzpziSSSSTuSTck9ZJ4r0WVdMg4TXlrqmjliaNRY9kpdZ+kXs5oB69jcFY9Vkxb8GSJX4aX7VZXLB62nxmkeJodLozpd1scRcOjfx9nisWSl9LeOGWilq5684Vbkkov6dO478xGW37XPtfwaVq19vw481Omj558lgy1iGrHa9t9nMYB3xG37RWfNTbTUn+81uO341lVko+bzEGcAakPHc4aviStcW4tLv5Kdts3qv9XVacahYeE1JKO8tkuPvXn1rvp5nwlpmdssR5Imph8kjwukGxdVEkdjdR/aaron3k5L+SE/JFK+aA5Yx/S4D1wn/ANyr/Z/Yn/arVdqElBV1+EQNdUujnptTWBrHHXHcE+a4gbbcD7lXNcWpttTlZKLXwxvbnD88p2C05pWVsTdD3GPVYadbXjbU35w23700WW8XnHJqKV4eOHdQf1ad/wBPL8SoW/y/VOPoehlf+rr/AKqq+Lkz/wCV6wY/o/dE8i342q9Sn+L1d7R7NfX+FWk7U+n8u7AT5TT11Id301W6Vg7OeL22/Sa4e1V5fw7Uv3TG3/WyeP5otXwn+XLy1caTuqf8tT9nfm9P5R1fd6pXNLv9QxOA1aW0TrcQQ0tJv2KnB/kzH+1mX6X2eY82KTA31Bp4o3yRNdZrQNJJGwNrpi4q6iKbzPMvtOLi27lHy3kiqqiHFvNRfnJBa4+gzie/YLdm1dMfnLNjwWv5Q1vLmWqejZphb5zra5Hbvf3noHYNl5ObPfLPzN2PHWkckyqVggg8a+W0Pr1H2avx/Tv6furt2oTioWCDHov61n60/YLfP+P/AHxQ/M2FYE0Hnj/dlV9TJ8FZh7cOT0ZbkXJHltM6byl8WmRzNLBtsAb8e1bc2bgttshEbrE/krIBPl82wPR/9VPxX/zDvC5+Qk3ZVnrNN8HqWs7vUou2dMwCio3y7az5kTT0yHht1Die5ZsWPjtslM7M7yJSyU8Jr3jVLVOc2N0m9mDd8h6y93ub2rdeIyTwd0PP1mptgrE1jnL5ZkdJR1kGKQss2oLuca30S8bPb2B7dx2grlYi0TjnuX6fLOTHGSY23a/h9YyaJksZuyRoc09hXnzE1naWpkebT/tLD9ZR/FbsX0J9UJ7TYOfZ85viFh2lN6yVp4OB7iFwZTy6mzqM9Tav/KW7R9J9P5Qu+tPyYscxrvL3jU1ptttccOKjOp59k4WjYTA2GCKHnA7mmNZqJF3WFrlZbTvMym+1fTMlifHJ6EjXNdvbzSLHfoXImYneBmzeS+NuzMQeBfYDSPGx4rX8TPfVDhfKu5OWsikeMRkJjY91r8dLSbel2LsajeduE4UjyLYhLLSzMke5wikZo1m5aHMuW3PRf4qGrrEWjZ2rRVlSEBBnXK5jj2MjpYyRzwc+Qj5gNms9pvfu7V6OgxRMzee7oyam8x8sMqXqsYgsOU82zUJcGAPjkILmO2s4bamkcDb4BZs+mrm69VuLLNE5W8pkhjcynp2Ql97vvcgni4AAC/aVRXQxvvad1k6mduUbILKuapKESCONjzMWFxkJv5t7DbvK0Z9PGbbeeirHlnH0fDCcxywVj6trWufIZS5rr6fPNzw6l3JgrekU7nK5JrbifWszRJJXsrTGwPj0+aL6TpBAJ6en3LldPFcc49+Ts5Zm/Hs6K7Ok0lZDVljA+naWhovpcDe9/FRrpa1xzTfq7OaZtFvAxXOc09TT1DmMBpS4sa2+kkkE38AlNLWlLUiepbNNrRbwceacxSV0jHyMa0xscwBl7EE33up4MMYYmIlHJknJO8p7C+UiVkLYp4WTBgADnGxIHDULEE9qovoazbirOy2upmI2mN0VmvOE1aGsc1scbDcMZvd3AFzjxtvYdqtwaauLnHOUMmabvtlfO81HGYdDZYrkhrzYtvxAI6D1FRzaSuWeLpLuPPNI27n3zDn+aogMDImQxuFnaDclvzRsAAuYtHWluKZ3l2+ebRtHJFZYzLLROkdE1jjKGB3OX20kkWsR1lW5sFcsRFu5XjyTSd4e4PmiamqZaiMMLp9WtrgdPnO1bb32N/FMmnrekUnudrlmtptHe+mYMxVGIuia6NpdFr0iFriTrte43+aFzFhpgidp6+JfJbJML9kWmxRkQimjjEDRZvPn8IG/NDW8R61l5+qtgmeKszv5dGrDGSI2nou81OxwDXNDgCDZwBFxwNliiZjo0bRL6rjogICCDxr5bQ+vUfZq/H9O/p+6u3ahOKhYIKq3JMQxL+UOdfr1F2izdPoaLX48Fd76eDg2c257rUqXXHjGHiop5IHEtEzHMJbxAPSLqVbcMxJKMyblsUEDoRIZA6RzwSLEXAFvcpZcnvJ3ciNk69twR1ghVuq1kjJ7MOZI1srpDLzeouAFtAIFgO8q7NmnJPRyI2fHOWSRiEkbn1D2NiBAY0C258436yABfsXcWb3ccoJjdZW0MQjbFoboYAGtIBAAFhYFVcU777uWpW8bWjdx5gwSOqpX079muA0kD0HD0XAdi7S81txO8MbbQ+GUsv8AkUBhEz5W6i5usAaL8Q23Rff2ruXJxzvsRGyBzbydtrKk1AqHRuc1otpDh5osD0FWY9RNK8Ozk13QX80Un/G/+M/xq34uP0ucKyZNyIKGYzc+6RzmFliLNAJBvxPUqcufjjbZ2I2dWdcmsxDmi6V0ZgEgGkAg69N7g+qPFcxZpx78nZjdT5OSKT8mtH6TD9zlf8XH6UeF00PJO4PDpK15DS02jaRexva5cVydV4VOFo2I0glhkiJIErHsJHEBwtcLJWdp3TZjLyQOv5lZt9KM39zlsjV+MIcL9w8kB/LrD+jHb4uKTq/CDhXfKWV4aCJzIi5xkcHPc/iSBYbDYCyzZcs5J3lKI2TqrdEBBnXKvl6SUR1UTS7mmlkjRudN7h4HTbzr94Xo6HNWu9J7+jLqccz80MqBXqsQgICAgICAgICAgIBKDuocHqJvxUEj79LWm36x2VdstK9qUq0tbpCzYbyaVsm8hjhH0jrd+q3b3rNfXY46c1tdNeevJbcM5MaRljM58x6idDfBu/vWS+vyT2eS+umrHXmt2H4ZDA3TDEyMfQaBfvI4rJfJa872ndfWsV6Q61BIQEBAQEEHjXy2h9eo+zV+P6d/T91du1CcVCwQEBAQEBAQEBAQEBAQEBAQEBAQEBAQEBAQVXHcg0dQS4NMTzuXQ2AJ6yzgVqxazJTl1jzU3wUt5KXiHJbVNP4GWKQdT7xu+BHvW2mvpPaiYZraW0dJQdTknEGcaZx7WFrvgVfGqxT+ZCcN47kfLgdU30qaYf8AbcfgFZGXHP5o+6E0tHc53UMw4wyDvY79ylx18Y+7nDPg8FFL+ak/Ud+5OOvjBtPg+rMKqDwgmPdG/wDcue8p4x9zht4OmLLVa7hSze1hHxUJz44/NCXu7+DugyLiDv7uR67mj71CdXhjvSjBknuSNNyY1zvSMLO97nHwa371XOvxR03SjTX8kvSck5/tar2RM+9x+5U29o/pqsjS+Mpuj5M6Fnp85J6z7DwbZUW12Wem0LI01IT1Dlmjh3jpomn52gF36xuVRbPkt1tK2uKlekJUBVJvUBAQEBAQEBAQQeNfLaL16j7NX4/p39P3V27UJxULBAQEBAQEBAQEBAQEBAQEBAQEBAQEBAQEBAQEBAQLIPLIPUBAQEBAQEBAQEBAQEBAQEBAsgICAgICAgICAgICAgICAgICAgICAgICAgICAgICAgICAgICAgICAgICAgICAgICAgICAgICAgICAgICAgICAgICAgICAgICAgICAgICAgICAgICAgICAgICAgICAgICAgICAgICAgICAgICAgICAgICAgICAgICAgICAgIP/9k="/>
          <p:cNvSpPr>
            <a:spLocks noChangeAspect="1" noChangeArrowheads="1"/>
          </p:cNvSpPr>
          <p:nvPr userDrawn="1"/>
        </p:nvSpPr>
        <p:spPr bwMode="auto">
          <a:xfrm>
            <a:off x="152400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9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E707CF-52BA-4E41-AF6B-7D7DCDE17864}" type="slidenum">
              <a:rPr lang="en-GB" altLang="ko-KR"/>
              <a:pPr>
                <a:defRPr/>
              </a:pPr>
              <a:t>‹#›</a:t>
            </a:fld>
            <a:endParaRPr lang="en-GB" altLang="ko-KR"/>
          </a:p>
        </p:txBody>
      </p:sp>
    </p:spTree>
    <p:extLst>
      <p:ext uri="{BB962C8B-B14F-4D97-AF65-F5344CB8AC3E}">
        <p14:creationId xmlns:p14="http://schemas.microsoft.com/office/powerpoint/2010/main" val="3084693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 flipV="1">
            <a:off x="0" y="0"/>
            <a:ext cx="1860550" cy="323850"/>
          </a:xfrm>
          <a:prstGeom prst="rect">
            <a:avLst/>
          </a:prstGeom>
          <a:gradFill rotWithShape="1">
            <a:gsLst>
              <a:gs pos="0">
                <a:srgbClr val="7D95D1"/>
              </a:gs>
              <a:gs pos="100000">
                <a:srgbClr val="4669AF"/>
              </a:gs>
            </a:gsLst>
            <a:lin ang="2700000" scaled="1"/>
          </a:gradFill>
          <a:ln>
            <a:noFill/>
          </a:ln>
          <a:extLst/>
        </p:spPr>
        <p:txBody>
          <a:bodyPr rot="10800000" wrap="none" anchor="ctr"/>
          <a:lstStyle>
            <a:lvl1pPr marL="169863" indent="-169863" eaLnBrk="0" hangingPunct="0">
              <a:tabLst>
                <a:tab pos="663575" algn="l"/>
                <a:tab pos="1630363" algn="l"/>
              </a:tabLst>
              <a:defRPr kumimoji="1" sz="1200" b="1">
                <a:solidFill>
                  <a:schemeClr val="tx1"/>
                </a:solidFill>
                <a:latin typeface="Optima" pitchFamily="2" charset="2"/>
                <a:ea typeface="굴림" pitchFamily="50" charset="-127"/>
              </a:defRPr>
            </a:lvl1pPr>
            <a:lvl2pPr marL="742950" indent="-285750" eaLnBrk="0" hangingPunct="0">
              <a:tabLst>
                <a:tab pos="663575" algn="l"/>
                <a:tab pos="1630363" algn="l"/>
              </a:tabLst>
              <a:defRPr kumimoji="1" sz="1200" b="1">
                <a:solidFill>
                  <a:schemeClr val="tx1"/>
                </a:solidFill>
                <a:latin typeface="Optima" pitchFamily="2" charset="2"/>
                <a:ea typeface="굴림" pitchFamily="50" charset="-127"/>
              </a:defRPr>
            </a:lvl2pPr>
            <a:lvl3pPr marL="1143000" indent="-228600" eaLnBrk="0" hangingPunct="0">
              <a:tabLst>
                <a:tab pos="663575" algn="l"/>
                <a:tab pos="1630363" algn="l"/>
              </a:tabLst>
              <a:defRPr kumimoji="1" sz="1200" b="1">
                <a:solidFill>
                  <a:schemeClr val="tx1"/>
                </a:solidFill>
                <a:latin typeface="Optima" pitchFamily="2" charset="2"/>
                <a:ea typeface="굴림" pitchFamily="50" charset="-127"/>
              </a:defRPr>
            </a:lvl3pPr>
            <a:lvl4pPr marL="1600200" indent="-228600" eaLnBrk="0" hangingPunct="0">
              <a:tabLst>
                <a:tab pos="663575" algn="l"/>
                <a:tab pos="1630363" algn="l"/>
              </a:tabLst>
              <a:defRPr kumimoji="1" sz="1200" b="1">
                <a:solidFill>
                  <a:schemeClr val="tx1"/>
                </a:solidFill>
                <a:latin typeface="Optima" pitchFamily="2" charset="2"/>
                <a:ea typeface="굴림" pitchFamily="50" charset="-127"/>
              </a:defRPr>
            </a:lvl4pPr>
            <a:lvl5pPr marL="2057400" indent="-228600" eaLnBrk="0" hangingPunct="0">
              <a:tabLst>
                <a:tab pos="663575" algn="l"/>
                <a:tab pos="1630363" algn="l"/>
              </a:tabLst>
              <a:defRPr kumimoji="1" sz="1200" b="1">
                <a:solidFill>
                  <a:schemeClr val="tx1"/>
                </a:solidFill>
                <a:latin typeface="Optima" pitchFamily="2" charset="2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63575" algn="l"/>
                <a:tab pos="1630363" algn="l"/>
              </a:tabLst>
              <a:defRPr kumimoji="1" sz="1200" b="1">
                <a:solidFill>
                  <a:schemeClr val="tx1"/>
                </a:solidFill>
                <a:latin typeface="Optima" pitchFamily="2" charset="2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63575" algn="l"/>
                <a:tab pos="1630363" algn="l"/>
              </a:tabLst>
              <a:defRPr kumimoji="1" sz="1200" b="1">
                <a:solidFill>
                  <a:schemeClr val="tx1"/>
                </a:solidFill>
                <a:latin typeface="Optima" pitchFamily="2" charset="2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63575" algn="l"/>
                <a:tab pos="1630363" algn="l"/>
              </a:tabLst>
              <a:defRPr kumimoji="1" sz="1200" b="1">
                <a:solidFill>
                  <a:schemeClr val="tx1"/>
                </a:solidFill>
                <a:latin typeface="Optima" pitchFamily="2" charset="2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63575" algn="l"/>
                <a:tab pos="1630363" algn="l"/>
              </a:tabLst>
              <a:defRPr kumimoji="1" sz="1200" b="1">
                <a:solidFill>
                  <a:schemeClr val="tx1"/>
                </a:solidFill>
                <a:latin typeface="Optima" pitchFamily="2" charset="2"/>
                <a:ea typeface="굴림" pitchFamily="50" charset="-127"/>
              </a:defRPr>
            </a:lvl9pPr>
          </a:lstStyle>
          <a:p>
            <a:pPr latinLnBrk="0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endParaRPr lang="ko-KR" altLang="ko-KR" sz="1800" b="0" smtClean="0">
              <a:solidFill>
                <a:schemeClr val="bg1"/>
              </a:solidFill>
              <a:ea typeface="가는각진제목체" pitchFamily="18" charset="-127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 flipV="1">
            <a:off x="1379538" y="0"/>
            <a:ext cx="8526462" cy="1066800"/>
          </a:xfrm>
          <a:prstGeom prst="rect">
            <a:avLst/>
          </a:prstGeom>
          <a:gradFill rotWithShape="1">
            <a:gsLst>
              <a:gs pos="0">
                <a:srgbClr val="95AAD3"/>
              </a:gs>
              <a:gs pos="100000">
                <a:srgbClr val="4669AF"/>
              </a:gs>
            </a:gsLst>
            <a:lin ang="5400000" scaled="1"/>
          </a:gradFill>
          <a:ln>
            <a:noFill/>
          </a:ln>
          <a:extLst/>
        </p:spPr>
        <p:txBody>
          <a:bodyPr rot="10800000" wrap="none" anchor="ctr"/>
          <a:lstStyle>
            <a:lvl1pPr marL="169863" indent="-169863" eaLnBrk="0" hangingPunct="0">
              <a:tabLst>
                <a:tab pos="663575" algn="l"/>
                <a:tab pos="1630363" algn="l"/>
              </a:tabLst>
              <a:defRPr kumimoji="1" sz="1200" b="1">
                <a:solidFill>
                  <a:schemeClr val="tx1"/>
                </a:solidFill>
                <a:latin typeface="Optima" pitchFamily="2" charset="2"/>
                <a:ea typeface="굴림" pitchFamily="50" charset="-127"/>
              </a:defRPr>
            </a:lvl1pPr>
            <a:lvl2pPr marL="742950" indent="-285750" eaLnBrk="0" hangingPunct="0">
              <a:tabLst>
                <a:tab pos="663575" algn="l"/>
                <a:tab pos="1630363" algn="l"/>
              </a:tabLst>
              <a:defRPr kumimoji="1" sz="1200" b="1">
                <a:solidFill>
                  <a:schemeClr val="tx1"/>
                </a:solidFill>
                <a:latin typeface="Optima" pitchFamily="2" charset="2"/>
                <a:ea typeface="굴림" pitchFamily="50" charset="-127"/>
              </a:defRPr>
            </a:lvl2pPr>
            <a:lvl3pPr marL="1143000" indent="-228600" eaLnBrk="0" hangingPunct="0">
              <a:tabLst>
                <a:tab pos="663575" algn="l"/>
                <a:tab pos="1630363" algn="l"/>
              </a:tabLst>
              <a:defRPr kumimoji="1" sz="1200" b="1">
                <a:solidFill>
                  <a:schemeClr val="tx1"/>
                </a:solidFill>
                <a:latin typeface="Optima" pitchFamily="2" charset="2"/>
                <a:ea typeface="굴림" pitchFamily="50" charset="-127"/>
              </a:defRPr>
            </a:lvl3pPr>
            <a:lvl4pPr marL="1600200" indent="-228600" eaLnBrk="0" hangingPunct="0">
              <a:tabLst>
                <a:tab pos="663575" algn="l"/>
                <a:tab pos="1630363" algn="l"/>
              </a:tabLst>
              <a:defRPr kumimoji="1" sz="1200" b="1">
                <a:solidFill>
                  <a:schemeClr val="tx1"/>
                </a:solidFill>
                <a:latin typeface="Optima" pitchFamily="2" charset="2"/>
                <a:ea typeface="굴림" pitchFamily="50" charset="-127"/>
              </a:defRPr>
            </a:lvl4pPr>
            <a:lvl5pPr marL="2057400" indent="-228600" eaLnBrk="0" hangingPunct="0">
              <a:tabLst>
                <a:tab pos="663575" algn="l"/>
                <a:tab pos="1630363" algn="l"/>
              </a:tabLst>
              <a:defRPr kumimoji="1" sz="1200" b="1">
                <a:solidFill>
                  <a:schemeClr val="tx1"/>
                </a:solidFill>
                <a:latin typeface="Optima" pitchFamily="2" charset="2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63575" algn="l"/>
                <a:tab pos="1630363" algn="l"/>
              </a:tabLst>
              <a:defRPr kumimoji="1" sz="1200" b="1">
                <a:solidFill>
                  <a:schemeClr val="tx1"/>
                </a:solidFill>
                <a:latin typeface="Optima" pitchFamily="2" charset="2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63575" algn="l"/>
                <a:tab pos="1630363" algn="l"/>
              </a:tabLst>
              <a:defRPr kumimoji="1" sz="1200" b="1">
                <a:solidFill>
                  <a:schemeClr val="tx1"/>
                </a:solidFill>
                <a:latin typeface="Optima" pitchFamily="2" charset="2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63575" algn="l"/>
                <a:tab pos="1630363" algn="l"/>
              </a:tabLst>
              <a:defRPr kumimoji="1" sz="1200" b="1">
                <a:solidFill>
                  <a:schemeClr val="tx1"/>
                </a:solidFill>
                <a:latin typeface="Optima" pitchFamily="2" charset="2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63575" algn="l"/>
                <a:tab pos="1630363" algn="l"/>
              </a:tabLst>
              <a:defRPr kumimoji="1" sz="1200" b="1">
                <a:solidFill>
                  <a:schemeClr val="tx1"/>
                </a:solidFill>
                <a:latin typeface="Optima" pitchFamily="2" charset="2"/>
                <a:ea typeface="굴림" pitchFamily="50" charset="-127"/>
              </a:defRPr>
            </a:lvl9pPr>
          </a:lstStyle>
          <a:p>
            <a:pPr latinLnBrk="0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endParaRPr lang="ko-KR" altLang="ko-KR" sz="1800" b="0" smtClean="0">
              <a:solidFill>
                <a:schemeClr val="bg1"/>
              </a:solidFill>
              <a:ea typeface="가는각진제목체" pitchFamily="18" charset="-127"/>
            </a:endParaRPr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1595438" cy="1084263"/>
            <a:chOff x="341" y="-4"/>
            <a:chExt cx="1164" cy="1710"/>
          </a:xfrm>
        </p:grpSpPr>
        <p:sp>
          <p:nvSpPr>
            <p:cNvPr id="1039" name="Freeform 5"/>
            <p:cNvSpPr>
              <a:spLocks/>
            </p:cNvSpPr>
            <p:nvPr/>
          </p:nvSpPr>
          <p:spPr bwMode="auto">
            <a:xfrm>
              <a:off x="341" y="-4"/>
              <a:ext cx="1035" cy="1702"/>
            </a:xfrm>
            <a:custGeom>
              <a:avLst/>
              <a:gdLst>
                <a:gd name="T0" fmla="*/ 9898 w 738"/>
                <a:gd name="T1" fmla="*/ 0 h 1208"/>
                <a:gd name="T2" fmla="*/ 0 w 738"/>
                <a:gd name="T3" fmla="*/ 18761 h 1208"/>
                <a:gd name="T4" fmla="*/ 10660 w 738"/>
                <a:gd name="T5" fmla="*/ 18761 h 1208"/>
                <a:gd name="T6" fmla="*/ 10660 w 738"/>
                <a:gd name="T7" fmla="*/ 0 h 1208"/>
                <a:gd name="T8" fmla="*/ 9898 w 738"/>
                <a:gd name="T9" fmla="*/ 0 h 12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8" h="1208">
                  <a:moveTo>
                    <a:pt x="662" y="0"/>
                  </a:moveTo>
                  <a:cubicBezTo>
                    <a:pt x="282" y="80"/>
                    <a:pt x="70" y="666"/>
                    <a:pt x="0" y="1208"/>
                  </a:cubicBezTo>
                  <a:cubicBezTo>
                    <a:pt x="184" y="1208"/>
                    <a:pt x="482" y="1208"/>
                    <a:pt x="712" y="1208"/>
                  </a:cubicBezTo>
                  <a:cubicBezTo>
                    <a:pt x="708" y="962"/>
                    <a:pt x="712" y="180"/>
                    <a:pt x="712" y="0"/>
                  </a:cubicBezTo>
                  <a:cubicBezTo>
                    <a:pt x="714" y="0"/>
                    <a:pt x="738" y="1"/>
                    <a:pt x="662" y="0"/>
                  </a:cubicBezTo>
                  <a:close/>
                </a:path>
              </a:pathLst>
            </a:custGeom>
            <a:solidFill>
              <a:srgbClr val="95AA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40" name="Freeform 6"/>
            <p:cNvSpPr>
              <a:spLocks/>
            </p:cNvSpPr>
            <p:nvPr/>
          </p:nvSpPr>
          <p:spPr bwMode="auto">
            <a:xfrm>
              <a:off x="408" y="-4"/>
              <a:ext cx="1034" cy="1702"/>
            </a:xfrm>
            <a:custGeom>
              <a:avLst/>
              <a:gdLst>
                <a:gd name="T0" fmla="*/ 9829 w 738"/>
                <a:gd name="T1" fmla="*/ 0 h 1208"/>
                <a:gd name="T2" fmla="*/ 0 w 738"/>
                <a:gd name="T3" fmla="*/ 18761 h 1208"/>
                <a:gd name="T4" fmla="*/ 10578 w 738"/>
                <a:gd name="T5" fmla="*/ 18761 h 1208"/>
                <a:gd name="T6" fmla="*/ 10578 w 738"/>
                <a:gd name="T7" fmla="*/ 0 h 1208"/>
                <a:gd name="T8" fmla="*/ 9829 w 738"/>
                <a:gd name="T9" fmla="*/ 0 h 12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8" h="1208">
                  <a:moveTo>
                    <a:pt x="662" y="0"/>
                  </a:moveTo>
                  <a:cubicBezTo>
                    <a:pt x="282" y="80"/>
                    <a:pt x="70" y="666"/>
                    <a:pt x="0" y="1208"/>
                  </a:cubicBezTo>
                  <a:cubicBezTo>
                    <a:pt x="184" y="1208"/>
                    <a:pt x="482" y="1208"/>
                    <a:pt x="712" y="1208"/>
                  </a:cubicBezTo>
                  <a:cubicBezTo>
                    <a:pt x="708" y="962"/>
                    <a:pt x="712" y="180"/>
                    <a:pt x="712" y="0"/>
                  </a:cubicBezTo>
                  <a:cubicBezTo>
                    <a:pt x="714" y="0"/>
                    <a:pt x="738" y="1"/>
                    <a:pt x="662" y="0"/>
                  </a:cubicBezTo>
                  <a:close/>
                </a:path>
              </a:pathLst>
            </a:custGeom>
            <a:solidFill>
              <a:srgbClr val="EAEE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41" name="Line 7"/>
            <p:cNvSpPr>
              <a:spLocks noChangeShapeType="1"/>
            </p:cNvSpPr>
            <p:nvPr/>
          </p:nvSpPr>
          <p:spPr bwMode="gray">
            <a:xfrm flipV="1">
              <a:off x="1322" y="1308"/>
              <a:ext cx="0" cy="398"/>
            </a:xfrm>
            <a:prstGeom prst="line">
              <a:avLst/>
            </a:prstGeom>
            <a:noFill/>
            <a:ln w="12700">
              <a:solidFill>
                <a:srgbClr val="345674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42" name="Freeform 8"/>
            <p:cNvSpPr>
              <a:spLocks/>
            </p:cNvSpPr>
            <p:nvPr/>
          </p:nvSpPr>
          <p:spPr bwMode="auto">
            <a:xfrm>
              <a:off x="470" y="-4"/>
              <a:ext cx="1035" cy="1702"/>
            </a:xfrm>
            <a:custGeom>
              <a:avLst/>
              <a:gdLst>
                <a:gd name="T0" fmla="*/ 9898 w 738"/>
                <a:gd name="T1" fmla="*/ 0 h 1208"/>
                <a:gd name="T2" fmla="*/ 0 w 738"/>
                <a:gd name="T3" fmla="*/ 18761 h 1208"/>
                <a:gd name="T4" fmla="*/ 10660 w 738"/>
                <a:gd name="T5" fmla="*/ 18761 h 1208"/>
                <a:gd name="T6" fmla="*/ 10660 w 738"/>
                <a:gd name="T7" fmla="*/ 0 h 1208"/>
                <a:gd name="T8" fmla="*/ 9898 w 738"/>
                <a:gd name="T9" fmla="*/ 0 h 12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8" h="1208">
                  <a:moveTo>
                    <a:pt x="662" y="0"/>
                  </a:moveTo>
                  <a:cubicBezTo>
                    <a:pt x="282" y="80"/>
                    <a:pt x="70" y="666"/>
                    <a:pt x="0" y="1208"/>
                  </a:cubicBezTo>
                  <a:cubicBezTo>
                    <a:pt x="184" y="1208"/>
                    <a:pt x="482" y="1208"/>
                    <a:pt x="712" y="1208"/>
                  </a:cubicBezTo>
                  <a:cubicBezTo>
                    <a:pt x="708" y="962"/>
                    <a:pt x="712" y="180"/>
                    <a:pt x="712" y="0"/>
                  </a:cubicBezTo>
                  <a:cubicBezTo>
                    <a:pt x="714" y="0"/>
                    <a:pt x="738" y="1"/>
                    <a:pt x="662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4669AF"/>
                </a:gs>
                <a:gs pos="100000">
                  <a:srgbClr val="95AAD3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635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1029" name="Rectangle 9"/>
          <p:cNvSpPr>
            <a:spLocks noChangeArrowheads="1"/>
          </p:cNvSpPr>
          <p:nvPr/>
        </p:nvSpPr>
        <p:spPr bwMode="gray">
          <a:xfrm>
            <a:off x="3175" y="323850"/>
            <a:ext cx="9906000" cy="1287463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Optima" pitchFamily="2" charset="2"/>
                <a:ea typeface="굴림" pitchFamily="50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Optima" pitchFamily="2" charset="2"/>
                <a:ea typeface="굴림" pitchFamily="50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Optima" pitchFamily="2" charset="2"/>
                <a:ea typeface="굴림" pitchFamily="50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Optima" pitchFamily="2" charset="2"/>
                <a:ea typeface="굴림" pitchFamily="50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Optima" pitchFamily="2" charset="2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Optima" pitchFamily="2" charset="2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Optima" pitchFamily="2" charset="2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Optima" pitchFamily="2" charset="2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Optima" pitchFamily="2" charset="2"/>
                <a:ea typeface="굴림" pitchFamily="50" charset="-127"/>
              </a:defRPr>
            </a:lvl9pPr>
          </a:lstStyle>
          <a:p>
            <a:pPr algn="ctr" eaLnBrk="1" hangingPunct="1">
              <a:buFont typeface="Wingdings" pitchFamily="2" charset="2"/>
              <a:buNone/>
              <a:defRPr/>
            </a:pPr>
            <a:endParaRPr lang="ko-KR" altLang="en-US" smtClean="0"/>
          </a:p>
        </p:txBody>
      </p:sp>
      <p:sp>
        <p:nvSpPr>
          <p:cNvPr id="1031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344488" y="296863"/>
            <a:ext cx="9288462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제목 </a:t>
            </a:r>
            <a:r>
              <a:rPr lang="en-US" altLang="ko-KR" dirty="0" smtClean="0"/>
              <a:t>insert</a:t>
            </a:r>
          </a:p>
        </p:txBody>
      </p:sp>
      <p:sp>
        <p:nvSpPr>
          <p:cNvPr id="1032" name="Rectangle 15"/>
          <p:cNvSpPr>
            <a:spLocks noChangeArrowheads="1"/>
          </p:cNvSpPr>
          <p:nvPr/>
        </p:nvSpPr>
        <p:spPr bwMode="auto">
          <a:xfrm>
            <a:off x="495300" y="1412875"/>
            <a:ext cx="8915400" cy="503238"/>
          </a:xfrm>
          <a:prstGeom prst="rect">
            <a:avLst/>
          </a:prstGeom>
          <a:noFill/>
          <a:ln>
            <a:noFill/>
          </a:ln>
          <a:extLst/>
        </p:spPr>
        <p:txBody>
          <a:bodyPr lIns="0" rIns="0"/>
          <a:lstStyle>
            <a:lvl1pPr eaLnBrk="0" hangingPunct="0">
              <a:defRPr kumimoji="1" sz="1200" b="1">
                <a:solidFill>
                  <a:schemeClr val="tx1"/>
                </a:solidFill>
                <a:latin typeface="Optima" pitchFamily="2" charset="2"/>
                <a:ea typeface="굴림" pitchFamily="50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Optima" pitchFamily="2" charset="2"/>
                <a:ea typeface="굴림" pitchFamily="50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Optima" pitchFamily="2" charset="2"/>
                <a:ea typeface="굴림" pitchFamily="50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Optima" pitchFamily="2" charset="2"/>
                <a:ea typeface="굴림" pitchFamily="50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Optima" pitchFamily="2" charset="2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Optima" pitchFamily="2" charset="2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Optima" pitchFamily="2" charset="2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Optima" pitchFamily="2" charset="2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Optima" pitchFamily="2" charset="2"/>
                <a:ea typeface="굴림" pitchFamily="50" charset="-127"/>
              </a:defRPr>
            </a:lvl9pPr>
          </a:lstStyle>
          <a:p>
            <a:pPr eaLnBrk="1" hangingPunct="1">
              <a:buFont typeface="Wingdings" pitchFamily="2" charset="2"/>
              <a:buNone/>
              <a:defRPr/>
            </a:pPr>
            <a:endParaRPr lang="ko-KR" altLang="ko-KR" sz="1400" b="0" smtClean="0">
              <a:ea typeface="가는각진제목체" pitchFamily="18" charset="-127"/>
            </a:endParaRPr>
          </a:p>
        </p:txBody>
      </p:sp>
      <p:sp>
        <p:nvSpPr>
          <p:cNvPr id="1033" name="Rectangle 16"/>
          <p:cNvSpPr>
            <a:spLocks noChangeArrowheads="1"/>
          </p:cNvSpPr>
          <p:nvPr/>
        </p:nvSpPr>
        <p:spPr bwMode="auto">
          <a:xfrm>
            <a:off x="344488" y="871538"/>
            <a:ext cx="9561512" cy="36512"/>
          </a:xfrm>
          <a:prstGeom prst="rect">
            <a:avLst/>
          </a:prstGeom>
          <a:gradFill rotWithShape="1">
            <a:gsLst>
              <a:gs pos="0">
                <a:srgbClr val="9999FF"/>
              </a:gs>
              <a:gs pos="100000">
                <a:schemeClr val="accent2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Optima" pitchFamily="2" charset="2"/>
                <a:ea typeface="굴림" pitchFamily="50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Optima" pitchFamily="2" charset="2"/>
                <a:ea typeface="굴림" pitchFamily="50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Optima" pitchFamily="2" charset="2"/>
                <a:ea typeface="굴림" pitchFamily="50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Optima" pitchFamily="2" charset="2"/>
                <a:ea typeface="굴림" pitchFamily="50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Optima" pitchFamily="2" charset="2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Optima" pitchFamily="2" charset="2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Optima" pitchFamily="2" charset="2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Optima" pitchFamily="2" charset="2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Optima" pitchFamily="2" charset="2"/>
                <a:ea typeface="굴림" pitchFamily="50" charset="-127"/>
              </a:defRPr>
            </a:lvl9pPr>
          </a:lstStyle>
          <a:p>
            <a:pPr algn="ctr" eaLnBrk="1" hangingPunct="1">
              <a:buFont typeface="Wingdings" pitchFamily="2" charset="2"/>
              <a:buNone/>
              <a:defRPr/>
            </a:pPr>
            <a:endParaRPr lang="ko-KR" altLang="en-US" smtClean="0"/>
          </a:p>
        </p:txBody>
      </p:sp>
      <p:sp>
        <p:nvSpPr>
          <p:cNvPr id="1034" name="Rectangle 17"/>
          <p:cNvSpPr>
            <a:spLocks noChangeArrowheads="1"/>
          </p:cNvSpPr>
          <p:nvPr/>
        </p:nvSpPr>
        <p:spPr bwMode="auto">
          <a:xfrm>
            <a:off x="7938" y="6496050"/>
            <a:ext cx="9917112" cy="369888"/>
          </a:xfrm>
          <a:prstGeom prst="rect">
            <a:avLst/>
          </a:prstGeom>
          <a:gradFill rotWithShape="1">
            <a:gsLst>
              <a:gs pos="0">
                <a:srgbClr val="FFFFFF">
                  <a:alpha val="0"/>
                </a:srgbClr>
              </a:gs>
              <a:gs pos="100000">
                <a:srgbClr val="4669A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Optima" pitchFamily="2" charset="2"/>
                <a:ea typeface="굴림" pitchFamily="50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Optima" pitchFamily="2" charset="2"/>
                <a:ea typeface="굴림" pitchFamily="50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Optima" pitchFamily="2" charset="2"/>
                <a:ea typeface="굴림" pitchFamily="50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Optima" pitchFamily="2" charset="2"/>
                <a:ea typeface="굴림" pitchFamily="50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Optima" pitchFamily="2" charset="2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Optima" pitchFamily="2" charset="2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Optima" pitchFamily="2" charset="2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Optima" pitchFamily="2" charset="2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Optima" pitchFamily="2" charset="2"/>
                <a:ea typeface="굴림" pitchFamily="50" charset="-127"/>
              </a:defRPr>
            </a:lvl9pPr>
          </a:lstStyle>
          <a:p>
            <a:pPr algn="ctr" eaLnBrk="1" hangingPunct="1">
              <a:buFont typeface="Wingdings" pitchFamily="2" charset="2"/>
              <a:buNone/>
              <a:defRPr/>
            </a:pPr>
            <a:endParaRPr lang="ko-KR" altLang="en-US" smtClean="0"/>
          </a:p>
        </p:txBody>
      </p:sp>
      <p:sp>
        <p:nvSpPr>
          <p:cNvPr id="1035" name="Rectangle 18"/>
          <p:cNvSpPr>
            <a:spLocks noChangeArrowheads="1"/>
          </p:cNvSpPr>
          <p:nvPr/>
        </p:nvSpPr>
        <p:spPr bwMode="gray">
          <a:xfrm>
            <a:off x="1565275" y="6530975"/>
            <a:ext cx="4114800" cy="323850"/>
          </a:xfrm>
          <a:prstGeom prst="rect">
            <a:avLst/>
          </a:prstGeom>
          <a:noFill/>
          <a:ln>
            <a:noFill/>
          </a:ln>
          <a:extLst/>
        </p:spPr>
        <p:txBody>
          <a:bodyPr tIns="68400"/>
          <a:lstStyle>
            <a:lvl1pPr eaLnBrk="0" hangingPunct="0">
              <a:defRPr kumimoji="1" sz="1200" b="1">
                <a:solidFill>
                  <a:schemeClr val="tx1"/>
                </a:solidFill>
                <a:latin typeface="Optima" pitchFamily="2" charset="2"/>
                <a:ea typeface="굴림" pitchFamily="50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Optima" pitchFamily="2" charset="2"/>
                <a:ea typeface="굴림" pitchFamily="50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Optima" pitchFamily="2" charset="2"/>
                <a:ea typeface="굴림" pitchFamily="50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Optima" pitchFamily="2" charset="2"/>
                <a:ea typeface="굴림" pitchFamily="50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Optima" pitchFamily="2" charset="2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Optima" pitchFamily="2" charset="2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Optima" pitchFamily="2" charset="2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Optima" pitchFamily="2" charset="2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Optima" pitchFamily="2" charset="2"/>
                <a:ea typeface="굴림" pitchFamily="50" charset="-127"/>
              </a:defRPr>
            </a:lvl9pPr>
          </a:lstStyle>
          <a:p>
            <a:pPr eaLnBrk="1" latinLnBrk="0" hangingPunct="1">
              <a:defRPr/>
            </a:pPr>
            <a:endParaRPr kumimoji="0" lang="ko-KR" altLang="en-GB" sz="700" b="0" smtClean="0">
              <a:solidFill>
                <a:schemeClr val="bg1"/>
              </a:solidFill>
              <a:ea typeface="가는각진제목체" pitchFamily="18" charset="-127"/>
            </a:endParaRPr>
          </a:p>
        </p:txBody>
      </p:sp>
      <p:sp>
        <p:nvSpPr>
          <p:cNvPr id="1036" name="Rectangle 19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990600"/>
            <a:ext cx="929640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0"/>
            <a:endParaRPr lang="en-US" altLang="ko-KR" dirty="0" smtClean="0"/>
          </a:p>
        </p:txBody>
      </p:sp>
      <p:sp>
        <p:nvSpPr>
          <p:cNvPr id="6723604" name="Rectangle 20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4335463" y="6524625"/>
            <a:ext cx="1057275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0" latinLnBrk="0" hangingPunct="0">
              <a:defRPr kumimoji="0">
                <a:solidFill>
                  <a:schemeClr val="bg1"/>
                </a:solidFill>
                <a:ea typeface="가는각진제목체" pitchFamily="18" charset="-127"/>
              </a:defRPr>
            </a:lvl1pPr>
          </a:lstStyle>
          <a:p>
            <a:pPr>
              <a:defRPr/>
            </a:pPr>
            <a:fld id="{FC6C7A50-448D-4CA0-BF4D-6CC903B8FD65}" type="slidenum">
              <a:rPr lang="en-GB" altLang="ko-KR"/>
              <a:pPr>
                <a:defRPr/>
              </a:pPr>
              <a:t>‹#›</a:t>
            </a:fld>
            <a:endParaRPr lang="en-GB" altLang="ko-KR"/>
          </a:p>
        </p:txBody>
      </p:sp>
      <p:sp>
        <p:nvSpPr>
          <p:cNvPr id="1038" name="Line 23"/>
          <p:cNvSpPr>
            <a:spLocks noChangeShapeType="1"/>
          </p:cNvSpPr>
          <p:nvPr/>
        </p:nvSpPr>
        <p:spPr bwMode="auto">
          <a:xfrm>
            <a:off x="0" y="6500813"/>
            <a:ext cx="9917113" cy="0"/>
          </a:xfrm>
          <a:prstGeom prst="line">
            <a:avLst/>
          </a:prstGeom>
          <a:noFill/>
          <a:ln w="9525">
            <a:solidFill>
              <a:srgbClr val="92B5D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717" r:id="rId1"/>
    <p:sldLayoutId id="2147485698" r:id="rId2"/>
  </p:sldLayoutIdLst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4400" b="1">
          <a:solidFill>
            <a:srgbClr val="295693"/>
          </a:solidFill>
          <a:latin typeface="+mj-lt"/>
          <a:ea typeface="+mj-ea"/>
          <a:cs typeface="가는각진제목체" pitchFamily="18" charset="-127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4400" b="1">
          <a:solidFill>
            <a:srgbClr val="295693"/>
          </a:solidFill>
          <a:latin typeface="Optima" pitchFamily="2" charset="2"/>
          <a:ea typeface="가는각진제목체" pitchFamily="18" charset="-127"/>
          <a:cs typeface="가는각진제목체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4400" b="1">
          <a:solidFill>
            <a:srgbClr val="295693"/>
          </a:solidFill>
          <a:latin typeface="Optima" pitchFamily="2" charset="2"/>
          <a:ea typeface="가는각진제목체" pitchFamily="18" charset="-127"/>
          <a:cs typeface="가는각진제목체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4400" b="1">
          <a:solidFill>
            <a:srgbClr val="295693"/>
          </a:solidFill>
          <a:latin typeface="Optima" pitchFamily="2" charset="2"/>
          <a:ea typeface="가는각진제목체" pitchFamily="18" charset="-127"/>
          <a:cs typeface="가는각진제목체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4400" b="1">
          <a:solidFill>
            <a:srgbClr val="295693"/>
          </a:solidFill>
          <a:latin typeface="Optima" pitchFamily="2" charset="2"/>
          <a:ea typeface="가는각진제목체" pitchFamily="18" charset="-127"/>
          <a:cs typeface="가는각진제목체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b="1">
          <a:solidFill>
            <a:srgbClr val="295693"/>
          </a:solidFill>
          <a:latin typeface="Optima" pitchFamily="2" charset="2"/>
          <a:ea typeface="가는각진제목체" pitchFamily="18" charset="-127"/>
          <a:cs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b="1">
          <a:solidFill>
            <a:srgbClr val="295693"/>
          </a:solidFill>
          <a:latin typeface="Optima" pitchFamily="2" charset="2"/>
          <a:ea typeface="가는각진제목체" pitchFamily="18" charset="-127"/>
          <a:cs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b="1">
          <a:solidFill>
            <a:srgbClr val="295693"/>
          </a:solidFill>
          <a:latin typeface="Optima" pitchFamily="2" charset="2"/>
          <a:ea typeface="가는각진제목체" pitchFamily="18" charset="-127"/>
          <a:cs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b="1">
          <a:solidFill>
            <a:srgbClr val="295693"/>
          </a:solidFill>
          <a:latin typeface="Optima" pitchFamily="2" charset="2"/>
          <a:ea typeface="가는각진제목체" pitchFamily="18" charset="-127"/>
          <a:cs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0"/>
        </a:spcBef>
        <a:spcAft>
          <a:spcPct val="0"/>
        </a:spcAft>
        <a:buFont typeface="Wingdings" pitchFamily="2" charset="2"/>
        <a:buChar char="•"/>
        <a:defRPr kumimoji="1" sz="1400">
          <a:solidFill>
            <a:schemeClr val="tx1"/>
          </a:solidFill>
          <a:latin typeface="+mn-lt"/>
          <a:ea typeface="+mn-ea"/>
          <a:cs typeface="가는각진제목체" pitchFamily="18" charset="-127"/>
        </a:defRPr>
      </a:lvl1pPr>
      <a:lvl2pPr marL="530225" indent="-174625" algn="l" rtl="0" eaLnBrk="0" fontAlgn="base" latinLnBrk="1" hangingPunct="0">
        <a:spcBef>
          <a:spcPct val="20000"/>
        </a:spcBef>
        <a:spcAft>
          <a:spcPct val="0"/>
        </a:spcAft>
        <a:buFont typeface="Optima" pitchFamily="2" charset="2"/>
        <a:buChar char="–"/>
        <a:defRPr kumimoji="1" sz="1200">
          <a:solidFill>
            <a:schemeClr val="tx1"/>
          </a:solidFill>
          <a:latin typeface="+mn-ea"/>
          <a:ea typeface="+mn-ea"/>
          <a:cs typeface="가는각진제목체" pitchFamily="18" charset="-127"/>
        </a:defRPr>
      </a:lvl2pPr>
      <a:lvl3pPr marL="914400" indent="-193675" algn="l" rtl="0" eaLnBrk="0" fontAlgn="base" latinLnBrk="1" hangingPunct="0">
        <a:spcBef>
          <a:spcPct val="20000"/>
        </a:spcBef>
        <a:spcAft>
          <a:spcPct val="0"/>
        </a:spcAft>
        <a:buSzPct val="85000"/>
        <a:buFont typeface="Optima" pitchFamily="2" charset="2"/>
        <a:buChar char="-"/>
        <a:defRPr kumimoji="1" sz="1000">
          <a:solidFill>
            <a:schemeClr val="tx1"/>
          </a:solidFill>
          <a:latin typeface="+mn-ea"/>
          <a:ea typeface="+mn-ea"/>
          <a:cs typeface="가는각진제목체" pitchFamily="18" charset="-127"/>
        </a:defRPr>
      </a:lvl3pPr>
      <a:lvl4pPr marL="1274763" indent="-180975" algn="l" rtl="0" eaLnBrk="0" fontAlgn="base" latinLnBrk="1" hangingPunct="0">
        <a:spcBef>
          <a:spcPct val="20000"/>
        </a:spcBef>
        <a:spcAft>
          <a:spcPct val="0"/>
        </a:spcAft>
        <a:buSzPct val="85000"/>
        <a:buFont typeface="Optima" pitchFamily="2" charset="2"/>
        <a:buChar char="-"/>
        <a:defRPr kumimoji="1" sz="1000">
          <a:solidFill>
            <a:schemeClr val="tx1"/>
          </a:solidFill>
          <a:latin typeface="+mn-ea"/>
          <a:ea typeface="+mn-ea"/>
          <a:cs typeface="가는각진제목체" pitchFamily="18" charset="-127"/>
        </a:defRPr>
      </a:lvl4pPr>
      <a:lvl5pPr marL="1600200" indent="-146050" algn="l" rtl="0" eaLnBrk="0" fontAlgn="base" latinLnBrk="1" hangingPunct="0">
        <a:spcBef>
          <a:spcPct val="20000"/>
        </a:spcBef>
        <a:spcAft>
          <a:spcPct val="0"/>
        </a:spcAft>
        <a:buClr>
          <a:schemeClr val="tx1"/>
        </a:buClr>
        <a:buSzPct val="85000"/>
        <a:buFont typeface="Optima" pitchFamily="2" charset="2"/>
        <a:buChar char="-"/>
        <a:defRPr kumimoji="1" sz="1000">
          <a:solidFill>
            <a:schemeClr val="tx1"/>
          </a:solidFill>
          <a:latin typeface="+mn-ea"/>
          <a:ea typeface="+mn-ea"/>
          <a:cs typeface="가는각진제목체" pitchFamily="18" charset="-127"/>
        </a:defRPr>
      </a:lvl5pPr>
      <a:lvl6pPr marL="2057400" indent="-146050" algn="l" rtl="0" fontAlgn="base" latinLnBrk="1">
        <a:spcBef>
          <a:spcPct val="20000"/>
        </a:spcBef>
        <a:spcAft>
          <a:spcPct val="0"/>
        </a:spcAft>
        <a:buClr>
          <a:schemeClr val="tx1"/>
        </a:buClr>
        <a:buSzPct val="85000"/>
        <a:buFont typeface="Optima" pitchFamily="2" charset="2"/>
        <a:buChar char="-"/>
        <a:defRPr kumimoji="1" sz="1000">
          <a:solidFill>
            <a:schemeClr val="tx1"/>
          </a:solidFill>
          <a:latin typeface="+mn-ea"/>
          <a:ea typeface="+mn-ea"/>
          <a:cs typeface="+mn-cs"/>
        </a:defRPr>
      </a:lvl6pPr>
      <a:lvl7pPr marL="2514600" indent="-146050" algn="l" rtl="0" fontAlgn="base" latinLnBrk="1">
        <a:spcBef>
          <a:spcPct val="20000"/>
        </a:spcBef>
        <a:spcAft>
          <a:spcPct val="0"/>
        </a:spcAft>
        <a:buClr>
          <a:schemeClr val="tx1"/>
        </a:buClr>
        <a:buSzPct val="85000"/>
        <a:buFont typeface="Optima" pitchFamily="2" charset="2"/>
        <a:buChar char="-"/>
        <a:defRPr kumimoji="1" sz="1000">
          <a:solidFill>
            <a:schemeClr val="tx1"/>
          </a:solidFill>
          <a:latin typeface="+mn-ea"/>
          <a:ea typeface="+mn-ea"/>
          <a:cs typeface="+mn-cs"/>
        </a:defRPr>
      </a:lvl7pPr>
      <a:lvl8pPr marL="2971800" indent="-146050" algn="l" rtl="0" fontAlgn="base" latinLnBrk="1">
        <a:spcBef>
          <a:spcPct val="20000"/>
        </a:spcBef>
        <a:spcAft>
          <a:spcPct val="0"/>
        </a:spcAft>
        <a:buClr>
          <a:schemeClr val="tx1"/>
        </a:buClr>
        <a:buSzPct val="85000"/>
        <a:buFont typeface="Optima" pitchFamily="2" charset="2"/>
        <a:buChar char="-"/>
        <a:defRPr kumimoji="1" sz="1000">
          <a:solidFill>
            <a:schemeClr val="tx1"/>
          </a:solidFill>
          <a:latin typeface="+mn-ea"/>
          <a:ea typeface="+mn-ea"/>
          <a:cs typeface="+mn-cs"/>
        </a:defRPr>
      </a:lvl8pPr>
      <a:lvl9pPr marL="3429000" indent="-146050" algn="l" rtl="0" fontAlgn="base" latinLnBrk="1">
        <a:spcBef>
          <a:spcPct val="20000"/>
        </a:spcBef>
        <a:spcAft>
          <a:spcPct val="0"/>
        </a:spcAft>
        <a:buClr>
          <a:schemeClr val="tx1"/>
        </a:buClr>
        <a:buSzPct val="85000"/>
        <a:buFont typeface="Optima" pitchFamily="2" charset="2"/>
        <a:buChar char="-"/>
        <a:defRPr kumimoji="1" sz="1000">
          <a:solidFill>
            <a:schemeClr val="tx1"/>
          </a:solidFill>
          <a:latin typeface="+mn-ea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7" descr="이미지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50" t="23225" b="10458"/>
          <a:stretch>
            <a:fillRect/>
          </a:stretch>
        </p:blipFill>
        <p:spPr bwMode="auto">
          <a:xfrm>
            <a:off x="2792413" y="1384300"/>
            <a:ext cx="7113587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466434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272480" y="2450306"/>
            <a:ext cx="7180262" cy="146843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sz="3600" dirty="0" smtClean="0">
                <a:solidFill>
                  <a:srgbClr val="1F416F"/>
                </a:solidFill>
                <a:latin typeface="굴림" pitchFamily="50" charset="-127"/>
                <a:ea typeface="굴림" pitchFamily="50" charset="-127"/>
              </a:rPr>
              <a:t>RESORT for Java</a:t>
            </a:r>
            <a:br>
              <a:rPr lang="en-US" altLang="ko-KR" sz="3600" dirty="0" smtClean="0">
                <a:solidFill>
                  <a:srgbClr val="1F416F"/>
                </a:solidFill>
                <a:latin typeface="굴림" pitchFamily="50" charset="-127"/>
                <a:ea typeface="굴림" pitchFamily="50" charset="-127"/>
              </a:rPr>
            </a:br>
            <a:r>
              <a:rPr lang="ko-KR" altLang="en-US" sz="3600" dirty="0" smtClean="0">
                <a:solidFill>
                  <a:srgbClr val="1F416F"/>
                </a:solidFill>
                <a:latin typeface="굴림" pitchFamily="50" charset="-127"/>
                <a:ea typeface="굴림" pitchFamily="50" charset="-127"/>
              </a:rPr>
              <a:t>사용자 가이드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gray">
          <a:xfrm>
            <a:off x="6753200" y="5839321"/>
            <a:ext cx="3152800" cy="830039"/>
          </a:xfrm>
          <a:prstGeom prst="rect">
            <a:avLst/>
          </a:prstGeom>
          <a:noFill/>
          <a:ln algn="ctr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1800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just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•"/>
              <a:defRPr kumimoji="1" sz="1500" b="1">
                <a:solidFill>
                  <a:schemeClr val="tx1"/>
                </a:solidFill>
                <a:latin typeface="+mn-lt"/>
                <a:ea typeface="+mn-ea"/>
                <a:cs typeface="가는각진제목체" pitchFamily="18" charset="-127"/>
              </a:defRPr>
            </a:lvl1pPr>
            <a:lvl2pPr marL="530225" indent="-17462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Optima" pitchFamily="2" charset="2"/>
              <a:buChar char="–"/>
              <a:defRPr kumimoji="1" sz="1200">
                <a:solidFill>
                  <a:schemeClr val="tx1"/>
                </a:solidFill>
                <a:latin typeface="+mn-ea"/>
                <a:ea typeface="+mn-ea"/>
                <a:cs typeface="가는각진제목체" pitchFamily="18" charset="-127"/>
              </a:defRPr>
            </a:lvl2pPr>
            <a:lvl3pPr marL="914400" indent="-193675" algn="l" rtl="0" eaLnBrk="0" fontAlgn="base" latinLnBrk="1" hangingPunct="0">
              <a:spcBef>
                <a:spcPct val="20000"/>
              </a:spcBef>
              <a:spcAft>
                <a:spcPct val="0"/>
              </a:spcAft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+mn-ea"/>
                <a:ea typeface="+mn-ea"/>
                <a:cs typeface="가는각진제목체" pitchFamily="18" charset="-127"/>
              </a:defRPr>
            </a:lvl3pPr>
            <a:lvl4pPr marL="1274763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+mn-ea"/>
                <a:ea typeface="+mn-ea"/>
                <a:cs typeface="가는각진제목체" pitchFamily="18" charset="-127"/>
              </a:defRPr>
            </a:lvl4pPr>
            <a:lvl5pPr marL="1600200" indent="-1460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+mn-ea"/>
                <a:ea typeface="+mn-ea"/>
                <a:cs typeface="가는각진제목체" pitchFamily="18" charset="-127"/>
              </a:defRPr>
            </a:lvl5pPr>
            <a:lvl6pPr marL="2057400" indent="-1460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6pPr>
            <a:lvl7pPr marL="2514600" indent="-1460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7pPr>
            <a:lvl8pPr marL="2971800" indent="-1460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8pPr>
            <a:lvl9pPr marL="3429000" indent="-1460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 eaLnBrk="1" hangingPunct="1">
              <a:lnSpc>
                <a:spcPct val="90000"/>
              </a:lnSpc>
              <a:buNone/>
            </a:pPr>
            <a:r>
              <a:rPr lang="en-US" altLang="ko-KR" sz="2800" kern="0" dirty="0" smtClean="0">
                <a:latin typeface="굴림" pitchFamily="50" charset="-127"/>
                <a:ea typeface="굴림" pitchFamily="50" charset="-127"/>
              </a:rPr>
              <a:t>㈜</a:t>
            </a:r>
            <a:r>
              <a:rPr lang="ko-KR" altLang="en-US" sz="2800" kern="0" dirty="0" smtClean="0">
                <a:latin typeface="굴림" pitchFamily="50" charset="-127"/>
                <a:ea typeface="굴림" pitchFamily="50" charset="-127"/>
              </a:rPr>
              <a:t>소프트</a:t>
            </a:r>
            <a:r>
              <a:rPr lang="en-US" altLang="ko-KR" sz="2800" kern="0" dirty="0" smtClean="0">
                <a:latin typeface="굴림" pitchFamily="50" charset="-127"/>
                <a:ea typeface="굴림" pitchFamily="50" charset="-127"/>
              </a:rPr>
              <a:t>4</a:t>
            </a:r>
            <a:r>
              <a:rPr lang="ko-KR" altLang="en-US" sz="2800" kern="0" dirty="0" smtClean="0">
                <a:latin typeface="굴림" pitchFamily="50" charset="-127"/>
                <a:ea typeface="굴림" pitchFamily="50" charset="-127"/>
              </a:rPr>
              <a:t>소프트</a:t>
            </a:r>
            <a:endParaRPr lang="en-US" altLang="ko-KR" sz="2800" kern="0" dirty="0" smtClean="0">
              <a:latin typeface="굴림" pitchFamily="50" charset="-127"/>
              <a:ea typeface="굴림" pitchFamily="50" charset="-127"/>
            </a:endParaRPr>
          </a:p>
          <a:p>
            <a:pPr marL="0" indent="0" algn="ctr" eaLnBrk="1" hangingPunct="1">
              <a:lnSpc>
                <a:spcPct val="90000"/>
              </a:lnSpc>
              <a:buNone/>
            </a:pPr>
            <a:r>
              <a:rPr lang="ko-KR" altLang="en-US" sz="2800" kern="0" dirty="0">
                <a:latin typeface="굴림" pitchFamily="50" charset="-127"/>
                <a:ea typeface="굴림" pitchFamily="50" charset="-127"/>
              </a:rPr>
              <a:t>20</a:t>
            </a:r>
            <a:r>
              <a:rPr lang="en-US" altLang="ko-KR" sz="2800" kern="0" dirty="0" smtClean="0">
                <a:latin typeface="굴림" pitchFamily="50" charset="-127"/>
                <a:ea typeface="굴림" pitchFamily="50" charset="-127"/>
              </a:rPr>
              <a:t>18 . </a:t>
            </a:r>
            <a:r>
              <a:rPr lang="en-US" altLang="ko-KR" sz="2800" kern="0" dirty="0">
                <a:latin typeface="굴림" pitchFamily="50" charset="-127"/>
                <a:ea typeface="굴림" pitchFamily="50" charset="-127"/>
              </a:rPr>
              <a:t>11</a:t>
            </a:r>
          </a:p>
          <a:p>
            <a:pPr marL="0" indent="0" algn="ctr" eaLnBrk="1" hangingPunct="1">
              <a:lnSpc>
                <a:spcPct val="90000"/>
              </a:lnSpc>
              <a:buNone/>
            </a:pPr>
            <a:endParaRPr lang="en-US" altLang="ko-KR" sz="2800" kern="0" dirty="0" smtClean="0"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buFont typeface="Wingdings" pitchFamily="2" charset="2"/>
              <a:buChar char="•"/>
              <a:defRPr kumimoji="1" sz="14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</a:defRPr>
            </a:lvl1pPr>
            <a:lvl2pPr marL="742950" indent="-285750" eaLnBrk="0" hangingPunct="0">
              <a:spcBef>
                <a:spcPct val="20000"/>
              </a:spcBef>
              <a:buFont typeface="Optima" pitchFamily="2" charset="2"/>
              <a:buChar char="–"/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2pPr>
            <a:lvl3pPr marL="1143000" indent="-228600" eaLnBrk="0" hangingPunct="0">
              <a:spcBef>
                <a:spcPct val="20000"/>
              </a:spcBef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3pPr>
            <a:lvl4pPr marL="1600200" indent="-228600" eaLnBrk="0" hangingPunct="0">
              <a:spcBef>
                <a:spcPct val="20000"/>
              </a:spcBef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9pPr>
          </a:lstStyle>
          <a:p>
            <a:pPr>
              <a:buFontTx/>
              <a:buNone/>
            </a:pPr>
            <a:fld id="{53F033F1-423F-4756-AC98-7E199DE51897}" type="slidenum">
              <a:rPr kumimoji="0" lang="en-GB" altLang="ko-KR" sz="1200" smtClean="0">
                <a:solidFill>
                  <a:schemeClr val="bg1"/>
                </a:solidFill>
                <a:ea typeface="굴림" pitchFamily="50" charset="-127"/>
              </a:rPr>
              <a:pPr>
                <a:buFontTx/>
                <a:buNone/>
              </a:pPr>
              <a:t>9</a:t>
            </a:fld>
            <a:endParaRPr kumimoji="0" lang="en-GB" altLang="ko-KR" sz="1200" smtClean="0">
              <a:solidFill>
                <a:schemeClr val="bg1"/>
              </a:solidFill>
              <a:ea typeface="굴림" pitchFamily="50" charset="-127"/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2000" dirty="0">
                <a:latin typeface="굴림" pitchFamily="50" charset="-127"/>
                <a:ea typeface="굴림" pitchFamily="50" charset="-127"/>
              </a:rPr>
              <a:t>2</a:t>
            </a:r>
            <a:r>
              <a:rPr lang="en-US" altLang="ko-KR" sz="2000" dirty="0" smtClean="0">
                <a:latin typeface="굴림" pitchFamily="50" charset="-127"/>
                <a:ea typeface="굴림" pitchFamily="50" charset="-127"/>
              </a:rPr>
              <a:t>. RESORT for Java </a:t>
            </a:r>
            <a:r>
              <a:rPr lang="ko-KR" altLang="en-US" sz="2000" dirty="0" smtClean="0">
                <a:latin typeface="굴림" pitchFamily="50" charset="-127"/>
                <a:ea typeface="굴림" pitchFamily="50" charset="-127"/>
              </a:rPr>
              <a:t>실행</a:t>
            </a:r>
          </a:p>
        </p:txBody>
      </p:sp>
      <p:sp>
        <p:nvSpPr>
          <p:cNvPr id="9220" name="Text Box 5"/>
          <p:cNvSpPr txBox="1">
            <a:spLocks noChangeArrowheads="1"/>
          </p:cNvSpPr>
          <p:nvPr/>
        </p:nvSpPr>
        <p:spPr bwMode="gray">
          <a:xfrm>
            <a:off x="6411317" y="4787066"/>
            <a:ext cx="90011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buFont typeface="Wingdings" pitchFamily="2" charset="2"/>
              <a:buChar char="•"/>
              <a:defRPr kumimoji="1" sz="14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</a:defRPr>
            </a:lvl1pPr>
            <a:lvl2pPr marL="742950" indent="-285750" eaLnBrk="0" hangingPunct="0">
              <a:spcBef>
                <a:spcPct val="20000"/>
              </a:spcBef>
              <a:buFont typeface="Optima" pitchFamily="2" charset="2"/>
              <a:buChar char="–"/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2pPr>
            <a:lvl3pPr marL="1143000" indent="-228600" eaLnBrk="0" hangingPunct="0">
              <a:spcBef>
                <a:spcPct val="20000"/>
              </a:spcBef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3pPr>
            <a:lvl4pPr marL="1600200" indent="-228600" eaLnBrk="0" hangingPunct="0">
              <a:spcBef>
                <a:spcPct val="20000"/>
              </a:spcBef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9pPr>
          </a:lstStyle>
          <a:p>
            <a:pPr marL="0" indent="0" eaLnBrk="1" hangingPunct="1">
              <a:spcBef>
                <a:spcPct val="50000"/>
              </a:spcBef>
              <a:buNone/>
            </a:pPr>
            <a:r>
              <a:rPr lang="el-GR" altLang="ko-KR" sz="1800" dirty="0" smtClean="0">
                <a:latin typeface="가는각진제목체" pitchFamily="18" charset="-127"/>
                <a:ea typeface="굴림" pitchFamily="50" charset="-127"/>
              </a:rPr>
              <a:t>Ο</a:t>
            </a:r>
            <a:r>
              <a:rPr lang="ko-KR" altLang="ko-KR" sz="1800" dirty="0" smtClean="0">
                <a:latin typeface="가는각진제목체" pitchFamily="18" charset="-127"/>
                <a:ea typeface="굴림" pitchFamily="50" charset="-127"/>
              </a:rPr>
              <a:t>제품 </a:t>
            </a:r>
            <a:r>
              <a:rPr lang="ko-KR" altLang="ko-KR" sz="1800" dirty="0">
                <a:latin typeface="가는각진제목체" pitchFamily="18" charset="-127"/>
                <a:ea typeface="굴림" pitchFamily="50" charset="-127"/>
              </a:rPr>
              <a:t>구성 및 설치 환경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527651" y="4556085"/>
            <a:ext cx="7500937" cy="4159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  <a:buFont typeface="Wingdings" pitchFamily="2" charset="2"/>
              <a:buChar char="§"/>
              <a:defRPr/>
            </a:pPr>
            <a:r>
              <a:rPr lang="ko-KR" altLang="en-US" sz="1400" b="0" dirty="0">
                <a:latin typeface="+mn-ea"/>
                <a:ea typeface="+mn-ea"/>
              </a:rPr>
              <a:t> 설치 파일 정보</a:t>
            </a:r>
          </a:p>
        </p:txBody>
      </p:sp>
      <p:sp>
        <p:nvSpPr>
          <p:cNvPr id="4" name="직사각형 3"/>
          <p:cNvSpPr/>
          <p:nvPr/>
        </p:nvSpPr>
        <p:spPr bwMode="auto">
          <a:xfrm>
            <a:off x="344488" y="1340768"/>
            <a:ext cx="4608512" cy="505719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Optima" pitchFamily="2" charset="2"/>
              <a:ea typeface="가는각진제목체" pitchFamily="18" charset="-127"/>
              <a:cs typeface="굴림" pitchFamily="50" charset="-127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4953000" y="1340768"/>
            <a:ext cx="4752529" cy="506287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en-US" altLang="ko-KR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Optima" pitchFamily="2" charset="2"/>
              <a:ea typeface="가는각진제목체" pitchFamily="18" charset="-127"/>
              <a:cs typeface="굴림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4488" y="908720"/>
            <a:ext cx="93610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itchFamily="2" charset="2"/>
              <a:buChar char="u"/>
            </a:pPr>
            <a:r>
              <a:rPr lang="en-US" altLang="ko-KR" sz="1600" dirty="0" smtClean="0">
                <a:latin typeface="굴림" pitchFamily="50" charset="-127"/>
              </a:rPr>
              <a:t> </a:t>
            </a:r>
            <a:r>
              <a:rPr lang="ko-KR" altLang="en-US" sz="1600" dirty="0" smtClean="0">
                <a:latin typeface="굴림" pitchFamily="50" charset="-127"/>
              </a:rPr>
              <a:t>프로젝트 환경설정</a:t>
            </a:r>
            <a:r>
              <a:rPr lang="en-US" altLang="ko-KR" sz="1600" dirty="0" smtClean="0">
                <a:latin typeface="굴림" pitchFamily="50" charset="-127"/>
              </a:rPr>
              <a:t>(</a:t>
            </a:r>
            <a:r>
              <a:rPr lang="ko-KR" altLang="en-US" sz="1600" dirty="0" smtClean="0">
                <a:latin typeface="굴림" pitchFamily="50" charset="-127"/>
              </a:rPr>
              <a:t>기본환경 및 분석대상소스</a:t>
            </a:r>
            <a:r>
              <a:rPr lang="en-US" altLang="ko-KR" sz="1600" dirty="0" smtClean="0">
                <a:latin typeface="굴림" pitchFamily="50" charset="-127"/>
              </a:rPr>
              <a:t>)</a:t>
            </a:r>
            <a:endParaRPr lang="ko-KR" altLang="en-US" sz="1600" dirty="0">
              <a:latin typeface="굴림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98639" y="1340768"/>
            <a:ext cx="3385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b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</a:rPr>
              <a:t>Ⓐ</a:t>
            </a:r>
            <a:endParaRPr lang="ko-KR" altLang="ko-KR" b="0" dirty="0">
              <a:solidFill>
                <a:schemeClr val="tx2">
                  <a:lumMod val="60000"/>
                  <a:lumOff val="4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953000" y="1486525"/>
            <a:ext cx="475252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굴림" pitchFamily="50" charset="-127"/>
              </a:rPr>
              <a:t>A – New Project </a:t>
            </a:r>
            <a:r>
              <a:rPr lang="ko-KR" altLang="en-US" dirty="0" smtClean="0">
                <a:latin typeface="굴림" pitchFamily="50" charset="-127"/>
              </a:rPr>
              <a:t>를 선택하여 프로젝트 분석환경 설정 팝업 생성</a:t>
            </a:r>
            <a:endParaRPr lang="en-US" altLang="ko-KR" dirty="0" smtClean="0">
              <a:latin typeface="굴림" pitchFamily="50" charset="-127"/>
            </a:endParaRPr>
          </a:p>
          <a:p>
            <a:endParaRPr lang="en-US" altLang="ko-KR" dirty="0">
              <a:latin typeface="굴림" pitchFamily="50" charset="-127"/>
            </a:endParaRPr>
          </a:p>
          <a:p>
            <a:endParaRPr lang="en-US" altLang="ko-KR" dirty="0" smtClean="0">
              <a:latin typeface="굴림" pitchFamily="50" charset="-127"/>
            </a:endParaRPr>
          </a:p>
          <a:p>
            <a:r>
              <a:rPr lang="en-US" altLang="ko-KR" dirty="0" smtClean="0">
                <a:solidFill>
                  <a:srgbClr val="FF0000"/>
                </a:solidFill>
                <a:latin typeface="굴림" pitchFamily="50" charset="-127"/>
              </a:rPr>
              <a:t>     </a:t>
            </a:r>
          </a:p>
          <a:p>
            <a:r>
              <a:rPr lang="en-US" altLang="ko-KR" dirty="0">
                <a:solidFill>
                  <a:srgbClr val="FF0000"/>
                </a:solidFill>
                <a:latin typeface="굴림" pitchFamily="50" charset="-127"/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  <a:latin typeface="굴림" pitchFamily="50" charset="-127"/>
              </a:rPr>
              <a:t>    </a:t>
            </a:r>
            <a:endParaRPr lang="en-US" altLang="ko-KR" dirty="0" smtClean="0">
              <a:latin typeface="굴림" pitchFamily="50" charset="-127"/>
            </a:endParaRPr>
          </a:p>
          <a:p>
            <a:endParaRPr lang="en-US" altLang="ko-KR" dirty="0">
              <a:latin typeface="굴림" pitchFamily="50" charset="-127"/>
            </a:endParaRPr>
          </a:p>
          <a:p>
            <a:endParaRPr lang="en-US" altLang="ko-KR" dirty="0" smtClean="0">
              <a:latin typeface="굴림" pitchFamily="50" charset="-127"/>
            </a:endParaRPr>
          </a:p>
          <a:p>
            <a:endParaRPr lang="en-US" altLang="ko-KR" dirty="0" smtClean="0">
              <a:latin typeface="굴림" pitchFamily="50" charset="-127"/>
            </a:endParaRPr>
          </a:p>
          <a:p>
            <a:endParaRPr lang="en-US" altLang="ko-KR" dirty="0">
              <a:latin typeface="굴림" pitchFamily="50" charset="-127"/>
            </a:endParaRPr>
          </a:p>
          <a:p>
            <a:endParaRPr lang="en-US" altLang="ko-KR" dirty="0" smtClean="0">
              <a:latin typeface="굴림" pitchFamily="50" charset="-127"/>
            </a:endParaRPr>
          </a:p>
          <a:p>
            <a:endParaRPr lang="en-US" altLang="ko-KR" dirty="0">
              <a:latin typeface="굴림" pitchFamily="50" charset="-127"/>
            </a:endParaRPr>
          </a:p>
          <a:p>
            <a:endParaRPr lang="en-US" altLang="ko-KR" dirty="0" smtClean="0">
              <a:latin typeface="굴림" pitchFamily="50" charset="-127"/>
            </a:endParaRPr>
          </a:p>
          <a:p>
            <a:endParaRPr lang="en-US" altLang="ko-KR" dirty="0">
              <a:latin typeface="굴림" pitchFamily="50" charset="-127"/>
            </a:endParaRPr>
          </a:p>
          <a:p>
            <a:endParaRPr lang="en-US" altLang="ko-KR" dirty="0">
              <a:latin typeface="굴림" pitchFamily="50" charset="-127"/>
            </a:endParaRPr>
          </a:p>
          <a:p>
            <a:endParaRPr lang="en-US" altLang="ko-KR" dirty="0">
              <a:latin typeface="굴림" pitchFamily="50" charset="-127"/>
            </a:endParaRPr>
          </a:p>
        </p:txBody>
      </p:sp>
      <p:graphicFrame>
        <p:nvGraphicFramePr>
          <p:cNvPr id="41" name="표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5162996"/>
              </p:ext>
            </p:extLst>
          </p:nvPr>
        </p:nvGraphicFramePr>
        <p:xfrm>
          <a:off x="5097016" y="1835575"/>
          <a:ext cx="432048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112"/>
                <a:gridCol w="3312368"/>
              </a:tblGrid>
              <a:tr h="16895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1200" b="1" kern="12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구분</a:t>
                      </a:r>
                      <a:endParaRPr kumimoji="1" lang="ko-KR" altLang="en-US" sz="1200" b="1" kern="120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1200" b="1" kern="12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설명</a:t>
                      </a:r>
                      <a:endParaRPr kumimoji="1" lang="ko-KR" altLang="en-US" sz="1200" b="1" kern="120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  <a:cs typeface="+mn-cs"/>
                      </a:endParaRPr>
                    </a:p>
                  </a:txBody>
                  <a:tcPr/>
                </a:tc>
              </a:tr>
              <a:tr h="168950">
                <a:tc>
                  <a:txBody>
                    <a:bodyPr/>
                    <a:lstStyle/>
                    <a:p>
                      <a:pPr algn="l" latinLnBrk="1"/>
                      <a:r>
                        <a:rPr kumimoji="1" lang="en-US" altLang="ko-KR" sz="1200" b="0" kern="12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Project Name</a:t>
                      </a:r>
                      <a:endParaRPr kumimoji="1" lang="ko-KR" altLang="en-US" sz="1200" b="0" kern="120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1200" b="0" kern="12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임의로 프로젝트 명칭을 입력 </a:t>
                      </a:r>
                      <a:endParaRPr kumimoji="1" lang="ko-KR" altLang="en-US" sz="1200" b="0" kern="120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  <a:cs typeface="+mn-cs"/>
                      </a:endParaRPr>
                    </a:p>
                  </a:txBody>
                  <a:tcPr/>
                </a:tc>
              </a:tr>
              <a:tr h="1295286">
                <a:tc>
                  <a:txBody>
                    <a:bodyPr/>
                    <a:lstStyle/>
                    <a:p>
                      <a:pPr algn="l" latinLnBrk="1"/>
                      <a:r>
                        <a:rPr kumimoji="1" lang="en-US" altLang="ko-KR" sz="1200" b="0" kern="12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Default</a:t>
                      </a:r>
                      <a:r>
                        <a:rPr kumimoji="1" lang="en-US" altLang="ko-KR" sz="1200" b="0" kern="1200" baseline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 Langue</a:t>
                      </a:r>
                      <a:endParaRPr kumimoji="1" lang="ko-KR" altLang="en-US" sz="1200" b="0" kern="120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1200" b="0" kern="12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언어 유형에 따른 분석 가능한 </a:t>
                      </a:r>
                      <a:r>
                        <a:rPr kumimoji="1" lang="ko-KR" altLang="en-US" sz="1200" b="0" kern="1200" dirty="0" err="1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예약어</a:t>
                      </a:r>
                      <a:r>
                        <a:rPr kumimoji="1" lang="ko-KR" altLang="en-US" sz="1200" b="0" kern="12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 상이</a:t>
                      </a:r>
                      <a:endParaRPr kumimoji="1" lang="en-US" altLang="ko-KR" sz="1200" b="0" kern="1200" dirty="0" smtClean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  <a:cs typeface="+mn-cs"/>
                      </a:endParaRPr>
                    </a:p>
                    <a:p>
                      <a:pPr algn="l" latinLnBrk="1"/>
                      <a:endParaRPr kumimoji="1" lang="en-US" altLang="ko-KR" sz="1200" b="0" kern="1200" dirty="0" smtClean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1200" b="0" kern="12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JAVA5    : java</a:t>
                      </a:r>
                      <a:r>
                        <a:rPr kumimoji="1" lang="en-US" altLang="ko-KR" sz="1200" b="0" kern="1200" baseline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 </a:t>
                      </a:r>
                      <a:r>
                        <a:rPr kumimoji="1" lang="en-US" altLang="ko-KR" sz="1200" b="0" kern="12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5.0</a:t>
                      </a:r>
                      <a:r>
                        <a:rPr kumimoji="1" lang="en-US" altLang="ko-KR" sz="1200" b="0" kern="1200" baseline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1200" b="0" kern="1200" baseline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이상</a:t>
                      </a:r>
                      <a:r>
                        <a:rPr kumimoji="1" lang="en-US" altLang="ko-KR" sz="1200" b="0" kern="1200" baseline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(java8</a:t>
                      </a:r>
                      <a:r>
                        <a:rPr kumimoji="1" lang="ko-KR" altLang="en-US" sz="1200" b="0" kern="1200" baseline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까지 지원</a:t>
                      </a:r>
                      <a:r>
                        <a:rPr kumimoji="1" lang="en-US" altLang="ko-KR" sz="1200" b="0" kern="1200" baseline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)</a:t>
                      </a:r>
                      <a:endParaRPr kumimoji="1" lang="en-US" altLang="ko-KR" sz="1200" b="0" kern="1200" dirty="0" smtClean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1200" b="0" kern="12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JSP5      : java</a:t>
                      </a:r>
                      <a:r>
                        <a:rPr kumimoji="1" lang="en-US" altLang="ko-KR" sz="1200" b="0" kern="1200" baseline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 </a:t>
                      </a:r>
                      <a:r>
                        <a:rPr kumimoji="1" lang="en-US" altLang="ko-KR" sz="1200" b="0" kern="12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5.0</a:t>
                      </a:r>
                      <a:r>
                        <a:rPr kumimoji="1" lang="en-US" altLang="ko-KR" sz="1200" b="0" kern="1200" baseline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1200" b="0" kern="1200" baseline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이상</a:t>
                      </a:r>
                      <a:r>
                        <a:rPr kumimoji="1" lang="en-US" altLang="ko-KR" sz="1200" b="0" kern="1200" baseline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(java8</a:t>
                      </a:r>
                      <a:r>
                        <a:rPr kumimoji="1" lang="ko-KR" altLang="en-US" sz="1200" b="0" kern="1200" baseline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까지 지원</a:t>
                      </a:r>
                      <a:r>
                        <a:rPr kumimoji="1" lang="en-US" altLang="ko-KR" sz="1200" b="0" kern="1200" baseline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)</a:t>
                      </a:r>
                    </a:p>
                    <a:p>
                      <a:pPr algn="l" latinLnBrk="1"/>
                      <a:r>
                        <a:rPr kumimoji="1" lang="en-US" altLang="ko-KR" sz="1200" b="0" kern="1200" baseline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               </a:t>
                      </a:r>
                      <a:r>
                        <a:rPr kumimoji="1" lang="ko-KR" altLang="en-US" sz="1200" b="0" kern="1200" baseline="0" dirty="0" err="1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확장자</a:t>
                      </a:r>
                      <a:r>
                        <a:rPr kumimoji="1" lang="ko-KR" altLang="en-US" sz="1200" b="0" kern="1200" baseline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 </a:t>
                      </a:r>
                      <a:r>
                        <a:rPr kumimoji="1" lang="en-US" altLang="ko-KR" sz="1200" b="0" kern="1200" baseline="0" dirty="0" err="1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jsp</a:t>
                      </a:r>
                      <a:r>
                        <a:rPr kumimoji="1" lang="en-US" altLang="ko-KR" sz="1200" b="0" kern="1200" baseline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1200" b="0" kern="1200" baseline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대상</a:t>
                      </a:r>
                      <a:endParaRPr kumimoji="1" lang="en-US" altLang="ko-KR" sz="1200" b="0" kern="1200" dirty="0" smtClean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1200" b="0" kern="12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JAVA1.4 : java</a:t>
                      </a:r>
                      <a:r>
                        <a:rPr kumimoji="1" lang="en-US" altLang="ko-KR" sz="1200" b="0" kern="1200" baseline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 </a:t>
                      </a:r>
                      <a:r>
                        <a:rPr kumimoji="1" lang="en-US" altLang="ko-KR" sz="1200" b="0" kern="12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5.0</a:t>
                      </a:r>
                      <a:r>
                        <a:rPr kumimoji="1" lang="en-US" altLang="ko-KR" sz="1200" b="0" kern="1200" baseline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1200" b="0" kern="1200" baseline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미만</a:t>
                      </a:r>
                      <a:endParaRPr kumimoji="1" lang="en-US" altLang="ko-KR" sz="1200" b="0" kern="1200" baseline="0" dirty="0" smtClean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1200" b="0" kern="12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JSP1.4   : java</a:t>
                      </a:r>
                      <a:r>
                        <a:rPr kumimoji="1" lang="en-US" altLang="ko-KR" sz="1200" b="0" kern="1200" baseline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 </a:t>
                      </a:r>
                      <a:r>
                        <a:rPr kumimoji="1" lang="en-US" altLang="ko-KR" sz="1200" b="0" kern="12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5.0</a:t>
                      </a:r>
                      <a:r>
                        <a:rPr kumimoji="1" lang="en-US" altLang="ko-KR" sz="1200" b="0" kern="1200" baseline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1200" b="0" kern="1200" baseline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미만</a:t>
                      </a:r>
                      <a:endParaRPr kumimoji="1" lang="en-US" altLang="ko-KR" sz="1200" b="0" kern="1200" baseline="0" dirty="0" smtClean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1200" b="0" kern="1200" baseline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              </a:t>
                      </a:r>
                      <a:r>
                        <a:rPr kumimoji="1" lang="ko-KR" altLang="en-US" sz="1200" b="0" kern="1200" baseline="0" dirty="0" err="1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확장자</a:t>
                      </a:r>
                      <a:r>
                        <a:rPr kumimoji="1" lang="ko-KR" altLang="en-US" sz="1200" b="0" kern="1200" baseline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 </a:t>
                      </a:r>
                      <a:r>
                        <a:rPr kumimoji="1" lang="en-US" altLang="ko-KR" sz="1200" b="0" kern="1200" baseline="0" dirty="0" err="1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jsp</a:t>
                      </a:r>
                      <a:r>
                        <a:rPr kumimoji="1" lang="en-US" altLang="ko-KR" sz="1200" b="0" kern="1200" baseline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1200" b="0" kern="1200" baseline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대상</a:t>
                      </a:r>
                      <a:endParaRPr kumimoji="1" lang="en-US" altLang="ko-KR" sz="1200" b="0" kern="1200" dirty="0" smtClean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  <a:cs typeface="+mn-cs"/>
                      </a:endParaRPr>
                    </a:p>
                  </a:txBody>
                  <a:tcPr/>
                </a:tc>
              </a:tr>
              <a:tr h="168950">
                <a:tc>
                  <a:txBody>
                    <a:bodyPr/>
                    <a:lstStyle/>
                    <a:p>
                      <a:pPr algn="l" latinLnBrk="1"/>
                      <a:r>
                        <a:rPr kumimoji="1" lang="en-US" altLang="ko-KR" sz="1200" b="0" kern="12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Don’t save</a:t>
                      </a:r>
                      <a:r>
                        <a:rPr kumimoji="1" lang="en-US" altLang="ko-KR" sz="1200" b="0" kern="1200" baseline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 project</a:t>
                      </a:r>
                      <a:endParaRPr kumimoji="1" lang="ko-KR" altLang="en-US" sz="1200" b="0" kern="120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1200" b="0" kern="12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프로젝트</a:t>
                      </a:r>
                      <a:r>
                        <a:rPr kumimoji="1" lang="ko-KR" altLang="en-US" sz="1200" b="0" kern="1200" baseline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 저장여부 </a:t>
                      </a:r>
                      <a:endParaRPr kumimoji="1" lang="en-US" altLang="ko-KR" sz="1200" b="0" kern="1200" baseline="0" dirty="0" smtClean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200" b="0" kern="12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Check </a:t>
                      </a:r>
                      <a:r>
                        <a:rPr kumimoji="1" lang="ko-KR" altLang="en-US" sz="1200" b="0" kern="12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권장 </a:t>
                      </a:r>
                      <a:r>
                        <a:rPr kumimoji="1" lang="en-US" altLang="ko-KR" sz="1200" b="0" kern="12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1200" b="0" kern="12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저장 시 수행시간 길어짐</a:t>
                      </a:r>
                      <a:r>
                        <a:rPr kumimoji="1" lang="en-US" altLang="ko-KR" sz="1200" b="0" kern="12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)</a:t>
                      </a:r>
                    </a:p>
                  </a:txBody>
                  <a:tcPr/>
                </a:tc>
              </a:tr>
              <a:tr h="394217">
                <a:tc>
                  <a:txBody>
                    <a:bodyPr/>
                    <a:lstStyle/>
                    <a:p>
                      <a:pPr algn="l" latinLnBrk="1"/>
                      <a:r>
                        <a:rPr kumimoji="1" lang="en-US" altLang="ko-KR" sz="1200" b="0" kern="12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Include</a:t>
                      </a:r>
                      <a:r>
                        <a:rPr kumimoji="1" lang="en-US" altLang="ko-KR" sz="1200" b="0" kern="1200" baseline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 Files</a:t>
                      </a:r>
                      <a:endParaRPr kumimoji="1" lang="ko-KR" altLang="en-US" sz="1200" b="0" kern="120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1200" b="0" kern="12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분석대상소스 선택</a:t>
                      </a:r>
                      <a:r>
                        <a:rPr kumimoji="1" lang="en-US" altLang="ko-KR" sz="1200" b="0" kern="12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(Add </a:t>
                      </a:r>
                      <a:r>
                        <a:rPr kumimoji="1" lang="en-US" altLang="ko-KR" sz="1200" b="0" kern="1200" dirty="0" err="1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FileDir,</a:t>
                      </a:r>
                      <a:r>
                        <a:rPr kumimoji="1" lang="en-US" altLang="ko-KR" sz="1200" b="0" kern="1200" baseline="0" dirty="0" err="1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Remove</a:t>
                      </a:r>
                      <a:r>
                        <a:rPr kumimoji="1" lang="en-US" altLang="ko-KR" sz="1200" b="0" kern="1200" baseline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)</a:t>
                      </a:r>
                      <a:r>
                        <a:rPr kumimoji="1" lang="ko-KR" altLang="en-US" sz="1200" b="0" kern="1200" baseline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탭</a:t>
                      </a:r>
                      <a:endParaRPr kumimoji="1" lang="en-US" altLang="ko-KR" sz="1200" b="0" kern="1200" dirty="0" smtClean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200" b="0" kern="1200" dirty="0" smtClean="0">
                          <a:solidFill>
                            <a:srgbClr val="FF0000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※</a:t>
                      </a:r>
                      <a:r>
                        <a:rPr kumimoji="1" lang="en-US" altLang="ko-KR" sz="1200" b="0" kern="1200" baseline="0" dirty="0" smtClean="0">
                          <a:solidFill>
                            <a:srgbClr val="FF0000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1200" b="0" kern="1200" baseline="0" dirty="0" smtClean="0">
                          <a:solidFill>
                            <a:srgbClr val="FF0000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분석대상의 최상위 </a:t>
                      </a:r>
                      <a:r>
                        <a:rPr kumimoji="1" lang="ko-KR" altLang="en-US" sz="1200" b="0" kern="1200" baseline="0" dirty="0" err="1" smtClean="0">
                          <a:solidFill>
                            <a:srgbClr val="FF0000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디렉토리</a:t>
                      </a:r>
                      <a:r>
                        <a:rPr kumimoji="1" lang="ko-KR" altLang="en-US" sz="1200" b="0" kern="1200" baseline="0" dirty="0" smtClean="0">
                          <a:solidFill>
                            <a:srgbClr val="FF0000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 설정</a:t>
                      </a:r>
                      <a:endParaRPr kumimoji="1" lang="en-US" altLang="ko-KR" sz="1200" b="0" kern="1200" dirty="0" smtClean="0">
                        <a:solidFill>
                          <a:srgbClr val="FF0000"/>
                        </a:solidFill>
                        <a:latin typeface="굴림" pitchFamily="50" charset="-127"/>
                        <a:ea typeface="굴림" pitchFamily="50" charset="-127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512" y="1589047"/>
            <a:ext cx="4248472" cy="46482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직사각형 16"/>
          <p:cNvSpPr/>
          <p:nvPr/>
        </p:nvSpPr>
        <p:spPr bwMode="auto">
          <a:xfrm>
            <a:off x="677855" y="2008718"/>
            <a:ext cx="169278" cy="288034"/>
          </a:xfrm>
          <a:prstGeom prst="rect">
            <a:avLst/>
          </a:prstGeom>
          <a:noFill/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buFont typeface="Wingdings" pitchFamily="2" charset="2"/>
              <a:buNone/>
            </a:pPr>
            <a:endParaRPr lang="ko-KR" altLang="en-US">
              <a:ea typeface="가는각진제목체" pitchFamily="18" charset="-127"/>
              <a:cs typeface="굴림" pitchFamily="50" charset="-127"/>
            </a:endParaRPr>
          </a:p>
        </p:txBody>
      </p:sp>
      <p:cxnSp>
        <p:nvCxnSpPr>
          <p:cNvPr id="18" name="꺾인 연결선 17"/>
          <p:cNvCxnSpPr/>
          <p:nvPr/>
        </p:nvCxnSpPr>
        <p:spPr bwMode="auto">
          <a:xfrm rot="16200000" flipH="1">
            <a:off x="718731" y="2343205"/>
            <a:ext cx="576064" cy="299382"/>
          </a:xfrm>
          <a:prstGeom prst="bentConnector3">
            <a:avLst>
              <a:gd name="adj1" fmla="val 3415"/>
            </a:avLst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33" name="직사각형 32"/>
          <p:cNvSpPr/>
          <p:nvPr/>
        </p:nvSpPr>
        <p:spPr bwMode="auto">
          <a:xfrm>
            <a:off x="1568624" y="2853793"/>
            <a:ext cx="1539065" cy="238045"/>
          </a:xfrm>
          <a:prstGeom prst="rect">
            <a:avLst/>
          </a:prstGeom>
          <a:noFill/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buFont typeface="Wingdings" pitchFamily="2" charset="2"/>
              <a:buNone/>
            </a:pPr>
            <a:endParaRPr lang="ko-KR" altLang="en-US">
              <a:ea typeface="가는각진제목체" pitchFamily="18" charset="-127"/>
              <a:cs typeface="굴림" pitchFamily="50" charset="-127"/>
            </a:endParaRPr>
          </a:p>
        </p:txBody>
      </p:sp>
      <p:sp>
        <p:nvSpPr>
          <p:cNvPr id="36" name="직사각형 35"/>
          <p:cNvSpPr/>
          <p:nvPr/>
        </p:nvSpPr>
        <p:spPr bwMode="auto">
          <a:xfrm>
            <a:off x="986884" y="3323234"/>
            <a:ext cx="2493554" cy="224011"/>
          </a:xfrm>
          <a:prstGeom prst="rect">
            <a:avLst/>
          </a:prstGeom>
          <a:noFill/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buFont typeface="Wingdings" pitchFamily="2" charset="2"/>
              <a:buNone/>
            </a:pPr>
            <a:endParaRPr lang="ko-KR" altLang="en-US">
              <a:ea typeface="가는각진제목체" pitchFamily="18" charset="-127"/>
              <a:cs typeface="굴림" pitchFamily="50" charset="-127"/>
            </a:endParaRPr>
          </a:p>
        </p:txBody>
      </p:sp>
      <p:sp>
        <p:nvSpPr>
          <p:cNvPr id="37" name="직사각형 36"/>
          <p:cNvSpPr/>
          <p:nvPr/>
        </p:nvSpPr>
        <p:spPr bwMode="auto">
          <a:xfrm>
            <a:off x="3480438" y="3350513"/>
            <a:ext cx="712879" cy="196732"/>
          </a:xfrm>
          <a:prstGeom prst="rect">
            <a:avLst/>
          </a:prstGeom>
          <a:noFill/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buFont typeface="Wingdings" pitchFamily="2" charset="2"/>
              <a:buNone/>
            </a:pPr>
            <a:endParaRPr lang="ko-KR" altLang="en-US">
              <a:ea typeface="가는각진제목체" pitchFamily="18" charset="-127"/>
              <a:cs typeface="굴림" pitchFamily="50" charset="-127"/>
            </a:endParaRPr>
          </a:p>
        </p:txBody>
      </p:sp>
      <p:sp>
        <p:nvSpPr>
          <p:cNvPr id="38" name="직사각형 37"/>
          <p:cNvSpPr/>
          <p:nvPr/>
        </p:nvSpPr>
        <p:spPr bwMode="auto">
          <a:xfrm>
            <a:off x="1019284" y="3828796"/>
            <a:ext cx="579158" cy="221541"/>
          </a:xfrm>
          <a:prstGeom prst="rect">
            <a:avLst/>
          </a:prstGeom>
          <a:noFill/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buFont typeface="Wingdings" pitchFamily="2" charset="2"/>
              <a:buNone/>
            </a:pPr>
            <a:endParaRPr lang="ko-KR" altLang="en-US">
              <a:ea typeface="가는각진제목체" pitchFamily="18" charset="-127"/>
              <a:cs typeface="굴림" pitchFamily="50" charset="-127"/>
            </a:endParaRPr>
          </a:p>
        </p:txBody>
      </p:sp>
      <p:sp>
        <p:nvSpPr>
          <p:cNvPr id="40" name="직사각형 39"/>
          <p:cNvSpPr/>
          <p:nvPr/>
        </p:nvSpPr>
        <p:spPr bwMode="auto">
          <a:xfrm>
            <a:off x="1118415" y="4092654"/>
            <a:ext cx="2610449" cy="256193"/>
          </a:xfrm>
          <a:prstGeom prst="rect">
            <a:avLst/>
          </a:prstGeom>
          <a:noFill/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buFont typeface="Wingdings" pitchFamily="2" charset="2"/>
              <a:buNone/>
            </a:pPr>
            <a:endParaRPr lang="ko-KR" altLang="en-US">
              <a:ea typeface="가는각진제목체" pitchFamily="18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484912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buFont typeface="Wingdings" pitchFamily="2" charset="2"/>
              <a:buChar char="•"/>
              <a:defRPr kumimoji="1" sz="14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</a:defRPr>
            </a:lvl1pPr>
            <a:lvl2pPr marL="742950" indent="-285750" eaLnBrk="0" hangingPunct="0">
              <a:spcBef>
                <a:spcPct val="20000"/>
              </a:spcBef>
              <a:buFont typeface="Optima" pitchFamily="2" charset="2"/>
              <a:buChar char="–"/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2pPr>
            <a:lvl3pPr marL="1143000" indent="-228600" eaLnBrk="0" hangingPunct="0">
              <a:spcBef>
                <a:spcPct val="20000"/>
              </a:spcBef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3pPr>
            <a:lvl4pPr marL="1600200" indent="-228600" eaLnBrk="0" hangingPunct="0">
              <a:spcBef>
                <a:spcPct val="20000"/>
              </a:spcBef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9pPr>
          </a:lstStyle>
          <a:p>
            <a:pPr>
              <a:buFontTx/>
              <a:buNone/>
            </a:pPr>
            <a:fld id="{53F033F1-423F-4756-AC98-7E199DE51897}" type="slidenum">
              <a:rPr kumimoji="0" lang="en-GB" altLang="ko-KR" sz="1200" smtClean="0">
                <a:solidFill>
                  <a:schemeClr val="bg1"/>
                </a:solidFill>
                <a:ea typeface="굴림" pitchFamily="50" charset="-127"/>
              </a:rPr>
              <a:pPr>
                <a:buFontTx/>
                <a:buNone/>
              </a:pPr>
              <a:t>10</a:t>
            </a:fld>
            <a:endParaRPr kumimoji="0" lang="en-GB" altLang="ko-KR" sz="1200" smtClean="0">
              <a:solidFill>
                <a:schemeClr val="bg1"/>
              </a:solidFill>
              <a:ea typeface="굴림" pitchFamily="50" charset="-127"/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2000" dirty="0">
                <a:latin typeface="굴림" pitchFamily="50" charset="-127"/>
                <a:ea typeface="굴림" pitchFamily="50" charset="-127"/>
              </a:rPr>
              <a:t>2</a:t>
            </a:r>
            <a:r>
              <a:rPr lang="en-US" altLang="ko-KR" sz="2000" dirty="0" smtClean="0">
                <a:latin typeface="굴림" pitchFamily="50" charset="-127"/>
                <a:ea typeface="굴림" pitchFamily="50" charset="-127"/>
              </a:rPr>
              <a:t>. RESORT for Java </a:t>
            </a:r>
            <a:r>
              <a:rPr lang="ko-KR" altLang="en-US" sz="2000" dirty="0" smtClean="0">
                <a:latin typeface="굴림" pitchFamily="50" charset="-127"/>
                <a:ea typeface="굴림" pitchFamily="50" charset="-127"/>
              </a:rPr>
              <a:t>실행</a:t>
            </a:r>
          </a:p>
        </p:txBody>
      </p:sp>
      <p:sp>
        <p:nvSpPr>
          <p:cNvPr id="9220" name="Text Box 5"/>
          <p:cNvSpPr txBox="1">
            <a:spLocks noChangeArrowheads="1"/>
          </p:cNvSpPr>
          <p:nvPr/>
        </p:nvSpPr>
        <p:spPr bwMode="gray">
          <a:xfrm>
            <a:off x="6411317" y="4787066"/>
            <a:ext cx="90011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buFont typeface="Wingdings" pitchFamily="2" charset="2"/>
              <a:buChar char="•"/>
              <a:defRPr kumimoji="1" sz="14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</a:defRPr>
            </a:lvl1pPr>
            <a:lvl2pPr marL="742950" indent="-285750" eaLnBrk="0" hangingPunct="0">
              <a:spcBef>
                <a:spcPct val="20000"/>
              </a:spcBef>
              <a:buFont typeface="Optima" pitchFamily="2" charset="2"/>
              <a:buChar char="–"/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2pPr>
            <a:lvl3pPr marL="1143000" indent="-228600" eaLnBrk="0" hangingPunct="0">
              <a:spcBef>
                <a:spcPct val="20000"/>
              </a:spcBef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3pPr>
            <a:lvl4pPr marL="1600200" indent="-228600" eaLnBrk="0" hangingPunct="0">
              <a:spcBef>
                <a:spcPct val="20000"/>
              </a:spcBef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9pPr>
          </a:lstStyle>
          <a:p>
            <a:pPr marL="0" indent="0" eaLnBrk="1" hangingPunct="1">
              <a:spcBef>
                <a:spcPct val="50000"/>
              </a:spcBef>
              <a:buNone/>
            </a:pPr>
            <a:r>
              <a:rPr lang="el-GR" altLang="ko-KR" sz="1800" dirty="0" smtClean="0">
                <a:latin typeface="가는각진제목체" pitchFamily="18" charset="-127"/>
                <a:ea typeface="굴림" pitchFamily="50" charset="-127"/>
              </a:rPr>
              <a:t>Ο</a:t>
            </a:r>
            <a:r>
              <a:rPr lang="ko-KR" altLang="ko-KR" sz="1800" dirty="0" smtClean="0">
                <a:latin typeface="가는각진제목체" pitchFamily="18" charset="-127"/>
                <a:ea typeface="굴림" pitchFamily="50" charset="-127"/>
              </a:rPr>
              <a:t>제품 </a:t>
            </a:r>
            <a:r>
              <a:rPr lang="ko-KR" altLang="ko-KR" sz="1800" dirty="0">
                <a:latin typeface="가는각진제목체" pitchFamily="18" charset="-127"/>
                <a:ea typeface="굴림" pitchFamily="50" charset="-127"/>
              </a:rPr>
              <a:t>구성 및 설치 환경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527651" y="4556085"/>
            <a:ext cx="7500937" cy="4159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  <a:buFont typeface="Wingdings" pitchFamily="2" charset="2"/>
              <a:buChar char="§"/>
              <a:defRPr/>
            </a:pPr>
            <a:r>
              <a:rPr lang="ko-KR" altLang="en-US" sz="1400" b="0" dirty="0">
                <a:latin typeface="+mn-ea"/>
                <a:ea typeface="+mn-ea"/>
              </a:rPr>
              <a:t> 설치 파일 정보</a:t>
            </a:r>
          </a:p>
        </p:txBody>
      </p:sp>
      <p:sp>
        <p:nvSpPr>
          <p:cNvPr id="4" name="직사각형 3"/>
          <p:cNvSpPr/>
          <p:nvPr/>
        </p:nvSpPr>
        <p:spPr bwMode="auto">
          <a:xfrm>
            <a:off x="344488" y="1340768"/>
            <a:ext cx="4608512" cy="505719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Optima" pitchFamily="2" charset="2"/>
              <a:ea typeface="가는각진제목체" pitchFamily="18" charset="-127"/>
              <a:cs typeface="굴림" pitchFamily="50" charset="-127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4953000" y="1340768"/>
            <a:ext cx="4752529" cy="506287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en-US" altLang="ko-KR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Optima" pitchFamily="2" charset="2"/>
              <a:ea typeface="가는각진제목체" pitchFamily="18" charset="-127"/>
              <a:cs typeface="굴림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4488" y="908720"/>
            <a:ext cx="93610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itchFamily="2" charset="2"/>
              <a:buChar char="u"/>
            </a:pPr>
            <a:r>
              <a:rPr lang="en-US" altLang="ko-KR" sz="1600" dirty="0" smtClean="0">
                <a:latin typeface="굴림" pitchFamily="50" charset="-127"/>
              </a:rPr>
              <a:t> </a:t>
            </a:r>
            <a:r>
              <a:rPr lang="ko-KR" altLang="en-US" sz="1600" dirty="0" smtClean="0">
                <a:latin typeface="굴림" pitchFamily="50" charset="-127"/>
              </a:rPr>
              <a:t>프로젝트 환경설정</a:t>
            </a:r>
            <a:endParaRPr lang="ko-KR" altLang="en-US" sz="1600" dirty="0">
              <a:latin typeface="굴림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98639" y="1340768"/>
            <a:ext cx="3385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b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</a:rPr>
              <a:t>Ⓑ</a:t>
            </a:r>
            <a:endParaRPr lang="ko-KR" altLang="ko-KR" b="0" dirty="0">
              <a:solidFill>
                <a:schemeClr val="tx2">
                  <a:lumMod val="60000"/>
                  <a:lumOff val="4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953000" y="1486525"/>
            <a:ext cx="475252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굴림" pitchFamily="50" charset="-127"/>
              </a:rPr>
              <a:t>B</a:t>
            </a:r>
            <a:r>
              <a:rPr lang="en-US" altLang="ko-KR" dirty="0" smtClean="0">
                <a:latin typeface="굴림" pitchFamily="50" charset="-127"/>
              </a:rPr>
              <a:t> – </a:t>
            </a:r>
            <a:r>
              <a:rPr lang="ko-KR" altLang="en-US" dirty="0" smtClean="0">
                <a:latin typeface="굴림" pitchFamily="50" charset="-127"/>
              </a:rPr>
              <a:t>분석대상 프로젝트에 적용할 </a:t>
            </a:r>
            <a:r>
              <a:rPr lang="ko-KR" altLang="en-US" dirty="0" err="1" smtClean="0">
                <a:latin typeface="굴림" pitchFamily="50" charset="-127"/>
              </a:rPr>
              <a:t>룰파일</a:t>
            </a:r>
            <a:r>
              <a:rPr lang="ko-KR" altLang="en-US" dirty="0" smtClean="0">
                <a:latin typeface="굴림" pitchFamily="50" charset="-127"/>
              </a:rPr>
              <a:t> 및 데이터 </a:t>
            </a:r>
            <a:r>
              <a:rPr lang="ko-KR" altLang="en-US" dirty="0" err="1" smtClean="0">
                <a:latin typeface="굴림" pitchFamily="50" charset="-127"/>
              </a:rPr>
              <a:t>타입별</a:t>
            </a:r>
            <a:r>
              <a:rPr lang="ko-KR" altLang="en-US" dirty="0" smtClean="0">
                <a:latin typeface="굴림" pitchFamily="50" charset="-127"/>
              </a:rPr>
              <a:t> 크기 설정</a:t>
            </a:r>
            <a:endParaRPr lang="en-US" altLang="ko-KR" dirty="0" smtClean="0">
              <a:latin typeface="굴림" pitchFamily="50" charset="-127"/>
            </a:endParaRPr>
          </a:p>
          <a:p>
            <a:endParaRPr lang="en-US" altLang="ko-KR" dirty="0">
              <a:latin typeface="굴림" pitchFamily="50" charset="-127"/>
            </a:endParaRPr>
          </a:p>
          <a:p>
            <a:endParaRPr lang="en-US" altLang="ko-KR" dirty="0" smtClean="0">
              <a:latin typeface="굴림" pitchFamily="50" charset="-127"/>
            </a:endParaRPr>
          </a:p>
          <a:p>
            <a:endParaRPr lang="en-US" altLang="ko-KR" dirty="0">
              <a:latin typeface="굴림" pitchFamily="50" charset="-127"/>
            </a:endParaRPr>
          </a:p>
          <a:p>
            <a:endParaRPr lang="en-US" altLang="ko-KR" dirty="0" smtClean="0">
              <a:latin typeface="굴림" pitchFamily="50" charset="-127"/>
            </a:endParaRPr>
          </a:p>
          <a:p>
            <a:endParaRPr lang="en-US" altLang="ko-KR" dirty="0">
              <a:latin typeface="굴림" pitchFamily="50" charset="-127"/>
            </a:endParaRPr>
          </a:p>
          <a:p>
            <a:endParaRPr lang="en-US" altLang="ko-KR" dirty="0" smtClean="0">
              <a:latin typeface="굴림" pitchFamily="50" charset="-127"/>
            </a:endParaRPr>
          </a:p>
          <a:p>
            <a:r>
              <a:rPr lang="en-US" altLang="ko-KR" dirty="0" smtClean="0">
                <a:latin typeface="굴림" pitchFamily="50" charset="-127"/>
              </a:rPr>
              <a:t>      </a:t>
            </a:r>
          </a:p>
          <a:p>
            <a:endParaRPr lang="en-US" altLang="ko-KR" dirty="0" smtClean="0">
              <a:latin typeface="굴림" pitchFamily="50" charset="-127"/>
            </a:endParaRPr>
          </a:p>
          <a:p>
            <a:r>
              <a:rPr lang="en-US" altLang="ko-KR" dirty="0" smtClean="0">
                <a:solidFill>
                  <a:srgbClr val="FF0000"/>
                </a:solidFill>
                <a:latin typeface="굴림" pitchFamily="50" charset="-127"/>
              </a:rPr>
              <a:t>     </a:t>
            </a:r>
          </a:p>
          <a:p>
            <a:r>
              <a:rPr lang="en-US" altLang="ko-KR" dirty="0">
                <a:solidFill>
                  <a:srgbClr val="FF0000"/>
                </a:solidFill>
                <a:latin typeface="굴림" pitchFamily="50" charset="-127"/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  <a:latin typeface="굴림" pitchFamily="50" charset="-127"/>
              </a:rPr>
              <a:t>    </a:t>
            </a:r>
            <a:endParaRPr lang="en-US" altLang="ko-KR" dirty="0" smtClean="0">
              <a:latin typeface="굴림" pitchFamily="50" charset="-127"/>
            </a:endParaRPr>
          </a:p>
          <a:p>
            <a:endParaRPr lang="en-US" altLang="ko-KR" dirty="0">
              <a:latin typeface="굴림" pitchFamily="50" charset="-127"/>
            </a:endParaRPr>
          </a:p>
          <a:p>
            <a:endParaRPr lang="en-US" altLang="ko-KR" dirty="0" smtClean="0">
              <a:latin typeface="굴림" pitchFamily="50" charset="-127"/>
            </a:endParaRPr>
          </a:p>
          <a:p>
            <a:endParaRPr lang="en-US" altLang="ko-KR" dirty="0" smtClean="0">
              <a:latin typeface="굴림" pitchFamily="50" charset="-127"/>
            </a:endParaRPr>
          </a:p>
          <a:p>
            <a:endParaRPr lang="en-US" altLang="ko-KR" dirty="0">
              <a:latin typeface="굴림" pitchFamily="50" charset="-127"/>
            </a:endParaRPr>
          </a:p>
          <a:p>
            <a:endParaRPr lang="en-US" altLang="ko-KR" dirty="0" smtClean="0">
              <a:latin typeface="굴림" pitchFamily="50" charset="-127"/>
            </a:endParaRPr>
          </a:p>
        </p:txBody>
      </p:sp>
      <p:graphicFrame>
        <p:nvGraphicFramePr>
          <p:cNvPr id="41" name="표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6835346"/>
              </p:ext>
            </p:extLst>
          </p:nvPr>
        </p:nvGraphicFramePr>
        <p:xfrm>
          <a:off x="5169024" y="1978624"/>
          <a:ext cx="4320480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144"/>
                <a:gridCol w="3024336"/>
              </a:tblGrid>
              <a:tr h="203756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1200" b="1" kern="12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구분</a:t>
                      </a:r>
                      <a:endParaRPr kumimoji="1" lang="ko-KR" altLang="en-US" sz="1200" b="1" kern="120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1200" b="1" kern="12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설명</a:t>
                      </a:r>
                      <a:endParaRPr kumimoji="1" lang="ko-KR" altLang="en-US" sz="1200" b="1" kern="120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  <a:cs typeface="+mn-cs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kumimoji="1" lang="en-US" altLang="ko-KR" sz="1200" b="0" kern="12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Audit</a:t>
                      </a:r>
                      <a:r>
                        <a:rPr kumimoji="1" lang="en-US" altLang="ko-KR" sz="1200" b="0" kern="1200" baseline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 </a:t>
                      </a:r>
                      <a:r>
                        <a:rPr kumimoji="1" lang="en-US" altLang="ko-KR" sz="1200" b="0" kern="1200" baseline="0" dirty="0" err="1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Env</a:t>
                      </a:r>
                      <a:endParaRPr kumimoji="1" lang="ko-KR" altLang="en-US" sz="1200" b="0" kern="120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1200" b="0" kern="12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룰</a:t>
                      </a:r>
                      <a:r>
                        <a:rPr kumimoji="1" lang="en-US" altLang="ko-KR" sz="1200" b="0" kern="12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1200" b="0" kern="12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파일 선택을 위한 탭</a:t>
                      </a:r>
                      <a:endParaRPr kumimoji="1" lang="ko-KR" altLang="en-US" sz="1200" b="0" kern="120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  <a:cs typeface="+mn-cs"/>
                      </a:endParaRPr>
                    </a:p>
                  </a:txBody>
                  <a:tcPr/>
                </a:tc>
              </a:tr>
              <a:tr h="249326">
                <a:tc>
                  <a:txBody>
                    <a:bodyPr/>
                    <a:lstStyle/>
                    <a:p>
                      <a:pPr algn="l" latinLnBrk="1"/>
                      <a:r>
                        <a:rPr kumimoji="1" lang="en-US" altLang="ko-KR" sz="1200" b="0" kern="12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Audit File Path</a:t>
                      </a:r>
                      <a:endParaRPr kumimoji="1" lang="ko-KR" altLang="en-US" sz="1200" b="0" kern="120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1200" b="0" kern="12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국내외 표준 룰 파일 선택</a:t>
                      </a:r>
                      <a:endParaRPr kumimoji="1" lang="en-US" altLang="ko-KR" sz="1200" b="0" kern="1200" dirty="0" smtClean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1200" b="0" kern="12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(</a:t>
                      </a:r>
                      <a:r>
                        <a:rPr kumimoji="1" lang="en-US" altLang="ko-KR" sz="1200" b="0" kern="1200" dirty="0" err="1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RESORT_home</a:t>
                      </a:r>
                      <a:r>
                        <a:rPr kumimoji="1" lang="en-US" altLang="ko-KR" sz="1200" b="0" kern="12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/</a:t>
                      </a:r>
                      <a:r>
                        <a:rPr kumimoji="1" lang="en-US" altLang="ko-KR" sz="1200" b="0" kern="1200" dirty="0" err="1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ruleset</a:t>
                      </a:r>
                      <a:r>
                        <a:rPr kumimoji="1" lang="en-US" altLang="ko-KR" sz="1200" b="0" kern="12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/~)</a:t>
                      </a:r>
                    </a:p>
                    <a:p>
                      <a:pPr algn="l" latinLnBrk="1"/>
                      <a:endParaRPr kumimoji="1" lang="en-US" altLang="ko-KR" sz="1200" b="0" kern="1200" dirty="0" smtClean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1200" b="0" kern="12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CWE189Java : Numeric</a:t>
                      </a:r>
                      <a:r>
                        <a:rPr kumimoji="1" lang="en-US" altLang="ko-KR" sz="1200" b="0" kern="1200" baseline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 Error</a:t>
                      </a:r>
                      <a:endParaRPr kumimoji="1" lang="en-US" altLang="ko-KR" sz="1200" b="0" kern="1200" dirty="0" smtClean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1200" b="0" kern="12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CWE254Java : Security</a:t>
                      </a:r>
                      <a:r>
                        <a:rPr kumimoji="1" lang="en-US" altLang="ko-KR" sz="1200" b="0" kern="1200" baseline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 Feature</a:t>
                      </a:r>
                      <a:endParaRPr kumimoji="1" lang="en-US" altLang="ko-KR" sz="1200" b="0" kern="1200" dirty="0" smtClean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1200" b="0" kern="12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CWE660 : Runtime</a:t>
                      </a:r>
                      <a:r>
                        <a:rPr kumimoji="1" lang="en-US" altLang="ko-KR" sz="1200" b="0" kern="1200" baseline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 error </a:t>
                      </a:r>
                      <a:r>
                        <a:rPr kumimoji="1" lang="ko-KR" altLang="en-US" sz="1200" b="0" kern="1200" baseline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점검규칙</a:t>
                      </a:r>
                      <a:r>
                        <a:rPr kumimoji="1" lang="en-US" altLang="ko-KR" sz="1200" b="0" kern="12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 </a:t>
                      </a:r>
                    </a:p>
                    <a:p>
                      <a:pPr algn="l" latinLnBrk="1"/>
                      <a:r>
                        <a:rPr kumimoji="1" lang="en-US" altLang="ko-KR" sz="1200" b="0" kern="1200" dirty="0" err="1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CWEKRJava</a:t>
                      </a:r>
                      <a:r>
                        <a:rPr kumimoji="1" lang="en-US" altLang="ko-KR" sz="1200" b="0" kern="12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 : CC</a:t>
                      </a:r>
                      <a:r>
                        <a:rPr kumimoji="1" lang="en-US" altLang="ko-KR" sz="1200" b="0" kern="1200" baseline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1200" b="0" kern="1200" baseline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인증규칙</a:t>
                      </a:r>
                      <a:r>
                        <a:rPr kumimoji="1" lang="en-US" altLang="ko-KR" sz="1200" b="0" kern="1200" baseline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(KISA)</a:t>
                      </a:r>
                      <a:endParaRPr kumimoji="1" lang="en-US" altLang="ko-KR" sz="1200" b="0" kern="1200" dirty="0" smtClean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1200" b="0" kern="12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CWE442Java : Web Problem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24" y="1617766"/>
            <a:ext cx="4165452" cy="274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직사각형 24"/>
          <p:cNvSpPr/>
          <p:nvPr/>
        </p:nvSpPr>
        <p:spPr bwMode="auto">
          <a:xfrm>
            <a:off x="2720752" y="2833073"/>
            <a:ext cx="504056" cy="159744"/>
          </a:xfrm>
          <a:prstGeom prst="rect">
            <a:avLst/>
          </a:prstGeom>
          <a:noFill/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buFont typeface="Wingdings" pitchFamily="2" charset="2"/>
              <a:buNone/>
            </a:pPr>
            <a:endParaRPr lang="ko-KR" altLang="en-US">
              <a:ea typeface="가는각진제목체" pitchFamily="18" charset="-127"/>
              <a:cs typeface="굴림" pitchFamily="50" charset="-127"/>
            </a:endParaRPr>
          </a:p>
        </p:txBody>
      </p:sp>
      <p:sp>
        <p:nvSpPr>
          <p:cNvPr id="27" name="직사각형 26"/>
          <p:cNvSpPr/>
          <p:nvPr/>
        </p:nvSpPr>
        <p:spPr bwMode="auto">
          <a:xfrm>
            <a:off x="733809" y="3088838"/>
            <a:ext cx="2806551" cy="148768"/>
          </a:xfrm>
          <a:prstGeom prst="rect">
            <a:avLst/>
          </a:prstGeom>
          <a:noFill/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buFont typeface="Wingdings" pitchFamily="2" charset="2"/>
              <a:buNone/>
            </a:pPr>
            <a:endParaRPr lang="ko-KR" altLang="en-US">
              <a:ea typeface="가는각진제목체" pitchFamily="18" charset="-127"/>
              <a:cs typeface="굴림" pitchFamily="50" charset="-127"/>
            </a:endParaRPr>
          </a:p>
        </p:txBody>
      </p:sp>
      <p:cxnSp>
        <p:nvCxnSpPr>
          <p:cNvPr id="22" name="꺾인 연결선 21"/>
          <p:cNvCxnSpPr/>
          <p:nvPr/>
        </p:nvCxnSpPr>
        <p:spPr bwMode="auto">
          <a:xfrm rot="5400000">
            <a:off x="3342573" y="3521725"/>
            <a:ext cx="1343110" cy="725616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ysDash"/>
            <a:round/>
            <a:headEnd type="none" w="med" len="med"/>
            <a:tailEnd type="arrow"/>
          </a:ln>
          <a:effectLst/>
        </p:spPr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512" y="4491318"/>
            <a:ext cx="4176464" cy="18180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직사각형 22"/>
          <p:cNvSpPr/>
          <p:nvPr/>
        </p:nvSpPr>
        <p:spPr bwMode="auto">
          <a:xfrm>
            <a:off x="632520" y="4817030"/>
            <a:ext cx="4032448" cy="843069"/>
          </a:xfrm>
          <a:prstGeom prst="rect">
            <a:avLst/>
          </a:prstGeom>
          <a:noFill/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buFont typeface="Wingdings" pitchFamily="2" charset="2"/>
              <a:buNone/>
            </a:pPr>
            <a:endParaRPr lang="ko-KR" altLang="en-US">
              <a:ea typeface="가는각진제목체" pitchFamily="18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625349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buFont typeface="Wingdings" pitchFamily="2" charset="2"/>
              <a:buChar char="•"/>
              <a:defRPr kumimoji="1" sz="14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</a:defRPr>
            </a:lvl1pPr>
            <a:lvl2pPr marL="742950" indent="-285750" eaLnBrk="0" hangingPunct="0">
              <a:spcBef>
                <a:spcPct val="20000"/>
              </a:spcBef>
              <a:buFont typeface="Optima" pitchFamily="2" charset="2"/>
              <a:buChar char="–"/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2pPr>
            <a:lvl3pPr marL="1143000" indent="-228600" eaLnBrk="0" hangingPunct="0">
              <a:spcBef>
                <a:spcPct val="20000"/>
              </a:spcBef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3pPr>
            <a:lvl4pPr marL="1600200" indent="-228600" eaLnBrk="0" hangingPunct="0">
              <a:spcBef>
                <a:spcPct val="20000"/>
              </a:spcBef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9pPr>
          </a:lstStyle>
          <a:p>
            <a:pPr>
              <a:buFontTx/>
              <a:buNone/>
            </a:pPr>
            <a:fld id="{53F033F1-423F-4756-AC98-7E199DE51897}" type="slidenum">
              <a:rPr kumimoji="0" lang="en-GB" altLang="ko-KR" sz="1200" smtClean="0">
                <a:solidFill>
                  <a:schemeClr val="bg1"/>
                </a:solidFill>
                <a:ea typeface="굴림" pitchFamily="50" charset="-127"/>
              </a:rPr>
              <a:pPr>
                <a:buFontTx/>
                <a:buNone/>
              </a:pPr>
              <a:t>11</a:t>
            </a:fld>
            <a:endParaRPr kumimoji="0" lang="en-GB" altLang="ko-KR" sz="1200" smtClean="0">
              <a:solidFill>
                <a:schemeClr val="bg1"/>
              </a:solidFill>
              <a:ea typeface="굴림" pitchFamily="50" charset="-127"/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2000" dirty="0">
                <a:latin typeface="굴림" pitchFamily="50" charset="-127"/>
                <a:ea typeface="굴림" pitchFamily="50" charset="-127"/>
              </a:rPr>
              <a:t>2. RESORT for Java </a:t>
            </a:r>
            <a:r>
              <a:rPr lang="ko-KR" altLang="en-US" sz="2000" dirty="0">
                <a:latin typeface="굴림" pitchFamily="50" charset="-127"/>
                <a:ea typeface="굴림" pitchFamily="50" charset="-127"/>
              </a:rPr>
              <a:t>실행</a:t>
            </a:r>
            <a:endParaRPr lang="ko-KR" altLang="en-US" sz="2000" dirty="0" smtClean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220" name="Text Box 5"/>
          <p:cNvSpPr txBox="1">
            <a:spLocks noChangeArrowheads="1"/>
          </p:cNvSpPr>
          <p:nvPr/>
        </p:nvSpPr>
        <p:spPr bwMode="gray">
          <a:xfrm>
            <a:off x="6411317" y="4787066"/>
            <a:ext cx="90011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buFont typeface="Wingdings" pitchFamily="2" charset="2"/>
              <a:buChar char="•"/>
              <a:defRPr kumimoji="1" sz="14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</a:defRPr>
            </a:lvl1pPr>
            <a:lvl2pPr marL="742950" indent="-285750" eaLnBrk="0" hangingPunct="0">
              <a:spcBef>
                <a:spcPct val="20000"/>
              </a:spcBef>
              <a:buFont typeface="Optima" pitchFamily="2" charset="2"/>
              <a:buChar char="–"/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2pPr>
            <a:lvl3pPr marL="1143000" indent="-228600" eaLnBrk="0" hangingPunct="0">
              <a:spcBef>
                <a:spcPct val="20000"/>
              </a:spcBef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3pPr>
            <a:lvl4pPr marL="1600200" indent="-228600" eaLnBrk="0" hangingPunct="0">
              <a:spcBef>
                <a:spcPct val="20000"/>
              </a:spcBef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9pPr>
          </a:lstStyle>
          <a:p>
            <a:pPr marL="0" indent="0" eaLnBrk="1" hangingPunct="1">
              <a:spcBef>
                <a:spcPct val="50000"/>
              </a:spcBef>
              <a:buNone/>
            </a:pPr>
            <a:r>
              <a:rPr lang="el-GR" altLang="ko-KR" sz="1800" dirty="0" smtClean="0">
                <a:latin typeface="가는각진제목체" pitchFamily="18" charset="-127"/>
                <a:ea typeface="굴림" pitchFamily="50" charset="-127"/>
              </a:rPr>
              <a:t>Ο</a:t>
            </a:r>
            <a:r>
              <a:rPr lang="ko-KR" altLang="ko-KR" sz="1800" dirty="0" smtClean="0">
                <a:latin typeface="가는각진제목체" pitchFamily="18" charset="-127"/>
                <a:ea typeface="굴림" pitchFamily="50" charset="-127"/>
              </a:rPr>
              <a:t>제품 </a:t>
            </a:r>
            <a:r>
              <a:rPr lang="ko-KR" altLang="ko-KR" sz="1800" dirty="0">
                <a:latin typeface="가는각진제목체" pitchFamily="18" charset="-127"/>
                <a:ea typeface="굴림" pitchFamily="50" charset="-127"/>
              </a:rPr>
              <a:t>구성 및 설치 환경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527651" y="4556085"/>
            <a:ext cx="7500937" cy="4159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  <a:buFont typeface="Wingdings" pitchFamily="2" charset="2"/>
              <a:buChar char="§"/>
              <a:defRPr/>
            </a:pPr>
            <a:r>
              <a:rPr lang="ko-KR" altLang="en-US" sz="1400" b="0" dirty="0">
                <a:latin typeface="+mn-ea"/>
                <a:ea typeface="+mn-ea"/>
              </a:rPr>
              <a:t> 설치 파일 정보</a:t>
            </a:r>
          </a:p>
        </p:txBody>
      </p:sp>
      <p:sp>
        <p:nvSpPr>
          <p:cNvPr id="4" name="직사각형 3"/>
          <p:cNvSpPr/>
          <p:nvPr/>
        </p:nvSpPr>
        <p:spPr bwMode="auto">
          <a:xfrm>
            <a:off x="344488" y="1340768"/>
            <a:ext cx="4608512" cy="505719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Optima" pitchFamily="2" charset="2"/>
              <a:ea typeface="가는각진제목체" pitchFamily="18" charset="-127"/>
              <a:cs typeface="굴림" pitchFamily="50" charset="-127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4953000" y="1340768"/>
            <a:ext cx="4752529" cy="506287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en-US" altLang="ko-KR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Optima" pitchFamily="2" charset="2"/>
              <a:ea typeface="가는각진제목체" pitchFamily="18" charset="-127"/>
              <a:cs typeface="굴림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4488" y="908720"/>
            <a:ext cx="93610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itchFamily="2" charset="2"/>
              <a:buChar char="u"/>
            </a:pPr>
            <a:r>
              <a:rPr lang="en-US" altLang="ko-KR" sz="1600" dirty="0" smtClean="0">
                <a:latin typeface="굴림" pitchFamily="50" charset="-127"/>
              </a:rPr>
              <a:t> </a:t>
            </a:r>
            <a:r>
              <a:rPr lang="ko-KR" altLang="en-US" sz="1600" dirty="0" smtClean="0">
                <a:latin typeface="굴림" pitchFamily="50" charset="-127"/>
              </a:rPr>
              <a:t>프로젝트 환경설정</a:t>
            </a:r>
            <a:r>
              <a:rPr lang="en-US" altLang="ko-KR" sz="1600" dirty="0" smtClean="0">
                <a:latin typeface="굴림" pitchFamily="50" charset="-127"/>
              </a:rPr>
              <a:t>(JSP only)</a:t>
            </a:r>
            <a:endParaRPr lang="ko-KR" altLang="en-US" sz="1600" dirty="0">
              <a:latin typeface="굴림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98639" y="1340768"/>
            <a:ext cx="3385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b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</a:rPr>
              <a:t>Ⓒ</a:t>
            </a:r>
            <a:endParaRPr lang="ko-KR" altLang="ko-KR" b="0" dirty="0">
              <a:solidFill>
                <a:schemeClr val="tx2">
                  <a:lumMod val="60000"/>
                  <a:lumOff val="4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953000" y="1486525"/>
            <a:ext cx="475252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굴림" pitchFamily="50" charset="-127"/>
              </a:rPr>
              <a:t>C – </a:t>
            </a:r>
            <a:r>
              <a:rPr lang="ko-KR" altLang="en-US" dirty="0" smtClean="0">
                <a:latin typeface="굴림" pitchFamily="50" charset="-127"/>
              </a:rPr>
              <a:t>분석대상 프로젝트가 참조하는 헤더 경로</a:t>
            </a:r>
            <a:endParaRPr lang="en-US" altLang="ko-KR" dirty="0" smtClean="0">
              <a:latin typeface="굴림" pitchFamily="50" charset="-127"/>
            </a:endParaRPr>
          </a:p>
          <a:p>
            <a:endParaRPr lang="en-US" altLang="ko-KR" dirty="0">
              <a:latin typeface="굴림" pitchFamily="50" charset="-127"/>
            </a:endParaRPr>
          </a:p>
          <a:p>
            <a:endParaRPr lang="en-US" altLang="ko-KR" dirty="0" smtClean="0">
              <a:latin typeface="굴림" pitchFamily="50" charset="-127"/>
            </a:endParaRPr>
          </a:p>
          <a:p>
            <a:r>
              <a:rPr lang="en-US" altLang="ko-KR" dirty="0" smtClean="0">
                <a:solidFill>
                  <a:srgbClr val="FF0000"/>
                </a:solidFill>
                <a:latin typeface="굴림" pitchFamily="50" charset="-127"/>
              </a:rPr>
              <a:t>     </a:t>
            </a:r>
          </a:p>
          <a:p>
            <a:r>
              <a:rPr lang="en-US" altLang="ko-KR" dirty="0">
                <a:solidFill>
                  <a:srgbClr val="FF0000"/>
                </a:solidFill>
                <a:latin typeface="굴림" pitchFamily="50" charset="-127"/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  <a:latin typeface="굴림" pitchFamily="50" charset="-127"/>
              </a:rPr>
              <a:t>    </a:t>
            </a:r>
            <a:endParaRPr lang="en-US" altLang="ko-KR" dirty="0" smtClean="0">
              <a:latin typeface="굴림" pitchFamily="50" charset="-127"/>
            </a:endParaRPr>
          </a:p>
          <a:p>
            <a:endParaRPr lang="en-US" altLang="ko-KR" dirty="0">
              <a:latin typeface="굴림" pitchFamily="50" charset="-127"/>
            </a:endParaRPr>
          </a:p>
          <a:p>
            <a:endParaRPr lang="en-US" altLang="ko-KR" dirty="0" smtClean="0">
              <a:latin typeface="굴림" pitchFamily="50" charset="-127"/>
            </a:endParaRPr>
          </a:p>
          <a:p>
            <a:endParaRPr lang="en-US" altLang="ko-KR" dirty="0" smtClean="0">
              <a:latin typeface="굴림" pitchFamily="50" charset="-127"/>
            </a:endParaRPr>
          </a:p>
          <a:p>
            <a:endParaRPr lang="en-US" altLang="ko-KR" dirty="0">
              <a:latin typeface="굴림" pitchFamily="50" charset="-127"/>
            </a:endParaRPr>
          </a:p>
          <a:p>
            <a:endParaRPr lang="en-US" altLang="ko-KR" dirty="0" smtClean="0">
              <a:latin typeface="굴림" pitchFamily="50" charset="-127"/>
            </a:endParaRPr>
          </a:p>
          <a:p>
            <a:endParaRPr lang="en-US" altLang="ko-KR" dirty="0">
              <a:latin typeface="굴림" pitchFamily="50" charset="-127"/>
            </a:endParaRPr>
          </a:p>
          <a:p>
            <a:endParaRPr lang="en-US" altLang="ko-KR" dirty="0" smtClean="0">
              <a:latin typeface="굴림" pitchFamily="50" charset="-127"/>
            </a:endParaRPr>
          </a:p>
          <a:p>
            <a:endParaRPr lang="en-US" altLang="ko-KR" dirty="0">
              <a:latin typeface="굴림" pitchFamily="50" charset="-127"/>
            </a:endParaRPr>
          </a:p>
          <a:p>
            <a:endParaRPr lang="en-US" altLang="ko-KR" dirty="0">
              <a:latin typeface="굴림" pitchFamily="50" charset="-127"/>
            </a:endParaRPr>
          </a:p>
          <a:p>
            <a:endParaRPr lang="en-US" altLang="ko-KR" dirty="0">
              <a:latin typeface="굴림" pitchFamily="50" charset="-127"/>
            </a:endParaRPr>
          </a:p>
        </p:txBody>
      </p:sp>
      <p:graphicFrame>
        <p:nvGraphicFramePr>
          <p:cNvPr id="41" name="표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8960718"/>
              </p:ext>
            </p:extLst>
          </p:nvPr>
        </p:nvGraphicFramePr>
        <p:xfrm>
          <a:off x="5097016" y="1835574"/>
          <a:ext cx="432048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8192"/>
                <a:gridCol w="2592288"/>
              </a:tblGrid>
              <a:tr h="203756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1200" b="1" kern="12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구분</a:t>
                      </a:r>
                      <a:endParaRPr kumimoji="1" lang="ko-KR" altLang="en-US" sz="1200" b="1" kern="120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1200" b="1" kern="12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설명</a:t>
                      </a:r>
                      <a:endParaRPr kumimoji="1" lang="ko-KR" altLang="en-US" sz="1200" b="1" kern="120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  <a:cs typeface="+mn-cs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kumimoji="1" lang="en-US" altLang="ko-KR" sz="1200" b="0" kern="12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JSP</a:t>
                      </a:r>
                      <a:r>
                        <a:rPr kumimoji="1" lang="en-US" altLang="ko-KR" sz="1200" b="0" kern="1200" baseline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 </a:t>
                      </a:r>
                      <a:r>
                        <a:rPr kumimoji="1" lang="en-US" altLang="ko-KR" sz="1200" b="0" kern="1200" baseline="0" dirty="0" err="1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Env</a:t>
                      </a:r>
                      <a:endParaRPr kumimoji="1" lang="ko-KR" altLang="en-US" sz="1200" b="0" kern="120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en-US" altLang="ko-KR" sz="1200" b="0" kern="12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JSP</a:t>
                      </a:r>
                      <a:r>
                        <a:rPr kumimoji="1" lang="en-US" altLang="ko-KR" sz="1200" b="0" kern="1200" baseline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1200" b="0" kern="1200" baseline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관련하여 설정하는 탭</a:t>
                      </a:r>
                      <a:endParaRPr kumimoji="1" lang="ko-KR" altLang="en-US" sz="1200" b="0" kern="120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  <a:cs typeface="+mn-cs"/>
                      </a:endParaRPr>
                    </a:p>
                  </a:txBody>
                  <a:tcPr/>
                </a:tc>
              </a:tr>
              <a:tr h="180690">
                <a:tc>
                  <a:txBody>
                    <a:bodyPr/>
                    <a:lstStyle/>
                    <a:p>
                      <a:pPr algn="l" latinLnBrk="1"/>
                      <a:r>
                        <a:rPr kumimoji="1" lang="en-US" altLang="ko-KR" sz="1200" b="0" kern="12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Web</a:t>
                      </a:r>
                      <a:r>
                        <a:rPr kumimoji="1" lang="en-US" altLang="ko-KR" sz="1200" b="0" kern="1200" baseline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 App Root Paths</a:t>
                      </a:r>
                      <a:endParaRPr kumimoji="1" lang="ko-KR" altLang="en-US" sz="1200" b="0" kern="120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en-US" altLang="ko-KR" sz="1200" b="0" kern="12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Web Root </a:t>
                      </a:r>
                      <a:r>
                        <a:rPr kumimoji="1" lang="ko-KR" altLang="en-US" sz="1200" b="0" kern="12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의 경로를 지정</a:t>
                      </a:r>
                      <a:endParaRPr kumimoji="1" lang="en-US" altLang="ko-KR" sz="1200" b="0" kern="1200" dirty="0" smtClean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1200" b="0" kern="12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(Add </a:t>
                      </a:r>
                      <a:r>
                        <a:rPr kumimoji="1" lang="en-US" altLang="ko-KR" sz="1200" b="0" kern="1200" dirty="0" err="1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Dir</a:t>
                      </a:r>
                      <a:r>
                        <a:rPr kumimoji="1" lang="en-US" altLang="ko-KR" sz="1200" b="0" kern="12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, Remove</a:t>
                      </a:r>
                      <a:r>
                        <a:rPr kumimoji="1" lang="en-US" altLang="ko-KR" sz="1200" b="0" kern="1200" baseline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1200" b="0" kern="1200" baseline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사용</a:t>
                      </a:r>
                      <a:r>
                        <a:rPr kumimoji="1" lang="en-US" altLang="ko-KR" sz="1200" b="0" kern="1200" baseline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)</a:t>
                      </a:r>
                      <a:endParaRPr kumimoji="1" lang="en-US" altLang="ko-KR" sz="1200" b="0" kern="1200" dirty="0" smtClean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  <a:cs typeface="+mn-cs"/>
                      </a:endParaRPr>
                    </a:p>
                  </a:txBody>
                  <a:tcPr/>
                </a:tc>
              </a:tr>
              <a:tr h="177242">
                <a:tc>
                  <a:txBody>
                    <a:bodyPr/>
                    <a:lstStyle/>
                    <a:p>
                      <a:pPr algn="l" latinLnBrk="1"/>
                      <a:r>
                        <a:rPr kumimoji="1" lang="en-US" altLang="ko-KR" sz="1200" b="0" kern="1200" dirty="0" err="1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WebAppRoot</a:t>
                      </a:r>
                      <a:r>
                        <a:rPr kumimoji="1" lang="en-US" altLang="ko-KR" sz="1200" b="0" kern="1200" baseline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 </a:t>
                      </a:r>
                    </a:p>
                    <a:p>
                      <a:pPr algn="l" latinLnBrk="1"/>
                      <a:r>
                        <a:rPr kumimoji="1" lang="en-US" altLang="ko-KR" sz="1200" b="0" kern="1200" baseline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Property File</a:t>
                      </a:r>
                      <a:endParaRPr kumimoji="1" lang="ko-KR" altLang="en-US" sz="1200" b="0" kern="120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en-US" altLang="ko-KR" sz="1200" b="0" kern="12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Web</a:t>
                      </a:r>
                      <a:r>
                        <a:rPr kumimoji="1" lang="en-US" altLang="ko-KR" sz="1200" b="0" kern="1200" baseline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 App Root Paths </a:t>
                      </a:r>
                      <a:r>
                        <a:rPr kumimoji="1" lang="ko-KR" altLang="en-US" sz="1200" b="0" kern="1200" baseline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에서 설정한 경로를 임의 파일로 저장 또는 저장된 파일을 로드</a:t>
                      </a:r>
                      <a:endParaRPr kumimoji="1" lang="ko-KR" altLang="en-US" sz="1200" b="0" kern="120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  <a:cs typeface="+mn-cs"/>
                      </a:endParaRPr>
                    </a:p>
                  </a:txBody>
                  <a:tcPr/>
                </a:tc>
              </a:tr>
              <a:tr h="203756">
                <a:tc>
                  <a:txBody>
                    <a:bodyPr/>
                    <a:lstStyle/>
                    <a:p>
                      <a:pPr algn="l" latinLnBrk="1"/>
                      <a:r>
                        <a:rPr kumimoji="1" lang="en-US" altLang="ko-KR" sz="1200" b="0" kern="12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1</a:t>
                      </a:r>
                      <a:endParaRPr kumimoji="1" lang="ko-KR" altLang="en-US" sz="1200" b="0" kern="120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en-US" altLang="ko-KR" sz="1200" b="0" kern="1200" dirty="0" err="1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Jsp</a:t>
                      </a:r>
                      <a:r>
                        <a:rPr kumimoji="1" lang="ko-KR" altLang="en-US" sz="1200" b="0" kern="12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에 </a:t>
                      </a:r>
                      <a:r>
                        <a:rPr kumimoji="1" lang="en-US" altLang="ko-KR" sz="1200" b="0" kern="12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include tag</a:t>
                      </a:r>
                      <a:r>
                        <a:rPr kumimoji="1" lang="en-US" altLang="ko-KR" sz="1200" b="0" kern="1200" baseline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1200" b="0" kern="1200" baseline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가 존재하여 관련 파일을 </a:t>
                      </a:r>
                      <a:r>
                        <a:rPr kumimoji="1" lang="en-US" altLang="ko-KR" sz="1200" b="0" kern="1200" baseline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include </a:t>
                      </a:r>
                      <a:r>
                        <a:rPr kumimoji="1" lang="ko-KR" altLang="en-US" sz="1200" b="0" kern="1200" baseline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한 후에 분석할지 여부를 지정</a:t>
                      </a:r>
                      <a:endParaRPr kumimoji="1" lang="en-US" altLang="ko-KR" sz="1200" b="0" kern="1200" dirty="0" smtClean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  <a:cs typeface="+mn-cs"/>
                      </a:endParaRPr>
                    </a:p>
                  </a:txBody>
                  <a:tcPr/>
                </a:tc>
              </a:tr>
              <a:tr h="203756">
                <a:tc>
                  <a:txBody>
                    <a:bodyPr/>
                    <a:lstStyle/>
                    <a:p>
                      <a:pPr algn="l" latinLnBrk="1"/>
                      <a:r>
                        <a:rPr kumimoji="1" lang="en-US" altLang="ko-KR" sz="1200" b="0" kern="12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2</a:t>
                      </a:r>
                      <a:endParaRPr kumimoji="1" lang="ko-KR" altLang="en-US" sz="1200" b="0" kern="120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en-US" altLang="ko-KR" sz="1200" b="0" kern="12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Web root </a:t>
                      </a:r>
                      <a:r>
                        <a:rPr kumimoji="1" lang="ko-KR" altLang="en-US" sz="1200" b="0" kern="12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패스를 자동으로 찾을지 여부를 지정</a:t>
                      </a:r>
                      <a:endParaRPr kumimoji="1" lang="ko-KR" altLang="en-US" sz="1200" b="0" kern="120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143" y="1554790"/>
            <a:ext cx="4355849" cy="462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직사각형 39"/>
          <p:cNvSpPr/>
          <p:nvPr/>
        </p:nvSpPr>
        <p:spPr bwMode="auto">
          <a:xfrm>
            <a:off x="776536" y="4898977"/>
            <a:ext cx="3164431" cy="185184"/>
          </a:xfrm>
          <a:prstGeom prst="rect">
            <a:avLst/>
          </a:prstGeom>
          <a:noFill/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buFont typeface="Wingdings" pitchFamily="2" charset="2"/>
              <a:buNone/>
            </a:pPr>
            <a:endParaRPr lang="ko-KR" altLang="en-US">
              <a:ea typeface="가는각진제목체" pitchFamily="18" charset="-127"/>
              <a:cs typeface="굴림" pitchFamily="50" charset="-127"/>
            </a:endParaRPr>
          </a:p>
        </p:txBody>
      </p:sp>
      <p:sp>
        <p:nvSpPr>
          <p:cNvPr id="25" name="직사각형 24"/>
          <p:cNvSpPr/>
          <p:nvPr/>
        </p:nvSpPr>
        <p:spPr bwMode="auto">
          <a:xfrm>
            <a:off x="1860596" y="3260971"/>
            <a:ext cx="480238" cy="240037"/>
          </a:xfrm>
          <a:prstGeom prst="rect">
            <a:avLst/>
          </a:prstGeom>
          <a:noFill/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buFont typeface="Wingdings" pitchFamily="2" charset="2"/>
              <a:buNone/>
            </a:pPr>
            <a:endParaRPr lang="ko-KR" altLang="en-US">
              <a:ea typeface="가는각진제목체" pitchFamily="18" charset="-127"/>
              <a:cs typeface="굴림" pitchFamily="50" charset="-127"/>
            </a:endParaRPr>
          </a:p>
        </p:txBody>
      </p:sp>
      <p:sp>
        <p:nvSpPr>
          <p:cNvPr id="26" name="직사각형 25"/>
          <p:cNvSpPr/>
          <p:nvPr/>
        </p:nvSpPr>
        <p:spPr bwMode="auto">
          <a:xfrm>
            <a:off x="776537" y="3635085"/>
            <a:ext cx="3846242" cy="224342"/>
          </a:xfrm>
          <a:prstGeom prst="rect">
            <a:avLst/>
          </a:prstGeom>
          <a:noFill/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buFont typeface="Wingdings" pitchFamily="2" charset="2"/>
              <a:buNone/>
            </a:pPr>
            <a:endParaRPr lang="ko-KR" altLang="en-US">
              <a:ea typeface="가는각진제목체" pitchFamily="18" charset="-127"/>
              <a:cs typeface="굴림" pitchFamily="50" charset="-127"/>
            </a:endParaRPr>
          </a:p>
        </p:txBody>
      </p:sp>
      <p:sp>
        <p:nvSpPr>
          <p:cNvPr id="27" name="직사각형 26"/>
          <p:cNvSpPr/>
          <p:nvPr/>
        </p:nvSpPr>
        <p:spPr bwMode="auto">
          <a:xfrm>
            <a:off x="776537" y="3914108"/>
            <a:ext cx="3846242" cy="927654"/>
          </a:xfrm>
          <a:prstGeom prst="rect">
            <a:avLst/>
          </a:prstGeom>
          <a:noFill/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buFont typeface="Wingdings" pitchFamily="2" charset="2"/>
              <a:buNone/>
            </a:pPr>
            <a:endParaRPr lang="ko-KR" altLang="en-US">
              <a:ea typeface="가는각진제목체" pitchFamily="18" charset="-127"/>
              <a:cs typeface="굴림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967719" y="5094256"/>
            <a:ext cx="3385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b="0" dirty="0"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</a:rPr>
              <a:t>②</a:t>
            </a:r>
            <a:endParaRPr lang="ko-KR" altLang="ko-KR" b="0" dirty="0">
              <a:solidFill>
                <a:schemeClr val="tx2">
                  <a:lumMod val="60000"/>
                  <a:lumOff val="4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789790" y="5158215"/>
            <a:ext cx="3164431" cy="185184"/>
          </a:xfrm>
          <a:prstGeom prst="rect">
            <a:avLst/>
          </a:prstGeom>
          <a:noFill/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buFont typeface="Wingdings" pitchFamily="2" charset="2"/>
              <a:buNone/>
            </a:pPr>
            <a:endParaRPr lang="ko-KR" altLang="en-US">
              <a:ea typeface="가는각진제목체" pitchFamily="18" charset="-127"/>
              <a:cs typeface="굴림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954221" y="4823252"/>
            <a:ext cx="3385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b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</a:rPr>
              <a:t>①</a:t>
            </a:r>
            <a:endParaRPr lang="ko-KR" altLang="ko-KR" b="0" dirty="0">
              <a:solidFill>
                <a:schemeClr val="tx2">
                  <a:lumMod val="60000"/>
                  <a:lumOff val="4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585681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buFont typeface="Wingdings" pitchFamily="2" charset="2"/>
              <a:buChar char="•"/>
              <a:defRPr kumimoji="1" sz="14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</a:defRPr>
            </a:lvl1pPr>
            <a:lvl2pPr marL="742950" indent="-285750" eaLnBrk="0" hangingPunct="0">
              <a:spcBef>
                <a:spcPct val="20000"/>
              </a:spcBef>
              <a:buFont typeface="Optima" pitchFamily="2" charset="2"/>
              <a:buChar char="–"/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2pPr>
            <a:lvl3pPr marL="1143000" indent="-228600" eaLnBrk="0" hangingPunct="0">
              <a:spcBef>
                <a:spcPct val="20000"/>
              </a:spcBef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3pPr>
            <a:lvl4pPr marL="1600200" indent="-228600" eaLnBrk="0" hangingPunct="0">
              <a:spcBef>
                <a:spcPct val="20000"/>
              </a:spcBef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9pPr>
          </a:lstStyle>
          <a:p>
            <a:pPr>
              <a:buFontTx/>
              <a:buNone/>
            </a:pPr>
            <a:fld id="{53F033F1-423F-4756-AC98-7E199DE51897}" type="slidenum">
              <a:rPr kumimoji="0" lang="en-GB" altLang="ko-KR" sz="1200" smtClean="0">
                <a:solidFill>
                  <a:schemeClr val="bg1"/>
                </a:solidFill>
                <a:ea typeface="굴림" pitchFamily="50" charset="-127"/>
              </a:rPr>
              <a:pPr>
                <a:buFontTx/>
                <a:buNone/>
              </a:pPr>
              <a:t>12</a:t>
            </a:fld>
            <a:endParaRPr kumimoji="0" lang="en-GB" altLang="ko-KR" sz="1200" smtClean="0">
              <a:solidFill>
                <a:schemeClr val="bg1"/>
              </a:solidFill>
              <a:ea typeface="굴림" pitchFamily="50" charset="-127"/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2000" dirty="0">
                <a:latin typeface="굴림" pitchFamily="50" charset="-127"/>
                <a:ea typeface="굴림" pitchFamily="50" charset="-127"/>
              </a:rPr>
              <a:t>2</a:t>
            </a:r>
            <a:r>
              <a:rPr lang="en-US" altLang="ko-KR" sz="2000" dirty="0" smtClean="0">
                <a:latin typeface="굴림" pitchFamily="50" charset="-127"/>
                <a:ea typeface="굴림" pitchFamily="50" charset="-127"/>
              </a:rPr>
              <a:t>. RESORT for Java </a:t>
            </a:r>
            <a:r>
              <a:rPr lang="ko-KR" altLang="en-US" sz="2000" dirty="0" smtClean="0">
                <a:latin typeface="굴림" pitchFamily="50" charset="-127"/>
                <a:ea typeface="굴림" pitchFamily="50" charset="-127"/>
              </a:rPr>
              <a:t>실행</a:t>
            </a:r>
          </a:p>
        </p:txBody>
      </p:sp>
      <p:sp>
        <p:nvSpPr>
          <p:cNvPr id="9220" name="Text Box 5"/>
          <p:cNvSpPr txBox="1">
            <a:spLocks noChangeArrowheads="1"/>
          </p:cNvSpPr>
          <p:nvPr/>
        </p:nvSpPr>
        <p:spPr bwMode="gray">
          <a:xfrm>
            <a:off x="6411317" y="4787066"/>
            <a:ext cx="90011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buFont typeface="Wingdings" pitchFamily="2" charset="2"/>
              <a:buChar char="•"/>
              <a:defRPr kumimoji="1" sz="14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</a:defRPr>
            </a:lvl1pPr>
            <a:lvl2pPr marL="742950" indent="-285750" eaLnBrk="0" hangingPunct="0">
              <a:spcBef>
                <a:spcPct val="20000"/>
              </a:spcBef>
              <a:buFont typeface="Optima" pitchFamily="2" charset="2"/>
              <a:buChar char="–"/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2pPr>
            <a:lvl3pPr marL="1143000" indent="-228600" eaLnBrk="0" hangingPunct="0">
              <a:spcBef>
                <a:spcPct val="20000"/>
              </a:spcBef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3pPr>
            <a:lvl4pPr marL="1600200" indent="-228600" eaLnBrk="0" hangingPunct="0">
              <a:spcBef>
                <a:spcPct val="20000"/>
              </a:spcBef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9pPr>
          </a:lstStyle>
          <a:p>
            <a:pPr marL="0" indent="0" eaLnBrk="1" hangingPunct="1">
              <a:spcBef>
                <a:spcPct val="50000"/>
              </a:spcBef>
              <a:buNone/>
            </a:pPr>
            <a:r>
              <a:rPr lang="el-GR" altLang="ko-KR" sz="1800" dirty="0" smtClean="0">
                <a:latin typeface="가는각진제목체" pitchFamily="18" charset="-127"/>
                <a:ea typeface="굴림" pitchFamily="50" charset="-127"/>
              </a:rPr>
              <a:t>Ο</a:t>
            </a:r>
            <a:r>
              <a:rPr lang="ko-KR" altLang="ko-KR" sz="1800" dirty="0" smtClean="0">
                <a:latin typeface="가는각진제목체" pitchFamily="18" charset="-127"/>
                <a:ea typeface="굴림" pitchFamily="50" charset="-127"/>
              </a:rPr>
              <a:t>제품 </a:t>
            </a:r>
            <a:r>
              <a:rPr lang="ko-KR" altLang="ko-KR" sz="1800" dirty="0">
                <a:latin typeface="가는각진제목체" pitchFamily="18" charset="-127"/>
                <a:ea typeface="굴림" pitchFamily="50" charset="-127"/>
              </a:rPr>
              <a:t>구성 및 설치 환경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527651" y="4556085"/>
            <a:ext cx="7500937" cy="4159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  <a:buFont typeface="Wingdings" pitchFamily="2" charset="2"/>
              <a:buChar char="§"/>
              <a:defRPr/>
            </a:pPr>
            <a:r>
              <a:rPr lang="ko-KR" altLang="en-US" sz="1400" b="0" dirty="0">
                <a:latin typeface="+mn-ea"/>
                <a:ea typeface="+mn-ea"/>
              </a:rPr>
              <a:t> 설치 파일 정보</a:t>
            </a:r>
          </a:p>
        </p:txBody>
      </p:sp>
      <p:sp>
        <p:nvSpPr>
          <p:cNvPr id="4" name="직사각형 3"/>
          <p:cNvSpPr/>
          <p:nvPr/>
        </p:nvSpPr>
        <p:spPr bwMode="auto">
          <a:xfrm>
            <a:off x="344488" y="1340768"/>
            <a:ext cx="4608512" cy="505719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Optima" pitchFamily="2" charset="2"/>
              <a:ea typeface="가는각진제목체" pitchFamily="18" charset="-127"/>
              <a:cs typeface="굴림" pitchFamily="50" charset="-127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4953000" y="1340768"/>
            <a:ext cx="4752529" cy="506287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en-US" altLang="ko-KR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Optima" pitchFamily="2" charset="2"/>
              <a:ea typeface="가는각진제목체" pitchFamily="18" charset="-127"/>
              <a:cs typeface="굴림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4488" y="908720"/>
            <a:ext cx="93610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itchFamily="2" charset="2"/>
              <a:buChar char="u"/>
            </a:pPr>
            <a:r>
              <a:rPr lang="en-US" altLang="ko-KR" sz="1600" dirty="0" smtClean="0">
                <a:latin typeface="굴림" pitchFamily="50" charset="-127"/>
              </a:rPr>
              <a:t> </a:t>
            </a:r>
            <a:r>
              <a:rPr lang="ko-KR" altLang="en-US" sz="1600" dirty="0" smtClean="0">
                <a:latin typeface="굴림" pitchFamily="50" charset="-127"/>
              </a:rPr>
              <a:t>프로젝트 생</a:t>
            </a:r>
            <a:r>
              <a:rPr lang="ko-KR" altLang="en-US" sz="1600" dirty="0">
                <a:latin typeface="굴림" pitchFamily="50" charset="-127"/>
              </a:rPr>
              <a:t>성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498639" y="1340768"/>
            <a:ext cx="3385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b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</a:rPr>
              <a:t>Ⓐ</a:t>
            </a:r>
            <a:endParaRPr lang="ko-KR" altLang="ko-KR" b="0" dirty="0">
              <a:solidFill>
                <a:schemeClr val="tx2">
                  <a:lumMod val="60000"/>
                  <a:lumOff val="4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953000" y="1486525"/>
            <a:ext cx="475252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굴림" pitchFamily="50" charset="-127"/>
              </a:rPr>
              <a:t>A – </a:t>
            </a:r>
            <a:r>
              <a:rPr lang="ko-KR" altLang="en-US" dirty="0" smtClean="0">
                <a:latin typeface="굴림" pitchFamily="50" charset="-127"/>
              </a:rPr>
              <a:t>프로젝트 분석환경이 완료되면 </a:t>
            </a:r>
            <a:r>
              <a:rPr lang="en-US" altLang="ko-KR" dirty="0" smtClean="0">
                <a:latin typeface="굴림" pitchFamily="50" charset="-127"/>
              </a:rPr>
              <a:t>OK </a:t>
            </a:r>
            <a:r>
              <a:rPr lang="ko-KR" altLang="en-US" dirty="0" smtClean="0">
                <a:latin typeface="굴림" pitchFamily="50" charset="-127"/>
              </a:rPr>
              <a:t>버튼 선택하여</a:t>
            </a:r>
            <a:r>
              <a:rPr lang="en-US" altLang="ko-KR" dirty="0">
                <a:latin typeface="굴림" pitchFamily="50" charset="-127"/>
              </a:rPr>
              <a:t> </a:t>
            </a:r>
            <a:r>
              <a:rPr lang="ko-KR" altLang="en-US" dirty="0" smtClean="0">
                <a:latin typeface="굴림" pitchFamily="50" charset="-127"/>
              </a:rPr>
              <a:t>프로젝트 생성</a:t>
            </a:r>
            <a:endParaRPr lang="en-US" altLang="ko-KR" dirty="0" smtClean="0">
              <a:latin typeface="굴림" pitchFamily="50" charset="-127"/>
            </a:endParaRPr>
          </a:p>
          <a:p>
            <a:endParaRPr lang="en-US" altLang="ko-KR" dirty="0">
              <a:latin typeface="굴림" pitchFamily="50" charset="-127"/>
            </a:endParaRPr>
          </a:p>
          <a:p>
            <a:endParaRPr lang="en-US" altLang="ko-KR" dirty="0" smtClean="0">
              <a:latin typeface="굴림" pitchFamily="50" charset="-127"/>
            </a:endParaRPr>
          </a:p>
          <a:p>
            <a:endParaRPr lang="en-US" altLang="ko-KR" dirty="0">
              <a:latin typeface="굴림" pitchFamily="50" charset="-127"/>
            </a:endParaRPr>
          </a:p>
          <a:p>
            <a:endParaRPr lang="en-US" altLang="ko-KR" dirty="0" smtClean="0">
              <a:latin typeface="굴림" pitchFamily="50" charset="-127"/>
            </a:endParaRPr>
          </a:p>
          <a:p>
            <a:endParaRPr lang="en-US" altLang="ko-KR" dirty="0">
              <a:latin typeface="굴림" pitchFamily="50" charset="-127"/>
            </a:endParaRPr>
          </a:p>
          <a:p>
            <a:endParaRPr lang="en-US" altLang="ko-KR" dirty="0" smtClean="0">
              <a:latin typeface="굴림" pitchFamily="50" charset="-127"/>
            </a:endParaRPr>
          </a:p>
          <a:p>
            <a:endParaRPr lang="en-US" altLang="ko-KR" dirty="0">
              <a:latin typeface="굴림" pitchFamily="50" charset="-127"/>
            </a:endParaRPr>
          </a:p>
          <a:p>
            <a:endParaRPr lang="en-US" altLang="ko-KR" dirty="0" smtClean="0">
              <a:latin typeface="굴림" pitchFamily="50" charset="-127"/>
            </a:endParaRPr>
          </a:p>
          <a:p>
            <a:endParaRPr lang="en-US" altLang="ko-KR" dirty="0">
              <a:latin typeface="굴림" pitchFamily="50" charset="-127"/>
            </a:endParaRPr>
          </a:p>
          <a:p>
            <a:endParaRPr lang="en-US" altLang="ko-KR" dirty="0" smtClean="0">
              <a:latin typeface="굴림" pitchFamily="50" charset="-127"/>
            </a:endParaRPr>
          </a:p>
          <a:p>
            <a:endParaRPr lang="en-US" altLang="ko-KR" dirty="0">
              <a:latin typeface="굴림" pitchFamily="50" charset="-127"/>
            </a:endParaRPr>
          </a:p>
          <a:p>
            <a:r>
              <a:rPr lang="en-US" altLang="ko-KR" dirty="0" smtClean="0">
                <a:latin typeface="굴림" pitchFamily="50" charset="-127"/>
              </a:rPr>
              <a:t>B – </a:t>
            </a:r>
            <a:r>
              <a:rPr lang="ko-KR" altLang="en-US" dirty="0" smtClean="0">
                <a:latin typeface="굴림" pitchFamily="50" charset="-127"/>
              </a:rPr>
              <a:t>프로젝트 생성 결과 메시지 검토</a:t>
            </a:r>
            <a:endParaRPr lang="en-US" altLang="ko-KR" dirty="0" smtClean="0">
              <a:latin typeface="굴림" pitchFamily="50" charset="-127"/>
            </a:endParaRPr>
          </a:p>
          <a:p>
            <a:endParaRPr lang="en-US" altLang="ko-KR" dirty="0">
              <a:latin typeface="굴림" pitchFamily="50" charset="-127"/>
            </a:endParaRPr>
          </a:p>
          <a:p>
            <a:endParaRPr lang="en-US" altLang="ko-KR" dirty="0" smtClean="0">
              <a:latin typeface="굴림" pitchFamily="50" charset="-127"/>
            </a:endParaRPr>
          </a:p>
          <a:p>
            <a:endParaRPr lang="en-US" altLang="ko-KR" dirty="0" smtClean="0">
              <a:latin typeface="굴림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88504" y="3371710"/>
            <a:ext cx="3385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b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</a:rPr>
              <a:t>Ⓑ</a:t>
            </a:r>
            <a:endParaRPr lang="ko-KR" altLang="ko-KR" b="0" dirty="0">
              <a:solidFill>
                <a:schemeClr val="tx2">
                  <a:lumMod val="60000"/>
                  <a:lumOff val="4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3562479"/>
              </p:ext>
            </p:extLst>
          </p:nvPr>
        </p:nvGraphicFramePr>
        <p:xfrm>
          <a:off x="5169024" y="4005064"/>
          <a:ext cx="4320480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96"/>
                <a:gridCol w="3456384"/>
              </a:tblGrid>
              <a:tr h="203756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1200" b="1" kern="12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구분</a:t>
                      </a:r>
                      <a:endParaRPr kumimoji="1" lang="ko-KR" altLang="en-US" sz="1200" b="1" kern="120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1200" b="1" kern="12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설명</a:t>
                      </a:r>
                      <a:endParaRPr kumimoji="1" lang="ko-KR" altLang="en-US" sz="1200" b="1" kern="120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  <a:cs typeface="+mn-cs"/>
                      </a:endParaRPr>
                    </a:p>
                  </a:txBody>
                  <a:tcPr/>
                </a:tc>
              </a:tr>
              <a:tr h="733792">
                <a:tc>
                  <a:txBody>
                    <a:bodyPr/>
                    <a:lstStyle/>
                    <a:p>
                      <a:pPr algn="l" latinLnBrk="1"/>
                      <a:r>
                        <a:rPr kumimoji="1" lang="en-US" altLang="ko-KR" sz="1200" b="0" kern="12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Summary Report</a:t>
                      </a:r>
                      <a:endParaRPr kumimoji="1" lang="ko-KR" altLang="en-US" sz="1200" b="0" kern="120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en-US" altLang="ko-KR" sz="1200" b="0" kern="12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#===== Summary Report ==========</a:t>
                      </a:r>
                    </a:p>
                    <a:p>
                      <a:pPr algn="l" latinLnBrk="1"/>
                      <a:r>
                        <a:rPr kumimoji="1" lang="en-US" altLang="ko-KR" sz="1200" b="0" kern="12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 Total Files : 62</a:t>
                      </a:r>
                    </a:p>
                    <a:p>
                      <a:pPr algn="l" latinLnBrk="1"/>
                      <a:r>
                        <a:rPr kumimoji="1" lang="en-US" altLang="ko-KR" sz="1200" b="0" kern="12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 Successful Files : 61</a:t>
                      </a:r>
                    </a:p>
                    <a:p>
                      <a:pPr algn="l" latinLnBrk="1"/>
                      <a:r>
                        <a:rPr kumimoji="1" lang="en-US" altLang="ko-KR" sz="1200" b="0" kern="12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 Erroneous Files : 1</a:t>
                      </a:r>
                    </a:p>
                    <a:p>
                      <a:pPr algn="l" latinLnBrk="1"/>
                      <a:r>
                        <a:rPr kumimoji="1" lang="en-US" altLang="ko-KR" sz="1200" b="0" kern="12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+-----------------error messages----</a:t>
                      </a:r>
                    </a:p>
                  </a:txBody>
                  <a:tcPr/>
                </a:tc>
              </a:tr>
              <a:tr h="249326">
                <a:tc>
                  <a:txBody>
                    <a:bodyPr/>
                    <a:lstStyle/>
                    <a:p>
                      <a:pPr algn="l" latinLnBrk="1"/>
                      <a:r>
                        <a:rPr kumimoji="1" lang="en-US" altLang="ko-KR" sz="1200" b="0" kern="12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Error Message</a:t>
                      </a:r>
                      <a:endParaRPr kumimoji="1" lang="ko-KR" altLang="en-US" sz="1200" b="0" kern="120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1200" b="0" kern="1200" dirty="0" err="1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분석실패한</a:t>
                      </a:r>
                      <a:r>
                        <a:rPr kumimoji="1" lang="ko-KR" altLang="en-US" sz="1200" b="0" kern="12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 파일에 대한 원인 표시</a:t>
                      </a:r>
                      <a:endParaRPr kumimoji="1" lang="en-US" altLang="ko-KR" sz="1200" b="0" kern="1200" dirty="0" smtClean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 smtClean="0">
                          <a:solidFill>
                            <a:srgbClr val="FF0000"/>
                          </a:solidFill>
                          <a:latin typeface="굴림" pitchFamily="50" charset="-127"/>
                          <a:ea typeface="굴림" pitchFamily="50" charset="-127"/>
                        </a:rPr>
                        <a:t>※</a:t>
                      </a:r>
                      <a:r>
                        <a:rPr lang="en-US" altLang="ko-KR" sz="1200" b="0" baseline="0" dirty="0" smtClean="0">
                          <a:solidFill>
                            <a:srgbClr val="FF0000"/>
                          </a:solidFill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lang="ko-KR" altLang="en-US" sz="1200" b="0" baseline="0" dirty="0" smtClean="0">
                          <a:solidFill>
                            <a:srgbClr val="FF0000"/>
                          </a:solidFill>
                          <a:latin typeface="굴림" pitchFamily="50" charset="-127"/>
                          <a:ea typeface="굴림" pitchFamily="50" charset="-127"/>
                        </a:rPr>
                        <a:t>분석 실패한 파일 조치방법</a:t>
                      </a:r>
                      <a:endParaRPr lang="en-US" altLang="ko-KR" sz="1200" b="0" baseline="0" dirty="0" smtClean="0">
                        <a:solidFill>
                          <a:srgbClr val="FF0000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200" b="0" kern="1200" baseline="0" dirty="0" smtClean="0">
                          <a:solidFill>
                            <a:srgbClr val="FF0000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    -</a:t>
                      </a:r>
                      <a:r>
                        <a:rPr kumimoji="1" lang="ko-KR" altLang="en-US" sz="1200" b="0" kern="1200" baseline="0" dirty="0" smtClean="0">
                          <a:solidFill>
                            <a:srgbClr val="FF0000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분석환경 재설정</a:t>
                      </a:r>
                      <a:endParaRPr kumimoji="1" lang="en-US" altLang="ko-KR" sz="1200" b="0" kern="1200" baseline="0" dirty="0" smtClean="0">
                        <a:solidFill>
                          <a:srgbClr val="FF0000"/>
                        </a:solidFill>
                        <a:latin typeface="굴림" pitchFamily="50" charset="-127"/>
                        <a:ea typeface="굴림" pitchFamily="50" charset="-127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200" b="0" kern="1200" baseline="0" dirty="0" smtClean="0">
                          <a:solidFill>
                            <a:srgbClr val="FF0000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    -</a:t>
                      </a:r>
                      <a:r>
                        <a:rPr kumimoji="1" lang="ko-KR" altLang="en-US" sz="1200" b="0" kern="1200" baseline="0" dirty="0" smtClean="0">
                          <a:solidFill>
                            <a:srgbClr val="FF0000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문법적 오류 정정 </a:t>
                      </a:r>
                      <a:endParaRPr kumimoji="1" lang="en-US" altLang="ko-KR" sz="1200" b="0" kern="1200" dirty="0" smtClean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583" y="1617766"/>
            <a:ext cx="4187209" cy="17539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직사각형 25"/>
          <p:cNvSpPr/>
          <p:nvPr/>
        </p:nvSpPr>
        <p:spPr bwMode="auto">
          <a:xfrm>
            <a:off x="3022475" y="3125645"/>
            <a:ext cx="847970" cy="197922"/>
          </a:xfrm>
          <a:prstGeom prst="rect">
            <a:avLst/>
          </a:prstGeom>
          <a:noFill/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buFont typeface="Wingdings" pitchFamily="2" charset="2"/>
              <a:buNone/>
            </a:pPr>
            <a:endParaRPr lang="ko-KR" altLang="en-US">
              <a:ea typeface="가는각진제목체" pitchFamily="18" charset="-127"/>
              <a:cs typeface="굴림" pitchFamily="50" charset="-127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036" y="3675484"/>
            <a:ext cx="4178756" cy="26338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직사각형 27"/>
          <p:cNvSpPr/>
          <p:nvPr/>
        </p:nvSpPr>
        <p:spPr bwMode="auto">
          <a:xfrm>
            <a:off x="607914" y="4205360"/>
            <a:ext cx="3913038" cy="355890"/>
          </a:xfrm>
          <a:prstGeom prst="rect">
            <a:avLst/>
          </a:prstGeom>
          <a:noFill/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buFont typeface="Wingdings" pitchFamily="2" charset="2"/>
              <a:buNone/>
            </a:pPr>
            <a:endParaRPr lang="ko-KR" altLang="en-US">
              <a:ea typeface="가는각진제목체" pitchFamily="18" charset="-127"/>
              <a:cs typeface="굴림" pitchFamily="50" charset="-127"/>
            </a:endParaRPr>
          </a:p>
        </p:txBody>
      </p:sp>
      <p:sp>
        <p:nvSpPr>
          <p:cNvPr id="29" name="직사각형 28"/>
          <p:cNvSpPr/>
          <p:nvPr/>
        </p:nvSpPr>
        <p:spPr bwMode="auto">
          <a:xfrm>
            <a:off x="588035" y="4562594"/>
            <a:ext cx="3932917" cy="1026646"/>
          </a:xfrm>
          <a:prstGeom prst="rect">
            <a:avLst/>
          </a:prstGeom>
          <a:noFill/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buFont typeface="Wingdings" pitchFamily="2" charset="2"/>
              <a:buNone/>
            </a:pPr>
            <a:endParaRPr lang="ko-KR" altLang="en-US">
              <a:ea typeface="가는각진제목체" pitchFamily="18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351350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buFont typeface="Wingdings" pitchFamily="2" charset="2"/>
              <a:buChar char="•"/>
              <a:defRPr kumimoji="1" sz="14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</a:defRPr>
            </a:lvl1pPr>
            <a:lvl2pPr marL="742950" indent="-285750" eaLnBrk="0" hangingPunct="0">
              <a:spcBef>
                <a:spcPct val="20000"/>
              </a:spcBef>
              <a:buFont typeface="Optima" pitchFamily="2" charset="2"/>
              <a:buChar char="–"/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2pPr>
            <a:lvl3pPr marL="1143000" indent="-228600" eaLnBrk="0" hangingPunct="0">
              <a:spcBef>
                <a:spcPct val="20000"/>
              </a:spcBef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3pPr>
            <a:lvl4pPr marL="1600200" indent="-228600" eaLnBrk="0" hangingPunct="0">
              <a:spcBef>
                <a:spcPct val="20000"/>
              </a:spcBef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9pPr>
          </a:lstStyle>
          <a:p>
            <a:pPr>
              <a:buFontTx/>
              <a:buNone/>
            </a:pPr>
            <a:fld id="{53F033F1-423F-4756-AC98-7E199DE51897}" type="slidenum">
              <a:rPr kumimoji="0" lang="en-GB" altLang="ko-KR" sz="1200" smtClean="0">
                <a:solidFill>
                  <a:schemeClr val="bg1"/>
                </a:solidFill>
                <a:ea typeface="굴림" pitchFamily="50" charset="-127"/>
              </a:rPr>
              <a:pPr>
                <a:buFontTx/>
                <a:buNone/>
              </a:pPr>
              <a:t>13</a:t>
            </a:fld>
            <a:endParaRPr kumimoji="0" lang="en-GB" altLang="ko-KR" sz="1200" smtClean="0">
              <a:solidFill>
                <a:schemeClr val="bg1"/>
              </a:solidFill>
              <a:ea typeface="굴림" pitchFamily="50" charset="-127"/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2000" dirty="0">
                <a:latin typeface="굴림" pitchFamily="50" charset="-127"/>
                <a:ea typeface="굴림" pitchFamily="50" charset="-127"/>
              </a:rPr>
              <a:t>2</a:t>
            </a:r>
            <a:r>
              <a:rPr lang="en-US" altLang="ko-KR" sz="2000" dirty="0" smtClean="0">
                <a:latin typeface="굴림" pitchFamily="50" charset="-127"/>
                <a:ea typeface="굴림" pitchFamily="50" charset="-127"/>
              </a:rPr>
              <a:t>. RESORT for Java </a:t>
            </a:r>
            <a:r>
              <a:rPr lang="ko-KR" altLang="en-US" sz="2000" dirty="0" smtClean="0">
                <a:latin typeface="굴림" pitchFamily="50" charset="-127"/>
                <a:ea typeface="굴림" pitchFamily="50" charset="-127"/>
              </a:rPr>
              <a:t>실행</a:t>
            </a:r>
          </a:p>
        </p:txBody>
      </p:sp>
      <p:sp>
        <p:nvSpPr>
          <p:cNvPr id="9220" name="Text Box 5"/>
          <p:cNvSpPr txBox="1">
            <a:spLocks noChangeArrowheads="1"/>
          </p:cNvSpPr>
          <p:nvPr/>
        </p:nvSpPr>
        <p:spPr bwMode="gray">
          <a:xfrm>
            <a:off x="6411317" y="4787066"/>
            <a:ext cx="90011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buFont typeface="Wingdings" pitchFamily="2" charset="2"/>
              <a:buChar char="•"/>
              <a:defRPr kumimoji="1" sz="14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</a:defRPr>
            </a:lvl1pPr>
            <a:lvl2pPr marL="742950" indent="-285750" eaLnBrk="0" hangingPunct="0">
              <a:spcBef>
                <a:spcPct val="20000"/>
              </a:spcBef>
              <a:buFont typeface="Optima" pitchFamily="2" charset="2"/>
              <a:buChar char="–"/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2pPr>
            <a:lvl3pPr marL="1143000" indent="-228600" eaLnBrk="0" hangingPunct="0">
              <a:spcBef>
                <a:spcPct val="20000"/>
              </a:spcBef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3pPr>
            <a:lvl4pPr marL="1600200" indent="-228600" eaLnBrk="0" hangingPunct="0">
              <a:spcBef>
                <a:spcPct val="20000"/>
              </a:spcBef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9pPr>
          </a:lstStyle>
          <a:p>
            <a:pPr marL="0" indent="0" eaLnBrk="1" hangingPunct="1">
              <a:spcBef>
                <a:spcPct val="50000"/>
              </a:spcBef>
              <a:buNone/>
            </a:pPr>
            <a:r>
              <a:rPr lang="el-GR" altLang="ko-KR" sz="1800" dirty="0" smtClean="0">
                <a:latin typeface="가는각진제목체" pitchFamily="18" charset="-127"/>
                <a:ea typeface="굴림" pitchFamily="50" charset="-127"/>
              </a:rPr>
              <a:t>Ο</a:t>
            </a:r>
            <a:r>
              <a:rPr lang="ko-KR" altLang="ko-KR" sz="1800" dirty="0" smtClean="0">
                <a:latin typeface="가는각진제목체" pitchFamily="18" charset="-127"/>
                <a:ea typeface="굴림" pitchFamily="50" charset="-127"/>
              </a:rPr>
              <a:t>제품 </a:t>
            </a:r>
            <a:r>
              <a:rPr lang="ko-KR" altLang="ko-KR" sz="1800" dirty="0">
                <a:latin typeface="가는각진제목체" pitchFamily="18" charset="-127"/>
                <a:ea typeface="굴림" pitchFamily="50" charset="-127"/>
              </a:rPr>
              <a:t>구성 및 설치 환경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527651" y="4556085"/>
            <a:ext cx="7500937" cy="4159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  <a:buFont typeface="Wingdings" pitchFamily="2" charset="2"/>
              <a:buChar char="§"/>
              <a:defRPr/>
            </a:pPr>
            <a:r>
              <a:rPr lang="ko-KR" altLang="en-US" sz="1400" b="0" dirty="0">
                <a:latin typeface="+mn-ea"/>
                <a:ea typeface="+mn-ea"/>
              </a:rPr>
              <a:t> 설치 파일 정보</a:t>
            </a:r>
          </a:p>
        </p:txBody>
      </p:sp>
      <p:sp>
        <p:nvSpPr>
          <p:cNvPr id="4" name="직사각형 3"/>
          <p:cNvSpPr/>
          <p:nvPr/>
        </p:nvSpPr>
        <p:spPr bwMode="auto">
          <a:xfrm>
            <a:off x="344488" y="1340768"/>
            <a:ext cx="4608512" cy="505719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Optima" pitchFamily="2" charset="2"/>
              <a:ea typeface="가는각진제목체" pitchFamily="18" charset="-127"/>
              <a:cs typeface="굴림" pitchFamily="50" charset="-127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4953000" y="1340768"/>
            <a:ext cx="4752529" cy="506287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en-US" altLang="ko-KR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Optima" pitchFamily="2" charset="2"/>
              <a:ea typeface="가는각진제목체" pitchFamily="18" charset="-127"/>
              <a:cs typeface="굴림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4488" y="908720"/>
            <a:ext cx="93610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itchFamily="2" charset="2"/>
              <a:buChar char="u"/>
            </a:pPr>
            <a:r>
              <a:rPr lang="en-US" altLang="ko-KR" sz="1600" dirty="0" smtClean="0">
                <a:latin typeface="굴림" pitchFamily="50" charset="-127"/>
              </a:rPr>
              <a:t> </a:t>
            </a:r>
            <a:r>
              <a:rPr lang="ko-KR" altLang="en-US" sz="1600" dirty="0" err="1" smtClean="0">
                <a:latin typeface="굴림" pitchFamily="50" charset="-127"/>
              </a:rPr>
              <a:t>정적분석</a:t>
            </a:r>
            <a:r>
              <a:rPr lang="ko-KR" altLang="en-US" sz="1600" dirty="0" smtClean="0">
                <a:latin typeface="굴림" pitchFamily="50" charset="-127"/>
              </a:rPr>
              <a:t> 수행</a:t>
            </a:r>
            <a:endParaRPr lang="ko-KR" altLang="en-US" sz="1600" dirty="0">
              <a:latin typeface="굴림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98639" y="1340768"/>
            <a:ext cx="3385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b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</a:rPr>
              <a:t>Ⓐ</a:t>
            </a:r>
            <a:endParaRPr lang="ko-KR" altLang="ko-KR" b="0" dirty="0">
              <a:solidFill>
                <a:schemeClr val="tx2">
                  <a:lumMod val="60000"/>
                  <a:lumOff val="4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953000" y="1486525"/>
            <a:ext cx="475252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굴림" pitchFamily="50" charset="-127"/>
              </a:rPr>
              <a:t>A – </a:t>
            </a:r>
            <a:r>
              <a:rPr lang="ko-KR" altLang="en-US" dirty="0" smtClean="0">
                <a:latin typeface="굴림" pitchFamily="50" charset="-127"/>
              </a:rPr>
              <a:t>프로젝트 </a:t>
            </a:r>
            <a:r>
              <a:rPr lang="ko-KR" altLang="en-US" dirty="0" err="1" smtClean="0">
                <a:latin typeface="굴림" pitchFamily="50" charset="-127"/>
              </a:rPr>
              <a:t>생성후</a:t>
            </a:r>
            <a:r>
              <a:rPr lang="ko-KR" altLang="en-US" dirty="0" smtClean="0">
                <a:latin typeface="굴림" pitchFamily="50" charset="-127"/>
              </a:rPr>
              <a:t> </a:t>
            </a:r>
            <a:r>
              <a:rPr lang="ko-KR" altLang="en-US" dirty="0" err="1" smtClean="0">
                <a:latin typeface="굴림" pitchFamily="50" charset="-127"/>
              </a:rPr>
              <a:t>정적분석이</a:t>
            </a:r>
            <a:r>
              <a:rPr lang="ko-KR" altLang="en-US" dirty="0" smtClean="0">
                <a:latin typeface="굴림" pitchFamily="50" charset="-127"/>
              </a:rPr>
              <a:t> 가능하며        아이콘이</a:t>
            </a:r>
            <a:endParaRPr lang="en-US" altLang="ko-KR" dirty="0" smtClean="0">
              <a:latin typeface="굴림" pitchFamily="50" charset="-127"/>
            </a:endParaRPr>
          </a:p>
          <a:p>
            <a:r>
              <a:rPr lang="en-US" altLang="ko-KR" dirty="0">
                <a:latin typeface="굴림" pitchFamily="50" charset="-127"/>
              </a:rPr>
              <a:t> </a:t>
            </a:r>
            <a:r>
              <a:rPr lang="en-US" altLang="ko-KR" dirty="0" smtClean="0">
                <a:latin typeface="굴림" pitchFamily="50" charset="-127"/>
              </a:rPr>
              <a:t>    </a:t>
            </a:r>
            <a:r>
              <a:rPr lang="ko-KR" altLang="en-US" dirty="0" smtClean="0">
                <a:latin typeface="굴림" pitchFamily="50" charset="-127"/>
              </a:rPr>
              <a:t>활성화 되면 해당 아이콘을 선택하여  </a:t>
            </a:r>
            <a:r>
              <a:rPr lang="ko-KR" altLang="en-US" dirty="0" err="1" smtClean="0">
                <a:latin typeface="굴림" pitchFamily="50" charset="-127"/>
              </a:rPr>
              <a:t>정적분석</a:t>
            </a:r>
            <a:r>
              <a:rPr lang="ko-KR" altLang="en-US" dirty="0" smtClean="0">
                <a:latin typeface="굴림" pitchFamily="50" charset="-127"/>
              </a:rPr>
              <a:t> 수행</a:t>
            </a:r>
            <a:endParaRPr lang="en-US" altLang="ko-KR" dirty="0" smtClean="0">
              <a:latin typeface="굴림" pitchFamily="50" charset="-127"/>
            </a:endParaRPr>
          </a:p>
          <a:p>
            <a:endParaRPr lang="en-US" altLang="ko-KR" dirty="0">
              <a:latin typeface="굴림" pitchFamily="50" charset="-127"/>
            </a:endParaRPr>
          </a:p>
          <a:p>
            <a:endParaRPr lang="en-US" altLang="ko-KR" dirty="0" smtClean="0">
              <a:latin typeface="굴림" pitchFamily="50" charset="-127"/>
            </a:endParaRPr>
          </a:p>
          <a:p>
            <a:endParaRPr lang="en-US" altLang="ko-KR" dirty="0">
              <a:latin typeface="굴림" pitchFamily="50" charset="-127"/>
            </a:endParaRPr>
          </a:p>
          <a:p>
            <a:endParaRPr lang="en-US" altLang="ko-KR" dirty="0" smtClean="0">
              <a:latin typeface="굴림" pitchFamily="50" charset="-127"/>
            </a:endParaRPr>
          </a:p>
          <a:p>
            <a:endParaRPr lang="en-US" altLang="ko-KR" dirty="0">
              <a:latin typeface="굴림" pitchFamily="50" charset="-127"/>
            </a:endParaRPr>
          </a:p>
          <a:p>
            <a:endParaRPr lang="en-US" altLang="ko-KR" dirty="0" smtClean="0">
              <a:latin typeface="굴림" pitchFamily="50" charset="-127"/>
            </a:endParaRPr>
          </a:p>
          <a:p>
            <a:endParaRPr lang="en-US" altLang="ko-KR" dirty="0">
              <a:latin typeface="굴림" pitchFamily="50" charset="-127"/>
            </a:endParaRPr>
          </a:p>
          <a:p>
            <a:endParaRPr lang="en-US" altLang="ko-KR" dirty="0" smtClean="0">
              <a:latin typeface="굴림" pitchFamily="50" charset="-127"/>
            </a:endParaRPr>
          </a:p>
          <a:p>
            <a:endParaRPr lang="en-US" altLang="ko-KR" dirty="0">
              <a:latin typeface="굴림" pitchFamily="50" charset="-127"/>
            </a:endParaRPr>
          </a:p>
          <a:p>
            <a:endParaRPr lang="en-US" altLang="ko-KR" dirty="0" smtClean="0">
              <a:latin typeface="굴림" pitchFamily="50" charset="-127"/>
            </a:endParaRPr>
          </a:p>
          <a:p>
            <a:endParaRPr lang="en-US" altLang="ko-KR" dirty="0">
              <a:latin typeface="굴림" pitchFamily="50" charset="-127"/>
            </a:endParaRPr>
          </a:p>
          <a:p>
            <a:endParaRPr lang="en-US" altLang="ko-KR" dirty="0" smtClean="0">
              <a:latin typeface="굴림" pitchFamily="50" charset="-127"/>
            </a:endParaRPr>
          </a:p>
          <a:p>
            <a:r>
              <a:rPr lang="en-US" altLang="ko-KR" dirty="0" smtClean="0">
                <a:latin typeface="굴림" pitchFamily="50" charset="-127"/>
              </a:rPr>
              <a:t>B- </a:t>
            </a:r>
            <a:r>
              <a:rPr lang="ko-KR" altLang="en-US" dirty="0" err="1" smtClean="0">
                <a:latin typeface="굴림" pitchFamily="50" charset="-127"/>
              </a:rPr>
              <a:t>정적분석결과</a:t>
            </a:r>
            <a:r>
              <a:rPr lang="ko-KR" altLang="en-US" dirty="0" smtClean="0">
                <a:latin typeface="굴림" pitchFamily="50" charset="-127"/>
              </a:rPr>
              <a:t> 보는 화면</a:t>
            </a:r>
            <a:r>
              <a:rPr lang="en-US" altLang="ko-KR" dirty="0" smtClean="0">
                <a:latin typeface="굴림" pitchFamily="50" charset="-127"/>
              </a:rPr>
              <a:t>(</a:t>
            </a:r>
            <a:r>
              <a:rPr lang="ko-KR" altLang="en-US" dirty="0" smtClean="0">
                <a:latin typeface="굴림" pitchFamily="50" charset="-127"/>
              </a:rPr>
              <a:t>소스보기</a:t>
            </a:r>
            <a:r>
              <a:rPr lang="en-US" altLang="ko-KR" dirty="0" smtClean="0">
                <a:latin typeface="굴림" pitchFamily="50" charset="-127"/>
              </a:rPr>
              <a:t>)</a:t>
            </a:r>
            <a:r>
              <a:rPr lang="ko-KR" altLang="en-US" dirty="0" smtClean="0">
                <a:latin typeface="굴림" pitchFamily="50" charset="-127"/>
              </a:rPr>
              <a:t> </a:t>
            </a:r>
            <a:endParaRPr lang="en-US" altLang="ko-KR" dirty="0" smtClean="0">
              <a:latin typeface="굴림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88504" y="3852628"/>
            <a:ext cx="3385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b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</a:rPr>
              <a:t>Ⓑ</a:t>
            </a:r>
            <a:endParaRPr lang="ko-KR" altLang="ko-KR" b="0" dirty="0">
              <a:solidFill>
                <a:schemeClr val="tx2">
                  <a:lumMod val="60000"/>
                  <a:lumOff val="4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3740" y="1529971"/>
            <a:ext cx="219620" cy="197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2968440"/>
              </p:ext>
            </p:extLst>
          </p:nvPr>
        </p:nvGraphicFramePr>
        <p:xfrm>
          <a:off x="5169024" y="4528702"/>
          <a:ext cx="4320480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176"/>
                <a:gridCol w="2736304"/>
              </a:tblGrid>
              <a:tr h="203756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1200" b="1" kern="12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구분</a:t>
                      </a:r>
                      <a:endParaRPr kumimoji="1" lang="ko-KR" altLang="en-US" sz="1200" b="1" kern="120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1200" b="1" kern="12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설명</a:t>
                      </a:r>
                      <a:endParaRPr kumimoji="1" lang="ko-KR" altLang="en-US" sz="1200" b="1" kern="120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  <a:cs typeface="+mn-cs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kumimoji="1" lang="en-US" altLang="ko-KR" sz="1200" b="0" kern="12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Tree</a:t>
                      </a:r>
                      <a:r>
                        <a:rPr kumimoji="1" lang="en-US" altLang="ko-KR" sz="1200" b="0" kern="1200" baseline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 View</a:t>
                      </a:r>
                      <a:endParaRPr kumimoji="1" lang="ko-KR" altLang="en-US" sz="1200" b="0" kern="120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1200" b="0" kern="12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분석이 완료된 소스의 </a:t>
                      </a:r>
                      <a:r>
                        <a:rPr kumimoji="1" lang="ko-KR" altLang="en-US" sz="1200" b="0" kern="1200" dirty="0" err="1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트리구조</a:t>
                      </a:r>
                      <a:endParaRPr kumimoji="1" lang="en-US" altLang="ko-KR" sz="1200" b="0" kern="1200" dirty="0" smtClean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ko-KR" altLang="en-US" sz="1200" b="0" kern="12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해당 </a:t>
                      </a:r>
                      <a:r>
                        <a:rPr kumimoji="1" lang="ko-KR" altLang="en-US" sz="1200" b="0" kern="1200" dirty="0" err="1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트리에서</a:t>
                      </a:r>
                      <a:r>
                        <a:rPr kumimoji="1" lang="ko-KR" altLang="en-US" sz="1200" b="0" kern="12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 </a:t>
                      </a:r>
                      <a:r>
                        <a:rPr kumimoji="1" lang="en-US" altLang="ko-KR" sz="1200" b="0" kern="12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Open Source Code</a:t>
                      </a:r>
                    </a:p>
                    <a:p>
                      <a:pPr algn="l" latinLnBrk="1"/>
                      <a:r>
                        <a:rPr kumimoji="1" lang="ko-KR" altLang="en-US" sz="1200" b="0" kern="12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부메뉴를 통해 소스보기 가능</a:t>
                      </a:r>
                      <a:endParaRPr kumimoji="1" lang="ko-KR" altLang="en-US" sz="1200" b="0" kern="120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  <a:cs typeface="+mn-cs"/>
                      </a:endParaRPr>
                    </a:p>
                  </a:txBody>
                  <a:tcPr/>
                </a:tc>
              </a:tr>
              <a:tr h="249326">
                <a:tc>
                  <a:txBody>
                    <a:bodyPr/>
                    <a:lstStyle/>
                    <a:p>
                      <a:pPr algn="l" latinLnBrk="1"/>
                      <a:r>
                        <a:rPr kumimoji="1" lang="en-US" altLang="ko-KR" sz="1200" b="0" kern="12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Code View</a:t>
                      </a:r>
                      <a:endParaRPr kumimoji="1" lang="ko-KR" altLang="en-US" sz="1200" b="0" kern="120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1200" b="0" kern="12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실제 소스보기</a:t>
                      </a:r>
                      <a:endParaRPr kumimoji="1" lang="en-US" altLang="ko-KR" sz="1200" b="0" kern="1200" dirty="0" smtClean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335" y="1557152"/>
            <a:ext cx="4199570" cy="231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직사각형 27"/>
          <p:cNvSpPr/>
          <p:nvPr/>
        </p:nvSpPr>
        <p:spPr bwMode="auto">
          <a:xfrm>
            <a:off x="3178543" y="1753260"/>
            <a:ext cx="193711" cy="163572"/>
          </a:xfrm>
          <a:prstGeom prst="rect">
            <a:avLst/>
          </a:prstGeom>
          <a:noFill/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buFont typeface="Wingdings" pitchFamily="2" charset="2"/>
              <a:buNone/>
            </a:pPr>
            <a:endParaRPr lang="ko-KR" altLang="en-US">
              <a:ea typeface="가는각진제목체" pitchFamily="18" charset="-127"/>
              <a:cs typeface="굴림" pitchFamily="50" charset="-127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335" y="4123651"/>
            <a:ext cx="4199570" cy="21856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직사각형 17"/>
          <p:cNvSpPr/>
          <p:nvPr/>
        </p:nvSpPr>
        <p:spPr bwMode="auto">
          <a:xfrm>
            <a:off x="968381" y="4452147"/>
            <a:ext cx="456227" cy="163572"/>
          </a:xfrm>
          <a:prstGeom prst="rect">
            <a:avLst/>
          </a:prstGeom>
          <a:noFill/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buFont typeface="Wingdings" pitchFamily="2" charset="2"/>
              <a:buNone/>
            </a:pPr>
            <a:endParaRPr lang="ko-KR" altLang="en-US">
              <a:ea typeface="가는각진제목체" pitchFamily="18" charset="-127"/>
              <a:cs typeface="굴림" pitchFamily="50" charset="-127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548335" y="4456110"/>
            <a:ext cx="414711" cy="159609"/>
          </a:xfrm>
          <a:prstGeom prst="rect">
            <a:avLst/>
          </a:prstGeom>
          <a:noFill/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buFont typeface="Wingdings" pitchFamily="2" charset="2"/>
              <a:buNone/>
            </a:pPr>
            <a:endParaRPr lang="ko-KR" altLang="en-US">
              <a:ea typeface="가는각진제목체" pitchFamily="18" charset="-127"/>
              <a:cs typeface="굴림" pitchFamily="50" charset="-127"/>
            </a:endParaRPr>
          </a:p>
        </p:txBody>
      </p:sp>
      <p:sp>
        <p:nvSpPr>
          <p:cNvPr id="27" name="직사각형 26"/>
          <p:cNvSpPr/>
          <p:nvPr/>
        </p:nvSpPr>
        <p:spPr bwMode="auto">
          <a:xfrm>
            <a:off x="1187189" y="4981949"/>
            <a:ext cx="669467" cy="159609"/>
          </a:xfrm>
          <a:prstGeom prst="rect">
            <a:avLst/>
          </a:prstGeom>
          <a:noFill/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buFont typeface="Wingdings" pitchFamily="2" charset="2"/>
              <a:buNone/>
            </a:pPr>
            <a:endParaRPr lang="ko-KR" altLang="en-US">
              <a:ea typeface="가는각진제목체" pitchFamily="18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638116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buFont typeface="Wingdings" pitchFamily="2" charset="2"/>
              <a:buChar char="•"/>
              <a:defRPr kumimoji="1" sz="14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</a:defRPr>
            </a:lvl1pPr>
            <a:lvl2pPr marL="742950" indent="-285750" eaLnBrk="0" hangingPunct="0">
              <a:spcBef>
                <a:spcPct val="20000"/>
              </a:spcBef>
              <a:buFont typeface="Optima" pitchFamily="2" charset="2"/>
              <a:buChar char="–"/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2pPr>
            <a:lvl3pPr marL="1143000" indent="-228600" eaLnBrk="0" hangingPunct="0">
              <a:spcBef>
                <a:spcPct val="20000"/>
              </a:spcBef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3pPr>
            <a:lvl4pPr marL="1600200" indent="-228600" eaLnBrk="0" hangingPunct="0">
              <a:spcBef>
                <a:spcPct val="20000"/>
              </a:spcBef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9pPr>
          </a:lstStyle>
          <a:p>
            <a:pPr>
              <a:buFontTx/>
              <a:buNone/>
            </a:pPr>
            <a:fld id="{53F033F1-423F-4756-AC98-7E199DE51897}" type="slidenum">
              <a:rPr kumimoji="0" lang="en-GB" altLang="ko-KR" sz="1200" smtClean="0">
                <a:solidFill>
                  <a:schemeClr val="bg1"/>
                </a:solidFill>
                <a:ea typeface="굴림" pitchFamily="50" charset="-127"/>
              </a:rPr>
              <a:pPr>
                <a:buFontTx/>
                <a:buNone/>
              </a:pPr>
              <a:t>14</a:t>
            </a:fld>
            <a:endParaRPr kumimoji="0" lang="en-GB" altLang="ko-KR" sz="1200" smtClean="0">
              <a:solidFill>
                <a:schemeClr val="bg1"/>
              </a:solidFill>
              <a:ea typeface="굴림" pitchFamily="50" charset="-127"/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2000" dirty="0">
                <a:latin typeface="굴림" pitchFamily="50" charset="-127"/>
                <a:ea typeface="굴림" pitchFamily="50" charset="-127"/>
              </a:rPr>
              <a:t>2</a:t>
            </a:r>
            <a:r>
              <a:rPr lang="en-US" altLang="ko-KR" sz="2000" dirty="0" smtClean="0">
                <a:latin typeface="굴림" pitchFamily="50" charset="-127"/>
                <a:ea typeface="굴림" pitchFamily="50" charset="-127"/>
              </a:rPr>
              <a:t>. RESORT for Java </a:t>
            </a:r>
            <a:r>
              <a:rPr lang="ko-KR" altLang="en-US" sz="2000" dirty="0" smtClean="0">
                <a:latin typeface="굴림" pitchFamily="50" charset="-127"/>
                <a:ea typeface="굴림" pitchFamily="50" charset="-127"/>
              </a:rPr>
              <a:t>실행</a:t>
            </a:r>
          </a:p>
        </p:txBody>
      </p:sp>
      <p:sp>
        <p:nvSpPr>
          <p:cNvPr id="9220" name="Text Box 5"/>
          <p:cNvSpPr txBox="1">
            <a:spLocks noChangeArrowheads="1"/>
          </p:cNvSpPr>
          <p:nvPr/>
        </p:nvSpPr>
        <p:spPr bwMode="gray">
          <a:xfrm>
            <a:off x="6411317" y="4787066"/>
            <a:ext cx="90011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buFont typeface="Wingdings" pitchFamily="2" charset="2"/>
              <a:buChar char="•"/>
              <a:defRPr kumimoji="1" sz="14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</a:defRPr>
            </a:lvl1pPr>
            <a:lvl2pPr marL="742950" indent="-285750" eaLnBrk="0" hangingPunct="0">
              <a:spcBef>
                <a:spcPct val="20000"/>
              </a:spcBef>
              <a:buFont typeface="Optima" pitchFamily="2" charset="2"/>
              <a:buChar char="–"/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2pPr>
            <a:lvl3pPr marL="1143000" indent="-228600" eaLnBrk="0" hangingPunct="0">
              <a:spcBef>
                <a:spcPct val="20000"/>
              </a:spcBef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3pPr>
            <a:lvl4pPr marL="1600200" indent="-228600" eaLnBrk="0" hangingPunct="0">
              <a:spcBef>
                <a:spcPct val="20000"/>
              </a:spcBef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9pPr>
          </a:lstStyle>
          <a:p>
            <a:pPr marL="0" indent="0" eaLnBrk="1" hangingPunct="1">
              <a:spcBef>
                <a:spcPct val="50000"/>
              </a:spcBef>
              <a:buNone/>
            </a:pPr>
            <a:r>
              <a:rPr lang="el-GR" altLang="ko-KR" sz="1800" dirty="0" smtClean="0">
                <a:latin typeface="가는각진제목체" pitchFamily="18" charset="-127"/>
                <a:ea typeface="굴림" pitchFamily="50" charset="-127"/>
              </a:rPr>
              <a:t>Ο</a:t>
            </a:r>
            <a:r>
              <a:rPr lang="ko-KR" altLang="ko-KR" sz="1800" dirty="0" smtClean="0">
                <a:latin typeface="가는각진제목체" pitchFamily="18" charset="-127"/>
                <a:ea typeface="굴림" pitchFamily="50" charset="-127"/>
              </a:rPr>
              <a:t>제품 </a:t>
            </a:r>
            <a:r>
              <a:rPr lang="ko-KR" altLang="ko-KR" sz="1800" dirty="0">
                <a:latin typeface="가는각진제목체" pitchFamily="18" charset="-127"/>
                <a:ea typeface="굴림" pitchFamily="50" charset="-127"/>
              </a:rPr>
              <a:t>구성 및 설치 환경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528329" y="4579103"/>
            <a:ext cx="7500937" cy="4159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  <a:buFont typeface="Wingdings" pitchFamily="2" charset="2"/>
              <a:buChar char="§"/>
              <a:defRPr/>
            </a:pPr>
            <a:r>
              <a:rPr lang="ko-KR" altLang="en-US" sz="1400" b="0" dirty="0">
                <a:latin typeface="+mn-ea"/>
                <a:ea typeface="+mn-ea"/>
              </a:rPr>
              <a:t> 설치 파일 정보</a:t>
            </a:r>
          </a:p>
        </p:txBody>
      </p:sp>
      <p:sp>
        <p:nvSpPr>
          <p:cNvPr id="4" name="직사각형 3"/>
          <p:cNvSpPr/>
          <p:nvPr/>
        </p:nvSpPr>
        <p:spPr bwMode="auto">
          <a:xfrm>
            <a:off x="344488" y="1340768"/>
            <a:ext cx="4608512" cy="505719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Optima" pitchFamily="2" charset="2"/>
              <a:ea typeface="가는각진제목체" pitchFamily="18" charset="-127"/>
              <a:cs typeface="굴림" pitchFamily="50" charset="-127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4953000" y="1340768"/>
            <a:ext cx="4752529" cy="506287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en-US" altLang="ko-KR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Optima" pitchFamily="2" charset="2"/>
              <a:ea typeface="가는각진제목체" pitchFamily="18" charset="-127"/>
              <a:cs typeface="굴림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4488" y="908720"/>
            <a:ext cx="93610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itchFamily="2" charset="2"/>
              <a:buChar char="u"/>
            </a:pPr>
            <a:r>
              <a:rPr lang="en-US" altLang="ko-KR" sz="1600" dirty="0" smtClean="0">
                <a:latin typeface="굴림" pitchFamily="50" charset="-127"/>
              </a:rPr>
              <a:t> </a:t>
            </a:r>
            <a:r>
              <a:rPr lang="ko-KR" altLang="en-US" sz="1600" dirty="0" err="1" smtClean="0">
                <a:latin typeface="굴림" pitchFamily="50" charset="-127"/>
              </a:rPr>
              <a:t>정적분석</a:t>
            </a:r>
            <a:r>
              <a:rPr lang="ko-KR" altLang="en-US" sz="1600" dirty="0" smtClean="0">
                <a:latin typeface="굴림" pitchFamily="50" charset="-127"/>
              </a:rPr>
              <a:t> 수행</a:t>
            </a:r>
            <a:endParaRPr lang="ko-KR" altLang="en-US" sz="1600" dirty="0">
              <a:latin typeface="굴림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98639" y="1340768"/>
            <a:ext cx="3385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b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</a:rPr>
              <a:t>Ⓒ</a:t>
            </a:r>
            <a:endParaRPr lang="ko-KR" altLang="ko-KR" b="0" dirty="0">
              <a:solidFill>
                <a:schemeClr val="tx2">
                  <a:lumMod val="60000"/>
                  <a:lumOff val="4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953000" y="1486525"/>
            <a:ext cx="47525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굴림" pitchFamily="50" charset="-127"/>
              </a:rPr>
              <a:t>C - </a:t>
            </a:r>
            <a:r>
              <a:rPr lang="ko-KR" altLang="en-US" dirty="0" err="1" smtClean="0">
                <a:latin typeface="굴림" pitchFamily="50" charset="-127"/>
              </a:rPr>
              <a:t>정적분석결과</a:t>
            </a:r>
            <a:r>
              <a:rPr lang="ko-KR" altLang="en-US" dirty="0" smtClean="0">
                <a:latin typeface="굴림" pitchFamily="50" charset="-127"/>
              </a:rPr>
              <a:t> 보는 화면</a:t>
            </a:r>
            <a:r>
              <a:rPr lang="en-US" altLang="ko-KR" dirty="0" smtClean="0">
                <a:latin typeface="굴림" pitchFamily="50" charset="-127"/>
              </a:rPr>
              <a:t>(</a:t>
            </a:r>
            <a:r>
              <a:rPr lang="ko-KR" altLang="en-US" dirty="0" smtClean="0">
                <a:latin typeface="굴림" pitchFamily="50" charset="-127"/>
              </a:rPr>
              <a:t>결함보기</a:t>
            </a:r>
            <a:r>
              <a:rPr lang="en-US" altLang="ko-KR" dirty="0" smtClean="0">
                <a:latin typeface="굴림" pitchFamily="50" charset="-127"/>
              </a:rPr>
              <a:t>-</a:t>
            </a:r>
            <a:r>
              <a:rPr lang="ko-KR" altLang="en-US" dirty="0" smtClean="0">
                <a:latin typeface="굴림" pitchFamily="50" charset="-127"/>
              </a:rPr>
              <a:t>요약</a:t>
            </a:r>
            <a:r>
              <a:rPr lang="en-US" altLang="ko-KR" dirty="0" smtClean="0">
                <a:latin typeface="굴림" pitchFamily="50" charset="-127"/>
              </a:rPr>
              <a:t>)</a:t>
            </a:r>
          </a:p>
          <a:p>
            <a:r>
              <a:rPr lang="en-US" altLang="ko-KR" dirty="0">
                <a:latin typeface="굴림" pitchFamily="50" charset="-127"/>
              </a:rPr>
              <a:t> </a:t>
            </a:r>
            <a:r>
              <a:rPr lang="en-US" altLang="ko-KR" dirty="0" smtClean="0">
                <a:latin typeface="굴림" pitchFamily="50" charset="-127"/>
              </a:rPr>
              <a:t>     </a:t>
            </a:r>
            <a:r>
              <a:rPr lang="ko-KR" altLang="en-US" dirty="0" smtClean="0">
                <a:latin typeface="굴림" pitchFamily="50" charset="-127"/>
              </a:rPr>
              <a:t>하단의 </a:t>
            </a:r>
            <a:r>
              <a:rPr lang="en-US" altLang="ko-KR" dirty="0" smtClean="0">
                <a:latin typeface="굴림" pitchFamily="50" charset="-127"/>
              </a:rPr>
              <a:t>All Summaries </a:t>
            </a:r>
            <a:r>
              <a:rPr lang="ko-KR" altLang="en-US" dirty="0" smtClean="0">
                <a:latin typeface="굴림" pitchFamily="50" charset="-127"/>
              </a:rPr>
              <a:t>탭</a:t>
            </a:r>
            <a:r>
              <a:rPr lang="en-US" altLang="ko-KR" dirty="0" smtClean="0">
                <a:latin typeface="굴림" pitchFamily="50" charset="-127"/>
              </a:rPr>
              <a:t> </a:t>
            </a:r>
            <a:r>
              <a:rPr lang="ko-KR" altLang="en-US" dirty="0" err="1" smtClean="0">
                <a:latin typeface="굴림" pitchFamily="50" charset="-127"/>
              </a:rPr>
              <a:t>선택후</a:t>
            </a:r>
            <a:r>
              <a:rPr lang="ko-KR" altLang="en-US" dirty="0" smtClean="0">
                <a:latin typeface="굴림" pitchFamily="50" charset="-127"/>
              </a:rPr>
              <a:t> 진행 </a:t>
            </a:r>
            <a:endParaRPr lang="en-US" altLang="ko-KR" dirty="0" smtClean="0">
              <a:latin typeface="굴림" pitchFamily="50" charset="-127"/>
            </a:endParaRPr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7629779"/>
              </p:ext>
            </p:extLst>
          </p:nvPr>
        </p:nvGraphicFramePr>
        <p:xfrm>
          <a:off x="5084507" y="2067664"/>
          <a:ext cx="4320480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0701"/>
                <a:gridCol w="2579779"/>
              </a:tblGrid>
              <a:tr h="203756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1200" b="1" kern="12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구분</a:t>
                      </a:r>
                      <a:endParaRPr kumimoji="1" lang="ko-KR" altLang="en-US" sz="1200" b="1" kern="120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1200" b="1" kern="12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설명</a:t>
                      </a:r>
                      <a:endParaRPr kumimoji="1" lang="ko-KR" altLang="en-US" sz="1200" b="1" kern="120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  <a:cs typeface="+mn-cs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effectLst/>
                          <a:latin typeface="굴림" pitchFamily="50" charset="-127"/>
                          <a:ea typeface="굴림" pitchFamily="50" charset="-127"/>
                        </a:rPr>
                        <a:t>Number of Files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1200" b="0" kern="12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분석대상 </a:t>
                      </a:r>
                      <a:r>
                        <a:rPr kumimoji="1" lang="ko-KR" altLang="en-US" sz="1200" b="0" kern="1200" dirty="0" err="1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파일수</a:t>
                      </a:r>
                      <a:endParaRPr kumimoji="1" lang="ko-KR" altLang="en-US" sz="1200" b="0" kern="120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  <a:cs typeface="+mn-cs"/>
                      </a:endParaRPr>
                    </a:p>
                  </a:txBody>
                  <a:tcPr/>
                </a:tc>
              </a:tr>
              <a:tr h="24932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effectLst/>
                          <a:latin typeface="굴림" pitchFamily="50" charset="-127"/>
                          <a:ea typeface="굴림" pitchFamily="50" charset="-127"/>
                        </a:rPr>
                        <a:t>Number of Defective Files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1200" b="0" kern="12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결함이 있는 </a:t>
                      </a:r>
                      <a:r>
                        <a:rPr kumimoji="1" lang="ko-KR" altLang="en-US" sz="1200" b="0" kern="1200" dirty="0" err="1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파일수</a:t>
                      </a:r>
                      <a:endParaRPr kumimoji="1" lang="en-US" altLang="ko-KR" sz="1200" b="0" kern="1200" dirty="0" smtClean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  <a:cs typeface="+mn-cs"/>
                      </a:endParaRPr>
                    </a:p>
                  </a:txBody>
                  <a:tcPr/>
                </a:tc>
              </a:tr>
              <a:tr h="17724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effectLst/>
                          <a:latin typeface="굴림" pitchFamily="50" charset="-127"/>
                          <a:ea typeface="굴림" pitchFamily="50" charset="-127"/>
                        </a:rPr>
                        <a:t>Number of Functions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1200" b="0" kern="12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분석대상 </a:t>
                      </a:r>
                      <a:r>
                        <a:rPr kumimoji="1" lang="ko-KR" altLang="en-US" sz="1200" b="0" kern="1200" dirty="0" err="1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함수수</a:t>
                      </a:r>
                      <a:endParaRPr kumimoji="1" lang="en-US" altLang="ko-KR" sz="1200" b="0" kern="1200" dirty="0" smtClean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  <a:cs typeface="+mn-cs"/>
                      </a:endParaRPr>
                    </a:p>
                  </a:txBody>
                  <a:tcPr/>
                </a:tc>
              </a:tr>
              <a:tr h="17724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effectLst/>
                          <a:latin typeface="굴림" pitchFamily="50" charset="-127"/>
                          <a:ea typeface="굴림" pitchFamily="50" charset="-127"/>
                        </a:rPr>
                        <a:t>Lines of Code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1200" b="0" kern="12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분석대상 </a:t>
                      </a:r>
                      <a:r>
                        <a:rPr kumimoji="1" lang="ko-KR" altLang="en-US" sz="1200" b="0" kern="1200" dirty="0" err="1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라인수</a:t>
                      </a:r>
                      <a:endParaRPr kumimoji="1" lang="en-US" altLang="ko-KR" sz="1200" b="0" kern="1200" dirty="0" smtClean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  <a:cs typeface="+mn-cs"/>
                      </a:endParaRPr>
                    </a:p>
                  </a:txBody>
                  <a:tcPr/>
                </a:tc>
              </a:tr>
              <a:tr h="17724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effectLst/>
                          <a:latin typeface="굴림" pitchFamily="50" charset="-127"/>
                          <a:ea typeface="굴림" pitchFamily="50" charset="-127"/>
                        </a:rPr>
                        <a:t>Number of Rules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1200" b="0" kern="12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적용 </a:t>
                      </a:r>
                      <a:r>
                        <a:rPr kumimoji="1" lang="ko-KR" altLang="en-US" sz="1200" b="0" kern="1200" dirty="0" err="1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검사항목수</a:t>
                      </a:r>
                      <a:endParaRPr kumimoji="1" lang="en-US" altLang="ko-KR" sz="1200" b="0" kern="1200" dirty="0" smtClean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  <a:cs typeface="+mn-cs"/>
                      </a:endParaRPr>
                    </a:p>
                  </a:txBody>
                  <a:tcPr/>
                </a:tc>
              </a:tr>
              <a:tr h="17724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effectLst/>
                          <a:latin typeface="굴림" pitchFamily="50" charset="-127"/>
                          <a:ea typeface="굴림" pitchFamily="50" charset="-127"/>
                        </a:rPr>
                        <a:t>Number of Rule Violations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1200" b="0" kern="12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점검된 </a:t>
                      </a:r>
                      <a:r>
                        <a:rPr kumimoji="1" lang="ko-KR" altLang="en-US" sz="1200" b="0" kern="1200" dirty="0" err="1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검사항목수</a:t>
                      </a:r>
                      <a:endParaRPr kumimoji="1" lang="en-US" altLang="ko-KR" sz="1200" b="0" kern="1200" dirty="0" smtClean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  <a:cs typeface="+mn-cs"/>
                      </a:endParaRPr>
                    </a:p>
                  </a:txBody>
                  <a:tcPr/>
                </a:tc>
              </a:tr>
              <a:tr h="17724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effectLst/>
                          <a:latin typeface="굴림" pitchFamily="50" charset="-127"/>
                          <a:ea typeface="굴림" pitchFamily="50" charset="-127"/>
                        </a:rPr>
                        <a:t>Number of Code Violations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1200" b="0" kern="12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총 </a:t>
                      </a:r>
                      <a:r>
                        <a:rPr kumimoji="1" lang="ko-KR" altLang="en-US" sz="1200" b="0" kern="1200" dirty="0" err="1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결함수</a:t>
                      </a:r>
                      <a:endParaRPr kumimoji="1" lang="en-US" altLang="ko-KR" sz="1200" b="0" kern="1200" dirty="0" smtClean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  <a:cs typeface="+mn-cs"/>
                      </a:endParaRPr>
                    </a:p>
                  </a:txBody>
                  <a:tcPr/>
                </a:tc>
              </a:tr>
              <a:tr h="17724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effectLst/>
                          <a:latin typeface="굴림" pitchFamily="50" charset="-127"/>
                          <a:ea typeface="굴림" pitchFamily="50" charset="-127"/>
                        </a:rPr>
                        <a:t>Number of Critical Defects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en-US" altLang="ko-KR" sz="1200" b="0" kern="12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Critical </a:t>
                      </a:r>
                      <a:r>
                        <a:rPr kumimoji="1" lang="ko-KR" altLang="en-US" sz="1200" b="0" kern="1200" dirty="0" err="1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결함수</a:t>
                      </a:r>
                      <a:endParaRPr kumimoji="1" lang="en-US" altLang="ko-KR" sz="1200" b="0" kern="1200" dirty="0" smtClean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  <a:cs typeface="+mn-cs"/>
                      </a:endParaRPr>
                    </a:p>
                  </a:txBody>
                  <a:tcPr/>
                </a:tc>
              </a:tr>
              <a:tr h="17724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effectLst/>
                          <a:latin typeface="굴림" pitchFamily="50" charset="-127"/>
                          <a:ea typeface="굴림" pitchFamily="50" charset="-127"/>
                        </a:rPr>
                        <a:t>Number of </a:t>
                      </a:r>
                      <a:r>
                        <a:rPr lang="en-US" sz="1000" b="0" i="0" u="none" strike="noStrike" dirty="0" smtClean="0">
                          <a:effectLst/>
                          <a:latin typeface="굴림" pitchFamily="50" charset="-127"/>
                          <a:ea typeface="굴림" pitchFamily="50" charset="-127"/>
                        </a:rPr>
                        <a:t>Major </a:t>
                      </a:r>
                      <a:r>
                        <a:rPr lang="en-US" sz="1000" b="0" i="0" u="none" strike="noStrike" dirty="0">
                          <a:effectLst/>
                          <a:latin typeface="굴림" pitchFamily="50" charset="-127"/>
                          <a:ea typeface="굴림" pitchFamily="50" charset="-127"/>
                        </a:rPr>
                        <a:t>Defects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en-US" altLang="ko-KR" sz="1200" b="0" kern="12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Major </a:t>
                      </a:r>
                      <a:r>
                        <a:rPr kumimoji="1" lang="ko-KR" altLang="en-US" sz="1200" b="0" kern="1200" dirty="0" err="1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결함수</a:t>
                      </a:r>
                      <a:endParaRPr kumimoji="1" lang="en-US" altLang="ko-KR" sz="1200" b="0" kern="1200" dirty="0" smtClean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  <a:cs typeface="+mn-cs"/>
                      </a:endParaRPr>
                    </a:p>
                  </a:txBody>
                  <a:tcPr/>
                </a:tc>
              </a:tr>
              <a:tr h="17724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effectLst/>
                          <a:latin typeface="굴림" pitchFamily="50" charset="-127"/>
                          <a:ea typeface="굴림" pitchFamily="50" charset="-127"/>
                        </a:rPr>
                        <a:t>Number of </a:t>
                      </a:r>
                      <a:r>
                        <a:rPr lang="en-US" sz="1000" b="0" i="0" u="none" strike="noStrike" dirty="0" smtClean="0">
                          <a:effectLst/>
                          <a:latin typeface="굴림" pitchFamily="50" charset="-127"/>
                          <a:ea typeface="굴림" pitchFamily="50" charset="-127"/>
                        </a:rPr>
                        <a:t>Minor </a:t>
                      </a:r>
                      <a:r>
                        <a:rPr lang="en-US" sz="1000" b="0" i="0" u="none" strike="noStrike" dirty="0">
                          <a:effectLst/>
                          <a:latin typeface="굴림" pitchFamily="50" charset="-127"/>
                          <a:ea typeface="굴림" pitchFamily="50" charset="-127"/>
                        </a:rPr>
                        <a:t>Defects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en-US" altLang="ko-KR" sz="1200" b="0" kern="12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Minot </a:t>
                      </a:r>
                      <a:r>
                        <a:rPr kumimoji="1" lang="ko-KR" altLang="en-US" sz="1200" b="0" kern="1200" dirty="0" err="1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결함수</a:t>
                      </a:r>
                      <a:endParaRPr kumimoji="1" lang="en-US" altLang="ko-KR" sz="1200" b="0" kern="1200" dirty="0" smtClean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276" y="1617766"/>
            <a:ext cx="4227709" cy="4691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직사각형 15"/>
          <p:cNvSpPr/>
          <p:nvPr/>
        </p:nvSpPr>
        <p:spPr bwMode="auto">
          <a:xfrm>
            <a:off x="2216696" y="5825142"/>
            <a:ext cx="432048" cy="159609"/>
          </a:xfrm>
          <a:prstGeom prst="rect">
            <a:avLst/>
          </a:prstGeom>
          <a:noFill/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buFont typeface="Wingdings" pitchFamily="2" charset="2"/>
              <a:buNone/>
            </a:pPr>
            <a:endParaRPr lang="ko-KR" altLang="en-US">
              <a:ea typeface="가는각진제목체" pitchFamily="18" charset="-127"/>
              <a:cs typeface="굴림" pitchFamily="50" charset="-127"/>
            </a:endParaRPr>
          </a:p>
        </p:txBody>
      </p:sp>
      <p:sp>
        <p:nvSpPr>
          <p:cNvPr id="17" name="직사각형 16"/>
          <p:cNvSpPr/>
          <p:nvPr/>
        </p:nvSpPr>
        <p:spPr bwMode="auto">
          <a:xfrm>
            <a:off x="1928663" y="2856788"/>
            <a:ext cx="2880321" cy="1580324"/>
          </a:xfrm>
          <a:prstGeom prst="rect">
            <a:avLst/>
          </a:prstGeom>
          <a:noFill/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buFont typeface="Wingdings" pitchFamily="2" charset="2"/>
              <a:buNone/>
            </a:pPr>
            <a:endParaRPr lang="ko-KR" altLang="en-US">
              <a:ea typeface="가는각진제목체" pitchFamily="18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953475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buFont typeface="Wingdings" pitchFamily="2" charset="2"/>
              <a:buChar char="•"/>
              <a:defRPr kumimoji="1" sz="14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</a:defRPr>
            </a:lvl1pPr>
            <a:lvl2pPr marL="742950" indent="-285750" eaLnBrk="0" hangingPunct="0">
              <a:spcBef>
                <a:spcPct val="20000"/>
              </a:spcBef>
              <a:buFont typeface="Optima" pitchFamily="2" charset="2"/>
              <a:buChar char="–"/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2pPr>
            <a:lvl3pPr marL="1143000" indent="-228600" eaLnBrk="0" hangingPunct="0">
              <a:spcBef>
                <a:spcPct val="20000"/>
              </a:spcBef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3pPr>
            <a:lvl4pPr marL="1600200" indent="-228600" eaLnBrk="0" hangingPunct="0">
              <a:spcBef>
                <a:spcPct val="20000"/>
              </a:spcBef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9pPr>
          </a:lstStyle>
          <a:p>
            <a:pPr>
              <a:buFontTx/>
              <a:buNone/>
            </a:pPr>
            <a:fld id="{53F033F1-423F-4756-AC98-7E199DE51897}" type="slidenum">
              <a:rPr kumimoji="0" lang="en-GB" altLang="ko-KR" sz="1200" smtClean="0">
                <a:solidFill>
                  <a:schemeClr val="bg1"/>
                </a:solidFill>
                <a:ea typeface="굴림" pitchFamily="50" charset="-127"/>
              </a:rPr>
              <a:pPr>
                <a:buFontTx/>
                <a:buNone/>
              </a:pPr>
              <a:t>15</a:t>
            </a:fld>
            <a:endParaRPr kumimoji="0" lang="en-GB" altLang="ko-KR" sz="1200" smtClean="0">
              <a:solidFill>
                <a:schemeClr val="bg1"/>
              </a:solidFill>
              <a:ea typeface="굴림" pitchFamily="50" charset="-127"/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2000" dirty="0">
                <a:latin typeface="굴림" pitchFamily="50" charset="-127"/>
                <a:ea typeface="굴림" pitchFamily="50" charset="-127"/>
              </a:rPr>
              <a:t>2</a:t>
            </a:r>
            <a:r>
              <a:rPr lang="en-US" altLang="ko-KR" sz="2000" dirty="0" smtClean="0">
                <a:latin typeface="굴림" pitchFamily="50" charset="-127"/>
                <a:ea typeface="굴림" pitchFamily="50" charset="-127"/>
              </a:rPr>
              <a:t>. RESORT for Java </a:t>
            </a:r>
            <a:r>
              <a:rPr lang="ko-KR" altLang="en-US" sz="2000" dirty="0" smtClean="0">
                <a:latin typeface="굴림" pitchFamily="50" charset="-127"/>
                <a:ea typeface="굴림" pitchFamily="50" charset="-127"/>
              </a:rPr>
              <a:t>실행</a:t>
            </a:r>
          </a:p>
        </p:txBody>
      </p:sp>
      <p:sp>
        <p:nvSpPr>
          <p:cNvPr id="9220" name="Text Box 5"/>
          <p:cNvSpPr txBox="1">
            <a:spLocks noChangeArrowheads="1"/>
          </p:cNvSpPr>
          <p:nvPr/>
        </p:nvSpPr>
        <p:spPr bwMode="gray">
          <a:xfrm>
            <a:off x="6411317" y="4787066"/>
            <a:ext cx="90011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buFont typeface="Wingdings" pitchFamily="2" charset="2"/>
              <a:buChar char="•"/>
              <a:defRPr kumimoji="1" sz="14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</a:defRPr>
            </a:lvl1pPr>
            <a:lvl2pPr marL="742950" indent="-285750" eaLnBrk="0" hangingPunct="0">
              <a:spcBef>
                <a:spcPct val="20000"/>
              </a:spcBef>
              <a:buFont typeface="Optima" pitchFamily="2" charset="2"/>
              <a:buChar char="–"/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2pPr>
            <a:lvl3pPr marL="1143000" indent="-228600" eaLnBrk="0" hangingPunct="0">
              <a:spcBef>
                <a:spcPct val="20000"/>
              </a:spcBef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3pPr>
            <a:lvl4pPr marL="1600200" indent="-228600" eaLnBrk="0" hangingPunct="0">
              <a:spcBef>
                <a:spcPct val="20000"/>
              </a:spcBef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9pPr>
          </a:lstStyle>
          <a:p>
            <a:pPr marL="0" indent="0" eaLnBrk="1" hangingPunct="1">
              <a:spcBef>
                <a:spcPct val="50000"/>
              </a:spcBef>
              <a:buNone/>
            </a:pPr>
            <a:r>
              <a:rPr lang="el-GR" altLang="ko-KR" sz="1800" dirty="0" smtClean="0">
                <a:latin typeface="가는각진제목체" pitchFamily="18" charset="-127"/>
                <a:ea typeface="굴림" pitchFamily="50" charset="-127"/>
              </a:rPr>
              <a:t>Ο</a:t>
            </a:r>
            <a:r>
              <a:rPr lang="ko-KR" altLang="ko-KR" sz="1800" dirty="0" smtClean="0">
                <a:latin typeface="가는각진제목체" pitchFamily="18" charset="-127"/>
                <a:ea typeface="굴림" pitchFamily="50" charset="-127"/>
              </a:rPr>
              <a:t>제품 </a:t>
            </a:r>
            <a:r>
              <a:rPr lang="ko-KR" altLang="ko-KR" sz="1800" dirty="0">
                <a:latin typeface="가는각진제목체" pitchFamily="18" charset="-127"/>
                <a:ea typeface="굴림" pitchFamily="50" charset="-127"/>
              </a:rPr>
              <a:t>구성 및 설치 환경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528329" y="4579103"/>
            <a:ext cx="7500937" cy="4159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  <a:buFont typeface="Wingdings" pitchFamily="2" charset="2"/>
              <a:buChar char="§"/>
              <a:defRPr/>
            </a:pPr>
            <a:r>
              <a:rPr lang="ko-KR" altLang="en-US" sz="1400" b="0" dirty="0">
                <a:latin typeface="+mn-ea"/>
                <a:ea typeface="+mn-ea"/>
              </a:rPr>
              <a:t> 설치 파일 정보</a:t>
            </a:r>
          </a:p>
        </p:txBody>
      </p:sp>
      <p:sp>
        <p:nvSpPr>
          <p:cNvPr id="4" name="직사각형 3"/>
          <p:cNvSpPr/>
          <p:nvPr/>
        </p:nvSpPr>
        <p:spPr bwMode="auto">
          <a:xfrm>
            <a:off x="344488" y="1340768"/>
            <a:ext cx="4608512" cy="505719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Optima" pitchFamily="2" charset="2"/>
              <a:ea typeface="가는각진제목체" pitchFamily="18" charset="-127"/>
              <a:cs typeface="굴림" pitchFamily="50" charset="-127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4953000" y="1340768"/>
            <a:ext cx="4752529" cy="506287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en-US" altLang="ko-KR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Optima" pitchFamily="2" charset="2"/>
              <a:ea typeface="가는각진제목체" pitchFamily="18" charset="-127"/>
              <a:cs typeface="굴림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4488" y="908720"/>
            <a:ext cx="93610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itchFamily="2" charset="2"/>
              <a:buChar char="u"/>
            </a:pPr>
            <a:r>
              <a:rPr lang="en-US" altLang="ko-KR" sz="1600" dirty="0" smtClean="0">
                <a:latin typeface="굴림" pitchFamily="50" charset="-127"/>
              </a:rPr>
              <a:t> </a:t>
            </a:r>
            <a:r>
              <a:rPr lang="ko-KR" altLang="en-US" sz="1600" dirty="0" err="1" smtClean="0">
                <a:latin typeface="굴림" pitchFamily="50" charset="-127"/>
              </a:rPr>
              <a:t>정적분석</a:t>
            </a:r>
            <a:r>
              <a:rPr lang="ko-KR" altLang="en-US" sz="1600" dirty="0" smtClean="0">
                <a:latin typeface="굴림" pitchFamily="50" charset="-127"/>
              </a:rPr>
              <a:t> 수행</a:t>
            </a:r>
            <a:endParaRPr lang="ko-KR" altLang="en-US" sz="1600" dirty="0">
              <a:latin typeface="굴림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98639" y="1340768"/>
            <a:ext cx="3385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b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</a:rPr>
              <a:t>Ⓓ</a:t>
            </a:r>
            <a:endParaRPr lang="ko-KR" altLang="ko-KR" b="0" dirty="0">
              <a:solidFill>
                <a:schemeClr val="tx2">
                  <a:lumMod val="60000"/>
                  <a:lumOff val="4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953000" y="1486525"/>
            <a:ext cx="47525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굴림" pitchFamily="50" charset="-127"/>
              </a:rPr>
              <a:t>D</a:t>
            </a:r>
            <a:r>
              <a:rPr lang="en-US" altLang="ko-KR" dirty="0" smtClean="0">
                <a:latin typeface="굴림" pitchFamily="50" charset="-127"/>
              </a:rPr>
              <a:t> - </a:t>
            </a:r>
            <a:r>
              <a:rPr lang="ko-KR" altLang="en-US" dirty="0" err="1" smtClean="0">
                <a:latin typeface="굴림" pitchFamily="50" charset="-127"/>
              </a:rPr>
              <a:t>정적분석결과</a:t>
            </a:r>
            <a:r>
              <a:rPr lang="ko-KR" altLang="en-US" dirty="0" smtClean="0">
                <a:latin typeface="굴림" pitchFamily="50" charset="-127"/>
              </a:rPr>
              <a:t> 보는 화면</a:t>
            </a:r>
            <a:r>
              <a:rPr lang="en-US" altLang="ko-KR" dirty="0" smtClean="0">
                <a:latin typeface="굴림" pitchFamily="50" charset="-127"/>
              </a:rPr>
              <a:t>(</a:t>
            </a:r>
            <a:r>
              <a:rPr lang="ko-KR" altLang="en-US" dirty="0" smtClean="0">
                <a:latin typeface="굴림" pitchFamily="50" charset="-127"/>
              </a:rPr>
              <a:t>결함보기</a:t>
            </a:r>
            <a:r>
              <a:rPr lang="en-US" altLang="ko-KR" dirty="0" smtClean="0">
                <a:latin typeface="굴림" pitchFamily="50" charset="-127"/>
              </a:rPr>
              <a:t>-</a:t>
            </a:r>
            <a:r>
              <a:rPr lang="ko-KR" altLang="en-US" dirty="0" smtClean="0">
                <a:latin typeface="굴림" pitchFamily="50" charset="-127"/>
              </a:rPr>
              <a:t>상세</a:t>
            </a:r>
            <a:r>
              <a:rPr lang="en-US" altLang="ko-KR" dirty="0" smtClean="0">
                <a:latin typeface="굴림" pitchFamily="50" charset="-127"/>
              </a:rPr>
              <a:t>)</a:t>
            </a:r>
            <a:r>
              <a:rPr lang="ko-KR" altLang="en-US" dirty="0" smtClean="0">
                <a:latin typeface="굴림" pitchFamily="50" charset="-127"/>
              </a:rPr>
              <a:t> </a:t>
            </a:r>
            <a:endParaRPr lang="en-US" altLang="ko-KR" dirty="0" smtClean="0">
              <a:latin typeface="굴림" pitchFamily="50" charset="-127"/>
            </a:endParaRPr>
          </a:p>
        </p:txBody>
      </p:sp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9881007"/>
              </p:ext>
            </p:extLst>
          </p:nvPr>
        </p:nvGraphicFramePr>
        <p:xfrm>
          <a:off x="5084507" y="1916832"/>
          <a:ext cx="4320480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4597"/>
                <a:gridCol w="3515883"/>
              </a:tblGrid>
              <a:tr h="203756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1200" b="1" kern="12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구분</a:t>
                      </a:r>
                      <a:endParaRPr kumimoji="1" lang="ko-KR" altLang="en-US" sz="1200" b="1" kern="120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1200" b="1" kern="12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설명</a:t>
                      </a:r>
                      <a:endParaRPr kumimoji="1" lang="ko-KR" altLang="en-US" sz="1200" b="1" kern="120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  <a:cs typeface="+mn-cs"/>
                      </a:endParaRPr>
                    </a:p>
                  </a:txBody>
                  <a:tcPr/>
                </a:tc>
              </a:tr>
              <a:tr h="2297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effectLst/>
                          <a:latin typeface="굴림" pitchFamily="50" charset="-127"/>
                          <a:ea typeface="굴림" pitchFamily="50" charset="-127"/>
                        </a:rPr>
                        <a:t>1</a:t>
                      </a:r>
                      <a:endParaRPr lang="en-US" sz="1000" b="0" i="0" u="none" strike="noStrike" dirty="0"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1200" b="0" kern="12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검사항목 명칭 </a:t>
                      </a:r>
                      <a:r>
                        <a:rPr kumimoji="1" lang="en-US" altLang="ko-KR" sz="1200" b="0" kern="12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,</a:t>
                      </a:r>
                      <a:r>
                        <a:rPr kumimoji="1" lang="en-US" altLang="ko-KR" sz="1200" b="0" kern="1200" baseline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1200" b="0" kern="1200" baseline="0" dirty="0" err="1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결함수</a:t>
                      </a:r>
                      <a:r>
                        <a:rPr kumimoji="1" lang="en-US" altLang="ko-KR" sz="1200" b="0" kern="1200" baseline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1200" b="0" kern="1200" baseline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중요도</a:t>
                      </a:r>
                      <a:endParaRPr kumimoji="1" lang="ko-KR" altLang="en-US" sz="1200" b="0" kern="120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  <a:cs typeface="+mn-cs"/>
                      </a:endParaRPr>
                    </a:p>
                  </a:txBody>
                  <a:tcPr/>
                </a:tc>
              </a:tr>
              <a:tr h="2493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effectLst/>
                          <a:latin typeface="굴림" pitchFamily="50" charset="-127"/>
                          <a:ea typeface="굴림" pitchFamily="50" charset="-127"/>
                        </a:rPr>
                        <a:t>2</a:t>
                      </a:r>
                      <a:endParaRPr lang="en-US" sz="1000" b="0" i="0" u="none" strike="noStrike" dirty="0"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1200" b="0" kern="12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특정 검사항목에 대한 상세 결함리스트</a:t>
                      </a:r>
                      <a:r>
                        <a:rPr kumimoji="1" lang="en-US" altLang="ko-KR" sz="1200" b="0" kern="12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,</a:t>
                      </a:r>
                      <a:r>
                        <a:rPr kumimoji="1" lang="en-US" altLang="ko-KR" sz="1200" b="0" kern="1200" baseline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1200" b="0" kern="1200" baseline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메시지</a:t>
                      </a:r>
                      <a:r>
                        <a:rPr kumimoji="1" lang="en-US" altLang="ko-KR" sz="1200" b="0" kern="1200" baseline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1200" b="0" kern="1200" baseline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소스보기 링크</a:t>
                      </a:r>
                      <a:endParaRPr kumimoji="1" lang="en-US" altLang="ko-KR" sz="1200" b="0" kern="1200" dirty="0" smtClean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  <a:cs typeface="+mn-cs"/>
                      </a:endParaRPr>
                    </a:p>
                  </a:txBody>
                  <a:tcPr/>
                </a:tc>
              </a:tr>
              <a:tr h="2571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effectLst/>
                          <a:latin typeface="굴림" pitchFamily="50" charset="-127"/>
                          <a:ea typeface="굴림" pitchFamily="50" charset="-127"/>
                        </a:rPr>
                        <a:t>3</a:t>
                      </a:r>
                      <a:endParaRPr lang="en-US" sz="1000" b="0" i="0" u="none" strike="noStrike" dirty="0"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1200" b="0" kern="12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특정 결함에 대한 소스보기</a:t>
                      </a:r>
                      <a:endParaRPr kumimoji="1" lang="en-US" altLang="ko-KR" sz="1200" b="0" kern="1200" dirty="0" smtClean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691" y="1617766"/>
            <a:ext cx="4355301" cy="4619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직사각형 22"/>
          <p:cNvSpPr/>
          <p:nvPr/>
        </p:nvSpPr>
        <p:spPr bwMode="auto">
          <a:xfrm>
            <a:off x="1849352" y="3946770"/>
            <a:ext cx="2952327" cy="227181"/>
          </a:xfrm>
          <a:prstGeom prst="rect">
            <a:avLst/>
          </a:prstGeom>
          <a:noFill/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buFont typeface="Wingdings" pitchFamily="2" charset="2"/>
              <a:buNone/>
            </a:pPr>
            <a:endParaRPr lang="ko-KR" altLang="en-US">
              <a:ea typeface="가는각진제목체" pitchFamily="18" charset="-127"/>
              <a:cs typeface="굴림" pitchFamily="50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1859291" y="4882266"/>
            <a:ext cx="2952327" cy="805032"/>
          </a:xfrm>
          <a:prstGeom prst="rect">
            <a:avLst/>
          </a:prstGeom>
          <a:noFill/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buFont typeface="Wingdings" pitchFamily="2" charset="2"/>
              <a:buNone/>
            </a:pPr>
            <a:endParaRPr lang="ko-KR" altLang="en-US">
              <a:ea typeface="가는각진제목체" pitchFamily="18" charset="-127"/>
              <a:cs typeface="굴림" pitchFamily="50" charset="-127"/>
            </a:endParaRPr>
          </a:p>
        </p:txBody>
      </p:sp>
      <p:sp>
        <p:nvSpPr>
          <p:cNvPr id="26" name="직사각형 25"/>
          <p:cNvSpPr/>
          <p:nvPr/>
        </p:nvSpPr>
        <p:spPr bwMode="auto">
          <a:xfrm>
            <a:off x="709597" y="2485392"/>
            <a:ext cx="1080121" cy="3528392"/>
          </a:xfrm>
          <a:prstGeom prst="rect">
            <a:avLst/>
          </a:prstGeom>
          <a:noFill/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buFont typeface="Wingdings" pitchFamily="2" charset="2"/>
              <a:buNone/>
            </a:pPr>
            <a:endParaRPr lang="ko-KR" altLang="en-US">
              <a:ea typeface="가는각진제목체" pitchFamily="18" charset="-127"/>
              <a:cs typeface="굴림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855636" y="3903239"/>
            <a:ext cx="3385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b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</a:rPr>
              <a:t>①</a:t>
            </a:r>
            <a:endParaRPr lang="ko-KR" altLang="ko-KR" b="0" dirty="0">
              <a:solidFill>
                <a:schemeClr val="tx2">
                  <a:lumMod val="60000"/>
                  <a:lumOff val="4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855636" y="5146282"/>
            <a:ext cx="3385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b="0" dirty="0"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</a:rPr>
              <a:t>②</a:t>
            </a:r>
            <a:endParaRPr lang="ko-KR" altLang="ko-KR" b="0" dirty="0">
              <a:solidFill>
                <a:schemeClr val="tx2">
                  <a:lumMod val="60000"/>
                  <a:lumOff val="4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222600" y="4111088"/>
            <a:ext cx="3385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b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</a:rPr>
              <a:t>③</a:t>
            </a:r>
            <a:endParaRPr lang="ko-KR" altLang="ko-KR" b="0" dirty="0">
              <a:solidFill>
                <a:schemeClr val="tx2">
                  <a:lumMod val="60000"/>
                  <a:lumOff val="4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620854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buFont typeface="Wingdings" pitchFamily="2" charset="2"/>
              <a:buChar char="•"/>
              <a:defRPr kumimoji="1" sz="14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</a:defRPr>
            </a:lvl1pPr>
            <a:lvl2pPr marL="742950" indent="-285750" eaLnBrk="0" hangingPunct="0">
              <a:spcBef>
                <a:spcPct val="20000"/>
              </a:spcBef>
              <a:buFont typeface="Optima" pitchFamily="2" charset="2"/>
              <a:buChar char="–"/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2pPr>
            <a:lvl3pPr marL="1143000" indent="-228600" eaLnBrk="0" hangingPunct="0">
              <a:spcBef>
                <a:spcPct val="20000"/>
              </a:spcBef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3pPr>
            <a:lvl4pPr marL="1600200" indent="-228600" eaLnBrk="0" hangingPunct="0">
              <a:spcBef>
                <a:spcPct val="20000"/>
              </a:spcBef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9pPr>
          </a:lstStyle>
          <a:p>
            <a:pPr>
              <a:buFontTx/>
              <a:buNone/>
            </a:pPr>
            <a:fld id="{53F033F1-423F-4756-AC98-7E199DE51897}" type="slidenum">
              <a:rPr kumimoji="0" lang="en-GB" altLang="ko-KR" sz="1200" smtClean="0">
                <a:solidFill>
                  <a:schemeClr val="bg1"/>
                </a:solidFill>
                <a:ea typeface="굴림" pitchFamily="50" charset="-127"/>
              </a:rPr>
              <a:pPr>
                <a:buFontTx/>
                <a:buNone/>
              </a:pPr>
              <a:t>16</a:t>
            </a:fld>
            <a:endParaRPr kumimoji="0" lang="en-GB" altLang="ko-KR" sz="1200" smtClean="0">
              <a:solidFill>
                <a:schemeClr val="bg1"/>
              </a:solidFill>
              <a:ea typeface="굴림" pitchFamily="50" charset="-127"/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2000" dirty="0">
                <a:latin typeface="굴림" pitchFamily="50" charset="-127"/>
                <a:ea typeface="굴림" pitchFamily="50" charset="-127"/>
              </a:rPr>
              <a:t>2</a:t>
            </a:r>
            <a:r>
              <a:rPr lang="en-US" altLang="ko-KR" sz="2000" dirty="0" smtClean="0">
                <a:latin typeface="굴림" pitchFamily="50" charset="-127"/>
                <a:ea typeface="굴림" pitchFamily="50" charset="-127"/>
              </a:rPr>
              <a:t>. RESORT for Java </a:t>
            </a:r>
            <a:r>
              <a:rPr lang="ko-KR" altLang="en-US" sz="2000" dirty="0" smtClean="0">
                <a:latin typeface="굴림" pitchFamily="50" charset="-127"/>
                <a:ea typeface="굴림" pitchFamily="50" charset="-127"/>
              </a:rPr>
              <a:t>실행</a:t>
            </a:r>
          </a:p>
        </p:txBody>
      </p:sp>
      <p:sp>
        <p:nvSpPr>
          <p:cNvPr id="9220" name="Text Box 5"/>
          <p:cNvSpPr txBox="1">
            <a:spLocks noChangeArrowheads="1"/>
          </p:cNvSpPr>
          <p:nvPr/>
        </p:nvSpPr>
        <p:spPr bwMode="gray">
          <a:xfrm>
            <a:off x="6411317" y="4787066"/>
            <a:ext cx="90011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buFont typeface="Wingdings" pitchFamily="2" charset="2"/>
              <a:buChar char="•"/>
              <a:defRPr kumimoji="1" sz="14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</a:defRPr>
            </a:lvl1pPr>
            <a:lvl2pPr marL="742950" indent="-285750" eaLnBrk="0" hangingPunct="0">
              <a:spcBef>
                <a:spcPct val="20000"/>
              </a:spcBef>
              <a:buFont typeface="Optima" pitchFamily="2" charset="2"/>
              <a:buChar char="–"/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2pPr>
            <a:lvl3pPr marL="1143000" indent="-228600" eaLnBrk="0" hangingPunct="0">
              <a:spcBef>
                <a:spcPct val="20000"/>
              </a:spcBef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3pPr>
            <a:lvl4pPr marL="1600200" indent="-228600" eaLnBrk="0" hangingPunct="0">
              <a:spcBef>
                <a:spcPct val="20000"/>
              </a:spcBef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9pPr>
          </a:lstStyle>
          <a:p>
            <a:pPr marL="0" indent="0" eaLnBrk="1" hangingPunct="1">
              <a:spcBef>
                <a:spcPct val="50000"/>
              </a:spcBef>
              <a:buNone/>
            </a:pPr>
            <a:r>
              <a:rPr lang="el-GR" altLang="ko-KR" sz="1800" dirty="0" smtClean="0">
                <a:latin typeface="가는각진제목체" pitchFamily="18" charset="-127"/>
                <a:ea typeface="굴림" pitchFamily="50" charset="-127"/>
              </a:rPr>
              <a:t>Ο</a:t>
            </a:r>
            <a:r>
              <a:rPr lang="ko-KR" altLang="ko-KR" sz="1800" dirty="0" smtClean="0">
                <a:latin typeface="가는각진제목체" pitchFamily="18" charset="-127"/>
                <a:ea typeface="굴림" pitchFamily="50" charset="-127"/>
              </a:rPr>
              <a:t>제품 </a:t>
            </a:r>
            <a:r>
              <a:rPr lang="ko-KR" altLang="ko-KR" sz="1800" dirty="0">
                <a:latin typeface="가는각진제목체" pitchFamily="18" charset="-127"/>
                <a:ea typeface="굴림" pitchFamily="50" charset="-127"/>
              </a:rPr>
              <a:t>구성 및 설치 환경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528329" y="4579103"/>
            <a:ext cx="7500937" cy="4159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  <a:buFont typeface="Wingdings" pitchFamily="2" charset="2"/>
              <a:buChar char="§"/>
              <a:defRPr/>
            </a:pPr>
            <a:r>
              <a:rPr lang="ko-KR" altLang="en-US" sz="1400" b="0" dirty="0">
                <a:latin typeface="+mn-ea"/>
                <a:ea typeface="+mn-ea"/>
              </a:rPr>
              <a:t> 설치 파일 정보</a:t>
            </a:r>
          </a:p>
        </p:txBody>
      </p:sp>
      <p:sp>
        <p:nvSpPr>
          <p:cNvPr id="4" name="직사각형 3"/>
          <p:cNvSpPr/>
          <p:nvPr/>
        </p:nvSpPr>
        <p:spPr bwMode="auto">
          <a:xfrm>
            <a:off x="344488" y="1340768"/>
            <a:ext cx="4608512" cy="505719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Optima" pitchFamily="2" charset="2"/>
              <a:ea typeface="가는각진제목체" pitchFamily="18" charset="-127"/>
              <a:cs typeface="굴림" pitchFamily="50" charset="-127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4953000" y="1340768"/>
            <a:ext cx="4752529" cy="506287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en-US" altLang="ko-KR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Optima" pitchFamily="2" charset="2"/>
              <a:ea typeface="가는각진제목체" pitchFamily="18" charset="-127"/>
              <a:cs typeface="굴림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4488" y="908720"/>
            <a:ext cx="93610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itchFamily="2" charset="2"/>
              <a:buChar char="u"/>
            </a:pPr>
            <a:r>
              <a:rPr lang="en-US" altLang="ko-KR" sz="1600" dirty="0" smtClean="0">
                <a:latin typeface="굴림" pitchFamily="50" charset="-127"/>
              </a:rPr>
              <a:t> </a:t>
            </a:r>
            <a:r>
              <a:rPr lang="ko-KR" altLang="en-US" sz="1600" dirty="0" smtClean="0">
                <a:latin typeface="굴림" pitchFamily="50" charset="-127"/>
              </a:rPr>
              <a:t>결함 내역 도움말 보기</a:t>
            </a:r>
            <a:endParaRPr lang="ko-KR" altLang="en-US" sz="1600" dirty="0">
              <a:latin typeface="굴림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98639" y="1340768"/>
            <a:ext cx="3385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b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</a:rPr>
              <a:t>Ⓐ</a:t>
            </a:r>
            <a:endParaRPr lang="ko-KR" altLang="ko-KR" b="0" dirty="0">
              <a:solidFill>
                <a:schemeClr val="tx2">
                  <a:lumMod val="60000"/>
                  <a:lumOff val="4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953000" y="1486525"/>
            <a:ext cx="475252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굴림" pitchFamily="50" charset="-127"/>
              </a:rPr>
              <a:t>A</a:t>
            </a:r>
            <a:r>
              <a:rPr lang="en-US" altLang="ko-KR" dirty="0" smtClean="0">
                <a:latin typeface="굴림" pitchFamily="50" charset="-127"/>
              </a:rPr>
              <a:t> – </a:t>
            </a:r>
            <a:r>
              <a:rPr lang="ko-KR" altLang="en-US" dirty="0" err="1" smtClean="0">
                <a:latin typeface="굴림" pitchFamily="50" charset="-127"/>
              </a:rPr>
              <a:t>정적분석결과</a:t>
            </a:r>
            <a:r>
              <a:rPr lang="ko-KR" altLang="en-US" dirty="0" smtClean="0">
                <a:latin typeface="굴림" pitchFamily="50" charset="-127"/>
              </a:rPr>
              <a:t> 도움말</a:t>
            </a:r>
            <a:endParaRPr lang="en-US" altLang="ko-KR" dirty="0" smtClean="0">
              <a:latin typeface="굴림" pitchFamily="50" charset="-127"/>
            </a:endParaRPr>
          </a:p>
          <a:p>
            <a:r>
              <a:rPr lang="en-US" altLang="ko-KR" dirty="0">
                <a:latin typeface="굴림" pitchFamily="50" charset="-127"/>
              </a:rPr>
              <a:t> </a:t>
            </a:r>
            <a:r>
              <a:rPr lang="en-US" altLang="ko-KR" dirty="0" smtClean="0">
                <a:latin typeface="굴림" pitchFamily="50" charset="-127"/>
              </a:rPr>
              <a:t>    </a:t>
            </a:r>
            <a:r>
              <a:rPr lang="ko-KR" altLang="en-US" dirty="0" smtClean="0">
                <a:latin typeface="굴림" pitchFamily="50" charset="-127"/>
              </a:rPr>
              <a:t>상세 결함내역에서 </a:t>
            </a:r>
            <a:r>
              <a:rPr lang="en-US" altLang="ko-KR" dirty="0" smtClean="0">
                <a:latin typeface="굴림" pitchFamily="50" charset="-127"/>
              </a:rPr>
              <a:t>Customize Audits </a:t>
            </a:r>
            <a:r>
              <a:rPr lang="ko-KR" altLang="en-US" dirty="0" smtClean="0">
                <a:latin typeface="굴림" pitchFamily="50" charset="-127"/>
              </a:rPr>
              <a:t>부메뉴 선택</a:t>
            </a:r>
            <a:endParaRPr lang="en-US" altLang="ko-KR" dirty="0" smtClean="0">
              <a:latin typeface="굴림" pitchFamily="50" charset="-127"/>
            </a:endParaRPr>
          </a:p>
          <a:p>
            <a:r>
              <a:rPr lang="en-US" altLang="ko-KR" dirty="0">
                <a:latin typeface="굴림" pitchFamily="50" charset="-127"/>
              </a:rPr>
              <a:t> </a:t>
            </a:r>
            <a:r>
              <a:rPr lang="en-US" altLang="ko-KR" dirty="0" smtClean="0">
                <a:latin typeface="굴림" pitchFamily="50" charset="-127"/>
              </a:rPr>
              <a:t>    (</a:t>
            </a:r>
            <a:r>
              <a:rPr lang="ko-KR" altLang="en-US" dirty="0">
                <a:latin typeface="굴림" pitchFamily="50" charset="-127"/>
              </a:rPr>
              <a:t>해당 메뉴가 비 </a:t>
            </a:r>
            <a:r>
              <a:rPr lang="ko-KR" altLang="en-US" dirty="0" err="1">
                <a:latin typeface="굴림" pitchFamily="50" charset="-127"/>
              </a:rPr>
              <a:t>활성되어</a:t>
            </a:r>
            <a:r>
              <a:rPr lang="ko-KR" altLang="en-US" dirty="0">
                <a:latin typeface="굴림" pitchFamily="50" charset="-127"/>
              </a:rPr>
              <a:t> 있으면 </a:t>
            </a:r>
            <a:r>
              <a:rPr lang="en-US" altLang="ko-KR" dirty="0">
                <a:latin typeface="굴림" pitchFamily="50" charset="-127"/>
              </a:rPr>
              <a:t>7page </a:t>
            </a:r>
            <a:r>
              <a:rPr lang="ko-KR" altLang="en-US" dirty="0">
                <a:latin typeface="굴림" pitchFamily="50" charset="-127"/>
              </a:rPr>
              <a:t>하단 참조</a:t>
            </a:r>
            <a:r>
              <a:rPr lang="en-US" altLang="ko-KR" dirty="0">
                <a:latin typeface="굴림" pitchFamily="50" charset="-127"/>
              </a:rPr>
              <a:t>)</a:t>
            </a:r>
          </a:p>
          <a:p>
            <a:endParaRPr lang="en-US" altLang="ko-KR" dirty="0" smtClean="0">
              <a:latin typeface="굴림" pitchFamily="50" charset="-127"/>
            </a:endParaRPr>
          </a:p>
          <a:p>
            <a:endParaRPr lang="en-US" altLang="ko-KR" dirty="0">
              <a:latin typeface="굴림" pitchFamily="50" charset="-127"/>
            </a:endParaRPr>
          </a:p>
          <a:p>
            <a:endParaRPr lang="en-US" altLang="ko-KR" dirty="0" smtClean="0">
              <a:latin typeface="굴림" pitchFamily="50" charset="-127"/>
            </a:endParaRPr>
          </a:p>
          <a:p>
            <a:endParaRPr lang="en-US" altLang="ko-KR" dirty="0">
              <a:latin typeface="굴림" pitchFamily="50" charset="-127"/>
            </a:endParaRPr>
          </a:p>
          <a:p>
            <a:endParaRPr lang="en-US" altLang="ko-KR" dirty="0" smtClean="0">
              <a:latin typeface="굴림" pitchFamily="50" charset="-127"/>
            </a:endParaRPr>
          </a:p>
          <a:p>
            <a:endParaRPr lang="en-US" altLang="ko-KR" dirty="0">
              <a:latin typeface="굴림" pitchFamily="50" charset="-127"/>
            </a:endParaRPr>
          </a:p>
          <a:p>
            <a:endParaRPr lang="en-US" altLang="ko-KR" dirty="0" smtClean="0">
              <a:latin typeface="굴림" pitchFamily="50" charset="-127"/>
            </a:endParaRPr>
          </a:p>
          <a:p>
            <a:endParaRPr lang="en-US" altLang="ko-KR" dirty="0">
              <a:latin typeface="굴림" pitchFamily="50" charset="-127"/>
            </a:endParaRPr>
          </a:p>
          <a:p>
            <a:endParaRPr lang="en-US" altLang="ko-KR" dirty="0" smtClean="0">
              <a:latin typeface="굴림" pitchFamily="50" charset="-127"/>
            </a:endParaRPr>
          </a:p>
          <a:p>
            <a:endParaRPr lang="en-US" altLang="ko-KR" dirty="0">
              <a:latin typeface="굴림" pitchFamily="50" charset="-127"/>
            </a:endParaRPr>
          </a:p>
          <a:p>
            <a:r>
              <a:rPr lang="en-US" altLang="ko-KR" dirty="0">
                <a:latin typeface="굴림" pitchFamily="50" charset="-127"/>
              </a:rPr>
              <a:t>B</a:t>
            </a:r>
            <a:r>
              <a:rPr lang="en-US" altLang="ko-KR" dirty="0" smtClean="0">
                <a:latin typeface="굴림" pitchFamily="50" charset="-127"/>
              </a:rPr>
              <a:t> – </a:t>
            </a:r>
            <a:r>
              <a:rPr lang="ko-KR" altLang="en-US" dirty="0" smtClean="0">
                <a:latin typeface="굴림" pitchFamily="50" charset="-127"/>
              </a:rPr>
              <a:t>점검된 내역에 대한 도움말 </a:t>
            </a:r>
            <a:endParaRPr lang="en-US" altLang="ko-KR" dirty="0" smtClean="0">
              <a:latin typeface="굴림" pitchFamily="50" charset="-127"/>
            </a:endParaRPr>
          </a:p>
          <a:p>
            <a:endParaRPr lang="en-US" altLang="ko-KR" dirty="0">
              <a:latin typeface="굴림" pitchFamily="50" charset="-127"/>
            </a:endParaRPr>
          </a:p>
          <a:p>
            <a:r>
              <a:rPr lang="en-US" altLang="ko-KR" dirty="0" smtClean="0">
                <a:latin typeface="굴림" pitchFamily="50" charset="-127"/>
              </a:rPr>
              <a:t>   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509990" y="3758613"/>
            <a:ext cx="3385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b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</a:rPr>
              <a:t>Ⓑ</a:t>
            </a:r>
            <a:endParaRPr lang="ko-KR" altLang="ko-KR" b="0" dirty="0">
              <a:solidFill>
                <a:schemeClr val="tx2">
                  <a:lumMod val="60000"/>
                  <a:lumOff val="4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538" y="1617767"/>
            <a:ext cx="4135437" cy="2140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직사각형 21"/>
          <p:cNvSpPr/>
          <p:nvPr/>
        </p:nvSpPr>
        <p:spPr bwMode="auto">
          <a:xfrm>
            <a:off x="2680996" y="3284984"/>
            <a:ext cx="694133" cy="202957"/>
          </a:xfrm>
          <a:prstGeom prst="rect">
            <a:avLst/>
          </a:prstGeom>
          <a:noFill/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buFont typeface="Wingdings" pitchFamily="2" charset="2"/>
              <a:buNone/>
            </a:pPr>
            <a:endParaRPr lang="ko-KR" altLang="en-US">
              <a:ea typeface="가는각진제목체" pitchFamily="18" charset="-127"/>
              <a:cs typeface="굴림" pitchFamily="50" charset="-127"/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537" y="4035612"/>
            <a:ext cx="4135437" cy="2273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직사각형 24"/>
          <p:cNvSpPr/>
          <p:nvPr/>
        </p:nvSpPr>
        <p:spPr bwMode="auto">
          <a:xfrm>
            <a:off x="2606553" y="5060783"/>
            <a:ext cx="2016224" cy="926683"/>
          </a:xfrm>
          <a:prstGeom prst="rect">
            <a:avLst/>
          </a:prstGeom>
          <a:noFill/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buFont typeface="Wingdings" pitchFamily="2" charset="2"/>
              <a:buNone/>
            </a:pPr>
            <a:endParaRPr lang="ko-KR" altLang="en-US">
              <a:ea typeface="가는각진제목체" pitchFamily="18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222809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buFont typeface="Wingdings" pitchFamily="2" charset="2"/>
              <a:buChar char="•"/>
              <a:defRPr kumimoji="1" sz="14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</a:defRPr>
            </a:lvl1pPr>
            <a:lvl2pPr marL="742950" indent="-285750" eaLnBrk="0" hangingPunct="0">
              <a:spcBef>
                <a:spcPct val="20000"/>
              </a:spcBef>
              <a:buFont typeface="Optima" pitchFamily="2" charset="2"/>
              <a:buChar char="–"/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2pPr>
            <a:lvl3pPr marL="1143000" indent="-228600" eaLnBrk="0" hangingPunct="0">
              <a:spcBef>
                <a:spcPct val="20000"/>
              </a:spcBef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3pPr>
            <a:lvl4pPr marL="1600200" indent="-228600" eaLnBrk="0" hangingPunct="0">
              <a:spcBef>
                <a:spcPct val="20000"/>
              </a:spcBef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9pPr>
          </a:lstStyle>
          <a:p>
            <a:pPr>
              <a:buFontTx/>
              <a:buNone/>
            </a:pPr>
            <a:fld id="{53F033F1-423F-4756-AC98-7E199DE51897}" type="slidenum">
              <a:rPr kumimoji="0" lang="en-GB" altLang="ko-KR" sz="1200" smtClean="0">
                <a:solidFill>
                  <a:schemeClr val="bg1"/>
                </a:solidFill>
                <a:ea typeface="굴림" pitchFamily="50" charset="-127"/>
              </a:rPr>
              <a:pPr>
                <a:buFontTx/>
                <a:buNone/>
              </a:pPr>
              <a:t>17</a:t>
            </a:fld>
            <a:endParaRPr kumimoji="0" lang="en-GB" altLang="ko-KR" sz="1200" smtClean="0">
              <a:solidFill>
                <a:schemeClr val="bg1"/>
              </a:solidFill>
              <a:ea typeface="굴림" pitchFamily="50" charset="-127"/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2000" dirty="0">
                <a:latin typeface="굴림" pitchFamily="50" charset="-127"/>
                <a:ea typeface="굴림" pitchFamily="50" charset="-127"/>
              </a:rPr>
              <a:t>2</a:t>
            </a:r>
            <a:r>
              <a:rPr lang="en-US" altLang="ko-KR" sz="2000" dirty="0" smtClean="0">
                <a:latin typeface="굴림" pitchFamily="50" charset="-127"/>
                <a:ea typeface="굴림" pitchFamily="50" charset="-127"/>
              </a:rPr>
              <a:t>. RESORT for Java </a:t>
            </a:r>
            <a:r>
              <a:rPr lang="ko-KR" altLang="en-US" sz="2000" dirty="0" smtClean="0">
                <a:latin typeface="굴림" pitchFamily="50" charset="-127"/>
                <a:ea typeface="굴림" pitchFamily="50" charset="-127"/>
              </a:rPr>
              <a:t>실행</a:t>
            </a:r>
          </a:p>
        </p:txBody>
      </p:sp>
      <p:sp>
        <p:nvSpPr>
          <p:cNvPr id="9220" name="Text Box 5"/>
          <p:cNvSpPr txBox="1">
            <a:spLocks noChangeArrowheads="1"/>
          </p:cNvSpPr>
          <p:nvPr/>
        </p:nvSpPr>
        <p:spPr bwMode="gray">
          <a:xfrm>
            <a:off x="6411317" y="4787066"/>
            <a:ext cx="90011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buFont typeface="Wingdings" pitchFamily="2" charset="2"/>
              <a:buChar char="•"/>
              <a:defRPr kumimoji="1" sz="14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</a:defRPr>
            </a:lvl1pPr>
            <a:lvl2pPr marL="742950" indent="-285750" eaLnBrk="0" hangingPunct="0">
              <a:spcBef>
                <a:spcPct val="20000"/>
              </a:spcBef>
              <a:buFont typeface="Optima" pitchFamily="2" charset="2"/>
              <a:buChar char="–"/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2pPr>
            <a:lvl3pPr marL="1143000" indent="-228600" eaLnBrk="0" hangingPunct="0">
              <a:spcBef>
                <a:spcPct val="20000"/>
              </a:spcBef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3pPr>
            <a:lvl4pPr marL="1600200" indent="-228600" eaLnBrk="0" hangingPunct="0">
              <a:spcBef>
                <a:spcPct val="20000"/>
              </a:spcBef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9pPr>
          </a:lstStyle>
          <a:p>
            <a:pPr marL="0" indent="0" eaLnBrk="1" hangingPunct="1">
              <a:spcBef>
                <a:spcPct val="50000"/>
              </a:spcBef>
              <a:buNone/>
            </a:pPr>
            <a:r>
              <a:rPr lang="el-GR" altLang="ko-KR" sz="1800" dirty="0" smtClean="0">
                <a:latin typeface="가는각진제목체" pitchFamily="18" charset="-127"/>
                <a:ea typeface="굴림" pitchFamily="50" charset="-127"/>
              </a:rPr>
              <a:t>Ο</a:t>
            </a:r>
            <a:r>
              <a:rPr lang="ko-KR" altLang="ko-KR" sz="1800" dirty="0" smtClean="0">
                <a:latin typeface="가는각진제목체" pitchFamily="18" charset="-127"/>
                <a:ea typeface="굴림" pitchFamily="50" charset="-127"/>
              </a:rPr>
              <a:t>제품 </a:t>
            </a:r>
            <a:r>
              <a:rPr lang="ko-KR" altLang="ko-KR" sz="1800" dirty="0">
                <a:latin typeface="가는각진제목체" pitchFamily="18" charset="-127"/>
                <a:ea typeface="굴림" pitchFamily="50" charset="-127"/>
              </a:rPr>
              <a:t>구성 및 설치 환경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528329" y="4579103"/>
            <a:ext cx="7500937" cy="4159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  <a:buFont typeface="Wingdings" pitchFamily="2" charset="2"/>
              <a:buChar char="§"/>
              <a:defRPr/>
            </a:pPr>
            <a:r>
              <a:rPr lang="ko-KR" altLang="en-US" sz="1400" b="0" dirty="0">
                <a:latin typeface="+mn-ea"/>
                <a:ea typeface="+mn-ea"/>
              </a:rPr>
              <a:t> 설치 파일 정보</a:t>
            </a:r>
          </a:p>
        </p:txBody>
      </p:sp>
      <p:sp>
        <p:nvSpPr>
          <p:cNvPr id="4" name="직사각형 3"/>
          <p:cNvSpPr/>
          <p:nvPr/>
        </p:nvSpPr>
        <p:spPr bwMode="auto">
          <a:xfrm>
            <a:off x="344488" y="1340768"/>
            <a:ext cx="4608512" cy="505719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Optima" pitchFamily="2" charset="2"/>
              <a:ea typeface="가는각진제목체" pitchFamily="18" charset="-127"/>
              <a:cs typeface="굴림" pitchFamily="50" charset="-127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4953000" y="1340768"/>
            <a:ext cx="4752529" cy="506287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en-US" altLang="ko-KR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Optima" pitchFamily="2" charset="2"/>
              <a:ea typeface="가는각진제목체" pitchFamily="18" charset="-127"/>
              <a:cs typeface="굴림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4488" y="908720"/>
            <a:ext cx="93610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itchFamily="2" charset="2"/>
              <a:buChar char="u"/>
            </a:pPr>
            <a:r>
              <a:rPr lang="en-US" altLang="ko-KR" sz="1600" dirty="0" smtClean="0">
                <a:latin typeface="굴림" pitchFamily="50" charset="-127"/>
              </a:rPr>
              <a:t> </a:t>
            </a:r>
            <a:r>
              <a:rPr lang="ko-KR" altLang="en-US" sz="1600" dirty="0" smtClean="0">
                <a:latin typeface="굴림" pitchFamily="50" charset="-127"/>
              </a:rPr>
              <a:t>룰 파일 변경</a:t>
            </a:r>
            <a:endParaRPr lang="ko-KR" altLang="en-US" sz="1600" dirty="0">
              <a:latin typeface="굴림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98639" y="1340768"/>
            <a:ext cx="3385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b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</a:rPr>
              <a:t>Ⓐ</a:t>
            </a:r>
            <a:endParaRPr lang="ko-KR" altLang="ko-KR" b="0" dirty="0">
              <a:solidFill>
                <a:schemeClr val="tx2">
                  <a:lumMod val="60000"/>
                  <a:lumOff val="4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953000" y="1486525"/>
            <a:ext cx="475252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굴림" pitchFamily="50" charset="-127"/>
              </a:rPr>
              <a:t>A</a:t>
            </a:r>
            <a:r>
              <a:rPr lang="en-US" altLang="ko-KR" dirty="0" smtClean="0">
                <a:latin typeface="굴림" pitchFamily="50" charset="-127"/>
              </a:rPr>
              <a:t> – Preference &gt; Customize Audit </a:t>
            </a:r>
            <a:r>
              <a:rPr lang="ko-KR" altLang="en-US" dirty="0" smtClean="0">
                <a:latin typeface="굴림" pitchFamily="50" charset="-127"/>
              </a:rPr>
              <a:t>메뉴 선택</a:t>
            </a:r>
            <a:endParaRPr lang="en-US" altLang="ko-KR" dirty="0" smtClean="0">
              <a:latin typeface="굴림" pitchFamily="50" charset="-127"/>
            </a:endParaRPr>
          </a:p>
          <a:p>
            <a:r>
              <a:rPr lang="en-US" altLang="ko-KR" dirty="0">
                <a:latin typeface="굴림" pitchFamily="50" charset="-127"/>
              </a:rPr>
              <a:t> </a:t>
            </a:r>
            <a:r>
              <a:rPr lang="en-US" altLang="ko-KR" dirty="0" smtClean="0">
                <a:latin typeface="굴림" pitchFamily="50" charset="-127"/>
              </a:rPr>
              <a:t>     (</a:t>
            </a:r>
            <a:r>
              <a:rPr lang="ko-KR" altLang="en-US" dirty="0" smtClean="0">
                <a:latin typeface="굴림" pitchFamily="50" charset="-127"/>
              </a:rPr>
              <a:t>해당 메뉴가 비 </a:t>
            </a:r>
            <a:r>
              <a:rPr lang="ko-KR" altLang="en-US" dirty="0" err="1" smtClean="0">
                <a:latin typeface="굴림" pitchFamily="50" charset="-127"/>
              </a:rPr>
              <a:t>활성되어</a:t>
            </a:r>
            <a:r>
              <a:rPr lang="ko-KR" altLang="en-US" dirty="0" smtClean="0">
                <a:latin typeface="굴림" pitchFamily="50" charset="-127"/>
              </a:rPr>
              <a:t> 있으면 </a:t>
            </a:r>
            <a:r>
              <a:rPr lang="en-US" altLang="ko-KR" dirty="0">
                <a:latin typeface="굴림" pitchFamily="50" charset="-127"/>
              </a:rPr>
              <a:t>7</a:t>
            </a:r>
            <a:r>
              <a:rPr lang="en-US" altLang="ko-KR" dirty="0" smtClean="0">
                <a:latin typeface="굴림" pitchFamily="50" charset="-127"/>
              </a:rPr>
              <a:t>page </a:t>
            </a:r>
            <a:r>
              <a:rPr lang="ko-KR" altLang="en-US" dirty="0" smtClean="0">
                <a:latin typeface="굴림" pitchFamily="50" charset="-127"/>
              </a:rPr>
              <a:t>하단 참조</a:t>
            </a:r>
            <a:r>
              <a:rPr lang="en-US" altLang="ko-KR" dirty="0" smtClean="0">
                <a:latin typeface="굴림" pitchFamily="50" charset="-127"/>
              </a:rPr>
              <a:t>)</a:t>
            </a:r>
          </a:p>
          <a:p>
            <a:endParaRPr lang="en-US" altLang="ko-KR" dirty="0">
              <a:latin typeface="굴림" pitchFamily="50" charset="-127"/>
            </a:endParaRPr>
          </a:p>
          <a:p>
            <a:endParaRPr lang="en-US" altLang="ko-KR" dirty="0" smtClean="0">
              <a:latin typeface="굴림" pitchFamily="50" charset="-127"/>
            </a:endParaRPr>
          </a:p>
          <a:p>
            <a:endParaRPr lang="en-US" altLang="ko-KR" dirty="0">
              <a:latin typeface="굴림" pitchFamily="50" charset="-127"/>
            </a:endParaRPr>
          </a:p>
          <a:p>
            <a:endParaRPr lang="en-US" altLang="ko-KR" dirty="0" smtClean="0">
              <a:latin typeface="굴림" pitchFamily="50" charset="-127"/>
            </a:endParaRPr>
          </a:p>
          <a:p>
            <a:endParaRPr lang="en-US" altLang="ko-KR" dirty="0">
              <a:latin typeface="굴림" pitchFamily="50" charset="-127"/>
            </a:endParaRPr>
          </a:p>
          <a:p>
            <a:endParaRPr lang="en-US" altLang="ko-KR" dirty="0" smtClean="0">
              <a:latin typeface="굴림" pitchFamily="50" charset="-127"/>
            </a:endParaRPr>
          </a:p>
          <a:p>
            <a:endParaRPr lang="en-US" altLang="ko-KR" dirty="0">
              <a:latin typeface="굴림" pitchFamily="50" charset="-127"/>
            </a:endParaRPr>
          </a:p>
          <a:p>
            <a:endParaRPr lang="en-US" altLang="ko-KR" dirty="0" smtClean="0">
              <a:latin typeface="굴림" pitchFamily="50" charset="-127"/>
            </a:endParaRPr>
          </a:p>
          <a:p>
            <a:endParaRPr lang="en-US" altLang="ko-KR" dirty="0">
              <a:latin typeface="굴림" pitchFamily="50" charset="-127"/>
            </a:endParaRPr>
          </a:p>
          <a:p>
            <a:endParaRPr lang="en-US" altLang="ko-KR" dirty="0" smtClean="0">
              <a:latin typeface="굴림" pitchFamily="50" charset="-127"/>
            </a:endParaRPr>
          </a:p>
          <a:p>
            <a:endParaRPr lang="en-US" altLang="ko-KR" dirty="0">
              <a:latin typeface="굴림" pitchFamily="50" charset="-127"/>
            </a:endParaRPr>
          </a:p>
          <a:p>
            <a:r>
              <a:rPr lang="en-US" altLang="ko-KR" dirty="0" smtClean="0">
                <a:latin typeface="굴림" pitchFamily="50" charset="-127"/>
              </a:rPr>
              <a:t>B – Load </a:t>
            </a:r>
            <a:r>
              <a:rPr lang="ko-KR" altLang="en-US" dirty="0" smtClean="0">
                <a:latin typeface="굴림" pitchFamily="50" charset="-127"/>
              </a:rPr>
              <a:t>버튼을 통해 나오는 다이얼로그 창에서 신규 룰 파일 선택</a:t>
            </a:r>
            <a:endParaRPr lang="en-US" altLang="ko-KR" dirty="0" smtClean="0">
              <a:latin typeface="굴림" pitchFamily="50" charset="-127"/>
            </a:endParaRPr>
          </a:p>
          <a:p>
            <a:r>
              <a:rPr lang="en-US" altLang="ko-KR" dirty="0">
                <a:latin typeface="굴림" pitchFamily="50" charset="-127"/>
              </a:rPr>
              <a:t> </a:t>
            </a:r>
            <a:r>
              <a:rPr lang="en-US" altLang="ko-KR" dirty="0" smtClean="0">
                <a:latin typeface="굴림" pitchFamily="50" charset="-127"/>
              </a:rPr>
              <a:t>    </a:t>
            </a:r>
            <a:r>
              <a:rPr lang="ko-KR" altLang="en-US" dirty="0" smtClean="0">
                <a:latin typeface="굴림" pitchFamily="50" charset="-127"/>
              </a:rPr>
              <a:t>후 </a:t>
            </a:r>
            <a:r>
              <a:rPr lang="en-US" altLang="ko-KR" dirty="0" smtClean="0">
                <a:latin typeface="굴림" pitchFamily="50" charset="-127"/>
              </a:rPr>
              <a:t>Done </a:t>
            </a:r>
            <a:r>
              <a:rPr lang="ko-KR" altLang="en-US" dirty="0" smtClean="0">
                <a:latin typeface="굴림" pitchFamily="50" charset="-127"/>
              </a:rPr>
              <a:t>버튼을 이용한 </a:t>
            </a:r>
            <a:r>
              <a:rPr lang="ko-KR" altLang="en-US" dirty="0" err="1" smtClean="0">
                <a:latin typeface="굴림" pitchFamily="50" charset="-127"/>
              </a:rPr>
              <a:t>정적분석</a:t>
            </a:r>
            <a:r>
              <a:rPr lang="ko-KR" altLang="en-US" dirty="0" smtClean="0">
                <a:latin typeface="굴림" pitchFamily="50" charset="-127"/>
              </a:rPr>
              <a:t> 수행</a:t>
            </a:r>
            <a:endParaRPr lang="en-US" altLang="ko-KR" dirty="0" smtClean="0">
              <a:latin typeface="굴림" pitchFamily="50" charset="-127"/>
            </a:endParaRPr>
          </a:p>
          <a:p>
            <a:r>
              <a:rPr lang="en-US" altLang="ko-KR" dirty="0">
                <a:latin typeface="굴림" pitchFamily="50" charset="-127"/>
              </a:rPr>
              <a:t> </a:t>
            </a:r>
            <a:r>
              <a:rPr lang="en-US" altLang="ko-KR" dirty="0" smtClean="0">
                <a:latin typeface="굴림" pitchFamily="50" charset="-127"/>
              </a:rPr>
              <a:t>    (</a:t>
            </a:r>
            <a:r>
              <a:rPr lang="ko-KR" altLang="en-US" dirty="0" smtClean="0">
                <a:latin typeface="굴림" pitchFamily="50" charset="-127"/>
              </a:rPr>
              <a:t>룰 파일  경로는 </a:t>
            </a:r>
            <a:r>
              <a:rPr lang="en-US" altLang="ko-KR" dirty="0" smtClean="0">
                <a:latin typeface="굴림" pitchFamily="50" charset="-127"/>
              </a:rPr>
              <a:t>RESORT_HOME/</a:t>
            </a:r>
            <a:r>
              <a:rPr lang="en-US" altLang="ko-KR" dirty="0" err="1" smtClean="0">
                <a:latin typeface="굴림" pitchFamily="50" charset="-127"/>
              </a:rPr>
              <a:t>ruleset</a:t>
            </a:r>
            <a:r>
              <a:rPr lang="en-US" altLang="ko-KR" dirty="0">
                <a:latin typeface="굴림" pitchFamily="50" charset="-127"/>
              </a:rPr>
              <a:t> </a:t>
            </a:r>
            <a:r>
              <a:rPr lang="ko-KR" altLang="en-US" dirty="0" smtClean="0">
                <a:latin typeface="굴림" pitchFamily="50" charset="-127"/>
              </a:rPr>
              <a:t>경로에 존재</a:t>
            </a:r>
            <a:r>
              <a:rPr lang="en-US" altLang="ko-KR" dirty="0" smtClean="0">
                <a:latin typeface="굴림" pitchFamily="50" charset="-127"/>
              </a:rPr>
              <a:t>)</a:t>
            </a:r>
          </a:p>
          <a:p>
            <a:endParaRPr lang="en-US" altLang="ko-KR" dirty="0">
              <a:latin typeface="굴림" pitchFamily="50" charset="-127"/>
            </a:endParaRPr>
          </a:p>
          <a:p>
            <a:endParaRPr lang="en-US" altLang="ko-KR" dirty="0" smtClean="0">
              <a:latin typeface="굴림" pitchFamily="50" charset="-127"/>
            </a:endParaRPr>
          </a:p>
          <a:p>
            <a:r>
              <a:rPr lang="en-US" altLang="ko-KR" dirty="0" smtClean="0">
                <a:solidFill>
                  <a:srgbClr val="FF0000"/>
                </a:solidFill>
                <a:latin typeface="굴림" pitchFamily="50" charset="-127"/>
              </a:rPr>
              <a:t>     ※ </a:t>
            </a:r>
            <a:r>
              <a:rPr lang="ko-KR" altLang="en-US" dirty="0" smtClean="0">
                <a:solidFill>
                  <a:srgbClr val="FF0000"/>
                </a:solidFill>
                <a:latin typeface="굴림" pitchFamily="50" charset="-127"/>
              </a:rPr>
              <a:t>소스가 변경되었다면 반드시 프로젝트 생성부터 해야 함</a:t>
            </a:r>
            <a:endParaRPr lang="en-US" altLang="ko-KR" dirty="0">
              <a:solidFill>
                <a:srgbClr val="FF0000"/>
              </a:solidFill>
              <a:latin typeface="굴림" pitchFamily="50" charset="-127"/>
            </a:endParaRPr>
          </a:p>
          <a:p>
            <a:endParaRPr lang="en-US" altLang="ko-KR" dirty="0" smtClean="0">
              <a:latin typeface="굴림" pitchFamily="50" charset="-127"/>
            </a:endParaRPr>
          </a:p>
          <a:p>
            <a:endParaRPr lang="en-US" altLang="ko-KR" dirty="0">
              <a:latin typeface="굴림" pitchFamily="50" charset="-127"/>
            </a:endParaRPr>
          </a:p>
          <a:p>
            <a:r>
              <a:rPr lang="en-US" altLang="ko-KR" dirty="0" smtClean="0">
                <a:latin typeface="굴림" pitchFamily="50" charset="-127"/>
              </a:rPr>
              <a:t>   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509990" y="3758613"/>
            <a:ext cx="3385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b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</a:rPr>
              <a:t>Ⓑ</a:t>
            </a:r>
            <a:endParaRPr lang="ko-KR" altLang="ko-KR" b="0" dirty="0">
              <a:solidFill>
                <a:schemeClr val="tx2">
                  <a:lumMod val="60000"/>
                  <a:lumOff val="4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406" y="1617767"/>
            <a:ext cx="4124570" cy="22101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직사각형 16"/>
          <p:cNvSpPr/>
          <p:nvPr/>
        </p:nvSpPr>
        <p:spPr bwMode="auto">
          <a:xfrm>
            <a:off x="900674" y="1651113"/>
            <a:ext cx="792088" cy="288032"/>
          </a:xfrm>
          <a:prstGeom prst="rect">
            <a:avLst/>
          </a:prstGeom>
          <a:noFill/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buFont typeface="Wingdings" pitchFamily="2" charset="2"/>
              <a:buNone/>
            </a:pPr>
            <a:endParaRPr lang="ko-KR" altLang="en-US">
              <a:ea typeface="가는각진제목체" pitchFamily="18" charset="-127"/>
              <a:cs typeface="굴림" pitchFamily="50" charset="-127"/>
            </a:endParaRP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406" y="4035612"/>
            <a:ext cx="4239965" cy="2214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직사각형 17"/>
          <p:cNvSpPr/>
          <p:nvPr/>
        </p:nvSpPr>
        <p:spPr bwMode="auto">
          <a:xfrm>
            <a:off x="2628866" y="5799920"/>
            <a:ext cx="504056" cy="162586"/>
          </a:xfrm>
          <a:prstGeom prst="rect">
            <a:avLst/>
          </a:prstGeom>
          <a:noFill/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buFont typeface="Wingdings" pitchFamily="2" charset="2"/>
              <a:buNone/>
            </a:pPr>
            <a:endParaRPr lang="ko-KR" altLang="en-US">
              <a:ea typeface="가는각진제목체" pitchFamily="18" charset="-127"/>
              <a:cs typeface="굴림" pitchFamily="50" charset="-127"/>
            </a:endParaRPr>
          </a:p>
        </p:txBody>
      </p:sp>
      <p:sp>
        <p:nvSpPr>
          <p:cNvPr id="19" name="직사각형 18"/>
          <p:cNvSpPr/>
          <p:nvPr/>
        </p:nvSpPr>
        <p:spPr bwMode="auto">
          <a:xfrm>
            <a:off x="3296816" y="6009567"/>
            <a:ext cx="504056" cy="162586"/>
          </a:xfrm>
          <a:prstGeom prst="rect">
            <a:avLst/>
          </a:prstGeom>
          <a:noFill/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buFont typeface="Wingdings" pitchFamily="2" charset="2"/>
              <a:buNone/>
            </a:pPr>
            <a:endParaRPr lang="ko-KR" altLang="en-US">
              <a:ea typeface="가는각진제목체" pitchFamily="18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177201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buFont typeface="Wingdings" pitchFamily="2" charset="2"/>
              <a:buChar char="•"/>
              <a:defRPr kumimoji="1" sz="14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</a:defRPr>
            </a:lvl1pPr>
            <a:lvl2pPr marL="742950" indent="-285750" eaLnBrk="0" hangingPunct="0">
              <a:spcBef>
                <a:spcPct val="20000"/>
              </a:spcBef>
              <a:buFont typeface="Optima" pitchFamily="2" charset="2"/>
              <a:buChar char="–"/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2pPr>
            <a:lvl3pPr marL="1143000" indent="-228600" eaLnBrk="0" hangingPunct="0">
              <a:spcBef>
                <a:spcPct val="20000"/>
              </a:spcBef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3pPr>
            <a:lvl4pPr marL="1600200" indent="-228600" eaLnBrk="0" hangingPunct="0">
              <a:spcBef>
                <a:spcPct val="20000"/>
              </a:spcBef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9pPr>
          </a:lstStyle>
          <a:p>
            <a:pPr>
              <a:buFontTx/>
              <a:buNone/>
            </a:pPr>
            <a:fld id="{53F033F1-423F-4756-AC98-7E199DE51897}" type="slidenum">
              <a:rPr kumimoji="0" lang="en-GB" altLang="ko-KR" sz="1200" smtClean="0">
                <a:solidFill>
                  <a:schemeClr val="bg1"/>
                </a:solidFill>
                <a:ea typeface="굴림" pitchFamily="50" charset="-127"/>
              </a:rPr>
              <a:pPr>
                <a:buFontTx/>
                <a:buNone/>
              </a:pPr>
              <a:t>18</a:t>
            </a:fld>
            <a:endParaRPr kumimoji="0" lang="en-GB" altLang="ko-KR" sz="1200" smtClean="0">
              <a:solidFill>
                <a:schemeClr val="bg1"/>
              </a:solidFill>
              <a:ea typeface="굴림" pitchFamily="50" charset="-127"/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2000" dirty="0">
                <a:latin typeface="굴림" pitchFamily="50" charset="-127"/>
                <a:ea typeface="굴림" pitchFamily="50" charset="-127"/>
              </a:rPr>
              <a:t>2</a:t>
            </a:r>
            <a:r>
              <a:rPr lang="en-US" altLang="ko-KR" sz="2000" dirty="0" smtClean="0">
                <a:latin typeface="굴림" pitchFamily="50" charset="-127"/>
                <a:ea typeface="굴림" pitchFamily="50" charset="-127"/>
              </a:rPr>
              <a:t>. RESORT for Java </a:t>
            </a:r>
            <a:r>
              <a:rPr lang="ko-KR" altLang="en-US" sz="2000" dirty="0" smtClean="0">
                <a:latin typeface="굴림" pitchFamily="50" charset="-127"/>
                <a:ea typeface="굴림" pitchFamily="50" charset="-127"/>
              </a:rPr>
              <a:t>실행</a:t>
            </a:r>
          </a:p>
        </p:txBody>
      </p:sp>
      <p:sp>
        <p:nvSpPr>
          <p:cNvPr id="9220" name="Text Box 5"/>
          <p:cNvSpPr txBox="1">
            <a:spLocks noChangeArrowheads="1"/>
          </p:cNvSpPr>
          <p:nvPr/>
        </p:nvSpPr>
        <p:spPr bwMode="gray">
          <a:xfrm>
            <a:off x="6411317" y="4787066"/>
            <a:ext cx="90011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buFont typeface="Wingdings" pitchFamily="2" charset="2"/>
              <a:buChar char="•"/>
              <a:defRPr kumimoji="1" sz="14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</a:defRPr>
            </a:lvl1pPr>
            <a:lvl2pPr marL="742950" indent="-285750" eaLnBrk="0" hangingPunct="0">
              <a:spcBef>
                <a:spcPct val="20000"/>
              </a:spcBef>
              <a:buFont typeface="Optima" pitchFamily="2" charset="2"/>
              <a:buChar char="–"/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2pPr>
            <a:lvl3pPr marL="1143000" indent="-228600" eaLnBrk="0" hangingPunct="0">
              <a:spcBef>
                <a:spcPct val="20000"/>
              </a:spcBef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3pPr>
            <a:lvl4pPr marL="1600200" indent="-228600" eaLnBrk="0" hangingPunct="0">
              <a:spcBef>
                <a:spcPct val="20000"/>
              </a:spcBef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9pPr>
          </a:lstStyle>
          <a:p>
            <a:pPr marL="0" indent="0" eaLnBrk="1" hangingPunct="1">
              <a:spcBef>
                <a:spcPct val="50000"/>
              </a:spcBef>
              <a:buNone/>
            </a:pPr>
            <a:r>
              <a:rPr lang="el-GR" altLang="ko-KR" sz="1800" dirty="0" smtClean="0">
                <a:latin typeface="가는각진제목체" pitchFamily="18" charset="-127"/>
                <a:ea typeface="굴림" pitchFamily="50" charset="-127"/>
              </a:rPr>
              <a:t>Ο</a:t>
            </a:r>
            <a:r>
              <a:rPr lang="ko-KR" altLang="ko-KR" sz="1800" dirty="0" smtClean="0">
                <a:latin typeface="가는각진제목체" pitchFamily="18" charset="-127"/>
                <a:ea typeface="굴림" pitchFamily="50" charset="-127"/>
              </a:rPr>
              <a:t>제품 </a:t>
            </a:r>
            <a:r>
              <a:rPr lang="ko-KR" altLang="ko-KR" sz="1800" dirty="0">
                <a:latin typeface="가는각진제목체" pitchFamily="18" charset="-127"/>
                <a:ea typeface="굴림" pitchFamily="50" charset="-127"/>
              </a:rPr>
              <a:t>구성 및 설치 환경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528329" y="4579103"/>
            <a:ext cx="7500937" cy="4159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  <a:buFont typeface="Wingdings" pitchFamily="2" charset="2"/>
              <a:buChar char="§"/>
              <a:defRPr/>
            </a:pPr>
            <a:r>
              <a:rPr lang="ko-KR" altLang="en-US" sz="1400" b="0" dirty="0">
                <a:latin typeface="+mn-ea"/>
                <a:ea typeface="+mn-ea"/>
              </a:rPr>
              <a:t> 설치 파일 정보</a:t>
            </a:r>
          </a:p>
        </p:txBody>
      </p:sp>
      <p:sp>
        <p:nvSpPr>
          <p:cNvPr id="4" name="직사각형 3"/>
          <p:cNvSpPr/>
          <p:nvPr/>
        </p:nvSpPr>
        <p:spPr bwMode="auto">
          <a:xfrm>
            <a:off x="344488" y="1340768"/>
            <a:ext cx="4608512" cy="505719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Optima" pitchFamily="2" charset="2"/>
              <a:ea typeface="가는각진제목체" pitchFamily="18" charset="-127"/>
              <a:cs typeface="굴림" pitchFamily="50" charset="-127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4953000" y="1340768"/>
            <a:ext cx="4752529" cy="506287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en-US" altLang="ko-KR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Optima" pitchFamily="2" charset="2"/>
              <a:ea typeface="가는각진제목체" pitchFamily="18" charset="-127"/>
              <a:cs typeface="굴림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4488" y="908720"/>
            <a:ext cx="93610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itchFamily="2" charset="2"/>
              <a:buChar char="u"/>
            </a:pPr>
            <a:r>
              <a:rPr lang="en-US" altLang="ko-KR" sz="1600" dirty="0" smtClean="0">
                <a:latin typeface="굴림" pitchFamily="50" charset="-127"/>
              </a:rPr>
              <a:t> </a:t>
            </a:r>
            <a:r>
              <a:rPr lang="ko-KR" altLang="en-US" sz="1600" dirty="0" err="1" smtClean="0">
                <a:latin typeface="굴림" pitchFamily="50" charset="-127"/>
              </a:rPr>
              <a:t>정적분석</a:t>
            </a:r>
            <a:r>
              <a:rPr lang="ko-KR" altLang="en-US" sz="1600" dirty="0" smtClean="0">
                <a:latin typeface="굴림" pitchFamily="50" charset="-127"/>
              </a:rPr>
              <a:t> 결과 저장</a:t>
            </a:r>
            <a:endParaRPr lang="ko-KR" altLang="en-US" sz="1600" dirty="0">
              <a:latin typeface="굴림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98639" y="1340768"/>
            <a:ext cx="3385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b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</a:rPr>
              <a:t>Ⓐ</a:t>
            </a:r>
            <a:endParaRPr lang="ko-KR" altLang="ko-KR" b="0" dirty="0">
              <a:solidFill>
                <a:schemeClr val="tx2">
                  <a:lumMod val="60000"/>
                  <a:lumOff val="4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953000" y="1486525"/>
            <a:ext cx="475252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굴림" pitchFamily="50" charset="-127"/>
              </a:rPr>
              <a:t>A – File &gt; Save As Excel &gt; Code Violation, Code Compliance</a:t>
            </a:r>
          </a:p>
          <a:p>
            <a:r>
              <a:rPr lang="en-US" altLang="ko-KR" dirty="0">
                <a:latin typeface="굴림" pitchFamily="50" charset="-127"/>
              </a:rPr>
              <a:t> </a:t>
            </a:r>
            <a:r>
              <a:rPr lang="en-US" altLang="ko-KR" dirty="0" smtClean="0">
                <a:latin typeface="굴림" pitchFamily="50" charset="-127"/>
              </a:rPr>
              <a:t>   </a:t>
            </a:r>
            <a:r>
              <a:rPr lang="ko-KR" altLang="en-US" dirty="0" smtClean="0">
                <a:latin typeface="굴림" pitchFamily="50" charset="-127"/>
              </a:rPr>
              <a:t>메뉴를 통하여 점검결과 </a:t>
            </a:r>
            <a:r>
              <a:rPr lang="en-US" altLang="ko-KR" dirty="0" smtClean="0">
                <a:latin typeface="굴림" pitchFamily="50" charset="-127"/>
              </a:rPr>
              <a:t>Excel </a:t>
            </a:r>
            <a:r>
              <a:rPr lang="ko-KR" altLang="en-US" dirty="0" smtClean="0">
                <a:latin typeface="굴림" pitchFamily="50" charset="-127"/>
              </a:rPr>
              <a:t>형태 저장 </a:t>
            </a:r>
            <a:endParaRPr lang="en-US" altLang="ko-KR" dirty="0" smtClean="0">
              <a:latin typeface="굴림" pitchFamily="50" charset="-127"/>
            </a:endParaRPr>
          </a:p>
          <a:p>
            <a:endParaRPr lang="en-US" altLang="ko-KR" dirty="0">
              <a:latin typeface="굴림" pitchFamily="50" charset="-127"/>
            </a:endParaRPr>
          </a:p>
          <a:p>
            <a:endParaRPr lang="en-US" altLang="ko-KR" dirty="0" smtClean="0">
              <a:latin typeface="굴림" pitchFamily="50" charset="-127"/>
            </a:endParaRPr>
          </a:p>
          <a:p>
            <a:endParaRPr lang="en-US" altLang="ko-KR" dirty="0">
              <a:latin typeface="굴림" pitchFamily="50" charset="-127"/>
            </a:endParaRPr>
          </a:p>
          <a:p>
            <a:endParaRPr lang="en-US" altLang="ko-KR" dirty="0" smtClean="0">
              <a:latin typeface="굴림" pitchFamily="50" charset="-127"/>
            </a:endParaRPr>
          </a:p>
          <a:p>
            <a:endParaRPr lang="en-US" altLang="ko-KR" dirty="0">
              <a:latin typeface="굴림" pitchFamily="50" charset="-127"/>
            </a:endParaRPr>
          </a:p>
          <a:p>
            <a:endParaRPr lang="en-US" altLang="ko-KR" dirty="0" smtClean="0">
              <a:latin typeface="굴림" pitchFamily="50" charset="-127"/>
            </a:endParaRPr>
          </a:p>
          <a:p>
            <a:endParaRPr lang="en-US" altLang="ko-KR" dirty="0">
              <a:latin typeface="굴림" pitchFamily="50" charset="-127"/>
            </a:endParaRPr>
          </a:p>
          <a:p>
            <a:endParaRPr lang="en-US" altLang="ko-KR" dirty="0" smtClean="0">
              <a:latin typeface="굴림" pitchFamily="50" charset="-127"/>
            </a:endParaRPr>
          </a:p>
          <a:p>
            <a:endParaRPr lang="en-US" altLang="ko-KR" dirty="0">
              <a:latin typeface="굴림" pitchFamily="50" charset="-127"/>
            </a:endParaRPr>
          </a:p>
          <a:p>
            <a:endParaRPr lang="en-US" altLang="ko-KR" dirty="0" smtClean="0">
              <a:latin typeface="굴림" pitchFamily="50" charset="-127"/>
            </a:endParaRPr>
          </a:p>
          <a:p>
            <a:endParaRPr lang="en-US" altLang="ko-KR" dirty="0">
              <a:latin typeface="굴림" pitchFamily="50" charset="-127"/>
            </a:endParaRPr>
          </a:p>
          <a:p>
            <a:r>
              <a:rPr lang="en-US" altLang="ko-KR" dirty="0" smtClean="0">
                <a:latin typeface="굴림" pitchFamily="50" charset="-127"/>
              </a:rPr>
              <a:t>   </a:t>
            </a:r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079" y="1617767"/>
            <a:ext cx="4225905" cy="4187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9312000"/>
              </p:ext>
            </p:extLst>
          </p:nvPr>
        </p:nvGraphicFramePr>
        <p:xfrm>
          <a:off x="5084507" y="2148840"/>
          <a:ext cx="4320480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0701"/>
                <a:gridCol w="2579779"/>
              </a:tblGrid>
              <a:tr h="27204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1200" b="1" kern="12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구분</a:t>
                      </a:r>
                      <a:endParaRPr kumimoji="1" lang="ko-KR" altLang="en-US" sz="1200" b="1" kern="120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1200" b="1" kern="12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설명</a:t>
                      </a:r>
                      <a:endParaRPr kumimoji="1" lang="ko-KR" altLang="en-US" sz="1200" b="1" kern="120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  <a:cs typeface="+mn-cs"/>
                      </a:endParaRPr>
                    </a:p>
                  </a:txBody>
                  <a:tcPr/>
                </a:tc>
              </a:tr>
              <a:tr h="22973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dirty="0" smtClean="0">
                          <a:latin typeface="굴림" pitchFamily="50" charset="-127"/>
                          <a:ea typeface="굴림" pitchFamily="50" charset="-127"/>
                        </a:rPr>
                        <a:t>Code Violation</a:t>
                      </a:r>
                      <a:endParaRPr lang="en-US" sz="1200" b="0" i="0" u="none" strike="noStrike" dirty="0"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200" b="0" kern="1200" dirty="0" smtClean="0">
                          <a:solidFill>
                            <a:schemeClr val="dk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상세 결함 내역 </a:t>
                      </a:r>
                      <a:endParaRPr lang="ko-KR" altLang="en-US" sz="1200" b="0" kern="1200" dirty="0">
                        <a:solidFill>
                          <a:schemeClr val="dk1"/>
                        </a:solidFill>
                        <a:latin typeface="굴림" pitchFamily="50" charset="-127"/>
                        <a:ea typeface="굴림" pitchFamily="50" charset="-127"/>
                        <a:cs typeface="+mn-cs"/>
                      </a:endParaRPr>
                    </a:p>
                  </a:txBody>
                  <a:tcPr/>
                </a:tc>
              </a:tr>
              <a:tr h="24932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dirty="0" smtClean="0">
                          <a:latin typeface="굴림" pitchFamily="50" charset="-127"/>
                          <a:ea typeface="굴림" pitchFamily="50" charset="-127"/>
                        </a:rPr>
                        <a:t>Code Compliance</a:t>
                      </a:r>
                      <a:endParaRPr lang="en-US" sz="1200" b="0" i="0" u="none" strike="noStrike" dirty="0"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200" b="0" kern="1200" dirty="0" smtClean="0">
                          <a:solidFill>
                            <a:schemeClr val="dk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결함 요약 내역</a:t>
                      </a:r>
                      <a:endParaRPr lang="ko-KR" altLang="en-US" sz="1200" b="0" kern="1200" dirty="0">
                        <a:solidFill>
                          <a:schemeClr val="dk1"/>
                        </a:solidFill>
                        <a:latin typeface="굴림" pitchFamily="50" charset="-127"/>
                        <a:ea typeface="굴림" pitchFamily="50" charset="-127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8624" y="4470009"/>
            <a:ext cx="3240360" cy="18846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직사각형 19"/>
          <p:cNvSpPr/>
          <p:nvPr/>
        </p:nvSpPr>
        <p:spPr bwMode="auto">
          <a:xfrm>
            <a:off x="586189" y="2103039"/>
            <a:ext cx="1008112" cy="288032"/>
          </a:xfrm>
          <a:prstGeom prst="rect">
            <a:avLst/>
          </a:prstGeom>
          <a:noFill/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buFont typeface="Wingdings" pitchFamily="2" charset="2"/>
              <a:buNone/>
            </a:pPr>
            <a:endParaRPr lang="ko-KR" altLang="en-US">
              <a:ea typeface="가는각진제목체" pitchFamily="18" charset="-127"/>
              <a:cs typeface="굴림" pitchFamily="50" charset="-127"/>
            </a:endParaRPr>
          </a:p>
        </p:txBody>
      </p:sp>
      <p:cxnSp>
        <p:nvCxnSpPr>
          <p:cNvPr id="22" name="꺾인 연결선 21"/>
          <p:cNvCxnSpPr>
            <a:endCxn id="30723" idx="0"/>
          </p:cNvCxnSpPr>
          <p:nvPr/>
        </p:nvCxnSpPr>
        <p:spPr bwMode="auto">
          <a:xfrm rot="16200000" flipH="1">
            <a:off x="1339245" y="2620450"/>
            <a:ext cx="2078938" cy="1620180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ysDash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41934691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buFont typeface="Wingdings" pitchFamily="2" charset="2"/>
              <a:buChar char="•"/>
              <a:defRPr kumimoji="1" sz="14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</a:defRPr>
            </a:lvl1pPr>
            <a:lvl2pPr marL="742950" indent="-285750" eaLnBrk="0" hangingPunct="0">
              <a:spcBef>
                <a:spcPct val="20000"/>
              </a:spcBef>
              <a:buFont typeface="Optima" pitchFamily="2" charset="2"/>
              <a:buChar char="–"/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2pPr>
            <a:lvl3pPr marL="1143000" indent="-228600" eaLnBrk="0" hangingPunct="0">
              <a:spcBef>
                <a:spcPct val="20000"/>
              </a:spcBef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3pPr>
            <a:lvl4pPr marL="1600200" indent="-228600" eaLnBrk="0" hangingPunct="0">
              <a:spcBef>
                <a:spcPct val="20000"/>
              </a:spcBef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9pPr>
          </a:lstStyle>
          <a:p>
            <a:pPr>
              <a:buFontTx/>
              <a:buNone/>
            </a:pPr>
            <a:fld id="{17EDAFE0-AF64-4C8B-8931-3E9678D2F3CA}" type="slidenum">
              <a:rPr kumimoji="0" lang="en-GB" altLang="ko-KR" sz="1200" smtClean="0">
                <a:solidFill>
                  <a:schemeClr val="bg1"/>
                </a:solidFill>
                <a:ea typeface="굴림" pitchFamily="50" charset="-127"/>
              </a:rPr>
              <a:pPr>
                <a:buFontTx/>
                <a:buNone/>
              </a:pPr>
              <a:t>1</a:t>
            </a:fld>
            <a:endParaRPr kumimoji="0" lang="en-GB" altLang="ko-KR" sz="1200" smtClean="0">
              <a:solidFill>
                <a:schemeClr val="bg1"/>
              </a:solidFill>
              <a:ea typeface="굴림" pitchFamily="50" charset="-127"/>
            </a:endParaRPr>
          </a:p>
        </p:txBody>
      </p:sp>
      <p:sp>
        <p:nvSpPr>
          <p:cNvPr id="8195" name="Rectangle 2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2000" dirty="0" smtClean="0">
                <a:latin typeface="굴림" pitchFamily="50" charset="-127"/>
                <a:ea typeface="굴림" pitchFamily="50" charset="-127"/>
              </a:rPr>
              <a:t>목차</a:t>
            </a:r>
            <a:endParaRPr lang="en-US" altLang="ko-KR" sz="2000" dirty="0" smtClean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344488" y="908720"/>
            <a:ext cx="8191500" cy="520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buFont typeface="Wingdings" pitchFamily="2" charset="2"/>
              <a:buChar char="•"/>
              <a:defRPr kumimoji="1" sz="14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</a:defRPr>
            </a:lvl1pPr>
            <a:lvl2pPr marL="742950" indent="-285750" eaLnBrk="0" hangingPunct="0">
              <a:spcBef>
                <a:spcPct val="20000"/>
              </a:spcBef>
              <a:buFont typeface="Optima" pitchFamily="2" charset="2"/>
              <a:buChar char="–"/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2pPr>
            <a:lvl3pPr marL="1143000" indent="-228600" eaLnBrk="0" hangingPunct="0">
              <a:spcBef>
                <a:spcPct val="20000"/>
              </a:spcBef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3pPr>
            <a:lvl4pPr marL="1600200" indent="-228600" eaLnBrk="0" hangingPunct="0">
              <a:spcBef>
                <a:spcPct val="20000"/>
              </a:spcBef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None/>
            </a:pPr>
            <a:endParaRPr lang="en-US" altLang="ko-KR" dirty="0" smtClean="0">
              <a:latin typeface="가는각진제목체" charset="-127"/>
              <a:ea typeface="가는각진제목체" charset="-127"/>
            </a:endParaRPr>
          </a:p>
          <a:p>
            <a:pPr marL="342900" indent="-342900" eaLnBrk="1" hangingPunct="1">
              <a:spcBef>
                <a:spcPct val="20000"/>
              </a:spcBef>
              <a:buFontTx/>
              <a:buAutoNum type="arabicPeriod"/>
            </a:pPr>
            <a:r>
              <a:rPr lang="en-US" altLang="ko-KR" sz="1800" dirty="0" smtClean="0">
                <a:latin typeface="굴림" pitchFamily="50" charset="-127"/>
                <a:ea typeface="굴림" pitchFamily="50" charset="-127"/>
              </a:rPr>
              <a:t>RESORT for Java </a:t>
            </a:r>
            <a:r>
              <a:rPr lang="ko-KR" altLang="en-US" sz="1800" dirty="0" smtClean="0">
                <a:latin typeface="굴림" pitchFamily="50" charset="-127"/>
                <a:ea typeface="굴림" pitchFamily="50" charset="-127"/>
              </a:rPr>
              <a:t>설치</a:t>
            </a:r>
            <a:endParaRPr lang="en-US" altLang="ko-KR" sz="1800" dirty="0" smtClean="0">
              <a:latin typeface="굴림" pitchFamily="50" charset="-127"/>
              <a:ea typeface="굴림" pitchFamily="50" charset="-127"/>
            </a:endParaRPr>
          </a:p>
          <a:p>
            <a:pPr marL="342900" indent="-342900" eaLnBrk="1" hangingPunct="1">
              <a:spcBef>
                <a:spcPct val="20000"/>
              </a:spcBef>
              <a:buFontTx/>
              <a:buAutoNum type="arabicPeriod"/>
            </a:pPr>
            <a:r>
              <a:rPr lang="en-US" altLang="ko-KR" sz="1800" dirty="0" smtClean="0">
                <a:latin typeface="굴림" pitchFamily="50" charset="-127"/>
                <a:ea typeface="굴림" pitchFamily="50" charset="-127"/>
              </a:rPr>
              <a:t>RESORT for Java </a:t>
            </a:r>
            <a:r>
              <a:rPr lang="ko-KR" altLang="en-US" sz="1800" dirty="0" smtClean="0">
                <a:latin typeface="굴림" pitchFamily="50" charset="-127"/>
                <a:ea typeface="굴림" pitchFamily="50" charset="-127"/>
              </a:rPr>
              <a:t>실행</a:t>
            </a:r>
            <a:endParaRPr lang="en-US" altLang="ko-KR" sz="1800" dirty="0" smtClean="0">
              <a:latin typeface="굴림" pitchFamily="50" charset="-127"/>
              <a:ea typeface="굴림" pitchFamily="50" charset="-127"/>
            </a:endParaRPr>
          </a:p>
          <a:p>
            <a:pPr marL="342900" indent="-342900" eaLnBrk="1" hangingPunct="1">
              <a:spcBef>
                <a:spcPct val="20000"/>
              </a:spcBef>
              <a:buFontTx/>
              <a:buAutoNum type="arabicPeriod"/>
            </a:pPr>
            <a:r>
              <a:rPr lang="ko-KR" altLang="en-US" sz="1800" dirty="0" err="1" smtClean="0">
                <a:latin typeface="굴림" pitchFamily="50" charset="-127"/>
                <a:ea typeface="굴림" pitchFamily="50" charset="-127"/>
              </a:rPr>
              <a:t>정적분석</a:t>
            </a:r>
            <a:r>
              <a:rPr lang="ko-KR" altLang="en-US" sz="1800" dirty="0" smtClean="0">
                <a:latin typeface="굴림" pitchFamily="50" charset="-127"/>
                <a:ea typeface="굴림" pitchFamily="50" charset="-127"/>
              </a:rPr>
              <a:t> 관련 로그</a:t>
            </a:r>
            <a:endParaRPr lang="en-US" altLang="ko-KR" sz="1800" dirty="0" smtClean="0">
              <a:latin typeface="굴림" pitchFamily="50" charset="-127"/>
              <a:ea typeface="굴림" pitchFamily="50" charset="-127"/>
            </a:endParaRPr>
          </a:p>
          <a:p>
            <a:pPr marL="342900" indent="-342900" eaLnBrk="1" hangingPunct="1">
              <a:spcBef>
                <a:spcPct val="20000"/>
              </a:spcBef>
              <a:buFontTx/>
              <a:buAutoNum type="arabicPeriod"/>
            </a:pPr>
            <a:r>
              <a:rPr lang="ko-KR" altLang="en-US" sz="1800" dirty="0" err="1" smtClean="0">
                <a:latin typeface="굴림" pitchFamily="50" charset="-127"/>
                <a:ea typeface="굴림" pitchFamily="50" charset="-127"/>
              </a:rPr>
              <a:t>정적분석</a:t>
            </a:r>
            <a:r>
              <a:rPr lang="ko-KR" altLang="en-US" sz="1800" dirty="0" smtClean="0">
                <a:latin typeface="굴림" pitchFamily="50" charset="-127"/>
                <a:ea typeface="굴림" pitchFamily="50" charset="-127"/>
              </a:rPr>
              <a:t> 결함 예외처리</a:t>
            </a:r>
            <a:endParaRPr lang="en-US" altLang="ko-KR" sz="1800" dirty="0" smtClean="0">
              <a:latin typeface="굴림" pitchFamily="50" charset="-127"/>
              <a:ea typeface="굴림" pitchFamily="50" charset="-127"/>
            </a:endParaRPr>
          </a:p>
          <a:p>
            <a:pPr marL="342900" indent="-342900" eaLnBrk="1" hangingPunct="1">
              <a:spcBef>
                <a:spcPct val="20000"/>
              </a:spcBef>
              <a:buFontTx/>
              <a:buAutoNum type="arabicPeriod"/>
            </a:pPr>
            <a:r>
              <a:rPr lang="en-US" altLang="ko-KR" sz="1800" dirty="0" smtClean="0">
                <a:latin typeface="굴림" pitchFamily="50" charset="-127"/>
                <a:ea typeface="굴림" pitchFamily="50" charset="-127"/>
              </a:rPr>
              <a:t>RESORT for Java Patch</a:t>
            </a:r>
            <a:endParaRPr lang="en-US" altLang="ko-KR" sz="1800" dirty="0"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buFont typeface="Wingdings" pitchFamily="2" charset="2"/>
              <a:buChar char="•"/>
              <a:defRPr kumimoji="1" sz="14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</a:defRPr>
            </a:lvl1pPr>
            <a:lvl2pPr marL="742950" indent="-285750" eaLnBrk="0" hangingPunct="0">
              <a:spcBef>
                <a:spcPct val="20000"/>
              </a:spcBef>
              <a:buFont typeface="Optima" pitchFamily="2" charset="2"/>
              <a:buChar char="–"/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2pPr>
            <a:lvl3pPr marL="1143000" indent="-228600" eaLnBrk="0" hangingPunct="0">
              <a:spcBef>
                <a:spcPct val="20000"/>
              </a:spcBef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3pPr>
            <a:lvl4pPr marL="1600200" indent="-228600" eaLnBrk="0" hangingPunct="0">
              <a:spcBef>
                <a:spcPct val="20000"/>
              </a:spcBef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9pPr>
          </a:lstStyle>
          <a:p>
            <a:pPr>
              <a:buFontTx/>
              <a:buNone/>
            </a:pPr>
            <a:fld id="{53F033F1-423F-4756-AC98-7E199DE51897}" type="slidenum">
              <a:rPr kumimoji="0" lang="en-GB" altLang="ko-KR" sz="1200" smtClean="0">
                <a:solidFill>
                  <a:schemeClr val="bg1"/>
                </a:solidFill>
                <a:ea typeface="굴림" pitchFamily="50" charset="-127"/>
              </a:rPr>
              <a:pPr>
                <a:buFontTx/>
                <a:buNone/>
              </a:pPr>
              <a:t>19</a:t>
            </a:fld>
            <a:endParaRPr kumimoji="0" lang="en-GB" altLang="ko-KR" sz="1200" smtClean="0">
              <a:solidFill>
                <a:schemeClr val="bg1"/>
              </a:solidFill>
              <a:ea typeface="굴림" pitchFamily="50" charset="-127"/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2000" dirty="0">
                <a:latin typeface="굴림" pitchFamily="50" charset="-127"/>
                <a:ea typeface="굴림" pitchFamily="50" charset="-127"/>
              </a:rPr>
              <a:t>2</a:t>
            </a:r>
            <a:r>
              <a:rPr lang="en-US" altLang="ko-KR" sz="2000" dirty="0" smtClean="0">
                <a:latin typeface="굴림" pitchFamily="50" charset="-127"/>
                <a:ea typeface="굴림" pitchFamily="50" charset="-127"/>
              </a:rPr>
              <a:t>. RESORT for Java </a:t>
            </a:r>
            <a:r>
              <a:rPr lang="ko-KR" altLang="en-US" sz="2000" dirty="0" smtClean="0">
                <a:latin typeface="굴림" pitchFamily="50" charset="-127"/>
                <a:ea typeface="굴림" pitchFamily="50" charset="-127"/>
              </a:rPr>
              <a:t>실행</a:t>
            </a:r>
          </a:p>
        </p:txBody>
      </p:sp>
      <p:sp>
        <p:nvSpPr>
          <p:cNvPr id="9220" name="Text Box 5"/>
          <p:cNvSpPr txBox="1">
            <a:spLocks noChangeArrowheads="1"/>
          </p:cNvSpPr>
          <p:nvPr/>
        </p:nvSpPr>
        <p:spPr bwMode="gray">
          <a:xfrm>
            <a:off x="6411317" y="4787066"/>
            <a:ext cx="90011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buFont typeface="Wingdings" pitchFamily="2" charset="2"/>
              <a:buChar char="•"/>
              <a:defRPr kumimoji="1" sz="14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</a:defRPr>
            </a:lvl1pPr>
            <a:lvl2pPr marL="742950" indent="-285750" eaLnBrk="0" hangingPunct="0">
              <a:spcBef>
                <a:spcPct val="20000"/>
              </a:spcBef>
              <a:buFont typeface="Optima" pitchFamily="2" charset="2"/>
              <a:buChar char="–"/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2pPr>
            <a:lvl3pPr marL="1143000" indent="-228600" eaLnBrk="0" hangingPunct="0">
              <a:spcBef>
                <a:spcPct val="20000"/>
              </a:spcBef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3pPr>
            <a:lvl4pPr marL="1600200" indent="-228600" eaLnBrk="0" hangingPunct="0">
              <a:spcBef>
                <a:spcPct val="20000"/>
              </a:spcBef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9pPr>
          </a:lstStyle>
          <a:p>
            <a:pPr marL="0" indent="0" eaLnBrk="1" hangingPunct="1">
              <a:spcBef>
                <a:spcPct val="50000"/>
              </a:spcBef>
              <a:buNone/>
            </a:pPr>
            <a:r>
              <a:rPr lang="el-GR" altLang="ko-KR" sz="1800" dirty="0" smtClean="0">
                <a:latin typeface="가는각진제목체" pitchFamily="18" charset="-127"/>
                <a:ea typeface="굴림" pitchFamily="50" charset="-127"/>
              </a:rPr>
              <a:t>Ο</a:t>
            </a:r>
            <a:r>
              <a:rPr lang="ko-KR" altLang="ko-KR" sz="1800" dirty="0" smtClean="0">
                <a:latin typeface="가는각진제목체" pitchFamily="18" charset="-127"/>
                <a:ea typeface="굴림" pitchFamily="50" charset="-127"/>
              </a:rPr>
              <a:t>제품 </a:t>
            </a:r>
            <a:r>
              <a:rPr lang="ko-KR" altLang="ko-KR" sz="1800" dirty="0">
                <a:latin typeface="가는각진제목체" pitchFamily="18" charset="-127"/>
                <a:ea typeface="굴림" pitchFamily="50" charset="-127"/>
              </a:rPr>
              <a:t>구성 및 설치 환경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528329" y="4579103"/>
            <a:ext cx="7500937" cy="4159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  <a:buFont typeface="Wingdings" pitchFamily="2" charset="2"/>
              <a:buChar char="§"/>
              <a:defRPr/>
            </a:pPr>
            <a:r>
              <a:rPr lang="ko-KR" altLang="en-US" sz="1400" b="0" dirty="0">
                <a:latin typeface="+mn-ea"/>
                <a:ea typeface="+mn-ea"/>
              </a:rPr>
              <a:t> 설치 파일 정보</a:t>
            </a:r>
          </a:p>
        </p:txBody>
      </p:sp>
      <p:sp>
        <p:nvSpPr>
          <p:cNvPr id="4" name="직사각형 3"/>
          <p:cNvSpPr/>
          <p:nvPr/>
        </p:nvSpPr>
        <p:spPr bwMode="auto">
          <a:xfrm>
            <a:off x="344488" y="1340768"/>
            <a:ext cx="4608512" cy="505719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Optima" pitchFamily="2" charset="2"/>
              <a:ea typeface="가는각진제목체" pitchFamily="18" charset="-127"/>
              <a:cs typeface="굴림" pitchFamily="50" charset="-127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4953000" y="1340768"/>
            <a:ext cx="4752529" cy="506287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en-US" altLang="ko-KR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Optima" pitchFamily="2" charset="2"/>
              <a:ea typeface="가는각진제목체" pitchFamily="18" charset="-127"/>
              <a:cs typeface="굴림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4488" y="908720"/>
            <a:ext cx="93610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itchFamily="2" charset="2"/>
              <a:buChar char="u"/>
            </a:pPr>
            <a:r>
              <a:rPr lang="en-US" altLang="ko-KR" sz="1600" dirty="0" smtClean="0">
                <a:latin typeface="굴림" pitchFamily="50" charset="-127"/>
              </a:rPr>
              <a:t> </a:t>
            </a:r>
            <a:r>
              <a:rPr lang="ko-KR" altLang="en-US" sz="1600" dirty="0" err="1" smtClean="0">
                <a:latin typeface="굴림" pitchFamily="50" charset="-127"/>
              </a:rPr>
              <a:t>정적분석</a:t>
            </a:r>
            <a:r>
              <a:rPr lang="ko-KR" altLang="en-US" sz="1600" dirty="0" smtClean="0">
                <a:latin typeface="굴림" pitchFamily="50" charset="-127"/>
              </a:rPr>
              <a:t> </a:t>
            </a:r>
            <a:r>
              <a:rPr lang="ko-KR" altLang="en-US" sz="1600" dirty="0" err="1" smtClean="0">
                <a:latin typeface="굴림" pitchFamily="50" charset="-127"/>
              </a:rPr>
              <a:t>재수</a:t>
            </a:r>
            <a:r>
              <a:rPr lang="ko-KR" altLang="en-US" sz="1600" dirty="0" err="1">
                <a:latin typeface="굴림" pitchFamily="50" charset="-127"/>
              </a:rPr>
              <a:t>행</a:t>
            </a:r>
            <a:endParaRPr lang="ko-KR" altLang="en-US" sz="1600" dirty="0">
              <a:latin typeface="굴림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98639" y="1340768"/>
            <a:ext cx="3385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b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</a:rPr>
              <a:t>Ⓐ</a:t>
            </a:r>
            <a:endParaRPr lang="ko-KR" altLang="ko-KR" b="0" dirty="0">
              <a:solidFill>
                <a:schemeClr val="tx2">
                  <a:lumMod val="60000"/>
                  <a:lumOff val="4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953000" y="1486525"/>
            <a:ext cx="4752529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굴림" pitchFamily="50" charset="-127"/>
              </a:rPr>
              <a:t>A</a:t>
            </a:r>
            <a:r>
              <a:rPr lang="en-US" altLang="ko-KR" dirty="0" smtClean="0">
                <a:latin typeface="굴림" pitchFamily="50" charset="-127"/>
              </a:rPr>
              <a:t> – </a:t>
            </a:r>
            <a:r>
              <a:rPr lang="ko-KR" altLang="en-US" dirty="0" err="1" smtClean="0">
                <a:latin typeface="굴림" pitchFamily="50" charset="-127"/>
              </a:rPr>
              <a:t>정적분석</a:t>
            </a:r>
            <a:r>
              <a:rPr lang="ko-KR" altLang="en-US" dirty="0" smtClean="0">
                <a:latin typeface="굴림" pitchFamily="50" charset="-127"/>
              </a:rPr>
              <a:t> </a:t>
            </a:r>
            <a:r>
              <a:rPr lang="ko-KR" altLang="en-US" dirty="0" err="1" smtClean="0">
                <a:latin typeface="굴림" pitchFamily="50" charset="-127"/>
              </a:rPr>
              <a:t>재수행</a:t>
            </a:r>
            <a:endParaRPr lang="en-US" altLang="ko-KR" dirty="0" smtClean="0">
              <a:latin typeface="굴림" pitchFamily="50" charset="-127"/>
            </a:endParaRPr>
          </a:p>
          <a:p>
            <a:endParaRPr lang="en-US" altLang="ko-KR" dirty="0" smtClean="0">
              <a:latin typeface="굴림" pitchFamily="50" charset="-127"/>
            </a:endParaRPr>
          </a:p>
          <a:p>
            <a:r>
              <a:rPr lang="en-US" altLang="ko-KR" dirty="0">
                <a:latin typeface="굴림" pitchFamily="50" charset="-127"/>
              </a:rPr>
              <a:t> </a:t>
            </a:r>
            <a:r>
              <a:rPr lang="en-US" altLang="ko-KR" dirty="0" smtClean="0">
                <a:latin typeface="굴림" pitchFamily="50" charset="-127"/>
              </a:rPr>
              <a:t>    </a:t>
            </a:r>
            <a:r>
              <a:rPr lang="ko-KR" altLang="en-US" dirty="0" smtClean="0">
                <a:latin typeface="굴림" pitchFamily="50" charset="-127"/>
              </a:rPr>
              <a:t>소스가 </a:t>
            </a:r>
            <a:r>
              <a:rPr lang="ko-KR" altLang="en-US" dirty="0">
                <a:latin typeface="굴림" pitchFamily="50" charset="-127"/>
              </a:rPr>
              <a:t>변경된 경우에 기존의 프로젝트 분석환경을 재활용하는 </a:t>
            </a:r>
            <a:endParaRPr lang="en-US" altLang="ko-KR" dirty="0">
              <a:latin typeface="굴림" pitchFamily="50" charset="-127"/>
            </a:endParaRPr>
          </a:p>
          <a:p>
            <a:r>
              <a:rPr lang="en-US" altLang="ko-KR" dirty="0">
                <a:latin typeface="굴림" pitchFamily="50" charset="-127"/>
              </a:rPr>
              <a:t>     </a:t>
            </a:r>
            <a:r>
              <a:rPr lang="ko-KR" altLang="en-US" dirty="0">
                <a:latin typeface="굴림" pitchFamily="50" charset="-127"/>
              </a:rPr>
              <a:t>방법으로 </a:t>
            </a:r>
            <a:r>
              <a:rPr lang="en-US" altLang="ko-KR" dirty="0">
                <a:latin typeface="굴림" pitchFamily="50" charset="-127"/>
              </a:rPr>
              <a:t>New Project </a:t>
            </a:r>
            <a:r>
              <a:rPr lang="ko-KR" altLang="en-US" dirty="0">
                <a:latin typeface="굴림" pitchFamily="50" charset="-127"/>
              </a:rPr>
              <a:t>를 통해 나타나는 프로젝트 생성 성차에서 </a:t>
            </a:r>
            <a:endParaRPr lang="en-US" altLang="ko-KR" dirty="0">
              <a:latin typeface="굴림" pitchFamily="50" charset="-127"/>
            </a:endParaRPr>
          </a:p>
          <a:p>
            <a:r>
              <a:rPr lang="en-US" altLang="ko-KR" dirty="0">
                <a:latin typeface="굴림" pitchFamily="50" charset="-127"/>
              </a:rPr>
              <a:t>     </a:t>
            </a:r>
            <a:r>
              <a:rPr lang="ko-KR" altLang="en-US" dirty="0">
                <a:latin typeface="굴림" pitchFamily="50" charset="-127"/>
              </a:rPr>
              <a:t>프로젝트 이름 </a:t>
            </a:r>
            <a:r>
              <a:rPr lang="ko-KR" altLang="en-US" dirty="0" err="1">
                <a:latin typeface="굴림" pitchFamily="50" charset="-127"/>
              </a:rPr>
              <a:t>입력창에서</a:t>
            </a:r>
            <a:r>
              <a:rPr lang="ko-KR" altLang="en-US" dirty="0">
                <a:latin typeface="굴림" pitchFamily="50" charset="-127"/>
              </a:rPr>
              <a:t> 리스트 박스를 선택하여 </a:t>
            </a:r>
            <a:r>
              <a:rPr lang="en-US" altLang="ko-KR" dirty="0">
                <a:latin typeface="굴림" pitchFamily="50" charset="-127"/>
              </a:rPr>
              <a:t> </a:t>
            </a:r>
            <a:r>
              <a:rPr lang="ko-KR" altLang="en-US" dirty="0">
                <a:latin typeface="굴림" pitchFamily="50" charset="-127"/>
              </a:rPr>
              <a:t>기존에 생성</a:t>
            </a:r>
            <a:endParaRPr lang="en-US" altLang="ko-KR" dirty="0">
              <a:latin typeface="굴림" pitchFamily="50" charset="-127"/>
            </a:endParaRPr>
          </a:p>
          <a:p>
            <a:r>
              <a:rPr lang="en-US" altLang="ko-KR" dirty="0">
                <a:latin typeface="굴림" pitchFamily="50" charset="-127"/>
              </a:rPr>
              <a:t>     </a:t>
            </a:r>
            <a:r>
              <a:rPr lang="ko-KR" altLang="en-US" dirty="0">
                <a:latin typeface="굴림" pitchFamily="50" charset="-127"/>
              </a:rPr>
              <a:t>한 </a:t>
            </a:r>
            <a:r>
              <a:rPr lang="ko-KR" altLang="en-US" dirty="0" err="1">
                <a:latin typeface="굴림" pitchFamily="50" charset="-127"/>
              </a:rPr>
              <a:t>프로젝트명</a:t>
            </a:r>
            <a:r>
              <a:rPr lang="en-US" altLang="ko-KR" dirty="0">
                <a:latin typeface="굴림" pitchFamily="50" charset="-127"/>
              </a:rPr>
              <a:t>.</a:t>
            </a:r>
            <a:r>
              <a:rPr lang="en-US" altLang="ko-KR" dirty="0" err="1">
                <a:latin typeface="굴림" pitchFamily="50" charset="-127"/>
              </a:rPr>
              <a:t>rst</a:t>
            </a:r>
            <a:r>
              <a:rPr lang="en-US" altLang="ko-KR" dirty="0">
                <a:latin typeface="굴림" pitchFamily="50" charset="-127"/>
              </a:rPr>
              <a:t> </a:t>
            </a:r>
            <a:r>
              <a:rPr lang="ko-KR" altLang="en-US" dirty="0">
                <a:latin typeface="굴림" pitchFamily="50" charset="-127"/>
              </a:rPr>
              <a:t>파일을 선택 </a:t>
            </a:r>
            <a:endParaRPr lang="en-US" altLang="ko-KR" dirty="0">
              <a:latin typeface="굴림" pitchFamily="50" charset="-127"/>
            </a:endParaRPr>
          </a:p>
          <a:p>
            <a:endParaRPr lang="en-US" altLang="ko-KR" dirty="0" smtClean="0">
              <a:latin typeface="굴림" pitchFamily="50" charset="-127"/>
            </a:endParaRPr>
          </a:p>
          <a:p>
            <a:endParaRPr lang="en-US" altLang="ko-KR" dirty="0">
              <a:latin typeface="굴림" pitchFamily="50" charset="-127"/>
            </a:endParaRPr>
          </a:p>
          <a:p>
            <a:endParaRPr lang="en-US" altLang="ko-KR" dirty="0" smtClean="0">
              <a:latin typeface="굴림" pitchFamily="50" charset="-127"/>
            </a:endParaRPr>
          </a:p>
          <a:p>
            <a:endParaRPr lang="en-US" altLang="ko-KR" dirty="0">
              <a:latin typeface="굴림" pitchFamily="50" charset="-127"/>
            </a:endParaRPr>
          </a:p>
          <a:p>
            <a:endParaRPr lang="en-US" altLang="ko-KR" dirty="0" smtClean="0">
              <a:latin typeface="굴림" pitchFamily="50" charset="-127"/>
            </a:endParaRPr>
          </a:p>
          <a:p>
            <a:endParaRPr lang="en-US" altLang="ko-KR" dirty="0">
              <a:latin typeface="굴림" pitchFamily="50" charset="-127"/>
            </a:endParaRPr>
          </a:p>
          <a:p>
            <a:endParaRPr lang="en-US" altLang="ko-KR" dirty="0" smtClean="0">
              <a:latin typeface="굴림" pitchFamily="50" charset="-127"/>
            </a:endParaRPr>
          </a:p>
          <a:p>
            <a:endParaRPr lang="en-US" altLang="ko-KR" dirty="0">
              <a:latin typeface="굴림" pitchFamily="50" charset="-127"/>
            </a:endParaRPr>
          </a:p>
          <a:p>
            <a:endParaRPr lang="en-US" altLang="ko-KR" dirty="0" smtClean="0">
              <a:latin typeface="굴림" pitchFamily="50" charset="-127"/>
            </a:endParaRPr>
          </a:p>
          <a:p>
            <a:endParaRPr lang="en-US" altLang="ko-KR" dirty="0">
              <a:latin typeface="굴림" pitchFamily="50" charset="-127"/>
            </a:endParaRPr>
          </a:p>
          <a:p>
            <a:r>
              <a:rPr lang="en-US" altLang="ko-KR" dirty="0" smtClean="0">
                <a:latin typeface="굴림" pitchFamily="50" charset="-127"/>
              </a:rPr>
              <a:t>   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844" y="1617767"/>
            <a:ext cx="4214131" cy="4691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직사각형 11"/>
          <p:cNvSpPr/>
          <p:nvPr/>
        </p:nvSpPr>
        <p:spPr bwMode="auto">
          <a:xfrm>
            <a:off x="2755439" y="2204864"/>
            <a:ext cx="180020" cy="288032"/>
          </a:xfrm>
          <a:prstGeom prst="rect">
            <a:avLst/>
          </a:prstGeom>
          <a:noFill/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buFont typeface="Wingdings" pitchFamily="2" charset="2"/>
              <a:buNone/>
            </a:pPr>
            <a:endParaRPr lang="ko-KR" altLang="en-US">
              <a:ea typeface="가는각진제목체" pitchFamily="18" charset="-127"/>
              <a:cs typeface="굴림" pitchFamily="50" charset="-127"/>
            </a:endParaRPr>
          </a:p>
        </p:txBody>
      </p:sp>
      <p:sp>
        <p:nvSpPr>
          <p:cNvPr id="16" name="직사각형 15"/>
          <p:cNvSpPr/>
          <p:nvPr/>
        </p:nvSpPr>
        <p:spPr bwMode="auto">
          <a:xfrm>
            <a:off x="1143770" y="3735288"/>
            <a:ext cx="1701679" cy="238194"/>
          </a:xfrm>
          <a:prstGeom prst="rect">
            <a:avLst/>
          </a:prstGeom>
          <a:noFill/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buFont typeface="Wingdings" pitchFamily="2" charset="2"/>
              <a:buNone/>
            </a:pPr>
            <a:endParaRPr lang="ko-KR" altLang="en-US">
              <a:ea typeface="가는각진제목체" pitchFamily="18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703404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buFont typeface="Wingdings" pitchFamily="2" charset="2"/>
              <a:buChar char="•"/>
              <a:defRPr kumimoji="1" sz="14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</a:defRPr>
            </a:lvl1pPr>
            <a:lvl2pPr marL="742950" indent="-285750" eaLnBrk="0" hangingPunct="0">
              <a:spcBef>
                <a:spcPct val="20000"/>
              </a:spcBef>
              <a:buFont typeface="Optima" pitchFamily="2" charset="2"/>
              <a:buChar char="–"/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2pPr>
            <a:lvl3pPr marL="1143000" indent="-228600" eaLnBrk="0" hangingPunct="0">
              <a:spcBef>
                <a:spcPct val="20000"/>
              </a:spcBef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3pPr>
            <a:lvl4pPr marL="1600200" indent="-228600" eaLnBrk="0" hangingPunct="0">
              <a:spcBef>
                <a:spcPct val="20000"/>
              </a:spcBef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9pPr>
          </a:lstStyle>
          <a:p>
            <a:pPr>
              <a:buFontTx/>
              <a:buNone/>
            </a:pPr>
            <a:fld id="{53F033F1-423F-4756-AC98-7E199DE51897}" type="slidenum">
              <a:rPr kumimoji="0" lang="en-GB" altLang="ko-KR" sz="1200" smtClean="0">
                <a:solidFill>
                  <a:schemeClr val="bg1"/>
                </a:solidFill>
                <a:ea typeface="굴림" pitchFamily="50" charset="-127"/>
              </a:rPr>
              <a:pPr>
                <a:buFontTx/>
                <a:buNone/>
              </a:pPr>
              <a:t>20</a:t>
            </a:fld>
            <a:endParaRPr kumimoji="0" lang="en-GB" altLang="ko-KR" sz="1200" smtClean="0">
              <a:solidFill>
                <a:schemeClr val="bg1"/>
              </a:solidFill>
              <a:ea typeface="굴림" pitchFamily="50" charset="-127"/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2000" dirty="0" smtClean="0">
                <a:latin typeface="굴림" pitchFamily="50" charset="-127"/>
                <a:ea typeface="굴림" pitchFamily="50" charset="-127"/>
              </a:rPr>
              <a:t>3. </a:t>
            </a:r>
            <a:r>
              <a:rPr lang="ko-KR" altLang="en-US" sz="2000" dirty="0" err="1" smtClean="0">
                <a:latin typeface="굴림" pitchFamily="50" charset="-127"/>
                <a:ea typeface="굴림" pitchFamily="50" charset="-127"/>
              </a:rPr>
              <a:t>정적분석</a:t>
            </a:r>
            <a:r>
              <a:rPr lang="ko-KR" altLang="en-US" sz="2000" dirty="0" smtClean="0">
                <a:latin typeface="굴림" pitchFamily="50" charset="-127"/>
                <a:ea typeface="굴림" pitchFamily="50" charset="-127"/>
              </a:rPr>
              <a:t> 관련 로그</a:t>
            </a:r>
          </a:p>
        </p:txBody>
      </p:sp>
      <p:sp>
        <p:nvSpPr>
          <p:cNvPr id="9220" name="Text Box 5"/>
          <p:cNvSpPr txBox="1">
            <a:spLocks noChangeArrowheads="1"/>
          </p:cNvSpPr>
          <p:nvPr/>
        </p:nvSpPr>
        <p:spPr bwMode="gray">
          <a:xfrm>
            <a:off x="6411317" y="4787066"/>
            <a:ext cx="90011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buFont typeface="Wingdings" pitchFamily="2" charset="2"/>
              <a:buChar char="•"/>
              <a:defRPr kumimoji="1" sz="14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</a:defRPr>
            </a:lvl1pPr>
            <a:lvl2pPr marL="742950" indent="-285750" eaLnBrk="0" hangingPunct="0">
              <a:spcBef>
                <a:spcPct val="20000"/>
              </a:spcBef>
              <a:buFont typeface="Optima" pitchFamily="2" charset="2"/>
              <a:buChar char="–"/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2pPr>
            <a:lvl3pPr marL="1143000" indent="-228600" eaLnBrk="0" hangingPunct="0">
              <a:spcBef>
                <a:spcPct val="20000"/>
              </a:spcBef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3pPr>
            <a:lvl4pPr marL="1600200" indent="-228600" eaLnBrk="0" hangingPunct="0">
              <a:spcBef>
                <a:spcPct val="20000"/>
              </a:spcBef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9pPr>
          </a:lstStyle>
          <a:p>
            <a:pPr marL="0" indent="0" eaLnBrk="1" hangingPunct="1">
              <a:spcBef>
                <a:spcPct val="50000"/>
              </a:spcBef>
              <a:buNone/>
            </a:pPr>
            <a:r>
              <a:rPr lang="el-GR" altLang="ko-KR" sz="1800" dirty="0" smtClean="0">
                <a:latin typeface="가는각진제목체" pitchFamily="18" charset="-127"/>
                <a:ea typeface="굴림" pitchFamily="50" charset="-127"/>
              </a:rPr>
              <a:t>Ο</a:t>
            </a:r>
            <a:r>
              <a:rPr lang="ko-KR" altLang="ko-KR" sz="1800" dirty="0" smtClean="0">
                <a:latin typeface="가는각진제목체" pitchFamily="18" charset="-127"/>
                <a:ea typeface="굴림" pitchFamily="50" charset="-127"/>
              </a:rPr>
              <a:t>제품 </a:t>
            </a:r>
            <a:r>
              <a:rPr lang="ko-KR" altLang="ko-KR" sz="1800" dirty="0">
                <a:latin typeface="가는각진제목체" pitchFamily="18" charset="-127"/>
                <a:ea typeface="굴림" pitchFamily="50" charset="-127"/>
              </a:rPr>
              <a:t>구성 및 설치 환경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528329" y="4579103"/>
            <a:ext cx="7500937" cy="4159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  <a:buFont typeface="Wingdings" pitchFamily="2" charset="2"/>
              <a:buChar char="§"/>
              <a:defRPr/>
            </a:pPr>
            <a:r>
              <a:rPr lang="ko-KR" altLang="en-US" sz="1400" b="0" dirty="0">
                <a:latin typeface="+mn-ea"/>
                <a:ea typeface="+mn-ea"/>
              </a:rPr>
              <a:t> 설치 파일 정보</a:t>
            </a:r>
          </a:p>
        </p:txBody>
      </p:sp>
      <p:sp>
        <p:nvSpPr>
          <p:cNvPr id="13" name="직사각형 12"/>
          <p:cNvSpPr/>
          <p:nvPr/>
        </p:nvSpPr>
        <p:spPr bwMode="auto">
          <a:xfrm>
            <a:off x="488504" y="1340768"/>
            <a:ext cx="9217025" cy="506287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en-US" altLang="ko-KR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Optima" pitchFamily="2" charset="2"/>
              <a:ea typeface="가는각진제목체" pitchFamily="18" charset="-127"/>
              <a:cs typeface="굴림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4488" y="908720"/>
            <a:ext cx="93610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itchFamily="2" charset="2"/>
              <a:buChar char="u"/>
            </a:pPr>
            <a:r>
              <a:rPr lang="en-US" altLang="ko-KR" sz="1600" dirty="0" smtClean="0">
                <a:latin typeface="굴림" pitchFamily="50" charset="-127"/>
              </a:rPr>
              <a:t> </a:t>
            </a:r>
            <a:r>
              <a:rPr lang="ko-KR" altLang="en-US" sz="1600" dirty="0" smtClean="0">
                <a:latin typeface="굴림" pitchFamily="50" charset="-127"/>
              </a:rPr>
              <a:t>분석 실패의 경우</a:t>
            </a:r>
            <a:endParaRPr lang="ko-KR" altLang="en-US" sz="1600" dirty="0">
              <a:latin typeface="굴림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8504" y="1496973"/>
            <a:ext cx="921702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dirty="0" smtClean="0">
                <a:latin typeface="굴림" pitchFamily="50" charset="-127"/>
              </a:rPr>
              <a:t>   </a:t>
            </a:r>
            <a:r>
              <a:rPr lang="en-US" altLang="ko-KR" b="0" dirty="0" smtClean="0">
                <a:latin typeface="굴림" pitchFamily="50" charset="-127"/>
              </a:rPr>
              <a:t>Compile </a:t>
            </a:r>
            <a:r>
              <a:rPr lang="en-US" altLang="ko-KR" b="0" dirty="0">
                <a:latin typeface="굴림" pitchFamily="50" charset="-127"/>
              </a:rPr>
              <a:t>Error </a:t>
            </a:r>
            <a:r>
              <a:rPr lang="ko-KR" altLang="en-US" b="0" dirty="0">
                <a:latin typeface="굴림" pitchFamily="50" charset="-127"/>
              </a:rPr>
              <a:t>가 나는 경우 원인을 확인 </a:t>
            </a:r>
            <a:r>
              <a:rPr lang="ko-KR" altLang="en-US" b="0" dirty="0" smtClean="0">
                <a:latin typeface="굴림" pitchFamily="50" charset="-127"/>
              </a:rPr>
              <a:t>후 아래와 </a:t>
            </a:r>
            <a:r>
              <a:rPr lang="ko-KR" altLang="en-US" b="0" dirty="0">
                <a:latin typeface="굴림" pitchFamily="50" charset="-127"/>
              </a:rPr>
              <a:t>같은 조치가 필요함</a:t>
            </a:r>
            <a:endParaRPr lang="en-US" altLang="ko-KR" b="0" dirty="0">
              <a:latin typeface="굴림" pitchFamily="50" charset="-127"/>
            </a:endParaRPr>
          </a:p>
          <a:p>
            <a:pPr>
              <a:defRPr/>
            </a:pPr>
            <a:r>
              <a:rPr lang="en-US" altLang="ko-KR" b="0" dirty="0">
                <a:latin typeface="굴림" pitchFamily="50" charset="-127"/>
              </a:rPr>
              <a:t>   (Resort </a:t>
            </a:r>
            <a:r>
              <a:rPr lang="ko-KR" altLang="en-US" b="0" dirty="0">
                <a:latin typeface="굴림" pitchFamily="50" charset="-127"/>
              </a:rPr>
              <a:t>에서는 최소한의 문법구조를 준수하지 않는 경우에 한하여 </a:t>
            </a:r>
            <a:r>
              <a:rPr lang="ko-KR" altLang="en-US" b="0" dirty="0" smtClean="0">
                <a:latin typeface="굴림" pitchFamily="50" charset="-127"/>
              </a:rPr>
              <a:t>분석실패가 </a:t>
            </a:r>
            <a:r>
              <a:rPr lang="ko-KR" altLang="en-US" b="0" dirty="0">
                <a:latin typeface="굴림" pitchFamily="50" charset="-127"/>
              </a:rPr>
              <a:t>발생함</a:t>
            </a:r>
            <a:r>
              <a:rPr lang="en-US" altLang="ko-KR" b="0" dirty="0">
                <a:latin typeface="굴림" pitchFamily="50" charset="-127"/>
              </a:rPr>
              <a:t>)</a:t>
            </a:r>
          </a:p>
          <a:p>
            <a:pPr>
              <a:defRPr/>
            </a:pPr>
            <a:r>
              <a:rPr lang="en-US" altLang="ko-KR" b="0" dirty="0">
                <a:latin typeface="굴림" pitchFamily="50" charset="-127"/>
              </a:rPr>
              <a:t>    </a:t>
            </a:r>
            <a:r>
              <a:rPr lang="ko-KR" altLang="en-US" b="0" dirty="0">
                <a:latin typeface="굴림" pitchFamily="50" charset="-127"/>
              </a:rPr>
              <a:t>  </a:t>
            </a:r>
            <a:endParaRPr lang="en-US" altLang="ko-KR" b="0" dirty="0">
              <a:latin typeface="굴림" pitchFamily="50" charset="-127"/>
            </a:endParaRPr>
          </a:p>
          <a:p>
            <a:pPr>
              <a:defRPr/>
            </a:pPr>
            <a:r>
              <a:rPr lang="en-US" altLang="ko-KR" b="0" dirty="0">
                <a:latin typeface="굴림" pitchFamily="50" charset="-127"/>
              </a:rPr>
              <a:t>    -</a:t>
            </a:r>
            <a:r>
              <a:rPr lang="ko-KR" altLang="en-US" b="0" dirty="0">
                <a:latin typeface="굴림" pitchFamily="50" charset="-127"/>
              </a:rPr>
              <a:t>문법적인 에러인 경우</a:t>
            </a:r>
            <a:endParaRPr lang="en-US" altLang="ko-KR" b="0" dirty="0">
              <a:latin typeface="굴림" pitchFamily="50" charset="-127"/>
            </a:endParaRPr>
          </a:p>
          <a:p>
            <a:pPr>
              <a:defRPr/>
            </a:pPr>
            <a:r>
              <a:rPr lang="en-US" altLang="ko-KR" b="0" dirty="0">
                <a:latin typeface="굴림" pitchFamily="50" charset="-127"/>
              </a:rPr>
              <a:t> </a:t>
            </a:r>
            <a:endParaRPr lang="en-US" altLang="ko-KR" b="0" dirty="0" smtClean="0">
              <a:latin typeface="굴림" pitchFamily="50" charset="-127"/>
            </a:endParaRPr>
          </a:p>
          <a:p>
            <a:pPr>
              <a:defRPr/>
            </a:pPr>
            <a:r>
              <a:rPr lang="en-US" altLang="ko-KR" b="0" dirty="0" smtClean="0">
                <a:latin typeface="굴림" pitchFamily="50" charset="-127"/>
              </a:rPr>
              <a:t>    </a:t>
            </a:r>
            <a:r>
              <a:rPr lang="en-US" altLang="ko-KR" b="0" dirty="0">
                <a:latin typeface="굴림" pitchFamily="50" charset="-127"/>
              </a:rPr>
              <a:t>1) </a:t>
            </a:r>
            <a:r>
              <a:rPr lang="ko-KR" altLang="en-US" b="0" dirty="0">
                <a:latin typeface="굴림" pitchFamily="50" charset="-127"/>
              </a:rPr>
              <a:t>시작 중괄호가 있으나 끝나는 중괄호가 없는 경우</a:t>
            </a:r>
            <a:endParaRPr lang="en-US" altLang="ko-KR" b="0" dirty="0">
              <a:latin typeface="굴림" pitchFamily="50" charset="-127"/>
            </a:endParaRPr>
          </a:p>
          <a:p>
            <a:pPr>
              <a:defRPr/>
            </a:pPr>
            <a:r>
              <a:rPr lang="en-US" altLang="ko-KR" b="0" dirty="0">
                <a:latin typeface="굴림" pitchFamily="50" charset="-127"/>
              </a:rPr>
              <a:t>    </a:t>
            </a:r>
            <a:r>
              <a:rPr lang="en-US" altLang="ko-KR" b="0" dirty="0" smtClean="0">
                <a:latin typeface="굴림" pitchFamily="50" charset="-127"/>
              </a:rPr>
              <a:t>2</a:t>
            </a:r>
            <a:r>
              <a:rPr lang="en-US" altLang="ko-KR" b="0" dirty="0">
                <a:latin typeface="굴림" pitchFamily="50" charset="-127"/>
              </a:rPr>
              <a:t>) </a:t>
            </a:r>
            <a:r>
              <a:rPr lang="ko-KR" altLang="en-US" b="0" dirty="0">
                <a:latin typeface="굴림" pitchFamily="50" charset="-127"/>
              </a:rPr>
              <a:t>변수 선언 및 함수 호출 후 </a:t>
            </a:r>
            <a:r>
              <a:rPr lang="ko-KR" altLang="en-US" b="0" dirty="0" err="1">
                <a:latin typeface="굴림" pitchFamily="50" charset="-127"/>
              </a:rPr>
              <a:t>세미콘론이</a:t>
            </a:r>
            <a:r>
              <a:rPr lang="ko-KR" altLang="en-US" b="0" dirty="0">
                <a:latin typeface="굴림" pitchFamily="50" charset="-127"/>
              </a:rPr>
              <a:t> 누락되는 경우 </a:t>
            </a:r>
            <a:r>
              <a:rPr lang="en-US" altLang="ko-KR" b="0" dirty="0">
                <a:latin typeface="굴림" pitchFamily="50" charset="-127"/>
              </a:rPr>
              <a:t> </a:t>
            </a:r>
          </a:p>
          <a:p>
            <a:pPr>
              <a:defRPr/>
            </a:pPr>
            <a:r>
              <a:rPr lang="en-US" altLang="ko-KR" b="0" dirty="0">
                <a:latin typeface="굴림" pitchFamily="50" charset="-127"/>
              </a:rPr>
              <a:t>    </a:t>
            </a:r>
            <a:r>
              <a:rPr lang="en-US" altLang="ko-KR" b="0" dirty="0" smtClean="0">
                <a:latin typeface="굴림" pitchFamily="50" charset="-127"/>
              </a:rPr>
              <a:t>3</a:t>
            </a:r>
            <a:r>
              <a:rPr lang="en-US" altLang="ko-KR" b="0" dirty="0">
                <a:latin typeface="굴림" pitchFamily="50" charset="-127"/>
              </a:rPr>
              <a:t>) </a:t>
            </a:r>
            <a:r>
              <a:rPr lang="ko-KR" altLang="en-US" b="0" dirty="0" err="1">
                <a:latin typeface="굴림" pitchFamily="50" charset="-127"/>
              </a:rPr>
              <a:t>함수명</a:t>
            </a:r>
            <a:r>
              <a:rPr lang="ko-KR" altLang="en-US" b="0" dirty="0">
                <a:latin typeface="굴림" pitchFamily="50" charset="-127"/>
              </a:rPr>
              <a:t> 및 </a:t>
            </a:r>
            <a:r>
              <a:rPr lang="ko-KR" altLang="en-US" b="0" dirty="0" err="1">
                <a:latin typeface="굴림" pitchFamily="50" charset="-127"/>
              </a:rPr>
              <a:t>변수명에</a:t>
            </a:r>
            <a:r>
              <a:rPr lang="ko-KR" altLang="en-US" b="0" dirty="0">
                <a:latin typeface="굴림" pitchFamily="50" charset="-127"/>
              </a:rPr>
              <a:t> 한글이 포함된 경우  등</a:t>
            </a:r>
            <a:r>
              <a:rPr lang="en-US" altLang="ko-KR" b="0" dirty="0" smtClean="0">
                <a:latin typeface="굴림" pitchFamily="50" charset="-127"/>
              </a:rPr>
              <a:t>...</a:t>
            </a:r>
          </a:p>
          <a:p>
            <a:pPr>
              <a:defRPr/>
            </a:pPr>
            <a:endParaRPr lang="en-US" altLang="ko-KR" b="0" dirty="0">
              <a:latin typeface="굴림" pitchFamily="50" charset="-127"/>
            </a:endParaRPr>
          </a:p>
          <a:p>
            <a:pPr>
              <a:defRPr/>
            </a:pPr>
            <a:endParaRPr lang="en-US" altLang="ko-KR" b="0" dirty="0" smtClean="0">
              <a:latin typeface="굴림" pitchFamily="50" charset="-127"/>
            </a:endParaRPr>
          </a:p>
          <a:p>
            <a:pPr>
              <a:defRPr/>
            </a:pPr>
            <a:endParaRPr lang="en-US" altLang="ko-KR" b="0" dirty="0">
              <a:latin typeface="굴림" pitchFamily="50" charset="-127"/>
            </a:endParaRPr>
          </a:p>
          <a:p>
            <a:pPr lvl="1">
              <a:defRPr/>
            </a:pPr>
            <a:r>
              <a:rPr lang="en-US" altLang="ko-KR" b="0" dirty="0">
                <a:latin typeface="굴림" pitchFamily="50" charset="-127"/>
              </a:rPr>
              <a:t>C:\RESORT_Plus_JAVA\samples\Java2D\AnimatingControlsSurface.java : (line 51 : column 6)</a:t>
            </a:r>
          </a:p>
          <a:p>
            <a:pPr lvl="1">
              <a:defRPr/>
            </a:pPr>
            <a:r>
              <a:rPr lang="en-US" altLang="ko-KR" b="0" dirty="0">
                <a:latin typeface="굴림" pitchFamily="50" charset="-127"/>
              </a:rPr>
              <a:t>line 45 : /**</a:t>
            </a:r>
          </a:p>
          <a:p>
            <a:pPr lvl="1">
              <a:defRPr/>
            </a:pPr>
            <a:r>
              <a:rPr lang="en-US" altLang="ko-KR" b="0" dirty="0">
                <a:latin typeface="굴림" pitchFamily="50" charset="-127"/>
              </a:rPr>
              <a:t>line 46 :  * Demos that animate and have custom controls extend this class.</a:t>
            </a:r>
          </a:p>
          <a:p>
            <a:pPr lvl="1">
              <a:defRPr/>
            </a:pPr>
            <a:r>
              <a:rPr lang="en-US" altLang="ko-KR" b="0" dirty="0">
                <a:latin typeface="굴림" pitchFamily="50" charset="-127"/>
              </a:rPr>
              <a:t>line 47 :  */</a:t>
            </a:r>
          </a:p>
          <a:p>
            <a:pPr lvl="1">
              <a:defRPr/>
            </a:pPr>
            <a:r>
              <a:rPr lang="en-US" altLang="ko-KR" b="0" dirty="0">
                <a:latin typeface="굴림" pitchFamily="50" charset="-127"/>
              </a:rPr>
              <a:t>line 48 : public abstract class </a:t>
            </a:r>
            <a:r>
              <a:rPr lang="en-US" altLang="ko-KR" b="0" dirty="0" err="1">
                <a:latin typeface="굴림" pitchFamily="50" charset="-127"/>
              </a:rPr>
              <a:t>AnimatingControlsSurface</a:t>
            </a:r>
            <a:r>
              <a:rPr lang="en-US" altLang="ko-KR" b="0" dirty="0">
                <a:latin typeface="굴림" pitchFamily="50" charset="-127"/>
              </a:rPr>
              <a:t> extends </a:t>
            </a:r>
            <a:r>
              <a:rPr lang="en-US" altLang="ko-KR" b="0" dirty="0" err="1">
                <a:latin typeface="굴림" pitchFamily="50" charset="-127"/>
              </a:rPr>
              <a:t>AnimatingSurface</a:t>
            </a:r>
            <a:r>
              <a:rPr lang="en-US" altLang="ko-KR" b="0" dirty="0">
                <a:latin typeface="굴림" pitchFamily="50" charset="-127"/>
              </a:rPr>
              <a:t> implements </a:t>
            </a:r>
            <a:r>
              <a:rPr lang="en-US" altLang="ko-KR" b="0" dirty="0" err="1">
                <a:latin typeface="굴림" pitchFamily="50" charset="-127"/>
              </a:rPr>
              <a:t>CustomControlsContext</a:t>
            </a:r>
            <a:r>
              <a:rPr lang="en-US" altLang="ko-KR" b="0" dirty="0">
                <a:latin typeface="굴림" pitchFamily="50" charset="-127"/>
              </a:rPr>
              <a:t> </a:t>
            </a:r>
          </a:p>
          <a:p>
            <a:pPr lvl="1">
              <a:defRPr/>
            </a:pPr>
            <a:r>
              <a:rPr lang="en-US" altLang="ko-KR" b="0" dirty="0">
                <a:latin typeface="굴림" pitchFamily="50" charset="-127"/>
              </a:rPr>
              <a:t>line 49 : </a:t>
            </a:r>
          </a:p>
          <a:p>
            <a:pPr lvl="1">
              <a:defRPr/>
            </a:pPr>
            <a:r>
              <a:rPr lang="en-US" altLang="ko-KR" b="0" dirty="0">
                <a:latin typeface="굴림" pitchFamily="50" charset="-127"/>
              </a:rPr>
              <a:t>line 50 : </a:t>
            </a:r>
          </a:p>
          <a:p>
            <a:pPr lvl="1">
              <a:defRPr/>
            </a:pPr>
            <a:r>
              <a:rPr lang="en-US" altLang="ko-KR" b="0" dirty="0">
                <a:latin typeface="굴림" pitchFamily="50" charset="-127"/>
              </a:rPr>
              <a:t>line 51 :     public void </a:t>
            </a:r>
            <a:r>
              <a:rPr lang="en-US" altLang="ko-KR" b="0" dirty="0" err="1">
                <a:latin typeface="굴림" pitchFamily="50" charset="-127"/>
              </a:rPr>
              <a:t>setControls</a:t>
            </a:r>
            <a:r>
              <a:rPr lang="en-US" altLang="ko-KR" b="0" dirty="0">
                <a:latin typeface="굴림" pitchFamily="50" charset="-127"/>
              </a:rPr>
              <a:t>(Component[] controls) {</a:t>
            </a:r>
          </a:p>
          <a:p>
            <a:pPr lvl="1">
              <a:defRPr/>
            </a:pPr>
            <a:r>
              <a:rPr lang="en-US" altLang="ko-KR" b="0" dirty="0">
                <a:latin typeface="굴림" pitchFamily="50" charset="-127"/>
              </a:rPr>
              <a:t>line 52 :         </a:t>
            </a:r>
            <a:r>
              <a:rPr lang="en-US" altLang="ko-KR" b="0" dirty="0" err="1">
                <a:latin typeface="굴림" pitchFamily="50" charset="-127"/>
              </a:rPr>
              <a:t>this.controls</a:t>
            </a:r>
            <a:r>
              <a:rPr lang="en-US" altLang="ko-KR" b="0" dirty="0">
                <a:latin typeface="굴림" pitchFamily="50" charset="-127"/>
              </a:rPr>
              <a:t> = controls;</a:t>
            </a:r>
          </a:p>
          <a:p>
            <a:pPr lvl="1">
              <a:defRPr/>
            </a:pPr>
            <a:r>
              <a:rPr lang="en-US" altLang="ko-KR" b="0" dirty="0">
                <a:latin typeface="굴림" pitchFamily="50" charset="-127"/>
              </a:rPr>
              <a:t>line 53 :     }</a:t>
            </a:r>
          </a:p>
          <a:p>
            <a:pPr lvl="1">
              <a:defRPr/>
            </a:pPr>
            <a:r>
              <a:rPr lang="en-US" altLang="ko-KR" b="0" dirty="0">
                <a:latin typeface="굴림" pitchFamily="50" charset="-127"/>
              </a:rPr>
              <a:t>line 54 :   </a:t>
            </a:r>
          </a:p>
          <a:p>
            <a:pPr>
              <a:defRPr/>
            </a:pPr>
            <a:endParaRPr lang="en-US" altLang="ko-KR" b="0" dirty="0">
              <a:latin typeface="굴림" pitchFamily="50" charset="-127"/>
            </a:endParaRPr>
          </a:p>
          <a:p>
            <a:pPr>
              <a:defRPr/>
            </a:pPr>
            <a:endParaRPr lang="en-US" altLang="ko-KR" b="0" dirty="0">
              <a:latin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233853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buFont typeface="Wingdings" pitchFamily="2" charset="2"/>
              <a:buChar char="•"/>
              <a:defRPr kumimoji="1" sz="14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</a:defRPr>
            </a:lvl1pPr>
            <a:lvl2pPr marL="742950" indent="-285750" eaLnBrk="0" hangingPunct="0">
              <a:spcBef>
                <a:spcPct val="20000"/>
              </a:spcBef>
              <a:buFont typeface="Optima" pitchFamily="2" charset="2"/>
              <a:buChar char="–"/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2pPr>
            <a:lvl3pPr marL="1143000" indent="-228600" eaLnBrk="0" hangingPunct="0">
              <a:spcBef>
                <a:spcPct val="20000"/>
              </a:spcBef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3pPr>
            <a:lvl4pPr marL="1600200" indent="-228600" eaLnBrk="0" hangingPunct="0">
              <a:spcBef>
                <a:spcPct val="20000"/>
              </a:spcBef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9pPr>
          </a:lstStyle>
          <a:p>
            <a:pPr>
              <a:buFontTx/>
              <a:buNone/>
            </a:pPr>
            <a:fld id="{53F033F1-423F-4756-AC98-7E199DE51897}" type="slidenum">
              <a:rPr kumimoji="0" lang="en-GB" altLang="ko-KR" sz="1200" smtClean="0">
                <a:solidFill>
                  <a:schemeClr val="bg1"/>
                </a:solidFill>
                <a:ea typeface="굴림" pitchFamily="50" charset="-127"/>
              </a:rPr>
              <a:pPr>
                <a:buFontTx/>
                <a:buNone/>
              </a:pPr>
              <a:t>21</a:t>
            </a:fld>
            <a:endParaRPr kumimoji="0" lang="en-GB" altLang="ko-KR" sz="1200" smtClean="0">
              <a:solidFill>
                <a:schemeClr val="bg1"/>
              </a:solidFill>
              <a:ea typeface="굴림" pitchFamily="50" charset="-127"/>
            </a:endParaRPr>
          </a:p>
        </p:txBody>
      </p:sp>
      <p:sp>
        <p:nvSpPr>
          <p:cNvPr id="9220" name="Text Box 5"/>
          <p:cNvSpPr txBox="1">
            <a:spLocks noChangeArrowheads="1"/>
          </p:cNvSpPr>
          <p:nvPr/>
        </p:nvSpPr>
        <p:spPr bwMode="gray">
          <a:xfrm>
            <a:off x="6411317" y="4787066"/>
            <a:ext cx="90011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buFont typeface="Wingdings" pitchFamily="2" charset="2"/>
              <a:buChar char="•"/>
              <a:defRPr kumimoji="1" sz="14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</a:defRPr>
            </a:lvl1pPr>
            <a:lvl2pPr marL="742950" indent="-285750" eaLnBrk="0" hangingPunct="0">
              <a:spcBef>
                <a:spcPct val="20000"/>
              </a:spcBef>
              <a:buFont typeface="Optima" pitchFamily="2" charset="2"/>
              <a:buChar char="–"/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2pPr>
            <a:lvl3pPr marL="1143000" indent="-228600" eaLnBrk="0" hangingPunct="0">
              <a:spcBef>
                <a:spcPct val="20000"/>
              </a:spcBef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3pPr>
            <a:lvl4pPr marL="1600200" indent="-228600" eaLnBrk="0" hangingPunct="0">
              <a:spcBef>
                <a:spcPct val="20000"/>
              </a:spcBef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9pPr>
          </a:lstStyle>
          <a:p>
            <a:pPr marL="0" indent="0" eaLnBrk="1" hangingPunct="1">
              <a:spcBef>
                <a:spcPct val="50000"/>
              </a:spcBef>
              <a:buNone/>
            </a:pPr>
            <a:r>
              <a:rPr lang="el-GR" altLang="ko-KR" sz="1800" dirty="0" smtClean="0">
                <a:latin typeface="가는각진제목체" pitchFamily="18" charset="-127"/>
                <a:ea typeface="굴림" pitchFamily="50" charset="-127"/>
              </a:rPr>
              <a:t>Ο</a:t>
            </a:r>
            <a:r>
              <a:rPr lang="ko-KR" altLang="ko-KR" sz="1800" dirty="0" smtClean="0">
                <a:latin typeface="가는각진제목체" pitchFamily="18" charset="-127"/>
                <a:ea typeface="굴림" pitchFamily="50" charset="-127"/>
              </a:rPr>
              <a:t>제품 </a:t>
            </a:r>
            <a:r>
              <a:rPr lang="ko-KR" altLang="ko-KR" sz="1800" dirty="0">
                <a:latin typeface="가는각진제목체" pitchFamily="18" charset="-127"/>
                <a:ea typeface="굴림" pitchFamily="50" charset="-127"/>
              </a:rPr>
              <a:t>구성 및 설치 환경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528329" y="4579103"/>
            <a:ext cx="7500937" cy="4159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  <a:buFont typeface="Wingdings" pitchFamily="2" charset="2"/>
              <a:buChar char="§"/>
              <a:defRPr/>
            </a:pPr>
            <a:r>
              <a:rPr lang="ko-KR" altLang="en-US" sz="1400" b="0" dirty="0">
                <a:latin typeface="+mn-ea"/>
                <a:ea typeface="+mn-ea"/>
              </a:rPr>
              <a:t> 설치 파일 정보</a:t>
            </a:r>
          </a:p>
        </p:txBody>
      </p:sp>
      <p:sp>
        <p:nvSpPr>
          <p:cNvPr id="4" name="직사각형 3"/>
          <p:cNvSpPr/>
          <p:nvPr/>
        </p:nvSpPr>
        <p:spPr bwMode="auto">
          <a:xfrm>
            <a:off x="344488" y="1340768"/>
            <a:ext cx="4608512" cy="505719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Optima" pitchFamily="2" charset="2"/>
              <a:ea typeface="가는각진제목체" pitchFamily="18" charset="-127"/>
              <a:cs typeface="굴림" pitchFamily="50" charset="-127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4953000" y="1340768"/>
            <a:ext cx="4752529" cy="506287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en-US" altLang="ko-KR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Optima" pitchFamily="2" charset="2"/>
              <a:ea typeface="가는각진제목체" pitchFamily="18" charset="-127"/>
              <a:cs typeface="굴림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4488" y="908720"/>
            <a:ext cx="93610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itchFamily="2" charset="2"/>
              <a:buChar char="u"/>
            </a:pPr>
            <a:r>
              <a:rPr lang="en-US" altLang="ko-KR" sz="1600" dirty="0" smtClean="0">
                <a:latin typeface="굴림" pitchFamily="50" charset="-127"/>
              </a:rPr>
              <a:t> </a:t>
            </a:r>
            <a:r>
              <a:rPr lang="ko-KR" altLang="en-US" sz="1600" dirty="0" err="1" smtClean="0">
                <a:latin typeface="굴림" pitchFamily="50" charset="-127"/>
              </a:rPr>
              <a:t>예외처리하는</a:t>
            </a:r>
            <a:r>
              <a:rPr lang="ko-KR" altLang="en-US" sz="1600" dirty="0" smtClean="0">
                <a:latin typeface="굴림" pitchFamily="50" charset="-127"/>
              </a:rPr>
              <a:t> 방법</a:t>
            </a:r>
            <a:r>
              <a:rPr lang="en-US" altLang="ko-KR" sz="1600" dirty="0" smtClean="0">
                <a:latin typeface="굴림" pitchFamily="50" charset="-127"/>
              </a:rPr>
              <a:t>(only </a:t>
            </a:r>
            <a:r>
              <a:rPr lang="ko-KR" altLang="en-US" sz="1600" dirty="0" smtClean="0">
                <a:latin typeface="굴림" pitchFamily="50" charset="-127"/>
              </a:rPr>
              <a:t>인증서버</a:t>
            </a:r>
            <a:r>
              <a:rPr lang="en-US" altLang="ko-KR" sz="1600" dirty="0" smtClean="0">
                <a:latin typeface="굴림" pitchFamily="50" charset="-127"/>
              </a:rPr>
              <a:t>)</a:t>
            </a:r>
            <a:endParaRPr lang="ko-KR" altLang="en-US" sz="1600" dirty="0">
              <a:latin typeface="굴림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98639" y="1340768"/>
            <a:ext cx="3385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b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</a:rPr>
              <a:t>Ⓐ</a:t>
            </a:r>
            <a:endParaRPr lang="ko-KR" altLang="ko-KR" b="0" dirty="0">
              <a:solidFill>
                <a:schemeClr val="tx2">
                  <a:lumMod val="60000"/>
                  <a:lumOff val="4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953000" y="1486525"/>
            <a:ext cx="475252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굴림" pitchFamily="50" charset="-127"/>
              </a:rPr>
              <a:t>A</a:t>
            </a:r>
            <a:r>
              <a:rPr lang="en-US" altLang="ko-KR" dirty="0" smtClean="0">
                <a:latin typeface="굴림" pitchFamily="50" charset="-127"/>
              </a:rPr>
              <a:t> – </a:t>
            </a:r>
            <a:r>
              <a:rPr lang="ko-KR" altLang="en-US" dirty="0" smtClean="0">
                <a:latin typeface="굴림" pitchFamily="50" charset="-127"/>
              </a:rPr>
              <a:t>예외 </a:t>
            </a:r>
            <a:r>
              <a:rPr lang="ko-KR" altLang="en-US" dirty="0" err="1" smtClean="0">
                <a:latin typeface="굴림" pitchFamily="50" charset="-127"/>
              </a:rPr>
              <a:t>등록시</a:t>
            </a:r>
            <a:r>
              <a:rPr lang="ko-KR" altLang="en-US" dirty="0" smtClean="0">
                <a:latin typeface="굴림" pitchFamily="50" charset="-127"/>
              </a:rPr>
              <a:t> 향후 </a:t>
            </a:r>
            <a:r>
              <a:rPr lang="ko-KR" altLang="en-US" dirty="0" err="1" smtClean="0">
                <a:latin typeface="굴림" pitchFamily="50" charset="-127"/>
              </a:rPr>
              <a:t>정적분석</a:t>
            </a:r>
            <a:r>
              <a:rPr lang="ko-KR" altLang="en-US" dirty="0" smtClean="0">
                <a:latin typeface="굴림" pitchFamily="50" charset="-127"/>
              </a:rPr>
              <a:t> 결과에서 제외됨</a:t>
            </a:r>
            <a:endParaRPr lang="en-US" altLang="ko-KR" dirty="0" smtClean="0">
              <a:latin typeface="굴림" pitchFamily="50" charset="-127"/>
            </a:endParaRPr>
          </a:p>
          <a:p>
            <a:r>
              <a:rPr lang="en-US" altLang="ko-KR" dirty="0">
                <a:latin typeface="굴림" pitchFamily="50" charset="-127"/>
              </a:rPr>
              <a:t> </a:t>
            </a:r>
            <a:r>
              <a:rPr lang="en-US" altLang="ko-KR" dirty="0" smtClean="0">
                <a:latin typeface="굴림" pitchFamily="50" charset="-127"/>
              </a:rPr>
              <a:t>    (</a:t>
            </a:r>
            <a:r>
              <a:rPr lang="en-US" altLang="ko-KR" dirty="0" err="1" smtClean="0">
                <a:latin typeface="굴림" pitchFamily="50" charset="-127"/>
              </a:rPr>
              <a:t>RESORT_home</a:t>
            </a:r>
            <a:r>
              <a:rPr lang="en-US" altLang="ko-KR" dirty="0" smtClean="0">
                <a:latin typeface="굴림" pitchFamily="50" charset="-127"/>
              </a:rPr>
              <a:t>/</a:t>
            </a:r>
            <a:r>
              <a:rPr lang="en-US" altLang="ko-KR" dirty="0" err="1" smtClean="0">
                <a:latin typeface="굴림" pitchFamily="50" charset="-127"/>
              </a:rPr>
              <a:t>ruleset</a:t>
            </a:r>
            <a:r>
              <a:rPr lang="en-US" altLang="ko-KR" dirty="0" smtClean="0">
                <a:latin typeface="굴림" pitchFamily="50" charset="-127"/>
              </a:rPr>
              <a:t>/</a:t>
            </a:r>
            <a:r>
              <a:rPr lang="en-US" altLang="ko-KR" dirty="0" err="1" smtClean="0">
                <a:latin typeface="굴림" pitchFamily="50" charset="-127"/>
              </a:rPr>
              <a:t>DefectException</a:t>
            </a:r>
            <a:r>
              <a:rPr lang="en-US" altLang="ko-KR" dirty="0" smtClean="0">
                <a:latin typeface="굴림" pitchFamily="50" charset="-127"/>
              </a:rPr>
              <a:t>/</a:t>
            </a:r>
            <a:r>
              <a:rPr lang="ko-KR" altLang="en-US" dirty="0" err="1" smtClean="0">
                <a:latin typeface="굴림" pitchFamily="50" charset="-127"/>
              </a:rPr>
              <a:t>룰명칭</a:t>
            </a:r>
            <a:r>
              <a:rPr lang="en-US" altLang="ko-KR" dirty="0">
                <a:latin typeface="굴림" pitchFamily="50" charset="-127"/>
              </a:rPr>
              <a:t>_ </a:t>
            </a:r>
            <a:r>
              <a:rPr lang="en-US" altLang="ko-KR" dirty="0" smtClean="0">
                <a:latin typeface="굴림" pitchFamily="50" charset="-127"/>
              </a:rPr>
              <a:t>  </a:t>
            </a:r>
          </a:p>
          <a:p>
            <a:r>
              <a:rPr lang="en-US" altLang="ko-KR" dirty="0">
                <a:latin typeface="굴림" pitchFamily="50" charset="-127"/>
              </a:rPr>
              <a:t> </a:t>
            </a:r>
            <a:r>
              <a:rPr lang="en-US" altLang="ko-KR" dirty="0" smtClean="0">
                <a:latin typeface="굴림" pitchFamily="50" charset="-127"/>
              </a:rPr>
              <a:t>      DefectException.xml </a:t>
            </a:r>
            <a:r>
              <a:rPr lang="ko-KR" altLang="en-US" dirty="0" smtClean="0">
                <a:latin typeface="굴림" pitchFamily="50" charset="-127"/>
              </a:rPr>
              <a:t>에 기술</a:t>
            </a:r>
            <a:r>
              <a:rPr lang="en-US" altLang="ko-KR" dirty="0" smtClean="0">
                <a:latin typeface="굴림" pitchFamily="50" charset="-127"/>
              </a:rPr>
              <a:t>) </a:t>
            </a:r>
            <a:endParaRPr lang="en-US" altLang="ko-KR" dirty="0">
              <a:latin typeface="굴림" pitchFamily="50" charset="-127"/>
            </a:endParaRPr>
          </a:p>
          <a:p>
            <a:endParaRPr lang="en-US" altLang="ko-KR" dirty="0">
              <a:latin typeface="굴림" pitchFamily="50" charset="-127"/>
            </a:endParaRPr>
          </a:p>
          <a:p>
            <a:r>
              <a:rPr lang="en-US" altLang="ko-KR" b="0" dirty="0">
                <a:latin typeface="굴림" pitchFamily="50" charset="-127"/>
              </a:rPr>
              <a:t>&lt;</a:t>
            </a:r>
            <a:r>
              <a:rPr lang="en-US" altLang="ko-KR" b="0" dirty="0" err="1">
                <a:latin typeface="굴림" pitchFamily="50" charset="-127"/>
              </a:rPr>
              <a:t>ExceptionList</a:t>
            </a:r>
            <a:r>
              <a:rPr lang="en-US" altLang="ko-KR" b="0" dirty="0">
                <a:latin typeface="굴림" pitchFamily="50" charset="-127"/>
              </a:rPr>
              <a:t>&gt; ~ </a:t>
            </a:r>
            <a:r>
              <a:rPr lang="en-US" altLang="ko-KR" b="0" dirty="0" smtClean="0">
                <a:latin typeface="굴림" pitchFamily="50" charset="-127"/>
              </a:rPr>
              <a:t>&lt;/</a:t>
            </a:r>
            <a:r>
              <a:rPr lang="en-US" altLang="ko-KR" b="0" dirty="0" err="1" smtClean="0">
                <a:latin typeface="굴림" pitchFamily="50" charset="-127"/>
              </a:rPr>
              <a:t>ExceptionList</a:t>
            </a:r>
            <a:r>
              <a:rPr lang="en-US" altLang="ko-KR" b="0" dirty="0" smtClean="0">
                <a:latin typeface="굴림" pitchFamily="50" charset="-127"/>
              </a:rPr>
              <a:t>&gt; </a:t>
            </a:r>
            <a:r>
              <a:rPr lang="ko-KR" altLang="en-US" b="0" dirty="0" smtClean="0">
                <a:latin typeface="굴림" pitchFamily="50" charset="-127"/>
              </a:rPr>
              <a:t>사이에 추가하는 방식</a:t>
            </a:r>
            <a:endParaRPr lang="en-US" altLang="ko-KR" b="0" dirty="0" smtClean="0">
              <a:latin typeface="굴림" pitchFamily="50" charset="-127"/>
            </a:endParaRPr>
          </a:p>
          <a:p>
            <a:endParaRPr lang="en-US" altLang="ko-KR" b="0" dirty="0">
              <a:latin typeface="굴림" pitchFamily="50" charset="-127"/>
            </a:endParaRPr>
          </a:p>
          <a:p>
            <a:endParaRPr lang="en-US" altLang="ko-KR" sz="900" b="0" dirty="0" smtClean="0">
              <a:latin typeface="굴림" pitchFamily="50" charset="-127"/>
            </a:endParaRPr>
          </a:p>
          <a:p>
            <a:r>
              <a:rPr lang="en-US" altLang="ko-KR" sz="900" b="0" dirty="0">
                <a:latin typeface="굴림" pitchFamily="50" charset="-127"/>
              </a:rPr>
              <a:t>&lt;Exception</a:t>
            </a:r>
            <a:r>
              <a:rPr lang="en-US" altLang="ko-KR" sz="900" b="0" dirty="0" smtClean="0">
                <a:latin typeface="굴림" pitchFamily="50" charset="-127"/>
              </a:rPr>
              <a:t>&gt;</a:t>
            </a:r>
            <a:endParaRPr lang="en-US" altLang="ko-KR" sz="900" b="0" dirty="0">
              <a:latin typeface="굴림" pitchFamily="50" charset="-127"/>
            </a:endParaRPr>
          </a:p>
          <a:p>
            <a:r>
              <a:rPr lang="en-US" altLang="ko-KR" sz="900" b="0" dirty="0" smtClean="0">
                <a:latin typeface="굴림" pitchFamily="50" charset="-127"/>
              </a:rPr>
              <a:t> &lt;</a:t>
            </a:r>
            <a:r>
              <a:rPr lang="en-US" altLang="ko-KR" sz="900" b="0" dirty="0" err="1">
                <a:latin typeface="굴림" pitchFamily="50" charset="-127"/>
              </a:rPr>
              <a:t>ManagerDate</a:t>
            </a:r>
            <a:r>
              <a:rPr lang="en-US" altLang="ko-KR" sz="900" b="0" dirty="0">
                <a:latin typeface="굴림" pitchFamily="50" charset="-127"/>
              </a:rPr>
              <a:t>&gt;&lt;![CDATA[20181011]]&gt;&lt;/</a:t>
            </a:r>
            <a:r>
              <a:rPr lang="en-US" altLang="ko-KR" sz="900" b="0" dirty="0" err="1">
                <a:latin typeface="굴림" pitchFamily="50" charset="-127"/>
              </a:rPr>
              <a:t>ManagerDate</a:t>
            </a:r>
            <a:r>
              <a:rPr lang="en-US" altLang="ko-KR" sz="900" b="0" dirty="0" smtClean="0">
                <a:latin typeface="굴림" pitchFamily="50" charset="-127"/>
              </a:rPr>
              <a:t>&gt;  //</a:t>
            </a:r>
            <a:r>
              <a:rPr lang="ko-KR" altLang="en-US" sz="900" b="0" dirty="0" smtClean="0">
                <a:latin typeface="굴림" pitchFamily="50" charset="-127"/>
              </a:rPr>
              <a:t>등록일자</a:t>
            </a:r>
            <a:endParaRPr lang="en-US" altLang="ko-KR" sz="900" b="0" dirty="0">
              <a:latin typeface="굴림" pitchFamily="50" charset="-127"/>
            </a:endParaRPr>
          </a:p>
          <a:p>
            <a:r>
              <a:rPr lang="en-US" altLang="ko-KR" sz="900" b="0" dirty="0" smtClean="0">
                <a:latin typeface="굴림" pitchFamily="50" charset="-127"/>
              </a:rPr>
              <a:t> &lt;</a:t>
            </a:r>
            <a:r>
              <a:rPr lang="en-US" altLang="ko-KR" sz="900" b="0" dirty="0">
                <a:latin typeface="굴림" pitchFamily="50" charset="-127"/>
              </a:rPr>
              <a:t>Manager&gt;&lt;![CDATA[</a:t>
            </a:r>
            <a:r>
              <a:rPr lang="ko-KR" altLang="en-US" sz="900" b="0" dirty="0">
                <a:latin typeface="굴림" pitchFamily="50" charset="-127"/>
              </a:rPr>
              <a:t>관리자</a:t>
            </a:r>
            <a:r>
              <a:rPr lang="en-US" altLang="ko-KR" sz="900" b="0" dirty="0">
                <a:latin typeface="굴림" pitchFamily="50" charset="-127"/>
              </a:rPr>
              <a:t>_1]]&gt;&lt;/Manager</a:t>
            </a:r>
            <a:r>
              <a:rPr lang="en-US" altLang="ko-KR" sz="900" b="0" dirty="0" smtClean="0">
                <a:latin typeface="굴림" pitchFamily="50" charset="-127"/>
              </a:rPr>
              <a:t>&gt;                 //</a:t>
            </a:r>
            <a:r>
              <a:rPr lang="ko-KR" altLang="en-US" sz="900" b="0" dirty="0" err="1" smtClean="0">
                <a:latin typeface="굴림" pitchFamily="50" charset="-127"/>
              </a:rPr>
              <a:t>등록요청자</a:t>
            </a:r>
            <a:endParaRPr lang="en-US" altLang="ko-KR" sz="900" b="0" dirty="0">
              <a:latin typeface="굴림" pitchFamily="50" charset="-127"/>
            </a:endParaRPr>
          </a:p>
          <a:p>
            <a:r>
              <a:rPr lang="en-US" altLang="ko-KR" sz="900" b="0" dirty="0" smtClean="0">
                <a:latin typeface="굴림" pitchFamily="50" charset="-127"/>
              </a:rPr>
              <a:t> &lt;</a:t>
            </a:r>
            <a:r>
              <a:rPr lang="en-US" altLang="ko-KR" sz="900" b="0" dirty="0" err="1">
                <a:latin typeface="굴림" pitchFamily="50" charset="-127"/>
              </a:rPr>
              <a:t>ManagerExceptionCode</a:t>
            </a:r>
            <a:r>
              <a:rPr lang="en-US" altLang="ko-KR" sz="900" b="0" dirty="0">
                <a:latin typeface="굴림" pitchFamily="50" charset="-127"/>
              </a:rPr>
              <a:t>&gt;&lt;![CDATA[</a:t>
            </a:r>
            <a:r>
              <a:rPr lang="ko-KR" altLang="en-US" sz="900" b="0" dirty="0">
                <a:latin typeface="굴림" pitchFamily="50" charset="-127"/>
              </a:rPr>
              <a:t>정탐</a:t>
            </a:r>
            <a:r>
              <a:rPr lang="en-US" altLang="ko-KR" sz="900" b="0" dirty="0">
                <a:latin typeface="굴림" pitchFamily="50" charset="-127"/>
              </a:rPr>
              <a:t>/</a:t>
            </a:r>
            <a:r>
              <a:rPr lang="ko-KR" altLang="en-US" sz="900" b="0" dirty="0">
                <a:latin typeface="굴림" pitchFamily="50" charset="-127"/>
              </a:rPr>
              <a:t>예외</a:t>
            </a:r>
            <a:r>
              <a:rPr lang="en-US" altLang="ko-KR" sz="900" b="0" dirty="0">
                <a:latin typeface="굴림" pitchFamily="50" charset="-127"/>
              </a:rPr>
              <a:t>]]&gt;&lt;/</a:t>
            </a:r>
            <a:r>
              <a:rPr lang="en-US" altLang="ko-KR" sz="900" b="0" dirty="0" err="1">
                <a:latin typeface="굴림" pitchFamily="50" charset="-127"/>
              </a:rPr>
              <a:t>ManagerExceptionCode</a:t>
            </a:r>
            <a:r>
              <a:rPr lang="en-US" altLang="ko-KR" sz="900" b="0" dirty="0">
                <a:latin typeface="굴림" pitchFamily="50" charset="-127"/>
              </a:rPr>
              <a:t>&gt;</a:t>
            </a:r>
          </a:p>
          <a:p>
            <a:r>
              <a:rPr lang="en-US" altLang="ko-KR" sz="900" b="0" dirty="0" smtClean="0">
                <a:latin typeface="굴림" pitchFamily="50" charset="-127"/>
              </a:rPr>
              <a:t>  &lt;</a:t>
            </a:r>
            <a:r>
              <a:rPr lang="en-US" altLang="ko-KR" sz="900" b="0" dirty="0" err="1">
                <a:latin typeface="굴림" pitchFamily="50" charset="-127"/>
              </a:rPr>
              <a:t>ManagerComment</a:t>
            </a:r>
            <a:r>
              <a:rPr lang="en-US" altLang="ko-KR" sz="900" b="0" dirty="0">
                <a:latin typeface="굴림" pitchFamily="50" charset="-127"/>
              </a:rPr>
              <a:t>&gt;&lt;![CDATA[</a:t>
            </a:r>
            <a:r>
              <a:rPr lang="ko-KR" altLang="en-US" sz="900" b="0" dirty="0" err="1">
                <a:latin typeface="굴림" pitchFamily="50" charset="-127"/>
              </a:rPr>
              <a:t>자동생성된</a:t>
            </a:r>
            <a:r>
              <a:rPr lang="ko-KR" altLang="en-US" sz="900" b="0" dirty="0">
                <a:latin typeface="굴림" pitchFamily="50" charset="-127"/>
              </a:rPr>
              <a:t> 소스이므로 정적분석대상이 </a:t>
            </a:r>
            <a:r>
              <a:rPr lang="ko-KR" altLang="en-US" sz="900" b="0" dirty="0" err="1" smtClean="0">
                <a:latin typeface="굴림" pitchFamily="50" charset="-127"/>
              </a:rPr>
              <a:t>아닙니</a:t>
            </a:r>
            <a:endParaRPr lang="en-US" altLang="ko-KR" sz="900" b="0" dirty="0" smtClean="0">
              <a:latin typeface="굴림" pitchFamily="50" charset="-127"/>
            </a:endParaRPr>
          </a:p>
          <a:p>
            <a:r>
              <a:rPr lang="en-US" altLang="ko-KR" sz="900" b="0" dirty="0">
                <a:latin typeface="굴림" pitchFamily="50" charset="-127"/>
              </a:rPr>
              <a:t> </a:t>
            </a:r>
            <a:r>
              <a:rPr lang="en-US" altLang="ko-KR" sz="900" b="0" dirty="0" smtClean="0">
                <a:latin typeface="굴림" pitchFamily="50" charset="-127"/>
              </a:rPr>
              <a:t>                               </a:t>
            </a:r>
            <a:r>
              <a:rPr lang="ko-KR" altLang="en-US" sz="900" b="0" dirty="0" smtClean="0">
                <a:latin typeface="굴림" pitchFamily="50" charset="-127"/>
              </a:rPr>
              <a:t>다 </a:t>
            </a:r>
            <a:r>
              <a:rPr lang="en-US" altLang="ko-KR" sz="900" b="0" dirty="0">
                <a:latin typeface="굴림" pitchFamily="50" charset="-127"/>
              </a:rPr>
              <a:t>]]&gt;&lt;/</a:t>
            </a:r>
            <a:r>
              <a:rPr lang="en-US" altLang="ko-KR" sz="900" b="0" dirty="0" err="1">
                <a:latin typeface="굴림" pitchFamily="50" charset="-127"/>
              </a:rPr>
              <a:t>ManagerComment</a:t>
            </a:r>
            <a:r>
              <a:rPr lang="en-US" altLang="ko-KR" sz="900" b="0" dirty="0" smtClean="0">
                <a:latin typeface="굴림" pitchFamily="50" charset="-127"/>
              </a:rPr>
              <a:t>&gt;            //</a:t>
            </a:r>
            <a:r>
              <a:rPr lang="ko-KR" altLang="en-US" sz="900" b="0" dirty="0" smtClean="0">
                <a:latin typeface="굴림" pitchFamily="50" charset="-127"/>
              </a:rPr>
              <a:t>예외사유</a:t>
            </a:r>
            <a:endParaRPr lang="en-US" altLang="ko-KR" sz="900" b="0" dirty="0">
              <a:latin typeface="굴림" pitchFamily="50" charset="-127"/>
            </a:endParaRPr>
          </a:p>
          <a:p>
            <a:r>
              <a:rPr lang="en-US" altLang="ko-KR" sz="900" b="0" dirty="0" smtClean="0">
                <a:latin typeface="굴림" pitchFamily="50" charset="-127"/>
              </a:rPr>
              <a:t>  &lt;</a:t>
            </a:r>
            <a:r>
              <a:rPr lang="en-US" altLang="ko-KR" sz="900" b="0" dirty="0" err="1">
                <a:latin typeface="굴림" pitchFamily="50" charset="-127"/>
              </a:rPr>
              <a:t>FileName</a:t>
            </a:r>
            <a:r>
              <a:rPr lang="en-US" altLang="ko-KR" sz="900" b="0" dirty="0">
                <a:latin typeface="굴림" pitchFamily="50" charset="-127"/>
              </a:rPr>
              <a:t>&gt;&lt;![</a:t>
            </a:r>
            <a:r>
              <a:rPr lang="en-US" altLang="ko-KR" sz="900" b="0" dirty="0" smtClean="0">
                <a:latin typeface="굴림" pitchFamily="50" charset="-127"/>
              </a:rPr>
              <a:t>CDATA[ACimages.java]]&gt;&lt;/</a:t>
            </a:r>
            <a:r>
              <a:rPr lang="en-US" altLang="ko-KR" sz="900" b="0" dirty="0" err="1">
                <a:latin typeface="굴림" pitchFamily="50" charset="-127"/>
              </a:rPr>
              <a:t>FileName</a:t>
            </a:r>
            <a:r>
              <a:rPr lang="en-US" altLang="ko-KR" sz="900" b="0" dirty="0">
                <a:latin typeface="굴림" pitchFamily="50" charset="-127"/>
              </a:rPr>
              <a:t>&gt;</a:t>
            </a:r>
          </a:p>
          <a:p>
            <a:r>
              <a:rPr lang="en-US" altLang="ko-KR" sz="900" b="0" dirty="0" smtClean="0">
                <a:latin typeface="굴림" pitchFamily="50" charset="-127"/>
              </a:rPr>
              <a:t>  &lt;</a:t>
            </a:r>
            <a:r>
              <a:rPr lang="en-US" altLang="ko-KR" sz="900" b="0" dirty="0" err="1">
                <a:latin typeface="굴림" pitchFamily="50" charset="-127"/>
              </a:rPr>
              <a:t>ClassName</a:t>
            </a:r>
            <a:r>
              <a:rPr lang="en-US" altLang="ko-KR" sz="900" b="0" dirty="0">
                <a:latin typeface="굴림" pitchFamily="50" charset="-127"/>
              </a:rPr>
              <a:t>&gt;&lt;![CDATA[]]&gt;&lt;/</a:t>
            </a:r>
            <a:r>
              <a:rPr lang="en-US" altLang="ko-KR" sz="900" b="0" dirty="0" err="1">
                <a:latin typeface="굴림" pitchFamily="50" charset="-127"/>
              </a:rPr>
              <a:t>ClassName</a:t>
            </a:r>
            <a:r>
              <a:rPr lang="en-US" altLang="ko-KR" sz="900" b="0" dirty="0" smtClean="0">
                <a:latin typeface="굴림" pitchFamily="50" charset="-127"/>
              </a:rPr>
              <a:t>&gt;                    //</a:t>
            </a:r>
            <a:r>
              <a:rPr lang="ko-KR" altLang="en-US" sz="900" b="0" dirty="0" err="1" smtClean="0">
                <a:latin typeface="굴림" pitchFamily="50" charset="-127"/>
              </a:rPr>
              <a:t>해당사항없으면</a:t>
            </a:r>
            <a:r>
              <a:rPr lang="ko-KR" altLang="en-US" sz="900" b="0" dirty="0" smtClean="0">
                <a:latin typeface="굴림" pitchFamily="50" charset="-127"/>
              </a:rPr>
              <a:t> 공란입력</a:t>
            </a:r>
            <a:endParaRPr lang="en-US" altLang="ko-KR" sz="900" b="0" dirty="0">
              <a:latin typeface="굴림" pitchFamily="50" charset="-127"/>
            </a:endParaRPr>
          </a:p>
          <a:p>
            <a:r>
              <a:rPr lang="en-US" altLang="ko-KR" sz="900" b="0" dirty="0" smtClean="0">
                <a:latin typeface="굴림" pitchFamily="50" charset="-127"/>
              </a:rPr>
              <a:t>  &lt;</a:t>
            </a:r>
            <a:r>
              <a:rPr lang="en-US" altLang="ko-KR" sz="900" b="0" dirty="0" err="1">
                <a:latin typeface="굴림" pitchFamily="50" charset="-127"/>
              </a:rPr>
              <a:t>MethodName</a:t>
            </a:r>
            <a:r>
              <a:rPr lang="en-US" altLang="ko-KR" sz="900" b="0" dirty="0">
                <a:latin typeface="굴림" pitchFamily="50" charset="-127"/>
              </a:rPr>
              <a:t>&gt;&lt;![CDATA[]]&gt;&lt;/</a:t>
            </a:r>
            <a:r>
              <a:rPr lang="en-US" altLang="ko-KR" sz="900" b="0" dirty="0" err="1">
                <a:latin typeface="굴림" pitchFamily="50" charset="-127"/>
              </a:rPr>
              <a:t>MethodName</a:t>
            </a:r>
            <a:r>
              <a:rPr lang="en-US" altLang="ko-KR" sz="900" b="0" dirty="0" smtClean="0">
                <a:latin typeface="굴림" pitchFamily="50" charset="-127"/>
              </a:rPr>
              <a:t>&gt;              //</a:t>
            </a:r>
            <a:r>
              <a:rPr lang="ko-KR" altLang="en-US" sz="900" b="0" dirty="0" err="1">
                <a:latin typeface="굴림" pitchFamily="50" charset="-127"/>
              </a:rPr>
              <a:t>해당사항없으면</a:t>
            </a:r>
            <a:r>
              <a:rPr lang="ko-KR" altLang="en-US" sz="900" b="0" dirty="0">
                <a:latin typeface="굴림" pitchFamily="50" charset="-127"/>
              </a:rPr>
              <a:t> 공란입력</a:t>
            </a:r>
            <a:endParaRPr lang="en-US" altLang="ko-KR" sz="900" b="0" dirty="0">
              <a:latin typeface="굴림" pitchFamily="50" charset="-127"/>
            </a:endParaRPr>
          </a:p>
          <a:p>
            <a:r>
              <a:rPr lang="en-US" altLang="ko-KR" sz="900" b="0" dirty="0" smtClean="0">
                <a:latin typeface="굴림" pitchFamily="50" charset="-127"/>
              </a:rPr>
              <a:t>  &lt;</a:t>
            </a:r>
            <a:r>
              <a:rPr lang="en-US" altLang="ko-KR" sz="900" b="0" dirty="0" err="1">
                <a:latin typeface="굴림" pitchFamily="50" charset="-127"/>
              </a:rPr>
              <a:t>RuleName</a:t>
            </a:r>
            <a:r>
              <a:rPr lang="en-US" altLang="ko-KR" sz="900" b="0" dirty="0">
                <a:latin typeface="굴림" pitchFamily="50" charset="-127"/>
              </a:rPr>
              <a:t>&gt;&lt;![CDATA[Comments Density]]&gt;&lt;/</a:t>
            </a:r>
            <a:r>
              <a:rPr lang="en-US" altLang="ko-KR" sz="900" b="0" dirty="0" err="1">
                <a:latin typeface="굴림" pitchFamily="50" charset="-127"/>
              </a:rPr>
              <a:t>RuleName</a:t>
            </a:r>
            <a:r>
              <a:rPr lang="en-US" altLang="ko-KR" sz="900" b="0" dirty="0">
                <a:latin typeface="굴림" pitchFamily="50" charset="-127"/>
              </a:rPr>
              <a:t>&gt;</a:t>
            </a:r>
          </a:p>
          <a:p>
            <a:r>
              <a:rPr lang="en-US" altLang="ko-KR" sz="900" b="0" dirty="0" smtClean="0">
                <a:latin typeface="굴림" pitchFamily="50" charset="-127"/>
              </a:rPr>
              <a:t>  &lt;</a:t>
            </a:r>
            <a:r>
              <a:rPr lang="en-US" altLang="ko-KR" sz="900" b="0" dirty="0">
                <a:latin typeface="굴림" pitchFamily="50" charset="-127"/>
              </a:rPr>
              <a:t>Message&gt;&lt;![CDATA[Line No. 0 : The comments density((3/51*100) = 5%) shall </a:t>
            </a:r>
            <a:endParaRPr lang="en-US" altLang="ko-KR" sz="900" b="0" dirty="0" smtClean="0">
              <a:latin typeface="굴림" pitchFamily="50" charset="-127"/>
            </a:endParaRPr>
          </a:p>
          <a:p>
            <a:r>
              <a:rPr lang="en-US" altLang="ko-KR" sz="900" b="0" dirty="0">
                <a:latin typeface="굴림" pitchFamily="50" charset="-127"/>
              </a:rPr>
              <a:t> </a:t>
            </a:r>
            <a:r>
              <a:rPr lang="en-US" altLang="ko-KR" sz="900" b="0" dirty="0" smtClean="0">
                <a:latin typeface="굴림" pitchFamily="50" charset="-127"/>
              </a:rPr>
              <a:t>                  have </a:t>
            </a:r>
            <a:r>
              <a:rPr lang="en-US" altLang="ko-KR" sz="900" b="0" dirty="0">
                <a:latin typeface="굴림" pitchFamily="50" charset="-127"/>
              </a:rPr>
              <a:t>more than equal to 50%.]]&gt;&lt;/Message&gt;</a:t>
            </a:r>
          </a:p>
          <a:p>
            <a:r>
              <a:rPr lang="en-US" altLang="ko-KR" sz="900" b="0" dirty="0" smtClean="0">
                <a:latin typeface="굴림" pitchFamily="50" charset="-127"/>
              </a:rPr>
              <a:t>&lt;/</a:t>
            </a:r>
            <a:r>
              <a:rPr lang="en-US" altLang="ko-KR" sz="900" b="0" dirty="0">
                <a:latin typeface="굴림" pitchFamily="50" charset="-127"/>
              </a:rPr>
              <a:t>Exception&gt;</a:t>
            </a:r>
          </a:p>
          <a:p>
            <a:endParaRPr lang="en-US" altLang="ko-KR" dirty="0" smtClean="0">
              <a:latin typeface="굴림" pitchFamily="50" charset="-127"/>
            </a:endParaRPr>
          </a:p>
          <a:p>
            <a:r>
              <a:rPr lang="en-US" altLang="ko-KR" dirty="0" smtClean="0">
                <a:solidFill>
                  <a:srgbClr val="FF0000"/>
                </a:solidFill>
                <a:latin typeface="굴림" pitchFamily="50" charset="-127"/>
              </a:rPr>
              <a:t>※ </a:t>
            </a:r>
            <a:r>
              <a:rPr lang="ko-KR" altLang="en-US" dirty="0" smtClean="0">
                <a:solidFill>
                  <a:srgbClr val="FF0000"/>
                </a:solidFill>
                <a:latin typeface="굴림" pitchFamily="50" charset="-127"/>
              </a:rPr>
              <a:t>결함에 대한 상세 정보는 반드시 엑셀보고서의 값 활용</a:t>
            </a:r>
            <a:endParaRPr lang="en-US" altLang="ko-KR" dirty="0" smtClean="0">
              <a:solidFill>
                <a:srgbClr val="FF0000"/>
              </a:solidFill>
              <a:latin typeface="굴림" pitchFamily="50" charset="-127"/>
            </a:endParaRPr>
          </a:p>
          <a:p>
            <a:r>
              <a:rPr lang="en-US" altLang="ko-KR" dirty="0" smtClean="0">
                <a:solidFill>
                  <a:srgbClr val="FF0000"/>
                </a:solidFill>
                <a:latin typeface="굴림" pitchFamily="50" charset="-127"/>
              </a:rPr>
              <a:t>※ </a:t>
            </a:r>
            <a:r>
              <a:rPr lang="en-US" altLang="ko-KR" dirty="0" err="1" smtClean="0">
                <a:solidFill>
                  <a:srgbClr val="FF0000"/>
                </a:solidFill>
                <a:latin typeface="굴림" pitchFamily="50" charset="-127"/>
              </a:rPr>
              <a:t>ManagerExceptionCode</a:t>
            </a:r>
            <a:r>
              <a:rPr lang="en-US" altLang="ko-KR" dirty="0" smtClean="0">
                <a:solidFill>
                  <a:srgbClr val="FF0000"/>
                </a:solidFill>
                <a:latin typeface="굴림" pitchFamily="50" charset="-127"/>
              </a:rPr>
              <a:t> </a:t>
            </a:r>
            <a:r>
              <a:rPr lang="ko-KR" altLang="en-US" dirty="0" smtClean="0">
                <a:solidFill>
                  <a:srgbClr val="FF0000"/>
                </a:solidFill>
                <a:latin typeface="굴림" pitchFamily="50" charset="-127"/>
              </a:rPr>
              <a:t>는 아래와 같이 분류</a:t>
            </a:r>
            <a:endParaRPr lang="en-US" altLang="ko-KR" dirty="0" smtClean="0">
              <a:solidFill>
                <a:srgbClr val="FF0000"/>
              </a:solidFill>
              <a:latin typeface="굴림" pitchFamily="50" charset="-127"/>
            </a:endParaRPr>
          </a:p>
          <a:p>
            <a:endParaRPr lang="en-US" altLang="ko-KR" dirty="0">
              <a:solidFill>
                <a:srgbClr val="FF0000"/>
              </a:solidFill>
              <a:latin typeface="굴림" pitchFamily="50" charset="-127"/>
            </a:endParaRPr>
          </a:p>
          <a:p>
            <a:endParaRPr lang="en-US" altLang="ko-KR" dirty="0" smtClean="0">
              <a:latin typeface="굴림" pitchFamily="50" charset="-127"/>
            </a:endParaRPr>
          </a:p>
          <a:p>
            <a:endParaRPr lang="en-US" altLang="ko-KR" b="0" dirty="0" smtClean="0">
              <a:latin typeface="굴림" pitchFamily="50" charset="-127"/>
            </a:endParaRPr>
          </a:p>
        </p:txBody>
      </p: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344488" y="296863"/>
            <a:ext cx="9288462" cy="576262"/>
          </a:xfrm>
        </p:spPr>
        <p:txBody>
          <a:bodyPr/>
          <a:lstStyle/>
          <a:p>
            <a:pPr eaLnBrk="1" hangingPunct="1"/>
            <a:r>
              <a:rPr lang="en-US" altLang="ko-KR" sz="2000" dirty="0">
                <a:latin typeface="굴림" pitchFamily="50" charset="-127"/>
                <a:ea typeface="굴림" pitchFamily="50" charset="-127"/>
              </a:rPr>
              <a:t>4</a:t>
            </a:r>
            <a:r>
              <a:rPr lang="en-US" altLang="ko-KR" sz="2000" dirty="0" smtClean="0">
                <a:latin typeface="굴림" pitchFamily="50" charset="-127"/>
                <a:ea typeface="굴림" pitchFamily="50" charset="-127"/>
              </a:rPr>
              <a:t>. </a:t>
            </a:r>
            <a:r>
              <a:rPr lang="ko-KR" altLang="en-US" sz="2000" dirty="0" err="1" smtClean="0">
                <a:latin typeface="굴림" pitchFamily="50" charset="-127"/>
                <a:ea typeface="굴림" pitchFamily="50" charset="-127"/>
              </a:rPr>
              <a:t>정적분석</a:t>
            </a:r>
            <a:r>
              <a:rPr lang="ko-KR" altLang="en-US" sz="2000" dirty="0" smtClean="0">
                <a:latin typeface="굴림" pitchFamily="50" charset="-127"/>
                <a:ea typeface="굴림" pitchFamily="50" charset="-127"/>
              </a:rPr>
              <a:t> 결함 예외처리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512" y="1617767"/>
            <a:ext cx="4320480" cy="4691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4860928"/>
              </p:ext>
            </p:extLst>
          </p:nvPr>
        </p:nvGraphicFramePr>
        <p:xfrm>
          <a:off x="5169024" y="5212040"/>
          <a:ext cx="432048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136"/>
                <a:gridCol w="3096344"/>
              </a:tblGrid>
              <a:tr h="18008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1200" b="1" kern="12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구분</a:t>
                      </a:r>
                      <a:endParaRPr kumimoji="1" lang="ko-KR" altLang="en-US" sz="1200" b="1" kern="120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1200" b="1" kern="12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설명</a:t>
                      </a:r>
                      <a:endParaRPr kumimoji="1" lang="ko-KR" altLang="en-US" sz="1200" b="1" kern="120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  <a:cs typeface="+mn-cs"/>
                      </a:endParaRPr>
                    </a:p>
                  </a:txBody>
                  <a:tcPr/>
                </a:tc>
              </a:tr>
              <a:tr h="180080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kumimoji="1" lang="ko-KR" altLang="en-US" sz="1200" b="0" kern="1200" dirty="0" err="1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오탐</a:t>
                      </a:r>
                      <a:endParaRPr kumimoji="1" lang="en-US" sz="1200" b="0" kern="120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kumimoji="1" lang="ko-KR" altLang="en-US" sz="1200" b="0" kern="1200" dirty="0" err="1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오탐이므로</a:t>
                      </a:r>
                      <a:r>
                        <a:rPr kumimoji="1" lang="ko-KR" altLang="en-US" sz="1200" b="0" kern="12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 예외 요청</a:t>
                      </a:r>
                      <a:endParaRPr kumimoji="1" lang="ko-KR" altLang="en-US" sz="1200" b="0" kern="120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  <a:cs typeface="+mn-cs"/>
                      </a:endParaRPr>
                    </a:p>
                  </a:txBody>
                  <a:tcPr/>
                </a:tc>
              </a:tr>
              <a:tr h="180080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kumimoji="1" lang="ko-KR" altLang="en-US" sz="1200" b="0" kern="12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긴급예외</a:t>
                      </a:r>
                      <a:endParaRPr kumimoji="1" lang="en-US" sz="1200" b="0" kern="120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kumimoji="1" lang="ko-KR" altLang="en-US" sz="1200" b="0" kern="12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긴급으로 인한 예외 요청 </a:t>
                      </a:r>
                      <a:endParaRPr kumimoji="1" lang="ko-KR" altLang="en-US" sz="1200" b="0" kern="120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  <a:cs typeface="+mn-cs"/>
                      </a:endParaRPr>
                    </a:p>
                  </a:txBody>
                  <a:tcPr/>
                </a:tc>
              </a:tr>
              <a:tr h="180080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kumimoji="1" lang="ko-KR" altLang="en-US" sz="1200" b="0" kern="12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정탐</a:t>
                      </a:r>
                      <a:r>
                        <a:rPr kumimoji="1" lang="en-US" altLang="ko-KR" sz="1200" b="0" kern="12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/</a:t>
                      </a:r>
                      <a:r>
                        <a:rPr kumimoji="1" lang="ko-KR" altLang="en-US" sz="1200" b="0" kern="12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예외</a:t>
                      </a:r>
                      <a:endParaRPr kumimoji="1" lang="en-US" sz="1200" b="0" kern="120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kumimoji="1" lang="ko-KR" altLang="en-US" sz="1200" b="0" kern="12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정탐이지만 개발환경상 예외 요청</a:t>
                      </a:r>
                      <a:endParaRPr kumimoji="1" lang="ko-KR" altLang="en-US" sz="1200" b="0" kern="120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26451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buFont typeface="Wingdings" pitchFamily="2" charset="2"/>
              <a:buChar char="•"/>
              <a:defRPr kumimoji="1" sz="14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</a:defRPr>
            </a:lvl1pPr>
            <a:lvl2pPr marL="742950" indent="-285750" eaLnBrk="0" hangingPunct="0">
              <a:spcBef>
                <a:spcPct val="20000"/>
              </a:spcBef>
              <a:buFont typeface="Optima" pitchFamily="2" charset="2"/>
              <a:buChar char="–"/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2pPr>
            <a:lvl3pPr marL="1143000" indent="-228600" eaLnBrk="0" hangingPunct="0">
              <a:spcBef>
                <a:spcPct val="20000"/>
              </a:spcBef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3pPr>
            <a:lvl4pPr marL="1600200" indent="-228600" eaLnBrk="0" hangingPunct="0">
              <a:spcBef>
                <a:spcPct val="20000"/>
              </a:spcBef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9pPr>
          </a:lstStyle>
          <a:p>
            <a:pPr>
              <a:buFontTx/>
              <a:buNone/>
            </a:pPr>
            <a:fld id="{B3EAE1A9-C3B2-4645-900F-C50D2F5C3EC2}" type="slidenum">
              <a:rPr kumimoji="0" lang="en-GB" altLang="ko-KR" sz="1200" smtClean="0">
                <a:solidFill>
                  <a:schemeClr val="bg1"/>
                </a:solidFill>
                <a:ea typeface="굴림" pitchFamily="50" charset="-127"/>
              </a:rPr>
              <a:pPr>
                <a:buFontTx/>
                <a:buNone/>
              </a:pPr>
              <a:t>22</a:t>
            </a:fld>
            <a:endParaRPr kumimoji="0" lang="en-GB" altLang="ko-KR" sz="1200" smtClean="0">
              <a:solidFill>
                <a:schemeClr val="bg1"/>
              </a:solidFill>
              <a:ea typeface="굴림" pitchFamily="50" charset="-127"/>
            </a:endParaRPr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en-US" altLang="ko-KR" sz="2000" dirty="0">
                <a:latin typeface="굴림" pitchFamily="50" charset="-127"/>
                <a:ea typeface="굴림" pitchFamily="50" charset="-127"/>
              </a:rPr>
              <a:t>5</a:t>
            </a:r>
            <a:r>
              <a:rPr lang="en-US" altLang="ko-KR" sz="2000" dirty="0" smtClean="0">
                <a:latin typeface="굴림" pitchFamily="50" charset="-127"/>
                <a:ea typeface="굴림" pitchFamily="50" charset="-127"/>
              </a:rPr>
              <a:t>. RESORT for Java Patch </a:t>
            </a:r>
            <a:endParaRPr lang="ko-KR" altLang="ko-KR" sz="2000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5844" name="Rectangle 7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buFont typeface="Wingdings" pitchFamily="2" charset="2"/>
              <a:buChar char="•"/>
              <a:defRPr kumimoji="1" sz="14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</a:defRPr>
            </a:lvl1pPr>
            <a:lvl2pPr marL="742950" indent="-285750" eaLnBrk="0" hangingPunct="0">
              <a:spcBef>
                <a:spcPct val="20000"/>
              </a:spcBef>
              <a:buFont typeface="Optima" pitchFamily="2" charset="2"/>
              <a:buChar char="–"/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2pPr>
            <a:lvl3pPr marL="1143000" indent="-228600" eaLnBrk="0" hangingPunct="0">
              <a:spcBef>
                <a:spcPct val="20000"/>
              </a:spcBef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3pPr>
            <a:lvl4pPr marL="1600200" indent="-228600" eaLnBrk="0" hangingPunct="0">
              <a:spcBef>
                <a:spcPct val="20000"/>
              </a:spcBef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9pPr>
          </a:lstStyle>
          <a:p>
            <a:pPr eaLnBrk="1" hangingPunct="1">
              <a:buFontTx/>
              <a:buNone/>
            </a:pPr>
            <a:endParaRPr lang="ko-KR" altLang="en-US" sz="1200">
              <a:ea typeface="굴림" pitchFamily="50" charset="-127"/>
            </a:endParaRPr>
          </a:p>
        </p:txBody>
      </p:sp>
      <p:sp>
        <p:nvSpPr>
          <p:cNvPr id="35845" name="Rectangle 10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buFont typeface="Wingdings" pitchFamily="2" charset="2"/>
              <a:buChar char="•"/>
              <a:defRPr kumimoji="1" sz="14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</a:defRPr>
            </a:lvl1pPr>
            <a:lvl2pPr marL="742950" indent="-285750" eaLnBrk="0" hangingPunct="0">
              <a:spcBef>
                <a:spcPct val="20000"/>
              </a:spcBef>
              <a:buFont typeface="Optima" pitchFamily="2" charset="2"/>
              <a:buChar char="–"/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2pPr>
            <a:lvl3pPr marL="1143000" indent="-228600" eaLnBrk="0" hangingPunct="0">
              <a:spcBef>
                <a:spcPct val="20000"/>
              </a:spcBef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3pPr>
            <a:lvl4pPr marL="1600200" indent="-228600" eaLnBrk="0" hangingPunct="0">
              <a:spcBef>
                <a:spcPct val="20000"/>
              </a:spcBef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9pPr>
          </a:lstStyle>
          <a:p>
            <a:pPr eaLnBrk="1" hangingPunct="1">
              <a:buFontTx/>
              <a:buNone/>
            </a:pPr>
            <a:endParaRPr lang="ko-KR" altLang="en-US" sz="1200">
              <a:ea typeface="굴림" pitchFamily="50" charset="-127"/>
            </a:endParaRPr>
          </a:p>
        </p:txBody>
      </p:sp>
      <p:sp>
        <p:nvSpPr>
          <p:cNvPr id="35846" name="Rectangle 2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buFont typeface="Wingdings" pitchFamily="2" charset="2"/>
              <a:buChar char="•"/>
              <a:defRPr kumimoji="1" sz="14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</a:defRPr>
            </a:lvl1pPr>
            <a:lvl2pPr marL="742950" indent="-285750" eaLnBrk="0" hangingPunct="0">
              <a:spcBef>
                <a:spcPct val="20000"/>
              </a:spcBef>
              <a:buFont typeface="Optima" pitchFamily="2" charset="2"/>
              <a:buChar char="–"/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2pPr>
            <a:lvl3pPr marL="1143000" indent="-228600" eaLnBrk="0" hangingPunct="0">
              <a:spcBef>
                <a:spcPct val="20000"/>
              </a:spcBef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3pPr>
            <a:lvl4pPr marL="1600200" indent="-228600" eaLnBrk="0" hangingPunct="0">
              <a:spcBef>
                <a:spcPct val="20000"/>
              </a:spcBef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9pPr>
          </a:lstStyle>
          <a:p>
            <a:pPr eaLnBrk="1" hangingPunct="1">
              <a:buFontTx/>
              <a:buNone/>
            </a:pPr>
            <a:endParaRPr lang="ko-KR" altLang="en-US" sz="1200">
              <a:ea typeface="굴림" pitchFamily="50" charset="-127"/>
            </a:endParaRPr>
          </a:p>
        </p:txBody>
      </p:sp>
      <p:sp>
        <p:nvSpPr>
          <p:cNvPr id="19463" name="직사각형 15"/>
          <p:cNvSpPr>
            <a:spLocks noChangeArrowheads="1"/>
          </p:cNvSpPr>
          <p:nvPr/>
        </p:nvSpPr>
        <p:spPr bwMode="auto">
          <a:xfrm>
            <a:off x="4875213" y="928688"/>
            <a:ext cx="18415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endParaRPr lang="ko-KR" altLang="ko-KR" sz="1400" dirty="0">
              <a:latin typeface="+mn-ea"/>
              <a:ea typeface="+mn-ea"/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488504" y="1340768"/>
            <a:ext cx="9217025" cy="506287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en-US" altLang="ko-KR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Optima" pitchFamily="2" charset="2"/>
              <a:ea typeface="가는각진제목체" pitchFamily="18" charset="-127"/>
              <a:cs typeface="굴림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44488" y="908720"/>
            <a:ext cx="93610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itchFamily="2" charset="2"/>
              <a:buChar char="u"/>
            </a:pPr>
            <a:r>
              <a:rPr lang="en-US" altLang="ko-KR" sz="1600" dirty="0" smtClean="0">
                <a:latin typeface="굴림" pitchFamily="50" charset="-127"/>
              </a:rPr>
              <a:t> RESORT </a:t>
            </a:r>
            <a:r>
              <a:rPr lang="en-US" altLang="ko-KR" sz="1600" dirty="0">
                <a:latin typeface="굴림" pitchFamily="50" charset="-127"/>
              </a:rPr>
              <a:t>Patch (only </a:t>
            </a:r>
            <a:r>
              <a:rPr lang="ko-KR" altLang="en-US" sz="1600" dirty="0">
                <a:latin typeface="굴림" pitchFamily="50" charset="-127"/>
              </a:rPr>
              <a:t>인증서버</a:t>
            </a:r>
            <a:r>
              <a:rPr lang="en-US" altLang="ko-KR" sz="1600" dirty="0" smtClean="0">
                <a:latin typeface="굴림" pitchFamily="50" charset="-127"/>
              </a:rPr>
              <a:t>)</a:t>
            </a:r>
            <a:endParaRPr lang="ko-KR" altLang="en-US" sz="1600" dirty="0">
              <a:latin typeface="굴림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88504" y="1496973"/>
            <a:ext cx="9217025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nb-NO" altLang="ko-KR" b="0" dirty="0" smtClean="0">
                <a:latin typeface="굴림" pitchFamily="50" charset="-127"/>
              </a:rPr>
              <a:t>RESORT </a:t>
            </a:r>
            <a:r>
              <a:rPr lang="ko-KR" altLang="ko-KR" b="0" dirty="0">
                <a:latin typeface="굴림" pitchFamily="50" charset="-127"/>
              </a:rPr>
              <a:t>제품에 업그레이드가 발생한 경우 운영자는 </a:t>
            </a:r>
            <a:r>
              <a:rPr lang="ko-KR" altLang="en-US" b="0" dirty="0" smtClean="0">
                <a:latin typeface="굴림" pitchFamily="50" charset="-127"/>
              </a:rPr>
              <a:t>이하 순서로 </a:t>
            </a:r>
            <a:r>
              <a:rPr lang="ko-KR" altLang="ko-KR" b="0" dirty="0" smtClean="0">
                <a:latin typeface="굴림" pitchFamily="50" charset="-127"/>
              </a:rPr>
              <a:t>인증서버 업데이트 </a:t>
            </a:r>
            <a:endParaRPr lang="en-US" altLang="ko-KR" b="0" dirty="0" smtClean="0">
              <a:latin typeface="굴림" pitchFamily="50" charset="-127"/>
            </a:endParaRPr>
          </a:p>
          <a:p>
            <a:pPr>
              <a:defRPr/>
            </a:pPr>
            <a:r>
              <a:rPr lang="nb-NO" altLang="ko-KR" b="0" dirty="0">
                <a:latin typeface="+mn-ea"/>
              </a:rPr>
              <a:t> </a:t>
            </a:r>
            <a:endParaRPr lang="ko-KR" altLang="ko-KR" b="0" dirty="0">
              <a:latin typeface="+mn-ea"/>
            </a:endParaRPr>
          </a:p>
          <a:p>
            <a:pPr>
              <a:defRPr/>
            </a:pPr>
            <a:r>
              <a:rPr lang="nb-NO" altLang="ko-KR" b="0" dirty="0">
                <a:latin typeface="굴림" pitchFamily="50" charset="-127"/>
              </a:rPr>
              <a:t>1) RESORT for </a:t>
            </a:r>
            <a:r>
              <a:rPr lang="nb-NO" altLang="ko-KR" b="0" dirty="0" smtClean="0">
                <a:latin typeface="굴림" pitchFamily="50" charset="-127"/>
              </a:rPr>
              <a:t>Java </a:t>
            </a:r>
            <a:r>
              <a:rPr lang="ko-KR" altLang="ko-KR" b="0" dirty="0" smtClean="0">
                <a:latin typeface="굴림" pitchFamily="50" charset="-127"/>
              </a:rPr>
              <a:t>종료</a:t>
            </a:r>
            <a:endParaRPr lang="ko-KR" altLang="ko-KR" b="0" dirty="0">
              <a:latin typeface="굴림" pitchFamily="50" charset="-127"/>
            </a:endParaRPr>
          </a:p>
          <a:p>
            <a:pPr>
              <a:defRPr/>
            </a:pPr>
            <a:endParaRPr lang="nb-NO" altLang="ko-KR" b="0" dirty="0" smtClean="0">
              <a:latin typeface="굴림" pitchFamily="50" charset="-127"/>
            </a:endParaRPr>
          </a:p>
          <a:p>
            <a:pPr>
              <a:defRPr/>
            </a:pPr>
            <a:r>
              <a:rPr lang="nb-NO" altLang="ko-KR" b="0" dirty="0" smtClean="0">
                <a:latin typeface="굴림" pitchFamily="50" charset="-127"/>
              </a:rPr>
              <a:t>2</a:t>
            </a:r>
            <a:r>
              <a:rPr lang="nb-NO" altLang="ko-KR" b="0" dirty="0">
                <a:latin typeface="굴림" pitchFamily="50" charset="-127"/>
              </a:rPr>
              <a:t>) soft4soft </a:t>
            </a:r>
            <a:r>
              <a:rPr lang="ko-KR" altLang="ko-KR" b="0" dirty="0">
                <a:latin typeface="굴림" pitchFamily="50" charset="-127"/>
              </a:rPr>
              <a:t>에서 제공하는</a:t>
            </a:r>
            <a:r>
              <a:rPr lang="nb-NO" altLang="ko-KR" b="0" dirty="0">
                <a:latin typeface="굴림" pitchFamily="50" charset="-127"/>
              </a:rPr>
              <a:t> </a:t>
            </a:r>
            <a:r>
              <a:rPr lang="en-US" altLang="ko-KR" b="0" dirty="0" smtClean="0">
                <a:latin typeface="굴림" pitchFamily="50" charset="-127"/>
              </a:rPr>
              <a:t>patch.jar</a:t>
            </a:r>
            <a:r>
              <a:rPr lang="nb-NO" altLang="ko-KR" b="0" dirty="0" smtClean="0">
                <a:latin typeface="굴림" pitchFamily="50" charset="-127"/>
              </a:rPr>
              <a:t> </a:t>
            </a:r>
            <a:r>
              <a:rPr lang="ko-KR" altLang="ko-KR" b="0" dirty="0" smtClean="0">
                <a:latin typeface="굴림" pitchFamily="50" charset="-127"/>
              </a:rPr>
              <a:t>파일 다운</a:t>
            </a:r>
            <a:r>
              <a:rPr lang="ko-KR" altLang="en-US" b="0" dirty="0" smtClean="0">
                <a:latin typeface="굴림" pitchFamily="50" charset="-127"/>
              </a:rPr>
              <a:t>로드</a:t>
            </a:r>
            <a:r>
              <a:rPr lang="nb-NO" altLang="ko-KR" b="0" dirty="0" smtClean="0">
                <a:latin typeface="굴림" pitchFamily="50" charset="-127"/>
              </a:rPr>
              <a:t> </a:t>
            </a:r>
            <a:endParaRPr lang="ko-KR" altLang="ko-KR" b="0" dirty="0">
              <a:latin typeface="굴림" pitchFamily="50" charset="-127"/>
            </a:endParaRPr>
          </a:p>
          <a:p>
            <a:pPr>
              <a:defRPr/>
            </a:pPr>
            <a:endParaRPr lang="nb-NO" altLang="ko-KR" b="0" dirty="0" smtClean="0">
              <a:latin typeface="굴림" pitchFamily="50" charset="-127"/>
            </a:endParaRPr>
          </a:p>
          <a:p>
            <a:pPr>
              <a:defRPr/>
            </a:pPr>
            <a:r>
              <a:rPr lang="nb-NO" altLang="ko-KR" b="0" dirty="0" smtClean="0">
                <a:latin typeface="굴림" pitchFamily="50" charset="-127"/>
              </a:rPr>
              <a:t>3) patch.jar </a:t>
            </a:r>
            <a:r>
              <a:rPr lang="ko-KR" altLang="en-US" b="0" dirty="0" smtClean="0">
                <a:latin typeface="굴림" pitchFamily="50" charset="-127"/>
              </a:rPr>
              <a:t>파일을 </a:t>
            </a:r>
            <a:r>
              <a:rPr lang="nb-NO" altLang="ko-KR" b="0" dirty="0" smtClean="0">
                <a:latin typeface="굴림" pitchFamily="50" charset="-127"/>
              </a:rPr>
              <a:t>RESORT_HOME </a:t>
            </a:r>
            <a:r>
              <a:rPr lang="ko-KR" altLang="en-US" b="0" dirty="0" smtClean="0">
                <a:latin typeface="굴림" pitchFamily="50" charset="-127"/>
              </a:rPr>
              <a:t>에 복사 후  콘솔에서 </a:t>
            </a:r>
            <a:r>
              <a:rPr lang="nb-NO" altLang="ko-KR" b="0" dirty="0">
                <a:latin typeface="굴림" pitchFamily="50" charset="-127"/>
              </a:rPr>
              <a:t>jar xvf </a:t>
            </a:r>
            <a:r>
              <a:rPr lang="nb-NO" altLang="ko-KR" b="0" dirty="0" smtClean="0">
                <a:latin typeface="굴림" pitchFamily="50" charset="-127"/>
              </a:rPr>
              <a:t>patch.jar </a:t>
            </a:r>
            <a:r>
              <a:rPr lang="ko-KR" altLang="en-US" b="0" dirty="0" smtClean="0">
                <a:latin typeface="굴림" pitchFamily="50" charset="-127"/>
              </a:rPr>
              <a:t>입력</a:t>
            </a:r>
            <a:endParaRPr lang="en-US" altLang="ko-KR" b="0" dirty="0" smtClean="0">
              <a:latin typeface="굴림" pitchFamily="50" charset="-127"/>
            </a:endParaRPr>
          </a:p>
          <a:p>
            <a:pPr>
              <a:defRPr/>
            </a:pPr>
            <a:r>
              <a:rPr lang="en-US" altLang="ko-KR" b="0" dirty="0">
                <a:latin typeface="굴림" pitchFamily="50" charset="-127"/>
              </a:rPr>
              <a:t> </a:t>
            </a:r>
            <a:r>
              <a:rPr lang="en-US" altLang="ko-KR" b="0" dirty="0" smtClean="0">
                <a:latin typeface="굴림" pitchFamily="50" charset="-127"/>
              </a:rPr>
              <a:t>   </a:t>
            </a:r>
            <a:r>
              <a:rPr lang="en-US" altLang="ko-KR" dirty="0" smtClean="0">
                <a:solidFill>
                  <a:srgbClr val="FF0000"/>
                </a:solidFill>
                <a:latin typeface="굴림" pitchFamily="50" charset="-127"/>
              </a:rPr>
              <a:t>※ jar </a:t>
            </a:r>
            <a:r>
              <a:rPr lang="ko-KR" altLang="en-US" dirty="0" smtClean="0">
                <a:solidFill>
                  <a:srgbClr val="FF0000"/>
                </a:solidFill>
                <a:latin typeface="굴림" pitchFamily="50" charset="-127"/>
              </a:rPr>
              <a:t>명령은 </a:t>
            </a:r>
            <a:r>
              <a:rPr lang="en-US" altLang="ko-KR" dirty="0" err="1" smtClean="0">
                <a:solidFill>
                  <a:srgbClr val="FF0000"/>
                </a:solidFill>
                <a:latin typeface="굴림" pitchFamily="50" charset="-127"/>
              </a:rPr>
              <a:t>jdk_home</a:t>
            </a:r>
            <a:r>
              <a:rPr lang="en-US" altLang="ko-KR" dirty="0" smtClean="0">
                <a:solidFill>
                  <a:srgbClr val="FF0000"/>
                </a:solidFill>
                <a:latin typeface="굴림" pitchFamily="50" charset="-127"/>
              </a:rPr>
              <a:t>/bin </a:t>
            </a:r>
            <a:r>
              <a:rPr lang="ko-KR" altLang="en-US" dirty="0" err="1" smtClean="0">
                <a:solidFill>
                  <a:srgbClr val="FF0000"/>
                </a:solidFill>
                <a:latin typeface="굴림" pitchFamily="50" charset="-127"/>
              </a:rPr>
              <a:t>디렉토리가</a:t>
            </a:r>
            <a:r>
              <a:rPr lang="ko-KR" altLang="en-US" dirty="0" smtClean="0">
                <a:solidFill>
                  <a:srgbClr val="FF0000"/>
                </a:solidFill>
                <a:latin typeface="굴림" pitchFamily="50" charset="-127"/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  <a:latin typeface="굴림" pitchFamily="50" charset="-127"/>
              </a:rPr>
              <a:t>path </a:t>
            </a:r>
            <a:r>
              <a:rPr lang="ko-KR" altLang="en-US" dirty="0" smtClean="0">
                <a:solidFill>
                  <a:srgbClr val="FF0000"/>
                </a:solidFill>
                <a:latin typeface="굴림" pitchFamily="50" charset="-127"/>
              </a:rPr>
              <a:t>에 등록되어 있어야 함</a:t>
            </a:r>
            <a:endParaRPr lang="en-US" altLang="ko-KR" dirty="0" smtClean="0">
              <a:solidFill>
                <a:srgbClr val="FF0000"/>
              </a:solidFill>
              <a:latin typeface="굴림" pitchFamily="50" charset="-127"/>
            </a:endParaRPr>
          </a:p>
          <a:p>
            <a:pPr>
              <a:defRPr/>
            </a:pPr>
            <a:endParaRPr lang="en-US" altLang="ko-KR" b="0" dirty="0">
              <a:latin typeface="굴림" pitchFamily="50" charset="-127"/>
            </a:endParaRPr>
          </a:p>
          <a:p>
            <a:pPr>
              <a:defRPr/>
            </a:pPr>
            <a:r>
              <a:rPr lang="en-US" altLang="ko-KR" b="0" dirty="0">
                <a:latin typeface="굴림" pitchFamily="50" charset="-127"/>
              </a:rPr>
              <a:t>4) </a:t>
            </a:r>
            <a:r>
              <a:rPr lang="nb-NO" altLang="ko-KR" b="0" dirty="0" smtClean="0">
                <a:latin typeface="굴림" pitchFamily="50" charset="-127"/>
              </a:rPr>
              <a:t>RESORT_HOME/</a:t>
            </a:r>
            <a:r>
              <a:rPr lang="en-US" altLang="ko-KR" b="0" dirty="0" err="1" smtClean="0">
                <a:latin typeface="굴림" pitchFamily="50" charset="-127"/>
              </a:rPr>
              <a:t>config</a:t>
            </a:r>
            <a:r>
              <a:rPr lang="en-US" altLang="ko-KR" b="0" dirty="0" smtClean="0">
                <a:latin typeface="굴림" pitchFamily="50" charset="-127"/>
              </a:rPr>
              <a:t>/</a:t>
            </a:r>
            <a:r>
              <a:rPr lang="en-US" altLang="ko-KR" b="0" dirty="0" err="1" smtClean="0">
                <a:latin typeface="굴림" pitchFamily="50" charset="-127"/>
              </a:rPr>
              <a:t>menu.properties</a:t>
            </a:r>
            <a:r>
              <a:rPr lang="en-US" altLang="ko-KR" b="0" dirty="0" smtClean="0">
                <a:latin typeface="굴림" pitchFamily="50" charset="-127"/>
              </a:rPr>
              <a:t> </a:t>
            </a:r>
            <a:r>
              <a:rPr lang="ko-KR" altLang="en-US" b="0" dirty="0">
                <a:latin typeface="굴림" pitchFamily="50" charset="-127"/>
              </a:rPr>
              <a:t>파일에서 아래의 </a:t>
            </a:r>
            <a:r>
              <a:rPr lang="ko-KR" altLang="en-US" b="0" dirty="0" smtClean="0">
                <a:latin typeface="굴림" pitchFamily="50" charset="-127"/>
              </a:rPr>
              <a:t>내역 수정</a:t>
            </a:r>
            <a:endParaRPr lang="en-US" altLang="ko-KR" b="0" dirty="0" smtClean="0">
              <a:latin typeface="굴림" pitchFamily="50" charset="-127"/>
            </a:endParaRPr>
          </a:p>
          <a:p>
            <a:pPr>
              <a:defRPr/>
            </a:pPr>
            <a:endParaRPr lang="en-US" altLang="ko-KR" sz="900" b="0" dirty="0">
              <a:latin typeface="굴림" pitchFamily="50" charset="-127"/>
            </a:endParaRPr>
          </a:p>
          <a:p>
            <a:pPr>
              <a:defRPr/>
            </a:pPr>
            <a:r>
              <a:rPr lang="en-US" altLang="en-US" b="0" dirty="0">
                <a:latin typeface="굴림" pitchFamily="50" charset="-127"/>
              </a:rPr>
              <a:t>   </a:t>
            </a:r>
            <a:r>
              <a:rPr lang="en-US" altLang="en-US" b="0" dirty="0" smtClean="0">
                <a:latin typeface="굴림" pitchFamily="50" charset="-127"/>
              </a:rPr>
              <a:t> [</a:t>
            </a:r>
            <a:r>
              <a:rPr lang="ko-KR" altLang="en-US" b="0" dirty="0" err="1" smtClean="0">
                <a:latin typeface="굴림" pitchFamily="50" charset="-127"/>
              </a:rPr>
              <a:t>수정전</a:t>
            </a:r>
            <a:r>
              <a:rPr lang="en-US" altLang="en-US" b="0" dirty="0" smtClean="0">
                <a:latin typeface="굴림" pitchFamily="50" charset="-127"/>
              </a:rPr>
              <a:t>]</a:t>
            </a:r>
            <a:r>
              <a:rPr lang="en-US" altLang="en-US" b="0" dirty="0" err="1" smtClean="0">
                <a:latin typeface="굴림" pitchFamily="50" charset="-127"/>
              </a:rPr>
              <a:t>RESORT.CC.Preference.CustomizeAudits.MenuItem.Enable</a:t>
            </a:r>
            <a:r>
              <a:rPr lang="en-US" altLang="en-US" b="0" dirty="0" smtClean="0">
                <a:latin typeface="굴림" pitchFamily="50" charset="-127"/>
              </a:rPr>
              <a:t>=false</a:t>
            </a:r>
          </a:p>
          <a:p>
            <a:pPr>
              <a:defRPr/>
            </a:pPr>
            <a:r>
              <a:rPr lang="en-US" altLang="en-US" b="0" dirty="0">
                <a:latin typeface="굴림" pitchFamily="50" charset="-127"/>
              </a:rPr>
              <a:t> </a:t>
            </a:r>
            <a:r>
              <a:rPr lang="en-US" altLang="en-US" b="0" dirty="0" smtClean="0">
                <a:latin typeface="굴림" pitchFamily="50" charset="-127"/>
              </a:rPr>
              <a:t>   </a:t>
            </a:r>
            <a:r>
              <a:rPr lang="en-US" altLang="en-US" b="0" dirty="0">
                <a:latin typeface="굴림" pitchFamily="50" charset="-127"/>
              </a:rPr>
              <a:t>[</a:t>
            </a:r>
            <a:r>
              <a:rPr lang="ko-KR" altLang="en-US" b="0" dirty="0" err="1" smtClean="0">
                <a:latin typeface="굴림" pitchFamily="50" charset="-127"/>
              </a:rPr>
              <a:t>수정후</a:t>
            </a:r>
            <a:r>
              <a:rPr lang="en-US" altLang="en-US" b="0" dirty="0" smtClean="0">
                <a:latin typeface="굴림" pitchFamily="50" charset="-127"/>
              </a:rPr>
              <a:t>]</a:t>
            </a:r>
            <a:r>
              <a:rPr lang="en-US" altLang="en-US" b="0" dirty="0" err="1" smtClean="0">
                <a:latin typeface="굴림" pitchFamily="50" charset="-127"/>
              </a:rPr>
              <a:t>RESORT.CC.Preference.CustomizeAudits.MenuItem.Enable</a:t>
            </a:r>
            <a:r>
              <a:rPr lang="en-US" altLang="en-US" b="0" dirty="0" smtClean="0">
                <a:latin typeface="굴림" pitchFamily="50" charset="-127"/>
              </a:rPr>
              <a:t>=true</a:t>
            </a:r>
          </a:p>
          <a:p>
            <a:pPr>
              <a:defRPr/>
            </a:pPr>
            <a:endParaRPr lang="en-US" altLang="en-US" b="0" dirty="0">
              <a:latin typeface="굴림" pitchFamily="50" charset="-127"/>
            </a:endParaRPr>
          </a:p>
          <a:p>
            <a:pPr>
              <a:defRPr/>
            </a:pPr>
            <a:r>
              <a:rPr lang="en-US" altLang="ko-KR" b="0" dirty="0">
                <a:latin typeface="굴림" pitchFamily="50" charset="-127"/>
              </a:rPr>
              <a:t>5</a:t>
            </a:r>
            <a:r>
              <a:rPr lang="en-US" altLang="ko-KR" b="0" dirty="0" smtClean="0">
                <a:latin typeface="굴림" pitchFamily="50" charset="-127"/>
              </a:rPr>
              <a:t>) </a:t>
            </a:r>
            <a:r>
              <a:rPr lang="nb-NO" altLang="ko-KR" b="0" dirty="0">
                <a:latin typeface="굴림" pitchFamily="50" charset="-127"/>
              </a:rPr>
              <a:t>RESORT_HOME/</a:t>
            </a:r>
            <a:r>
              <a:rPr lang="en-US" altLang="ko-KR" b="0" dirty="0" err="1" smtClean="0">
                <a:latin typeface="굴림" pitchFamily="50" charset="-127"/>
              </a:rPr>
              <a:t>config</a:t>
            </a:r>
            <a:r>
              <a:rPr lang="en-US" altLang="ko-KR" b="0" dirty="0" smtClean="0">
                <a:latin typeface="굴림" pitchFamily="50" charset="-127"/>
              </a:rPr>
              <a:t>/</a:t>
            </a:r>
            <a:r>
              <a:rPr lang="en-US" altLang="ko-KR" b="0" dirty="0" err="1" smtClean="0">
                <a:latin typeface="굴림" pitchFamily="50" charset="-127"/>
              </a:rPr>
              <a:t>download.properties</a:t>
            </a:r>
            <a:r>
              <a:rPr lang="en-US" altLang="ko-KR" b="0" dirty="0" smtClean="0">
                <a:latin typeface="굴림" pitchFamily="50" charset="-127"/>
              </a:rPr>
              <a:t> </a:t>
            </a:r>
            <a:r>
              <a:rPr lang="ko-KR" altLang="en-US" b="0" dirty="0">
                <a:latin typeface="굴림" pitchFamily="50" charset="-127"/>
              </a:rPr>
              <a:t>파일에서 아래의 내역 수정</a:t>
            </a:r>
            <a:endParaRPr lang="en-US" altLang="ko-KR" b="0" dirty="0">
              <a:latin typeface="굴림" pitchFamily="50" charset="-127"/>
            </a:endParaRPr>
          </a:p>
          <a:p>
            <a:pPr>
              <a:defRPr/>
            </a:pPr>
            <a:endParaRPr lang="en-US" altLang="ko-KR" sz="900" b="0" dirty="0">
              <a:latin typeface="굴림" pitchFamily="50" charset="-127"/>
            </a:endParaRPr>
          </a:p>
          <a:p>
            <a:pPr>
              <a:defRPr/>
            </a:pPr>
            <a:r>
              <a:rPr lang="en-US" altLang="en-US" b="0" dirty="0">
                <a:latin typeface="굴림" pitchFamily="50" charset="-127"/>
              </a:rPr>
              <a:t>    </a:t>
            </a:r>
            <a:r>
              <a:rPr lang="en-US" altLang="en-US" b="0" dirty="0" err="1" smtClean="0">
                <a:latin typeface="굴림" pitchFamily="50" charset="-127"/>
              </a:rPr>
              <a:t>Resort.Patch.Date</a:t>
            </a:r>
            <a:r>
              <a:rPr lang="en-US" altLang="en-US" b="0" dirty="0">
                <a:latin typeface="굴림" pitchFamily="50" charset="-127"/>
              </a:rPr>
              <a:t> </a:t>
            </a:r>
            <a:r>
              <a:rPr lang="ko-KR" altLang="en-US" b="0" dirty="0" smtClean="0">
                <a:latin typeface="굴림" pitchFamily="50" charset="-127"/>
              </a:rPr>
              <a:t>의</a:t>
            </a:r>
            <a:r>
              <a:rPr lang="en-US" altLang="en-US" b="0" dirty="0" smtClean="0">
                <a:latin typeface="굴림" pitchFamily="50" charset="-127"/>
              </a:rPr>
              <a:t> </a:t>
            </a:r>
            <a:r>
              <a:rPr lang="ko-KR" altLang="en-US" b="0" dirty="0" smtClean="0">
                <a:latin typeface="굴림" pitchFamily="50" charset="-127"/>
              </a:rPr>
              <a:t>값을 오늘일자로 수정</a:t>
            </a:r>
            <a:endParaRPr lang="en-US" altLang="en-US" b="0" dirty="0">
              <a:latin typeface="굴림" pitchFamily="50" charset="-127"/>
            </a:endParaRPr>
          </a:p>
          <a:p>
            <a:pPr>
              <a:defRPr/>
            </a:pPr>
            <a:endParaRPr lang="en-US" altLang="ko-KR" b="0" dirty="0">
              <a:latin typeface="굴림" pitchFamily="50" charset="-127"/>
            </a:endParaRPr>
          </a:p>
          <a:p>
            <a:pPr>
              <a:defRPr/>
            </a:pPr>
            <a:r>
              <a:rPr lang="en-US" altLang="ko-KR" b="0" dirty="0">
                <a:latin typeface="굴림" pitchFamily="50" charset="-127"/>
              </a:rPr>
              <a:t>6</a:t>
            </a:r>
            <a:r>
              <a:rPr lang="en-US" altLang="ko-KR" b="0" dirty="0" smtClean="0">
                <a:latin typeface="굴림" pitchFamily="50" charset="-127"/>
              </a:rPr>
              <a:t>)</a:t>
            </a:r>
            <a:r>
              <a:rPr lang="nb-NO" altLang="ko-KR" b="0" dirty="0" smtClean="0">
                <a:latin typeface="굴림" pitchFamily="50" charset="-127"/>
              </a:rPr>
              <a:t> </a:t>
            </a:r>
            <a:r>
              <a:rPr lang="nb-NO" altLang="ko-KR" b="0" dirty="0">
                <a:latin typeface="굴림" pitchFamily="50" charset="-127"/>
              </a:rPr>
              <a:t>RESORT  for </a:t>
            </a:r>
            <a:r>
              <a:rPr lang="nb-NO" altLang="ko-KR" b="0" dirty="0" smtClean="0">
                <a:latin typeface="굴림" pitchFamily="50" charset="-127"/>
              </a:rPr>
              <a:t>Java </a:t>
            </a:r>
            <a:r>
              <a:rPr lang="ko-KR" altLang="en-US" b="0" dirty="0" smtClean="0">
                <a:latin typeface="굴림" pitchFamily="50" charset="-127"/>
              </a:rPr>
              <a:t>시작</a:t>
            </a:r>
            <a:endParaRPr lang="en-US" altLang="ko-KR" b="0" dirty="0" smtClean="0">
              <a:latin typeface="굴림" pitchFamily="50" charset="-127"/>
            </a:endParaRPr>
          </a:p>
          <a:p>
            <a:pPr>
              <a:defRPr/>
            </a:pPr>
            <a:endParaRPr lang="en-US" altLang="ko-KR" b="0" dirty="0">
              <a:latin typeface="+mn-ea"/>
            </a:endParaRPr>
          </a:p>
          <a:p>
            <a:pPr>
              <a:defRPr/>
            </a:pPr>
            <a:endParaRPr lang="en-US" altLang="ko-KR" b="0" dirty="0" smtClean="0">
              <a:latin typeface="+mn-ea"/>
            </a:endParaRPr>
          </a:p>
          <a:p>
            <a:pPr>
              <a:defRPr/>
            </a:pPr>
            <a:r>
              <a:rPr lang="en-US" altLang="ko-KR" dirty="0">
                <a:solidFill>
                  <a:srgbClr val="FF0000"/>
                </a:solidFill>
                <a:latin typeface="굴림" pitchFamily="50" charset="-127"/>
              </a:rPr>
              <a:t>※ </a:t>
            </a:r>
            <a:r>
              <a:rPr lang="ko-KR" altLang="ko-KR" dirty="0" smtClean="0">
                <a:solidFill>
                  <a:srgbClr val="FF0000"/>
                </a:solidFill>
                <a:latin typeface="+mn-ea"/>
              </a:rPr>
              <a:t>인증서버가 </a:t>
            </a:r>
            <a:r>
              <a:rPr lang="ko-KR" altLang="ko-KR" dirty="0">
                <a:solidFill>
                  <a:srgbClr val="FF0000"/>
                </a:solidFill>
                <a:latin typeface="+mn-ea"/>
              </a:rPr>
              <a:t>최신으로 업데이트 되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면</a:t>
            </a:r>
            <a:r>
              <a:rPr lang="ko-KR" altLang="ko-KR" dirty="0">
                <a:solidFill>
                  <a:srgbClr val="FF0000"/>
                </a:solidFill>
                <a:latin typeface="+mn-ea"/>
              </a:rPr>
              <a:t> 각각의</a:t>
            </a:r>
            <a:r>
              <a:rPr lang="nb-NO" altLang="ko-KR" dirty="0">
                <a:solidFill>
                  <a:srgbClr val="FF0000"/>
                </a:solidFill>
                <a:latin typeface="+mn-ea"/>
              </a:rPr>
              <a:t> </a:t>
            </a:r>
            <a:r>
              <a:rPr lang="nb-NO" altLang="ko-KR" dirty="0">
                <a:solidFill>
                  <a:srgbClr val="FF0000"/>
                </a:solidFill>
                <a:latin typeface="굴림" pitchFamily="50" charset="-127"/>
              </a:rPr>
              <a:t>Client </a:t>
            </a:r>
            <a:r>
              <a:rPr lang="nb-NO" altLang="ko-KR" dirty="0" smtClean="0">
                <a:solidFill>
                  <a:srgbClr val="FF0000"/>
                </a:solidFill>
                <a:latin typeface="굴림" pitchFamily="50" charset="-127"/>
              </a:rPr>
              <a:t>Pc</a:t>
            </a:r>
            <a:r>
              <a:rPr lang="ko-KR" altLang="ko-KR" dirty="0" smtClean="0">
                <a:solidFill>
                  <a:srgbClr val="FF0000"/>
                </a:solidFill>
                <a:latin typeface="굴림" pitchFamily="50" charset="-127"/>
              </a:rPr>
              <a:t> </a:t>
            </a:r>
            <a:r>
              <a:rPr lang="ko-KR" altLang="en-US" dirty="0" smtClean="0">
                <a:solidFill>
                  <a:srgbClr val="FF0000"/>
                </a:solidFill>
                <a:latin typeface="+mn-ea"/>
              </a:rPr>
              <a:t>동기화는 자동으로 진행됨</a:t>
            </a:r>
            <a:endParaRPr lang="en-US" altLang="ko-KR" dirty="0">
              <a:solidFill>
                <a:srgbClr val="FF0000"/>
              </a:solidFill>
              <a:latin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buFont typeface="Wingdings" pitchFamily="2" charset="2"/>
              <a:buChar char="•"/>
              <a:defRPr kumimoji="1" sz="14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</a:defRPr>
            </a:lvl1pPr>
            <a:lvl2pPr marL="742950" indent="-285750" eaLnBrk="0" hangingPunct="0">
              <a:spcBef>
                <a:spcPct val="20000"/>
              </a:spcBef>
              <a:buFont typeface="Optima" pitchFamily="2" charset="2"/>
              <a:buChar char="–"/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2pPr>
            <a:lvl3pPr marL="1143000" indent="-228600" eaLnBrk="0" hangingPunct="0">
              <a:spcBef>
                <a:spcPct val="20000"/>
              </a:spcBef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3pPr>
            <a:lvl4pPr marL="1600200" indent="-228600" eaLnBrk="0" hangingPunct="0">
              <a:spcBef>
                <a:spcPct val="20000"/>
              </a:spcBef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9pPr>
          </a:lstStyle>
          <a:p>
            <a:pPr>
              <a:buFontTx/>
              <a:buNone/>
            </a:pPr>
            <a:fld id="{53F033F1-423F-4756-AC98-7E199DE51897}" type="slidenum">
              <a:rPr kumimoji="0" lang="en-GB" altLang="ko-KR" sz="1200" smtClean="0">
                <a:solidFill>
                  <a:schemeClr val="bg1"/>
                </a:solidFill>
                <a:ea typeface="굴림" pitchFamily="50" charset="-127"/>
              </a:rPr>
              <a:pPr>
                <a:buFontTx/>
                <a:buNone/>
              </a:pPr>
              <a:t>23</a:t>
            </a:fld>
            <a:endParaRPr kumimoji="0" lang="en-GB" altLang="ko-KR" sz="1200" smtClean="0">
              <a:solidFill>
                <a:schemeClr val="bg1"/>
              </a:solidFill>
              <a:ea typeface="굴림" pitchFamily="50" charset="-127"/>
            </a:endParaRPr>
          </a:p>
        </p:txBody>
      </p:sp>
      <p:sp>
        <p:nvSpPr>
          <p:cNvPr id="9220" name="Text Box 5"/>
          <p:cNvSpPr txBox="1">
            <a:spLocks noChangeArrowheads="1"/>
          </p:cNvSpPr>
          <p:nvPr/>
        </p:nvSpPr>
        <p:spPr bwMode="gray">
          <a:xfrm>
            <a:off x="6411317" y="4787066"/>
            <a:ext cx="90011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buFont typeface="Wingdings" pitchFamily="2" charset="2"/>
              <a:buChar char="•"/>
              <a:defRPr kumimoji="1" sz="14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</a:defRPr>
            </a:lvl1pPr>
            <a:lvl2pPr marL="742950" indent="-285750" eaLnBrk="0" hangingPunct="0">
              <a:spcBef>
                <a:spcPct val="20000"/>
              </a:spcBef>
              <a:buFont typeface="Optima" pitchFamily="2" charset="2"/>
              <a:buChar char="–"/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2pPr>
            <a:lvl3pPr marL="1143000" indent="-228600" eaLnBrk="0" hangingPunct="0">
              <a:spcBef>
                <a:spcPct val="20000"/>
              </a:spcBef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3pPr>
            <a:lvl4pPr marL="1600200" indent="-228600" eaLnBrk="0" hangingPunct="0">
              <a:spcBef>
                <a:spcPct val="20000"/>
              </a:spcBef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9pPr>
          </a:lstStyle>
          <a:p>
            <a:pPr marL="0" indent="0" eaLnBrk="1" hangingPunct="1">
              <a:spcBef>
                <a:spcPct val="50000"/>
              </a:spcBef>
              <a:buNone/>
            </a:pPr>
            <a:r>
              <a:rPr lang="el-GR" altLang="ko-KR" sz="1800" dirty="0" smtClean="0">
                <a:latin typeface="가는각진제목체" pitchFamily="18" charset="-127"/>
                <a:ea typeface="굴림" pitchFamily="50" charset="-127"/>
              </a:rPr>
              <a:t>Ο</a:t>
            </a:r>
            <a:r>
              <a:rPr lang="ko-KR" altLang="ko-KR" sz="1800" dirty="0" smtClean="0">
                <a:latin typeface="가는각진제목체" pitchFamily="18" charset="-127"/>
                <a:ea typeface="굴림" pitchFamily="50" charset="-127"/>
              </a:rPr>
              <a:t>제품 </a:t>
            </a:r>
            <a:r>
              <a:rPr lang="ko-KR" altLang="ko-KR" sz="1800" dirty="0">
                <a:latin typeface="가는각진제목체" pitchFamily="18" charset="-127"/>
                <a:ea typeface="굴림" pitchFamily="50" charset="-127"/>
              </a:rPr>
              <a:t>구성 및 설치 환경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527651" y="4556085"/>
            <a:ext cx="7500937" cy="4159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  <a:buFont typeface="Wingdings" pitchFamily="2" charset="2"/>
              <a:buChar char="§"/>
              <a:defRPr/>
            </a:pPr>
            <a:r>
              <a:rPr lang="ko-KR" altLang="en-US" sz="1400" b="0" dirty="0">
                <a:latin typeface="+mn-ea"/>
                <a:ea typeface="+mn-ea"/>
              </a:rPr>
              <a:t> 설치 파일 정보</a:t>
            </a:r>
          </a:p>
        </p:txBody>
      </p:sp>
      <p:sp>
        <p:nvSpPr>
          <p:cNvPr id="4" name="직사각형 3"/>
          <p:cNvSpPr/>
          <p:nvPr/>
        </p:nvSpPr>
        <p:spPr bwMode="auto">
          <a:xfrm>
            <a:off x="344488" y="1340768"/>
            <a:ext cx="4608512" cy="505719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Optima" pitchFamily="2" charset="2"/>
              <a:ea typeface="가는각진제목체" pitchFamily="18" charset="-127"/>
              <a:cs typeface="굴림" pitchFamily="50" charset="-127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4953000" y="1340768"/>
            <a:ext cx="4752529" cy="506287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en-US" altLang="ko-KR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Optima" pitchFamily="2" charset="2"/>
              <a:ea typeface="가는각진제목체" pitchFamily="18" charset="-127"/>
              <a:cs typeface="굴림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4488" y="908720"/>
            <a:ext cx="93610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itchFamily="2" charset="2"/>
              <a:buChar char="u"/>
            </a:pPr>
            <a:r>
              <a:rPr lang="en-US" altLang="ko-KR" sz="1600" dirty="0" smtClean="0">
                <a:latin typeface="굴림" pitchFamily="50" charset="-127"/>
              </a:rPr>
              <a:t> </a:t>
            </a:r>
            <a:r>
              <a:rPr lang="en-US" altLang="ko-KR" sz="1600" dirty="0">
                <a:latin typeface="굴림" pitchFamily="50" charset="-127"/>
              </a:rPr>
              <a:t>RESORT Patch </a:t>
            </a:r>
            <a:r>
              <a:rPr lang="en-US" altLang="ko-KR" sz="1600" dirty="0" smtClean="0">
                <a:latin typeface="굴림" pitchFamily="50" charset="-127"/>
              </a:rPr>
              <a:t>(</a:t>
            </a:r>
            <a:r>
              <a:rPr lang="en-US" altLang="ko-KR" sz="1600" dirty="0">
                <a:latin typeface="굴림" pitchFamily="50" charset="-127"/>
              </a:rPr>
              <a:t>only </a:t>
            </a:r>
            <a:r>
              <a:rPr lang="ko-KR" altLang="en-US" sz="1600" dirty="0">
                <a:latin typeface="굴림" pitchFamily="50" charset="-127"/>
              </a:rPr>
              <a:t>인증서버</a:t>
            </a:r>
            <a:r>
              <a:rPr lang="ko-KR" altLang="en-US" sz="1600" dirty="0" smtClean="0">
                <a:latin typeface="굴림" pitchFamily="50" charset="-127"/>
              </a:rPr>
              <a:t> </a:t>
            </a:r>
            <a:r>
              <a:rPr lang="en-US" altLang="ko-KR" sz="1600" dirty="0" smtClean="0">
                <a:latin typeface="굴림" pitchFamily="50" charset="-127"/>
              </a:rPr>
              <a:t>–</a:t>
            </a:r>
            <a:r>
              <a:rPr lang="ko-KR" altLang="en-US" sz="1600" dirty="0" smtClean="0">
                <a:latin typeface="굴림" pitchFamily="50" charset="-127"/>
              </a:rPr>
              <a:t> </a:t>
            </a:r>
            <a:r>
              <a:rPr lang="en-US" altLang="ko-KR" sz="1600" dirty="0" err="1" smtClean="0">
                <a:latin typeface="굴림" pitchFamily="50" charset="-127"/>
              </a:rPr>
              <a:t>unix</a:t>
            </a:r>
            <a:r>
              <a:rPr lang="en-US" altLang="ko-KR" sz="1600" dirty="0" smtClean="0">
                <a:latin typeface="굴림" pitchFamily="50" charset="-127"/>
              </a:rPr>
              <a:t> </a:t>
            </a:r>
            <a:r>
              <a:rPr lang="ko-KR" altLang="en-US" sz="1600" dirty="0" smtClean="0">
                <a:latin typeface="굴림" pitchFamily="50" charset="-127"/>
              </a:rPr>
              <a:t>계열</a:t>
            </a:r>
            <a:r>
              <a:rPr lang="en-US" altLang="ko-KR" sz="1600" dirty="0" smtClean="0">
                <a:latin typeface="굴림" pitchFamily="50" charset="-127"/>
              </a:rPr>
              <a:t>)</a:t>
            </a:r>
            <a:endParaRPr lang="ko-KR" altLang="en-US" sz="1600" dirty="0">
              <a:latin typeface="굴림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953000" y="1486525"/>
            <a:ext cx="4752529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/>
            <a:r>
              <a:rPr lang="en-US" altLang="ko-KR" b="0" dirty="0" smtClean="0">
                <a:latin typeface="굴림" pitchFamily="50" charset="-127"/>
              </a:rPr>
              <a:t>2) </a:t>
            </a:r>
            <a:r>
              <a:rPr lang="en-US" altLang="ko-KR" b="0" dirty="0">
                <a:latin typeface="굴림" pitchFamily="50" charset="-127"/>
              </a:rPr>
              <a:t>JAVA_HOME </a:t>
            </a:r>
            <a:r>
              <a:rPr lang="ko-KR" altLang="en-US" b="0" dirty="0">
                <a:latin typeface="굴림" pitchFamily="50" charset="-127"/>
              </a:rPr>
              <a:t>이 환경변수로 설정되었는지를 </a:t>
            </a:r>
            <a:r>
              <a:rPr lang="ko-KR" altLang="en-US" b="0" dirty="0" smtClean="0">
                <a:latin typeface="굴림" pitchFamily="50" charset="-127"/>
              </a:rPr>
              <a:t>확인</a:t>
            </a:r>
            <a:endParaRPr lang="en-US" altLang="ko-KR" b="0" dirty="0">
              <a:latin typeface="굴림" pitchFamily="50" charset="-127"/>
            </a:endParaRPr>
          </a:p>
          <a:p>
            <a:pPr eaLnBrk="1" hangingPunct="1"/>
            <a:endParaRPr lang="en-US" altLang="ko-KR" b="0" dirty="0">
              <a:latin typeface="굴림" pitchFamily="50" charset="-127"/>
            </a:endParaRPr>
          </a:p>
          <a:p>
            <a:pPr eaLnBrk="1" hangingPunct="1"/>
            <a:r>
              <a:rPr lang="en-US" altLang="ko-KR" b="0" dirty="0">
                <a:latin typeface="굴림" pitchFamily="50" charset="-127"/>
              </a:rPr>
              <a:t>      </a:t>
            </a:r>
            <a:r>
              <a:rPr lang="ko-KR" altLang="en-US" b="0" dirty="0" smtClean="0">
                <a:latin typeface="굴림" pitchFamily="50" charset="-127"/>
              </a:rPr>
              <a:t>환경 </a:t>
            </a:r>
            <a:r>
              <a:rPr lang="ko-KR" altLang="en-US" b="0" dirty="0">
                <a:latin typeface="굴림" pitchFamily="50" charset="-127"/>
              </a:rPr>
              <a:t>변수화 하는 명령어들은 다음과 같다 </a:t>
            </a:r>
          </a:p>
          <a:p>
            <a:pPr eaLnBrk="1" hangingPunct="1"/>
            <a:endParaRPr lang="ko-KR" altLang="en-US" b="0" dirty="0">
              <a:latin typeface="굴림" pitchFamily="50" charset="-127"/>
            </a:endParaRPr>
          </a:p>
          <a:p>
            <a:pPr eaLnBrk="1" hangingPunct="1"/>
            <a:r>
              <a:rPr lang="ko-KR" altLang="en-US" b="0" dirty="0">
                <a:latin typeface="굴림" pitchFamily="50" charset="-127"/>
              </a:rPr>
              <a:t>      </a:t>
            </a:r>
            <a:r>
              <a:rPr lang="en-US" altLang="ko-KR" b="0" dirty="0">
                <a:latin typeface="굴림" pitchFamily="50" charset="-127"/>
              </a:rPr>
              <a:t>. export JAVA_HOME="/user/</a:t>
            </a:r>
            <a:r>
              <a:rPr lang="en-US" altLang="ko-KR" b="0" dirty="0" err="1">
                <a:latin typeface="굴림" pitchFamily="50" charset="-127"/>
              </a:rPr>
              <a:t>jdk</a:t>
            </a:r>
            <a:r>
              <a:rPr lang="en-US" altLang="ko-KR" b="0" dirty="0">
                <a:latin typeface="굴림" pitchFamily="50" charset="-127"/>
              </a:rPr>
              <a:t>"  // bash </a:t>
            </a:r>
            <a:r>
              <a:rPr lang="ko-KR" altLang="en-US" b="0" dirty="0">
                <a:latin typeface="굴림" pitchFamily="50" charset="-127"/>
              </a:rPr>
              <a:t>계열</a:t>
            </a:r>
          </a:p>
          <a:p>
            <a:pPr eaLnBrk="1" hangingPunct="1"/>
            <a:endParaRPr lang="ko-KR" altLang="en-US" b="0" dirty="0">
              <a:latin typeface="굴림" pitchFamily="50" charset="-127"/>
            </a:endParaRPr>
          </a:p>
          <a:p>
            <a:pPr eaLnBrk="1" hangingPunct="1"/>
            <a:r>
              <a:rPr lang="ko-KR" altLang="en-US" b="0" dirty="0">
                <a:latin typeface="굴림" pitchFamily="50" charset="-127"/>
              </a:rPr>
              <a:t>      </a:t>
            </a:r>
            <a:r>
              <a:rPr lang="en-US" altLang="ko-KR" b="0" dirty="0">
                <a:latin typeface="굴림" pitchFamily="50" charset="-127"/>
              </a:rPr>
              <a:t>. set      JAVA_HOME="/user/</a:t>
            </a:r>
            <a:r>
              <a:rPr lang="en-US" altLang="ko-KR" b="0" dirty="0" err="1">
                <a:latin typeface="굴림" pitchFamily="50" charset="-127"/>
              </a:rPr>
              <a:t>jdk</a:t>
            </a:r>
            <a:r>
              <a:rPr lang="en-US" altLang="ko-KR" b="0" dirty="0">
                <a:latin typeface="굴림" pitchFamily="50" charset="-127"/>
              </a:rPr>
              <a:t>" // </a:t>
            </a:r>
            <a:r>
              <a:rPr lang="en-US" altLang="ko-KR" b="0" dirty="0" err="1">
                <a:latin typeface="굴림" pitchFamily="50" charset="-127"/>
              </a:rPr>
              <a:t>csh</a:t>
            </a:r>
            <a:r>
              <a:rPr lang="en-US" altLang="ko-KR" b="0" dirty="0">
                <a:latin typeface="굴림" pitchFamily="50" charset="-127"/>
              </a:rPr>
              <a:t>  </a:t>
            </a:r>
            <a:r>
              <a:rPr lang="ko-KR" altLang="en-US" b="0" dirty="0">
                <a:latin typeface="굴림" pitchFamily="50" charset="-127"/>
              </a:rPr>
              <a:t>계열</a:t>
            </a:r>
          </a:p>
          <a:p>
            <a:pPr eaLnBrk="1" hangingPunct="1"/>
            <a:endParaRPr lang="ko-KR" altLang="en-US" b="0" dirty="0">
              <a:latin typeface="굴림" pitchFamily="50" charset="-127"/>
            </a:endParaRPr>
          </a:p>
          <a:p>
            <a:pPr eaLnBrk="1" hangingPunct="1"/>
            <a:r>
              <a:rPr lang="ko-KR" altLang="en-US" b="0" dirty="0">
                <a:latin typeface="굴림" pitchFamily="50" charset="-127"/>
              </a:rPr>
              <a:t>        </a:t>
            </a:r>
            <a:r>
              <a:rPr lang="en-US" altLang="ko-KR" b="0" dirty="0">
                <a:latin typeface="굴림" pitchFamily="50" charset="-127"/>
              </a:rPr>
              <a:t>// </a:t>
            </a:r>
            <a:r>
              <a:rPr lang="ko-KR" altLang="en-US" b="0" dirty="0">
                <a:latin typeface="굴림" pitchFamily="50" charset="-127"/>
              </a:rPr>
              <a:t>설치</a:t>
            </a:r>
            <a:r>
              <a:rPr lang="en-US" altLang="ko-KR" b="0" dirty="0">
                <a:latin typeface="굴림" pitchFamily="50" charset="-127"/>
              </a:rPr>
              <a:t>/</a:t>
            </a:r>
            <a:r>
              <a:rPr lang="ko-KR" altLang="en-US" b="0" dirty="0" err="1">
                <a:latin typeface="굴림" pitchFamily="50" charset="-127"/>
              </a:rPr>
              <a:t>패치시</a:t>
            </a:r>
            <a:r>
              <a:rPr lang="ko-KR" altLang="en-US" b="0" dirty="0">
                <a:latin typeface="굴림" pitchFamily="50" charset="-127"/>
              </a:rPr>
              <a:t> </a:t>
            </a:r>
            <a:r>
              <a:rPr lang="en-US" altLang="ko-KR" b="0" dirty="0" err="1">
                <a:latin typeface="굴림" pitchFamily="50" charset="-127"/>
              </a:rPr>
              <a:t>installanywhere</a:t>
            </a:r>
            <a:r>
              <a:rPr lang="ko-KR" altLang="en-US" b="0" dirty="0">
                <a:latin typeface="굴림" pitchFamily="50" charset="-127"/>
              </a:rPr>
              <a:t>가 사용하는 시스템 </a:t>
            </a:r>
            <a:r>
              <a:rPr lang="ko-KR" altLang="en-US" b="0" dirty="0" smtClean="0">
                <a:latin typeface="굴림" pitchFamily="50" charset="-127"/>
              </a:rPr>
              <a:t>변수</a:t>
            </a:r>
            <a:r>
              <a:rPr lang="en-US" altLang="ko-KR" b="0" dirty="0" smtClean="0">
                <a:latin typeface="굴림" pitchFamily="50" charset="-127"/>
              </a:rPr>
              <a:t>.</a:t>
            </a:r>
            <a:endParaRPr lang="en-US" altLang="ko-KR" b="0" dirty="0">
              <a:latin typeface="굴림" pitchFamily="50" charset="-127"/>
            </a:endParaRPr>
          </a:p>
          <a:p>
            <a:pPr eaLnBrk="1" hangingPunct="1"/>
            <a:endParaRPr lang="en-US" altLang="ko-KR" b="0" dirty="0">
              <a:latin typeface="굴림" pitchFamily="50" charset="-127"/>
            </a:endParaRPr>
          </a:p>
          <a:p>
            <a:pPr eaLnBrk="1" hangingPunct="1"/>
            <a:r>
              <a:rPr lang="en-US" altLang="ko-KR" b="0" dirty="0">
                <a:latin typeface="굴림" pitchFamily="50" charset="-127"/>
              </a:rPr>
              <a:t>     </a:t>
            </a:r>
          </a:p>
          <a:p>
            <a:pPr eaLnBrk="1" hangingPunct="1"/>
            <a:endParaRPr lang="en-US" altLang="ko-KR" b="0" dirty="0">
              <a:latin typeface="굴림" pitchFamily="50" charset="-127"/>
            </a:endParaRPr>
          </a:p>
          <a:p>
            <a:pPr eaLnBrk="1" hangingPunct="1"/>
            <a:r>
              <a:rPr lang="en-US" altLang="ko-KR" b="0" dirty="0">
                <a:latin typeface="굴림" pitchFamily="50" charset="-127"/>
              </a:rPr>
              <a:t> </a:t>
            </a:r>
          </a:p>
          <a:p>
            <a:pPr eaLnBrk="1" hangingPunct="1"/>
            <a:endParaRPr lang="en-US" altLang="ko-KR" b="0" dirty="0">
              <a:latin typeface="굴림" pitchFamily="50" charset="-127"/>
            </a:endParaRPr>
          </a:p>
          <a:p>
            <a:pPr eaLnBrk="1" hangingPunct="1"/>
            <a:r>
              <a:rPr lang="en-US" altLang="ko-KR" b="0" dirty="0" smtClean="0">
                <a:latin typeface="굴림" pitchFamily="50" charset="-127"/>
              </a:rPr>
              <a:t>3) </a:t>
            </a:r>
            <a:r>
              <a:rPr lang="ko-KR" altLang="en-US" b="0" dirty="0">
                <a:latin typeface="굴림" pitchFamily="50" charset="-127"/>
              </a:rPr>
              <a:t>실행</a:t>
            </a:r>
            <a:r>
              <a:rPr lang="en-US" altLang="ko-KR" b="0" dirty="0" smtClean="0">
                <a:latin typeface="굴림" pitchFamily="50" charset="-127"/>
              </a:rPr>
              <a:t>(</a:t>
            </a:r>
            <a:r>
              <a:rPr lang="en-US" altLang="ko-KR" b="0" dirty="0" err="1" smtClean="0">
                <a:latin typeface="굴림" pitchFamily="50" charset="-127"/>
              </a:rPr>
              <a:t>patch.bin</a:t>
            </a:r>
            <a:r>
              <a:rPr lang="en-US" altLang="ko-KR" b="0" dirty="0">
                <a:latin typeface="굴림" pitchFamily="50" charset="-127"/>
              </a:rPr>
              <a:t>) </a:t>
            </a:r>
            <a:r>
              <a:rPr lang="ko-KR" altLang="en-US" b="0" dirty="0">
                <a:latin typeface="굴림" pitchFamily="50" charset="-127"/>
              </a:rPr>
              <a:t>파일에 실행권한을 </a:t>
            </a:r>
            <a:r>
              <a:rPr lang="ko-KR" altLang="en-US" b="0" dirty="0" smtClean="0">
                <a:latin typeface="굴림" pitchFamily="50" charset="-127"/>
              </a:rPr>
              <a:t>부여</a:t>
            </a:r>
            <a:r>
              <a:rPr lang="en-US" altLang="ko-KR" b="0" dirty="0" smtClean="0">
                <a:latin typeface="굴림" pitchFamily="50" charset="-127"/>
              </a:rPr>
              <a:t>. </a:t>
            </a:r>
            <a:endParaRPr lang="en-US" altLang="ko-KR" b="0" dirty="0">
              <a:latin typeface="굴림" pitchFamily="50" charset="-127"/>
            </a:endParaRPr>
          </a:p>
          <a:p>
            <a:pPr eaLnBrk="1" hangingPunct="1"/>
            <a:endParaRPr lang="en-US" altLang="ko-KR" b="0" dirty="0">
              <a:latin typeface="굴림" pitchFamily="50" charset="-127"/>
            </a:endParaRPr>
          </a:p>
          <a:p>
            <a:pPr eaLnBrk="1" hangingPunct="1"/>
            <a:r>
              <a:rPr lang="en-US" altLang="ko-KR" b="0" dirty="0">
                <a:latin typeface="굴림" pitchFamily="50" charset="-127"/>
              </a:rPr>
              <a:t>      </a:t>
            </a:r>
            <a:r>
              <a:rPr lang="en-US" altLang="ko-KR" b="0" dirty="0" err="1">
                <a:latin typeface="굴림" pitchFamily="50" charset="-127"/>
              </a:rPr>
              <a:t>chmod</a:t>
            </a:r>
            <a:r>
              <a:rPr lang="en-US" altLang="ko-KR" b="0" dirty="0">
                <a:latin typeface="굴림" pitchFamily="50" charset="-127"/>
              </a:rPr>
              <a:t> 755 </a:t>
            </a:r>
            <a:r>
              <a:rPr lang="en-US" altLang="ko-KR" b="0" dirty="0" err="1" smtClean="0">
                <a:latin typeface="굴림" pitchFamily="50" charset="-127"/>
              </a:rPr>
              <a:t>patch.bin</a:t>
            </a:r>
            <a:endParaRPr lang="en-US" altLang="ko-KR" b="0" dirty="0">
              <a:latin typeface="굴림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44487" y="1504662"/>
            <a:ext cx="460851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/>
            <a:r>
              <a:rPr lang="en-US" altLang="ko-KR" b="0" dirty="0" smtClean="0">
                <a:latin typeface="굴림" pitchFamily="50" charset="-127"/>
              </a:rPr>
              <a:t>1) </a:t>
            </a:r>
            <a:r>
              <a:rPr lang="ko-KR" altLang="en-US" b="0" dirty="0">
                <a:latin typeface="굴림" pitchFamily="50" charset="-127"/>
              </a:rPr>
              <a:t>압축파일을 </a:t>
            </a:r>
            <a:r>
              <a:rPr lang="en-US" altLang="ko-KR" b="0" dirty="0">
                <a:latin typeface="굴림" pitchFamily="50" charset="-127"/>
              </a:rPr>
              <a:t>temp </a:t>
            </a:r>
            <a:r>
              <a:rPr lang="ko-KR" altLang="en-US" b="0" dirty="0" err="1" smtClean="0">
                <a:latin typeface="굴림" pitchFamily="50" charset="-127"/>
              </a:rPr>
              <a:t>디렉토리에</a:t>
            </a:r>
            <a:r>
              <a:rPr lang="ko-KR" altLang="en-US" b="0" dirty="0" smtClean="0">
                <a:latin typeface="굴림" pitchFamily="50" charset="-127"/>
              </a:rPr>
              <a:t> 해제</a:t>
            </a:r>
            <a:r>
              <a:rPr lang="en-US" altLang="ko-KR" b="0" dirty="0" smtClean="0">
                <a:latin typeface="굴림" pitchFamily="50" charset="-127"/>
              </a:rPr>
              <a:t>. </a:t>
            </a:r>
            <a:endParaRPr lang="en-US" altLang="ko-KR" b="0" dirty="0">
              <a:latin typeface="굴림" pitchFamily="50" charset="-127"/>
            </a:endParaRPr>
          </a:p>
          <a:p>
            <a:pPr eaLnBrk="1" hangingPunct="1"/>
            <a:endParaRPr lang="en-US" altLang="ko-KR" b="0" dirty="0">
              <a:latin typeface="굴림" pitchFamily="50" charset="-127"/>
            </a:endParaRPr>
          </a:p>
          <a:p>
            <a:pPr eaLnBrk="1" hangingPunct="1"/>
            <a:r>
              <a:rPr lang="en-US" altLang="ko-KR" b="0" dirty="0">
                <a:latin typeface="굴림" pitchFamily="50" charset="-127"/>
              </a:rPr>
              <a:t>     +- </a:t>
            </a:r>
            <a:r>
              <a:rPr lang="en-US" altLang="ko-KR" b="0" dirty="0" err="1" smtClean="0">
                <a:latin typeface="굴림" pitchFamily="50" charset="-127"/>
              </a:rPr>
              <a:t>InstData</a:t>
            </a:r>
            <a:r>
              <a:rPr lang="en-US" altLang="ko-KR" b="0" dirty="0">
                <a:latin typeface="굴림" pitchFamily="50" charset="-127"/>
              </a:rPr>
              <a:t>(</a:t>
            </a:r>
            <a:r>
              <a:rPr lang="ko-KR" altLang="en-US" b="0" dirty="0" err="1">
                <a:latin typeface="굴림" pitchFamily="50" charset="-127"/>
              </a:rPr>
              <a:t>디렉토리</a:t>
            </a:r>
            <a:r>
              <a:rPr lang="en-US" altLang="ko-KR" b="0" dirty="0">
                <a:latin typeface="굴림" pitchFamily="50" charset="-127"/>
              </a:rPr>
              <a:t>)</a:t>
            </a:r>
          </a:p>
          <a:p>
            <a:pPr eaLnBrk="1" hangingPunct="1"/>
            <a:endParaRPr lang="en-US" altLang="ko-KR" b="0" dirty="0">
              <a:latin typeface="굴림" pitchFamily="50" charset="-127"/>
            </a:endParaRPr>
          </a:p>
          <a:p>
            <a:pPr lvl="1"/>
            <a:r>
              <a:rPr lang="en-US" altLang="ko-KR" b="0" dirty="0">
                <a:latin typeface="굴림" pitchFamily="50" charset="-127"/>
              </a:rPr>
              <a:t>     +- Linux(</a:t>
            </a:r>
            <a:r>
              <a:rPr lang="ko-KR" altLang="en-US" b="0" dirty="0" err="1">
                <a:latin typeface="굴림" pitchFamily="50" charset="-127"/>
              </a:rPr>
              <a:t>디렉토리</a:t>
            </a:r>
            <a:r>
              <a:rPr lang="en-US" altLang="ko-KR" b="0" dirty="0">
                <a:latin typeface="굴림" pitchFamily="50" charset="-127"/>
              </a:rPr>
              <a:t>)</a:t>
            </a:r>
          </a:p>
          <a:p>
            <a:pPr lvl="1"/>
            <a:endParaRPr lang="en-US" altLang="ko-KR" b="0" dirty="0">
              <a:latin typeface="굴림" pitchFamily="50" charset="-127"/>
            </a:endParaRPr>
          </a:p>
          <a:p>
            <a:pPr lvl="1"/>
            <a:r>
              <a:rPr lang="en-US" altLang="ko-KR" b="0" dirty="0">
                <a:latin typeface="굴림" pitchFamily="50" charset="-127"/>
              </a:rPr>
              <a:t>     |      `- </a:t>
            </a:r>
            <a:r>
              <a:rPr lang="en-US" altLang="ko-KR" b="0" dirty="0" err="1" smtClean="0">
                <a:latin typeface="굴림" pitchFamily="50" charset="-127"/>
              </a:rPr>
              <a:t>patch.bin</a:t>
            </a:r>
            <a:r>
              <a:rPr lang="en-US" altLang="ko-KR" b="0" dirty="0">
                <a:latin typeface="굴림" pitchFamily="50" charset="-127"/>
              </a:rPr>
              <a:t>(</a:t>
            </a:r>
            <a:r>
              <a:rPr lang="ko-KR" altLang="en-US" b="0" dirty="0">
                <a:latin typeface="굴림" pitchFamily="50" charset="-127"/>
              </a:rPr>
              <a:t>실행파일</a:t>
            </a:r>
            <a:r>
              <a:rPr lang="en-US" altLang="ko-KR" b="0" dirty="0">
                <a:latin typeface="굴림" pitchFamily="50" charset="-127"/>
              </a:rPr>
              <a:t>)</a:t>
            </a:r>
          </a:p>
          <a:p>
            <a:pPr lvl="1"/>
            <a:endParaRPr lang="en-US" altLang="ko-KR" b="0" dirty="0">
              <a:latin typeface="굴림" pitchFamily="50" charset="-127"/>
            </a:endParaRPr>
          </a:p>
          <a:p>
            <a:pPr lvl="1"/>
            <a:r>
              <a:rPr lang="en-US" altLang="ko-KR" b="0" dirty="0">
                <a:latin typeface="굴림" pitchFamily="50" charset="-127"/>
              </a:rPr>
              <a:t>     +- </a:t>
            </a:r>
            <a:r>
              <a:rPr lang="en-US" altLang="ko-KR" b="0" dirty="0" err="1">
                <a:latin typeface="굴림" pitchFamily="50" charset="-127"/>
              </a:rPr>
              <a:t>Soraris</a:t>
            </a:r>
            <a:r>
              <a:rPr lang="en-US" altLang="ko-KR" b="0" dirty="0">
                <a:latin typeface="굴림" pitchFamily="50" charset="-127"/>
              </a:rPr>
              <a:t>(</a:t>
            </a:r>
            <a:r>
              <a:rPr lang="ko-KR" altLang="en-US" b="0" dirty="0" err="1">
                <a:latin typeface="굴림" pitchFamily="50" charset="-127"/>
              </a:rPr>
              <a:t>디렉토리</a:t>
            </a:r>
            <a:r>
              <a:rPr lang="en-US" altLang="ko-KR" b="0" dirty="0">
                <a:latin typeface="굴림" pitchFamily="50" charset="-127"/>
              </a:rPr>
              <a:t>)</a:t>
            </a:r>
          </a:p>
          <a:p>
            <a:pPr lvl="1"/>
            <a:endParaRPr lang="en-US" altLang="ko-KR" b="0" dirty="0">
              <a:latin typeface="굴림" pitchFamily="50" charset="-127"/>
            </a:endParaRPr>
          </a:p>
          <a:p>
            <a:pPr lvl="1"/>
            <a:r>
              <a:rPr lang="en-US" altLang="ko-KR" b="0" dirty="0">
                <a:latin typeface="굴림" pitchFamily="50" charset="-127"/>
              </a:rPr>
              <a:t>     |      `- </a:t>
            </a:r>
            <a:r>
              <a:rPr lang="en-US" altLang="ko-KR" b="0" dirty="0" err="1" smtClean="0">
                <a:latin typeface="굴림" pitchFamily="50" charset="-127"/>
              </a:rPr>
              <a:t>patch.bin</a:t>
            </a:r>
            <a:r>
              <a:rPr lang="en-US" altLang="ko-KR" b="0" dirty="0">
                <a:latin typeface="굴림" pitchFamily="50" charset="-127"/>
              </a:rPr>
              <a:t>(</a:t>
            </a:r>
            <a:r>
              <a:rPr lang="ko-KR" altLang="en-US" b="0" dirty="0">
                <a:latin typeface="굴림" pitchFamily="50" charset="-127"/>
              </a:rPr>
              <a:t>실행파일</a:t>
            </a:r>
            <a:r>
              <a:rPr lang="en-US" altLang="ko-KR" b="0" dirty="0">
                <a:latin typeface="굴림" pitchFamily="50" charset="-127"/>
              </a:rPr>
              <a:t>)</a:t>
            </a:r>
          </a:p>
          <a:p>
            <a:pPr lvl="1"/>
            <a:endParaRPr lang="en-US" altLang="ko-KR" b="0" dirty="0">
              <a:latin typeface="굴림" pitchFamily="50" charset="-127"/>
            </a:endParaRPr>
          </a:p>
          <a:p>
            <a:pPr lvl="1"/>
            <a:r>
              <a:rPr lang="en-US" altLang="ko-KR" b="0" dirty="0">
                <a:latin typeface="굴림" pitchFamily="50" charset="-127"/>
              </a:rPr>
              <a:t>     +- HPUX(</a:t>
            </a:r>
            <a:r>
              <a:rPr lang="ko-KR" altLang="en-US" b="0" dirty="0" err="1">
                <a:latin typeface="굴림" pitchFamily="50" charset="-127"/>
              </a:rPr>
              <a:t>디렉토리</a:t>
            </a:r>
            <a:r>
              <a:rPr lang="en-US" altLang="ko-KR" b="0" dirty="0">
                <a:latin typeface="굴림" pitchFamily="50" charset="-127"/>
              </a:rPr>
              <a:t>)</a:t>
            </a:r>
          </a:p>
          <a:p>
            <a:pPr lvl="1"/>
            <a:endParaRPr lang="en-US" altLang="ko-KR" b="0" dirty="0">
              <a:latin typeface="굴림" pitchFamily="50" charset="-127"/>
            </a:endParaRPr>
          </a:p>
          <a:p>
            <a:pPr lvl="1"/>
            <a:r>
              <a:rPr lang="en-US" altLang="ko-KR" b="0" dirty="0">
                <a:latin typeface="굴림" pitchFamily="50" charset="-127"/>
              </a:rPr>
              <a:t>     |      `- </a:t>
            </a:r>
            <a:r>
              <a:rPr lang="en-US" altLang="ko-KR" b="0" dirty="0" err="1" smtClean="0">
                <a:latin typeface="굴림" pitchFamily="50" charset="-127"/>
              </a:rPr>
              <a:t>patch.bin</a:t>
            </a:r>
            <a:r>
              <a:rPr lang="en-US" altLang="ko-KR" b="0" dirty="0">
                <a:latin typeface="굴림" pitchFamily="50" charset="-127"/>
              </a:rPr>
              <a:t>(</a:t>
            </a:r>
            <a:r>
              <a:rPr lang="ko-KR" altLang="en-US" b="0" dirty="0">
                <a:latin typeface="굴림" pitchFamily="50" charset="-127"/>
              </a:rPr>
              <a:t>실행파일</a:t>
            </a:r>
            <a:r>
              <a:rPr lang="en-US" altLang="ko-KR" b="0" dirty="0">
                <a:latin typeface="굴림" pitchFamily="50" charset="-127"/>
              </a:rPr>
              <a:t>)</a:t>
            </a:r>
          </a:p>
          <a:p>
            <a:pPr eaLnBrk="1" hangingPunct="1"/>
            <a:endParaRPr lang="en-US" altLang="ko-KR" b="0" dirty="0">
              <a:latin typeface="굴림" pitchFamily="50" charset="-127"/>
            </a:endParaRPr>
          </a:p>
          <a:p>
            <a:pPr eaLnBrk="1" hangingPunct="1"/>
            <a:r>
              <a:rPr lang="en-US" altLang="ko-KR" b="0" dirty="0">
                <a:latin typeface="굴림" pitchFamily="50" charset="-127"/>
              </a:rPr>
              <a:t>     +- Windows(</a:t>
            </a:r>
            <a:r>
              <a:rPr lang="ko-KR" altLang="en-US" b="0" dirty="0" err="1">
                <a:latin typeface="굴림" pitchFamily="50" charset="-127"/>
              </a:rPr>
              <a:t>디렉토리</a:t>
            </a:r>
            <a:r>
              <a:rPr lang="en-US" altLang="ko-KR" b="0" dirty="0">
                <a:latin typeface="굴림" pitchFamily="50" charset="-127"/>
              </a:rPr>
              <a:t>)</a:t>
            </a:r>
          </a:p>
          <a:p>
            <a:pPr eaLnBrk="1" hangingPunct="1"/>
            <a:endParaRPr lang="en-US" altLang="ko-KR" b="0" dirty="0">
              <a:latin typeface="굴림" pitchFamily="50" charset="-127"/>
            </a:endParaRPr>
          </a:p>
          <a:p>
            <a:pPr eaLnBrk="1" hangingPunct="1"/>
            <a:r>
              <a:rPr lang="en-US" altLang="ko-KR" b="0" dirty="0">
                <a:latin typeface="굴림" pitchFamily="50" charset="-127"/>
              </a:rPr>
              <a:t>      `- </a:t>
            </a:r>
            <a:r>
              <a:rPr lang="ko-KR" altLang="en-US" b="0" dirty="0">
                <a:latin typeface="굴림" pitchFamily="50" charset="-127"/>
              </a:rPr>
              <a:t>기타 </a:t>
            </a:r>
            <a:r>
              <a:rPr lang="ko-KR" altLang="en-US" b="0" dirty="0" smtClean="0">
                <a:latin typeface="굴림" pitchFamily="50" charset="-127"/>
              </a:rPr>
              <a:t>파일들</a:t>
            </a:r>
            <a:endParaRPr lang="en-US" altLang="ko-KR" b="0" dirty="0" smtClean="0">
              <a:latin typeface="굴림" pitchFamily="50" charset="-127"/>
            </a:endParaRPr>
          </a:p>
          <a:p>
            <a:pPr eaLnBrk="1" hangingPunct="1"/>
            <a:endParaRPr lang="en-US" altLang="ko-KR" b="0" dirty="0">
              <a:latin typeface="굴림" pitchFamily="50" charset="-127"/>
            </a:endParaRPr>
          </a:p>
          <a:p>
            <a:pPr eaLnBrk="1" hangingPunct="1"/>
            <a:endParaRPr lang="en-US" altLang="ko-KR" b="0" dirty="0" smtClean="0">
              <a:latin typeface="굴림" pitchFamily="50" charset="-127"/>
            </a:endParaRPr>
          </a:p>
          <a:p>
            <a:pPr eaLnBrk="1" hangingPunct="1"/>
            <a:r>
              <a:rPr lang="en-US" altLang="ko-KR">
                <a:solidFill>
                  <a:srgbClr val="FF0000"/>
                </a:solidFill>
                <a:latin typeface="굴림" pitchFamily="50" charset="-127"/>
              </a:rPr>
              <a:t> </a:t>
            </a:r>
            <a:r>
              <a:rPr lang="en-US" altLang="ko-KR" smtClean="0">
                <a:solidFill>
                  <a:srgbClr val="FF0000"/>
                </a:solidFill>
                <a:latin typeface="굴림" pitchFamily="50" charset="-127"/>
              </a:rPr>
              <a:t>    ※ </a:t>
            </a:r>
            <a:r>
              <a:rPr lang="en-US" altLang="ko-KR" dirty="0" err="1">
                <a:solidFill>
                  <a:srgbClr val="FF0000"/>
                </a:solidFill>
                <a:latin typeface="굴림" pitchFamily="50" charset="-127"/>
              </a:rPr>
              <a:t>unix</a:t>
            </a:r>
            <a:r>
              <a:rPr lang="en-US" altLang="ko-KR" dirty="0">
                <a:solidFill>
                  <a:srgbClr val="FF0000"/>
                </a:solidFill>
                <a:latin typeface="굴림" pitchFamily="50" charset="-127"/>
              </a:rPr>
              <a:t> </a:t>
            </a:r>
            <a:r>
              <a:rPr lang="ko-KR" altLang="en-US" dirty="0">
                <a:solidFill>
                  <a:srgbClr val="FF0000"/>
                </a:solidFill>
                <a:latin typeface="굴림" pitchFamily="50" charset="-127"/>
              </a:rPr>
              <a:t>계열용으로 별도의 압축파일 제공됨</a:t>
            </a:r>
            <a:endParaRPr lang="ko-KR" altLang="en-US" b="0" dirty="0">
              <a:latin typeface="굴림" pitchFamily="50" charset="-127"/>
            </a:endParaRP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>
          <a:xfrm>
            <a:off x="344488" y="296863"/>
            <a:ext cx="9288462" cy="576262"/>
          </a:xfrm>
        </p:spPr>
        <p:txBody>
          <a:bodyPr/>
          <a:lstStyle/>
          <a:p>
            <a:pPr marL="342900" indent="-342900"/>
            <a:r>
              <a:rPr lang="en-US" altLang="ko-KR" sz="2000" dirty="0">
                <a:latin typeface="굴림" pitchFamily="50" charset="-127"/>
                <a:ea typeface="굴림" pitchFamily="50" charset="-127"/>
              </a:rPr>
              <a:t>5</a:t>
            </a:r>
            <a:r>
              <a:rPr lang="en-US" altLang="ko-KR" sz="2000" dirty="0" smtClean="0">
                <a:latin typeface="굴림" pitchFamily="50" charset="-127"/>
                <a:ea typeface="굴림" pitchFamily="50" charset="-127"/>
              </a:rPr>
              <a:t>. RESORT for Java Patch </a:t>
            </a:r>
            <a:endParaRPr lang="ko-KR" altLang="ko-KR" sz="2000" dirty="0"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82075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buFont typeface="Wingdings" pitchFamily="2" charset="2"/>
              <a:buChar char="•"/>
              <a:defRPr kumimoji="1" sz="14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</a:defRPr>
            </a:lvl1pPr>
            <a:lvl2pPr marL="742950" indent="-285750" eaLnBrk="0" hangingPunct="0">
              <a:spcBef>
                <a:spcPct val="20000"/>
              </a:spcBef>
              <a:buFont typeface="Optima" pitchFamily="2" charset="2"/>
              <a:buChar char="–"/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2pPr>
            <a:lvl3pPr marL="1143000" indent="-228600" eaLnBrk="0" hangingPunct="0">
              <a:spcBef>
                <a:spcPct val="20000"/>
              </a:spcBef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3pPr>
            <a:lvl4pPr marL="1600200" indent="-228600" eaLnBrk="0" hangingPunct="0">
              <a:spcBef>
                <a:spcPct val="20000"/>
              </a:spcBef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9pPr>
          </a:lstStyle>
          <a:p>
            <a:pPr>
              <a:buFontTx/>
              <a:buNone/>
            </a:pPr>
            <a:fld id="{53F033F1-423F-4756-AC98-7E199DE51897}" type="slidenum">
              <a:rPr kumimoji="0" lang="en-GB" altLang="ko-KR" sz="1200" smtClean="0">
                <a:solidFill>
                  <a:schemeClr val="bg1"/>
                </a:solidFill>
                <a:ea typeface="굴림" pitchFamily="50" charset="-127"/>
              </a:rPr>
              <a:pPr>
                <a:buFontTx/>
                <a:buNone/>
              </a:pPr>
              <a:t>24</a:t>
            </a:fld>
            <a:endParaRPr kumimoji="0" lang="en-GB" altLang="ko-KR" sz="1200" smtClean="0">
              <a:solidFill>
                <a:schemeClr val="bg1"/>
              </a:solidFill>
              <a:ea typeface="굴림" pitchFamily="50" charset="-127"/>
            </a:endParaRPr>
          </a:p>
        </p:txBody>
      </p:sp>
      <p:sp>
        <p:nvSpPr>
          <p:cNvPr id="9220" name="Text Box 5"/>
          <p:cNvSpPr txBox="1">
            <a:spLocks noChangeArrowheads="1"/>
          </p:cNvSpPr>
          <p:nvPr/>
        </p:nvSpPr>
        <p:spPr bwMode="gray">
          <a:xfrm>
            <a:off x="6411317" y="4787066"/>
            <a:ext cx="90011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buFont typeface="Wingdings" pitchFamily="2" charset="2"/>
              <a:buChar char="•"/>
              <a:defRPr kumimoji="1" sz="14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</a:defRPr>
            </a:lvl1pPr>
            <a:lvl2pPr marL="742950" indent="-285750" eaLnBrk="0" hangingPunct="0">
              <a:spcBef>
                <a:spcPct val="20000"/>
              </a:spcBef>
              <a:buFont typeface="Optima" pitchFamily="2" charset="2"/>
              <a:buChar char="–"/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2pPr>
            <a:lvl3pPr marL="1143000" indent="-228600" eaLnBrk="0" hangingPunct="0">
              <a:spcBef>
                <a:spcPct val="20000"/>
              </a:spcBef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3pPr>
            <a:lvl4pPr marL="1600200" indent="-228600" eaLnBrk="0" hangingPunct="0">
              <a:spcBef>
                <a:spcPct val="20000"/>
              </a:spcBef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9pPr>
          </a:lstStyle>
          <a:p>
            <a:pPr marL="0" indent="0" eaLnBrk="1" hangingPunct="1">
              <a:spcBef>
                <a:spcPct val="50000"/>
              </a:spcBef>
              <a:buNone/>
            </a:pPr>
            <a:r>
              <a:rPr lang="el-GR" altLang="ko-KR" sz="1800" dirty="0" smtClean="0">
                <a:latin typeface="가는각진제목체" pitchFamily="18" charset="-127"/>
                <a:ea typeface="굴림" pitchFamily="50" charset="-127"/>
              </a:rPr>
              <a:t>Ο</a:t>
            </a:r>
            <a:r>
              <a:rPr lang="ko-KR" altLang="ko-KR" sz="1800" dirty="0" smtClean="0">
                <a:latin typeface="가는각진제목체" pitchFamily="18" charset="-127"/>
                <a:ea typeface="굴림" pitchFamily="50" charset="-127"/>
              </a:rPr>
              <a:t>제품 </a:t>
            </a:r>
            <a:r>
              <a:rPr lang="ko-KR" altLang="ko-KR" sz="1800" dirty="0">
                <a:latin typeface="가는각진제목체" pitchFamily="18" charset="-127"/>
                <a:ea typeface="굴림" pitchFamily="50" charset="-127"/>
              </a:rPr>
              <a:t>구성 및 설치 환경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527651" y="4556085"/>
            <a:ext cx="7500937" cy="4159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  <a:buFont typeface="Wingdings" pitchFamily="2" charset="2"/>
              <a:buChar char="§"/>
              <a:defRPr/>
            </a:pPr>
            <a:r>
              <a:rPr lang="ko-KR" altLang="en-US" sz="1400" b="0" dirty="0">
                <a:latin typeface="+mn-ea"/>
                <a:ea typeface="+mn-ea"/>
              </a:rPr>
              <a:t> 설치 파일 정보</a:t>
            </a:r>
          </a:p>
        </p:txBody>
      </p:sp>
      <p:sp>
        <p:nvSpPr>
          <p:cNvPr id="4" name="직사각형 3"/>
          <p:cNvSpPr/>
          <p:nvPr/>
        </p:nvSpPr>
        <p:spPr bwMode="auto">
          <a:xfrm>
            <a:off x="344488" y="1340768"/>
            <a:ext cx="4608512" cy="505719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Optima" pitchFamily="2" charset="2"/>
              <a:ea typeface="가는각진제목체" pitchFamily="18" charset="-127"/>
              <a:cs typeface="굴림" pitchFamily="50" charset="-127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4953000" y="1340768"/>
            <a:ext cx="4752529" cy="506287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en-US" altLang="ko-KR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Optima" pitchFamily="2" charset="2"/>
              <a:ea typeface="가는각진제목체" pitchFamily="18" charset="-127"/>
              <a:cs typeface="굴림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4488" y="908720"/>
            <a:ext cx="93610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itchFamily="2" charset="2"/>
              <a:buChar char="u"/>
            </a:pPr>
            <a:r>
              <a:rPr lang="en-US" altLang="ko-KR" sz="1600" dirty="0" smtClean="0">
                <a:latin typeface="굴림" pitchFamily="50" charset="-127"/>
              </a:rPr>
              <a:t> </a:t>
            </a:r>
            <a:r>
              <a:rPr lang="en-US" altLang="ko-KR" sz="1600" dirty="0">
                <a:latin typeface="굴림" pitchFamily="50" charset="-127"/>
              </a:rPr>
              <a:t>RESORT Patch </a:t>
            </a:r>
            <a:r>
              <a:rPr lang="en-US" altLang="ko-KR" sz="1600" dirty="0" smtClean="0">
                <a:latin typeface="굴림" pitchFamily="50" charset="-127"/>
              </a:rPr>
              <a:t>(</a:t>
            </a:r>
            <a:r>
              <a:rPr lang="en-US" altLang="ko-KR" sz="1600" dirty="0">
                <a:latin typeface="굴림" pitchFamily="50" charset="-127"/>
              </a:rPr>
              <a:t>only </a:t>
            </a:r>
            <a:r>
              <a:rPr lang="ko-KR" altLang="en-US" sz="1600" dirty="0">
                <a:latin typeface="굴림" pitchFamily="50" charset="-127"/>
              </a:rPr>
              <a:t>인증서버</a:t>
            </a:r>
            <a:r>
              <a:rPr lang="ko-KR" altLang="en-US" sz="1600" dirty="0" smtClean="0">
                <a:latin typeface="굴림" pitchFamily="50" charset="-127"/>
              </a:rPr>
              <a:t> </a:t>
            </a:r>
            <a:r>
              <a:rPr lang="en-US" altLang="ko-KR" sz="1600" dirty="0" smtClean="0">
                <a:latin typeface="굴림" pitchFamily="50" charset="-127"/>
              </a:rPr>
              <a:t>– </a:t>
            </a:r>
            <a:r>
              <a:rPr lang="en-US" altLang="ko-KR" sz="1600" dirty="0" err="1" smtClean="0">
                <a:latin typeface="굴림" pitchFamily="50" charset="-127"/>
              </a:rPr>
              <a:t>unix</a:t>
            </a:r>
            <a:r>
              <a:rPr lang="en-US" altLang="ko-KR" sz="1600" dirty="0" smtClean="0">
                <a:latin typeface="굴림" pitchFamily="50" charset="-127"/>
              </a:rPr>
              <a:t> </a:t>
            </a:r>
            <a:r>
              <a:rPr lang="ko-KR" altLang="en-US" sz="1600" dirty="0" smtClean="0">
                <a:latin typeface="굴림" pitchFamily="50" charset="-127"/>
              </a:rPr>
              <a:t>계열</a:t>
            </a:r>
            <a:r>
              <a:rPr lang="en-US" altLang="ko-KR" sz="1600" dirty="0" smtClean="0">
                <a:latin typeface="굴림" pitchFamily="50" charset="-127"/>
              </a:rPr>
              <a:t>)</a:t>
            </a:r>
            <a:endParaRPr lang="ko-KR" altLang="en-US" sz="1600" dirty="0">
              <a:latin typeface="굴림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953000" y="1486525"/>
            <a:ext cx="475252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/>
            <a:r>
              <a:rPr lang="ko-KR" altLang="en-US" b="0" dirty="0" smtClean="0">
                <a:latin typeface="굴림" pitchFamily="50" charset="-127"/>
              </a:rPr>
              <a:t>참고</a:t>
            </a:r>
            <a:r>
              <a:rPr lang="en-US" altLang="ko-KR" b="0" dirty="0">
                <a:latin typeface="굴림" pitchFamily="50" charset="-127"/>
              </a:rPr>
              <a:t>) </a:t>
            </a:r>
            <a:r>
              <a:rPr lang="ko-KR" altLang="en-US" b="0" dirty="0" err="1" smtClean="0">
                <a:latin typeface="굴림" pitchFamily="50" charset="-127"/>
              </a:rPr>
              <a:t>패</a:t>
            </a:r>
            <a:r>
              <a:rPr lang="ko-KR" altLang="en-US" b="0" dirty="0" err="1">
                <a:latin typeface="굴림" pitchFamily="50" charset="-127"/>
              </a:rPr>
              <a:t>치</a:t>
            </a:r>
            <a:r>
              <a:rPr lang="ko-KR" altLang="en-US" b="0" dirty="0" err="1" smtClean="0">
                <a:latin typeface="굴림" pitchFamily="50" charset="-127"/>
              </a:rPr>
              <a:t>시</a:t>
            </a:r>
            <a:r>
              <a:rPr lang="ko-KR" altLang="en-US" b="0" dirty="0" smtClean="0">
                <a:latin typeface="굴림" pitchFamily="50" charset="-127"/>
              </a:rPr>
              <a:t> 오류 </a:t>
            </a:r>
            <a:r>
              <a:rPr lang="ko-KR" altLang="en-US" b="0" dirty="0">
                <a:latin typeface="굴림" pitchFamily="50" charset="-127"/>
              </a:rPr>
              <a:t>발생하면 다음과 같은 </a:t>
            </a:r>
            <a:r>
              <a:rPr lang="ko-KR" altLang="en-US" b="0" dirty="0" smtClean="0">
                <a:latin typeface="굴림" pitchFamily="50" charset="-127"/>
              </a:rPr>
              <a:t>디</a:t>
            </a:r>
            <a:r>
              <a:rPr lang="ko-KR" altLang="en-US" b="0" dirty="0">
                <a:latin typeface="굴림" pitchFamily="50" charset="-127"/>
              </a:rPr>
              <a:t>버</a:t>
            </a:r>
            <a:r>
              <a:rPr lang="ko-KR" altLang="en-US" b="0" dirty="0" smtClean="0">
                <a:latin typeface="굴림" pitchFamily="50" charset="-127"/>
              </a:rPr>
              <a:t>그 </a:t>
            </a:r>
            <a:r>
              <a:rPr lang="ko-KR" altLang="en-US" b="0" dirty="0">
                <a:latin typeface="굴림" pitchFamily="50" charset="-127"/>
              </a:rPr>
              <a:t>환경설정을 </a:t>
            </a:r>
            <a:endParaRPr lang="en-US" altLang="ko-KR" b="0" dirty="0">
              <a:latin typeface="굴림" pitchFamily="50" charset="-127"/>
            </a:endParaRPr>
          </a:p>
          <a:p>
            <a:pPr eaLnBrk="1" hangingPunct="1">
              <a:buFont typeface="Optima" pitchFamily="2" charset="2"/>
              <a:buChar char=" "/>
            </a:pPr>
            <a:r>
              <a:rPr lang="en-US" altLang="ko-KR" b="0" dirty="0">
                <a:latin typeface="굴림" pitchFamily="50" charset="-127"/>
              </a:rPr>
              <a:t>        </a:t>
            </a:r>
            <a:r>
              <a:rPr lang="ko-KR" altLang="en-US" b="0" dirty="0">
                <a:latin typeface="굴림" pitchFamily="50" charset="-127"/>
              </a:rPr>
              <a:t>하고 </a:t>
            </a:r>
            <a:r>
              <a:rPr lang="ko-KR" altLang="en-US" b="0" dirty="0" err="1" smtClean="0">
                <a:latin typeface="굴림" pitchFamily="50" charset="-127"/>
              </a:rPr>
              <a:t>재패치</a:t>
            </a:r>
            <a:r>
              <a:rPr lang="ko-KR" altLang="en-US" b="0" dirty="0" smtClean="0">
                <a:latin typeface="굴림" pitchFamily="50" charset="-127"/>
              </a:rPr>
              <a:t> 하면서 메시지 확인 필요</a:t>
            </a:r>
            <a:endParaRPr lang="en-US" altLang="ko-KR" b="0" dirty="0">
              <a:latin typeface="굴림" pitchFamily="50" charset="-127"/>
            </a:endParaRPr>
          </a:p>
          <a:p>
            <a:pPr eaLnBrk="1" hangingPunct="1"/>
            <a:endParaRPr lang="en-US" altLang="ko-KR" b="0" dirty="0">
              <a:latin typeface="굴림" pitchFamily="50" charset="-127"/>
            </a:endParaRPr>
          </a:p>
          <a:p>
            <a:pPr eaLnBrk="1" hangingPunct="1"/>
            <a:r>
              <a:rPr lang="en-US" altLang="ko-KR" b="0" dirty="0">
                <a:latin typeface="굴림" pitchFamily="50" charset="-127"/>
              </a:rPr>
              <a:t>      . export LAX_DEBUG=true  // bash </a:t>
            </a:r>
            <a:r>
              <a:rPr lang="ko-KR" altLang="en-US" b="0" dirty="0">
                <a:latin typeface="굴림" pitchFamily="50" charset="-127"/>
              </a:rPr>
              <a:t>계열</a:t>
            </a:r>
          </a:p>
          <a:p>
            <a:pPr eaLnBrk="1" hangingPunct="1"/>
            <a:endParaRPr lang="ko-KR" altLang="en-US" b="0" dirty="0">
              <a:latin typeface="굴림" pitchFamily="50" charset="-127"/>
            </a:endParaRPr>
          </a:p>
          <a:p>
            <a:pPr eaLnBrk="1" hangingPunct="1"/>
            <a:r>
              <a:rPr lang="ko-KR" altLang="en-US" b="0" dirty="0">
                <a:latin typeface="굴림" pitchFamily="50" charset="-127"/>
              </a:rPr>
              <a:t>      </a:t>
            </a:r>
            <a:r>
              <a:rPr lang="en-US" altLang="ko-KR" b="0" dirty="0">
                <a:latin typeface="굴림" pitchFamily="50" charset="-127"/>
              </a:rPr>
              <a:t>. set      LAX_DEBUG true  // </a:t>
            </a:r>
            <a:r>
              <a:rPr lang="en-US" altLang="ko-KR" b="0" dirty="0" err="1">
                <a:latin typeface="굴림" pitchFamily="50" charset="-127"/>
              </a:rPr>
              <a:t>csh</a:t>
            </a:r>
            <a:r>
              <a:rPr lang="en-US" altLang="ko-KR" b="0" dirty="0">
                <a:latin typeface="굴림" pitchFamily="50" charset="-127"/>
              </a:rPr>
              <a:t>  </a:t>
            </a:r>
            <a:r>
              <a:rPr lang="ko-KR" altLang="en-US" b="0" dirty="0">
                <a:latin typeface="굴림" pitchFamily="50" charset="-127"/>
              </a:rPr>
              <a:t>계열</a:t>
            </a:r>
          </a:p>
          <a:p>
            <a:pPr eaLnBrk="1" hangingPunct="1"/>
            <a:endParaRPr lang="ko-KR" altLang="en-US" b="0" dirty="0">
              <a:latin typeface="굴림" pitchFamily="50" charset="-127"/>
            </a:endParaRPr>
          </a:p>
          <a:p>
            <a:pPr eaLnBrk="1" hangingPunct="1"/>
            <a:r>
              <a:rPr lang="ko-KR" altLang="en-US" b="0" dirty="0">
                <a:latin typeface="굴림" pitchFamily="50" charset="-127"/>
              </a:rPr>
              <a:t> </a:t>
            </a:r>
          </a:p>
          <a:p>
            <a:pPr eaLnBrk="1" hangingPunct="1">
              <a:buFont typeface="Optima" pitchFamily="2" charset="2"/>
              <a:buChar char=" "/>
            </a:pPr>
            <a:endParaRPr lang="ko-KR" altLang="en-US" b="0" dirty="0">
              <a:latin typeface="굴림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44487" y="1504662"/>
            <a:ext cx="460851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/>
            <a:r>
              <a:rPr lang="en-US" altLang="ko-KR" b="0" dirty="0">
                <a:latin typeface="굴림" pitchFamily="50" charset="-127"/>
              </a:rPr>
              <a:t>4</a:t>
            </a:r>
            <a:r>
              <a:rPr lang="en-US" altLang="ko-KR" b="0" dirty="0" smtClean="0">
                <a:latin typeface="굴림" pitchFamily="50" charset="-127"/>
              </a:rPr>
              <a:t>) </a:t>
            </a:r>
            <a:r>
              <a:rPr lang="ko-KR" altLang="en-US" b="0" dirty="0">
                <a:latin typeface="굴림" pitchFamily="50" charset="-127"/>
              </a:rPr>
              <a:t>설치 </a:t>
            </a:r>
            <a:r>
              <a:rPr lang="ko-KR" altLang="en-US" b="0" dirty="0" smtClean="0">
                <a:latin typeface="굴림" pitchFamily="50" charset="-127"/>
              </a:rPr>
              <a:t>경로 정의</a:t>
            </a:r>
            <a:r>
              <a:rPr lang="en-US" altLang="ko-KR" b="0" dirty="0" smtClean="0">
                <a:latin typeface="굴림" pitchFamily="50" charset="-127"/>
              </a:rPr>
              <a:t>. </a:t>
            </a:r>
            <a:endParaRPr lang="en-US" altLang="ko-KR" b="0" dirty="0">
              <a:latin typeface="굴림" pitchFamily="50" charset="-127"/>
            </a:endParaRPr>
          </a:p>
          <a:p>
            <a:pPr eaLnBrk="1" hangingPunct="1"/>
            <a:endParaRPr lang="en-US" altLang="ko-KR" b="0" dirty="0">
              <a:latin typeface="굴림" pitchFamily="50" charset="-127"/>
            </a:endParaRPr>
          </a:p>
          <a:p>
            <a:pPr eaLnBrk="1" hangingPunct="1"/>
            <a:r>
              <a:rPr lang="en-US" altLang="ko-KR" b="0" dirty="0" smtClean="0">
                <a:latin typeface="굴림" pitchFamily="50" charset="-127"/>
              </a:rPr>
              <a:t>   </a:t>
            </a:r>
            <a:r>
              <a:rPr lang="en-US" altLang="ko-KR" b="0" dirty="0" err="1" smtClean="0">
                <a:latin typeface="굴림" pitchFamily="50" charset="-127"/>
              </a:rPr>
              <a:t>patch.properties</a:t>
            </a:r>
            <a:r>
              <a:rPr lang="en-US" altLang="ko-KR" b="0" dirty="0" smtClean="0">
                <a:latin typeface="굴림" pitchFamily="50" charset="-127"/>
              </a:rPr>
              <a:t> </a:t>
            </a:r>
            <a:r>
              <a:rPr lang="ko-KR" altLang="en-US" b="0" dirty="0">
                <a:latin typeface="굴림" pitchFamily="50" charset="-127"/>
              </a:rPr>
              <a:t>파일을 수정한다</a:t>
            </a:r>
            <a:r>
              <a:rPr lang="en-US" altLang="ko-KR" b="0" dirty="0">
                <a:latin typeface="굴림" pitchFamily="50" charset="-127"/>
              </a:rPr>
              <a:t>. </a:t>
            </a:r>
          </a:p>
          <a:p>
            <a:pPr eaLnBrk="1" hangingPunct="1"/>
            <a:r>
              <a:rPr lang="en-US" altLang="ko-KR" b="0" dirty="0" smtClean="0">
                <a:latin typeface="굴림" pitchFamily="50" charset="-127"/>
              </a:rPr>
              <a:t>   </a:t>
            </a:r>
            <a:r>
              <a:rPr lang="en-US" altLang="ko-KR" b="0" dirty="0" err="1" smtClean="0">
                <a:latin typeface="굴림" pitchFamily="50" charset="-127"/>
              </a:rPr>
              <a:t>patch.properties</a:t>
            </a:r>
            <a:r>
              <a:rPr lang="en-US" altLang="ko-KR" b="0" dirty="0" smtClean="0">
                <a:latin typeface="굴림" pitchFamily="50" charset="-127"/>
              </a:rPr>
              <a:t> </a:t>
            </a:r>
            <a:r>
              <a:rPr lang="ko-KR" altLang="en-US" b="0" dirty="0">
                <a:latin typeface="굴림" pitchFamily="50" charset="-127"/>
              </a:rPr>
              <a:t>파일이 </a:t>
            </a:r>
            <a:r>
              <a:rPr lang="ko-KR" altLang="en-US" b="0" dirty="0" smtClean="0">
                <a:latin typeface="굴림" pitchFamily="50" charset="-127"/>
              </a:rPr>
              <a:t>없으면 동일 폴더에 </a:t>
            </a:r>
            <a:r>
              <a:rPr lang="ko-KR" altLang="en-US" b="0" dirty="0">
                <a:latin typeface="굴림" pitchFamily="50" charset="-127"/>
              </a:rPr>
              <a:t>파일을 만들고 </a:t>
            </a:r>
            <a:endParaRPr lang="en-US" altLang="ko-KR" b="0" dirty="0" smtClean="0">
              <a:latin typeface="굴림" pitchFamily="50" charset="-127"/>
            </a:endParaRPr>
          </a:p>
          <a:p>
            <a:pPr eaLnBrk="1" hangingPunct="1"/>
            <a:r>
              <a:rPr lang="en-US" altLang="ko-KR" b="0" dirty="0">
                <a:latin typeface="굴림" pitchFamily="50" charset="-127"/>
              </a:rPr>
              <a:t> </a:t>
            </a:r>
            <a:r>
              <a:rPr lang="en-US" altLang="ko-KR" b="0" dirty="0" smtClean="0">
                <a:latin typeface="굴림" pitchFamily="50" charset="-127"/>
              </a:rPr>
              <a:t>  </a:t>
            </a:r>
            <a:r>
              <a:rPr lang="ko-KR" altLang="en-US" b="0" dirty="0" smtClean="0">
                <a:latin typeface="굴림" pitchFamily="50" charset="-127"/>
              </a:rPr>
              <a:t>아래 내용 복사</a:t>
            </a:r>
            <a:endParaRPr lang="en-US" altLang="ko-KR" b="0" dirty="0">
              <a:latin typeface="굴림" pitchFamily="50" charset="-127"/>
            </a:endParaRPr>
          </a:p>
          <a:p>
            <a:pPr eaLnBrk="1" hangingPunct="1"/>
            <a:endParaRPr lang="en-US" altLang="ko-KR" b="0" dirty="0">
              <a:latin typeface="굴림" pitchFamily="50" charset="-127"/>
            </a:endParaRPr>
          </a:p>
          <a:p>
            <a:pPr eaLnBrk="1" hangingPunct="1"/>
            <a:r>
              <a:rPr lang="en-US" altLang="ko-KR" b="0" dirty="0">
                <a:latin typeface="굴림" pitchFamily="50" charset="-127"/>
              </a:rPr>
              <a:t>    </a:t>
            </a:r>
            <a:r>
              <a:rPr lang="en-US" altLang="ko-KR" b="0" dirty="0" smtClean="0">
                <a:latin typeface="굴림" pitchFamily="50" charset="-127"/>
              </a:rPr>
              <a:t>USER_INSTALL_DIR</a:t>
            </a:r>
            <a:r>
              <a:rPr lang="en-US" altLang="ko-KR" b="0" dirty="0">
                <a:latin typeface="굴림" pitchFamily="50" charset="-127"/>
              </a:rPr>
              <a:t>=/home/soft4soft/resort  &lt;- </a:t>
            </a:r>
            <a:r>
              <a:rPr lang="ko-KR" altLang="en-US" b="0" dirty="0" smtClean="0">
                <a:latin typeface="굴림" pitchFamily="50" charset="-127"/>
              </a:rPr>
              <a:t>설치경로</a:t>
            </a:r>
            <a:endParaRPr lang="ko-KR" altLang="en-US" b="0" dirty="0">
              <a:latin typeface="굴림" pitchFamily="50" charset="-127"/>
            </a:endParaRPr>
          </a:p>
          <a:p>
            <a:pPr eaLnBrk="1" hangingPunct="1"/>
            <a:r>
              <a:rPr lang="en-US" altLang="ko-KR" b="0" dirty="0" smtClean="0">
                <a:latin typeface="굴림" pitchFamily="50" charset="-127"/>
              </a:rPr>
              <a:t>    USER_INPUT_RESULTS=</a:t>
            </a:r>
            <a:r>
              <a:rPr lang="en-US" altLang="ko-KR" b="0" dirty="0" err="1" smtClean="0">
                <a:latin typeface="굴림" pitchFamily="50" charset="-127"/>
              </a:rPr>
              <a:t>localhost</a:t>
            </a:r>
            <a:endParaRPr lang="en-US" altLang="ko-KR" b="0" dirty="0">
              <a:latin typeface="굴림" pitchFamily="50" charset="-127"/>
            </a:endParaRPr>
          </a:p>
          <a:p>
            <a:pPr eaLnBrk="1" hangingPunct="1"/>
            <a:r>
              <a:rPr lang="en-US" altLang="ko-KR" b="0" dirty="0" smtClean="0">
                <a:latin typeface="굴림" pitchFamily="50" charset="-127"/>
              </a:rPr>
              <a:t>    INSTALLER_UI=silent</a:t>
            </a:r>
            <a:endParaRPr lang="en-US" altLang="ko-KR" b="0" dirty="0">
              <a:latin typeface="굴림" pitchFamily="50" charset="-127"/>
            </a:endParaRPr>
          </a:p>
          <a:p>
            <a:pPr eaLnBrk="1" hangingPunct="1"/>
            <a:r>
              <a:rPr lang="en-US" altLang="ko-KR" b="0" dirty="0" smtClean="0">
                <a:latin typeface="굴림" pitchFamily="50" charset="-127"/>
              </a:rPr>
              <a:t> </a:t>
            </a:r>
            <a:endParaRPr lang="en-US" altLang="ko-KR" b="0" dirty="0">
              <a:latin typeface="굴림" pitchFamily="50" charset="-127"/>
            </a:endParaRPr>
          </a:p>
          <a:p>
            <a:pPr eaLnBrk="1" hangingPunct="1"/>
            <a:endParaRPr lang="en-US" altLang="ko-KR" b="0" dirty="0">
              <a:latin typeface="굴림" pitchFamily="50" charset="-127"/>
            </a:endParaRPr>
          </a:p>
          <a:p>
            <a:pPr eaLnBrk="1" hangingPunct="1"/>
            <a:r>
              <a:rPr lang="en-US" altLang="ko-KR" b="0" dirty="0" smtClean="0">
                <a:latin typeface="굴림" pitchFamily="50" charset="-127"/>
              </a:rPr>
              <a:t>5) </a:t>
            </a:r>
            <a:r>
              <a:rPr lang="ko-KR" altLang="en-US" b="0" dirty="0">
                <a:latin typeface="굴림" pitchFamily="50" charset="-127"/>
              </a:rPr>
              <a:t>설치 </a:t>
            </a:r>
            <a:r>
              <a:rPr lang="ko-KR" altLang="en-US" b="0" dirty="0" smtClean="0">
                <a:latin typeface="굴림" pitchFamily="50" charset="-127"/>
              </a:rPr>
              <a:t>명령 실행</a:t>
            </a:r>
            <a:endParaRPr lang="en-US" altLang="ko-KR" b="0" dirty="0" smtClean="0">
              <a:latin typeface="굴림" pitchFamily="50" charset="-127"/>
            </a:endParaRPr>
          </a:p>
          <a:p>
            <a:pPr eaLnBrk="1" hangingPunct="1"/>
            <a:endParaRPr lang="en-US" altLang="ko-KR" b="0" dirty="0">
              <a:latin typeface="굴림" pitchFamily="50" charset="-127"/>
            </a:endParaRPr>
          </a:p>
          <a:p>
            <a:pPr eaLnBrk="1" hangingPunct="1"/>
            <a:r>
              <a:rPr lang="en-US" altLang="ko-KR" b="0" dirty="0">
                <a:latin typeface="굴림" pitchFamily="50" charset="-127"/>
              </a:rPr>
              <a:t>      </a:t>
            </a:r>
            <a:r>
              <a:rPr lang="en-US" altLang="ko-KR" b="0" dirty="0" smtClean="0">
                <a:latin typeface="굴림" pitchFamily="50" charset="-127"/>
              </a:rPr>
              <a:t>./</a:t>
            </a:r>
            <a:r>
              <a:rPr lang="en-US" altLang="ko-KR" b="0" dirty="0" err="1" smtClean="0">
                <a:latin typeface="굴림" pitchFamily="50" charset="-127"/>
              </a:rPr>
              <a:t>patch.bin</a:t>
            </a:r>
            <a:r>
              <a:rPr lang="en-US" altLang="ko-KR" b="0" dirty="0" smtClean="0">
                <a:latin typeface="굴림" pitchFamily="50" charset="-127"/>
              </a:rPr>
              <a:t> </a:t>
            </a:r>
            <a:r>
              <a:rPr lang="en-US" altLang="ko-KR" b="0" dirty="0">
                <a:latin typeface="굴림" pitchFamily="50" charset="-127"/>
              </a:rPr>
              <a:t>-f </a:t>
            </a:r>
            <a:r>
              <a:rPr lang="en-US" altLang="ko-KR" b="0" dirty="0" err="1" smtClean="0">
                <a:latin typeface="굴림" pitchFamily="50" charset="-127"/>
              </a:rPr>
              <a:t>patch.properties</a:t>
            </a:r>
            <a:endParaRPr lang="en-US" altLang="ko-KR" b="0" dirty="0">
              <a:latin typeface="굴림" pitchFamily="50" charset="-127"/>
            </a:endParaRPr>
          </a:p>
          <a:p>
            <a:pPr eaLnBrk="1" hangingPunct="1"/>
            <a:endParaRPr lang="en-US" altLang="ko-KR" b="0" dirty="0">
              <a:latin typeface="굴림" pitchFamily="50" charset="-127"/>
            </a:endParaRPr>
          </a:p>
          <a:p>
            <a:pPr eaLnBrk="1" hangingPunct="1"/>
            <a:endParaRPr lang="en-US" altLang="ko-KR" b="0" dirty="0">
              <a:latin typeface="굴림" pitchFamily="50" charset="-127"/>
            </a:endParaRPr>
          </a:p>
          <a:p>
            <a:pPr eaLnBrk="1" hangingPunct="1"/>
            <a:r>
              <a:rPr lang="en-US" altLang="ko-KR" b="0" dirty="0" smtClean="0">
                <a:latin typeface="굴림" pitchFamily="50" charset="-127"/>
              </a:rPr>
              <a:t>6) </a:t>
            </a:r>
            <a:r>
              <a:rPr lang="ko-KR" altLang="en-US" b="0" dirty="0">
                <a:latin typeface="굴림" pitchFamily="50" charset="-127"/>
              </a:rPr>
              <a:t>설치언어를 물어보면 </a:t>
            </a:r>
            <a:r>
              <a:rPr lang="en-US" altLang="ko-KR" b="0" dirty="0" smtClean="0">
                <a:latin typeface="굴림" pitchFamily="50" charset="-127"/>
              </a:rPr>
              <a:t>1</a:t>
            </a:r>
            <a:r>
              <a:rPr lang="ko-KR" altLang="en-US" b="0" dirty="0" smtClean="0">
                <a:latin typeface="굴림" pitchFamily="50" charset="-127"/>
              </a:rPr>
              <a:t>번 입력</a:t>
            </a:r>
            <a:r>
              <a:rPr lang="en-US" altLang="ko-KR" b="0" dirty="0" smtClean="0">
                <a:latin typeface="굴림" pitchFamily="50" charset="-127"/>
              </a:rPr>
              <a:t>. </a:t>
            </a:r>
            <a:endParaRPr lang="en-US" altLang="ko-KR" b="0" dirty="0">
              <a:latin typeface="굴림" pitchFamily="50" charset="-127"/>
            </a:endParaRPr>
          </a:p>
          <a:p>
            <a:pPr eaLnBrk="1" hangingPunct="1"/>
            <a:r>
              <a:rPr lang="en-US" altLang="ko-KR" b="0" dirty="0" smtClean="0">
                <a:latin typeface="굴림" pitchFamily="50" charset="-127"/>
              </a:rPr>
              <a:t> </a:t>
            </a:r>
            <a:endParaRPr lang="en-US" altLang="ko-KR" b="0" dirty="0">
              <a:latin typeface="굴림" pitchFamily="50" charset="-127"/>
            </a:endParaRPr>
          </a:p>
          <a:p>
            <a:pPr eaLnBrk="1" hangingPunct="1"/>
            <a:endParaRPr lang="en-US" altLang="ko-KR" b="0" dirty="0">
              <a:latin typeface="굴림" pitchFamily="50" charset="-127"/>
            </a:endParaRPr>
          </a:p>
          <a:p>
            <a:pPr eaLnBrk="1" hangingPunct="1"/>
            <a:r>
              <a:rPr lang="en-US" altLang="ko-KR" b="0" dirty="0" smtClean="0">
                <a:latin typeface="굴림" pitchFamily="50" charset="-127"/>
              </a:rPr>
              <a:t>7) </a:t>
            </a:r>
            <a:r>
              <a:rPr lang="ko-KR" altLang="en-US" b="0" dirty="0">
                <a:latin typeface="굴림" pitchFamily="50" charset="-127"/>
              </a:rPr>
              <a:t>정의된 설치경로에 자동으로 패</a:t>
            </a:r>
            <a:r>
              <a:rPr lang="ko-KR" altLang="en-US" b="0" dirty="0" smtClean="0">
                <a:latin typeface="굴림" pitchFamily="50" charset="-127"/>
              </a:rPr>
              <a:t>치진행</a:t>
            </a:r>
            <a:r>
              <a:rPr lang="en-US" altLang="ko-KR" b="0" dirty="0" smtClean="0">
                <a:latin typeface="굴림" pitchFamily="50" charset="-127"/>
              </a:rPr>
              <a:t>.</a:t>
            </a:r>
            <a:endParaRPr lang="ko-KR" altLang="en-US" b="0" dirty="0">
              <a:latin typeface="굴림" pitchFamily="50" charset="-127"/>
            </a:endParaRP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>
          <a:xfrm>
            <a:off x="344488" y="296863"/>
            <a:ext cx="9288462" cy="576262"/>
          </a:xfrm>
        </p:spPr>
        <p:txBody>
          <a:bodyPr/>
          <a:lstStyle/>
          <a:p>
            <a:pPr marL="342900" indent="-342900"/>
            <a:r>
              <a:rPr lang="en-US" altLang="ko-KR" sz="2000" dirty="0">
                <a:latin typeface="굴림" pitchFamily="50" charset="-127"/>
                <a:ea typeface="굴림" pitchFamily="50" charset="-127"/>
              </a:rPr>
              <a:t>5</a:t>
            </a:r>
            <a:r>
              <a:rPr lang="en-US" altLang="ko-KR" sz="2000" dirty="0" smtClean="0">
                <a:latin typeface="굴림" pitchFamily="50" charset="-127"/>
                <a:ea typeface="굴림" pitchFamily="50" charset="-127"/>
              </a:rPr>
              <a:t>. RESORT for Java Patch </a:t>
            </a:r>
            <a:endParaRPr lang="ko-KR" altLang="ko-KR" sz="2000" dirty="0"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580123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buFont typeface="Wingdings" pitchFamily="2" charset="2"/>
              <a:buChar char="•"/>
              <a:defRPr kumimoji="1" sz="14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</a:defRPr>
            </a:lvl1pPr>
            <a:lvl2pPr marL="742950" indent="-285750" eaLnBrk="0" hangingPunct="0">
              <a:spcBef>
                <a:spcPct val="20000"/>
              </a:spcBef>
              <a:buFont typeface="Optima" pitchFamily="2" charset="2"/>
              <a:buChar char="–"/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2pPr>
            <a:lvl3pPr marL="1143000" indent="-228600" eaLnBrk="0" hangingPunct="0">
              <a:spcBef>
                <a:spcPct val="20000"/>
              </a:spcBef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3pPr>
            <a:lvl4pPr marL="1600200" indent="-228600" eaLnBrk="0" hangingPunct="0">
              <a:spcBef>
                <a:spcPct val="20000"/>
              </a:spcBef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9pPr>
          </a:lstStyle>
          <a:p>
            <a:pPr>
              <a:buFontTx/>
              <a:buNone/>
            </a:pPr>
            <a:fld id="{B3EAE1A9-C3B2-4645-900F-C50D2F5C3EC2}" type="slidenum">
              <a:rPr kumimoji="0" lang="en-GB" altLang="ko-KR" sz="1200" smtClean="0">
                <a:solidFill>
                  <a:schemeClr val="bg1"/>
                </a:solidFill>
                <a:ea typeface="굴림" pitchFamily="50" charset="-127"/>
              </a:rPr>
              <a:pPr>
                <a:buFontTx/>
                <a:buNone/>
              </a:pPr>
              <a:t>25</a:t>
            </a:fld>
            <a:endParaRPr kumimoji="0" lang="en-GB" altLang="ko-KR" sz="1200" smtClean="0">
              <a:solidFill>
                <a:schemeClr val="bg1"/>
              </a:solidFill>
              <a:ea typeface="굴림" pitchFamily="50" charset="-127"/>
            </a:endParaRPr>
          </a:p>
        </p:txBody>
      </p:sp>
      <p:sp>
        <p:nvSpPr>
          <p:cNvPr id="35844" name="Rectangle 7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buFont typeface="Wingdings" pitchFamily="2" charset="2"/>
              <a:buChar char="•"/>
              <a:defRPr kumimoji="1" sz="14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</a:defRPr>
            </a:lvl1pPr>
            <a:lvl2pPr marL="742950" indent="-285750" eaLnBrk="0" hangingPunct="0">
              <a:spcBef>
                <a:spcPct val="20000"/>
              </a:spcBef>
              <a:buFont typeface="Optima" pitchFamily="2" charset="2"/>
              <a:buChar char="–"/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2pPr>
            <a:lvl3pPr marL="1143000" indent="-228600" eaLnBrk="0" hangingPunct="0">
              <a:spcBef>
                <a:spcPct val="20000"/>
              </a:spcBef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3pPr>
            <a:lvl4pPr marL="1600200" indent="-228600" eaLnBrk="0" hangingPunct="0">
              <a:spcBef>
                <a:spcPct val="20000"/>
              </a:spcBef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9pPr>
          </a:lstStyle>
          <a:p>
            <a:pPr eaLnBrk="1" hangingPunct="1">
              <a:buFontTx/>
              <a:buNone/>
            </a:pPr>
            <a:endParaRPr lang="ko-KR" altLang="en-US" sz="1200">
              <a:ea typeface="굴림" pitchFamily="50" charset="-127"/>
            </a:endParaRPr>
          </a:p>
        </p:txBody>
      </p:sp>
      <p:sp>
        <p:nvSpPr>
          <p:cNvPr id="35845" name="Rectangle 10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buFont typeface="Wingdings" pitchFamily="2" charset="2"/>
              <a:buChar char="•"/>
              <a:defRPr kumimoji="1" sz="14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</a:defRPr>
            </a:lvl1pPr>
            <a:lvl2pPr marL="742950" indent="-285750" eaLnBrk="0" hangingPunct="0">
              <a:spcBef>
                <a:spcPct val="20000"/>
              </a:spcBef>
              <a:buFont typeface="Optima" pitchFamily="2" charset="2"/>
              <a:buChar char="–"/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2pPr>
            <a:lvl3pPr marL="1143000" indent="-228600" eaLnBrk="0" hangingPunct="0">
              <a:spcBef>
                <a:spcPct val="20000"/>
              </a:spcBef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3pPr>
            <a:lvl4pPr marL="1600200" indent="-228600" eaLnBrk="0" hangingPunct="0">
              <a:spcBef>
                <a:spcPct val="20000"/>
              </a:spcBef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9pPr>
          </a:lstStyle>
          <a:p>
            <a:pPr eaLnBrk="1" hangingPunct="1">
              <a:buFontTx/>
              <a:buNone/>
            </a:pPr>
            <a:endParaRPr lang="ko-KR" altLang="en-US" sz="1200">
              <a:ea typeface="굴림" pitchFamily="50" charset="-127"/>
            </a:endParaRPr>
          </a:p>
        </p:txBody>
      </p:sp>
      <p:sp>
        <p:nvSpPr>
          <p:cNvPr id="35846" name="Rectangle 2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buFont typeface="Wingdings" pitchFamily="2" charset="2"/>
              <a:buChar char="•"/>
              <a:defRPr kumimoji="1" sz="14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</a:defRPr>
            </a:lvl1pPr>
            <a:lvl2pPr marL="742950" indent="-285750" eaLnBrk="0" hangingPunct="0">
              <a:spcBef>
                <a:spcPct val="20000"/>
              </a:spcBef>
              <a:buFont typeface="Optima" pitchFamily="2" charset="2"/>
              <a:buChar char="–"/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2pPr>
            <a:lvl3pPr marL="1143000" indent="-228600" eaLnBrk="0" hangingPunct="0">
              <a:spcBef>
                <a:spcPct val="20000"/>
              </a:spcBef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3pPr>
            <a:lvl4pPr marL="1600200" indent="-228600" eaLnBrk="0" hangingPunct="0">
              <a:spcBef>
                <a:spcPct val="20000"/>
              </a:spcBef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9pPr>
          </a:lstStyle>
          <a:p>
            <a:pPr eaLnBrk="1" hangingPunct="1">
              <a:buFontTx/>
              <a:buNone/>
            </a:pPr>
            <a:endParaRPr lang="ko-KR" altLang="en-US" sz="1200">
              <a:ea typeface="굴림" pitchFamily="50" charset="-127"/>
            </a:endParaRPr>
          </a:p>
        </p:txBody>
      </p:sp>
      <p:sp>
        <p:nvSpPr>
          <p:cNvPr id="19463" name="직사각형 15"/>
          <p:cNvSpPr>
            <a:spLocks noChangeArrowheads="1"/>
          </p:cNvSpPr>
          <p:nvPr/>
        </p:nvSpPr>
        <p:spPr bwMode="auto">
          <a:xfrm>
            <a:off x="4875213" y="928688"/>
            <a:ext cx="18415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endParaRPr lang="ko-KR" altLang="ko-KR" sz="1400" dirty="0">
              <a:latin typeface="+mn-ea"/>
              <a:ea typeface="+mn-ea"/>
            </a:endParaRPr>
          </a:p>
        </p:txBody>
      </p:sp>
      <p:sp>
        <p:nvSpPr>
          <p:cNvPr id="10" name="AutoShape 4"/>
          <p:cNvSpPr>
            <a:spLocks noChangeArrowheads="1"/>
          </p:cNvSpPr>
          <p:nvPr/>
        </p:nvSpPr>
        <p:spPr bwMode="auto">
          <a:xfrm>
            <a:off x="854708" y="1236663"/>
            <a:ext cx="8409309" cy="4969023"/>
          </a:xfrm>
          <a:prstGeom prst="roundRect">
            <a:avLst>
              <a:gd name="adj" fmla="val 6556"/>
            </a:avLst>
          </a:prstGeom>
          <a:solidFill>
            <a:srgbClr val="C0C0C0"/>
          </a:solidFill>
          <a:ln w="19050" algn="ctr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pPr algn="ctr" latinLnBrk="1">
              <a:buFont typeface="Wingdings" pitchFamily="2" charset="2"/>
              <a:buNone/>
            </a:pPr>
            <a:endParaRPr lang="ko-KR" altLang="en-US" sz="3600" dirty="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  <a:p>
            <a:pPr algn="ctr" latinLnBrk="1">
              <a:buFont typeface="Wingdings" pitchFamily="2" charset="2"/>
              <a:buNone/>
            </a:pPr>
            <a:endParaRPr lang="en-US" altLang="ko-KR" sz="1800" dirty="0" smtClean="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  <a:p>
            <a:pPr algn="ctr" latinLnBrk="1">
              <a:buFont typeface="Wingdings" pitchFamily="2" charset="2"/>
              <a:buNone/>
            </a:pPr>
            <a:r>
              <a:rPr lang="en-US" altLang="ko-KR" sz="9600" dirty="0" smtClean="0">
                <a:solidFill>
                  <a:schemeClr val="bg1"/>
                </a:solidFill>
                <a:latin typeface="굴림" pitchFamily="50" charset="-127"/>
              </a:rPr>
              <a:t>Q&amp;A</a:t>
            </a:r>
            <a:endParaRPr lang="en-US" altLang="ko-KR" sz="9600" dirty="0">
              <a:solidFill>
                <a:schemeClr val="bg1"/>
              </a:solidFill>
              <a:latin typeface="굴림" pitchFamily="50" charset="-127"/>
            </a:endParaRPr>
          </a:p>
          <a:p>
            <a:pPr algn="ctr" latinLnBrk="1">
              <a:buFont typeface="Wingdings" pitchFamily="2" charset="2"/>
              <a:buNone/>
            </a:pPr>
            <a:endParaRPr lang="en-US" altLang="ko-KR" sz="1800" dirty="0" smtClean="0">
              <a:solidFill>
                <a:schemeClr val="bg1"/>
              </a:solidFill>
              <a:latin typeface="굴림" pitchFamily="50" charset="-127"/>
            </a:endParaRPr>
          </a:p>
          <a:p>
            <a:pPr algn="ctr" latinLnBrk="1">
              <a:buFont typeface="Wingdings" pitchFamily="2" charset="2"/>
              <a:buNone/>
            </a:pPr>
            <a:endParaRPr lang="en-US" altLang="ko-KR" sz="1800" dirty="0" smtClean="0">
              <a:solidFill>
                <a:schemeClr val="bg1"/>
              </a:solidFill>
              <a:latin typeface="굴림" pitchFamily="50" charset="-127"/>
            </a:endParaRPr>
          </a:p>
          <a:p>
            <a:pPr algn="ctr" latinLnBrk="1">
              <a:buFont typeface="Wingdings" pitchFamily="2" charset="2"/>
              <a:buNone/>
            </a:pPr>
            <a:endParaRPr lang="en-US" altLang="ko-KR" sz="1800" dirty="0">
              <a:solidFill>
                <a:schemeClr val="bg1"/>
              </a:solidFill>
              <a:latin typeface="굴림" pitchFamily="50" charset="-127"/>
            </a:endParaRPr>
          </a:p>
          <a:p>
            <a:pPr algn="ctr" latinLnBrk="1">
              <a:buFont typeface="Wingdings" pitchFamily="2" charset="2"/>
              <a:buNone/>
            </a:pPr>
            <a:endParaRPr lang="en-US" altLang="ko-KR" sz="1800" dirty="0" smtClean="0">
              <a:solidFill>
                <a:schemeClr val="bg1"/>
              </a:solidFill>
              <a:latin typeface="굴림" pitchFamily="50" charset="-127"/>
            </a:endParaRPr>
          </a:p>
          <a:p>
            <a:pPr algn="ctr" latinLnBrk="1">
              <a:buFont typeface="Wingdings" pitchFamily="2" charset="2"/>
              <a:buNone/>
            </a:pPr>
            <a:endParaRPr lang="ko-KR" altLang="en-US" sz="1800" dirty="0">
              <a:solidFill>
                <a:schemeClr val="bg1"/>
              </a:solidFill>
              <a:latin typeface="굴림" pitchFamily="50" charset="-127"/>
            </a:endParaRPr>
          </a:p>
          <a:p>
            <a:pPr algn="ctr" latinLnBrk="1">
              <a:buFont typeface="Wingdings" pitchFamily="2" charset="2"/>
              <a:buNone/>
            </a:pPr>
            <a:r>
              <a:rPr lang="ko-KR" altLang="en-US" sz="1800" b="0" dirty="0">
                <a:solidFill>
                  <a:schemeClr val="bg1"/>
                </a:solidFill>
                <a:latin typeface="굴림" pitchFamily="50" charset="-127"/>
              </a:rPr>
              <a:t>본사: 서울 </a:t>
            </a:r>
            <a:r>
              <a:rPr lang="ko-KR" altLang="en-US" sz="1800" b="0" dirty="0" smtClean="0">
                <a:solidFill>
                  <a:schemeClr val="bg1"/>
                </a:solidFill>
                <a:latin typeface="굴림" pitchFamily="50" charset="-127"/>
              </a:rPr>
              <a:t>서초구</a:t>
            </a:r>
            <a:r>
              <a:rPr lang="en-US" altLang="ko-KR" sz="1800" b="0" dirty="0" smtClean="0">
                <a:solidFill>
                  <a:schemeClr val="bg1"/>
                </a:solidFill>
                <a:latin typeface="굴림" pitchFamily="50" charset="-127"/>
              </a:rPr>
              <a:t> </a:t>
            </a:r>
            <a:r>
              <a:rPr lang="ko-KR" altLang="en-US" sz="1800" b="0" dirty="0" err="1" smtClean="0">
                <a:solidFill>
                  <a:schemeClr val="bg1"/>
                </a:solidFill>
                <a:latin typeface="굴림" pitchFamily="50" charset="-127"/>
              </a:rPr>
              <a:t>서운로</a:t>
            </a:r>
            <a:r>
              <a:rPr lang="en-US" altLang="ko-KR" sz="1800" b="0" dirty="0">
                <a:solidFill>
                  <a:schemeClr val="bg1"/>
                </a:solidFill>
                <a:latin typeface="굴림" pitchFamily="50" charset="-127"/>
              </a:rPr>
              <a:t>1</a:t>
            </a:r>
            <a:r>
              <a:rPr lang="ko-KR" altLang="en-US" sz="1800" b="0" dirty="0">
                <a:solidFill>
                  <a:schemeClr val="bg1"/>
                </a:solidFill>
                <a:latin typeface="굴림" pitchFamily="50" charset="-127"/>
              </a:rPr>
              <a:t>길 </a:t>
            </a:r>
            <a:r>
              <a:rPr lang="en-US" altLang="ko-KR" sz="1800" b="0" dirty="0">
                <a:solidFill>
                  <a:schemeClr val="bg1"/>
                </a:solidFill>
                <a:latin typeface="굴림" pitchFamily="50" charset="-127"/>
              </a:rPr>
              <a:t>34 </a:t>
            </a:r>
            <a:r>
              <a:rPr lang="ko-KR" altLang="en-US" sz="1800" b="0" dirty="0">
                <a:solidFill>
                  <a:schemeClr val="bg1"/>
                </a:solidFill>
                <a:latin typeface="굴림" pitchFamily="50" charset="-127"/>
              </a:rPr>
              <a:t>한국산업기술보호협회 </a:t>
            </a:r>
            <a:r>
              <a:rPr lang="en-US" altLang="ko-KR" sz="1800" b="0" dirty="0">
                <a:solidFill>
                  <a:schemeClr val="bg1"/>
                </a:solidFill>
                <a:latin typeface="굴림" pitchFamily="50" charset="-127"/>
              </a:rPr>
              <a:t>3</a:t>
            </a:r>
            <a:r>
              <a:rPr lang="ko-KR" altLang="en-US" sz="1800" b="0" dirty="0" smtClean="0">
                <a:solidFill>
                  <a:schemeClr val="bg1"/>
                </a:solidFill>
                <a:latin typeface="굴림" pitchFamily="50" charset="-127"/>
              </a:rPr>
              <a:t>층</a:t>
            </a:r>
            <a:endParaRPr lang="ko-KR" altLang="en-US" sz="1800" b="0" dirty="0">
              <a:solidFill>
                <a:schemeClr val="bg1"/>
              </a:solidFill>
              <a:latin typeface="굴림" pitchFamily="50" charset="-127"/>
            </a:endParaRPr>
          </a:p>
          <a:p>
            <a:pPr algn="ctr" latinLnBrk="1">
              <a:buFont typeface="Wingdings" pitchFamily="2" charset="2"/>
              <a:buNone/>
            </a:pPr>
            <a:r>
              <a:rPr lang="en-US" altLang="ko-KR" sz="1800" b="0" dirty="0">
                <a:solidFill>
                  <a:schemeClr val="bg1"/>
                </a:solidFill>
                <a:latin typeface="굴림" pitchFamily="50" charset="-127"/>
              </a:rPr>
              <a:t>R&amp;D: </a:t>
            </a:r>
            <a:r>
              <a:rPr lang="ko-KR" altLang="en-US" sz="1800" b="0" dirty="0">
                <a:solidFill>
                  <a:schemeClr val="bg1"/>
                </a:solidFill>
                <a:latin typeface="굴림" pitchFamily="50" charset="-127"/>
              </a:rPr>
              <a:t>대전광역시 유성구 </a:t>
            </a:r>
            <a:r>
              <a:rPr lang="ko-KR" altLang="en-US" sz="1800" b="0" dirty="0" err="1" smtClean="0">
                <a:solidFill>
                  <a:schemeClr val="bg1"/>
                </a:solidFill>
                <a:latin typeface="굴림" pitchFamily="50" charset="-127"/>
              </a:rPr>
              <a:t>가정로</a:t>
            </a:r>
            <a:r>
              <a:rPr lang="ko-KR" altLang="en-US" sz="1800" b="0" dirty="0" smtClean="0">
                <a:solidFill>
                  <a:schemeClr val="bg1"/>
                </a:solidFill>
                <a:latin typeface="굴림" pitchFamily="50" charset="-127"/>
              </a:rPr>
              <a:t> </a:t>
            </a:r>
            <a:r>
              <a:rPr lang="en-US" altLang="ko-KR" sz="1800" b="0" dirty="0" smtClean="0">
                <a:solidFill>
                  <a:schemeClr val="bg1"/>
                </a:solidFill>
                <a:latin typeface="굴림" pitchFamily="50" charset="-127"/>
              </a:rPr>
              <a:t>218</a:t>
            </a:r>
            <a:r>
              <a:rPr lang="ko-KR" altLang="en-US" sz="1800" b="0" dirty="0" smtClean="0">
                <a:solidFill>
                  <a:schemeClr val="bg1"/>
                </a:solidFill>
                <a:latin typeface="굴림" pitchFamily="50" charset="-127"/>
              </a:rPr>
              <a:t> </a:t>
            </a:r>
            <a:r>
              <a:rPr lang="en-US" altLang="ko-KR" sz="1800" b="0" dirty="0">
                <a:solidFill>
                  <a:schemeClr val="bg1"/>
                </a:solidFill>
                <a:latin typeface="굴림" pitchFamily="50" charset="-127"/>
              </a:rPr>
              <a:t>ETRI </a:t>
            </a:r>
            <a:r>
              <a:rPr lang="ko-KR" altLang="en-US" sz="1800" b="0" dirty="0">
                <a:solidFill>
                  <a:schemeClr val="bg1"/>
                </a:solidFill>
                <a:latin typeface="굴림" pitchFamily="50" charset="-127"/>
              </a:rPr>
              <a:t>융합기술센터 501호</a:t>
            </a:r>
          </a:p>
          <a:p>
            <a:pPr algn="ctr" latinLnBrk="1">
              <a:buFont typeface="Wingdings" pitchFamily="2" charset="2"/>
              <a:buNone/>
            </a:pPr>
            <a:endParaRPr lang="ko-KR" altLang="en-US" sz="1800" b="0" dirty="0">
              <a:solidFill>
                <a:schemeClr val="bg1"/>
              </a:solidFill>
              <a:latin typeface="굴림" pitchFamily="50" charset="-127"/>
            </a:endParaRPr>
          </a:p>
          <a:p>
            <a:pPr algn="ctr" latinLnBrk="1">
              <a:buFont typeface="Wingdings" pitchFamily="2" charset="2"/>
              <a:buNone/>
            </a:pPr>
            <a:r>
              <a:rPr lang="en-US" altLang="ko-KR" sz="1800" b="0" dirty="0">
                <a:solidFill>
                  <a:schemeClr val="bg1"/>
                </a:solidFill>
                <a:latin typeface="굴림" pitchFamily="50" charset="-127"/>
              </a:rPr>
              <a:t>Tel : </a:t>
            </a:r>
            <a:r>
              <a:rPr lang="en-US" altLang="ko-KR" sz="1800" b="0" dirty="0" smtClean="0">
                <a:solidFill>
                  <a:schemeClr val="bg1"/>
                </a:solidFill>
                <a:latin typeface="굴림" pitchFamily="50" charset="-127"/>
              </a:rPr>
              <a:t>02-553-9463~4 </a:t>
            </a:r>
            <a:endParaRPr lang="ko-KR" altLang="en-US" sz="2000" b="0" dirty="0">
              <a:solidFill>
                <a:schemeClr val="bg1"/>
              </a:solidFill>
              <a:latin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203702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buFont typeface="Wingdings" pitchFamily="2" charset="2"/>
              <a:buChar char="•"/>
              <a:defRPr kumimoji="1" sz="14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</a:defRPr>
            </a:lvl1pPr>
            <a:lvl2pPr marL="742950" indent="-285750" eaLnBrk="0" hangingPunct="0">
              <a:spcBef>
                <a:spcPct val="20000"/>
              </a:spcBef>
              <a:buFont typeface="Optima" pitchFamily="2" charset="2"/>
              <a:buChar char="–"/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2pPr>
            <a:lvl3pPr marL="1143000" indent="-228600" eaLnBrk="0" hangingPunct="0">
              <a:spcBef>
                <a:spcPct val="20000"/>
              </a:spcBef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3pPr>
            <a:lvl4pPr marL="1600200" indent="-228600" eaLnBrk="0" hangingPunct="0">
              <a:spcBef>
                <a:spcPct val="20000"/>
              </a:spcBef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9pPr>
          </a:lstStyle>
          <a:p>
            <a:pPr>
              <a:buFontTx/>
              <a:buNone/>
            </a:pPr>
            <a:fld id="{53F033F1-423F-4756-AC98-7E199DE51897}" type="slidenum">
              <a:rPr kumimoji="0" lang="en-GB" altLang="ko-KR" sz="1200" smtClean="0">
                <a:solidFill>
                  <a:schemeClr val="bg1"/>
                </a:solidFill>
                <a:ea typeface="굴림" pitchFamily="50" charset="-127"/>
              </a:rPr>
              <a:pPr>
                <a:buFontTx/>
                <a:buNone/>
              </a:pPr>
              <a:t>2</a:t>
            </a:fld>
            <a:endParaRPr kumimoji="0" lang="en-GB" altLang="ko-KR" sz="1200" smtClean="0">
              <a:solidFill>
                <a:schemeClr val="bg1"/>
              </a:solidFill>
              <a:ea typeface="굴림" pitchFamily="50" charset="-127"/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2000" dirty="0" smtClean="0">
                <a:latin typeface="굴림" pitchFamily="50" charset="-127"/>
                <a:ea typeface="굴림" pitchFamily="50" charset="-127"/>
              </a:rPr>
              <a:t>1. RESORT for Java </a:t>
            </a:r>
            <a:r>
              <a:rPr lang="ko-KR" altLang="en-US" sz="2000" dirty="0" smtClean="0">
                <a:latin typeface="굴림" pitchFamily="50" charset="-127"/>
                <a:ea typeface="굴림" pitchFamily="50" charset="-127"/>
              </a:rPr>
              <a:t>설치</a:t>
            </a:r>
          </a:p>
        </p:txBody>
      </p:sp>
      <p:sp>
        <p:nvSpPr>
          <p:cNvPr id="9220" name="Text Box 5"/>
          <p:cNvSpPr txBox="1">
            <a:spLocks noChangeArrowheads="1"/>
          </p:cNvSpPr>
          <p:nvPr/>
        </p:nvSpPr>
        <p:spPr bwMode="gray">
          <a:xfrm>
            <a:off x="6411317" y="4787066"/>
            <a:ext cx="90011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buFont typeface="Wingdings" pitchFamily="2" charset="2"/>
              <a:buChar char="•"/>
              <a:defRPr kumimoji="1" sz="14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</a:defRPr>
            </a:lvl1pPr>
            <a:lvl2pPr marL="742950" indent="-285750" eaLnBrk="0" hangingPunct="0">
              <a:spcBef>
                <a:spcPct val="20000"/>
              </a:spcBef>
              <a:buFont typeface="Optima" pitchFamily="2" charset="2"/>
              <a:buChar char="–"/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2pPr>
            <a:lvl3pPr marL="1143000" indent="-228600" eaLnBrk="0" hangingPunct="0">
              <a:spcBef>
                <a:spcPct val="20000"/>
              </a:spcBef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3pPr>
            <a:lvl4pPr marL="1600200" indent="-228600" eaLnBrk="0" hangingPunct="0">
              <a:spcBef>
                <a:spcPct val="20000"/>
              </a:spcBef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9pPr>
          </a:lstStyle>
          <a:p>
            <a:pPr marL="0" indent="0" eaLnBrk="1" hangingPunct="1">
              <a:spcBef>
                <a:spcPct val="50000"/>
              </a:spcBef>
              <a:buNone/>
            </a:pPr>
            <a:r>
              <a:rPr lang="el-GR" altLang="ko-KR" sz="1800" dirty="0" smtClean="0">
                <a:latin typeface="가는각진제목체" pitchFamily="18" charset="-127"/>
                <a:ea typeface="굴림" pitchFamily="50" charset="-127"/>
              </a:rPr>
              <a:t>Ο</a:t>
            </a:r>
            <a:r>
              <a:rPr lang="ko-KR" altLang="ko-KR" sz="1800" dirty="0" smtClean="0">
                <a:latin typeface="가는각진제목체" pitchFamily="18" charset="-127"/>
                <a:ea typeface="굴림" pitchFamily="50" charset="-127"/>
              </a:rPr>
              <a:t>제품 </a:t>
            </a:r>
            <a:r>
              <a:rPr lang="ko-KR" altLang="ko-KR" sz="1800" dirty="0">
                <a:latin typeface="가는각진제목체" pitchFamily="18" charset="-127"/>
                <a:ea typeface="굴림" pitchFamily="50" charset="-127"/>
              </a:rPr>
              <a:t>구성 및 설치 환경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527651" y="4556085"/>
            <a:ext cx="7500937" cy="4159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  <a:buFont typeface="Wingdings" pitchFamily="2" charset="2"/>
              <a:buChar char="§"/>
              <a:defRPr/>
            </a:pPr>
            <a:r>
              <a:rPr lang="ko-KR" altLang="en-US" sz="1400" b="0" dirty="0">
                <a:latin typeface="+mn-ea"/>
                <a:ea typeface="+mn-ea"/>
              </a:rPr>
              <a:t> 설치 파일 정보</a:t>
            </a:r>
          </a:p>
        </p:txBody>
      </p:sp>
      <p:sp>
        <p:nvSpPr>
          <p:cNvPr id="4" name="직사각형 3"/>
          <p:cNvSpPr/>
          <p:nvPr/>
        </p:nvSpPr>
        <p:spPr bwMode="auto">
          <a:xfrm>
            <a:off x="344488" y="1340768"/>
            <a:ext cx="4608512" cy="505719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Optima" pitchFamily="2" charset="2"/>
              <a:ea typeface="가는각진제목체" pitchFamily="18" charset="-127"/>
              <a:cs typeface="굴림" pitchFamily="50" charset="-127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4953000" y="1340768"/>
            <a:ext cx="4752529" cy="506287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en-US" altLang="ko-KR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Optima" pitchFamily="2" charset="2"/>
              <a:ea typeface="가는각진제목체" pitchFamily="18" charset="-127"/>
              <a:cs typeface="굴림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4488" y="908720"/>
            <a:ext cx="93610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itchFamily="2" charset="2"/>
              <a:buChar char="u"/>
            </a:pPr>
            <a:r>
              <a:rPr lang="en-US" altLang="ko-KR" sz="1600" dirty="0" smtClean="0">
                <a:latin typeface="굴림" pitchFamily="50" charset="-127"/>
              </a:rPr>
              <a:t> </a:t>
            </a:r>
            <a:r>
              <a:rPr lang="ko-KR" altLang="en-US" sz="1600" dirty="0" smtClean="0">
                <a:latin typeface="굴림" pitchFamily="50" charset="-127"/>
              </a:rPr>
              <a:t>설치파일 사용</a:t>
            </a:r>
            <a:r>
              <a:rPr lang="en-US" altLang="ko-KR" sz="1600" dirty="0" smtClean="0">
                <a:latin typeface="굴림" pitchFamily="50" charset="-127"/>
              </a:rPr>
              <a:t>(windows)</a:t>
            </a:r>
            <a:endParaRPr lang="ko-KR" altLang="en-US" sz="1600" dirty="0">
              <a:latin typeface="굴림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00051" y="1340768"/>
            <a:ext cx="3385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b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</a:rPr>
              <a:t>Ⓐ</a:t>
            </a:r>
            <a:endParaRPr lang="ko-KR" altLang="ko-KR" b="0" dirty="0">
              <a:solidFill>
                <a:schemeClr val="tx2">
                  <a:lumMod val="60000"/>
                  <a:lumOff val="4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06947" y="3440033"/>
            <a:ext cx="3385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b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</a:rPr>
              <a:t>Ⓑ</a:t>
            </a:r>
            <a:endParaRPr lang="ko-KR" altLang="ko-KR" b="0" dirty="0">
              <a:solidFill>
                <a:schemeClr val="tx2">
                  <a:lumMod val="60000"/>
                  <a:lumOff val="4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953000" y="1486525"/>
            <a:ext cx="4752529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굴림" pitchFamily="50" charset="-127"/>
              </a:rPr>
              <a:t>A – </a:t>
            </a:r>
            <a:r>
              <a:rPr lang="ko-KR" altLang="en-US" dirty="0" smtClean="0">
                <a:latin typeface="굴림" pitchFamily="50" charset="-127"/>
              </a:rPr>
              <a:t>배포된 </a:t>
            </a:r>
            <a:r>
              <a:rPr lang="en-US" altLang="ko-KR" dirty="0" smtClean="0">
                <a:latin typeface="굴림" pitchFamily="50" charset="-127"/>
              </a:rPr>
              <a:t>RESORTJAVA.zip </a:t>
            </a:r>
            <a:r>
              <a:rPr lang="ko-KR" altLang="en-US" dirty="0" smtClean="0">
                <a:latin typeface="굴림" pitchFamily="50" charset="-127"/>
              </a:rPr>
              <a:t>파일을 </a:t>
            </a:r>
            <a:r>
              <a:rPr lang="en-US" altLang="ko-KR" dirty="0" smtClean="0">
                <a:latin typeface="굴림" pitchFamily="50" charset="-127"/>
              </a:rPr>
              <a:t>C </a:t>
            </a:r>
            <a:r>
              <a:rPr lang="ko-KR" altLang="en-US" dirty="0" smtClean="0">
                <a:latin typeface="굴림" pitchFamily="50" charset="-127"/>
              </a:rPr>
              <a:t>드라이브에 압축 해제</a:t>
            </a:r>
            <a:endParaRPr lang="en-US" altLang="ko-KR" dirty="0" smtClean="0">
              <a:latin typeface="굴림" pitchFamily="50" charset="-127"/>
            </a:endParaRPr>
          </a:p>
          <a:p>
            <a:r>
              <a:rPr lang="en-US" altLang="ko-KR" dirty="0" smtClean="0">
                <a:latin typeface="굴림" pitchFamily="50" charset="-127"/>
              </a:rPr>
              <a:t> </a:t>
            </a:r>
          </a:p>
          <a:p>
            <a:endParaRPr lang="en-US" altLang="ko-KR" dirty="0">
              <a:latin typeface="굴림" pitchFamily="50" charset="-127"/>
            </a:endParaRPr>
          </a:p>
          <a:p>
            <a:endParaRPr lang="en-US" altLang="ko-KR" dirty="0" smtClean="0">
              <a:latin typeface="굴림" pitchFamily="50" charset="-127"/>
            </a:endParaRPr>
          </a:p>
          <a:p>
            <a:endParaRPr lang="en-US" altLang="ko-KR" dirty="0">
              <a:latin typeface="굴림" pitchFamily="50" charset="-127"/>
            </a:endParaRPr>
          </a:p>
          <a:p>
            <a:endParaRPr lang="en-US" altLang="ko-KR" dirty="0" smtClean="0">
              <a:latin typeface="굴림" pitchFamily="50" charset="-127"/>
            </a:endParaRPr>
          </a:p>
          <a:p>
            <a:endParaRPr lang="en-US" altLang="ko-KR" dirty="0" smtClean="0">
              <a:latin typeface="굴림" pitchFamily="50" charset="-127"/>
            </a:endParaRPr>
          </a:p>
          <a:p>
            <a:endParaRPr lang="en-US" altLang="ko-KR" dirty="0">
              <a:latin typeface="굴림" pitchFamily="50" charset="-127"/>
            </a:endParaRPr>
          </a:p>
          <a:p>
            <a:endParaRPr lang="en-US" altLang="ko-KR" dirty="0" smtClean="0">
              <a:latin typeface="굴림" pitchFamily="50" charset="-127"/>
            </a:endParaRPr>
          </a:p>
          <a:p>
            <a:endParaRPr lang="en-US" altLang="ko-KR" dirty="0">
              <a:latin typeface="굴림" pitchFamily="50" charset="-127"/>
            </a:endParaRPr>
          </a:p>
          <a:p>
            <a:endParaRPr lang="en-US" altLang="ko-KR" dirty="0" smtClean="0">
              <a:latin typeface="굴림" pitchFamily="50" charset="-127"/>
            </a:endParaRPr>
          </a:p>
          <a:p>
            <a:endParaRPr lang="en-US" altLang="ko-KR" dirty="0">
              <a:latin typeface="굴림" pitchFamily="50" charset="-127"/>
            </a:endParaRPr>
          </a:p>
          <a:p>
            <a:r>
              <a:rPr lang="en-US" altLang="ko-KR" dirty="0" smtClean="0">
                <a:latin typeface="굴림" pitchFamily="50" charset="-127"/>
              </a:rPr>
              <a:t>B – </a:t>
            </a:r>
            <a:r>
              <a:rPr lang="ko-KR" altLang="en-US" dirty="0" smtClean="0">
                <a:latin typeface="굴림" pitchFamily="50" charset="-127"/>
              </a:rPr>
              <a:t>압축 해제 후 </a:t>
            </a:r>
            <a:r>
              <a:rPr lang="en-US" altLang="ko-KR" dirty="0" smtClean="0">
                <a:latin typeface="굴림" pitchFamily="50" charset="-127"/>
              </a:rPr>
              <a:t>C:/RESORTJAVA </a:t>
            </a:r>
            <a:r>
              <a:rPr lang="ko-KR" altLang="en-US" dirty="0" smtClean="0">
                <a:latin typeface="굴림" pitchFamily="50" charset="-127"/>
              </a:rPr>
              <a:t>폴</a:t>
            </a:r>
            <a:r>
              <a:rPr lang="ko-KR" altLang="en-US" dirty="0">
                <a:latin typeface="굴림" pitchFamily="50" charset="-127"/>
              </a:rPr>
              <a:t>더</a:t>
            </a:r>
            <a:r>
              <a:rPr lang="ko-KR" altLang="en-US" dirty="0" smtClean="0">
                <a:latin typeface="굴림" pitchFamily="50" charset="-127"/>
              </a:rPr>
              <a:t> </a:t>
            </a:r>
            <a:endParaRPr lang="en-US" altLang="ko-KR" dirty="0" smtClean="0">
              <a:latin typeface="굴림" pitchFamily="50" charset="-127"/>
            </a:endParaRPr>
          </a:p>
        </p:txBody>
      </p:sp>
      <p:cxnSp>
        <p:nvCxnSpPr>
          <p:cNvPr id="17" name="꺾인 연결선 16"/>
          <p:cNvCxnSpPr/>
          <p:nvPr/>
        </p:nvCxnSpPr>
        <p:spPr bwMode="auto">
          <a:xfrm rot="16200000" flipH="1">
            <a:off x="3044788" y="3392996"/>
            <a:ext cx="504056" cy="144016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ysDash"/>
            <a:round/>
            <a:headEnd type="none" w="med" len="med"/>
            <a:tailEnd type="arrow"/>
          </a:ln>
          <a:effectLst/>
        </p:spPr>
      </p:cxn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106" y="1626692"/>
            <a:ext cx="4181475" cy="15862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106" y="3717032"/>
            <a:ext cx="4181475" cy="2520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800327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buFont typeface="Wingdings" pitchFamily="2" charset="2"/>
              <a:buChar char="•"/>
              <a:defRPr kumimoji="1" sz="14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</a:defRPr>
            </a:lvl1pPr>
            <a:lvl2pPr marL="742950" indent="-285750" eaLnBrk="0" hangingPunct="0">
              <a:spcBef>
                <a:spcPct val="20000"/>
              </a:spcBef>
              <a:buFont typeface="Optima" pitchFamily="2" charset="2"/>
              <a:buChar char="–"/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2pPr>
            <a:lvl3pPr marL="1143000" indent="-228600" eaLnBrk="0" hangingPunct="0">
              <a:spcBef>
                <a:spcPct val="20000"/>
              </a:spcBef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3pPr>
            <a:lvl4pPr marL="1600200" indent="-228600" eaLnBrk="0" hangingPunct="0">
              <a:spcBef>
                <a:spcPct val="20000"/>
              </a:spcBef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9pPr>
          </a:lstStyle>
          <a:p>
            <a:pPr>
              <a:buFontTx/>
              <a:buNone/>
            </a:pPr>
            <a:fld id="{53F033F1-423F-4756-AC98-7E199DE51897}" type="slidenum">
              <a:rPr kumimoji="0" lang="en-GB" altLang="ko-KR" sz="1200" smtClean="0">
                <a:solidFill>
                  <a:schemeClr val="bg1"/>
                </a:solidFill>
                <a:ea typeface="굴림" pitchFamily="50" charset="-127"/>
              </a:rPr>
              <a:pPr>
                <a:buFontTx/>
                <a:buNone/>
              </a:pPr>
              <a:t>3</a:t>
            </a:fld>
            <a:endParaRPr kumimoji="0" lang="en-GB" altLang="ko-KR" sz="1200" smtClean="0">
              <a:solidFill>
                <a:schemeClr val="bg1"/>
              </a:solidFill>
              <a:ea typeface="굴림" pitchFamily="50" charset="-127"/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2000" dirty="0" smtClean="0">
                <a:latin typeface="굴림" pitchFamily="50" charset="-127"/>
                <a:ea typeface="굴림" pitchFamily="50" charset="-127"/>
              </a:rPr>
              <a:t>1. RESORT for Java </a:t>
            </a:r>
            <a:r>
              <a:rPr lang="ko-KR" altLang="en-US" sz="2000" dirty="0" smtClean="0">
                <a:latin typeface="굴림" pitchFamily="50" charset="-127"/>
                <a:ea typeface="굴림" pitchFamily="50" charset="-127"/>
              </a:rPr>
              <a:t>설치</a:t>
            </a:r>
          </a:p>
        </p:txBody>
      </p:sp>
      <p:sp>
        <p:nvSpPr>
          <p:cNvPr id="9220" name="Text Box 5"/>
          <p:cNvSpPr txBox="1">
            <a:spLocks noChangeArrowheads="1"/>
          </p:cNvSpPr>
          <p:nvPr/>
        </p:nvSpPr>
        <p:spPr bwMode="gray">
          <a:xfrm>
            <a:off x="6411317" y="4787066"/>
            <a:ext cx="90011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buFont typeface="Wingdings" pitchFamily="2" charset="2"/>
              <a:buChar char="•"/>
              <a:defRPr kumimoji="1" sz="14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</a:defRPr>
            </a:lvl1pPr>
            <a:lvl2pPr marL="742950" indent="-285750" eaLnBrk="0" hangingPunct="0">
              <a:spcBef>
                <a:spcPct val="20000"/>
              </a:spcBef>
              <a:buFont typeface="Optima" pitchFamily="2" charset="2"/>
              <a:buChar char="–"/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2pPr>
            <a:lvl3pPr marL="1143000" indent="-228600" eaLnBrk="0" hangingPunct="0">
              <a:spcBef>
                <a:spcPct val="20000"/>
              </a:spcBef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3pPr>
            <a:lvl4pPr marL="1600200" indent="-228600" eaLnBrk="0" hangingPunct="0">
              <a:spcBef>
                <a:spcPct val="20000"/>
              </a:spcBef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9pPr>
          </a:lstStyle>
          <a:p>
            <a:pPr marL="0" indent="0" eaLnBrk="1" hangingPunct="1">
              <a:spcBef>
                <a:spcPct val="50000"/>
              </a:spcBef>
              <a:buNone/>
            </a:pPr>
            <a:r>
              <a:rPr lang="el-GR" altLang="ko-KR" sz="1800" dirty="0" smtClean="0">
                <a:latin typeface="가는각진제목체" pitchFamily="18" charset="-127"/>
                <a:ea typeface="굴림" pitchFamily="50" charset="-127"/>
              </a:rPr>
              <a:t>Ο</a:t>
            </a:r>
            <a:r>
              <a:rPr lang="ko-KR" altLang="ko-KR" sz="1800" dirty="0" smtClean="0">
                <a:latin typeface="가는각진제목체" pitchFamily="18" charset="-127"/>
                <a:ea typeface="굴림" pitchFamily="50" charset="-127"/>
              </a:rPr>
              <a:t>제품 </a:t>
            </a:r>
            <a:r>
              <a:rPr lang="ko-KR" altLang="ko-KR" sz="1800" dirty="0">
                <a:latin typeface="가는각진제목체" pitchFamily="18" charset="-127"/>
                <a:ea typeface="굴림" pitchFamily="50" charset="-127"/>
              </a:rPr>
              <a:t>구성 및 설치 환경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527651" y="4556085"/>
            <a:ext cx="7500937" cy="4159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  <a:buFont typeface="Wingdings" pitchFamily="2" charset="2"/>
              <a:buChar char="§"/>
              <a:defRPr/>
            </a:pPr>
            <a:r>
              <a:rPr lang="ko-KR" altLang="en-US" sz="1400" b="0" dirty="0">
                <a:latin typeface="+mn-ea"/>
                <a:ea typeface="+mn-ea"/>
              </a:rPr>
              <a:t> 설치 파일 정보</a:t>
            </a:r>
          </a:p>
        </p:txBody>
      </p:sp>
      <p:sp>
        <p:nvSpPr>
          <p:cNvPr id="4" name="직사각형 3"/>
          <p:cNvSpPr/>
          <p:nvPr/>
        </p:nvSpPr>
        <p:spPr bwMode="auto">
          <a:xfrm>
            <a:off x="344488" y="1340768"/>
            <a:ext cx="4608512" cy="505719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Optima" pitchFamily="2" charset="2"/>
              <a:ea typeface="가는각진제목체" pitchFamily="18" charset="-127"/>
              <a:cs typeface="굴림" pitchFamily="50" charset="-127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4953000" y="1340768"/>
            <a:ext cx="4752529" cy="506287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en-US" altLang="ko-KR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Optima" pitchFamily="2" charset="2"/>
              <a:ea typeface="가는각진제목체" pitchFamily="18" charset="-127"/>
              <a:cs typeface="굴림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4488" y="908720"/>
            <a:ext cx="93610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itchFamily="2" charset="2"/>
              <a:buChar char="u"/>
            </a:pPr>
            <a:r>
              <a:rPr lang="en-US" altLang="ko-KR" sz="1600" dirty="0" smtClean="0">
                <a:latin typeface="굴림" pitchFamily="50" charset="-127"/>
              </a:rPr>
              <a:t> </a:t>
            </a:r>
            <a:r>
              <a:rPr lang="ko-KR" altLang="en-US" sz="1600" dirty="0" smtClean="0">
                <a:latin typeface="굴림" pitchFamily="50" charset="-127"/>
              </a:rPr>
              <a:t>설치파일 사용</a:t>
            </a:r>
            <a:r>
              <a:rPr lang="en-US" altLang="ko-KR" sz="1600" dirty="0" smtClean="0">
                <a:latin typeface="굴림" pitchFamily="50" charset="-127"/>
              </a:rPr>
              <a:t>(</a:t>
            </a:r>
            <a:r>
              <a:rPr lang="en-US" altLang="ko-KR" sz="1600" dirty="0" err="1" smtClean="0">
                <a:latin typeface="굴림" pitchFamily="50" charset="-127"/>
              </a:rPr>
              <a:t>unix</a:t>
            </a:r>
            <a:r>
              <a:rPr lang="en-US" altLang="ko-KR" sz="1600" dirty="0" smtClean="0">
                <a:latin typeface="굴림" pitchFamily="50" charset="-127"/>
              </a:rPr>
              <a:t> </a:t>
            </a:r>
            <a:r>
              <a:rPr lang="ko-KR" altLang="en-US" sz="1600" dirty="0" smtClean="0">
                <a:latin typeface="굴림" pitchFamily="50" charset="-127"/>
              </a:rPr>
              <a:t>계열</a:t>
            </a:r>
            <a:r>
              <a:rPr lang="en-US" altLang="ko-KR" sz="1600" dirty="0" smtClean="0">
                <a:latin typeface="굴림" pitchFamily="50" charset="-127"/>
              </a:rPr>
              <a:t>)</a:t>
            </a:r>
            <a:endParaRPr lang="ko-KR" altLang="en-US" sz="1600" dirty="0">
              <a:latin typeface="굴림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953000" y="1486525"/>
            <a:ext cx="475252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/>
            <a:r>
              <a:rPr lang="en-US" altLang="ko-KR" b="0" dirty="0" smtClean="0">
                <a:latin typeface="굴림" pitchFamily="50" charset="-127"/>
              </a:rPr>
              <a:t>2) </a:t>
            </a:r>
            <a:r>
              <a:rPr lang="en-US" altLang="ko-KR" b="0" dirty="0">
                <a:latin typeface="굴림" pitchFamily="50" charset="-127"/>
              </a:rPr>
              <a:t>JAVA_HOME </a:t>
            </a:r>
            <a:r>
              <a:rPr lang="ko-KR" altLang="en-US" b="0" dirty="0">
                <a:latin typeface="굴림" pitchFamily="50" charset="-127"/>
              </a:rPr>
              <a:t>이 환경변수로 설정되었는지를 </a:t>
            </a:r>
            <a:r>
              <a:rPr lang="ko-KR" altLang="en-US" b="0" dirty="0" smtClean="0">
                <a:latin typeface="굴림" pitchFamily="50" charset="-127"/>
              </a:rPr>
              <a:t>확인</a:t>
            </a:r>
            <a:endParaRPr lang="en-US" altLang="ko-KR" b="0" dirty="0">
              <a:latin typeface="굴림" pitchFamily="50" charset="-127"/>
            </a:endParaRPr>
          </a:p>
          <a:p>
            <a:pPr eaLnBrk="1" hangingPunct="1"/>
            <a:endParaRPr lang="en-US" altLang="ko-KR" b="0" dirty="0">
              <a:latin typeface="굴림" pitchFamily="50" charset="-127"/>
            </a:endParaRPr>
          </a:p>
          <a:p>
            <a:pPr eaLnBrk="1" hangingPunct="1"/>
            <a:r>
              <a:rPr lang="en-US" altLang="ko-KR" b="0" dirty="0">
                <a:latin typeface="굴림" pitchFamily="50" charset="-127"/>
              </a:rPr>
              <a:t>      </a:t>
            </a:r>
            <a:r>
              <a:rPr lang="ko-KR" altLang="en-US" b="0" dirty="0" smtClean="0">
                <a:latin typeface="굴림" pitchFamily="50" charset="-127"/>
              </a:rPr>
              <a:t>환경 </a:t>
            </a:r>
            <a:r>
              <a:rPr lang="ko-KR" altLang="en-US" b="0" dirty="0">
                <a:latin typeface="굴림" pitchFamily="50" charset="-127"/>
              </a:rPr>
              <a:t>변수화 하는 명령어들은 다음과 같다 </a:t>
            </a:r>
          </a:p>
          <a:p>
            <a:pPr eaLnBrk="1" hangingPunct="1"/>
            <a:endParaRPr lang="ko-KR" altLang="en-US" b="0" dirty="0">
              <a:latin typeface="굴림" pitchFamily="50" charset="-127"/>
            </a:endParaRPr>
          </a:p>
          <a:p>
            <a:pPr eaLnBrk="1" hangingPunct="1"/>
            <a:r>
              <a:rPr lang="ko-KR" altLang="en-US" b="0" dirty="0">
                <a:latin typeface="굴림" pitchFamily="50" charset="-127"/>
              </a:rPr>
              <a:t>      </a:t>
            </a:r>
            <a:r>
              <a:rPr lang="en-US" altLang="ko-KR" b="0" dirty="0">
                <a:latin typeface="굴림" pitchFamily="50" charset="-127"/>
              </a:rPr>
              <a:t>. export JAVA_HOME="/user/</a:t>
            </a:r>
            <a:r>
              <a:rPr lang="en-US" altLang="ko-KR" b="0" dirty="0" err="1">
                <a:latin typeface="굴림" pitchFamily="50" charset="-127"/>
              </a:rPr>
              <a:t>jdk</a:t>
            </a:r>
            <a:r>
              <a:rPr lang="en-US" altLang="ko-KR" b="0" dirty="0">
                <a:latin typeface="굴림" pitchFamily="50" charset="-127"/>
              </a:rPr>
              <a:t>"  // bash </a:t>
            </a:r>
            <a:r>
              <a:rPr lang="ko-KR" altLang="en-US" b="0" dirty="0">
                <a:latin typeface="굴림" pitchFamily="50" charset="-127"/>
              </a:rPr>
              <a:t>계열</a:t>
            </a:r>
          </a:p>
          <a:p>
            <a:pPr eaLnBrk="1" hangingPunct="1"/>
            <a:endParaRPr lang="ko-KR" altLang="en-US" b="0" dirty="0">
              <a:latin typeface="굴림" pitchFamily="50" charset="-127"/>
            </a:endParaRPr>
          </a:p>
          <a:p>
            <a:pPr eaLnBrk="1" hangingPunct="1"/>
            <a:r>
              <a:rPr lang="ko-KR" altLang="en-US" b="0" dirty="0">
                <a:latin typeface="굴림" pitchFamily="50" charset="-127"/>
              </a:rPr>
              <a:t>      </a:t>
            </a:r>
            <a:r>
              <a:rPr lang="en-US" altLang="ko-KR" b="0" dirty="0">
                <a:latin typeface="굴림" pitchFamily="50" charset="-127"/>
              </a:rPr>
              <a:t>. set      JAVA_HOME="/user/</a:t>
            </a:r>
            <a:r>
              <a:rPr lang="en-US" altLang="ko-KR" b="0" dirty="0" err="1">
                <a:latin typeface="굴림" pitchFamily="50" charset="-127"/>
              </a:rPr>
              <a:t>jdk</a:t>
            </a:r>
            <a:r>
              <a:rPr lang="en-US" altLang="ko-KR" b="0" dirty="0">
                <a:latin typeface="굴림" pitchFamily="50" charset="-127"/>
              </a:rPr>
              <a:t>" // </a:t>
            </a:r>
            <a:r>
              <a:rPr lang="en-US" altLang="ko-KR" b="0" dirty="0" err="1">
                <a:latin typeface="굴림" pitchFamily="50" charset="-127"/>
              </a:rPr>
              <a:t>csh</a:t>
            </a:r>
            <a:r>
              <a:rPr lang="en-US" altLang="ko-KR" b="0" dirty="0">
                <a:latin typeface="굴림" pitchFamily="50" charset="-127"/>
              </a:rPr>
              <a:t>  </a:t>
            </a:r>
            <a:r>
              <a:rPr lang="ko-KR" altLang="en-US" b="0" dirty="0">
                <a:latin typeface="굴림" pitchFamily="50" charset="-127"/>
              </a:rPr>
              <a:t>계열</a:t>
            </a:r>
          </a:p>
          <a:p>
            <a:pPr eaLnBrk="1" hangingPunct="1"/>
            <a:endParaRPr lang="ko-KR" altLang="en-US" b="0" dirty="0">
              <a:latin typeface="굴림" pitchFamily="50" charset="-127"/>
            </a:endParaRPr>
          </a:p>
          <a:p>
            <a:pPr eaLnBrk="1" hangingPunct="1"/>
            <a:r>
              <a:rPr lang="ko-KR" altLang="en-US" b="0" dirty="0">
                <a:latin typeface="굴림" pitchFamily="50" charset="-127"/>
              </a:rPr>
              <a:t>        </a:t>
            </a:r>
            <a:r>
              <a:rPr lang="en-US" altLang="ko-KR" b="0" dirty="0">
                <a:latin typeface="굴림" pitchFamily="50" charset="-127"/>
              </a:rPr>
              <a:t>// </a:t>
            </a:r>
            <a:r>
              <a:rPr lang="ko-KR" altLang="en-US" b="0" dirty="0">
                <a:latin typeface="굴림" pitchFamily="50" charset="-127"/>
              </a:rPr>
              <a:t>설치</a:t>
            </a:r>
            <a:r>
              <a:rPr lang="en-US" altLang="ko-KR" b="0" dirty="0">
                <a:latin typeface="굴림" pitchFamily="50" charset="-127"/>
              </a:rPr>
              <a:t>/</a:t>
            </a:r>
            <a:r>
              <a:rPr lang="ko-KR" altLang="en-US" b="0" dirty="0" err="1">
                <a:latin typeface="굴림" pitchFamily="50" charset="-127"/>
              </a:rPr>
              <a:t>패치시</a:t>
            </a:r>
            <a:r>
              <a:rPr lang="ko-KR" altLang="en-US" b="0" dirty="0">
                <a:latin typeface="굴림" pitchFamily="50" charset="-127"/>
              </a:rPr>
              <a:t> </a:t>
            </a:r>
            <a:r>
              <a:rPr lang="en-US" altLang="ko-KR" b="0" dirty="0" err="1">
                <a:latin typeface="굴림" pitchFamily="50" charset="-127"/>
              </a:rPr>
              <a:t>installanywhere</a:t>
            </a:r>
            <a:r>
              <a:rPr lang="ko-KR" altLang="en-US" b="0" dirty="0">
                <a:latin typeface="굴림" pitchFamily="50" charset="-127"/>
              </a:rPr>
              <a:t>가 사용하는 시스템 </a:t>
            </a:r>
            <a:r>
              <a:rPr lang="ko-KR" altLang="en-US" b="0" dirty="0" smtClean="0">
                <a:latin typeface="굴림" pitchFamily="50" charset="-127"/>
              </a:rPr>
              <a:t>변수</a:t>
            </a:r>
            <a:r>
              <a:rPr lang="en-US" altLang="ko-KR" b="0" dirty="0" smtClean="0">
                <a:latin typeface="굴림" pitchFamily="50" charset="-127"/>
              </a:rPr>
              <a:t>.</a:t>
            </a:r>
            <a:endParaRPr lang="en-US" altLang="ko-KR" b="0" dirty="0">
              <a:latin typeface="굴림" pitchFamily="50" charset="-127"/>
            </a:endParaRPr>
          </a:p>
          <a:p>
            <a:pPr eaLnBrk="1" hangingPunct="1"/>
            <a:endParaRPr lang="en-US" altLang="ko-KR" b="0" dirty="0">
              <a:latin typeface="굴림" pitchFamily="50" charset="-127"/>
            </a:endParaRPr>
          </a:p>
          <a:p>
            <a:pPr eaLnBrk="1" hangingPunct="1"/>
            <a:r>
              <a:rPr lang="en-US" altLang="ko-KR" b="0" dirty="0">
                <a:latin typeface="굴림" pitchFamily="50" charset="-127"/>
              </a:rPr>
              <a:t>     </a:t>
            </a:r>
          </a:p>
          <a:p>
            <a:pPr eaLnBrk="1" hangingPunct="1"/>
            <a:endParaRPr lang="en-US" altLang="ko-KR" b="0" dirty="0">
              <a:latin typeface="굴림" pitchFamily="50" charset="-127"/>
            </a:endParaRPr>
          </a:p>
          <a:p>
            <a:pPr eaLnBrk="1" hangingPunct="1"/>
            <a:r>
              <a:rPr lang="en-US" altLang="ko-KR" b="0" dirty="0">
                <a:latin typeface="굴림" pitchFamily="50" charset="-127"/>
              </a:rPr>
              <a:t> </a:t>
            </a:r>
          </a:p>
          <a:p>
            <a:pPr eaLnBrk="1" hangingPunct="1"/>
            <a:endParaRPr lang="en-US" altLang="ko-KR" b="0" dirty="0">
              <a:latin typeface="굴림" pitchFamily="50" charset="-127"/>
            </a:endParaRPr>
          </a:p>
          <a:p>
            <a:pPr eaLnBrk="1" hangingPunct="1"/>
            <a:r>
              <a:rPr lang="en-US" altLang="ko-KR" b="0" dirty="0" smtClean="0">
                <a:latin typeface="굴림" pitchFamily="50" charset="-127"/>
              </a:rPr>
              <a:t>3) </a:t>
            </a:r>
            <a:r>
              <a:rPr lang="ko-KR" altLang="en-US" b="0" dirty="0">
                <a:latin typeface="굴림" pitchFamily="50" charset="-127"/>
              </a:rPr>
              <a:t>실행</a:t>
            </a:r>
            <a:r>
              <a:rPr lang="en-US" altLang="ko-KR" b="0" dirty="0">
                <a:latin typeface="굴림" pitchFamily="50" charset="-127"/>
              </a:rPr>
              <a:t>(</a:t>
            </a:r>
            <a:r>
              <a:rPr lang="en-US" altLang="ko-KR" b="0" dirty="0" err="1">
                <a:latin typeface="굴림" pitchFamily="50" charset="-127"/>
              </a:rPr>
              <a:t>inatall.bin</a:t>
            </a:r>
            <a:r>
              <a:rPr lang="en-US" altLang="ko-KR" b="0" dirty="0">
                <a:latin typeface="굴림" pitchFamily="50" charset="-127"/>
              </a:rPr>
              <a:t>) </a:t>
            </a:r>
            <a:r>
              <a:rPr lang="ko-KR" altLang="en-US" b="0" dirty="0">
                <a:latin typeface="굴림" pitchFamily="50" charset="-127"/>
              </a:rPr>
              <a:t>파일에 실행권한을 </a:t>
            </a:r>
            <a:r>
              <a:rPr lang="ko-KR" altLang="en-US" b="0" dirty="0" smtClean="0">
                <a:latin typeface="굴림" pitchFamily="50" charset="-127"/>
              </a:rPr>
              <a:t>부여</a:t>
            </a:r>
            <a:r>
              <a:rPr lang="en-US" altLang="ko-KR" b="0" dirty="0" smtClean="0">
                <a:latin typeface="굴림" pitchFamily="50" charset="-127"/>
              </a:rPr>
              <a:t>. </a:t>
            </a:r>
            <a:endParaRPr lang="en-US" altLang="ko-KR" b="0" dirty="0">
              <a:latin typeface="굴림" pitchFamily="50" charset="-127"/>
            </a:endParaRPr>
          </a:p>
          <a:p>
            <a:pPr eaLnBrk="1" hangingPunct="1"/>
            <a:endParaRPr lang="en-US" altLang="ko-KR" b="0" dirty="0">
              <a:latin typeface="굴림" pitchFamily="50" charset="-127"/>
            </a:endParaRPr>
          </a:p>
          <a:p>
            <a:pPr eaLnBrk="1" hangingPunct="1"/>
            <a:r>
              <a:rPr lang="en-US" altLang="ko-KR" b="0" dirty="0">
                <a:latin typeface="굴림" pitchFamily="50" charset="-127"/>
              </a:rPr>
              <a:t>      </a:t>
            </a:r>
            <a:r>
              <a:rPr lang="en-US" altLang="ko-KR" b="0" dirty="0" err="1">
                <a:latin typeface="굴림" pitchFamily="50" charset="-127"/>
              </a:rPr>
              <a:t>chmod</a:t>
            </a:r>
            <a:r>
              <a:rPr lang="en-US" altLang="ko-KR" b="0" dirty="0">
                <a:latin typeface="굴림" pitchFamily="50" charset="-127"/>
              </a:rPr>
              <a:t> 755 </a:t>
            </a:r>
            <a:r>
              <a:rPr lang="en-US" altLang="ko-KR" b="0" dirty="0" err="1" smtClean="0">
                <a:latin typeface="굴림" pitchFamily="50" charset="-127"/>
              </a:rPr>
              <a:t>install.bin</a:t>
            </a:r>
            <a:endParaRPr lang="en-US" altLang="ko-KR" b="0" dirty="0" smtClean="0">
              <a:latin typeface="굴림" pitchFamily="50" charset="-127"/>
            </a:endParaRPr>
          </a:p>
          <a:p>
            <a:pPr eaLnBrk="1" hangingPunct="1"/>
            <a:endParaRPr lang="en-US" altLang="ko-KR" b="0" dirty="0">
              <a:latin typeface="굴림" pitchFamily="50" charset="-127"/>
            </a:endParaRPr>
          </a:p>
          <a:p>
            <a:pPr eaLnBrk="1" hangingPunct="1"/>
            <a:endParaRPr lang="en-US" altLang="ko-KR" b="0" dirty="0" smtClean="0">
              <a:latin typeface="굴림" pitchFamily="50" charset="-127"/>
            </a:endParaRPr>
          </a:p>
          <a:p>
            <a:pPr eaLnBrk="1" hangingPunct="1"/>
            <a:r>
              <a:rPr lang="en-US" altLang="ko-KR" dirty="0">
                <a:solidFill>
                  <a:srgbClr val="FF0000"/>
                </a:solidFill>
                <a:latin typeface="굴림" pitchFamily="50" charset="-127"/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  <a:latin typeface="굴림" pitchFamily="50" charset="-127"/>
              </a:rPr>
              <a:t>※ RESORT </a:t>
            </a:r>
            <a:r>
              <a:rPr lang="ko-KR" altLang="en-US" dirty="0" smtClean="0">
                <a:solidFill>
                  <a:srgbClr val="FF0000"/>
                </a:solidFill>
                <a:latin typeface="굴림" pitchFamily="50" charset="-127"/>
              </a:rPr>
              <a:t>의 정상작동을 위해서는 </a:t>
            </a:r>
            <a:r>
              <a:rPr lang="en-US" altLang="ko-KR" dirty="0" smtClean="0">
                <a:solidFill>
                  <a:srgbClr val="FF0000"/>
                </a:solidFill>
                <a:latin typeface="굴림" pitchFamily="50" charset="-127"/>
              </a:rPr>
              <a:t>open-</a:t>
            </a:r>
            <a:r>
              <a:rPr lang="en-US" altLang="ko-KR" dirty="0" err="1" smtClean="0">
                <a:solidFill>
                  <a:srgbClr val="FF0000"/>
                </a:solidFill>
                <a:latin typeface="굴림" pitchFamily="50" charset="-127"/>
              </a:rPr>
              <a:t>jdk</a:t>
            </a:r>
            <a:r>
              <a:rPr lang="en-US" altLang="ko-KR" dirty="0" smtClean="0">
                <a:solidFill>
                  <a:srgbClr val="FF0000"/>
                </a:solidFill>
                <a:latin typeface="굴림" pitchFamily="50" charset="-127"/>
              </a:rPr>
              <a:t> </a:t>
            </a:r>
            <a:r>
              <a:rPr lang="ko-KR" altLang="en-US" dirty="0" smtClean="0">
                <a:solidFill>
                  <a:srgbClr val="FF0000"/>
                </a:solidFill>
                <a:latin typeface="굴림" pitchFamily="50" charset="-127"/>
              </a:rPr>
              <a:t>아닌 </a:t>
            </a:r>
            <a:r>
              <a:rPr lang="en-US" altLang="ko-KR" dirty="0" smtClean="0">
                <a:solidFill>
                  <a:srgbClr val="FF0000"/>
                </a:solidFill>
                <a:latin typeface="굴림" pitchFamily="50" charset="-127"/>
              </a:rPr>
              <a:t>oracle </a:t>
            </a:r>
            <a:r>
              <a:rPr lang="ko-KR" altLang="en-US" dirty="0" smtClean="0">
                <a:solidFill>
                  <a:srgbClr val="FF0000"/>
                </a:solidFill>
                <a:latin typeface="굴림" pitchFamily="50" charset="-127"/>
              </a:rPr>
              <a:t>에서</a:t>
            </a:r>
            <a:endParaRPr lang="en-US" altLang="ko-KR" dirty="0" smtClean="0">
              <a:solidFill>
                <a:srgbClr val="FF0000"/>
              </a:solidFill>
              <a:latin typeface="굴림" pitchFamily="50" charset="-127"/>
            </a:endParaRPr>
          </a:p>
          <a:p>
            <a:pPr eaLnBrk="1" hangingPunct="1"/>
            <a:r>
              <a:rPr lang="en-US" altLang="ko-KR" dirty="0">
                <a:solidFill>
                  <a:srgbClr val="FF0000"/>
                </a:solidFill>
                <a:latin typeface="굴림" pitchFamily="50" charset="-127"/>
              </a:rPr>
              <a:t>     </a:t>
            </a:r>
            <a:r>
              <a:rPr lang="ko-KR" altLang="en-US" dirty="0">
                <a:solidFill>
                  <a:srgbClr val="FF0000"/>
                </a:solidFill>
                <a:latin typeface="굴림" pitchFamily="50" charset="-127"/>
              </a:rPr>
              <a:t>제공하는 </a:t>
            </a:r>
            <a:r>
              <a:rPr lang="en-US" altLang="ko-KR" dirty="0" err="1">
                <a:solidFill>
                  <a:srgbClr val="FF0000"/>
                </a:solidFill>
                <a:latin typeface="굴림" pitchFamily="50" charset="-127"/>
              </a:rPr>
              <a:t>jdk</a:t>
            </a:r>
            <a:r>
              <a:rPr lang="en-US" altLang="ko-KR" dirty="0">
                <a:solidFill>
                  <a:srgbClr val="FF0000"/>
                </a:solidFill>
                <a:latin typeface="굴림" pitchFamily="50" charset="-127"/>
              </a:rPr>
              <a:t> </a:t>
            </a:r>
            <a:r>
              <a:rPr lang="ko-KR" altLang="en-US" dirty="0">
                <a:solidFill>
                  <a:srgbClr val="FF0000"/>
                </a:solidFill>
                <a:latin typeface="굴림" pitchFamily="50" charset="-127"/>
              </a:rPr>
              <a:t>설치 필요 </a:t>
            </a:r>
            <a:endParaRPr lang="en-US" altLang="ko-KR" dirty="0">
              <a:solidFill>
                <a:srgbClr val="FF0000"/>
              </a:solidFill>
              <a:latin typeface="굴림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44487" y="1504662"/>
            <a:ext cx="4608513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/>
            <a:r>
              <a:rPr lang="en-US" altLang="ko-KR" b="0" dirty="0" smtClean="0">
                <a:latin typeface="굴림" pitchFamily="50" charset="-127"/>
              </a:rPr>
              <a:t>1) </a:t>
            </a:r>
            <a:r>
              <a:rPr lang="ko-KR" altLang="en-US" b="0" dirty="0">
                <a:latin typeface="굴림" pitchFamily="50" charset="-127"/>
              </a:rPr>
              <a:t>압축파일을 </a:t>
            </a:r>
            <a:r>
              <a:rPr lang="en-US" altLang="ko-KR" b="0" dirty="0">
                <a:latin typeface="굴림" pitchFamily="50" charset="-127"/>
              </a:rPr>
              <a:t>temp </a:t>
            </a:r>
            <a:r>
              <a:rPr lang="ko-KR" altLang="en-US" b="0" dirty="0" err="1" smtClean="0">
                <a:latin typeface="굴림" pitchFamily="50" charset="-127"/>
              </a:rPr>
              <a:t>디렉토리에</a:t>
            </a:r>
            <a:r>
              <a:rPr lang="ko-KR" altLang="en-US" b="0" dirty="0" smtClean="0">
                <a:latin typeface="굴림" pitchFamily="50" charset="-127"/>
              </a:rPr>
              <a:t> 해제</a:t>
            </a:r>
            <a:r>
              <a:rPr lang="en-US" altLang="ko-KR" b="0" dirty="0" smtClean="0">
                <a:latin typeface="굴림" pitchFamily="50" charset="-127"/>
              </a:rPr>
              <a:t>. </a:t>
            </a:r>
            <a:endParaRPr lang="en-US" altLang="ko-KR" b="0" dirty="0">
              <a:latin typeface="굴림" pitchFamily="50" charset="-127"/>
            </a:endParaRPr>
          </a:p>
          <a:p>
            <a:pPr eaLnBrk="1" hangingPunct="1"/>
            <a:endParaRPr lang="en-US" altLang="ko-KR" b="0" dirty="0">
              <a:latin typeface="굴림" pitchFamily="50" charset="-127"/>
            </a:endParaRPr>
          </a:p>
          <a:p>
            <a:pPr eaLnBrk="1" hangingPunct="1"/>
            <a:r>
              <a:rPr lang="en-US" altLang="ko-KR" b="0" dirty="0">
                <a:latin typeface="굴림" pitchFamily="50" charset="-127"/>
              </a:rPr>
              <a:t>     +- </a:t>
            </a:r>
            <a:r>
              <a:rPr lang="en-US" altLang="ko-KR" b="0" dirty="0" err="1" smtClean="0">
                <a:latin typeface="굴림" pitchFamily="50" charset="-127"/>
              </a:rPr>
              <a:t>InstData</a:t>
            </a:r>
            <a:r>
              <a:rPr lang="en-US" altLang="ko-KR" b="0" dirty="0">
                <a:latin typeface="굴림" pitchFamily="50" charset="-127"/>
              </a:rPr>
              <a:t>(</a:t>
            </a:r>
            <a:r>
              <a:rPr lang="ko-KR" altLang="en-US" b="0" dirty="0" err="1">
                <a:latin typeface="굴림" pitchFamily="50" charset="-127"/>
              </a:rPr>
              <a:t>디렉토리</a:t>
            </a:r>
            <a:r>
              <a:rPr lang="en-US" altLang="ko-KR" b="0" dirty="0">
                <a:latin typeface="굴림" pitchFamily="50" charset="-127"/>
              </a:rPr>
              <a:t>)</a:t>
            </a:r>
          </a:p>
          <a:p>
            <a:pPr eaLnBrk="1" hangingPunct="1"/>
            <a:endParaRPr lang="en-US" altLang="ko-KR" b="0" dirty="0">
              <a:latin typeface="굴림" pitchFamily="50" charset="-127"/>
            </a:endParaRPr>
          </a:p>
          <a:p>
            <a:pPr lvl="1"/>
            <a:r>
              <a:rPr lang="en-US" altLang="ko-KR" b="0" dirty="0">
                <a:latin typeface="굴림" pitchFamily="50" charset="-127"/>
              </a:rPr>
              <a:t>     +- Linux(</a:t>
            </a:r>
            <a:r>
              <a:rPr lang="ko-KR" altLang="en-US" b="0" dirty="0" err="1">
                <a:latin typeface="굴림" pitchFamily="50" charset="-127"/>
              </a:rPr>
              <a:t>디렉토리</a:t>
            </a:r>
            <a:r>
              <a:rPr lang="en-US" altLang="ko-KR" b="0" dirty="0">
                <a:latin typeface="굴림" pitchFamily="50" charset="-127"/>
              </a:rPr>
              <a:t>)</a:t>
            </a:r>
          </a:p>
          <a:p>
            <a:pPr lvl="1"/>
            <a:endParaRPr lang="en-US" altLang="ko-KR" b="0" dirty="0">
              <a:latin typeface="굴림" pitchFamily="50" charset="-127"/>
            </a:endParaRPr>
          </a:p>
          <a:p>
            <a:pPr lvl="1"/>
            <a:r>
              <a:rPr lang="en-US" altLang="ko-KR" b="0" dirty="0">
                <a:latin typeface="굴림" pitchFamily="50" charset="-127"/>
              </a:rPr>
              <a:t>     |      `- </a:t>
            </a:r>
            <a:r>
              <a:rPr lang="en-US" altLang="ko-KR" b="0" dirty="0" err="1">
                <a:latin typeface="굴림" pitchFamily="50" charset="-127"/>
              </a:rPr>
              <a:t>install.bin</a:t>
            </a:r>
            <a:r>
              <a:rPr lang="en-US" altLang="ko-KR" b="0" dirty="0">
                <a:latin typeface="굴림" pitchFamily="50" charset="-127"/>
              </a:rPr>
              <a:t>(</a:t>
            </a:r>
            <a:r>
              <a:rPr lang="ko-KR" altLang="en-US" b="0" dirty="0">
                <a:latin typeface="굴림" pitchFamily="50" charset="-127"/>
              </a:rPr>
              <a:t>실행파일</a:t>
            </a:r>
            <a:r>
              <a:rPr lang="en-US" altLang="ko-KR" b="0" dirty="0">
                <a:latin typeface="굴림" pitchFamily="50" charset="-127"/>
              </a:rPr>
              <a:t>)</a:t>
            </a:r>
          </a:p>
          <a:p>
            <a:pPr lvl="1"/>
            <a:endParaRPr lang="en-US" altLang="ko-KR" b="0" dirty="0">
              <a:latin typeface="굴림" pitchFamily="50" charset="-127"/>
            </a:endParaRPr>
          </a:p>
          <a:p>
            <a:pPr lvl="1"/>
            <a:r>
              <a:rPr lang="en-US" altLang="ko-KR" b="0" dirty="0">
                <a:latin typeface="굴림" pitchFamily="50" charset="-127"/>
              </a:rPr>
              <a:t>     +- </a:t>
            </a:r>
            <a:r>
              <a:rPr lang="en-US" altLang="ko-KR" b="0" dirty="0" err="1">
                <a:latin typeface="굴림" pitchFamily="50" charset="-127"/>
              </a:rPr>
              <a:t>Soraris</a:t>
            </a:r>
            <a:r>
              <a:rPr lang="en-US" altLang="ko-KR" b="0" dirty="0">
                <a:latin typeface="굴림" pitchFamily="50" charset="-127"/>
              </a:rPr>
              <a:t>(</a:t>
            </a:r>
            <a:r>
              <a:rPr lang="ko-KR" altLang="en-US" b="0" dirty="0" err="1">
                <a:latin typeface="굴림" pitchFamily="50" charset="-127"/>
              </a:rPr>
              <a:t>디렉토리</a:t>
            </a:r>
            <a:r>
              <a:rPr lang="en-US" altLang="ko-KR" b="0" dirty="0">
                <a:latin typeface="굴림" pitchFamily="50" charset="-127"/>
              </a:rPr>
              <a:t>)</a:t>
            </a:r>
          </a:p>
          <a:p>
            <a:pPr lvl="1"/>
            <a:endParaRPr lang="en-US" altLang="ko-KR" b="0" dirty="0">
              <a:latin typeface="굴림" pitchFamily="50" charset="-127"/>
            </a:endParaRPr>
          </a:p>
          <a:p>
            <a:pPr lvl="1"/>
            <a:r>
              <a:rPr lang="en-US" altLang="ko-KR" b="0" dirty="0">
                <a:latin typeface="굴림" pitchFamily="50" charset="-127"/>
              </a:rPr>
              <a:t>     |      `- </a:t>
            </a:r>
            <a:r>
              <a:rPr lang="en-US" altLang="ko-KR" b="0" dirty="0" err="1">
                <a:latin typeface="굴림" pitchFamily="50" charset="-127"/>
              </a:rPr>
              <a:t>install.bin</a:t>
            </a:r>
            <a:r>
              <a:rPr lang="en-US" altLang="ko-KR" b="0" dirty="0">
                <a:latin typeface="굴림" pitchFamily="50" charset="-127"/>
              </a:rPr>
              <a:t>(</a:t>
            </a:r>
            <a:r>
              <a:rPr lang="ko-KR" altLang="en-US" b="0" dirty="0">
                <a:latin typeface="굴림" pitchFamily="50" charset="-127"/>
              </a:rPr>
              <a:t>실행파일</a:t>
            </a:r>
            <a:r>
              <a:rPr lang="en-US" altLang="ko-KR" b="0" dirty="0">
                <a:latin typeface="굴림" pitchFamily="50" charset="-127"/>
              </a:rPr>
              <a:t>)</a:t>
            </a:r>
          </a:p>
          <a:p>
            <a:pPr lvl="1"/>
            <a:endParaRPr lang="en-US" altLang="ko-KR" b="0" dirty="0">
              <a:latin typeface="굴림" pitchFamily="50" charset="-127"/>
            </a:endParaRPr>
          </a:p>
          <a:p>
            <a:pPr lvl="1"/>
            <a:r>
              <a:rPr lang="en-US" altLang="ko-KR" b="0" dirty="0">
                <a:latin typeface="굴림" pitchFamily="50" charset="-127"/>
              </a:rPr>
              <a:t>     +- HPUX(</a:t>
            </a:r>
            <a:r>
              <a:rPr lang="ko-KR" altLang="en-US" b="0" dirty="0" err="1">
                <a:latin typeface="굴림" pitchFamily="50" charset="-127"/>
              </a:rPr>
              <a:t>디렉토리</a:t>
            </a:r>
            <a:r>
              <a:rPr lang="en-US" altLang="ko-KR" b="0" dirty="0">
                <a:latin typeface="굴림" pitchFamily="50" charset="-127"/>
              </a:rPr>
              <a:t>)</a:t>
            </a:r>
          </a:p>
          <a:p>
            <a:pPr lvl="1"/>
            <a:endParaRPr lang="en-US" altLang="ko-KR" b="0" dirty="0">
              <a:latin typeface="굴림" pitchFamily="50" charset="-127"/>
            </a:endParaRPr>
          </a:p>
          <a:p>
            <a:pPr lvl="1"/>
            <a:r>
              <a:rPr lang="en-US" altLang="ko-KR" b="0" dirty="0">
                <a:latin typeface="굴림" pitchFamily="50" charset="-127"/>
              </a:rPr>
              <a:t>     |      `- </a:t>
            </a:r>
            <a:r>
              <a:rPr lang="en-US" altLang="ko-KR" b="0" dirty="0" err="1">
                <a:latin typeface="굴림" pitchFamily="50" charset="-127"/>
              </a:rPr>
              <a:t>install.bin</a:t>
            </a:r>
            <a:r>
              <a:rPr lang="en-US" altLang="ko-KR" b="0" dirty="0">
                <a:latin typeface="굴림" pitchFamily="50" charset="-127"/>
              </a:rPr>
              <a:t>(</a:t>
            </a:r>
            <a:r>
              <a:rPr lang="ko-KR" altLang="en-US" b="0" dirty="0">
                <a:latin typeface="굴림" pitchFamily="50" charset="-127"/>
              </a:rPr>
              <a:t>실행파일</a:t>
            </a:r>
            <a:r>
              <a:rPr lang="en-US" altLang="ko-KR" b="0" dirty="0">
                <a:latin typeface="굴림" pitchFamily="50" charset="-127"/>
              </a:rPr>
              <a:t>)</a:t>
            </a:r>
          </a:p>
          <a:p>
            <a:pPr lvl="1"/>
            <a:endParaRPr lang="en-US" altLang="ko-KR" b="0" dirty="0">
              <a:latin typeface="굴림" pitchFamily="50" charset="-127"/>
            </a:endParaRPr>
          </a:p>
          <a:p>
            <a:pPr lvl="1"/>
            <a:r>
              <a:rPr lang="en-US" altLang="ko-KR" b="0" dirty="0">
                <a:latin typeface="굴림" pitchFamily="50" charset="-127"/>
              </a:rPr>
              <a:t>     +- Windows(</a:t>
            </a:r>
            <a:r>
              <a:rPr lang="ko-KR" altLang="en-US" b="0" dirty="0" err="1">
                <a:latin typeface="굴림" pitchFamily="50" charset="-127"/>
              </a:rPr>
              <a:t>디렉토리</a:t>
            </a:r>
            <a:r>
              <a:rPr lang="en-US" altLang="ko-KR" b="0" dirty="0">
                <a:latin typeface="굴림" pitchFamily="50" charset="-127"/>
              </a:rPr>
              <a:t>)</a:t>
            </a:r>
          </a:p>
          <a:p>
            <a:pPr eaLnBrk="1" hangingPunct="1"/>
            <a:endParaRPr lang="en-US" altLang="ko-KR" b="0" dirty="0">
              <a:latin typeface="굴림" pitchFamily="50" charset="-127"/>
            </a:endParaRPr>
          </a:p>
          <a:p>
            <a:pPr eaLnBrk="1" hangingPunct="1"/>
            <a:r>
              <a:rPr lang="en-US" altLang="ko-KR" b="0" dirty="0">
                <a:latin typeface="굴림" pitchFamily="50" charset="-127"/>
              </a:rPr>
              <a:t>     |- Serial Number.txt</a:t>
            </a:r>
          </a:p>
          <a:p>
            <a:pPr eaLnBrk="1" hangingPunct="1"/>
            <a:endParaRPr lang="en-US" altLang="ko-KR" b="0" dirty="0">
              <a:latin typeface="굴림" pitchFamily="50" charset="-127"/>
            </a:endParaRPr>
          </a:p>
          <a:p>
            <a:pPr eaLnBrk="1" hangingPunct="1"/>
            <a:r>
              <a:rPr lang="en-US" altLang="ko-KR" b="0" dirty="0">
                <a:latin typeface="굴림" pitchFamily="50" charset="-127"/>
              </a:rPr>
              <a:t>      `- </a:t>
            </a:r>
            <a:r>
              <a:rPr lang="ko-KR" altLang="en-US" b="0" dirty="0">
                <a:latin typeface="굴림" pitchFamily="50" charset="-127"/>
              </a:rPr>
              <a:t>기타 </a:t>
            </a:r>
            <a:r>
              <a:rPr lang="ko-KR" altLang="en-US" b="0" dirty="0" smtClean="0">
                <a:latin typeface="굴림" pitchFamily="50" charset="-127"/>
              </a:rPr>
              <a:t>파일들</a:t>
            </a:r>
            <a:endParaRPr lang="en-US" altLang="ko-KR" b="0" dirty="0" smtClean="0">
              <a:latin typeface="굴림" pitchFamily="50" charset="-127"/>
            </a:endParaRPr>
          </a:p>
          <a:p>
            <a:pPr eaLnBrk="1" hangingPunct="1"/>
            <a:endParaRPr lang="en-US" altLang="ko-KR" b="0" dirty="0">
              <a:latin typeface="굴림" pitchFamily="50" charset="-127"/>
            </a:endParaRPr>
          </a:p>
          <a:p>
            <a:pPr eaLnBrk="1" hangingPunct="1"/>
            <a:r>
              <a:rPr lang="en-US" altLang="ko-KR" dirty="0">
                <a:solidFill>
                  <a:srgbClr val="FF0000"/>
                </a:solidFill>
                <a:latin typeface="굴림" pitchFamily="50" charset="-127"/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  <a:latin typeface="굴림" pitchFamily="50" charset="-127"/>
              </a:rPr>
              <a:t>     ※ </a:t>
            </a:r>
            <a:r>
              <a:rPr lang="en-US" altLang="ko-KR" dirty="0" err="1">
                <a:solidFill>
                  <a:srgbClr val="FF0000"/>
                </a:solidFill>
                <a:latin typeface="굴림" pitchFamily="50" charset="-127"/>
              </a:rPr>
              <a:t>unix</a:t>
            </a:r>
            <a:r>
              <a:rPr lang="en-US" altLang="ko-KR" dirty="0">
                <a:solidFill>
                  <a:srgbClr val="FF0000"/>
                </a:solidFill>
                <a:latin typeface="굴림" pitchFamily="50" charset="-127"/>
              </a:rPr>
              <a:t> </a:t>
            </a:r>
            <a:r>
              <a:rPr lang="ko-KR" altLang="en-US" dirty="0">
                <a:solidFill>
                  <a:srgbClr val="FF0000"/>
                </a:solidFill>
                <a:latin typeface="굴림" pitchFamily="50" charset="-127"/>
              </a:rPr>
              <a:t>계열용으로 별도의 압축파일 제공됨</a:t>
            </a:r>
            <a:endParaRPr lang="ko-KR" altLang="en-US" b="0" dirty="0">
              <a:latin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852524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buFont typeface="Wingdings" pitchFamily="2" charset="2"/>
              <a:buChar char="•"/>
              <a:defRPr kumimoji="1" sz="14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</a:defRPr>
            </a:lvl1pPr>
            <a:lvl2pPr marL="742950" indent="-285750" eaLnBrk="0" hangingPunct="0">
              <a:spcBef>
                <a:spcPct val="20000"/>
              </a:spcBef>
              <a:buFont typeface="Optima" pitchFamily="2" charset="2"/>
              <a:buChar char="–"/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2pPr>
            <a:lvl3pPr marL="1143000" indent="-228600" eaLnBrk="0" hangingPunct="0">
              <a:spcBef>
                <a:spcPct val="20000"/>
              </a:spcBef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3pPr>
            <a:lvl4pPr marL="1600200" indent="-228600" eaLnBrk="0" hangingPunct="0">
              <a:spcBef>
                <a:spcPct val="20000"/>
              </a:spcBef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9pPr>
          </a:lstStyle>
          <a:p>
            <a:pPr>
              <a:buFontTx/>
              <a:buNone/>
            </a:pPr>
            <a:fld id="{53F033F1-423F-4756-AC98-7E199DE51897}" type="slidenum">
              <a:rPr kumimoji="0" lang="en-GB" altLang="ko-KR" sz="1200" smtClean="0">
                <a:solidFill>
                  <a:schemeClr val="bg1"/>
                </a:solidFill>
                <a:ea typeface="굴림" pitchFamily="50" charset="-127"/>
              </a:rPr>
              <a:pPr>
                <a:buFontTx/>
                <a:buNone/>
              </a:pPr>
              <a:t>4</a:t>
            </a:fld>
            <a:endParaRPr kumimoji="0" lang="en-GB" altLang="ko-KR" sz="1200" smtClean="0">
              <a:solidFill>
                <a:schemeClr val="bg1"/>
              </a:solidFill>
              <a:ea typeface="굴림" pitchFamily="50" charset="-127"/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2000" dirty="0" smtClean="0">
                <a:latin typeface="굴림" pitchFamily="50" charset="-127"/>
                <a:ea typeface="굴림" pitchFamily="50" charset="-127"/>
              </a:rPr>
              <a:t>1. RESORT for Java </a:t>
            </a:r>
            <a:r>
              <a:rPr lang="ko-KR" altLang="en-US" sz="2000" dirty="0" smtClean="0">
                <a:latin typeface="굴림" pitchFamily="50" charset="-127"/>
                <a:ea typeface="굴림" pitchFamily="50" charset="-127"/>
              </a:rPr>
              <a:t>설치</a:t>
            </a:r>
          </a:p>
        </p:txBody>
      </p:sp>
      <p:sp>
        <p:nvSpPr>
          <p:cNvPr id="9220" name="Text Box 5"/>
          <p:cNvSpPr txBox="1">
            <a:spLocks noChangeArrowheads="1"/>
          </p:cNvSpPr>
          <p:nvPr/>
        </p:nvSpPr>
        <p:spPr bwMode="gray">
          <a:xfrm>
            <a:off x="6411317" y="4787066"/>
            <a:ext cx="90011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buFont typeface="Wingdings" pitchFamily="2" charset="2"/>
              <a:buChar char="•"/>
              <a:defRPr kumimoji="1" sz="14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</a:defRPr>
            </a:lvl1pPr>
            <a:lvl2pPr marL="742950" indent="-285750" eaLnBrk="0" hangingPunct="0">
              <a:spcBef>
                <a:spcPct val="20000"/>
              </a:spcBef>
              <a:buFont typeface="Optima" pitchFamily="2" charset="2"/>
              <a:buChar char="–"/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2pPr>
            <a:lvl3pPr marL="1143000" indent="-228600" eaLnBrk="0" hangingPunct="0">
              <a:spcBef>
                <a:spcPct val="20000"/>
              </a:spcBef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3pPr>
            <a:lvl4pPr marL="1600200" indent="-228600" eaLnBrk="0" hangingPunct="0">
              <a:spcBef>
                <a:spcPct val="20000"/>
              </a:spcBef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9pPr>
          </a:lstStyle>
          <a:p>
            <a:pPr marL="0" indent="0" eaLnBrk="1" hangingPunct="1">
              <a:spcBef>
                <a:spcPct val="50000"/>
              </a:spcBef>
              <a:buNone/>
            </a:pPr>
            <a:r>
              <a:rPr lang="el-GR" altLang="ko-KR" sz="1800" dirty="0" smtClean="0">
                <a:latin typeface="가는각진제목체" pitchFamily="18" charset="-127"/>
                <a:ea typeface="굴림" pitchFamily="50" charset="-127"/>
              </a:rPr>
              <a:t>Ο</a:t>
            </a:r>
            <a:r>
              <a:rPr lang="ko-KR" altLang="ko-KR" sz="1800" dirty="0" smtClean="0">
                <a:latin typeface="가는각진제목체" pitchFamily="18" charset="-127"/>
                <a:ea typeface="굴림" pitchFamily="50" charset="-127"/>
              </a:rPr>
              <a:t>제품 </a:t>
            </a:r>
            <a:r>
              <a:rPr lang="ko-KR" altLang="ko-KR" sz="1800" dirty="0">
                <a:latin typeface="가는각진제목체" pitchFamily="18" charset="-127"/>
                <a:ea typeface="굴림" pitchFamily="50" charset="-127"/>
              </a:rPr>
              <a:t>구성 및 설치 환경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527651" y="4556085"/>
            <a:ext cx="7500937" cy="4159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  <a:buFont typeface="Wingdings" pitchFamily="2" charset="2"/>
              <a:buChar char="§"/>
              <a:defRPr/>
            </a:pPr>
            <a:r>
              <a:rPr lang="ko-KR" altLang="en-US" sz="1400" b="0" dirty="0">
                <a:latin typeface="+mn-ea"/>
                <a:ea typeface="+mn-ea"/>
              </a:rPr>
              <a:t> 설치 파일 정보</a:t>
            </a:r>
          </a:p>
        </p:txBody>
      </p:sp>
      <p:sp>
        <p:nvSpPr>
          <p:cNvPr id="4" name="직사각형 3"/>
          <p:cNvSpPr/>
          <p:nvPr/>
        </p:nvSpPr>
        <p:spPr bwMode="auto">
          <a:xfrm>
            <a:off x="344488" y="1340768"/>
            <a:ext cx="4608512" cy="505719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Optima" pitchFamily="2" charset="2"/>
              <a:ea typeface="가는각진제목체" pitchFamily="18" charset="-127"/>
              <a:cs typeface="굴림" pitchFamily="50" charset="-127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4953000" y="1340768"/>
            <a:ext cx="4752529" cy="506287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en-US" altLang="ko-KR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Optima" pitchFamily="2" charset="2"/>
              <a:ea typeface="가는각진제목체" pitchFamily="18" charset="-127"/>
              <a:cs typeface="굴림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4488" y="908720"/>
            <a:ext cx="93610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itchFamily="2" charset="2"/>
              <a:buChar char="u"/>
            </a:pPr>
            <a:r>
              <a:rPr lang="en-US" altLang="ko-KR" sz="1600" dirty="0" smtClean="0">
                <a:latin typeface="굴림" pitchFamily="50" charset="-127"/>
              </a:rPr>
              <a:t> </a:t>
            </a:r>
            <a:r>
              <a:rPr lang="ko-KR" altLang="en-US" sz="1600" dirty="0" smtClean="0">
                <a:latin typeface="굴림" pitchFamily="50" charset="-127"/>
              </a:rPr>
              <a:t>설치파일 사용</a:t>
            </a:r>
            <a:r>
              <a:rPr lang="en-US" altLang="ko-KR" sz="1600" dirty="0" smtClean="0">
                <a:latin typeface="굴림" pitchFamily="50" charset="-127"/>
              </a:rPr>
              <a:t>(</a:t>
            </a:r>
            <a:r>
              <a:rPr lang="en-US" altLang="ko-KR" sz="1600" dirty="0" err="1" smtClean="0">
                <a:latin typeface="굴림" pitchFamily="50" charset="-127"/>
              </a:rPr>
              <a:t>unix</a:t>
            </a:r>
            <a:r>
              <a:rPr lang="en-US" altLang="ko-KR" sz="1600" dirty="0" smtClean="0">
                <a:latin typeface="굴림" pitchFamily="50" charset="-127"/>
              </a:rPr>
              <a:t> </a:t>
            </a:r>
            <a:r>
              <a:rPr lang="ko-KR" altLang="en-US" sz="1600" dirty="0" smtClean="0">
                <a:latin typeface="굴림" pitchFamily="50" charset="-127"/>
              </a:rPr>
              <a:t>계열</a:t>
            </a:r>
            <a:r>
              <a:rPr lang="en-US" altLang="ko-KR" sz="1600" dirty="0" smtClean="0">
                <a:latin typeface="굴림" pitchFamily="50" charset="-127"/>
              </a:rPr>
              <a:t>)</a:t>
            </a:r>
            <a:endParaRPr lang="ko-KR" altLang="en-US" sz="1600" dirty="0">
              <a:latin typeface="굴림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953000" y="1486525"/>
            <a:ext cx="475252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/>
            <a:r>
              <a:rPr lang="en-US" altLang="ko-KR" b="0" dirty="0" smtClean="0">
                <a:latin typeface="굴림" pitchFamily="50" charset="-127"/>
              </a:rPr>
              <a:t>8) </a:t>
            </a:r>
            <a:r>
              <a:rPr lang="ko-KR" altLang="en-US" b="0" dirty="0" err="1" smtClean="0">
                <a:latin typeface="굴림" pitchFamily="50" charset="-127"/>
              </a:rPr>
              <a:t>설치후</a:t>
            </a:r>
            <a:r>
              <a:rPr lang="ko-KR" altLang="en-US" b="0" dirty="0" smtClean="0">
                <a:latin typeface="굴림" pitchFamily="50" charset="-127"/>
              </a:rPr>
              <a:t> </a:t>
            </a:r>
            <a:r>
              <a:rPr lang="ko-KR" altLang="en-US" b="0" dirty="0" err="1">
                <a:latin typeface="굴림" pitchFamily="50" charset="-127"/>
              </a:rPr>
              <a:t>실행시</a:t>
            </a:r>
            <a:r>
              <a:rPr lang="ko-KR" altLang="en-US" b="0" dirty="0">
                <a:latin typeface="굴림" pitchFamily="50" charset="-127"/>
              </a:rPr>
              <a:t> 필요한 </a:t>
            </a:r>
            <a:r>
              <a:rPr lang="ko-KR" altLang="en-US" b="0" dirty="0" smtClean="0">
                <a:latin typeface="굴림" pitchFamily="50" charset="-127"/>
              </a:rPr>
              <a:t>환경정보 수정</a:t>
            </a:r>
            <a:endParaRPr lang="en-US" altLang="ko-KR" b="0" dirty="0">
              <a:latin typeface="굴림" pitchFamily="50" charset="-127"/>
            </a:endParaRPr>
          </a:p>
          <a:p>
            <a:pPr eaLnBrk="1" hangingPunct="1"/>
            <a:endParaRPr lang="en-US" altLang="ko-KR" b="0" dirty="0">
              <a:latin typeface="굴림" pitchFamily="50" charset="-127"/>
            </a:endParaRPr>
          </a:p>
          <a:p>
            <a:pPr eaLnBrk="1" hangingPunct="1"/>
            <a:r>
              <a:rPr lang="en-US" altLang="ko-KR" b="0" dirty="0" smtClean="0">
                <a:latin typeface="굴림" pitchFamily="50" charset="-127"/>
              </a:rPr>
              <a:t>    Installed_RESORT/bin/resortj.sh </a:t>
            </a:r>
            <a:r>
              <a:rPr lang="ko-KR" altLang="en-US" b="0" dirty="0">
                <a:latin typeface="굴림" pitchFamily="50" charset="-127"/>
              </a:rPr>
              <a:t>파일 </a:t>
            </a:r>
            <a:r>
              <a:rPr lang="ko-KR" altLang="en-US" b="0" dirty="0" smtClean="0">
                <a:latin typeface="굴림" pitchFamily="50" charset="-127"/>
              </a:rPr>
              <a:t>수정</a:t>
            </a:r>
            <a:endParaRPr lang="en-US" altLang="ko-KR" b="0" dirty="0">
              <a:latin typeface="굴림" pitchFamily="50" charset="-127"/>
            </a:endParaRPr>
          </a:p>
          <a:p>
            <a:pPr eaLnBrk="1" hangingPunct="1"/>
            <a:endParaRPr lang="en-US" altLang="ko-KR" b="0" dirty="0">
              <a:latin typeface="굴림" pitchFamily="50" charset="-127"/>
            </a:endParaRPr>
          </a:p>
          <a:p>
            <a:pPr eaLnBrk="1" hangingPunct="1"/>
            <a:r>
              <a:rPr lang="en-US" altLang="ko-KR" b="0" dirty="0" smtClean="0">
                <a:latin typeface="굴림" pitchFamily="50" charset="-127"/>
              </a:rPr>
              <a:t>    </a:t>
            </a:r>
            <a:r>
              <a:rPr lang="en-US" altLang="ko-KR" b="0" dirty="0">
                <a:latin typeface="굴림" pitchFamily="50" charset="-127"/>
              </a:rPr>
              <a:t>1) JDK </a:t>
            </a:r>
            <a:r>
              <a:rPr lang="ko-KR" altLang="en-US" b="0" dirty="0">
                <a:latin typeface="굴림" pitchFamily="50" charset="-127"/>
              </a:rPr>
              <a:t>환경을 설정합니다</a:t>
            </a:r>
            <a:r>
              <a:rPr lang="en-US" altLang="ko-KR" b="0" dirty="0">
                <a:latin typeface="굴림" pitchFamily="50" charset="-127"/>
              </a:rPr>
              <a:t>.</a:t>
            </a:r>
          </a:p>
          <a:p>
            <a:pPr eaLnBrk="1" hangingPunct="1"/>
            <a:endParaRPr lang="en-US" altLang="ko-KR" b="0" dirty="0">
              <a:latin typeface="굴림" pitchFamily="50" charset="-127"/>
            </a:endParaRPr>
          </a:p>
          <a:p>
            <a:pPr eaLnBrk="1" hangingPunct="1">
              <a:buFont typeface="Optima" pitchFamily="2" charset="2"/>
              <a:buChar char=" "/>
            </a:pPr>
            <a:r>
              <a:rPr lang="en-US" altLang="ko-KR" b="0" dirty="0" smtClean="0">
                <a:latin typeface="굴림" pitchFamily="50" charset="-127"/>
              </a:rPr>
              <a:t>   2</a:t>
            </a:r>
            <a:r>
              <a:rPr lang="en-US" altLang="ko-KR" b="0" dirty="0">
                <a:latin typeface="굴림" pitchFamily="50" charset="-127"/>
              </a:rPr>
              <a:t>) </a:t>
            </a:r>
            <a:r>
              <a:rPr lang="ko-KR" altLang="en-US" b="0" dirty="0">
                <a:latin typeface="굴림" pitchFamily="50" charset="-127"/>
              </a:rPr>
              <a:t>특정 </a:t>
            </a:r>
            <a:r>
              <a:rPr lang="en-US" altLang="ko-KR" b="0" dirty="0">
                <a:latin typeface="굴림" pitchFamily="50" charset="-127"/>
              </a:rPr>
              <a:t>Unix </a:t>
            </a:r>
            <a:r>
              <a:rPr lang="ko-KR" altLang="en-US" b="0" dirty="0">
                <a:latin typeface="굴림" pitchFamily="50" charset="-127"/>
              </a:rPr>
              <a:t>계열에서는 </a:t>
            </a:r>
            <a:r>
              <a:rPr lang="ko-KR" altLang="en-US" b="0" dirty="0" err="1">
                <a:latin typeface="굴림" pitchFamily="50" charset="-127"/>
              </a:rPr>
              <a:t>라인피드</a:t>
            </a:r>
            <a:r>
              <a:rPr lang="en-US" altLang="ko-KR" b="0" dirty="0">
                <a:latin typeface="굴림" pitchFamily="50" charset="-127"/>
              </a:rPr>
              <a:t>(\)</a:t>
            </a:r>
            <a:r>
              <a:rPr lang="ko-KR" altLang="en-US" b="0" dirty="0">
                <a:latin typeface="굴림" pitchFamily="50" charset="-127"/>
              </a:rPr>
              <a:t>를 인식 못하는 경우  </a:t>
            </a:r>
            <a:endParaRPr lang="en-US" altLang="ko-KR" b="0" dirty="0">
              <a:latin typeface="굴림" pitchFamily="50" charset="-127"/>
            </a:endParaRPr>
          </a:p>
          <a:p>
            <a:pPr eaLnBrk="1" hangingPunct="1">
              <a:buFont typeface="Optima" pitchFamily="2" charset="2"/>
              <a:buChar char=" "/>
            </a:pPr>
            <a:r>
              <a:rPr lang="en-US" altLang="ko-KR" b="0" dirty="0">
                <a:latin typeface="굴림" pitchFamily="50" charset="-127"/>
              </a:rPr>
              <a:t>   </a:t>
            </a:r>
            <a:r>
              <a:rPr lang="en-US" altLang="ko-KR" b="0" dirty="0" smtClean="0">
                <a:latin typeface="굴림" pitchFamily="50" charset="-127"/>
              </a:rPr>
              <a:t>    </a:t>
            </a:r>
            <a:r>
              <a:rPr lang="ko-KR" altLang="en-US" b="0" dirty="0" err="1" smtClean="0">
                <a:latin typeface="굴림" pitchFamily="50" charset="-127"/>
              </a:rPr>
              <a:t>라인피드</a:t>
            </a:r>
            <a:r>
              <a:rPr lang="en-US" altLang="ko-KR" b="0" dirty="0">
                <a:latin typeface="굴림" pitchFamily="50" charset="-127"/>
              </a:rPr>
              <a:t>(\)</a:t>
            </a:r>
            <a:r>
              <a:rPr lang="ko-KR" altLang="en-US" b="0" dirty="0">
                <a:latin typeface="굴림" pitchFamily="50" charset="-127"/>
              </a:rPr>
              <a:t>를 </a:t>
            </a:r>
            <a:r>
              <a:rPr lang="ko-KR" altLang="en-US" b="0" dirty="0" smtClean="0">
                <a:latin typeface="굴림" pitchFamily="50" charset="-127"/>
              </a:rPr>
              <a:t>제거</a:t>
            </a:r>
            <a:endParaRPr lang="en-US" altLang="ko-KR" b="0" dirty="0">
              <a:latin typeface="굴림" pitchFamily="50" charset="-127"/>
            </a:endParaRPr>
          </a:p>
          <a:p>
            <a:pPr eaLnBrk="1" hangingPunct="1"/>
            <a:endParaRPr lang="en-US" altLang="ko-KR" b="0" dirty="0">
              <a:latin typeface="굴림" pitchFamily="50" charset="-127"/>
            </a:endParaRPr>
          </a:p>
          <a:p>
            <a:pPr eaLnBrk="1" hangingPunct="1">
              <a:buFont typeface="Optima" pitchFamily="2" charset="2"/>
              <a:buChar char=" "/>
            </a:pPr>
            <a:r>
              <a:rPr lang="en-US" altLang="ko-KR" b="0" dirty="0" smtClean="0">
                <a:latin typeface="굴림" pitchFamily="50" charset="-127"/>
              </a:rPr>
              <a:t>   3</a:t>
            </a:r>
            <a:r>
              <a:rPr lang="en-US" altLang="ko-KR" b="0" dirty="0">
                <a:latin typeface="굴림" pitchFamily="50" charset="-127"/>
              </a:rPr>
              <a:t>) </a:t>
            </a:r>
            <a:r>
              <a:rPr lang="ko-KR" altLang="en-US" b="0" dirty="0">
                <a:latin typeface="굴림" pitchFamily="50" charset="-127"/>
              </a:rPr>
              <a:t>시스템 환경설정에서 </a:t>
            </a:r>
            <a:r>
              <a:rPr lang="en-US" altLang="ko-KR" b="0" dirty="0">
                <a:latin typeface="굴림" pitchFamily="50" charset="-127"/>
              </a:rPr>
              <a:t>LANG </a:t>
            </a:r>
            <a:r>
              <a:rPr lang="ko-KR" altLang="en-US" b="0" dirty="0">
                <a:latin typeface="굴림" pitchFamily="50" charset="-127"/>
              </a:rPr>
              <a:t>설정이 </a:t>
            </a:r>
            <a:r>
              <a:rPr lang="ko-KR" altLang="en-US" b="0" dirty="0" smtClean="0">
                <a:latin typeface="굴림" pitchFamily="50" charset="-127"/>
              </a:rPr>
              <a:t>잘못 되었을 시 </a:t>
            </a:r>
            <a:r>
              <a:rPr lang="ko-KR" altLang="en-US" b="0" dirty="0">
                <a:latin typeface="굴림" pitchFamily="50" charset="-127"/>
              </a:rPr>
              <a:t>점검 </a:t>
            </a:r>
            <a:endParaRPr lang="en-US" altLang="ko-KR" b="0" dirty="0">
              <a:latin typeface="굴림" pitchFamily="50" charset="-127"/>
            </a:endParaRPr>
          </a:p>
          <a:p>
            <a:pPr eaLnBrk="1" hangingPunct="1">
              <a:buFont typeface="Optima" pitchFamily="2" charset="2"/>
              <a:buChar char=" "/>
            </a:pPr>
            <a:r>
              <a:rPr lang="en-US" altLang="ko-KR" b="0" dirty="0">
                <a:latin typeface="굴림" pitchFamily="50" charset="-127"/>
              </a:rPr>
              <a:t>   </a:t>
            </a:r>
            <a:r>
              <a:rPr lang="en-US" altLang="ko-KR" b="0" dirty="0" smtClean="0">
                <a:latin typeface="굴림" pitchFamily="50" charset="-127"/>
              </a:rPr>
              <a:t>    </a:t>
            </a:r>
            <a:r>
              <a:rPr lang="ko-KR" altLang="en-US" b="0" dirty="0">
                <a:latin typeface="굴림" pitchFamily="50" charset="-127"/>
              </a:rPr>
              <a:t>결과가 깨지는 </a:t>
            </a:r>
            <a:r>
              <a:rPr lang="ko-KR" altLang="en-US" b="0" dirty="0" smtClean="0">
                <a:latin typeface="굴림" pitchFamily="50" charset="-127"/>
              </a:rPr>
              <a:t>경우가 발생하므로 시스템에 맞게 설정</a:t>
            </a:r>
            <a:r>
              <a:rPr lang="en-US" altLang="ko-KR" b="0" dirty="0" smtClean="0">
                <a:latin typeface="굴림" pitchFamily="50" charset="-127"/>
              </a:rPr>
              <a:t>. </a:t>
            </a:r>
          </a:p>
          <a:p>
            <a:pPr eaLnBrk="1" hangingPunct="1">
              <a:buFont typeface="Optima" pitchFamily="2" charset="2"/>
              <a:buChar char=" "/>
            </a:pPr>
            <a:endParaRPr lang="en-US" altLang="ko-KR" b="0" dirty="0">
              <a:latin typeface="굴림" pitchFamily="50" charset="-127"/>
            </a:endParaRPr>
          </a:p>
          <a:p>
            <a:pPr eaLnBrk="1" hangingPunct="1">
              <a:buFont typeface="Optima" pitchFamily="2" charset="2"/>
              <a:buChar char=" "/>
            </a:pPr>
            <a:r>
              <a:rPr lang="ko-KR" altLang="en-US" b="0" dirty="0">
                <a:latin typeface="굴림" pitchFamily="50" charset="-127"/>
              </a:rPr>
              <a:t>참고</a:t>
            </a:r>
            <a:r>
              <a:rPr lang="en-US" altLang="ko-KR" b="0" dirty="0">
                <a:latin typeface="굴림" pitchFamily="50" charset="-127"/>
              </a:rPr>
              <a:t>) </a:t>
            </a:r>
            <a:r>
              <a:rPr lang="ko-KR" altLang="en-US" b="0" dirty="0" err="1">
                <a:latin typeface="굴림" pitchFamily="50" charset="-127"/>
              </a:rPr>
              <a:t>설치시</a:t>
            </a:r>
            <a:r>
              <a:rPr lang="ko-KR" altLang="en-US" b="0" dirty="0">
                <a:latin typeface="굴림" pitchFamily="50" charset="-127"/>
              </a:rPr>
              <a:t> </a:t>
            </a:r>
            <a:r>
              <a:rPr lang="ko-KR" altLang="en-US" b="0" dirty="0" smtClean="0">
                <a:latin typeface="굴림" pitchFamily="50" charset="-127"/>
              </a:rPr>
              <a:t>오류 </a:t>
            </a:r>
            <a:r>
              <a:rPr lang="ko-KR" altLang="en-US" b="0" dirty="0">
                <a:latin typeface="굴림" pitchFamily="50" charset="-127"/>
              </a:rPr>
              <a:t>발생하면 다음과 같은 </a:t>
            </a:r>
            <a:r>
              <a:rPr lang="ko-KR" altLang="en-US" b="0" dirty="0" smtClean="0">
                <a:latin typeface="굴림" pitchFamily="50" charset="-127"/>
              </a:rPr>
              <a:t>디</a:t>
            </a:r>
            <a:r>
              <a:rPr lang="ko-KR" altLang="en-US" b="0" dirty="0">
                <a:latin typeface="굴림" pitchFamily="50" charset="-127"/>
              </a:rPr>
              <a:t>버</a:t>
            </a:r>
            <a:r>
              <a:rPr lang="ko-KR" altLang="en-US" b="0" dirty="0" smtClean="0">
                <a:latin typeface="굴림" pitchFamily="50" charset="-127"/>
              </a:rPr>
              <a:t>그 </a:t>
            </a:r>
            <a:r>
              <a:rPr lang="ko-KR" altLang="en-US" b="0" dirty="0">
                <a:latin typeface="굴림" pitchFamily="50" charset="-127"/>
              </a:rPr>
              <a:t>환경설정을 </a:t>
            </a:r>
            <a:endParaRPr lang="en-US" altLang="ko-KR" b="0" dirty="0">
              <a:latin typeface="굴림" pitchFamily="50" charset="-127"/>
            </a:endParaRPr>
          </a:p>
          <a:p>
            <a:pPr eaLnBrk="1" hangingPunct="1">
              <a:buFont typeface="Optima" pitchFamily="2" charset="2"/>
              <a:buChar char=" "/>
            </a:pPr>
            <a:r>
              <a:rPr lang="en-US" altLang="ko-KR" b="0" dirty="0">
                <a:latin typeface="굴림" pitchFamily="50" charset="-127"/>
              </a:rPr>
              <a:t>        </a:t>
            </a:r>
            <a:r>
              <a:rPr lang="ko-KR" altLang="en-US" b="0" dirty="0">
                <a:latin typeface="굴림" pitchFamily="50" charset="-127"/>
              </a:rPr>
              <a:t>하고 </a:t>
            </a:r>
            <a:r>
              <a:rPr lang="ko-KR" altLang="en-US" b="0" dirty="0" smtClean="0">
                <a:latin typeface="굴림" pitchFamily="50" charset="-127"/>
              </a:rPr>
              <a:t>재설치 하면서 메시지 확인 필요</a:t>
            </a:r>
            <a:endParaRPr lang="en-US" altLang="ko-KR" b="0" dirty="0">
              <a:latin typeface="굴림" pitchFamily="50" charset="-127"/>
            </a:endParaRPr>
          </a:p>
          <a:p>
            <a:pPr eaLnBrk="1" hangingPunct="1"/>
            <a:endParaRPr lang="en-US" altLang="ko-KR" b="0" dirty="0">
              <a:latin typeface="굴림" pitchFamily="50" charset="-127"/>
            </a:endParaRPr>
          </a:p>
          <a:p>
            <a:pPr eaLnBrk="1" hangingPunct="1"/>
            <a:r>
              <a:rPr lang="en-US" altLang="ko-KR" b="0" dirty="0">
                <a:latin typeface="굴림" pitchFamily="50" charset="-127"/>
              </a:rPr>
              <a:t>      . export LAX_DEBUG=true  // bash </a:t>
            </a:r>
            <a:r>
              <a:rPr lang="ko-KR" altLang="en-US" b="0" dirty="0">
                <a:latin typeface="굴림" pitchFamily="50" charset="-127"/>
              </a:rPr>
              <a:t>계열</a:t>
            </a:r>
          </a:p>
          <a:p>
            <a:pPr eaLnBrk="1" hangingPunct="1"/>
            <a:endParaRPr lang="ko-KR" altLang="en-US" b="0" dirty="0">
              <a:latin typeface="굴림" pitchFamily="50" charset="-127"/>
            </a:endParaRPr>
          </a:p>
          <a:p>
            <a:pPr eaLnBrk="1" hangingPunct="1"/>
            <a:r>
              <a:rPr lang="ko-KR" altLang="en-US" b="0" dirty="0">
                <a:latin typeface="굴림" pitchFamily="50" charset="-127"/>
              </a:rPr>
              <a:t>      </a:t>
            </a:r>
            <a:r>
              <a:rPr lang="en-US" altLang="ko-KR" b="0" dirty="0">
                <a:latin typeface="굴림" pitchFamily="50" charset="-127"/>
              </a:rPr>
              <a:t>. set      LAX_DEBUG true  // </a:t>
            </a:r>
            <a:r>
              <a:rPr lang="en-US" altLang="ko-KR" b="0" dirty="0" err="1">
                <a:latin typeface="굴림" pitchFamily="50" charset="-127"/>
              </a:rPr>
              <a:t>csh</a:t>
            </a:r>
            <a:r>
              <a:rPr lang="en-US" altLang="ko-KR" b="0" dirty="0">
                <a:latin typeface="굴림" pitchFamily="50" charset="-127"/>
              </a:rPr>
              <a:t>  </a:t>
            </a:r>
            <a:r>
              <a:rPr lang="ko-KR" altLang="en-US" b="0" dirty="0">
                <a:latin typeface="굴림" pitchFamily="50" charset="-127"/>
              </a:rPr>
              <a:t>계열</a:t>
            </a:r>
          </a:p>
          <a:p>
            <a:pPr eaLnBrk="1" hangingPunct="1"/>
            <a:endParaRPr lang="ko-KR" altLang="en-US" b="0" dirty="0">
              <a:latin typeface="굴림" pitchFamily="50" charset="-127"/>
            </a:endParaRPr>
          </a:p>
          <a:p>
            <a:pPr eaLnBrk="1" hangingPunct="1"/>
            <a:r>
              <a:rPr lang="ko-KR" altLang="en-US" b="0" dirty="0">
                <a:latin typeface="굴림" pitchFamily="50" charset="-127"/>
              </a:rPr>
              <a:t> </a:t>
            </a:r>
          </a:p>
          <a:p>
            <a:pPr eaLnBrk="1" hangingPunct="1">
              <a:buFont typeface="Optima" pitchFamily="2" charset="2"/>
              <a:buChar char=" "/>
            </a:pPr>
            <a:endParaRPr lang="ko-KR" altLang="en-US" b="0" dirty="0">
              <a:latin typeface="굴림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44487" y="1504662"/>
            <a:ext cx="460851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/>
            <a:r>
              <a:rPr lang="en-US" altLang="ko-KR" b="0" dirty="0">
                <a:latin typeface="굴림" pitchFamily="50" charset="-127"/>
              </a:rPr>
              <a:t>4</a:t>
            </a:r>
            <a:r>
              <a:rPr lang="en-US" altLang="ko-KR" b="0" dirty="0" smtClean="0">
                <a:latin typeface="굴림" pitchFamily="50" charset="-127"/>
              </a:rPr>
              <a:t>) </a:t>
            </a:r>
            <a:r>
              <a:rPr lang="ko-KR" altLang="en-US" b="0" dirty="0">
                <a:latin typeface="굴림" pitchFamily="50" charset="-127"/>
              </a:rPr>
              <a:t>설치 </a:t>
            </a:r>
            <a:r>
              <a:rPr lang="ko-KR" altLang="en-US" b="0" dirty="0" smtClean="0">
                <a:latin typeface="굴림" pitchFamily="50" charset="-127"/>
              </a:rPr>
              <a:t>경로 정의</a:t>
            </a:r>
            <a:r>
              <a:rPr lang="en-US" altLang="ko-KR" b="0" dirty="0" smtClean="0">
                <a:latin typeface="굴림" pitchFamily="50" charset="-127"/>
              </a:rPr>
              <a:t>. </a:t>
            </a:r>
            <a:endParaRPr lang="en-US" altLang="ko-KR" b="0" dirty="0">
              <a:latin typeface="굴림" pitchFamily="50" charset="-127"/>
            </a:endParaRPr>
          </a:p>
          <a:p>
            <a:pPr eaLnBrk="1" hangingPunct="1"/>
            <a:endParaRPr lang="en-US" altLang="ko-KR" b="0" dirty="0">
              <a:latin typeface="굴림" pitchFamily="50" charset="-127"/>
            </a:endParaRPr>
          </a:p>
          <a:p>
            <a:pPr eaLnBrk="1" hangingPunct="1"/>
            <a:r>
              <a:rPr lang="en-US" altLang="ko-KR" b="0" dirty="0" smtClean="0">
                <a:latin typeface="굴림" pitchFamily="50" charset="-127"/>
              </a:rPr>
              <a:t>   </a:t>
            </a:r>
            <a:r>
              <a:rPr lang="en-US" altLang="ko-KR" b="0" dirty="0" err="1" smtClean="0">
                <a:latin typeface="굴림" pitchFamily="50" charset="-127"/>
              </a:rPr>
              <a:t>install.properties</a:t>
            </a:r>
            <a:r>
              <a:rPr lang="en-US" altLang="ko-KR" b="0" dirty="0" smtClean="0">
                <a:latin typeface="굴림" pitchFamily="50" charset="-127"/>
              </a:rPr>
              <a:t> </a:t>
            </a:r>
            <a:r>
              <a:rPr lang="ko-KR" altLang="en-US" b="0" dirty="0">
                <a:latin typeface="굴림" pitchFamily="50" charset="-127"/>
              </a:rPr>
              <a:t>파일을 수정한다</a:t>
            </a:r>
            <a:r>
              <a:rPr lang="en-US" altLang="ko-KR" b="0" dirty="0">
                <a:latin typeface="굴림" pitchFamily="50" charset="-127"/>
              </a:rPr>
              <a:t>. </a:t>
            </a:r>
          </a:p>
          <a:p>
            <a:pPr eaLnBrk="1" hangingPunct="1"/>
            <a:r>
              <a:rPr lang="en-US" altLang="ko-KR" b="0" dirty="0" smtClean="0">
                <a:latin typeface="굴림" pitchFamily="50" charset="-127"/>
              </a:rPr>
              <a:t>   </a:t>
            </a:r>
            <a:r>
              <a:rPr lang="en-US" altLang="ko-KR" b="0" dirty="0" err="1" smtClean="0">
                <a:latin typeface="굴림" pitchFamily="50" charset="-127"/>
              </a:rPr>
              <a:t>install.properties</a:t>
            </a:r>
            <a:r>
              <a:rPr lang="en-US" altLang="ko-KR" b="0" dirty="0" smtClean="0">
                <a:latin typeface="굴림" pitchFamily="50" charset="-127"/>
              </a:rPr>
              <a:t> </a:t>
            </a:r>
            <a:r>
              <a:rPr lang="ko-KR" altLang="en-US" b="0" dirty="0">
                <a:latin typeface="굴림" pitchFamily="50" charset="-127"/>
              </a:rPr>
              <a:t>파일이 </a:t>
            </a:r>
            <a:r>
              <a:rPr lang="ko-KR" altLang="en-US" b="0" dirty="0" smtClean="0">
                <a:latin typeface="굴림" pitchFamily="50" charset="-127"/>
              </a:rPr>
              <a:t>없으면 동일 폴더에 </a:t>
            </a:r>
            <a:r>
              <a:rPr lang="ko-KR" altLang="en-US" b="0" dirty="0">
                <a:latin typeface="굴림" pitchFamily="50" charset="-127"/>
              </a:rPr>
              <a:t>파일을 만들고 </a:t>
            </a:r>
            <a:endParaRPr lang="en-US" altLang="ko-KR" b="0" dirty="0" smtClean="0">
              <a:latin typeface="굴림" pitchFamily="50" charset="-127"/>
            </a:endParaRPr>
          </a:p>
          <a:p>
            <a:pPr eaLnBrk="1" hangingPunct="1"/>
            <a:r>
              <a:rPr lang="en-US" altLang="ko-KR" b="0" dirty="0">
                <a:latin typeface="굴림" pitchFamily="50" charset="-127"/>
              </a:rPr>
              <a:t> </a:t>
            </a:r>
            <a:r>
              <a:rPr lang="en-US" altLang="ko-KR" b="0" dirty="0" smtClean="0">
                <a:latin typeface="굴림" pitchFamily="50" charset="-127"/>
              </a:rPr>
              <a:t>  </a:t>
            </a:r>
            <a:r>
              <a:rPr lang="ko-KR" altLang="en-US" b="0" dirty="0" smtClean="0">
                <a:latin typeface="굴림" pitchFamily="50" charset="-127"/>
              </a:rPr>
              <a:t>아래 내용 복사</a:t>
            </a:r>
            <a:endParaRPr lang="en-US" altLang="ko-KR" b="0" dirty="0">
              <a:latin typeface="굴림" pitchFamily="50" charset="-127"/>
            </a:endParaRPr>
          </a:p>
          <a:p>
            <a:pPr eaLnBrk="1" hangingPunct="1"/>
            <a:endParaRPr lang="en-US" altLang="ko-KR" b="0" dirty="0">
              <a:latin typeface="굴림" pitchFamily="50" charset="-127"/>
            </a:endParaRPr>
          </a:p>
          <a:p>
            <a:pPr eaLnBrk="1" hangingPunct="1"/>
            <a:r>
              <a:rPr lang="en-US" altLang="ko-KR" b="0" dirty="0">
                <a:latin typeface="굴림" pitchFamily="50" charset="-127"/>
              </a:rPr>
              <a:t>    </a:t>
            </a:r>
            <a:r>
              <a:rPr lang="en-US" altLang="ko-KR" b="0" dirty="0" smtClean="0">
                <a:latin typeface="굴림" pitchFamily="50" charset="-127"/>
              </a:rPr>
              <a:t>USER_INSTALL_DIR</a:t>
            </a:r>
            <a:r>
              <a:rPr lang="en-US" altLang="ko-KR" b="0" dirty="0">
                <a:latin typeface="굴림" pitchFamily="50" charset="-127"/>
              </a:rPr>
              <a:t>=/home/soft4soft/resort  &lt;- </a:t>
            </a:r>
            <a:r>
              <a:rPr lang="ko-KR" altLang="en-US" b="0" dirty="0" smtClean="0">
                <a:latin typeface="굴림" pitchFamily="50" charset="-127"/>
              </a:rPr>
              <a:t>설치경로</a:t>
            </a:r>
            <a:endParaRPr lang="ko-KR" altLang="en-US" b="0" dirty="0">
              <a:latin typeface="굴림" pitchFamily="50" charset="-127"/>
            </a:endParaRPr>
          </a:p>
          <a:p>
            <a:pPr eaLnBrk="1" hangingPunct="1"/>
            <a:r>
              <a:rPr lang="en-US" altLang="ko-KR" b="0" dirty="0" smtClean="0">
                <a:latin typeface="굴림" pitchFamily="50" charset="-127"/>
              </a:rPr>
              <a:t>    USER_INPUT_RESULTS=</a:t>
            </a:r>
            <a:r>
              <a:rPr lang="en-US" altLang="ko-KR" b="0" dirty="0" err="1" smtClean="0">
                <a:latin typeface="굴림" pitchFamily="50" charset="-127"/>
              </a:rPr>
              <a:t>localhost</a:t>
            </a:r>
            <a:endParaRPr lang="en-US" altLang="ko-KR" b="0" dirty="0">
              <a:latin typeface="굴림" pitchFamily="50" charset="-127"/>
            </a:endParaRPr>
          </a:p>
          <a:p>
            <a:pPr eaLnBrk="1" hangingPunct="1"/>
            <a:r>
              <a:rPr lang="en-US" altLang="ko-KR" b="0" dirty="0" smtClean="0">
                <a:latin typeface="굴림" pitchFamily="50" charset="-127"/>
              </a:rPr>
              <a:t>    INSTALLER_UI=silent</a:t>
            </a:r>
            <a:endParaRPr lang="en-US" altLang="ko-KR" b="0" dirty="0">
              <a:latin typeface="굴림" pitchFamily="50" charset="-127"/>
            </a:endParaRPr>
          </a:p>
          <a:p>
            <a:pPr eaLnBrk="1" hangingPunct="1"/>
            <a:r>
              <a:rPr lang="en-US" altLang="ko-KR" b="0" dirty="0" smtClean="0">
                <a:latin typeface="굴림" pitchFamily="50" charset="-127"/>
              </a:rPr>
              <a:t> </a:t>
            </a:r>
            <a:endParaRPr lang="en-US" altLang="ko-KR" b="0" dirty="0">
              <a:latin typeface="굴림" pitchFamily="50" charset="-127"/>
            </a:endParaRPr>
          </a:p>
          <a:p>
            <a:pPr eaLnBrk="1" hangingPunct="1"/>
            <a:endParaRPr lang="en-US" altLang="ko-KR" b="0" dirty="0">
              <a:latin typeface="굴림" pitchFamily="50" charset="-127"/>
            </a:endParaRPr>
          </a:p>
          <a:p>
            <a:pPr eaLnBrk="1" hangingPunct="1"/>
            <a:r>
              <a:rPr lang="en-US" altLang="ko-KR" b="0" dirty="0" smtClean="0">
                <a:latin typeface="굴림" pitchFamily="50" charset="-127"/>
              </a:rPr>
              <a:t>5) </a:t>
            </a:r>
            <a:r>
              <a:rPr lang="ko-KR" altLang="en-US" b="0" dirty="0">
                <a:latin typeface="굴림" pitchFamily="50" charset="-127"/>
              </a:rPr>
              <a:t>설치 </a:t>
            </a:r>
            <a:r>
              <a:rPr lang="ko-KR" altLang="en-US" b="0" dirty="0" smtClean="0">
                <a:latin typeface="굴림" pitchFamily="50" charset="-127"/>
              </a:rPr>
              <a:t>명령 실행</a:t>
            </a:r>
            <a:endParaRPr lang="en-US" altLang="ko-KR" b="0" dirty="0" smtClean="0">
              <a:latin typeface="굴림" pitchFamily="50" charset="-127"/>
            </a:endParaRPr>
          </a:p>
          <a:p>
            <a:pPr eaLnBrk="1" hangingPunct="1"/>
            <a:endParaRPr lang="en-US" altLang="ko-KR" b="0" dirty="0">
              <a:latin typeface="굴림" pitchFamily="50" charset="-127"/>
            </a:endParaRPr>
          </a:p>
          <a:p>
            <a:pPr eaLnBrk="1" hangingPunct="1"/>
            <a:r>
              <a:rPr lang="en-US" altLang="ko-KR" b="0" dirty="0">
                <a:latin typeface="굴림" pitchFamily="50" charset="-127"/>
              </a:rPr>
              <a:t>      ./</a:t>
            </a:r>
            <a:r>
              <a:rPr lang="en-US" altLang="ko-KR" b="0" dirty="0" err="1">
                <a:latin typeface="굴림" pitchFamily="50" charset="-127"/>
              </a:rPr>
              <a:t>install.bin</a:t>
            </a:r>
            <a:r>
              <a:rPr lang="en-US" altLang="ko-KR" b="0" dirty="0">
                <a:latin typeface="굴림" pitchFamily="50" charset="-127"/>
              </a:rPr>
              <a:t> -f </a:t>
            </a:r>
            <a:r>
              <a:rPr lang="en-US" altLang="ko-KR" b="0" dirty="0" err="1">
                <a:latin typeface="굴림" pitchFamily="50" charset="-127"/>
              </a:rPr>
              <a:t>install.properties</a:t>
            </a:r>
            <a:endParaRPr lang="en-US" altLang="ko-KR" b="0" dirty="0">
              <a:latin typeface="굴림" pitchFamily="50" charset="-127"/>
            </a:endParaRPr>
          </a:p>
          <a:p>
            <a:pPr eaLnBrk="1" hangingPunct="1"/>
            <a:endParaRPr lang="en-US" altLang="ko-KR" b="0" dirty="0">
              <a:latin typeface="굴림" pitchFamily="50" charset="-127"/>
            </a:endParaRPr>
          </a:p>
          <a:p>
            <a:pPr eaLnBrk="1" hangingPunct="1"/>
            <a:endParaRPr lang="en-US" altLang="ko-KR" b="0" dirty="0">
              <a:latin typeface="굴림" pitchFamily="50" charset="-127"/>
            </a:endParaRPr>
          </a:p>
          <a:p>
            <a:pPr eaLnBrk="1" hangingPunct="1"/>
            <a:r>
              <a:rPr lang="en-US" altLang="ko-KR" b="0" dirty="0" smtClean="0">
                <a:latin typeface="굴림" pitchFamily="50" charset="-127"/>
              </a:rPr>
              <a:t>6) </a:t>
            </a:r>
            <a:r>
              <a:rPr lang="ko-KR" altLang="en-US" b="0" dirty="0">
                <a:latin typeface="굴림" pitchFamily="50" charset="-127"/>
              </a:rPr>
              <a:t>설치언어를 물어보면 </a:t>
            </a:r>
            <a:r>
              <a:rPr lang="en-US" altLang="ko-KR" b="0" dirty="0" smtClean="0">
                <a:latin typeface="굴림" pitchFamily="50" charset="-127"/>
              </a:rPr>
              <a:t>1</a:t>
            </a:r>
            <a:r>
              <a:rPr lang="ko-KR" altLang="en-US" b="0" dirty="0" smtClean="0">
                <a:latin typeface="굴림" pitchFamily="50" charset="-127"/>
              </a:rPr>
              <a:t>번 입력</a:t>
            </a:r>
            <a:r>
              <a:rPr lang="en-US" altLang="ko-KR" b="0" dirty="0" smtClean="0">
                <a:latin typeface="굴림" pitchFamily="50" charset="-127"/>
              </a:rPr>
              <a:t>. </a:t>
            </a:r>
            <a:endParaRPr lang="en-US" altLang="ko-KR" b="0" dirty="0">
              <a:latin typeface="굴림" pitchFamily="50" charset="-127"/>
            </a:endParaRPr>
          </a:p>
          <a:p>
            <a:pPr eaLnBrk="1" hangingPunct="1"/>
            <a:r>
              <a:rPr lang="en-US" altLang="ko-KR" b="0" dirty="0" smtClean="0">
                <a:latin typeface="굴림" pitchFamily="50" charset="-127"/>
              </a:rPr>
              <a:t> </a:t>
            </a:r>
            <a:endParaRPr lang="en-US" altLang="ko-KR" b="0" dirty="0">
              <a:latin typeface="굴림" pitchFamily="50" charset="-127"/>
            </a:endParaRPr>
          </a:p>
          <a:p>
            <a:pPr eaLnBrk="1" hangingPunct="1"/>
            <a:endParaRPr lang="en-US" altLang="ko-KR" b="0" dirty="0">
              <a:latin typeface="굴림" pitchFamily="50" charset="-127"/>
            </a:endParaRPr>
          </a:p>
          <a:p>
            <a:pPr eaLnBrk="1" hangingPunct="1"/>
            <a:r>
              <a:rPr lang="en-US" altLang="ko-KR" b="0" dirty="0" smtClean="0">
                <a:latin typeface="굴림" pitchFamily="50" charset="-127"/>
              </a:rPr>
              <a:t>7) </a:t>
            </a:r>
            <a:r>
              <a:rPr lang="ko-KR" altLang="en-US" b="0" dirty="0">
                <a:latin typeface="굴림" pitchFamily="50" charset="-127"/>
              </a:rPr>
              <a:t>정의된 설치경로에 자동으로 </a:t>
            </a:r>
            <a:r>
              <a:rPr lang="ko-KR" altLang="en-US" b="0" dirty="0" smtClean="0">
                <a:latin typeface="굴림" pitchFamily="50" charset="-127"/>
              </a:rPr>
              <a:t>설치진행</a:t>
            </a:r>
            <a:r>
              <a:rPr lang="en-US" altLang="ko-KR" b="0" dirty="0" smtClean="0">
                <a:latin typeface="굴림" pitchFamily="50" charset="-127"/>
              </a:rPr>
              <a:t>.</a:t>
            </a:r>
            <a:endParaRPr lang="ko-KR" altLang="en-US" b="0" dirty="0">
              <a:latin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532744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buFont typeface="Wingdings" pitchFamily="2" charset="2"/>
              <a:buChar char="•"/>
              <a:defRPr kumimoji="1" sz="14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</a:defRPr>
            </a:lvl1pPr>
            <a:lvl2pPr marL="742950" indent="-285750" eaLnBrk="0" hangingPunct="0">
              <a:spcBef>
                <a:spcPct val="20000"/>
              </a:spcBef>
              <a:buFont typeface="Optima" pitchFamily="2" charset="2"/>
              <a:buChar char="–"/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2pPr>
            <a:lvl3pPr marL="1143000" indent="-228600" eaLnBrk="0" hangingPunct="0">
              <a:spcBef>
                <a:spcPct val="20000"/>
              </a:spcBef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3pPr>
            <a:lvl4pPr marL="1600200" indent="-228600" eaLnBrk="0" hangingPunct="0">
              <a:spcBef>
                <a:spcPct val="20000"/>
              </a:spcBef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9pPr>
          </a:lstStyle>
          <a:p>
            <a:pPr>
              <a:buFontTx/>
              <a:buNone/>
            </a:pPr>
            <a:fld id="{53F033F1-423F-4756-AC98-7E199DE51897}" type="slidenum">
              <a:rPr kumimoji="0" lang="en-GB" altLang="ko-KR" sz="1200" smtClean="0">
                <a:solidFill>
                  <a:schemeClr val="bg1"/>
                </a:solidFill>
                <a:ea typeface="굴림" pitchFamily="50" charset="-127"/>
              </a:rPr>
              <a:pPr>
                <a:buFontTx/>
                <a:buNone/>
              </a:pPr>
              <a:t>5</a:t>
            </a:fld>
            <a:endParaRPr kumimoji="0" lang="en-GB" altLang="ko-KR" sz="1200" smtClean="0">
              <a:solidFill>
                <a:schemeClr val="bg1"/>
              </a:solidFill>
              <a:ea typeface="굴림" pitchFamily="50" charset="-127"/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2000" dirty="0" smtClean="0">
                <a:latin typeface="굴림" pitchFamily="50" charset="-127"/>
                <a:ea typeface="굴림" pitchFamily="50" charset="-127"/>
              </a:rPr>
              <a:t>1. RESORT for Java </a:t>
            </a:r>
            <a:r>
              <a:rPr lang="ko-KR" altLang="en-US" sz="2000" dirty="0" smtClean="0">
                <a:latin typeface="굴림" pitchFamily="50" charset="-127"/>
                <a:ea typeface="굴림" pitchFamily="50" charset="-127"/>
              </a:rPr>
              <a:t>설치</a:t>
            </a:r>
          </a:p>
        </p:txBody>
      </p:sp>
      <p:sp>
        <p:nvSpPr>
          <p:cNvPr id="9220" name="Text Box 5"/>
          <p:cNvSpPr txBox="1">
            <a:spLocks noChangeArrowheads="1"/>
          </p:cNvSpPr>
          <p:nvPr/>
        </p:nvSpPr>
        <p:spPr bwMode="gray">
          <a:xfrm>
            <a:off x="6411317" y="4787066"/>
            <a:ext cx="90011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buFont typeface="Wingdings" pitchFamily="2" charset="2"/>
              <a:buChar char="•"/>
              <a:defRPr kumimoji="1" sz="14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</a:defRPr>
            </a:lvl1pPr>
            <a:lvl2pPr marL="742950" indent="-285750" eaLnBrk="0" hangingPunct="0">
              <a:spcBef>
                <a:spcPct val="20000"/>
              </a:spcBef>
              <a:buFont typeface="Optima" pitchFamily="2" charset="2"/>
              <a:buChar char="–"/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2pPr>
            <a:lvl3pPr marL="1143000" indent="-228600" eaLnBrk="0" hangingPunct="0">
              <a:spcBef>
                <a:spcPct val="20000"/>
              </a:spcBef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3pPr>
            <a:lvl4pPr marL="1600200" indent="-228600" eaLnBrk="0" hangingPunct="0">
              <a:spcBef>
                <a:spcPct val="20000"/>
              </a:spcBef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9pPr>
          </a:lstStyle>
          <a:p>
            <a:pPr marL="0" indent="0" eaLnBrk="1" hangingPunct="1">
              <a:spcBef>
                <a:spcPct val="50000"/>
              </a:spcBef>
              <a:buNone/>
            </a:pPr>
            <a:r>
              <a:rPr lang="el-GR" altLang="ko-KR" sz="1800" dirty="0" smtClean="0">
                <a:latin typeface="가는각진제목체" pitchFamily="18" charset="-127"/>
                <a:ea typeface="굴림" pitchFamily="50" charset="-127"/>
              </a:rPr>
              <a:t>Ο</a:t>
            </a:r>
            <a:r>
              <a:rPr lang="ko-KR" altLang="ko-KR" sz="1800" dirty="0" smtClean="0">
                <a:latin typeface="가는각진제목체" pitchFamily="18" charset="-127"/>
                <a:ea typeface="굴림" pitchFamily="50" charset="-127"/>
              </a:rPr>
              <a:t>제품 </a:t>
            </a:r>
            <a:r>
              <a:rPr lang="ko-KR" altLang="ko-KR" sz="1800" dirty="0">
                <a:latin typeface="가는각진제목체" pitchFamily="18" charset="-127"/>
                <a:ea typeface="굴림" pitchFamily="50" charset="-127"/>
              </a:rPr>
              <a:t>구성 및 설치 환경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527651" y="4556085"/>
            <a:ext cx="7500937" cy="4159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  <a:buFont typeface="Wingdings" pitchFamily="2" charset="2"/>
              <a:buChar char="§"/>
              <a:defRPr/>
            </a:pPr>
            <a:r>
              <a:rPr lang="ko-KR" altLang="en-US" sz="1400" b="0" dirty="0">
                <a:latin typeface="+mn-ea"/>
                <a:ea typeface="+mn-ea"/>
              </a:rPr>
              <a:t> 설치 파일 정보</a:t>
            </a:r>
          </a:p>
        </p:txBody>
      </p:sp>
      <p:sp>
        <p:nvSpPr>
          <p:cNvPr id="4" name="직사각형 3"/>
          <p:cNvSpPr/>
          <p:nvPr/>
        </p:nvSpPr>
        <p:spPr bwMode="auto">
          <a:xfrm>
            <a:off x="344488" y="1340768"/>
            <a:ext cx="4608512" cy="505719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Optima" pitchFamily="2" charset="2"/>
              <a:ea typeface="가는각진제목체" pitchFamily="18" charset="-127"/>
              <a:cs typeface="굴림" pitchFamily="50" charset="-127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4953000" y="1340768"/>
            <a:ext cx="4752529" cy="506287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en-US" altLang="ko-KR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Optima" pitchFamily="2" charset="2"/>
              <a:ea typeface="가는각진제목체" pitchFamily="18" charset="-127"/>
              <a:cs typeface="굴림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4488" y="908720"/>
            <a:ext cx="93610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itchFamily="2" charset="2"/>
              <a:buChar char="u"/>
            </a:pPr>
            <a:r>
              <a:rPr lang="en-US" altLang="ko-KR" sz="1600" dirty="0" smtClean="0">
                <a:latin typeface="굴림" pitchFamily="50" charset="-127"/>
              </a:rPr>
              <a:t> </a:t>
            </a:r>
            <a:r>
              <a:rPr lang="ko-KR" altLang="en-US" sz="1600" dirty="0" smtClean="0">
                <a:latin typeface="굴림" pitchFamily="50" charset="-127"/>
              </a:rPr>
              <a:t>실행파일 권한 설정</a:t>
            </a:r>
            <a:endParaRPr lang="ko-KR" altLang="en-US" sz="1600" dirty="0">
              <a:latin typeface="굴림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98639" y="1340768"/>
            <a:ext cx="3385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b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</a:rPr>
              <a:t>Ⓒ</a:t>
            </a:r>
            <a:endParaRPr lang="ko-KR" altLang="ko-KR" b="0" dirty="0">
              <a:solidFill>
                <a:schemeClr val="tx2">
                  <a:lumMod val="60000"/>
                  <a:lumOff val="4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86459" y="3440033"/>
            <a:ext cx="3385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b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</a:rPr>
              <a:t>Ⓓ</a:t>
            </a:r>
            <a:endParaRPr lang="ko-KR" altLang="ko-KR" b="0" dirty="0">
              <a:solidFill>
                <a:schemeClr val="tx2">
                  <a:lumMod val="60000"/>
                  <a:lumOff val="4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953000" y="1486525"/>
            <a:ext cx="4752529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굴림" pitchFamily="50" charset="-127"/>
              </a:rPr>
              <a:t>C – RESORT_HOME/bin/resortjava.exe </a:t>
            </a:r>
            <a:r>
              <a:rPr lang="ko-KR" altLang="en-US" dirty="0" smtClean="0">
                <a:latin typeface="굴림" pitchFamily="50" charset="-127"/>
              </a:rPr>
              <a:t>속성 조정</a:t>
            </a:r>
            <a:endParaRPr lang="en-US" altLang="ko-KR" dirty="0" smtClean="0">
              <a:latin typeface="굴림" pitchFamily="50" charset="-127"/>
            </a:endParaRPr>
          </a:p>
          <a:p>
            <a:endParaRPr lang="en-US" altLang="ko-KR" dirty="0" smtClean="0">
              <a:latin typeface="굴림" pitchFamily="50" charset="-127"/>
            </a:endParaRPr>
          </a:p>
          <a:p>
            <a:endParaRPr lang="en-US" altLang="ko-KR" dirty="0">
              <a:latin typeface="굴림" pitchFamily="50" charset="-127"/>
            </a:endParaRPr>
          </a:p>
          <a:p>
            <a:endParaRPr lang="en-US" altLang="ko-KR" dirty="0" smtClean="0">
              <a:latin typeface="굴림" pitchFamily="50" charset="-127"/>
            </a:endParaRPr>
          </a:p>
          <a:p>
            <a:endParaRPr lang="en-US" altLang="ko-KR" dirty="0">
              <a:latin typeface="굴림" pitchFamily="50" charset="-127"/>
            </a:endParaRPr>
          </a:p>
          <a:p>
            <a:endParaRPr lang="en-US" altLang="ko-KR" dirty="0" smtClean="0">
              <a:latin typeface="굴림" pitchFamily="50" charset="-127"/>
            </a:endParaRPr>
          </a:p>
          <a:p>
            <a:endParaRPr lang="en-US" altLang="ko-KR" dirty="0" smtClean="0">
              <a:latin typeface="굴림" pitchFamily="50" charset="-127"/>
            </a:endParaRPr>
          </a:p>
          <a:p>
            <a:endParaRPr lang="en-US" altLang="ko-KR" dirty="0">
              <a:latin typeface="굴림" pitchFamily="50" charset="-127"/>
            </a:endParaRPr>
          </a:p>
          <a:p>
            <a:endParaRPr lang="en-US" altLang="ko-KR" dirty="0" smtClean="0">
              <a:latin typeface="굴림" pitchFamily="50" charset="-127"/>
            </a:endParaRPr>
          </a:p>
          <a:p>
            <a:endParaRPr lang="en-US" altLang="ko-KR" dirty="0">
              <a:latin typeface="굴림" pitchFamily="50" charset="-127"/>
            </a:endParaRPr>
          </a:p>
          <a:p>
            <a:endParaRPr lang="en-US" altLang="ko-KR" dirty="0" smtClean="0">
              <a:latin typeface="굴림" pitchFamily="50" charset="-127"/>
            </a:endParaRPr>
          </a:p>
          <a:p>
            <a:endParaRPr lang="en-US" altLang="ko-KR" dirty="0" smtClean="0">
              <a:latin typeface="굴림" pitchFamily="50" charset="-127"/>
            </a:endParaRPr>
          </a:p>
          <a:p>
            <a:endParaRPr lang="en-US" altLang="ko-KR" dirty="0">
              <a:latin typeface="굴림" pitchFamily="50" charset="-127"/>
            </a:endParaRPr>
          </a:p>
          <a:p>
            <a:endParaRPr lang="en-US" altLang="ko-KR" dirty="0" smtClean="0">
              <a:latin typeface="굴림" pitchFamily="50" charset="-127"/>
            </a:endParaRPr>
          </a:p>
          <a:p>
            <a:endParaRPr lang="en-US" altLang="ko-KR" dirty="0">
              <a:latin typeface="굴림" pitchFamily="50" charset="-127"/>
            </a:endParaRPr>
          </a:p>
          <a:p>
            <a:endParaRPr lang="en-US" altLang="ko-KR" dirty="0">
              <a:latin typeface="굴림" pitchFamily="50" charset="-127"/>
            </a:endParaRPr>
          </a:p>
          <a:p>
            <a:r>
              <a:rPr lang="en-US" altLang="ko-KR" dirty="0" smtClean="0">
                <a:latin typeface="굴림" pitchFamily="50" charset="-127"/>
              </a:rPr>
              <a:t>D – </a:t>
            </a:r>
            <a:r>
              <a:rPr lang="ko-KR" altLang="en-US" dirty="0" smtClean="0">
                <a:latin typeface="굴림" pitchFamily="50" charset="-127"/>
              </a:rPr>
              <a:t>호환성 탭을 선택하여 호환모드 및 권한수정 설정</a:t>
            </a:r>
            <a:endParaRPr lang="ko-KR" altLang="en-US" dirty="0">
              <a:latin typeface="굴림" pitchFamily="50" charset="-127"/>
            </a:endParaRPr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639" y="4459346"/>
            <a:ext cx="4238337" cy="184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직사각형 17"/>
          <p:cNvSpPr/>
          <p:nvPr/>
        </p:nvSpPr>
        <p:spPr>
          <a:xfrm>
            <a:off x="518879" y="4182347"/>
            <a:ext cx="3385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b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</a:rPr>
              <a:t>Ⓓ</a:t>
            </a:r>
            <a:endParaRPr lang="ko-KR" altLang="ko-KR" b="0" dirty="0">
              <a:solidFill>
                <a:schemeClr val="tx2">
                  <a:lumMod val="60000"/>
                  <a:lumOff val="4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직사각형 18"/>
          <p:cNvSpPr/>
          <p:nvPr/>
        </p:nvSpPr>
        <p:spPr bwMode="auto">
          <a:xfrm>
            <a:off x="755736" y="4551311"/>
            <a:ext cx="308832" cy="193669"/>
          </a:xfrm>
          <a:prstGeom prst="rect">
            <a:avLst/>
          </a:prstGeom>
          <a:noFill/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buFont typeface="Wingdings" pitchFamily="2" charset="2"/>
              <a:buNone/>
            </a:pPr>
            <a:endParaRPr lang="ko-KR" altLang="en-US">
              <a:ea typeface="가는각진제목체" pitchFamily="18" charset="-127"/>
              <a:cs typeface="굴림" pitchFamily="50" charset="-127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682776" y="5041583"/>
            <a:ext cx="1461911" cy="184944"/>
          </a:xfrm>
          <a:prstGeom prst="rect">
            <a:avLst/>
          </a:prstGeom>
          <a:noFill/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Optima" pitchFamily="2" charset="2"/>
              <a:ea typeface="가는각진제목체" pitchFamily="18" charset="-127"/>
              <a:cs typeface="굴림" pitchFamily="50" charset="-127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667917" y="5790412"/>
            <a:ext cx="1476771" cy="165193"/>
          </a:xfrm>
          <a:prstGeom prst="rect">
            <a:avLst/>
          </a:prstGeom>
          <a:noFill/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Optima" pitchFamily="2" charset="2"/>
              <a:ea typeface="가는각진제목체" pitchFamily="18" charset="-127"/>
              <a:cs typeface="굴림" pitchFamily="50" charset="-127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2792760" y="4938495"/>
            <a:ext cx="1476771" cy="288032"/>
          </a:xfrm>
          <a:prstGeom prst="rect">
            <a:avLst/>
          </a:prstGeom>
          <a:noFill/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buFont typeface="Wingdings" pitchFamily="2" charset="2"/>
              <a:buNone/>
            </a:pPr>
            <a:endParaRPr lang="ko-KR" altLang="en-US">
              <a:ea typeface="가는각진제목체" pitchFamily="18" charset="-127"/>
              <a:cs typeface="굴림" pitchFamily="50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2792760" y="5715438"/>
            <a:ext cx="1476771" cy="288032"/>
          </a:xfrm>
          <a:prstGeom prst="rect">
            <a:avLst/>
          </a:prstGeom>
          <a:noFill/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buFont typeface="Wingdings" pitchFamily="2" charset="2"/>
              <a:buNone/>
            </a:pPr>
            <a:endParaRPr lang="ko-KR" altLang="en-US">
              <a:ea typeface="가는각진제목체" pitchFamily="18" charset="-127"/>
              <a:cs typeface="굴림" pitchFamily="50" charset="-127"/>
            </a:endParaRPr>
          </a:p>
        </p:txBody>
      </p:sp>
      <p:sp>
        <p:nvSpPr>
          <p:cNvPr id="31" name="직사각형 30"/>
          <p:cNvSpPr/>
          <p:nvPr/>
        </p:nvSpPr>
        <p:spPr bwMode="auto">
          <a:xfrm>
            <a:off x="639540" y="6021288"/>
            <a:ext cx="1073099" cy="132278"/>
          </a:xfrm>
          <a:prstGeom prst="rect">
            <a:avLst/>
          </a:prstGeom>
          <a:noFill/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buFont typeface="Wingdings" pitchFamily="2" charset="2"/>
              <a:buNone/>
            </a:pPr>
            <a:endParaRPr lang="ko-KR" altLang="en-US">
              <a:ea typeface="가는각진제목체" pitchFamily="18" charset="-127"/>
              <a:cs typeface="굴림" pitchFamily="50" charset="-127"/>
            </a:endParaRPr>
          </a:p>
        </p:txBody>
      </p:sp>
      <p:cxnSp>
        <p:nvCxnSpPr>
          <p:cNvPr id="32" name="꺾인 연결선 31"/>
          <p:cNvCxnSpPr/>
          <p:nvPr/>
        </p:nvCxnSpPr>
        <p:spPr bwMode="auto">
          <a:xfrm flipV="1">
            <a:off x="1712639" y="5301210"/>
            <a:ext cx="949078" cy="786217"/>
          </a:xfrm>
          <a:prstGeom prst="bentConnector3">
            <a:avLst>
              <a:gd name="adj1" fmla="val 65709"/>
            </a:avLst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ysDash"/>
            <a:round/>
            <a:headEnd type="none" w="med" len="med"/>
            <a:tailEnd type="arrow"/>
          </a:ln>
          <a:effectLst/>
        </p:spPr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581" y="1583655"/>
            <a:ext cx="4150517" cy="25567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 bwMode="auto">
          <a:xfrm>
            <a:off x="2668622" y="3444455"/>
            <a:ext cx="1872208" cy="210508"/>
          </a:xfrm>
          <a:prstGeom prst="rect">
            <a:avLst/>
          </a:prstGeom>
          <a:noFill/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200" b="1" i="0" u="none" strike="noStrike" cap="none" normalizeH="0" baseline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latin typeface="Optima" pitchFamily="2" charset="2"/>
              <a:ea typeface="가는각진제목체" pitchFamily="18" charset="-127"/>
              <a:cs typeface="굴림" pitchFamily="50" charset="-127"/>
            </a:endParaRPr>
          </a:p>
        </p:txBody>
      </p:sp>
      <p:cxnSp>
        <p:nvCxnSpPr>
          <p:cNvPr id="25" name="꺾인 연결선 24"/>
          <p:cNvCxnSpPr/>
          <p:nvPr/>
        </p:nvCxnSpPr>
        <p:spPr bwMode="auto">
          <a:xfrm rot="5400000">
            <a:off x="1962746" y="3767332"/>
            <a:ext cx="821905" cy="746052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ysDash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059936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buFont typeface="Wingdings" pitchFamily="2" charset="2"/>
              <a:buChar char="•"/>
              <a:defRPr kumimoji="1" sz="14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</a:defRPr>
            </a:lvl1pPr>
            <a:lvl2pPr marL="742950" indent="-285750" eaLnBrk="0" hangingPunct="0">
              <a:spcBef>
                <a:spcPct val="20000"/>
              </a:spcBef>
              <a:buFont typeface="Optima" pitchFamily="2" charset="2"/>
              <a:buChar char="–"/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2pPr>
            <a:lvl3pPr marL="1143000" indent="-228600" eaLnBrk="0" hangingPunct="0">
              <a:spcBef>
                <a:spcPct val="20000"/>
              </a:spcBef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3pPr>
            <a:lvl4pPr marL="1600200" indent="-228600" eaLnBrk="0" hangingPunct="0">
              <a:spcBef>
                <a:spcPct val="20000"/>
              </a:spcBef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9pPr>
          </a:lstStyle>
          <a:p>
            <a:pPr>
              <a:buFontTx/>
              <a:buNone/>
            </a:pPr>
            <a:fld id="{53F033F1-423F-4756-AC98-7E199DE51897}" type="slidenum">
              <a:rPr kumimoji="0" lang="en-GB" altLang="ko-KR" sz="1200" smtClean="0">
                <a:solidFill>
                  <a:schemeClr val="bg1"/>
                </a:solidFill>
                <a:ea typeface="굴림" pitchFamily="50" charset="-127"/>
              </a:rPr>
              <a:pPr>
                <a:buFontTx/>
                <a:buNone/>
              </a:pPr>
              <a:t>6</a:t>
            </a:fld>
            <a:endParaRPr kumimoji="0" lang="en-GB" altLang="ko-KR" sz="1200" smtClean="0">
              <a:solidFill>
                <a:schemeClr val="bg1"/>
              </a:solidFill>
              <a:ea typeface="굴림" pitchFamily="50" charset="-127"/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2000" dirty="0" smtClean="0">
                <a:latin typeface="굴림" pitchFamily="50" charset="-127"/>
                <a:ea typeface="굴림" pitchFamily="50" charset="-127"/>
              </a:rPr>
              <a:t>1. RESORT for Java </a:t>
            </a:r>
            <a:r>
              <a:rPr lang="ko-KR" altLang="en-US" sz="2000" dirty="0" smtClean="0">
                <a:latin typeface="굴림" pitchFamily="50" charset="-127"/>
                <a:ea typeface="굴림" pitchFamily="50" charset="-127"/>
              </a:rPr>
              <a:t>설치</a:t>
            </a:r>
          </a:p>
        </p:txBody>
      </p:sp>
      <p:sp>
        <p:nvSpPr>
          <p:cNvPr id="9220" name="Text Box 5"/>
          <p:cNvSpPr txBox="1">
            <a:spLocks noChangeArrowheads="1"/>
          </p:cNvSpPr>
          <p:nvPr/>
        </p:nvSpPr>
        <p:spPr bwMode="gray">
          <a:xfrm>
            <a:off x="6411317" y="4787066"/>
            <a:ext cx="90011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buFont typeface="Wingdings" pitchFamily="2" charset="2"/>
              <a:buChar char="•"/>
              <a:defRPr kumimoji="1" sz="14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</a:defRPr>
            </a:lvl1pPr>
            <a:lvl2pPr marL="742950" indent="-285750" eaLnBrk="0" hangingPunct="0">
              <a:spcBef>
                <a:spcPct val="20000"/>
              </a:spcBef>
              <a:buFont typeface="Optima" pitchFamily="2" charset="2"/>
              <a:buChar char="–"/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2pPr>
            <a:lvl3pPr marL="1143000" indent="-228600" eaLnBrk="0" hangingPunct="0">
              <a:spcBef>
                <a:spcPct val="20000"/>
              </a:spcBef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3pPr>
            <a:lvl4pPr marL="1600200" indent="-228600" eaLnBrk="0" hangingPunct="0">
              <a:spcBef>
                <a:spcPct val="20000"/>
              </a:spcBef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9pPr>
          </a:lstStyle>
          <a:p>
            <a:pPr marL="0" indent="0" eaLnBrk="1" hangingPunct="1">
              <a:spcBef>
                <a:spcPct val="50000"/>
              </a:spcBef>
              <a:buNone/>
            </a:pPr>
            <a:r>
              <a:rPr lang="el-GR" altLang="ko-KR" sz="1800" dirty="0" smtClean="0">
                <a:latin typeface="가는각진제목체" pitchFamily="18" charset="-127"/>
                <a:ea typeface="굴림" pitchFamily="50" charset="-127"/>
              </a:rPr>
              <a:t>Ο</a:t>
            </a:r>
            <a:r>
              <a:rPr lang="ko-KR" altLang="ko-KR" sz="1800" dirty="0" smtClean="0">
                <a:latin typeface="가는각진제목체" pitchFamily="18" charset="-127"/>
                <a:ea typeface="굴림" pitchFamily="50" charset="-127"/>
              </a:rPr>
              <a:t>제품 </a:t>
            </a:r>
            <a:r>
              <a:rPr lang="ko-KR" altLang="ko-KR" sz="1800" dirty="0">
                <a:latin typeface="가는각진제목체" pitchFamily="18" charset="-127"/>
                <a:ea typeface="굴림" pitchFamily="50" charset="-127"/>
              </a:rPr>
              <a:t>구성 및 설치 환경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527651" y="4556085"/>
            <a:ext cx="7500937" cy="4159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  <a:buFont typeface="Wingdings" pitchFamily="2" charset="2"/>
              <a:buChar char="§"/>
              <a:defRPr/>
            </a:pPr>
            <a:r>
              <a:rPr lang="ko-KR" altLang="en-US" sz="1400" b="0" dirty="0">
                <a:latin typeface="+mn-ea"/>
                <a:ea typeface="+mn-ea"/>
              </a:rPr>
              <a:t> 설치 파일 정보</a:t>
            </a:r>
          </a:p>
        </p:txBody>
      </p:sp>
      <p:sp>
        <p:nvSpPr>
          <p:cNvPr id="4" name="직사각형 3"/>
          <p:cNvSpPr/>
          <p:nvPr/>
        </p:nvSpPr>
        <p:spPr bwMode="auto">
          <a:xfrm>
            <a:off x="344488" y="1340768"/>
            <a:ext cx="4608512" cy="505719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Optima" pitchFamily="2" charset="2"/>
              <a:ea typeface="가는각진제목체" pitchFamily="18" charset="-127"/>
              <a:cs typeface="굴림" pitchFamily="50" charset="-127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4953000" y="1340768"/>
            <a:ext cx="4752529" cy="506287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en-US" altLang="ko-KR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Optima" pitchFamily="2" charset="2"/>
              <a:ea typeface="가는각진제목체" pitchFamily="18" charset="-127"/>
              <a:cs typeface="굴림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4488" y="908720"/>
            <a:ext cx="93610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itchFamily="2" charset="2"/>
              <a:buChar char="u"/>
            </a:pPr>
            <a:r>
              <a:rPr lang="en-US" altLang="ko-KR" sz="1600" dirty="0" smtClean="0">
                <a:latin typeface="굴림" pitchFamily="50" charset="-127"/>
              </a:rPr>
              <a:t> JVM </a:t>
            </a:r>
            <a:r>
              <a:rPr lang="ko-KR" altLang="en-US" sz="1600" dirty="0" smtClean="0">
                <a:latin typeface="굴림" pitchFamily="50" charset="-127"/>
              </a:rPr>
              <a:t>경로 및 메모리 </a:t>
            </a:r>
            <a:r>
              <a:rPr lang="ko-KR" altLang="en-US" sz="1600" dirty="0" err="1" smtClean="0">
                <a:latin typeface="굴림" pitchFamily="50" charset="-127"/>
              </a:rPr>
              <a:t>설정값</a:t>
            </a:r>
            <a:r>
              <a:rPr lang="ko-KR" altLang="en-US" sz="1600" dirty="0" smtClean="0">
                <a:latin typeface="굴림" pitchFamily="50" charset="-127"/>
              </a:rPr>
              <a:t> </a:t>
            </a:r>
            <a:endParaRPr lang="ko-KR" altLang="en-US" sz="1600" dirty="0">
              <a:latin typeface="굴림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98639" y="1340768"/>
            <a:ext cx="3385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b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</a:rPr>
              <a:t>Ⓔ</a:t>
            </a:r>
            <a:endParaRPr lang="ko-KR" altLang="ko-KR" b="0" dirty="0">
              <a:solidFill>
                <a:schemeClr val="tx2">
                  <a:lumMod val="60000"/>
                  <a:lumOff val="4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953000" y="1486525"/>
            <a:ext cx="475252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굴림" pitchFamily="50" charset="-127"/>
              </a:rPr>
              <a:t>E</a:t>
            </a:r>
            <a:r>
              <a:rPr lang="en-US" altLang="ko-KR" dirty="0" smtClean="0">
                <a:latin typeface="굴림" pitchFamily="50" charset="-127"/>
              </a:rPr>
              <a:t> – RESORT_HOME/bin/</a:t>
            </a:r>
            <a:r>
              <a:rPr lang="en-US" altLang="ko-KR" dirty="0" err="1" smtClean="0">
                <a:latin typeface="굴림" pitchFamily="50" charset="-127"/>
              </a:rPr>
              <a:t>resortj.lax</a:t>
            </a:r>
            <a:r>
              <a:rPr lang="en-US" altLang="ko-KR" dirty="0" smtClean="0">
                <a:latin typeface="굴림" pitchFamily="50" charset="-127"/>
              </a:rPr>
              <a:t> </a:t>
            </a:r>
            <a:r>
              <a:rPr lang="ko-KR" altLang="en-US" dirty="0" smtClean="0">
                <a:latin typeface="굴림" pitchFamily="50" charset="-127"/>
              </a:rPr>
              <a:t>파일의</a:t>
            </a:r>
            <a:endParaRPr lang="en-US" altLang="ko-KR" dirty="0" smtClean="0">
              <a:latin typeface="굴림" pitchFamily="50" charset="-127"/>
            </a:endParaRPr>
          </a:p>
          <a:p>
            <a:r>
              <a:rPr lang="en-US" altLang="ko-KR" dirty="0" smtClean="0">
                <a:latin typeface="굴림" pitchFamily="50" charset="-127"/>
              </a:rPr>
              <a:t>      lax.nl.current.vm </a:t>
            </a:r>
            <a:r>
              <a:rPr lang="ko-KR" altLang="en-US" dirty="0" smtClean="0">
                <a:latin typeface="굴림" pitchFamily="50" charset="-127"/>
              </a:rPr>
              <a:t>에 사용자 환경에 맞는 </a:t>
            </a:r>
            <a:r>
              <a:rPr lang="en-US" altLang="ko-KR" dirty="0" smtClean="0">
                <a:latin typeface="굴림" pitchFamily="50" charset="-127"/>
              </a:rPr>
              <a:t>java.exe </a:t>
            </a:r>
            <a:r>
              <a:rPr lang="ko-KR" altLang="en-US" dirty="0" smtClean="0">
                <a:latin typeface="굴림" pitchFamily="50" charset="-127"/>
              </a:rPr>
              <a:t>경로 설정</a:t>
            </a:r>
            <a:endParaRPr lang="en-US" altLang="ko-KR" dirty="0" smtClean="0">
              <a:latin typeface="굴림" pitchFamily="50" charset="-127"/>
            </a:endParaRPr>
          </a:p>
          <a:p>
            <a:r>
              <a:rPr lang="en-US" altLang="ko-KR" dirty="0" smtClean="0">
                <a:solidFill>
                  <a:srgbClr val="FF0000"/>
                </a:solidFill>
                <a:latin typeface="굴림" pitchFamily="50" charset="-127"/>
              </a:rPr>
              <a:t>      </a:t>
            </a:r>
          </a:p>
          <a:p>
            <a:endParaRPr lang="en-US" altLang="ko-KR" dirty="0" smtClean="0">
              <a:solidFill>
                <a:srgbClr val="FF0000"/>
              </a:solidFill>
              <a:latin typeface="굴림" pitchFamily="50" charset="-127"/>
            </a:endParaRPr>
          </a:p>
          <a:p>
            <a:endParaRPr lang="en-US" altLang="ko-KR" dirty="0" smtClean="0">
              <a:solidFill>
                <a:srgbClr val="FF0000"/>
              </a:solidFill>
              <a:latin typeface="굴림" pitchFamily="50" charset="-127"/>
            </a:endParaRPr>
          </a:p>
          <a:p>
            <a:r>
              <a:rPr lang="en-US" altLang="ko-KR" dirty="0">
                <a:solidFill>
                  <a:srgbClr val="FF0000"/>
                </a:solidFill>
                <a:latin typeface="굴림" pitchFamily="50" charset="-127"/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  <a:latin typeface="굴림" pitchFamily="50" charset="-127"/>
              </a:rPr>
              <a:t>    ※ 64bit </a:t>
            </a:r>
            <a:r>
              <a:rPr lang="en-US" altLang="ko-KR" dirty="0" err="1" smtClean="0">
                <a:solidFill>
                  <a:srgbClr val="FF0000"/>
                </a:solidFill>
                <a:latin typeface="굴림" pitchFamily="50" charset="-127"/>
              </a:rPr>
              <a:t>jvm</a:t>
            </a:r>
            <a:r>
              <a:rPr lang="en-US" altLang="ko-KR" dirty="0" smtClean="0">
                <a:solidFill>
                  <a:srgbClr val="FF0000"/>
                </a:solidFill>
                <a:latin typeface="굴림" pitchFamily="50" charset="-127"/>
              </a:rPr>
              <a:t> </a:t>
            </a:r>
            <a:r>
              <a:rPr lang="ko-KR" altLang="en-US" dirty="0" smtClean="0">
                <a:solidFill>
                  <a:srgbClr val="FF0000"/>
                </a:solidFill>
                <a:latin typeface="굴림" pitchFamily="50" charset="-127"/>
              </a:rPr>
              <a:t>경로 설정 권장</a:t>
            </a:r>
            <a:r>
              <a:rPr lang="en-US" altLang="ko-KR" dirty="0" smtClean="0">
                <a:solidFill>
                  <a:srgbClr val="FF0000"/>
                </a:solidFill>
                <a:latin typeface="굴림" pitchFamily="50" charset="-127"/>
              </a:rPr>
              <a:t>(</a:t>
            </a:r>
            <a:r>
              <a:rPr lang="ko-KR" altLang="en-US" dirty="0" smtClean="0">
                <a:solidFill>
                  <a:srgbClr val="FF0000"/>
                </a:solidFill>
                <a:latin typeface="굴림" pitchFamily="50" charset="-127"/>
              </a:rPr>
              <a:t>메모리 확보차원</a:t>
            </a:r>
            <a:r>
              <a:rPr lang="en-US" altLang="ko-KR" dirty="0" smtClean="0">
                <a:solidFill>
                  <a:srgbClr val="FF0000"/>
                </a:solidFill>
                <a:latin typeface="굴림" pitchFamily="50" charset="-127"/>
              </a:rPr>
              <a:t>)</a:t>
            </a:r>
            <a:endParaRPr lang="en-US" altLang="ko-KR" dirty="0" smtClean="0">
              <a:latin typeface="굴림" pitchFamily="50" charset="-127"/>
            </a:endParaRPr>
          </a:p>
          <a:p>
            <a:r>
              <a:rPr lang="en-US" altLang="ko-KR" dirty="0" smtClean="0">
                <a:latin typeface="굴림" pitchFamily="50" charset="-127"/>
              </a:rPr>
              <a:t>      </a:t>
            </a:r>
            <a:r>
              <a:rPr lang="ko-KR" altLang="en-US" dirty="0" smtClean="0">
                <a:latin typeface="굴림" pitchFamily="50" charset="-127"/>
              </a:rPr>
              <a:t>기본적으로 </a:t>
            </a:r>
            <a:r>
              <a:rPr lang="en-US" altLang="ko-KR" dirty="0" err="1" smtClean="0">
                <a:latin typeface="굴림" pitchFamily="50" charset="-127"/>
              </a:rPr>
              <a:t>jvm</a:t>
            </a:r>
            <a:r>
              <a:rPr lang="en-US" altLang="ko-KR" dirty="0" smtClean="0">
                <a:latin typeface="굴림" pitchFamily="50" charset="-127"/>
              </a:rPr>
              <a:t> </a:t>
            </a:r>
            <a:r>
              <a:rPr lang="ko-KR" altLang="en-US" dirty="0" err="1" smtClean="0">
                <a:latin typeface="굴림" pitchFamily="50" charset="-127"/>
              </a:rPr>
              <a:t>설</a:t>
            </a:r>
            <a:r>
              <a:rPr lang="ko-KR" altLang="en-US" dirty="0" err="1">
                <a:latin typeface="굴림" pitchFamily="50" charset="-127"/>
              </a:rPr>
              <a:t>치</a:t>
            </a:r>
            <a:r>
              <a:rPr lang="ko-KR" altLang="en-US" dirty="0" err="1" smtClean="0">
                <a:latin typeface="굴림" pitchFamily="50" charset="-127"/>
              </a:rPr>
              <a:t>시</a:t>
            </a:r>
            <a:r>
              <a:rPr lang="ko-KR" altLang="en-US" dirty="0" smtClean="0">
                <a:latin typeface="굴림" pitchFamily="50" charset="-127"/>
              </a:rPr>
              <a:t>  </a:t>
            </a:r>
            <a:r>
              <a:rPr lang="en-US" altLang="ko-KR" dirty="0" smtClean="0">
                <a:latin typeface="굴림" pitchFamily="50" charset="-127"/>
              </a:rPr>
              <a:t>32/64bit </a:t>
            </a:r>
            <a:r>
              <a:rPr lang="en-US" altLang="ko-KR" dirty="0" err="1" smtClean="0">
                <a:latin typeface="굴림" pitchFamily="50" charset="-127"/>
              </a:rPr>
              <a:t>jvm</a:t>
            </a:r>
            <a:r>
              <a:rPr lang="en-US" altLang="ko-KR" dirty="0" smtClean="0">
                <a:latin typeface="굴림" pitchFamily="50" charset="-127"/>
              </a:rPr>
              <a:t> </a:t>
            </a:r>
            <a:r>
              <a:rPr lang="ko-KR" altLang="en-US" dirty="0" smtClean="0">
                <a:latin typeface="굴림" pitchFamily="50" charset="-127"/>
              </a:rPr>
              <a:t>구분방</a:t>
            </a:r>
            <a:r>
              <a:rPr lang="ko-KR" altLang="en-US" dirty="0">
                <a:latin typeface="굴림" pitchFamily="50" charset="-127"/>
              </a:rPr>
              <a:t>식</a:t>
            </a:r>
            <a:endParaRPr lang="en-US" altLang="ko-KR" dirty="0" smtClean="0">
              <a:latin typeface="굴림" pitchFamily="50" charset="-127"/>
            </a:endParaRPr>
          </a:p>
          <a:p>
            <a:endParaRPr lang="en-US" altLang="ko-KR" dirty="0">
              <a:latin typeface="굴림" pitchFamily="50" charset="-127"/>
            </a:endParaRPr>
          </a:p>
          <a:p>
            <a:endParaRPr lang="en-US" altLang="ko-KR" dirty="0" smtClean="0">
              <a:latin typeface="굴림" pitchFamily="50" charset="-127"/>
            </a:endParaRPr>
          </a:p>
          <a:p>
            <a:endParaRPr lang="en-US" altLang="ko-KR" dirty="0">
              <a:latin typeface="굴림" pitchFamily="50" charset="-127"/>
            </a:endParaRPr>
          </a:p>
          <a:p>
            <a:endParaRPr lang="en-US" altLang="ko-KR" dirty="0" smtClean="0">
              <a:latin typeface="굴림" pitchFamily="50" charset="-127"/>
            </a:endParaRPr>
          </a:p>
          <a:p>
            <a:endParaRPr lang="en-US" altLang="ko-KR" dirty="0" smtClean="0">
              <a:latin typeface="굴림" pitchFamily="50" charset="-127"/>
            </a:endParaRPr>
          </a:p>
          <a:p>
            <a:endParaRPr lang="en-US" altLang="ko-KR" dirty="0" smtClean="0">
              <a:latin typeface="굴림" pitchFamily="50" charset="-127"/>
            </a:endParaRPr>
          </a:p>
          <a:p>
            <a:r>
              <a:rPr lang="en-US" altLang="ko-KR" dirty="0" smtClean="0">
                <a:latin typeface="굴림" pitchFamily="50" charset="-127"/>
              </a:rPr>
              <a:t>F </a:t>
            </a:r>
            <a:r>
              <a:rPr lang="en-US" altLang="ko-KR" dirty="0">
                <a:latin typeface="굴림" pitchFamily="50" charset="-127"/>
              </a:rPr>
              <a:t>– </a:t>
            </a:r>
            <a:r>
              <a:rPr lang="en-US" altLang="ko-KR" dirty="0" smtClean="0">
                <a:latin typeface="굴림" pitchFamily="50" charset="-127"/>
              </a:rPr>
              <a:t>RESORT_HOME/bin/</a:t>
            </a:r>
            <a:r>
              <a:rPr lang="en-US" altLang="ko-KR" dirty="0" err="1" smtClean="0">
                <a:latin typeface="굴림" pitchFamily="50" charset="-127"/>
              </a:rPr>
              <a:t>resortj.lax</a:t>
            </a:r>
            <a:r>
              <a:rPr lang="en-US" altLang="ko-KR" dirty="0" smtClean="0">
                <a:latin typeface="굴림" pitchFamily="50" charset="-127"/>
              </a:rPr>
              <a:t> </a:t>
            </a:r>
            <a:r>
              <a:rPr lang="ko-KR" altLang="en-US" dirty="0">
                <a:latin typeface="굴림" pitchFamily="50" charset="-127"/>
              </a:rPr>
              <a:t>파일의</a:t>
            </a:r>
            <a:endParaRPr lang="en-US" altLang="ko-KR" dirty="0">
              <a:latin typeface="굴림" pitchFamily="50" charset="-127"/>
            </a:endParaRPr>
          </a:p>
          <a:p>
            <a:r>
              <a:rPr lang="en-US" altLang="ko-KR" dirty="0">
                <a:latin typeface="굴림" pitchFamily="50" charset="-127"/>
              </a:rPr>
              <a:t>      </a:t>
            </a:r>
            <a:r>
              <a:rPr lang="en-US" altLang="ko-KR" dirty="0" err="1">
                <a:latin typeface="굴림" pitchFamily="50" charset="-127"/>
              </a:rPr>
              <a:t>lax.nl.java.option.additional</a:t>
            </a:r>
            <a:r>
              <a:rPr lang="en-US" altLang="ko-KR" dirty="0">
                <a:latin typeface="굴림" pitchFamily="50" charset="-127"/>
              </a:rPr>
              <a:t> </a:t>
            </a:r>
            <a:r>
              <a:rPr lang="ko-KR" altLang="en-US" dirty="0">
                <a:latin typeface="굴림" pitchFamily="50" charset="-127"/>
              </a:rPr>
              <a:t>에 사용자 환경에 맞는 </a:t>
            </a:r>
            <a:r>
              <a:rPr lang="en-US" altLang="ko-KR" dirty="0" smtClean="0">
                <a:latin typeface="굴림" pitchFamily="50" charset="-127"/>
              </a:rPr>
              <a:t>java</a:t>
            </a:r>
            <a:endParaRPr lang="en-US" altLang="ko-KR" dirty="0">
              <a:latin typeface="굴림" pitchFamily="50" charset="-127"/>
            </a:endParaRPr>
          </a:p>
          <a:p>
            <a:r>
              <a:rPr lang="en-US" altLang="ko-KR" dirty="0">
                <a:latin typeface="굴림" pitchFamily="50" charset="-127"/>
              </a:rPr>
              <a:t>      </a:t>
            </a:r>
            <a:r>
              <a:rPr lang="ko-KR" altLang="en-US" dirty="0" smtClean="0">
                <a:latin typeface="굴림" pitchFamily="50" charset="-127"/>
              </a:rPr>
              <a:t>메모리 설정</a:t>
            </a:r>
            <a:endParaRPr lang="en-US" altLang="ko-KR" dirty="0">
              <a:latin typeface="굴림" pitchFamily="50" charset="-127"/>
            </a:endParaRPr>
          </a:p>
          <a:p>
            <a:r>
              <a:rPr lang="en-US" altLang="ko-KR" dirty="0">
                <a:solidFill>
                  <a:srgbClr val="FF0000"/>
                </a:solidFill>
                <a:latin typeface="굴림" pitchFamily="50" charset="-127"/>
              </a:rPr>
              <a:t>     </a:t>
            </a:r>
            <a:endParaRPr lang="en-US" altLang="ko-KR" dirty="0">
              <a:latin typeface="굴림" pitchFamily="50" charset="-127"/>
            </a:endParaRPr>
          </a:p>
          <a:p>
            <a:r>
              <a:rPr lang="en-US" altLang="ko-KR" dirty="0">
                <a:latin typeface="굴림" pitchFamily="50" charset="-127"/>
              </a:rPr>
              <a:t>      </a:t>
            </a:r>
            <a:r>
              <a:rPr lang="en-US" altLang="ko-KR" dirty="0" smtClean="0">
                <a:latin typeface="굴림" pitchFamily="50" charset="-127"/>
              </a:rPr>
              <a:t> </a:t>
            </a:r>
            <a:r>
              <a:rPr lang="ko-KR" altLang="en-US" dirty="0" smtClean="0">
                <a:latin typeface="굴림" pitchFamily="50" charset="-127"/>
              </a:rPr>
              <a:t>메모리 옵션 설명</a:t>
            </a:r>
            <a:endParaRPr lang="en-US" altLang="ko-KR" dirty="0">
              <a:latin typeface="굴림" pitchFamily="50" charset="-127"/>
            </a:endParaRPr>
          </a:p>
          <a:p>
            <a:endParaRPr lang="en-US" altLang="ko-KR" dirty="0">
              <a:latin typeface="굴림" pitchFamily="50" charset="-127"/>
            </a:endParaRPr>
          </a:p>
          <a:p>
            <a:endParaRPr lang="en-US" altLang="ko-KR" dirty="0" smtClean="0">
              <a:latin typeface="굴림" pitchFamily="50" charset="-127"/>
            </a:endParaRPr>
          </a:p>
          <a:p>
            <a:endParaRPr lang="en-US" altLang="ko-KR" dirty="0">
              <a:latin typeface="굴림" pitchFamily="50" charset="-127"/>
            </a:endParaRPr>
          </a:p>
          <a:p>
            <a:endParaRPr lang="en-US" altLang="ko-KR" dirty="0" smtClean="0">
              <a:latin typeface="굴림" pitchFamily="50" charset="-127"/>
            </a:endParaRPr>
          </a:p>
          <a:p>
            <a:endParaRPr lang="en-US" altLang="ko-KR" dirty="0" smtClean="0">
              <a:latin typeface="굴림" pitchFamily="50" charset="-127"/>
            </a:endParaRPr>
          </a:p>
          <a:p>
            <a:endParaRPr lang="en-US" altLang="ko-KR" dirty="0">
              <a:latin typeface="굴림" pitchFamily="50" charset="-127"/>
            </a:endParaRPr>
          </a:p>
          <a:p>
            <a:endParaRPr lang="en-US" altLang="ko-KR" dirty="0" smtClean="0">
              <a:latin typeface="굴림" pitchFamily="50" charset="-127"/>
            </a:endParaRPr>
          </a:p>
          <a:p>
            <a:endParaRPr lang="en-US" altLang="ko-KR" dirty="0">
              <a:latin typeface="굴림" pitchFamily="50" charset="-127"/>
            </a:endParaRPr>
          </a:p>
          <a:p>
            <a:endParaRPr lang="en-US" altLang="ko-KR" dirty="0">
              <a:latin typeface="굴림" pitchFamily="50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6669479"/>
              </p:ext>
            </p:extLst>
          </p:nvPr>
        </p:nvGraphicFramePr>
        <p:xfrm>
          <a:off x="5385048" y="2924944"/>
          <a:ext cx="4176464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/>
                <a:gridCol w="3456384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1200" b="1" kern="12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구분</a:t>
                      </a:r>
                      <a:endParaRPr kumimoji="1" lang="ko-KR" altLang="en-US" sz="1200" b="1" kern="120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1200" b="1" kern="12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경로</a:t>
                      </a:r>
                      <a:endParaRPr kumimoji="1" lang="ko-KR" altLang="en-US" sz="1200" b="1" kern="120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  <a:cs typeface="+mn-cs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kumimoji="1" lang="en-US" altLang="ko-KR" sz="1200" b="0" kern="12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64 bit</a:t>
                      </a:r>
                      <a:endParaRPr kumimoji="1" lang="ko-KR" altLang="en-US" sz="1200" b="0" kern="120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en-US" altLang="ko-KR" sz="1200" b="0" kern="12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C:\Program Files\Java\jdk1.8.0_181</a:t>
                      </a:r>
                      <a:endParaRPr kumimoji="1" lang="ko-KR" altLang="en-US" sz="1200" b="0" kern="120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  <a:cs typeface="+mn-cs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kumimoji="1" lang="en-US" altLang="ko-KR" sz="1200" b="0" kern="1200" baseline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32 bit</a:t>
                      </a:r>
                      <a:endParaRPr kumimoji="1" lang="ko-KR" altLang="en-US" sz="1200" b="0" kern="120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en-US" altLang="ko-KR" sz="1200" b="0" kern="12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C:\Program Files (x86)\Java\jdk1.8.0_181</a:t>
                      </a:r>
                      <a:endParaRPr kumimoji="1" lang="ko-KR" altLang="en-US" sz="1200" b="0" kern="120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8" name="직사각형 27"/>
          <p:cNvSpPr/>
          <p:nvPr/>
        </p:nvSpPr>
        <p:spPr>
          <a:xfrm>
            <a:off x="534642" y="3647547"/>
            <a:ext cx="3385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b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</a:rPr>
              <a:t>Ⓕ</a:t>
            </a:r>
            <a:endParaRPr lang="ko-KR" altLang="ko-KR" b="0" dirty="0">
              <a:solidFill>
                <a:schemeClr val="tx2">
                  <a:lumMod val="60000"/>
                  <a:lumOff val="4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5484284"/>
              </p:ext>
            </p:extLst>
          </p:nvPr>
        </p:nvGraphicFramePr>
        <p:xfrm>
          <a:off x="5385048" y="4955783"/>
          <a:ext cx="4176464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88"/>
                <a:gridCol w="3384376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1200" b="1" kern="12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구분</a:t>
                      </a:r>
                      <a:endParaRPr kumimoji="1" lang="ko-KR" altLang="en-US" sz="1200" b="1" kern="120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1200" b="1" kern="12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설명</a:t>
                      </a:r>
                      <a:endParaRPr kumimoji="1" lang="ko-KR" altLang="en-US" sz="1200" b="1" kern="120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  <a:cs typeface="+mn-cs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kumimoji="1" lang="en-US" altLang="ko-KR" sz="1200" b="0" kern="1200" dirty="0" err="1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Xmx</a:t>
                      </a:r>
                      <a:endParaRPr kumimoji="1" lang="ko-KR" altLang="en-US" sz="1200" b="0" kern="120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1200" b="0" kern="12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최대 </a:t>
                      </a:r>
                      <a:r>
                        <a:rPr kumimoji="1" lang="en-US" altLang="ko-KR" sz="1200" b="0" kern="12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Heap Size</a:t>
                      </a:r>
                      <a:endParaRPr kumimoji="1" lang="ko-KR" altLang="en-US" sz="1200" b="0" kern="120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  <a:cs typeface="+mn-cs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kumimoji="1" lang="en-US" altLang="ko-KR" sz="1200" b="0" kern="1200" dirty="0" err="1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Xms</a:t>
                      </a:r>
                      <a:endParaRPr kumimoji="1" lang="ko-KR" altLang="en-US" sz="1200" b="0" kern="120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1200" b="0" kern="12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초기 </a:t>
                      </a:r>
                      <a:r>
                        <a:rPr kumimoji="1" lang="en-US" altLang="ko-KR" sz="1200" b="0" kern="12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Heap Size</a:t>
                      </a:r>
                      <a:endParaRPr kumimoji="1" lang="ko-KR" altLang="en-US" sz="1200" b="0" kern="120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  <a:cs typeface="+mn-cs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kumimoji="1" lang="en-US" altLang="ko-KR" sz="1200" b="0" kern="1200" dirty="0" err="1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Xss</a:t>
                      </a:r>
                      <a:endParaRPr kumimoji="1" lang="ko-KR" altLang="en-US" sz="1200" b="0" kern="120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en-US" altLang="ko-KR" sz="1200" b="0" kern="12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Thread Stack Size</a:t>
                      </a:r>
                      <a:endParaRPr kumimoji="1" lang="ko-KR" altLang="en-US" sz="1200" b="0" kern="120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513" y="1617767"/>
            <a:ext cx="4140459" cy="2029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직사각형 25"/>
          <p:cNvSpPr/>
          <p:nvPr/>
        </p:nvSpPr>
        <p:spPr bwMode="auto">
          <a:xfrm>
            <a:off x="1315279" y="3428999"/>
            <a:ext cx="3240361" cy="173833"/>
          </a:xfrm>
          <a:prstGeom prst="rect">
            <a:avLst/>
          </a:prstGeom>
          <a:noFill/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buFont typeface="Wingdings" pitchFamily="2" charset="2"/>
              <a:buNone/>
            </a:pPr>
            <a:endParaRPr lang="ko-KR" altLang="en-US">
              <a:ea typeface="가는각진제목체" pitchFamily="18" charset="-127"/>
              <a:cs typeface="굴림" pitchFamily="50" charset="-127"/>
            </a:endParaRPr>
          </a:p>
        </p:txBody>
      </p:sp>
      <p:sp>
        <p:nvSpPr>
          <p:cNvPr id="27" name="직사각형 26"/>
          <p:cNvSpPr/>
          <p:nvPr/>
        </p:nvSpPr>
        <p:spPr bwMode="auto">
          <a:xfrm>
            <a:off x="1099256" y="2708920"/>
            <a:ext cx="576064" cy="173833"/>
          </a:xfrm>
          <a:prstGeom prst="rect">
            <a:avLst/>
          </a:prstGeom>
          <a:noFill/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buFont typeface="Wingdings" pitchFamily="2" charset="2"/>
              <a:buNone/>
            </a:pPr>
            <a:endParaRPr lang="ko-KR" altLang="en-US">
              <a:ea typeface="가는각진제목체" pitchFamily="18" charset="-127"/>
              <a:cs typeface="굴림" pitchFamily="50" charset="-127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512" y="3901008"/>
            <a:ext cx="4140459" cy="23661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직사각형 29"/>
          <p:cNvSpPr/>
          <p:nvPr/>
        </p:nvSpPr>
        <p:spPr bwMode="auto">
          <a:xfrm>
            <a:off x="1026371" y="6083966"/>
            <a:ext cx="3674601" cy="183163"/>
          </a:xfrm>
          <a:prstGeom prst="rect">
            <a:avLst/>
          </a:prstGeom>
          <a:noFill/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buFont typeface="Wingdings" pitchFamily="2" charset="2"/>
              <a:buNone/>
            </a:pPr>
            <a:endParaRPr lang="ko-KR" altLang="en-US">
              <a:ea typeface="가는각진제목체" pitchFamily="18" charset="-127"/>
              <a:cs typeface="굴림" pitchFamily="50" charset="-127"/>
            </a:endParaRPr>
          </a:p>
        </p:txBody>
      </p:sp>
      <p:sp>
        <p:nvSpPr>
          <p:cNvPr id="33" name="직사각형 32"/>
          <p:cNvSpPr/>
          <p:nvPr/>
        </p:nvSpPr>
        <p:spPr bwMode="auto">
          <a:xfrm>
            <a:off x="1077236" y="5419828"/>
            <a:ext cx="476086" cy="173833"/>
          </a:xfrm>
          <a:prstGeom prst="rect">
            <a:avLst/>
          </a:prstGeom>
          <a:noFill/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buFont typeface="Wingdings" pitchFamily="2" charset="2"/>
              <a:buNone/>
            </a:pPr>
            <a:endParaRPr lang="ko-KR" altLang="en-US">
              <a:ea typeface="가는각진제목체" pitchFamily="18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238893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buFont typeface="Wingdings" pitchFamily="2" charset="2"/>
              <a:buChar char="•"/>
              <a:defRPr kumimoji="1" sz="14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</a:defRPr>
            </a:lvl1pPr>
            <a:lvl2pPr marL="742950" indent="-285750" eaLnBrk="0" hangingPunct="0">
              <a:spcBef>
                <a:spcPct val="20000"/>
              </a:spcBef>
              <a:buFont typeface="Optima" pitchFamily="2" charset="2"/>
              <a:buChar char="–"/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2pPr>
            <a:lvl3pPr marL="1143000" indent="-228600" eaLnBrk="0" hangingPunct="0">
              <a:spcBef>
                <a:spcPct val="20000"/>
              </a:spcBef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3pPr>
            <a:lvl4pPr marL="1600200" indent="-228600" eaLnBrk="0" hangingPunct="0">
              <a:spcBef>
                <a:spcPct val="20000"/>
              </a:spcBef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9pPr>
          </a:lstStyle>
          <a:p>
            <a:pPr>
              <a:buFontTx/>
              <a:buNone/>
            </a:pPr>
            <a:fld id="{53F033F1-423F-4756-AC98-7E199DE51897}" type="slidenum">
              <a:rPr kumimoji="0" lang="en-GB" altLang="ko-KR" sz="1200" smtClean="0">
                <a:solidFill>
                  <a:schemeClr val="bg1"/>
                </a:solidFill>
                <a:ea typeface="굴림" pitchFamily="50" charset="-127"/>
              </a:rPr>
              <a:pPr>
                <a:buFontTx/>
                <a:buNone/>
              </a:pPr>
              <a:t>7</a:t>
            </a:fld>
            <a:endParaRPr kumimoji="0" lang="en-GB" altLang="ko-KR" sz="1200" smtClean="0">
              <a:solidFill>
                <a:schemeClr val="bg1"/>
              </a:solidFill>
              <a:ea typeface="굴림" pitchFamily="50" charset="-127"/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2000" dirty="0" smtClean="0">
                <a:latin typeface="굴림" pitchFamily="50" charset="-127"/>
                <a:ea typeface="굴림" pitchFamily="50" charset="-127"/>
              </a:rPr>
              <a:t>1. RESORT for Java </a:t>
            </a:r>
            <a:r>
              <a:rPr lang="ko-KR" altLang="en-US" sz="2000" dirty="0" smtClean="0">
                <a:latin typeface="굴림" pitchFamily="50" charset="-127"/>
                <a:ea typeface="굴림" pitchFamily="50" charset="-127"/>
              </a:rPr>
              <a:t>설치</a:t>
            </a:r>
          </a:p>
        </p:txBody>
      </p:sp>
      <p:sp>
        <p:nvSpPr>
          <p:cNvPr id="9220" name="Text Box 5"/>
          <p:cNvSpPr txBox="1">
            <a:spLocks noChangeArrowheads="1"/>
          </p:cNvSpPr>
          <p:nvPr/>
        </p:nvSpPr>
        <p:spPr bwMode="gray">
          <a:xfrm>
            <a:off x="6411317" y="4787066"/>
            <a:ext cx="90011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buFont typeface="Wingdings" pitchFamily="2" charset="2"/>
              <a:buChar char="•"/>
              <a:defRPr kumimoji="1" sz="14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</a:defRPr>
            </a:lvl1pPr>
            <a:lvl2pPr marL="742950" indent="-285750" eaLnBrk="0" hangingPunct="0">
              <a:spcBef>
                <a:spcPct val="20000"/>
              </a:spcBef>
              <a:buFont typeface="Optima" pitchFamily="2" charset="2"/>
              <a:buChar char="–"/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2pPr>
            <a:lvl3pPr marL="1143000" indent="-228600" eaLnBrk="0" hangingPunct="0">
              <a:spcBef>
                <a:spcPct val="20000"/>
              </a:spcBef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3pPr>
            <a:lvl4pPr marL="1600200" indent="-228600" eaLnBrk="0" hangingPunct="0">
              <a:spcBef>
                <a:spcPct val="20000"/>
              </a:spcBef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9pPr>
          </a:lstStyle>
          <a:p>
            <a:pPr marL="0" indent="0" eaLnBrk="1" hangingPunct="1">
              <a:spcBef>
                <a:spcPct val="50000"/>
              </a:spcBef>
              <a:buNone/>
            </a:pPr>
            <a:r>
              <a:rPr lang="el-GR" altLang="ko-KR" sz="1800" dirty="0" smtClean="0">
                <a:latin typeface="가는각진제목체" pitchFamily="18" charset="-127"/>
                <a:ea typeface="굴림" pitchFamily="50" charset="-127"/>
              </a:rPr>
              <a:t>Ο</a:t>
            </a:r>
            <a:r>
              <a:rPr lang="ko-KR" altLang="ko-KR" sz="1800" dirty="0" smtClean="0">
                <a:latin typeface="가는각진제목체" pitchFamily="18" charset="-127"/>
                <a:ea typeface="굴림" pitchFamily="50" charset="-127"/>
              </a:rPr>
              <a:t>제품 </a:t>
            </a:r>
            <a:r>
              <a:rPr lang="ko-KR" altLang="ko-KR" sz="1800" dirty="0">
                <a:latin typeface="가는각진제목체" pitchFamily="18" charset="-127"/>
                <a:ea typeface="굴림" pitchFamily="50" charset="-127"/>
              </a:rPr>
              <a:t>구성 및 설치 환경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527651" y="4556085"/>
            <a:ext cx="7500937" cy="4159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  <a:buFont typeface="Wingdings" pitchFamily="2" charset="2"/>
              <a:buChar char="§"/>
              <a:defRPr/>
            </a:pPr>
            <a:r>
              <a:rPr lang="ko-KR" altLang="en-US" sz="1400" b="0" dirty="0">
                <a:latin typeface="+mn-ea"/>
                <a:ea typeface="+mn-ea"/>
              </a:rPr>
              <a:t> 설치 파일 정보</a:t>
            </a:r>
          </a:p>
        </p:txBody>
      </p:sp>
      <p:sp>
        <p:nvSpPr>
          <p:cNvPr id="4" name="직사각형 3"/>
          <p:cNvSpPr/>
          <p:nvPr/>
        </p:nvSpPr>
        <p:spPr bwMode="auto">
          <a:xfrm>
            <a:off x="344488" y="1340768"/>
            <a:ext cx="4608512" cy="505719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Optima" pitchFamily="2" charset="2"/>
              <a:ea typeface="가는각진제목체" pitchFamily="18" charset="-127"/>
              <a:cs typeface="굴림" pitchFamily="50" charset="-127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4953000" y="1340768"/>
            <a:ext cx="4752529" cy="506287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en-US" altLang="ko-KR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Optima" pitchFamily="2" charset="2"/>
              <a:ea typeface="가는각진제목체" pitchFamily="18" charset="-127"/>
              <a:cs typeface="굴림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4488" y="908720"/>
            <a:ext cx="93610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itchFamily="2" charset="2"/>
              <a:buChar char="u"/>
            </a:pPr>
            <a:r>
              <a:rPr lang="en-US" altLang="ko-KR" sz="1600" dirty="0" smtClean="0">
                <a:latin typeface="굴림" pitchFamily="50" charset="-127"/>
              </a:rPr>
              <a:t> </a:t>
            </a:r>
            <a:r>
              <a:rPr lang="ko-KR" altLang="en-US" sz="1600" dirty="0" smtClean="0">
                <a:latin typeface="굴림" pitchFamily="50" charset="-127"/>
              </a:rPr>
              <a:t>인증을 위한 정보 </a:t>
            </a:r>
            <a:r>
              <a:rPr lang="en-US" altLang="ko-KR" sz="1600" dirty="0" smtClean="0">
                <a:latin typeface="굴림" pitchFamily="50" charset="-127"/>
              </a:rPr>
              <a:t>, </a:t>
            </a:r>
            <a:r>
              <a:rPr lang="ko-KR" altLang="en-US" sz="1600" dirty="0" smtClean="0">
                <a:latin typeface="굴림" pitchFamily="50" charset="-127"/>
              </a:rPr>
              <a:t>도움말 및 룰 파일 활용을 위한 설정</a:t>
            </a:r>
            <a:endParaRPr lang="ko-KR" altLang="en-US" sz="1600" dirty="0">
              <a:latin typeface="굴림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98639" y="1340768"/>
            <a:ext cx="3385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b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</a:rPr>
              <a:t>Ⓖ</a:t>
            </a:r>
            <a:endParaRPr lang="ko-KR" altLang="ko-KR" b="0" dirty="0">
              <a:solidFill>
                <a:schemeClr val="tx2">
                  <a:lumMod val="60000"/>
                  <a:lumOff val="4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953000" y="1486525"/>
            <a:ext cx="475252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굴림" pitchFamily="50" charset="-127"/>
              </a:rPr>
              <a:t>G – RESORT_HOME/</a:t>
            </a:r>
            <a:r>
              <a:rPr lang="en-US" altLang="ko-KR" dirty="0" err="1" smtClean="0">
                <a:latin typeface="굴림" pitchFamily="50" charset="-127"/>
              </a:rPr>
              <a:t>config</a:t>
            </a:r>
            <a:r>
              <a:rPr lang="en-US" altLang="ko-KR" dirty="0" smtClean="0">
                <a:latin typeface="굴림" pitchFamily="50" charset="-127"/>
              </a:rPr>
              <a:t>/</a:t>
            </a:r>
            <a:r>
              <a:rPr lang="en-US" altLang="ko-KR" dirty="0" err="1" smtClean="0">
                <a:latin typeface="굴림" pitchFamily="50" charset="-127"/>
              </a:rPr>
              <a:t>License.cfg</a:t>
            </a:r>
            <a:r>
              <a:rPr lang="en-US" altLang="ko-KR" dirty="0" smtClean="0">
                <a:latin typeface="굴림" pitchFamily="50" charset="-127"/>
              </a:rPr>
              <a:t> </a:t>
            </a:r>
            <a:r>
              <a:rPr lang="ko-KR" altLang="en-US" dirty="0" smtClean="0">
                <a:latin typeface="굴림" pitchFamily="50" charset="-127"/>
              </a:rPr>
              <a:t>파일의</a:t>
            </a:r>
            <a:endParaRPr lang="en-US" altLang="ko-KR" dirty="0" smtClean="0">
              <a:latin typeface="굴림" pitchFamily="50" charset="-127"/>
            </a:endParaRPr>
          </a:p>
          <a:p>
            <a:r>
              <a:rPr lang="en-US" altLang="ko-KR" dirty="0" smtClean="0">
                <a:latin typeface="굴림" pitchFamily="50" charset="-127"/>
              </a:rPr>
              <a:t>      </a:t>
            </a:r>
            <a:r>
              <a:rPr lang="en-US" altLang="ko-KR" dirty="0" err="1" smtClean="0">
                <a:latin typeface="굴림" pitchFamily="50" charset="-127"/>
              </a:rPr>
              <a:t>Server.IP</a:t>
            </a:r>
            <a:r>
              <a:rPr lang="en-US" altLang="ko-KR" dirty="0" smtClean="0">
                <a:latin typeface="굴림" pitchFamily="50" charset="-127"/>
              </a:rPr>
              <a:t> </a:t>
            </a:r>
            <a:r>
              <a:rPr lang="ko-KR" altLang="en-US" dirty="0" smtClean="0">
                <a:latin typeface="굴림" pitchFamily="50" charset="-127"/>
              </a:rPr>
              <a:t>에 </a:t>
            </a:r>
            <a:r>
              <a:rPr lang="ko-KR" altLang="en-US" dirty="0" err="1" smtClean="0">
                <a:latin typeface="굴림" pitchFamily="50" charset="-127"/>
              </a:rPr>
              <a:t>고객사</a:t>
            </a:r>
            <a:r>
              <a:rPr lang="ko-KR" altLang="en-US" dirty="0" smtClean="0">
                <a:latin typeface="굴림" pitchFamily="50" charset="-127"/>
              </a:rPr>
              <a:t> 인증서버 </a:t>
            </a:r>
            <a:r>
              <a:rPr lang="en-US" altLang="ko-KR" dirty="0" err="1" smtClean="0">
                <a:latin typeface="굴림" pitchFamily="50" charset="-127"/>
              </a:rPr>
              <a:t>ip</a:t>
            </a:r>
            <a:r>
              <a:rPr lang="en-US" altLang="ko-KR" dirty="0" smtClean="0">
                <a:latin typeface="굴림" pitchFamily="50" charset="-127"/>
              </a:rPr>
              <a:t> </a:t>
            </a:r>
            <a:r>
              <a:rPr lang="ko-KR" altLang="en-US" dirty="0" smtClean="0">
                <a:latin typeface="굴림" pitchFamily="50" charset="-127"/>
              </a:rPr>
              <a:t>정보입력</a:t>
            </a:r>
            <a:endParaRPr lang="en-US" altLang="ko-KR" dirty="0" smtClean="0">
              <a:latin typeface="굴림" pitchFamily="50" charset="-127"/>
            </a:endParaRPr>
          </a:p>
          <a:p>
            <a:endParaRPr lang="en-US" altLang="ko-KR" dirty="0">
              <a:latin typeface="굴림" pitchFamily="50" charset="-127"/>
            </a:endParaRPr>
          </a:p>
          <a:p>
            <a:r>
              <a:rPr lang="en-US" altLang="ko-KR" dirty="0" smtClean="0">
                <a:latin typeface="굴림" pitchFamily="50" charset="-127"/>
              </a:rPr>
              <a:t>      </a:t>
            </a:r>
            <a:r>
              <a:rPr lang="en-US" altLang="ko-KR" dirty="0" err="1" smtClean="0">
                <a:latin typeface="굴림" pitchFamily="50" charset="-127"/>
              </a:rPr>
              <a:t>License.cfg</a:t>
            </a:r>
            <a:r>
              <a:rPr lang="en-US" altLang="ko-KR" dirty="0" smtClean="0">
                <a:latin typeface="굴림" pitchFamily="50" charset="-127"/>
              </a:rPr>
              <a:t> </a:t>
            </a:r>
            <a:r>
              <a:rPr lang="ko-KR" altLang="en-US" dirty="0" smtClean="0">
                <a:latin typeface="굴림" pitchFamily="50" charset="-127"/>
              </a:rPr>
              <a:t>파일 구성</a:t>
            </a:r>
            <a:endParaRPr lang="en-US" altLang="ko-KR" dirty="0" smtClean="0">
              <a:latin typeface="굴림" pitchFamily="50" charset="-127"/>
            </a:endParaRPr>
          </a:p>
          <a:p>
            <a:endParaRPr lang="en-US" altLang="ko-KR" dirty="0" smtClean="0">
              <a:latin typeface="굴림" pitchFamily="50" charset="-127"/>
            </a:endParaRPr>
          </a:p>
          <a:p>
            <a:r>
              <a:rPr lang="en-US" altLang="ko-KR" dirty="0" smtClean="0">
                <a:latin typeface="굴림" pitchFamily="50" charset="-127"/>
              </a:rPr>
              <a:t>      </a:t>
            </a:r>
            <a:r>
              <a:rPr lang="en-US" altLang="ko-KR" dirty="0" err="1" smtClean="0">
                <a:latin typeface="굴림" pitchFamily="50" charset="-127"/>
              </a:rPr>
              <a:t>Server.IP</a:t>
            </a:r>
            <a:r>
              <a:rPr lang="en-US" altLang="ko-KR" dirty="0" smtClean="0">
                <a:latin typeface="굴림" pitchFamily="50" charset="-127"/>
              </a:rPr>
              <a:t>=***.***.***.***</a:t>
            </a:r>
            <a:endParaRPr lang="en-US" altLang="ko-KR" dirty="0">
              <a:latin typeface="굴림" pitchFamily="50" charset="-127"/>
            </a:endParaRPr>
          </a:p>
          <a:p>
            <a:r>
              <a:rPr lang="en-US" altLang="ko-KR" dirty="0" smtClean="0">
                <a:latin typeface="굴림" pitchFamily="50" charset="-127"/>
              </a:rPr>
              <a:t>      </a:t>
            </a:r>
            <a:r>
              <a:rPr lang="en-US" altLang="ko-KR" dirty="0" err="1" smtClean="0">
                <a:latin typeface="굴림" pitchFamily="50" charset="-127"/>
              </a:rPr>
              <a:t>Server.Port</a:t>
            </a:r>
            <a:r>
              <a:rPr lang="en-US" altLang="ko-KR" dirty="0" smtClean="0">
                <a:latin typeface="굴림" pitchFamily="50" charset="-127"/>
              </a:rPr>
              <a:t>=6633</a:t>
            </a:r>
            <a:endParaRPr lang="en-US" altLang="ko-KR" dirty="0">
              <a:latin typeface="굴림" pitchFamily="50" charset="-127"/>
            </a:endParaRPr>
          </a:p>
          <a:p>
            <a:r>
              <a:rPr lang="en-US" altLang="ko-KR" dirty="0" smtClean="0">
                <a:latin typeface="굴림" pitchFamily="50" charset="-127"/>
              </a:rPr>
              <a:t>      </a:t>
            </a:r>
            <a:r>
              <a:rPr lang="en-US" altLang="ko-KR" dirty="0" err="1" smtClean="0">
                <a:latin typeface="굴림" pitchFamily="50" charset="-127"/>
              </a:rPr>
              <a:t>Programmer_ID</a:t>
            </a:r>
            <a:r>
              <a:rPr lang="en-US" altLang="ko-KR" dirty="0" smtClean="0">
                <a:latin typeface="굴림" pitchFamily="50" charset="-127"/>
              </a:rPr>
              <a:t>=</a:t>
            </a:r>
            <a:r>
              <a:rPr lang="ko-KR" altLang="en-US" dirty="0" smtClean="0">
                <a:latin typeface="굴림" pitchFamily="50" charset="-127"/>
              </a:rPr>
              <a:t>임의입력</a:t>
            </a:r>
            <a:endParaRPr lang="en-US" altLang="ko-KR" dirty="0">
              <a:latin typeface="굴림" pitchFamily="50" charset="-127"/>
            </a:endParaRPr>
          </a:p>
          <a:p>
            <a:r>
              <a:rPr lang="en-US" altLang="ko-KR" dirty="0" smtClean="0">
                <a:latin typeface="굴림" pitchFamily="50" charset="-127"/>
              </a:rPr>
              <a:t>      </a:t>
            </a:r>
            <a:r>
              <a:rPr lang="en-US" altLang="ko-KR" dirty="0" err="1" smtClean="0">
                <a:latin typeface="굴림" pitchFamily="50" charset="-127"/>
              </a:rPr>
              <a:t>Client.Update</a:t>
            </a:r>
            <a:r>
              <a:rPr lang="en-US" altLang="ko-KR" dirty="0" smtClean="0">
                <a:latin typeface="굴림" pitchFamily="50" charset="-127"/>
              </a:rPr>
              <a:t>=true</a:t>
            </a:r>
            <a:endParaRPr lang="en-US" altLang="ko-KR" dirty="0">
              <a:latin typeface="굴림" pitchFamily="50" charset="-127"/>
            </a:endParaRPr>
          </a:p>
          <a:p>
            <a:endParaRPr lang="en-US" altLang="ko-KR" dirty="0">
              <a:latin typeface="굴림" pitchFamily="50" charset="-127"/>
            </a:endParaRPr>
          </a:p>
          <a:p>
            <a:endParaRPr lang="en-US" altLang="ko-KR" dirty="0">
              <a:latin typeface="굴림" pitchFamily="50" charset="-127"/>
            </a:endParaRPr>
          </a:p>
          <a:p>
            <a:endParaRPr lang="en-US" altLang="ko-KR" dirty="0" smtClean="0">
              <a:latin typeface="굴림" pitchFamily="50" charset="-127"/>
            </a:endParaRPr>
          </a:p>
          <a:p>
            <a:r>
              <a:rPr lang="en-US" altLang="ko-KR" dirty="0" smtClean="0">
                <a:solidFill>
                  <a:srgbClr val="FF0000"/>
                </a:solidFill>
                <a:latin typeface="굴림" pitchFamily="50" charset="-127"/>
              </a:rPr>
              <a:t>     </a:t>
            </a:r>
          </a:p>
          <a:p>
            <a:endParaRPr lang="en-US" altLang="ko-KR" dirty="0" smtClean="0">
              <a:latin typeface="굴림" pitchFamily="50" charset="-127"/>
            </a:endParaRPr>
          </a:p>
          <a:p>
            <a:endParaRPr lang="en-US" altLang="ko-KR" dirty="0">
              <a:latin typeface="굴림" pitchFamily="50" charset="-127"/>
            </a:endParaRPr>
          </a:p>
          <a:p>
            <a:endParaRPr lang="en-US" altLang="ko-KR" dirty="0" smtClean="0">
              <a:latin typeface="굴림" pitchFamily="50" charset="-127"/>
            </a:endParaRPr>
          </a:p>
          <a:p>
            <a:r>
              <a:rPr lang="en-US" altLang="ko-KR" dirty="0" smtClean="0">
                <a:latin typeface="굴림" pitchFamily="50" charset="-127"/>
              </a:rPr>
              <a:t>H – </a:t>
            </a:r>
            <a:r>
              <a:rPr lang="ko-KR" altLang="en-US" dirty="0" smtClean="0">
                <a:latin typeface="굴림" pitchFamily="50" charset="-127"/>
              </a:rPr>
              <a:t>도움말 및 룰 파일 선택 메뉴 활성화를 한 설정</a:t>
            </a:r>
            <a:endParaRPr lang="en-US" altLang="ko-KR" dirty="0" smtClean="0">
              <a:latin typeface="굴림" pitchFamily="50" charset="-127"/>
            </a:endParaRPr>
          </a:p>
          <a:p>
            <a:endParaRPr lang="en-US" altLang="ko-KR" dirty="0">
              <a:latin typeface="굴림" pitchFamily="50" charset="-127"/>
            </a:endParaRPr>
          </a:p>
          <a:p>
            <a:r>
              <a:rPr lang="en-US" altLang="ko-KR" dirty="0" smtClean="0">
                <a:latin typeface="굴림" pitchFamily="50" charset="-127"/>
              </a:rPr>
              <a:t>   </a:t>
            </a:r>
            <a:r>
              <a:rPr lang="ko-KR" altLang="en-US" dirty="0" smtClean="0">
                <a:latin typeface="굴림" pitchFamily="50" charset="-127"/>
              </a:rPr>
              <a:t>이하 </a:t>
            </a:r>
            <a:r>
              <a:rPr lang="ko-KR" altLang="en-US" dirty="0" err="1" smtClean="0">
                <a:latin typeface="굴림" pitchFamily="50" charset="-127"/>
              </a:rPr>
              <a:t>설정값을</a:t>
            </a:r>
            <a:r>
              <a:rPr lang="ko-KR" altLang="en-US" dirty="0" smtClean="0">
                <a:latin typeface="굴림" pitchFamily="50" charset="-127"/>
              </a:rPr>
              <a:t> </a:t>
            </a:r>
            <a:r>
              <a:rPr lang="en-US" altLang="ko-KR" dirty="0" smtClean="0">
                <a:latin typeface="굴림" pitchFamily="50" charset="-127"/>
              </a:rPr>
              <a:t>true </a:t>
            </a:r>
            <a:r>
              <a:rPr lang="ko-KR" altLang="en-US" dirty="0" smtClean="0">
                <a:latin typeface="굴림" pitchFamily="50" charset="-127"/>
              </a:rPr>
              <a:t>로 변경 </a:t>
            </a:r>
            <a:r>
              <a:rPr lang="en-US" altLang="ko-KR" dirty="0" smtClean="0">
                <a:latin typeface="굴림" pitchFamily="50" charset="-127"/>
              </a:rPr>
              <a:t> </a:t>
            </a:r>
          </a:p>
          <a:p>
            <a:r>
              <a:rPr lang="en-US" altLang="ko-KR" dirty="0">
                <a:latin typeface="굴림" pitchFamily="50" charset="-127"/>
              </a:rPr>
              <a:t> </a:t>
            </a:r>
            <a:r>
              <a:rPr lang="en-US" altLang="ko-KR" dirty="0" smtClean="0">
                <a:latin typeface="굴림" pitchFamily="50" charset="-127"/>
              </a:rPr>
              <a:t>  </a:t>
            </a:r>
            <a:r>
              <a:rPr lang="en-US" altLang="ko-KR" dirty="0" err="1" smtClean="0">
                <a:latin typeface="굴림" pitchFamily="50" charset="-127"/>
              </a:rPr>
              <a:t>RESORT.CC.Preference.CustomizeAudits.MenuItem.Enable</a:t>
            </a:r>
            <a:endParaRPr lang="en-US" altLang="ko-KR" dirty="0" smtClean="0">
              <a:latin typeface="굴림" pitchFamily="50" charset="-127"/>
            </a:endParaRPr>
          </a:p>
          <a:p>
            <a:endParaRPr lang="en-US" altLang="ko-KR" dirty="0">
              <a:latin typeface="굴림" pitchFamily="50" charset="-127"/>
            </a:endParaRPr>
          </a:p>
          <a:p>
            <a:endParaRPr lang="en-US" altLang="ko-KR" dirty="0">
              <a:latin typeface="굴림" pitchFamily="50" charset="-127"/>
            </a:endParaRP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652" y="1617767"/>
            <a:ext cx="4068316" cy="24593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직사각형 25"/>
          <p:cNvSpPr/>
          <p:nvPr/>
        </p:nvSpPr>
        <p:spPr bwMode="auto">
          <a:xfrm>
            <a:off x="1496617" y="3498970"/>
            <a:ext cx="2160239" cy="158030"/>
          </a:xfrm>
          <a:prstGeom prst="rect">
            <a:avLst/>
          </a:prstGeom>
          <a:noFill/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buFont typeface="Wingdings" pitchFamily="2" charset="2"/>
              <a:buNone/>
            </a:pPr>
            <a:endParaRPr lang="ko-KR" altLang="en-US">
              <a:ea typeface="가는각진제목체" pitchFamily="18" charset="-127"/>
              <a:cs typeface="굴림" pitchFamily="50" charset="-127"/>
            </a:endParaRPr>
          </a:p>
        </p:txBody>
      </p:sp>
      <p:sp>
        <p:nvSpPr>
          <p:cNvPr id="27" name="직사각형 26"/>
          <p:cNvSpPr/>
          <p:nvPr/>
        </p:nvSpPr>
        <p:spPr bwMode="auto">
          <a:xfrm>
            <a:off x="1028564" y="3212976"/>
            <a:ext cx="1044115" cy="173833"/>
          </a:xfrm>
          <a:prstGeom prst="rect">
            <a:avLst/>
          </a:prstGeom>
          <a:noFill/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buFont typeface="Wingdings" pitchFamily="2" charset="2"/>
              <a:buNone/>
            </a:pPr>
            <a:endParaRPr lang="ko-KR" altLang="en-US">
              <a:ea typeface="가는각진제목체" pitchFamily="18" charset="-127"/>
              <a:cs typeface="굴림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09990" y="4077073"/>
            <a:ext cx="3385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b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</a:rPr>
              <a:t>Ⓗ</a:t>
            </a:r>
            <a:endParaRPr lang="ko-KR" altLang="ko-KR" b="0" dirty="0">
              <a:solidFill>
                <a:schemeClr val="tx2">
                  <a:lumMod val="60000"/>
                  <a:lumOff val="4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832" y="4391698"/>
            <a:ext cx="4079143" cy="18456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직사각형 23"/>
          <p:cNvSpPr/>
          <p:nvPr/>
        </p:nvSpPr>
        <p:spPr bwMode="auto">
          <a:xfrm>
            <a:off x="992559" y="5849762"/>
            <a:ext cx="2376265" cy="158030"/>
          </a:xfrm>
          <a:prstGeom prst="rect">
            <a:avLst/>
          </a:prstGeom>
          <a:noFill/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buFont typeface="Wingdings" pitchFamily="2" charset="2"/>
              <a:buNone/>
            </a:pPr>
            <a:endParaRPr lang="ko-KR" altLang="en-US">
              <a:ea typeface="가는각진제목체" pitchFamily="18" charset="-127"/>
              <a:cs typeface="굴림" pitchFamily="50" charset="-127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107" y="1631527"/>
            <a:ext cx="2639943" cy="1234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832" y="4391698"/>
            <a:ext cx="2639943" cy="1234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498023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buFont typeface="Wingdings" pitchFamily="2" charset="2"/>
              <a:buChar char="•"/>
              <a:defRPr kumimoji="1" sz="14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</a:defRPr>
            </a:lvl1pPr>
            <a:lvl2pPr marL="742950" indent="-285750" eaLnBrk="0" hangingPunct="0">
              <a:spcBef>
                <a:spcPct val="20000"/>
              </a:spcBef>
              <a:buFont typeface="Optima" pitchFamily="2" charset="2"/>
              <a:buChar char="–"/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2pPr>
            <a:lvl3pPr marL="1143000" indent="-228600" eaLnBrk="0" hangingPunct="0">
              <a:spcBef>
                <a:spcPct val="20000"/>
              </a:spcBef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3pPr>
            <a:lvl4pPr marL="1600200" indent="-228600" eaLnBrk="0" hangingPunct="0">
              <a:spcBef>
                <a:spcPct val="20000"/>
              </a:spcBef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9pPr>
          </a:lstStyle>
          <a:p>
            <a:pPr>
              <a:buFontTx/>
              <a:buNone/>
            </a:pPr>
            <a:fld id="{53F033F1-423F-4756-AC98-7E199DE51897}" type="slidenum">
              <a:rPr kumimoji="0" lang="en-GB" altLang="ko-KR" sz="1200" smtClean="0">
                <a:solidFill>
                  <a:schemeClr val="bg1"/>
                </a:solidFill>
                <a:ea typeface="굴림" pitchFamily="50" charset="-127"/>
              </a:rPr>
              <a:pPr>
                <a:buFontTx/>
                <a:buNone/>
              </a:pPr>
              <a:t>8</a:t>
            </a:fld>
            <a:endParaRPr kumimoji="0" lang="en-GB" altLang="ko-KR" sz="1200" smtClean="0">
              <a:solidFill>
                <a:schemeClr val="bg1"/>
              </a:solidFill>
              <a:ea typeface="굴림" pitchFamily="50" charset="-127"/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2000" dirty="0" smtClean="0">
                <a:latin typeface="굴림" pitchFamily="50" charset="-127"/>
                <a:ea typeface="굴림" pitchFamily="50" charset="-127"/>
              </a:rPr>
              <a:t>1. RESORT for Java </a:t>
            </a:r>
            <a:r>
              <a:rPr lang="ko-KR" altLang="en-US" sz="2000" dirty="0" smtClean="0">
                <a:latin typeface="굴림" pitchFamily="50" charset="-127"/>
                <a:ea typeface="굴림" pitchFamily="50" charset="-127"/>
              </a:rPr>
              <a:t>설치</a:t>
            </a:r>
          </a:p>
        </p:txBody>
      </p:sp>
      <p:sp>
        <p:nvSpPr>
          <p:cNvPr id="9220" name="Text Box 5"/>
          <p:cNvSpPr txBox="1">
            <a:spLocks noChangeArrowheads="1"/>
          </p:cNvSpPr>
          <p:nvPr/>
        </p:nvSpPr>
        <p:spPr bwMode="gray">
          <a:xfrm>
            <a:off x="6411317" y="4787066"/>
            <a:ext cx="90011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buFont typeface="Wingdings" pitchFamily="2" charset="2"/>
              <a:buChar char="•"/>
              <a:defRPr kumimoji="1" sz="14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</a:defRPr>
            </a:lvl1pPr>
            <a:lvl2pPr marL="742950" indent="-285750" eaLnBrk="0" hangingPunct="0">
              <a:spcBef>
                <a:spcPct val="20000"/>
              </a:spcBef>
              <a:buFont typeface="Optima" pitchFamily="2" charset="2"/>
              <a:buChar char="–"/>
              <a:defRPr kumimoji="1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2pPr>
            <a:lvl3pPr marL="1143000" indent="-228600" eaLnBrk="0" hangingPunct="0">
              <a:spcBef>
                <a:spcPct val="20000"/>
              </a:spcBef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3pPr>
            <a:lvl4pPr marL="1600200" indent="-228600" eaLnBrk="0" hangingPunct="0">
              <a:spcBef>
                <a:spcPct val="20000"/>
              </a:spcBef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Optima" pitchFamily="2" charset="2"/>
              <a:buChar char="-"/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9pPr>
          </a:lstStyle>
          <a:p>
            <a:pPr marL="0" indent="0" eaLnBrk="1" hangingPunct="1">
              <a:spcBef>
                <a:spcPct val="50000"/>
              </a:spcBef>
              <a:buNone/>
            </a:pPr>
            <a:r>
              <a:rPr lang="el-GR" altLang="ko-KR" sz="1800" dirty="0" smtClean="0">
                <a:latin typeface="가는각진제목체" pitchFamily="18" charset="-127"/>
                <a:ea typeface="굴림" pitchFamily="50" charset="-127"/>
              </a:rPr>
              <a:t>Ο</a:t>
            </a:r>
            <a:r>
              <a:rPr lang="ko-KR" altLang="ko-KR" sz="1800" dirty="0" smtClean="0">
                <a:latin typeface="가는각진제목체" pitchFamily="18" charset="-127"/>
                <a:ea typeface="굴림" pitchFamily="50" charset="-127"/>
              </a:rPr>
              <a:t>제품 </a:t>
            </a:r>
            <a:r>
              <a:rPr lang="ko-KR" altLang="ko-KR" sz="1800" dirty="0">
                <a:latin typeface="가는각진제목체" pitchFamily="18" charset="-127"/>
                <a:ea typeface="굴림" pitchFamily="50" charset="-127"/>
              </a:rPr>
              <a:t>구성 및 설치 환경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527651" y="4556085"/>
            <a:ext cx="7500937" cy="4159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  <a:buFont typeface="Wingdings" pitchFamily="2" charset="2"/>
              <a:buChar char="§"/>
              <a:defRPr/>
            </a:pPr>
            <a:r>
              <a:rPr lang="ko-KR" altLang="en-US" sz="1400" b="0" dirty="0">
                <a:latin typeface="+mn-ea"/>
                <a:ea typeface="+mn-ea"/>
              </a:rPr>
              <a:t> 설치 파일 정보</a:t>
            </a:r>
          </a:p>
        </p:txBody>
      </p:sp>
      <p:sp>
        <p:nvSpPr>
          <p:cNvPr id="4" name="직사각형 3"/>
          <p:cNvSpPr/>
          <p:nvPr/>
        </p:nvSpPr>
        <p:spPr bwMode="auto">
          <a:xfrm>
            <a:off x="344488" y="1340768"/>
            <a:ext cx="4608512" cy="505719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Optima" pitchFamily="2" charset="2"/>
              <a:ea typeface="가는각진제목체" pitchFamily="18" charset="-127"/>
              <a:cs typeface="굴림" pitchFamily="50" charset="-127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4953000" y="1340768"/>
            <a:ext cx="4752529" cy="506287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en-US" altLang="ko-KR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Optima" pitchFamily="2" charset="2"/>
              <a:ea typeface="가는각진제목체" pitchFamily="18" charset="-127"/>
              <a:cs typeface="굴림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4488" y="908720"/>
            <a:ext cx="93610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itchFamily="2" charset="2"/>
              <a:buChar char="u"/>
            </a:pPr>
            <a:r>
              <a:rPr lang="en-US" altLang="ko-KR" sz="1600" dirty="0" smtClean="0">
                <a:latin typeface="굴림" pitchFamily="50" charset="-127"/>
              </a:rPr>
              <a:t> RESORT </a:t>
            </a:r>
            <a:r>
              <a:rPr lang="ko-KR" altLang="en-US" sz="1600" dirty="0" smtClean="0">
                <a:latin typeface="굴림" pitchFamily="50" charset="-127"/>
              </a:rPr>
              <a:t>기동</a:t>
            </a:r>
            <a:endParaRPr lang="ko-KR" altLang="en-US" sz="1600" dirty="0">
              <a:latin typeface="굴림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98639" y="1340768"/>
            <a:ext cx="3385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b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</a:rPr>
              <a:t>Ⓘ</a:t>
            </a:r>
            <a:endParaRPr lang="ko-KR" altLang="ko-KR" b="0" dirty="0">
              <a:solidFill>
                <a:schemeClr val="tx2">
                  <a:lumMod val="60000"/>
                  <a:lumOff val="4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953000" y="1486525"/>
            <a:ext cx="475252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굴림" pitchFamily="50" charset="-127"/>
              </a:rPr>
              <a:t>I</a:t>
            </a:r>
            <a:r>
              <a:rPr lang="en-US" altLang="ko-KR" dirty="0" smtClean="0">
                <a:latin typeface="굴림" pitchFamily="50" charset="-127"/>
              </a:rPr>
              <a:t> – </a:t>
            </a:r>
            <a:r>
              <a:rPr lang="ko-KR" altLang="en-US" dirty="0" smtClean="0">
                <a:latin typeface="굴림" pitchFamily="50" charset="-127"/>
              </a:rPr>
              <a:t>정보 입력 완료 후 </a:t>
            </a:r>
            <a:r>
              <a:rPr lang="en-US" altLang="ko-KR" dirty="0" smtClean="0">
                <a:latin typeface="굴림" pitchFamily="50" charset="-127"/>
              </a:rPr>
              <a:t>RESORT_HOME/bin/resortjava.exe </a:t>
            </a:r>
            <a:r>
              <a:rPr lang="ko-KR" altLang="en-US" dirty="0">
                <a:latin typeface="굴림" pitchFamily="50" charset="-127"/>
              </a:rPr>
              <a:t>실행</a:t>
            </a:r>
            <a:endParaRPr lang="en-US" altLang="ko-KR" dirty="0" smtClean="0">
              <a:latin typeface="굴림" pitchFamily="50" charset="-127"/>
            </a:endParaRPr>
          </a:p>
          <a:p>
            <a:endParaRPr lang="en-US" altLang="ko-KR" dirty="0">
              <a:latin typeface="굴림" pitchFamily="50" charset="-127"/>
            </a:endParaRPr>
          </a:p>
          <a:p>
            <a:r>
              <a:rPr lang="en-US" altLang="ko-KR" dirty="0" smtClean="0">
                <a:latin typeface="굴림" pitchFamily="50" charset="-127"/>
              </a:rPr>
              <a:t>    </a:t>
            </a:r>
          </a:p>
          <a:p>
            <a:endParaRPr lang="en-US" altLang="ko-KR" dirty="0">
              <a:latin typeface="굴림" pitchFamily="50" charset="-127"/>
            </a:endParaRPr>
          </a:p>
          <a:p>
            <a:endParaRPr lang="en-US" altLang="ko-KR" dirty="0" smtClean="0">
              <a:latin typeface="굴림" pitchFamily="50" charset="-127"/>
            </a:endParaRPr>
          </a:p>
          <a:p>
            <a:endParaRPr lang="en-US" altLang="ko-KR" dirty="0">
              <a:latin typeface="굴림" pitchFamily="50" charset="-127"/>
            </a:endParaRPr>
          </a:p>
          <a:p>
            <a:endParaRPr lang="en-US" altLang="ko-KR" dirty="0" smtClean="0">
              <a:latin typeface="굴림" pitchFamily="50" charset="-127"/>
            </a:endParaRPr>
          </a:p>
          <a:p>
            <a:endParaRPr lang="en-US" altLang="ko-KR" dirty="0">
              <a:latin typeface="굴림" pitchFamily="50" charset="-127"/>
            </a:endParaRPr>
          </a:p>
          <a:p>
            <a:endParaRPr lang="en-US" altLang="ko-KR" dirty="0" smtClean="0">
              <a:latin typeface="굴림" pitchFamily="50" charset="-127"/>
            </a:endParaRPr>
          </a:p>
          <a:p>
            <a:r>
              <a:rPr lang="en-US" altLang="ko-KR" dirty="0" smtClean="0">
                <a:latin typeface="굴림" pitchFamily="50" charset="-127"/>
              </a:rPr>
              <a:t>J – </a:t>
            </a:r>
            <a:r>
              <a:rPr lang="ko-KR" altLang="en-US" dirty="0" smtClean="0">
                <a:latin typeface="굴림" pitchFamily="50" charset="-127"/>
              </a:rPr>
              <a:t>정상적으로 시작된 경우</a:t>
            </a:r>
            <a:endParaRPr lang="en-US" altLang="ko-KR" dirty="0">
              <a:latin typeface="굴림" pitchFamily="50" charset="-127"/>
            </a:endParaRPr>
          </a:p>
          <a:p>
            <a:endParaRPr lang="en-US" altLang="ko-KR" dirty="0" smtClean="0">
              <a:latin typeface="굴림" pitchFamily="50" charset="-127"/>
            </a:endParaRPr>
          </a:p>
          <a:p>
            <a:endParaRPr lang="en-US" altLang="ko-KR" dirty="0">
              <a:latin typeface="굴림" pitchFamily="50" charset="-127"/>
            </a:endParaRPr>
          </a:p>
          <a:p>
            <a:endParaRPr lang="en-US" altLang="ko-KR" dirty="0" smtClean="0">
              <a:latin typeface="굴림" pitchFamily="50" charset="-127"/>
            </a:endParaRPr>
          </a:p>
          <a:p>
            <a:endParaRPr lang="en-US" altLang="ko-KR" dirty="0">
              <a:latin typeface="굴림" pitchFamily="50" charset="-127"/>
            </a:endParaRPr>
          </a:p>
          <a:p>
            <a:endParaRPr lang="en-US" altLang="ko-KR" dirty="0" smtClean="0">
              <a:latin typeface="굴림" pitchFamily="50" charset="-127"/>
            </a:endParaRPr>
          </a:p>
          <a:p>
            <a:endParaRPr lang="en-US" altLang="ko-KR" dirty="0" smtClean="0">
              <a:latin typeface="굴림" pitchFamily="50" charset="-127"/>
            </a:endParaRPr>
          </a:p>
          <a:p>
            <a:endParaRPr lang="en-US" altLang="ko-KR" dirty="0">
              <a:latin typeface="굴림" pitchFamily="50" charset="-127"/>
            </a:endParaRPr>
          </a:p>
          <a:p>
            <a:endParaRPr lang="en-US" altLang="ko-KR" dirty="0" smtClean="0">
              <a:latin typeface="굴림" pitchFamily="50" charset="-127"/>
            </a:endParaRPr>
          </a:p>
          <a:p>
            <a:r>
              <a:rPr lang="en-US" altLang="ko-KR" dirty="0" smtClean="0">
                <a:latin typeface="굴림" pitchFamily="50" charset="-127"/>
              </a:rPr>
              <a:t>K - </a:t>
            </a:r>
            <a:r>
              <a:rPr lang="ko-KR" altLang="en-US" dirty="0" smtClean="0">
                <a:latin typeface="굴림" pitchFamily="50" charset="-127"/>
              </a:rPr>
              <a:t>인증서버 </a:t>
            </a:r>
            <a:r>
              <a:rPr lang="en-US" altLang="ko-KR" dirty="0" err="1" smtClean="0">
                <a:latin typeface="굴림" pitchFamily="50" charset="-127"/>
              </a:rPr>
              <a:t>ip</a:t>
            </a:r>
            <a:r>
              <a:rPr lang="en-US" altLang="ko-KR" dirty="0" smtClean="0">
                <a:latin typeface="굴림" pitchFamily="50" charset="-127"/>
              </a:rPr>
              <a:t> </a:t>
            </a:r>
            <a:r>
              <a:rPr lang="ko-KR" altLang="en-US" dirty="0" smtClean="0">
                <a:latin typeface="굴림" pitchFamily="50" charset="-127"/>
              </a:rPr>
              <a:t>가 잘못 입력되었거나 인증서버가 서비스를</a:t>
            </a:r>
            <a:endParaRPr lang="en-US" altLang="ko-KR" dirty="0" smtClean="0">
              <a:latin typeface="굴림" pitchFamily="50" charset="-127"/>
            </a:endParaRPr>
          </a:p>
          <a:p>
            <a:r>
              <a:rPr lang="en-US" altLang="ko-KR" dirty="0">
                <a:latin typeface="굴림" pitchFamily="50" charset="-127"/>
              </a:rPr>
              <a:t> </a:t>
            </a:r>
            <a:r>
              <a:rPr lang="en-US" altLang="ko-KR" dirty="0" smtClean="0">
                <a:latin typeface="굴림" pitchFamily="50" charset="-127"/>
              </a:rPr>
              <a:t>     </a:t>
            </a:r>
            <a:r>
              <a:rPr lang="ko-KR" altLang="en-US" dirty="0" smtClean="0">
                <a:latin typeface="굴림" pitchFamily="50" charset="-127"/>
              </a:rPr>
              <a:t>못하는 경우 발생하는 메시지</a:t>
            </a:r>
            <a:endParaRPr lang="en-US" altLang="ko-KR" dirty="0" smtClean="0">
              <a:latin typeface="굴림" pitchFamily="50" charset="-127"/>
            </a:endParaRPr>
          </a:p>
          <a:p>
            <a:endParaRPr lang="en-US" altLang="ko-KR" dirty="0">
              <a:latin typeface="굴림" pitchFamily="50" charset="-127"/>
            </a:endParaRPr>
          </a:p>
          <a:p>
            <a:endParaRPr lang="en-US" altLang="ko-KR" dirty="0">
              <a:latin typeface="굴림" pitchFamily="50" charset="-127"/>
            </a:endParaRPr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292" y="5156954"/>
            <a:ext cx="4150684" cy="995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직사각형 18"/>
          <p:cNvSpPr/>
          <p:nvPr/>
        </p:nvSpPr>
        <p:spPr>
          <a:xfrm>
            <a:off x="536765" y="2935977"/>
            <a:ext cx="3385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b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</a:rPr>
              <a:t>Ⓙ</a:t>
            </a:r>
            <a:endParaRPr lang="ko-KR" altLang="ko-KR" b="0" dirty="0">
              <a:solidFill>
                <a:schemeClr val="tx2">
                  <a:lumMod val="60000"/>
                  <a:lumOff val="4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09990" y="4869160"/>
            <a:ext cx="3385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b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</a:rPr>
              <a:t>Ⓚ</a:t>
            </a:r>
            <a:endParaRPr lang="ko-KR" altLang="ko-KR" b="0" dirty="0">
              <a:solidFill>
                <a:schemeClr val="tx2">
                  <a:lumMod val="60000"/>
                  <a:lumOff val="4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642" y="1596548"/>
            <a:ext cx="4124334" cy="1328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직사각형 17"/>
          <p:cNvSpPr/>
          <p:nvPr/>
        </p:nvSpPr>
        <p:spPr bwMode="auto">
          <a:xfrm>
            <a:off x="725811" y="2378697"/>
            <a:ext cx="2160239" cy="158030"/>
          </a:xfrm>
          <a:prstGeom prst="rect">
            <a:avLst/>
          </a:prstGeom>
          <a:noFill/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buFont typeface="Wingdings" pitchFamily="2" charset="2"/>
              <a:buNone/>
            </a:pPr>
            <a:endParaRPr lang="ko-KR" altLang="en-US">
              <a:ea typeface="가는각진제목체" pitchFamily="18" charset="-127"/>
              <a:cs typeface="굴림" pitchFamily="50" charset="-127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568" y="3241159"/>
            <a:ext cx="4121407" cy="1628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302206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BCS Template White Background">
  <a:themeElements>
    <a:clrScheme name="1_BCS Template White Background 1">
      <a:dk1>
        <a:srgbClr val="000000"/>
      </a:dk1>
      <a:lt1>
        <a:srgbClr val="FFFFFF"/>
      </a:lt1>
      <a:dk2>
        <a:srgbClr val="061DC8"/>
      </a:dk2>
      <a:lt2>
        <a:srgbClr val="727272"/>
      </a:lt2>
      <a:accent1>
        <a:srgbClr val="7889FB"/>
      </a:accent1>
      <a:accent2>
        <a:srgbClr val="C7CDFD"/>
      </a:accent2>
      <a:accent3>
        <a:srgbClr val="FFFFFF"/>
      </a:accent3>
      <a:accent4>
        <a:srgbClr val="000000"/>
      </a:accent4>
      <a:accent5>
        <a:srgbClr val="BEC4FD"/>
      </a:accent5>
      <a:accent6>
        <a:srgbClr val="B4BAE5"/>
      </a:accent6>
      <a:hlink>
        <a:srgbClr val="669900"/>
      </a:hlink>
      <a:folHlink>
        <a:srgbClr val="8CC800"/>
      </a:folHlink>
    </a:clrScheme>
    <a:fontScheme name="1_BCS Template White Background">
      <a:majorFont>
        <a:latin typeface="Optima"/>
        <a:ea typeface="가는각진제목체"/>
        <a:cs typeface="굴림"/>
      </a:majorFont>
      <a:minorFont>
        <a:latin typeface="Optima"/>
        <a:ea typeface="가는각진제목체"/>
        <a:cs typeface="굴림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45720" tIns="45720" rIns="4572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None/>
          <a:tabLst/>
          <a:defRPr kumimoji="1" lang="ko-KR" altLang="en-US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Optima" pitchFamily="2" charset="2"/>
            <a:ea typeface="가는각진제목체" pitchFamily="18" charset="-127"/>
            <a:cs typeface="굴림" pitchFamily="50" charset="-127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1_BCS Template White Background 1">
        <a:dk1>
          <a:srgbClr val="000000"/>
        </a:dk1>
        <a:lt1>
          <a:srgbClr val="FFFFFF"/>
        </a:lt1>
        <a:dk2>
          <a:srgbClr val="061DC8"/>
        </a:dk2>
        <a:lt2>
          <a:srgbClr val="727272"/>
        </a:lt2>
        <a:accent1>
          <a:srgbClr val="7889FB"/>
        </a:accent1>
        <a:accent2>
          <a:srgbClr val="C7CDFD"/>
        </a:accent2>
        <a:accent3>
          <a:srgbClr val="FFFFFF"/>
        </a:accent3>
        <a:accent4>
          <a:srgbClr val="000000"/>
        </a:accent4>
        <a:accent5>
          <a:srgbClr val="BEC4FD"/>
        </a:accent5>
        <a:accent6>
          <a:srgbClr val="B4BAE5"/>
        </a:accent6>
        <a:hlink>
          <a:srgbClr val="669900"/>
        </a:hlink>
        <a:folHlink>
          <a:srgbClr val="8CC8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16221</TotalTime>
  <Words>2277</Words>
  <Application>Microsoft Office PowerPoint</Application>
  <PresentationFormat>A4 용지(210x297mm)</PresentationFormat>
  <Paragraphs>776</Paragraphs>
  <Slides>26</Slides>
  <Notes>26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3" baseType="lpstr">
      <vt:lpstr>굴림</vt:lpstr>
      <vt:lpstr>Arial</vt:lpstr>
      <vt:lpstr>가는각진제목체</vt:lpstr>
      <vt:lpstr>맑은 고딕</vt:lpstr>
      <vt:lpstr>Optima</vt:lpstr>
      <vt:lpstr>Wingdings</vt:lpstr>
      <vt:lpstr>1_BCS Template White Background</vt:lpstr>
      <vt:lpstr>RESORT for Java 사용자 가이드</vt:lpstr>
      <vt:lpstr>목차</vt:lpstr>
      <vt:lpstr>1. RESORT for Java 설치</vt:lpstr>
      <vt:lpstr>1. RESORT for Java 설치</vt:lpstr>
      <vt:lpstr>1. RESORT for Java 설치</vt:lpstr>
      <vt:lpstr>1. RESORT for Java 설치</vt:lpstr>
      <vt:lpstr>1. RESORT for Java 설치</vt:lpstr>
      <vt:lpstr>1. RESORT for Java 설치</vt:lpstr>
      <vt:lpstr>1. RESORT for Java 설치</vt:lpstr>
      <vt:lpstr>2. RESORT for Java 실행</vt:lpstr>
      <vt:lpstr>2. RESORT for Java 실행</vt:lpstr>
      <vt:lpstr>2. RESORT for Java 실행</vt:lpstr>
      <vt:lpstr>2. RESORT for Java 실행</vt:lpstr>
      <vt:lpstr>2. RESORT for Java 실행</vt:lpstr>
      <vt:lpstr>2. RESORT for Java 실행</vt:lpstr>
      <vt:lpstr>2. RESORT for Java 실행</vt:lpstr>
      <vt:lpstr>2. RESORT for Java 실행</vt:lpstr>
      <vt:lpstr>2. RESORT for Java 실행</vt:lpstr>
      <vt:lpstr>2. RESORT for Java 실행</vt:lpstr>
      <vt:lpstr>2. RESORT for Java 실행</vt:lpstr>
      <vt:lpstr>3. 정적분석 관련 로그</vt:lpstr>
      <vt:lpstr>4. 정적분석 결함 예외처리</vt:lpstr>
      <vt:lpstr>5. RESORT for Java Patch </vt:lpstr>
      <vt:lpstr>5. RESORT for Java Patch </vt:lpstr>
      <vt:lpstr>5. RESORT for Java Patch 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차세대 시스템 구축 TF팀을 위한  Mobilization Workshop</dc:title>
  <dc:creator>pds</dc:creator>
  <cp:lastModifiedBy>Macpro</cp:lastModifiedBy>
  <cp:revision>847</cp:revision>
  <dcterms:modified xsi:type="dcterms:W3CDTF">2018-11-14T07:31:38Z</dcterms:modified>
</cp:coreProperties>
</file>