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3DDD2-3F7C-4870-80C3-4B167CF46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海草</a:t>
            </a:r>
            <a:endParaRPr lang="zh-TW" altLang="en-US" sz="80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9076-9D39-438C-B6C4-09626EFBE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1072030</a:t>
            </a:r>
            <a:r>
              <a:rPr lang="zh-TW" altLang="en-US" dirty="0"/>
              <a:t> 林裕家</a:t>
            </a:r>
            <a:endParaRPr lang="en-US" altLang="zh-TW" dirty="0"/>
          </a:p>
          <a:p>
            <a:r>
              <a:rPr lang="en-US" altLang="zh-TW" dirty="0"/>
              <a:t>1072036</a:t>
            </a:r>
            <a:r>
              <a:rPr lang="zh-TW" altLang="en-US" dirty="0"/>
              <a:t> 李煜城</a:t>
            </a:r>
            <a:endParaRPr lang="en-US" altLang="zh-TW" dirty="0"/>
          </a:p>
          <a:p>
            <a:r>
              <a:rPr lang="en-US" altLang="zh-TW" dirty="0"/>
              <a:t>1072044</a:t>
            </a:r>
            <a:r>
              <a:rPr lang="zh-TW" altLang="en-US" dirty="0"/>
              <a:t> 王雲緹</a:t>
            </a:r>
          </a:p>
        </p:txBody>
      </p:sp>
    </p:spTree>
    <p:extLst>
      <p:ext uri="{BB962C8B-B14F-4D97-AF65-F5344CB8AC3E}">
        <p14:creationId xmlns:p14="http://schemas.microsoft.com/office/powerpoint/2010/main" val="32658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B2F00-CA2C-48DD-BF1E-6E2E1CC8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A2090-5062-42D0-95B9-4CDD9718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5414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r>
              <a:rPr lang="zh-TW" alt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zh-TW" alt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</a:rPr>
              <a:t>WATCHING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45363-FF3F-45AA-BFB3-99421F16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4000" b="1" dirty="0"/>
              <a:t>創作動機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841C2-C9D3-4481-91F1-76B2575B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</a:rPr>
              <a:t>Sea</a:t>
            </a:r>
            <a:r>
              <a:rPr lang="zh-TW" altLang="en-US" sz="2000" dirty="0">
                <a:latin typeface="+mn-ea"/>
              </a:rPr>
              <a:t>，是指寬闊的海，象徵光立方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</a:rPr>
              <a:t>Grass</a:t>
            </a:r>
            <a:r>
              <a:rPr lang="zh-TW" altLang="en-US" sz="2000" dirty="0">
                <a:latin typeface="+mn-ea"/>
              </a:rPr>
              <a:t>，是指眾多的草，象徵一條一條的燈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</a:rPr>
              <a:t>Seagrass</a:t>
            </a:r>
            <a:r>
              <a:rPr lang="zh-TW" altLang="en-US" sz="2000" dirty="0">
                <a:latin typeface="+mn-ea"/>
              </a:rPr>
              <a:t>，上述兩者合在一起，即為海草！</a:t>
            </a:r>
            <a:br>
              <a:rPr lang="zh-TW" altLang="en-US" dirty="0">
                <a:latin typeface="+mn-ea"/>
              </a:rPr>
            </a:br>
            <a:endParaRPr lang="zh-TW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C4EC91-BD1F-4A15-B606-361AEB8C93EB}"/>
              </a:ext>
            </a:extLst>
          </p:cNvPr>
          <p:cNvSpPr/>
          <p:nvPr/>
        </p:nvSpPr>
        <p:spPr>
          <a:xfrm>
            <a:off x="3793294" y="4743271"/>
            <a:ext cx="2364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llllllll</a:t>
            </a:r>
            <a:endParaRPr lang="zh-TW" altLang="en-US" sz="7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6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A83C5-18E6-41CD-8734-EC5EEC93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創作目的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45F0F-924F-4E25-B57E-D62A206C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利用光立方的動畫、改變，製造出圖案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讓觀眾疑惑，為什麼只有第一排在作用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表現出：「雖然海非常寬闊、雄厚，但我們是堅強的海草，不會單純隨著大海奔波，展現有主見的精神」</a:t>
            </a:r>
          </a:p>
        </p:txBody>
      </p:sp>
    </p:spTree>
    <p:extLst>
      <p:ext uri="{BB962C8B-B14F-4D97-AF65-F5344CB8AC3E}">
        <p14:creationId xmlns:p14="http://schemas.microsoft.com/office/powerpoint/2010/main" val="114178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2664A-0705-4492-8503-77EBD522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b="1" dirty="0"/>
              <a:t>預期效果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CEB7F-8BD6-4B27-808C-6A927028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是個開放式的想像藝術！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用不尋常的橫排閃爍，引起觀眾的注意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並且想像：「為何這個作者會只做出了最前面那排呢？是有什麼涵義在其中嗎？」</a:t>
            </a:r>
          </a:p>
        </p:txBody>
      </p:sp>
    </p:spTree>
    <p:extLst>
      <p:ext uri="{BB962C8B-B14F-4D97-AF65-F5344CB8AC3E}">
        <p14:creationId xmlns:p14="http://schemas.microsoft.com/office/powerpoint/2010/main" val="13359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FE7EB-31E5-4E7C-8D9F-4FA0116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製作過程（前置作業）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92AF1-651C-4877-92EE-FEB70045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把燈泡折腳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戳一張洞洞</a:t>
            </a:r>
            <a:r>
              <a:rPr lang="en-US" altLang="zh-TW" sz="2000" dirty="0"/>
              <a:t>8x8</a:t>
            </a:r>
            <a:r>
              <a:rPr lang="zh-TW" altLang="en-US" sz="2000" dirty="0"/>
              <a:t>板子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把燈泡都放進去對齊</a:t>
            </a:r>
          </a:p>
        </p:txBody>
      </p:sp>
      <p:pic>
        <p:nvPicPr>
          <p:cNvPr id="5" name="圖片 4" descr="一張含有 室內 的圖片&#10;&#10;自動產生的描述">
            <a:extLst>
              <a:ext uri="{FF2B5EF4-FFF2-40B4-BE49-F238E27FC236}">
                <a16:creationId xmlns:a16="http://schemas.microsoft.com/office/drawing/2014/main" id="{88DEF62C-10F4-41BC-A96A-2CDA430B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75" y="2160589"/>
            <a:ext cx="4871936" cy="3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3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877EA-5FE9-4135-BA6D-EC3F2D98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製作過程（焊接</a:t>
            </a:r>
            <a:r>
              <a:rPr lang="en-US" altLang="zh-TW" dirty="0"/>
              <a:t>LED</a:t>
            </a:r>
            <a:r>
              <a:rPr lang="zh-TW" altLang="en-US" dirty="0"/>
              <a:t>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612310-A6DB-4595-A0C5-D6EDA65B8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402" y="2231709"/>
            <a:ext cx="4816800" cy="3610971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9F24254-516B-4065-A0EF-C4036DCE8AF6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</a:rPr>
              <a:t>Do Ra Me So ~~~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焊完</a:t>
            </a:r>
            <a:r>
              <a:rPr lang="en-US" altLang="zh-TW" sz="2000" dirty="0">
                <a:latin typeface="+mn-ea"/>
              </a:rPr>
              <a:t>8x8x8</a:t>
            </a:r>
            <a:r>
              <a:rPr lang="zh-TW" altLang="en-US" sz="2000" dirty="0">
                <a:latin typeface="+mn-ea"/>
              </a:rPr>
              <a:t>的光立方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找個盒子把它插進去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把線焊上去並且分排</a:t>
            </a:r>
          </a:p>
        </p:txBody>
      </p:sp>
    </p:spTree>
    <p:extLst>
      <p:ext uri="{BB962C8B-B14F-4D97-AF65-F5344CB8AC3E}">
        <p14:creationId xmlns:p14="http://schemas.microsoft.com/office/powerpoint/2010/main" val="97433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0B201-6B36-4B79-A758-9267EA0F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把所需的移位器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電阻與電晶體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接上電路板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接上電線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74B2674-71F1-469A-9677-1E28442C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製作過程（電路板）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C4978FB-3009-4C28-B4B2-5B48430B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39" y="2130109"/>
            <a:ext cx="4946231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個人, 室內 的圖片&#10;&#10;自動產生的描述">
            <a:extLst>
              <a:ext uri="{FF2B5EF4-FFF2-40B4-BE49-F238E27FC236}">
                <a16:creationId xmlns:a16="http://schemas.microsoft.com/office/drawing/2014/main" id="{ECAE2C04-DF43-40B1-B84D-04D4081F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668" y="2252028"/>
            <a:ext cx="4840583" cy="3628800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013AA5AA-7BA7-4E5B-B2CC-37580CF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製作過程（焊接光立方）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7B294BC-9F2F-4168-A053-1CFC9D02B1E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/>
              <a:t>把接上的各種東西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焊接到該在的位置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配合著錫油與焊錫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完成焊接並且通電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344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室內, 飲料 的圖片&#10;&#10;自動產生的描述">
            <a:extLst>
              <a:ext uri="{FF2B5EF4-FFF2-40B4-BE49-F238E27FC236}">
                <a16:creationId xmlns:a16="http://schemas.microsoft.com/office/drawing/2014/main" id="{7F5A3391-C02E-476D-BF79-C4FFA0ED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23" y="2177733"/>
            <a:ext cx="4840583" cy="3628800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408DA9A5-D285-4515-8E02-CAABA1B1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製作過程（訂早中晚餐）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D20EB3-8840-4CE6-A5DC-A3334081DAE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/>
              <a:t>休息是為了走長遠路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喝茶是為了不睡覺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沒有睡覺就能走路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在學校等待日出來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1337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284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海草</vt:lpstr>
      <vt:lpstr>創作動機  </vt:lpstr>
      <vt:lpstr>創作目的</vt:lpstr>
      <vt:lpstr>預期效果  </vt:lpstr>
      <vt:lpstr>製作過程（前置作業）</vt:lpstr>
      <vt:lpstr>製作過程（焊接LED）</vt:lpstr>
      <vt:lpstr>製作過程（電路板）</vt:lpstr>
      <vt:lpstr>製作過程（焊接光立方）</vt:lpstr>
      <vt:lpstr>製作過程（訂早中晚餐）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</dc:title>
  <dc:creator>RR805</dc:creator>
  <cp:lastModifiedBy>RR805</cp:lastModifiedBy>
  <cp:revision>12</cp:revision>
  <dcterms:created xsi:type="dcterms:W3CDTF">2021-03-30T21:27:50Z</dcterms:created>
  <dcterms:modified xsi:type="dcterms:W3CDTF">2021-03-31T04:00:04Z</dcterms:modified>
</cp:coreProperties>
</file>