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</p:sldIdLst>
  <p:sldSz cx="16256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3" autoAdjust="0"/>
    <p:restoredTop sz="94660"/>
  </p:normalViewPr>
  <p:slideViewPr>
    <p:cSldViewPr snapToGrid="0">
      <p:cViewPr>
        <p:scale>
          <a:sx n="80" d="100"/>
          <a:sy n="80" d="100"/>
        </p:scale>
        <p:origin x="444" y="-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8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2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7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5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0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4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00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7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0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9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5529-307F-4EB1-BF27-D4E16C78B92F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3E768-313D-40C5-B1B3-03948A87B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6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620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63EDBC79-4B70-458F-973E-9A86949CD23F}"/>
              </a:ext>
            </a:extLst>
          </p:cNvPr>
          <p:cNvSpPr/>
          <p:nvPr/>
        </p:nvSpPr>
        <p:spPr>
          <a:xfrm>
            <a:off x="11205410" y="1018171"/>
            <a:ext cx="5050590" cy="2062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</a:t>
            </a:r>
            <a:r>
              <a:rPr lang="en-US" altLang="ko-KR" sz="6600" b="1" dirty="0">
                <a:solidFill>
                  <a:schemeClr val="tx1"/>
                </a:solidFill>
              </a:rPr>
              <a:t>scope!!</a:t>
            </a:r>
            <a:endParaRPr lang="ko-KR" altLang="en-US" sz="6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EF4504-737A-4692-8C0B-DFDAA87981AD}"/>
              </a:ext>
            </a:extLst>
          </p:cNvPr>
          <p:cNvSpPr/>
          <p:nvPr/>
        </p:nvSpPr>
        <p:spPr>
          <a:xfrm>
            <a:off x="328362" y="139866"/>
            <a:ext cx="2225842" cy="87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변수의 종류</a:t>
            </a:r>
            <a:br>
              <a:rPr lang="en-US" altLang="ko-KR" dirty="0"/>
            </a:br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EFF419-BAF5-4DE4-952C-B05E0050F777}"/>
              </a:ext>
            </a:extLst>
          </p:cNvPr>
          <p:cNvSpPr/>
          <p:nvPr/>
        </p:nvSpPr>
        <p:spPr>
          <a:xfrm>
            <a:off x="1672389" y="1913021"/>
            <a:ext cx="709864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495B43F-3BF8-4DDB-A446-A7171EE5E7B1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972552" y="1486902"/>
            <a:ext cx="1168568" cy="231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AB01DCB-9E75-4CD8-8FCC-06610BCF4428}"/>
              </a:ext>
            </a:extLst>
          </p:cNvPr>
          <p:cNvCxnSpPr>
            <a:cxnSpLocks/>
            <a:stCxn id="6" idx="2"/>
            <a:endCxn id="20" idx="1"/>
          </p:cNvCxnSpPr>
          <p:nvPr/>
        </p:nvCxnSpPr>
        <p:spPr>
          <a:xfrm rot="16200000" flipH="1">
            <a:off x="-709863" y="3169317"/>
            <a:ext cx="4533398" cy="231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9C3AC7-C5B6-4CF1-8D12-4848FE59CA26}"/>
              </a:ext>
            </a:extLst>
          </p:cNvPr>
          <p:cNvSpPr/>
          <p:nvPr/>
        </p:nvSpPr>
        <p:spPr>
          <a:xfrm>
            <a:off x="1672389" y="5277851"/>
            <a:ext cx="709864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C1E417-85A4-49C3-82CC-3D9D7E378284}"/>
              </a:ext>
            </a:extLst>
          </p:cNvPr>
          <p:cNvSpPr/>
          <p:nvPr/>
        </p:nvSpPr>
        <p:spPr>
          <a:xfrm>
            <a:off x="3064042" y="1258803"/>
            <a:ext cx="774032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D03A98-AF68-4C4E-B25D-18B09E809E96}"/>
              </a:ext>
            </a:extLst>
          </p:cNvPr>
          <p:cNvSpPr/>
          <p:nvPr/>
        </p:nvSpPr>
        <p:spPr>
          <a:xfrm>
            <a:off x="4239126" y="1258803"/>
            <a:ext cx="990599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member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5E7FA-3B14-449D-81D9-3665765ED611}"/>
              </a:ext>
            </a:extLst>
          </p:cNvPr>
          <p:cNvSpPr/>
          <p:nvPr/>
        </p:nvSpPr>
        <p:spPr>
          <a:xfrm>
            <a:off x="5630777" y="1258803"/>
            <a:ext cx="990599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F3D5E7-6D7A-4F56-A2BF-BC473EC29785}"/>
              </a:ext>
            </a:extLst>
          </p:cNvPr>
          <p:cNvSpPr/>
          <p:nvPr/>
        </p:nvSpPr>
        <p:spPr>
          <a:xfrm>
            <a:off x="3064042" y="2667499"/>
            <a:ext cx="774032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89F103A-272D-44DB-9A4A-B14D49173F24}"/>
              </a:ext>
            </a:extLst>
          </p:cNvPr>
          <p:cNvSpPr/>
          <p:nvPr/>
        </p:nvSpPr>
        <p:spPr>
          <a:xfrm>
            <a:off x="4271209" y="2667499"/>
            <a:ext cx="1215191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5E59CC-627B-4CDD-9448-23679397E001}"/>
              </a:ext>
            </a:extLst>
          </p:cNvPr>
          <p:cNvSpPr/>
          <p:nvPr/>
        </p:nvSpPr>
        <p:spPr>
          <a:xfrm>
            <a:off x="5919535" y="2667499"/>
            <a:ext cx="1215191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argument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64A6FD-8F8C-4143-A9F6-8839D2F9363F}"/>
              </a:ext>
            </a:extLst>
          </p:cNvPr>
          <p:cNvSpPr/>
          <p:nvPr/>
        </p:nvSpPr>
        <p:spPr>
          <a:xfrm>
            <a:off x="8662737" y="1431758"/>
            <a:ext cx="1696452" cy="1235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/>
              <a:t>?</a:t>
            </a:r>
            <a:endParaRPr lang="ko-KR" altLang="en-US" sz="96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CFC3CF2E-DBE3-41B9-AFFE-ECC8CBF2E9F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651457" y="1562849"/>
            <a:ext cx="2011280" cy="486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5A86858-4964-4EC3-94A5-1CFF3E242511}"/>
              </a:ext>
            </a:extLst>
          </p:cNvPr>
          <p:cNvCxnSpPr>
            <a:cxnSpLocks/>
            <a:stCxn id="46" idx="3"/>
            <a:endCxn id="55" idx="1"/>
          </p:cNvCxnSpPr>
          <p:nvPr/>
        </p:nvCxnSpPr>
        <p:spPr>
          <a:xfrm flipV="1">
            <a:off x="7134726" y="2049629"/>
            <a:ext cx="1528011" cy="891588"/>
          </a:xfrm>
          <a:prstGeom prst="bentConnector3">
            <a:avLst>
              <a:gd name="adj1" fmla="val 34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C1741EC-BB59-4FC2-B072-07A0687D61D8}"/>
              </a:ext>
            </a:extLst>
          </p:cNvPr>
          <p:cNvCxnSpPr>
            <a:stCxn id="9" idx="2"/>
            <a:endCxn id="44" idx="1"/>
          </p:cNvCxnSpPr>
          <p:nvPr/>
        </p:nvCxnSpPr>
        <p:spPr>
          <a:xfrm rot="16200000" flipH="1">
            <a:off x="2305301" y="2182476"/>
            <a:ext cx="480760" cy="1036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681E432-1D58-47C1-97CF-A588004AB1D2}"/>
              </a:ext>
            </a:extLst>
          </p:cNvPr>
          <p:cNvCxnSpPr>
            <a:cxnSpLocks/>
            <a:stCxn id="9" idx="0"/>
            <a:endCxn id="25" idx="1"/>
          </p:cNvCxnSpPr>
          <p:nvPr/>
        </p:nvCxnSpPr>
        <p:spPr>
          <a:xfrm rot="5400000" flipH="1" flipV="1">
            <a:off x="2355431" y="1204411"/>
            <a:ext cx="380500" cy="1036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D585EA4-34F3-4E58-8869-C684D378A47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3838074" y="1532521"/>
            <a:ext cx="401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B8B598BA-238B-4AC2-9C7F-25C2379ACA8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229725" y="1532521"/>
            <a:ext cx="401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780AAC8-7AF4-4974-A424-5280D57EE0D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838074" y="2941217"/>
            <a:ext cx="433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4D5F9CE-D867-479A-B0AF-B382EF201FA5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5486400" y="2941217"/>
            <a:ext cx="433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47D1BB0-C821-467D-BB29-13BDDC6969B0}"/>
              </a:ext>
            </a:extLst>
          </p:cNvPr>
          <p:cNvSpPr/>
          <p:nvPr/>
        </p:nvSpPr>
        <p:spPr>
          <a:xfrm>
            <a:off x="3081088" y="4671756"/>
            <a:ext cx="990599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A8FF2EA-7496-422B-99CC-D4CA17AE3420}"/>
              </a:ext>
            </a:extLst>
          </p:cNvPr>
          <p:cNvSpPr/>
          <p:nvPr/>
        </p:nvSpPr>
        <p:spPr>
          <a:xfrm>
            <a:off x="3064042" y="6199259"/>
            <a:ext cx="990599" cy="547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enum</a:t>
            </a:r>
            <a:endParaRPr lang="ko-KR" altLang="en-US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3F9C652-3364-4279-80C4-29CDAC59FDAA}"/>
              </a:ext>
            </a:extLst>
          </p:cNvPr>
          <p:cNvCxnSpPr>
            <a:stCxn id="20" idx="0"/>
            <a:endCxn id="88" idx="1"/>
          </p:cNvCxnSpPr>
          <p:nvPr/>
        </p:nvCxnSpPr>
        <p:spPr>
          <a:xfrm rot="5400000" flipH="1" flipV="1">
            <a:off x="2388016" y="4584780"/>
            <a:ext cx="332377" cy="10537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76FD630D-E014-4D1B-BF6B-512B452DE0CC}"/>
              </a:ext>
            </a:extLst>
          </p:cNvPr>
          <p:cNvCxnSpPr>
            <a:cxnSpLocks/>
            <a:stCxn id="20" idx="2"/>
            <a:endCxn id="89" idx="1"/>
          </p:cNvCxnSpPr>
          <p:nvPr/>
        </p:nvCxnSpPr>
        <p:spPr>
          <a:xfrm rot="16200000" flipH="1">
            <a:off x="2221836" y="5630771"/>
            <a:ext cx="647690" cy="1036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오른쪽 중괄호 96">
            <a:extLst>
              <a:ext uri="{FF2B5EF4-FFF2-40B4-BE49-F238E27FC236}">
                <a16:creationId xmlns:a16="http://schemas.microsoft.com/office/drawing/2014/main" id="{60A4735C-CAB2-41AC-A40E-15B7ADDD04BD}"/>
              </a:ext>
            </a:extLst>
          </p:cNvPr>
          <p:cNvSpPr/>
          <p:nvPr/>
        </p:nvSpPr>
        <p:spPr>
          <a:xfrm>
            <a:off x="12417926" y="1431758"/>
            <a:ext cx="479927" cy="1028698"/>
          </a:xfrm>
          <a:prstGeom prst="rightBrace">
            <a:avLst>
              <a:gd name="adj1" fmla="val 8333"/>
              <a:gd name="adj2" fmla="val 511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4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오른쪽 중괄호 97">
            <a:extLst>
              <a:ext uri="{FF2B5EF4-FFF2-40B4-BE49-F238E27FC236}">
                <a16:creationId xmlns:a16="http://schemas.microsoft.com/office/drawing/2014/main" id="{80605A4D-2876-4482-BB99-384B086FAD80}"/>
              </a:ext>
            </a:extLst>
          </p:cNvPr>
          <p:cNvSpPr/>
          <p:nvPr/>
        </p:nvSpPr>
        <p:spPr>
          <a:xfrm rot="10800000">
            <a:off x="11407273" y="1431758"/>
            <a:ext cx="479927" cy="1028698"/>
          </a:xfrm>
          <a:prstGeom prst="rightBrace">
            <a:avLst>
              <a:gd name="adj1" fmla="val 8333"/>
              <a:gd name="adj2" fmla="val 5117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4800" b="1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298E52D-ED58-4869-8640-12D1ED3BA033}"/>
              </a:ext>
            </a:extLst>
          </p:cNvPr>
          <p:cNvCxnSpPr>
            <a:cxnSpLocks/>
            <a:stCxn id="55" idx="3"/>
            <a:endCxn id="99" idx="1"/>
          </p:cNvCxnSpPr>
          <p:nvPr/>
        </p:nvCxnSpPr>
        <p:spPr>
          <a:xfrm flipV="1">
            <a:off x="10359189" y="2049628"/>
            <a:ext cx="8462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1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4F9FDCBE-C347-4FCF-90CB-1DC415651D43}"/>
              </a:ext>
            </a:extLst>
          </p:cNvPr>
          <p:cNvSpPr/>
          <p:nvPr/>
        </p:nvSpPr>
        <p:spPr>
          <a:xfrm>
            <a:off x="4681020" y="8326863"/>
            <a:ext cx="4594583" cy="90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DD891E5-CFCA-4198-BB1F-5D0BC4C9B350}"/>
              </a:ext>
            </a:extLst>
          </p:cNvPr>
          <p:cNvSpPr/>
          <p:nvPr/>
        </p:nvSpPr>
        <p:spPr>
          <a:xfrm>
            <a:off x="4681021" y="7116845"/>
            <a:ext cx="4594583" cy="90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E6C0BD0-E213-440B-BCD9-1AA22FFA71E7}"/>
              </a:ext>
            </a:extLst>
          </p:cNvPr>
          <p:cNvSpPr/>
          <p:nvPr/>
        </p:nvSpPr>
        <p:spPr>
          <a:xfrm>
            <a:off x="2815389" y="5949399"/>
            <a:ext cx="4162924" cy="90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D0A0592-2BEC-4389-BE4F-1B48563EDD9F}"/>
              </a:ext>
            </a:extLst>
          </p:cNvPr>
          <p:cNvSpPr/>
          <p:nvPr/>
        </p:nvSpPr>
        <p:spPr>
          <a:xfrm>
            <a:off x="115942" y="4752474"/>
            <a:ext cx="6862371" cy="9023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8D8C76-FF85-49B7-A9E6-197B55DD739B}"/>
              </a:ext>
            </a:extLst>
          </p:cNvPr>
          <p:cNvSpPr/>
          <p:nvPr/>
        </p:nvSpPr>
        <p:spPr>
          <a:xfrm>
            <a:off x="5828865" y="167329"/>
            <a:ext cx="4598269" cy="911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dirty="0"/>
              <a:t>Types</a:t>
            </a:r>
            <a:endParaRPr lang="ko-KR" altLang="en-US" sz="4267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30EC21-089B-4F6C-A91E-031D8DE36514}"/>
              </a:ext>
            </a:extLst>
          </p:cNvPr>
          <p:cNvSpPr/>
          <p:nvPr/>
        </p:nvSpPr>
        <p:spPr>
          <a:xfrm>
            <a:off x="3552689" y="1516434"/>
            <a:ext cx="2448056" cy="10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/>
              <a:t>기본 </a:t>
            </a:r>
            <a:br>
              <a:rPr lang="en-US" altLang="ko-KR" sz="3000" dirty="0"/>
            </a:br>
            <a:r>
              <a:rPr lang="en-US" altLang="ko-KR" sz="4267" dirty="0"/>
              <a:t>Primitives</a:t>
            </a:r>
            <a:endParaRPr lang="ko-KR" altLang="en-US" sz="4267" dirty="0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5A2ED44-527E-468E-9D25-0F741D413108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5400000">
            <a:off x="6233583" y="-377984"/>
            <a:ext cx="437553" cy="3351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87BF9EE-E3B0-4E99-9859-194F86471685}"/>
              </a:ext>
            </a:extLst>
          </p:cNvPr>
          <p:cNvCxnSpPr>
            <a:cxnSpLocks/>
            <a:stCxn id="41" idx="2"/>
            <a:endCxn id="134" idx="0"/>
          </p:cNvCxnSpPr>
          <p:nvPr/>
        </p:nvCxnSpPr>
        <p:spPr>
          <a:xfrm rot="16200000" flipH="1">
            <a:off x="10783733" y="-1576852"/>
            <a:ext cx="437552" cy="5749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F0F5AD77-EE39-4EB9-A272-5AC5969C4B66}"/>
              </a:ext>
            </a:extLst>
          </p:cNvPr>
          <p:cNvCxnSpPr>
            <a:cxnSpLocks/>
            <a:stCxn id="42" idx="2"/>
            <a:endCxn id="97" idx="0"/>
          </p:cNvCxnSpPr>
          <p:nvPr/>
        </p:nvCxnSpPr>
        <p:spPr>
          <a:xfrm rot="5400000">
            <a:off x="3519273" y="2616870"/>
            <a:ext cx="1288648" cy="1226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2FCA058-AF4F-402C-8F0D-93EF3708EF21}"/>
              </a:ext>
            </a:extLst>
          </p:cNvPr>
          <p:cNvSpPr/>
          <p:nvPr/>
        </p:nvSpPr>
        <p:spPr>
          <a:xfrm>
            <a:off x="337729" y="3874318"/>
            <a:ext cx="1847971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67" dirty="0"/>
              <a:t>논리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A4608D6-568F-4D13-8CDC-324A6B2D8CDF}"/>
              </a:ext>
            </a:extLst>
          </p:cNvPr>
          <p:cNvSpPr/>
          <p:nvPr/>
        </p:nvSpPr>
        <p:spPr>
          <a:xfrm>
            <a:off x="228949" y="4893591"/>
            <a:ext cx="206552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dirty="0"/>
              <a:t>boolean</a:t>
            </a:r>
            <a:endParaRPr lang="ko-KR" altLang="en-US" sz="4267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488B4F5-ED66-47C1-AB69-58DF46CF0AA6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 rot="5400000">
            <a:off x="2374890" y="1472491"/>
            <a:ext cx="1288652" cy="3515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BBDC0D-CBCD-4E70-825E-ECD5F9190BA4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1261714" y="4456043"/>
            <a:ext cx="1" cy="43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BF7047D-AAB7-491B-A319-F4143B4BA988}"/>
              </a:ext>
            </a:extLst>
          </p:cNvPr>
          <p:cNvCxnSpPr>
            <a:cxnSpLocks/>
            <a:stCxn id="42" idx="2"/>
            <a:endCxn id="103" idx="0"/>
          </p:cNvCxnSpPr>
          <p:nvPr/>
        </p:nvCxnSpPr>
        <p:spPr>
          <a:xfrm rot="16200000" flipH="1">
            <a:off x="4663655" y="2698728"/>
            <a:ext cx="1288647" cy="1062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366D03E-0D3A-46B4-9111-E4D0C146295A}"/>
              </a:ext>
            </a:extLst>
          </p:cNvPr>
          <p:cNvSpPr/>
          <p:nvPr/>
        </p:nvSpPr>
        <p:spPr>
          <a:xfrm>
            <a:off x="2626491" y="3874314"/>
            <a:ext cx="1847971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67" dirty="0"/>
              <a:t>문자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16D7394-AAF9-4E56-B3EB-F4E600316F88}"/>
              </a:ext>
            </a:extLst>
          </p:cNvPr>
          <p:cNvSpPr/>
          <p:nvPr/>
        </p:nvSpPr>
        <p:spPr>
          <a:xfrm>
            <a:off x="2917886" y="6091456"/>
            <a:ext cx="126517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dirty="0"/>
              <a:t>char</a:t>
            </a:r>
            <a:endParaRPr lang="ko-KR" altLang="en-US" sz="4267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C5A135EE-F505-4F21-A992-50B0C99E0287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5400000">
            <a:off x="2732769" y="5273747"/>
            <a:ext cx="16354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765F51F-3F85-4CDC-A372-55F1E18D7BA7}"/>
              </a:ext>
            </a:extLst>
          </p:cNvPr>
          <p:cNvSpPr/>
          <p:nvPr/>
        </p:nvSpPr>
        <p:spPr>
          <a:xfrm>
            <a:off x="4915253" y="3874313"/>
            <a:ext cx="1847971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67" dirty="0"/>
              <a:t>정수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CFE303A-0783-4A0F-AF2C-A93459FC3571}"/>
              </a:ext>
            </a:extLst>
          </p:cNvPr>
          <p:cNvSpPr/>
          <p:nvPr/>
        </p:nvSpPr>
        <p:spPr>
          <a:xfrm>
            <a:off x="7204013" y="3874313"/>
            <a:ext cx="1847971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267" dirty="0"/>
              <a:t>실수</a:t>
            </a: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8BA0FD2-8422-4F7C-BD3E-E303223E1E2F}"/>
              </a:ext>
            </a:extLst>
          </p:cNvPr>
          <p:cNvCxnSpPr>
            <a:cxnSpLocks/>
            <a:stCxn id="42" idx="2"/>
            <a:endCxn id="105" idx="0"/>
          </p:cNvCxnSpPr>
          <p:nvPr/>
        </p:nvCxnSpPr>
        <p:spPr>
          <a:xfrm rot="16200000" flipH="1">
            <a:off x="5808035" y="1554348"/>
            <a:ext cx="1288647" cy="3351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E149D76-77FA-4286-96B0-38B7F55D75FF}"/>
              </a:ext>
            </a:extLst>
          </p:cNvPr>
          <p:cNvSpPr/>
          <p:nvPr/>
        </p:nvSpPr>
        <p:spPr>
          <a:xfrm>
            <a:off x="4806477" y="4893590"/>
            <a:ext cx="206552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dirty="0"/>
              <a:t>byte</a:t>
            </a:r>
            <a:endParaRPr lang="ko-KR" altLang="en-US" sz="4267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865A946-42AE-4F21-BFA0-63AB62EE5807}"/>
              </a:ext>
            </a:extLst>
          </p:cNvPr>
          <p:cNvSpPr/>
          <p:nvPr/>
        </p:nvSpPr>
        <p:spPr>
          <a:xfrm>
            <a:off x="4806477" y="6091455"/>
            <a:ext cx="206552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dirty="0"/>
              <a:t>short</a:t>
            </a:r>
            <a:endParaRPr lang="ko-KR" altLang="en-US" sz="4267" dirty="0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F428E38-C9AA-4ACC-B990-08EB0FB47A69}"/>
              </a:ext>
            </a:extLst>
          </p:cNvPr>
          <p:cNvCxnSpPr>
            <a:cxnSpLocks/>
            <a:stCxn id="103" idx="2"/>
            <a:endCxn id="110" idx="0"/>
          </p:cNvCxnSpPr>
          <p:nvPr/>
        </p:nvCxnSpPr>
        <p:spPr>
          <a:xfrm>
            <a:off x="5839239" y="4456038"/>
            <a:ext cx="3" cy="4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E37D992D-020A-488C-BE94-AC5858680B11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5839242" y="5475315"/>
            <a:ext cx="0" cy="61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E5BFB28-B64C-4451-BCA7-8651F385CF85}"/>
              </a:ext>
            </a:extLst>
          </p:cNvPr>
          <p:cNvSpPr/>
          <p:nvPr/>
        </p:nvSpPr>
        <p:spPr>
          <a:xfrm>
            <a:off x="12438027" y="1516433"/>
            <a:ext cx="2877981" cy="10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bIns="0" rtlCol="0" anchor="ctr"/>
          <a:lstStyle/>
          <a:p>
            <a:pPr algn="ctr"/>
            <a:r>
              <a:rPr lang="ko-KR" altLang="en-US" sz="3000" dirty="0"/>
              <a:t>참조</a:t>
            </a:r>
            <a:br>
              <a:rPr lang="en-US" altLang="ko-KR" sz="3000" dirty="0"/>
            </a:br>
            <a:r>
              <a:rPr lang="en-US" altLang="ko-KR" sz="4267" dirty="0"/>
              <a:t>References</a:t>
            </a:r>
            <a:endParaRPr lang="ko-KR" altLang="en-US" sz="4267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B58F12C-C456-45BE-BC41-6A06B6462BB3}"/>
              </a:ext>
            </a:extLst>
          </p:cNvPr>
          <p:cNvSpPr/>
          <p:nvPr/>
        </p:nvSpPr>
        <p:spPr>
          <a:xfrm>
            <a:off x="4806477" y="7289320"/>
            <a:ext cx="206552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b="1" dirty="0">
                <a:solidFill>
                  <a:srgbClr val="FF0000"/>
                </a:solidFill>
              </a:rPr>
              <a:t>int</a:t>
            </a:r>
            <a:endParaRPr lang="ko-KR" altLang="en-US" sz="4267" b="1" dirty="0">
              <a:solidFill>
                <a:srgbClr val="FF0000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7D5C374F-A986-4426-A42C-8CE8DC73F997}"/>
              </a:ext>
            </a:extLst>
          </p:cNvPr>
          <p:cNvCxnSpPr>
            <a:cxnSpLocks/>
            <a:stCxn id="111" idx="2"/>
            <a:endCxn id="138" idx="0"/>
          </p:cNvCxnSpPr>
          <p:nvPr/>
        </p:nvCxnSpPr>
        <p:spPr>
          <a:xfrm>
            <a:off x="5839242" y="6673180"/>
            <a:ext cx="0" cy="61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320F6A2-5699-4C3E-8AE6-B2F57C5A95F0}"/>
              </a:ext>
            </a:extLst>
          </p:cNvPr>
          <p:cNvSpPr/>
          <p:nvPr/>
        </p:nvSpPr>
        <p:spPr>
          <a:xfrm>
            <a:off x="4806477" y="8487185"/>
            <a:ext cx="206552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dirty="0"/>
              <a:t>long</a:t>
            </a:r>
            <a:endParaRPr lang="ko-KR" altLang="en-US" sz="4267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6E5F9FA-A43C-4326-8539-285E8B4A8ACA}"/>
              </a:ext>
            </a:extLst>
          </p:cNvPr>
          <p:cNvCxnSpPr>
            <a:cxnSpLocks/>
            <a:stCxn id="138" idx="2"/>
            <a:endCxn id="142" idx="0"/>
          </p:cNvCxnSpPr>
          <p:nvPr/>
        </p:nvCxnSpPr>
        <p:spPr>
          <a:xfrm>
            <a:off x="5839242" y="7871045"/>
            <a:ext cx="0" cy="61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A94361-ADF8-44AA-9EDC-7F02EAD0BDFE}"/>
              </a:ext>
            </a:extLst>
          </p:cNvPr>
          <p:cNvSpPr/>
          <p:nvPr/>
        </p:nvSpPr>
        <p:spPr>
          <a:xfrm>
            <a:off x="7095233" y="8487184"/>
            <a:ext cx="206552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b="1" dirty="0">
                <a:solidFill>
                  <a:srgbClr val="FF0000"/>
                </a:solidFill>
              </a:rPr>
              <a:t>double</a:t>
            </a:r>
            <a:endParaRPr lang="ko-KR" altLang="en-US" sz="4267" b="1" dirty="0"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300BDF1-C5E2-4EAE-B184-1B55F2CBC695}"/>
              </a:ext>
            </a:extLst>
          </p:cNvPr>
          <p:cNvSpPr/>
          <p:nvPr/>
        </p:nvSpPr>
        <p:spPr>
          <a:xfrm>
            <a:off x="7095233" y="7289319"/>
            <a:ext cx="2065529" cy="581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267" dirty="0"/>
              <a:t>float</a:t>
            </a:r>
            <a:endParaRPr lang="ko-KR" altLang="en-US" sz="4267" dirty="0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AA7A2EE-5BE0-4AAA-B1D7-B08FB44CF7E1}"/>
              </a:ext>
            </a:extLst>
          </p:cNvPr>
          <p:cNvCxnSpPr>
            <a:cxnSpLocks/>
            <a:stCxn id="147" idx="2"/>
            <a:endCxn id="146" idx="0"/>
          </p:cNvCxnSpPr>
          <p:nvPr/>
        </p:nvCxnSpPr>
        <p:spPr>
          <a:xfrm>
            <a:off x="8127998" y="7871044"/>
            <a:ext cx="0" cy="61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00D60D6A-368F-44F9-B94A-23E827EB312D}"/>
              </a:ext>
            </a:extLst>
          </p:cNvPr>
          <p:cNvSpPr/>
          <p:nvPr/>
        </p:nvSpPr>
        <p:spPr>
          <a:xfrm>
            <a:off x="12315878" y="3051399"/>
            <a:ext cx="3122277" cy="4847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altLang="ko-KR" sz="3000" dirty="0"/>
            </a:br>
            <a:r>
              <a:rPr lang="ko-KR" altLang="en-US" sz="4267" dirty="0"/>
              <a:t>기본 타입을 제외한 모든 것</a:t>
            </a: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56F4B5D-8507-4EDB-9CD1-EBFAE6FCE322}"/>
              </a:ext>
            </a:extLst>
          </p:cNvPr>
          <p:cNvCxnSpPr>
            <a:cxnSpLocks/>
            <a:stCxn id="134" idx="2"/>
            <a:endCxn id="183" idx="0"/>
          </p:cNvCxnSpPr>
          <p:nvPr/>
        </p:nvCxnSpPr>
        <p:spPr>
          <a:xfrm flipH="1">
            <a:off x="13877017" y="2585665"/>
            <a:ext cx="1" cy="46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BDC63D4A-4C23-46B2-ACE6-865D27E9A715}"/>
              </a:ext>
            </a:extLst>
          </p:cNvPr>
          <p:cNvSpPr/>
          <p:nvPr/>
        </p:nvSpPr>
        <p:spPr>
          <a:xfrm>
            <a:off x="9580979" y="6114616"/>
            <a:ext cx="1281918" cy="581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267" dirty="0">
                <a:solidFill>
                  <a:schemeClr val="tx1"/>
                </a:solidFill>
              </a:rPr>
              <a:t>2byte</a:t>
            </a:r>
            <a:endParaRPr lang="ko-KR" altLang="en-US" sz="4267" dirty="0">
              <a:solidFill>
                <a:schemeClr val="tx1"/>
              </a:solidFill>
            </a:endParaRPr>
          </a:p>
        </p:txBody>
      </p: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8AD32BCC-ECF5-4B4B-BDEA-57D80494D574}"/>
              </a:ext>
            </a:extLst>
          </p:cNvPr>
          <p:cNvCxnSpPr>
            <a:cxnSpLocks/>
            <a:stCxn id="105" idx="2"/>
            <a:endCxn id="147" idx="0"/>
          </p:cNvCxnSpPr>
          <p:nvPr/>
        </p:nvCxnSpPr>
        <p:spPr>
          <a:xfrm flipH="1">
            <a:off x="8127998" y="4456038"/>
            <a:ext cx="1" cy="283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C8364322-670F-41F3-A6CC-BA1785CD910E}"/>
              </a:ext>
            </a:extLst>
          </p:cNvPr>
          <p:cNvCxnSpPr>
            <a:cxnSpLocks/>
            <a:stCxn id="217" idx="1"/>
            <a:endCxn id="194" idx="3"/>
          </p:cNvCxnSpPr>
          <p:nvPr/>
        </p:nvCxnSpPr>
        <p:spPr>
          <a:xfrm flipH="1" flipV="1">
            <a:off x="6978313" y="6400583"/>
            <a:ext cx="2602666" cy="4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DF4F12C-7E37-4EB4-91FC-CB29FEA39FE0}"/>
              </a:ext>
            </a:extLst>
          </p:cNvPr>
          <p:cNvSpPr/>
          <p:nvPr/>
        </p:nvSpPr>
        <p:spPr>
          <a:xfrm>
            <a:off x="9580979" y="4912795"/>
            <a:ext cx="1281918" cy="581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267" dirty="0">
                <a:solidFill>
                  <a:schemeClr val="tx1"/>
                </a:solidFill>
              </a:rPr>
              <a:t>1byte</a:t>
            </a:r>
            <a:endParaRPr lang="ko-KR" altLang="en-US" sz="4267" dirty="0">
              <a:solidFill>
                <a:schemeClr val="tx1"/>
              </a:solidFill>
            </a:endParaRPr>
          </a:p>
        </p:txBody>
      </p: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FFDA9CDC-C5C9-4380-BF89-3EF3117A9720}"/>
              </a:ext>
            </a:extLst>
          </p:cNvPr>
          <p:cNvCxnSpPr>
            <a:cxnSpLocks/>
            <a:stCxn id="228" idx="1"/>
            <a:endCxn id="193" idx="3"/>
          </p:cNvCxnSpPr>
          <p:nvPr/>
        </p:nvCxnSpPr>
        <p:spPr>
          <a:xfrm flipH="1">
            <a:off x="6978313" y="5203658"/>
            <a:ext cx="26026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7F7C7D3-3EB6-466A-B0E6-1D4F19D4A7B5}"/>
              </a:ext>
            </a:extLst>
          </p:cNvPr>
          <p:cNvSpPr/>
          <p:nvPr/>
        </p:nvSpPr>
        <p:spPr>
          <a:xfrm>
            <a:off x="9580979" y="7277166"/>
            <a:ext cx="1281918" cy="581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267" dirty="0">
                <a:solidFill>
                  <a:schemeClr val="tx1"/>
                </a:solidFill>
              </a:rPr>
              <a:t>4byte</a:t>
            </a:r>
            <a:endParaRPr lang="ko-KR" altLang="en-US" sz="4267" dirty="0">
              <a:solidFill>
                <a:schemeClr val="tx1"/>
              </a:solidFill>
            </a:endParaRPr>
          </a:p>
        </p:txBody>
      </p: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0BBB335B-A4F7-4485-828D-A367F1F05DA4}"/>
              </a:ext>
            </a:extLst>
          </p:cNvPr>
          <p:cNvCxnSpPr>
            <a:cxnSpLocks/>
            <a:stCxn id="234" idx="1"/>
            <a:endCxn id="195" idx="3"/>
          </p:cNvCxnSpPr>
          <p:nvPr/>
        </p:nvCxnSpPr>
        <p:spPr>
          <a:xfrm flipH="1">
            <a:off x="9275604" y="7568029"/>
            <a:ext cx="3053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CF5A11CB-3672-4750-8661-71C718397CA3}"/>
              </a:ext>
            </a:extLst>
          </p:cNvPr>
          <p:cNvSpPr/>
          <p:nvPr/>
        </p:nvSpPr>
        <p:spPr>
          <a:xfrm>
            <a:off x="9580979" y="8487184"/>
            <a:ext cx="1281918" cy="581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267" dirty="0">
                <a:solidFill>
                  <a:schemeClr val="tx1"/>
                </a:solidFill>
              </a:rPr>
              <a:t>8byte</a:t>
            </a:r>
            <a:endParaRPr lang="ko-KR" altLang="en-US" sz="4267" dirty="0">
              <a:solidFill>
                <a:schemeClr val="tx1"/>
              </a:solidFill>
            </a:endParaRPr>
          </a:p>
        </p:txBody>
      </p: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FF5663B7-7E62-4C3F-BC19-DC12F80AD19E}"/>
              </a:ext>
            </a:extLst>
          </p:cNvPr>
          <p:cNvCxnSpPr>
            <a:cxnSpLocks/>
            <a:stCxn id="238" idx="1"/>
            <a:endCxn id="196" idx="3"/>
          </p:cNvCxnSpPr>
          <p:nvPr/>
        </p:nvCxnSpPr>
        <p:spPr>
          <a:xfrm flipH="1">
            <a:off x="9275603" y="8778047"/>
            <a:ext cx="3053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197144C-9C48-42AD-B5BA-346C0041535F}"/>
              </a:ext>
            </a:extLst>
          </p:cNvPr>
          <p:cNvSpPr/>
          <p:nvPr/>
        </p:nvSpPr>
        <p:spPr>
          <a:xfrm>
            <a:off x="6872006" y="1760434"/>
            <a:ext cx="1281918" cy="581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267" dirty="0">
                <a:solidFill>
                  <a:schemeClr val="tx1"/>
                </a:solidFill>
              </a:rPr>
              <a:t>literal</a:t>
            </a:r>
            <a:endParaRPr lang="ko-KR" altLang="en-US" sz="4267" dirty="0">
              <a:solidFill>
                <a:schemeClr val="tx1"/>
              </a:solidFill>
            </a:endParaRPr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19A21DBB-1BF8-4399-AF61-B779D2273C74}"/>
              </a:ext>
            </a:extLst>
          </p:cNvPr>
          <p:cNvCxnSpPr>
            <a:cxnSpLocks/>
            <a:stCxn id="242" idx="1"/>
            <a:endCxn id="42" idx="3"/>
          </p:cNvCxnSpPr>
          <p:nvPr/>
        </p:nvCxnSpPr>
        <p:spPr>
          <a:xfrm flipH="1" flipV="1">
            <a:off x="6000745" y="2051050"/>
            <a:ext cx="871261" cy="2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18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6C88CD5-EE3B-4111-A0B2-7EDE72475CEA}"/>
              </a:ext>
            </a:extLst>
          </p:cNvPr>
          <p:cNvCxnSpPr/>
          <p:nvPr/>
        </p:nvCxnSpPr>
        <p:spPr>
          <a:xfrm>
            <a:off x="4475747" y="890337"/>
            <a:ext cx="0" cy="505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E86BF9B-9432-4BBF-8631-CDC2B367B82F}"/>
              </a:ext>
            </a:extLst>
          </p:cNvPr>
          <p:cNvCxnSpPr/>
          <p:nvPr/>
        </p:nvCxnSpPr>
        <p:spPr>
          <a:xfrm>
            <a:off x="8947483" y="890337"/>
            <a:ext cx="0" cy="505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5E20F1D-ECB1-4245-9529-717D0F0FE14E}"/>
              </a:ext>
            </a:extLst>
          </p:cNvPr>
          <p:cNvCxnSpPr/>
          <p:nvPr/>
        </p:nvCxnSpPr>
        <p:spPr>
          <a:xfrm>
            <a:off x="4475747" y="5943600"/>
            <a:ext cx="44717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AB4935E-5689-4528-96DD-1AEEB5F7E133}"/>
              </a:ext>
            </a:extLst>
          </p:cNvPr>
          <p:cNvSpPr/>
          <p:nvPr/>
        </p:nvSpPr>
        <p:spPr>
          <a:xfrm>
            <a:off x="4475747" y="2126962"/>
            <a:ext cx="4475748" cy="243260"/>
          </a:xfrm>
          <a:custGeom>
            <a:avLst/>
            <a:gdLst>
              <a:gd name="connsiteX0" fmla="*/ 0 w 4475748"/>
              <a:gd name="connsiteY0" fmla="*/ 24173 h 24173"/>
              <a:gd name="connsiteX1" fmla="*/ 4475748 w 4475748"/>
              <a:gd name="connsiteY1" fmla="*/ 110 h 24173"/>
              <a:gd name="connsiteX2" fmla="*/ 0 w 4475748"/>
              <a:gd name="connsiteY2" fmla="*/ 24173 h 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5748" h="24173">
                <a:moveTo>
                  <a:pt x="0" y="24173"/>
                </a:moveTo>
                <a:lnTo>
                  <a:pt x="4475748" y="110"/>
                </a:lnTo>
                <a:cubicBezTo>
                  <a:pt x="4473743" y="-1895"/>
                  <a:pt x="0" y="24173"/>
                  <a:pt x="0" y="2417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8B8FD4C2-5CCE-4411-B0F4-46499EF8483A}"/>
              </a:ext>
            </a:extLst>
          </p:cNvPr>
          <p:cNvCxnSpPr>
            <a:cxnSpLocks/>
          </p:cNvCxnSpPr>
          <p:nvPr/>
        </p:nvCxnSpPr>
        <p:spPr>
          <a:xfrm>
            <a:off x="3681663" y="445168"/>
            <a:ext cx="2430379" cy="16817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48</Words>
  <Application>Microsoft Office PowerPoint</Application>
  <PresentationFormat>사용자 지정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윤원용</dc:creator>
  <cp:lastModifiedBy>윤원용</cp:lastModifiedBy>
  <cp:revision>1</cp:revision>
  <dcterms:created xsi:type="dcterms:W3CDTF">2021-12-19T03:49:01Z</dcterms:created>
  <dcterms:modified xsi:type="dcterms:W3CDTF">2021-12-19T06:28:23Z</dcterms:modified>
</cp:coreProperties>
</file>