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8F68D-7D06-CCC6-4F72-684C8EEE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8D753C-849B-908D-EBA5-9739619AE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FE3E0-A3B6-479C-3C18-CB4C6B96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7B757-BDDB-835C-DC63-D6AFB421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9E6B4-54BF-D8F7-34A7-5FE2D3BD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16D21-3C1B-0DE4-B968-4972FC9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507852-1125-7F30-CD96-29B06AE6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CAEDE-DF82-9F2B-40A6-13F50FD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413FE-8214-5180-47C4-9C5E15C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D495D-9DF7-A9EC-3652-F057A19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AE481A-A90A-C4A4-AAA2-3675D19BC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A8E560-6D5D-9F8C-F3D5-3A4C977B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2AE94-85C3-6E77-C160-56FF61CC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2F859-2F9B-50CA-B7A2-7A56D946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D6F7DF-E6CE-B4F7-A4EE-35D98D4F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45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3159B-BA35-4BA5-5C41-BE6A27F1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0A648-B5B4-4480-772B-2AF1504B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B93B3-2B4E-EB8F-963F-8FDCC023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739BE9-0DAA-EE43-BEBE-4E91F334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80179C-E0DA-0E6E-826C-9F3155DC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65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2A4F-073A-2F64-CDB3-79606D6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EFB21-68DD-EB94-D83C-248AD745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AEB00-E629-3D4E-A5FF-FEFC08D7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BDA8A-DEC7-74EF-696E-2CBE2BFB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36B808-59FE-1FF0-567E-339B5B42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8A1-C6B9-141C-9B97-C4BDB934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49757-9347-1856-2FEC-2D686409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F5EDE4-2B04-B788-D80C-D9F1BA54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C3D837-852D-1B74-72B4-002E2F22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77EB0-94A0-4C49-4696-71CF4B0F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AF2814-AE2A-04A1-5C32-1B0FAE95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8333E-E978-2231-8899-AAAE104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BE8F3-9330-0C53-C373-EDCA2FAE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E44120-8DEB-E30D-8C99-470B1759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E82875-ABE9-2DFD-EA34-2237A762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363BCF-F7A5-B498-0E21-2C467384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660FA4-2CAD-4816-AB3F-F32F6A17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DB2D0D-7167-9BF4-1E35-0632BB0B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D67DCC-5967-389E-2D32-49C4662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0B7FE-CF52-C77A-D4AB-F11DC712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15F1FF-14D4-4178-B00B-9CF9970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7FB4F8-5A00-CB60-AC73-A9B50D2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AE77C6-81B7-EFA1-5BD1-4F252531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1B8C41-40EB-9139-0923-A6F2FBA1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EFB506-5DF9-DC8F-5FB5-7EACB5D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931DA-92DD-A0AD-B2F5-C9457F6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9A8D-3D17-BCA7-D8FB-D1C37FF3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DDFEF-33AB-C993-5B92-A1D9A6E6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C5C7D0-664C-0B6B-A30D-0A2ED3C19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2AE87C-72F4-302C-10E5-098A3AD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98A9F-0D95-0815-1272-D52ECC1B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75E7E8-14EF-93D5-03E2-A0BAC778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1791B-1500-563C-3A51-19A1FE7D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71DAB7-68CD-3EBF-C5A9-C31DA88EE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F83F81-B610-15D8-EEBF-688F0F8F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0DE885-E3F9-D41E-1061-2DA25EA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AB05B4-EDC6-CD11-1A52-3D5F2626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CD1768-E45E-C815-6307-9817243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66C743-1AFF-3E4C-E7B1-9579B257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7D6D02-E9CA-EE69-F0E3-7ACE8E33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A5AB1-9E61-024D-3BCB-85BF97DB3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C4A5-11A5-414E-BF53-5C891078760A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59D1D-8674-C4BB-41E3-B14337D1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1DCC1-47F8-BDDA-DBDA-B0E08BA64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A165-7924-4740-A480-43B911214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3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2D650-CF52-5EE1-D750-09E7F4D6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456BA-88DD-4F2F-7F5B-3D7B097C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9A38D2-94F6-9DE1-501F-006F58B2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418"/>
            <a:ext cx="12192000" cy="32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55B23-8322-C5F1-5262-D12E365D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2BE5-25DF-9D34-9CFA-04729BF0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8221F1-1AE7-013C-5033-EEAF9E5E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8686"/>
            <a:ext cx="10950947" cy="5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2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25E5C-7F88-2876-619F-3B81E1BB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17AD7-91D6-A776-1C79-6B42B3E2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1CFF76-FF67-FB76-2F8A-6BAC2600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8" y="1377950"/>
            <a:ext cx="11097644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6E47C-CB15-2B05-4FBA-C44B3988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6967D-7697-917D-0C8A-A7FAA42A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32675C-CFDF-ACE2-A797-ABE8CD6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2" y="901700"/>
            <a:ext cx="10611156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F9CDF-0CBF-A067-AED4-FC00F6C8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E38BE-DEC9-04BA-2AAC-DF0D65BE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169ADB-D95C-37EA-437B-59861577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0" y="2304988"/>
            <a:ext cx="11105719" cy="2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44E-F414-D76D-0EAF-D440CFBDA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26418-A742-B2D6-272F-E9C8212DD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AE57099-81B9-97E0-9B9D-B7C974E0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" y="961777"/>
            <a:ext cx="11114898" cy="45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B7593-BED8-6FA2-6A76-6BC94DEF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16F23-E166-95FE-14F2-38AB30A0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ED5A2F-52F8-FEB1-8D57-C8454F5BA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FE664F-8BC5-BE59-DA4D-F331BCBF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29" y="325648"/>
            <a:ext cx="9025541" cy="63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9666-A30C-76DA-0AAD-8D6CC905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D579-ABF4-7A2E-E722-38D8BDC68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91E3F1-C12E-B57D-57B5-BB4FA519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324CAE-2A68-5475-92C9-A6C0ED10F2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327" y="1333500"/>
            <a:ext cx="11151345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ADE7-6275-DE0C-262C-FAE6BB02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0FDE0-568F-4350-AD6A-46C206D5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89F699-6B42-0534-7BF7-DFC93C8B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69FB72-FA54-27A8-8033-39EEE5A0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865" y="1662113"/>
            <a:ext cx="1069827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A6084-8671-7FED-1061-745E16B4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233FA-7541-3C60-8522-D537FF26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589B49-B77D-DAE3-AF47-CEB37C29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447259"/>
            <a:ext cx="996454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6B71-4404-5767-9E45-C7156A676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79602-722F-D9CA-8F3D-6E8C45FA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3D11-8F53-4861-28B4-0D1BAB06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25AC8F-9482-3169-7A6E-EBB5E1A8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1490544"/>
            <a:ext cx="11434713" cy="38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9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88950-A49C-71D5-ED46-EB8EB875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7B2DF-952E-5A8C-149D-0FDA8728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62419-E417-08D4-1B71-6BBA0BF9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22" y="312738"/>
            <a:ext cx="9973355" cy="60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0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BC4E0-6371-1ED1-17A6-D1E889CB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5E884-963C-B4A4-71D9-64EA46E3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91C4F-189F-034B-2F86-F0A4FA48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0" y="1690688"/>
            <a:ext cx="11010760" cy="31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6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熹 謝</dc:creator>
  <cp:lastModifiedBy>熹 謝</cp:lastModifiedBy>
  <cp:revision>2</cp:revision>
  <dcterms:created xsi:type="dcterms:W3CDTF">2024-02-18T07:07:36Z</dcterms:created>
  <dcterms:modified xsi:type="dcterms:W3CDTF">2024-02-19T06:42:56Z</dcterms:modified>
</cp:coreProperties>
</file>