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23402925" cy="43205400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sz="7898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1pPr>
    <a:lvl2pPr marL="457110" algn="l" rtl="0" fontAlgn="base">
      <a:spcBef>
        <a:spcPct val="0"/>
      </a:spcBef>
      <a:spcAft>
        <a:spcPct val="0"/>
      </a:spcAft>
      <a:defRPr kumimoji="1" sz="7898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2pPr>
    <a:lvl3pPr marL="914216" algn="l" rtl="0" fontAlgn="base">
      <a:spcBef>
        <a:spcPct val="0"/>
      </a:spcBef>
      <a:spcAft>
        <a:spcPct val="0"/>
      </a:spcAft>
      <a:defRPr kumimoji="1" sz="7898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3pPr>
    <a:lvl4pPr marL="1371326" algn="l" rtl="0" fontAlgn="base">
      <a:spcBef>
        <a:spcPct val="0"/>
      </a:spcBef>
      <a:spcAft>
        <a:spcPct val="0"/>
      </a:spcAft>
      <a:defRPr kumimoji="1" sz="7898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4pPr>
    <a:lvl5pPr marL="1828434" algn="l" rtl="0" fontAlgn="base">
      <a:spcBef>
        <a:spcPct val="0"/>
      </a:spcBef>
      <a:spcAft>
        <a:spcPct val="0"/>
      </a:spcAft>
      <a:defRPr kumimoji="1" sz="7898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5pPr>
    <a:lvl6pPr marL="2285544" algn="l" defTabSz="914216" rtl="0" eaLnBrk="1" latinLnBrk="0" hangingPunct="1">
      <a:defRPr kumimoji="1" sz="7898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6pPr>
    <a:lvl7pPr marL="2742650" algn="l" defTabSz="914216" rtl="0" eaLnBrk="1" latinLnBrk="0" hangingPunct="1">
      <a:defRPr kumimoji="1" sz="7898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7pPr>
    <a:lvl8pPr marL="3199760" algn="l" defTabSz="914216" rtl="0" eaLnBrk="1" latinLnBrk="0" hangingPunct="1">
      <a:defRPr kumimoji="1" sz="7898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8pPr>
    <a:lvl9pPr marL="3656869" algn="l" defTabSz="914216" rtl="0" eaLnBrk="1" latinLnBrk="0" hangingPunct="1">
      <a:defRPr kumimoji="1" sz="7898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609" userDrawn="1">
          <p15:clr>
            <a:srgbClr val="A4A3A4"/>
          </p15:clr>
        </p15:guide>
        <p15:guide id="2" pos="737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34" autoAdjust="0"/>
    <p:restoredTop sz="99356" autoAdjust="0"/>
  </p:normalViewPr>
  <p:slideViewPr>
    <p:cSldViewPr>
      <p:cViewPr varScale="1">
        <p:scale>
          <a:sx n="26" d="100"/>
          <a:sy n="26" d="100"/>
        </p:scale>
        <p:origin x="5046" y="228"/>
      </p:cViewPr>
      <p:guideLst>
        <p:guide orient="horz" pos="13609"/>
        <p:guide pos="737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71CDC7A-A62D-49D5-B8BB-2EEB0CF6903C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82F69DF9-5B3E-499F-9383-3A884537A22A}">
      <dgm:prSet phldrT="[文字]" custT="1"/>
      <dgm:spPr/>
      <dgm:t>
        <a:bodyPr/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900" kern="1200" dirty="0">
              <a:solidFill>
                <a:srgbClr val="000000"/>
              </a:solidFill>
              <a:latin typeface="+mj-ea"/>
              <a:ea typeface="+mj-ea"/>
              <a:cs typeface="+mn-cs"/>
            </a:rPr>
            <a:t>更改程式</a:t>
          </a:r>
        </a:p>
      </dgm:t>
    </dgm:pt>
    <dgm:pt modelId="{14BCE5CE-62A5-46E3-8FB8-5CC364B2EB33}" type="parTrans" cxnId="{33C182CF-B272-4B41-8DB4-2BAB1EEA00E3}">
      <dgm:prSet/>
      <dgm:spPr/>
      <dgm:t>
        <a:bodyPr/>
        <a:lstStyle/>
        <a:p>
          <a:endParaRPr lang="zh-TW" altLang="en-US"/>
        </a:p>
      </dgm:t>
    </dgm:pt>
    <dgm:pt modelId="{29538F1F-4C92-4709-8636-8A301C873749}" type="sibTrans" cxnId="{33C182CF-B272-4B41-8DB4-2BAB1EEA00E3}">
      <dgm:prSet/>
      <dgm:spPr/>
      <dgm:t>
        <a:bodyPr/>
        <a:lstStyle/>
        <a:p>
          <a:endParaRPr lang="zh-TW" altLang="en-US"/>
        </a:p>
      </dgm:t>
    </dgm:pt>
    <dgm:pt modelId="{A29C2D7A-C35E-48A2-95B4-401D7701F7A8}">
      <dgm:prSet phldrT="[文字]" custT="1"/>
      <dgm:spPr/>
      <dgm:t>
        <a:bodyPr/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900" kern="1200" dirty="0">
              <a:solidFill>
                <a:srgbClr val="000000"/>
              </a:solidFill>
              <a:latin typeface="+mj-ea"/>
              <a:ea typeface="+mj-ea"/>
              <a:cs typeface="+mn-cs"/>
            </a:rPr>
            <a:t>製作答題機器人模擬反應</a:t>
          </a:r>
        </a:p>
      </dgm:t>
    </dgm:pt>
    <dgm:pt modelId="{59B997C9-DE40-4E28-9F1C-7E9254169C87}" type="parTrans" cxnId="{D0239424-6F32-47B4-9DBD-E84BDF2C3969}">
      <dgm:prSet/>
      <dgm:spPr/>
      <dgm:t>
        <a:bodyPr/>
        <a:lstStyle/>
        <a:p>
          <a:endParaRPr lang="zh-TW" altLang="en-US"/>
        </a:p>
      </dgm:t>
    </dgm:pt>
    <dgm:pt modelId="{BF4C2DAC-5916-42BE-9D08-247460FE2C60}" type="sibTrans" cxnId="{D0239424-6F32-47B4-9DBD-E84BDF2C3969}">
      <dgm:prSet/>
      <dgm:spPr/>
      <dgm:t>
        <a:bodyPr/>
        <a:lstStyle/>
        <a:p>
          <a:endParaRPr lang="zh-TW" altLang="en-US"/>
        </a:p>
      </dgm:t>
    </dgm:pt>
    <dgm:pt modelId="{EC0AD24C-1AE5-4E0A-8496-01B9E4D58C18}">
      <dgm:prSet phldrT="[文字]"/>
      <dgm:spPr/>
      <dgm:t>
        <a:bodyPr/>
        <a:lstStyle/>
        <a:p>
          <a:r>
            <a:rPr lang="zh-TW" altLang="en-US" dirty="0">
              <a:solidFill>
                <a:schemeClr val="tx1"/>
              </a:solidFill>
              <a:latin typeface="+mj-ea"/>
              <a:ea typeface="+mj-ea"/>
            </a:rPr>
            <a:t>撰寫電腦化適性測驗</a:t>
          </a:r>
        </a:p>
      </dgm:t>
    </dgm:pt>
    <dgm:pt modelId="{DA253AC3-F73B-4566-9D88-DF7EC2B6AC2D}" type="sibTrans" cxnId="{4D941DB6-99FB-4682-85B2-31C5BF3C9413}">
      <dgm:prSet/>
      <dgm:spPr/>
      <dgm:t>
        <a:bodyPr/>
        <a:lstStyle/>
        <a:p>
          <a:endParaRPr lang="zh-TW" altLang="en-US"/>
        </a:p>
      </dgm:t>
    </dgm:pt>
    <dgm:pt modelId="{C95D4ECE-F773-4DDA-B88B-37180FCA3DB8}" type="parTrans" cxnId="{4D941DB6-99FB-4682-85B2-31C5BF3C9413}">
      <dgm:prSet/>
      <dgm:spPr/>
      <dgm:t>
        <a:bodyPr/>
        <a:lstStyle/>
        <a:p>
          <a:endParaRPr lang="zh-TW" altLang="en-US"/>
        </a:p>
      </dgm:t>
    </dgm:pt>
    <dgm:pt modelId="{DE490EA3-C119-4553-B5EC-E3CEEFE2BFF3}">
      <dgm:prSet phldrT="[文字]" custT="1"/>
      <dgm:spPr/>
      <dgm:t>
        <a:bodyPr/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900" kern="1200" dirty="0">
              <a:solidFill>
                <a:srgbClr val="000000"/>
              </a:solidFill>
              <a:latin typeface="+mj-ea"/>
              <a:ea typeface="+mj-ea"/>
              <a:cs typeface="+mn-cs"/>
            </a:rPr>
            <a:t>分類題庫</a:t>
          </a:r>
        </a:p>
      </dgm:t>
    </dgm:pt>
    <dgm:pt modelId="{6DD2717D-8EA3-48F1-A47B-5EF79E0F32B7}" type="parTrans" cxnId="{87B1145E-AE41-4B23-954D-8E32502497B6}">
      <dgm:prSet/>
      <dgm:spPr/>
      <dgm:t>
        <a:bodyPr/>
        <a:lstStyle/>
        <a:p>
          <a:endParaRPr lang="zh-TW" altLang="en-US"/>
        </a:p>
      </dgm:t>
    </dgm:pt>
    <dgm:pt modelId="{68E6F64D-CAB9-488D-B969-764BE23F2E58}" type="sibTrans" cxnId="{87B1145E-AE41-4B23-954D-8E32502497B6}">
      <dgm:prSet/>
      <dgm:spPr/>
      <dgm:t>
        <a:bodyPr/>
        <a:lstStyle/>
        <a:p>
          <a:endParaRPr lang="zh-TW" altLang="en-US"/>
        </a:p>
      </dgm:t>
    </dgm:pt>
    <dgm:pt modelId="{DA9001DB-5EF1-4775-9201-781BA7AFA66C}">
      <dgm:prSet phldrT="[文字]"/>
      <dgm:spPr/>
      <dgm:t>
        <a:bodyPr/>
        <a:lstStyle/>
        <a:p>
          <a:r>
            <a:rPr lang="zh-TW" altLang="en-US" dirty="0">
              <a:latin typeface="+mj-ea"/>
              <a:ea typeface="+mj-ea"/>
            </a:rPr>
            <a:t>分成六個難度</a:t>
          </a:r>
        </a:p>
      </dgm:t>
    </dgm:pt>
    <dgm:pt modelId="{5EE41E83-C700-44B8-A8FD-CAF2EC9B5670}" type="parTrans" cxnId="{2AAA14AD-30AB-4B02-AA34-D21105DA4AC7}">
      <dgm:prSet/>
      <dgm:spPr/>
      <dgm:t>
        <a:bodyPr/>
        <a:lstStyle/>
        <a:p>
          <a:endParaRPr lang="zh-TW" altLang="en-US"/>
        </a:p>
      </dgm:t>
    </dgm:pt>
    <dgm:pt modelId="{24ABC082-B45F-47FE-AF04-AEDE8917CDB8}" type="sibTrans" cxnId="{2AAA14AD-30AB-4B02-AA34-D21105DA4AC7}">
      <dgm:prSet/>
      <dgm:spPr/>
      <dgm:t>
        <a:bodyPr/>
        <a:lstStyle/>
        <a:p>
          <a:endParaRPr lang="zh-TW" altLang="en-US"/>
        </a:p>
      </dgm:t>
    </dgm:pt>
    <dgm:pt modelId="{8DF0B3FC-0EE6-4BBC-A091-C61A026142BB}">
      <dgm:prSet phldrT="[文字]"/>
      <dgm:spPr/>
      <dgm:t>
        <a:bodyPr/>
        <a:lstStyle/>
        <a:p>
          <a:r>
            <a:rPr lang="zh-TW" altLang="en-US" dirty="0">
              <a:latin typeface="+mj-ea"/>
              <a:ea typeface="+mj-ea"/>
            </a:rPr>
            <a:t>利用流程圖確定開發程式的底層架構</a:t>
          </a:r>
        </a:p>
      </dgm:t>
    </dgm:pt>
    <dgm:pt modelId="{5E5D09B2-CE61-45B9-ABA1-46C369B87715}" type="parTrans" cxnId="{05B0F83A-16B8-4759-9425-3CE21E5344DB}">
      <dgm:prSet/>
      <dgm:spPr/>
      <dgm:t>
        <a:bodyPr/>
        <a:lstStyle/>
        <a:p>
          <a:endParaRPr lang="zh-TW" altLang="en-US"/>
        </a:p>
      </dgm:t>
    </dgm:pt>
    <dgm:pt modelId="{4E3CA78B-8D41-4CE3-8555-994696EA8256}" type="sibTrans" cxnId="{05B0F83A-16B8-4759-9425-3CE21E5344DB}">
      <dgm:prSet/>
      <dgm:spPr/>
      <dgm:t>
        <a:bodyPr/>
        <a:lstStyle/>
        <a:p>
          <a:endParaRPr lang="zh-TW" altLang="en-US"/>
        </a:p>
      </dgm:t>
    </dgm:pt>
    <dgm:pt modelId="{AC550CC5-C518-45C1-BAA6-6DFA477FEF49}">
      <dgm:prSet phldrT="[文字]"/>
      <dgm:spPr/>
      <dgm:t>
        <a:bodyPr/>
        <a:lstStyle/>
        <a:p>
          <a:r>
            <a:rPr lang="zh-TW" altLang="en-US" dirty="0">
              <a:latin typeface="+mj-ea"/>
              <a:ea typeface="+mj-ea"/>
            </a:rPr>
            <a:t>加入調整題目難度的算法</a:t>
          </a:r>
        </a:p>
      </dgm:t>
    </dgm:pt>
    <dgm:pt modelId="{E1C16418-C5D7-4A14-853F-994F8FFBCB56}" type="parTrans" cxnId="{56BD4826-859C-4493-AD3D-6B935D50F4AA}">
      <dgm:prSet/>
      <dgm:spPr/>
      <dgm:t>
        <a:bodyPr/>
        <a:lstStyle/>
        <a:p>
          <a:endParaRPr lang="zh-TW" altLang="en-US"/>
        </a:p>
      </dgm:t>
    </dgm:pt>
    <dgm:pt modelId="{93300A3E-8F27-4766-BE86-17E511ABBA2F}" type="sibTrans" cxnId="{56BD4826-859C-4493-AD3D-6B935D50F4AA}">
      <dgm:prSet/>
      <dgm:spPr/>
      <dgm:t>
        <a:bodyPr/>
        <a:lstStyle/>
        <a:p>
          <a:endParaRPr lang="zh-TW" altLang="en-US"/>
        </a:p>
      </dgm:t>
    </dgm:pt>
    <dgm:pt modelId="{367BCB30-6123-46A1-9F6E-053A74D39628}">
      <dgm:prSet phldrT="[文字]"/>
      <dgm:spPr/>
      <dgm:t>
        <a:bodyPr/>
        <a:lstStyle/>
        <a:p>
          <a:r>
            <a:rPr lang="zh-TW" altLang="en-US" dirty="0">
              <a:latin typeface="+mj-ea"/>
              <a:ea typeface="+mj-ea"/>
            </a:rPr>
            <a:t>利用</a:t>
          </a:r>
          <a:r>
            <a:rPr lang="en-US" altLang="zh-TW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rPr>
            <a:t>Python</a:t>
          </a:r>
          <a:r>
            <a:rPr lang="zh-TW" altLang="en-US" dirty="0">
              <a:latin typeface="+mj-ea"/>
              <a:ea typeface="+mj-ea"/>
            </a:rPr>
            <a:t>製作答題機器人模擬反應</a:t>
          </a:r>
        </a:p>
      </dgm:t>
    </dgm:pt>
    <dgm:pt modelId="{CF95D5C6-F37B-44B0-8115-36471A8CCC18}" type="parTrans" cxnId="{DE488974-76C1-4002-B869-CFFE5823E34B}">
      <dgm:prSet/>
      <dgm:spPr/>
      <dgm:t>
        <a:bodyPr/>
        <a:lstStyle/>
        <a:p>
          <a:endParaRPr lang="zh-TW" altLang="en-US"/>
        </a:p>
      </dgm:t>
    </dgm:pt>
    <dgm:pt modelId="{78B97635-9CE2-4CB5-85D6-E03CC6155230}" type="sibTrans" cxnId="{DE488974-76C1-4002-B869-CFFE5823E34B}">
      <dgm:prSet/>
      <dgm:spPr/>
      <dgm:t>
        <a:bodyPr/>
        <a:lstStyle/>
        <a:p>
          <a:endParaRPr lang="zh-TW" altLang="en-US"/>
        </a:p>
      </dgm:t>
    </dgm:pt>
    <dgm:pt modelId="{26B05301-5D49-4F1A-9518-81B0ABF2CF59}" type="pres">
      <dgm:prSet presAssocID="{271CDC7A-A62D-49D5-B8BB-2EEB0CF6903C}" presName="linear" presStyleCnt="0">
        <dgm:presLayoutVars>
          <dgm:dir/>
          <dgm:animLvl val="lvl"/>
          <dgm:resizeHandles val="exact"/>
        </dgm:presLayoutVars>
      </dgm:prSet>
      <dgm:spPr/>
    </dgm:pt>
    <dgm:pt modelId="{0D886FAA-EAF4-4FFD-8B7E-BC6CDC645DB5}" type="pres">
      <dgm:prSet presAssocID="{DE490EA3-C119-4553-B5EC-E3CEEFE2BFF3}" presName="parentLin" presStyleCnt="0"/>
      <dgm:spPr/>
    </dgm:pt>
    <dgm:pt modelId="{61F52192-1E8B-426D-A077-8586C6128E67}" type="pres">
      <dgm:prSet presAssocID="{DE490EA3-C119-4553-B5EC-E3CEEFE2BFF3}" presName="parentLeftMargin" presStyleLbl="node1" presStyleIdx="0" presStyleCnt="4"/>
      <dgm:spPr/>
    </dgm:pt>
    <dgm:pt modelId="{129A06D8-36C7-4572-8D3A-79FCA43AD0CE}" type="pres">
      <dgm:prSet presAssocID="{DE490EA3-C119-4553-B5EC-E3CEEFE2BFF3}" presName="parentText" presStyleLbl="node1" presStyleIdx="0" presStyleCnt="4" custScaleX="64906" custScaleY="78037" custLinFactNeighborX="-26155" custLinFactNeighborY="-5027">
        <dgm:presLayoutVars>
          <dgm:chMax val="0"/>
          <dgm:bulletEnabled val="1"/>
        </dgm:presLayoutVars>
      </dgm:prSet>
      <dgm:spPr/>
    </dgm:pt>
    <dgm:pt modelId="{2CE03196-7666-4578-8B10-7804431CFE09}" type="pres">
      <dgm:prSet presAssocID="{DE490EA3-C119-4553-B5EC-E3CEEFE2BFF3}" presName="negativeSpace" presStyleCnt="0"/>
      <dgm:spPr/>
    </dgm:pt>
    <dgm:pt modelId="{29C0E5C3-07FC-435D-9C04-70EAF8BAD93E}" type="pres">
      <dgm:prSet presAssocID="{DE490EA3-C119-4553-B5EC-E3CEEFE2BFF3}" presName="childText" presStyleLbl="conFgAcc1" presStyleIdx="0" presStyleCnt="4" custScaleX="64561" custScaleY="83460" custLinFactNeighborX="-1" custLinFactNeighborY="4998">
        <dgm:presLayoutVars>
          <dgm:bulletEnabled val="1"/>
        </dgm:presLayoutVars>
      </dgm:prSet>
      <dgm:spPr/>
    </dgm:pt>
    <dgm:pt modelId="{DED0D2BC-BDC4-4474-9AAB-9707B2D513CC}" type="pres">
      <dgm:prSet presAssocID="{68E6F64D-CAB9-488D-B969-764BE23F2E58}" presName="spaceBetweenRectangles" presStyleCnt="0"/>
      <dgm:spPr/>
    </dgm:pt>
    <dgm:pt modelId="{99B07155-06FF-4B28-B1E2-11943FFA8502}" type="pres">
      <dgm:prSet presAssocID="{EC0AD24C-1AE5-4E0A-8496-01B9E4D58C18}" presName="parentLin" presStyleCnt="0"/>
      <dgm:spPr/>
    </dgm:pt>
    <dgm:pt modelId="{832765AA-5DAC-44CA-82A3-B423CF9AE0E2}" type="pres">
      <dgm:prSet presAssocID="{EC0AD24C-1AE5-4E0A-8496-01B9E4D58C18}" presName="parentLeftMargin" presStyleLbl="node1" presStyleIdx="0" presStyleCnt="4" custScaleX="61496" custScaleY="41675" custLinFactNeighborX="-67041"/>
      <dgm:spPr/>
    </dgm:pt>
    <dgm:pt modelId="{66851F6E-C52F-40F9-80DE-AF1AA60F1965}" type="pres">
      <dgm:prSet presAssocID="{EC0AD24C-1AE5-4E0A-8496-01B9E4D58C18}" presName="parentText" presStyleLbl="node1" presStyleIdx="1" presStyleCnt="4" custScaleX="64906" custScaleY="78037">
        <dgm:presLayoutVars>
          <dgm:chMax val="0"/>
          <dgm:bulletEnabled val="1"/>
        </dgm:presLayoutVars>
      </dgm:prSet>
      <dgm:spPr/>
    </dgm:pt>
    <dgm:pt modelId="{7EDEF638-949C-4F2F-9829-5BE5468375EE}" type="pres">
      <dgm:prSet presAssocID="{EC0AD24C-1AE5-4E0A-8496-01B9E4D58C18}" presName="negativeSpace" presStyleCnt="0"/>
      <dgm:spPr/>
    </dgm:pt>
    <dgm:pt modelId="{B1D6F258-1816-4783-9901-5147B2B7A95A}" type="pres">
      <dgm:prSet presAssocID="{EC0AD24C-1AE5-4E0A-8496-01B9E4D58C18}" presName="childText" presStyleLbl="conFgAcc1" presStyleIdx="1" presStyleCnt="4" custScaleX="64172" custScaleY="86656" custLinFactNeighborX="368" custLinFactNeighborY="-17924">
        <dgm:presLayoutVars>
          <dgm:bulletEnabled val="1"/>
        </dgm:presLayoutVars>
      </dgm:prSet>
      <dgm:spPr/>
    </dgm:pt>
    <dgm:pt modelId="{1FE0D5D1-7F19-4313-9D42-4037A6B953BB}" type="pres">
      <dgm:prSet presAssocID="{DA253AC3-F73B-4566-9D88-DF7EC2B6AC2D}" presName="spaceBetweenRectangles" presStyleCnt="0"/>
      <dgm:spPr/>
    </dgm:pt>
    <dgm:pt modelId="{953B41BD-D930-4EDE-8BAB-04A65F8BAF70}" type="pres">
      <dgm:prSet presAssocID="{82F69DF9-5B3E-499F-9383-3A884537A22A}" presName="parentLin" presStyleCnt="0"/>
      <dgm:spPr/>
    </dgm:pt>
    <dgm:pt modelId="{1E308032-3718-4A38-A283-D6B7CE2CB51C}" type="pres">
      <dgm:prSet presAssocID="{82F69DF9-5B3E-499F-9383-3A884537A22A}" presName="parentLeftMargin" presStyleLbl="node1" presStyleIdx="1" presStyleCnt="4" custScaleX="67682" custScaleY="54249" custLinFactNeighborX="-47792"/>
      <dgm:spPr/>
    </dgm:pt>
    <dgm:pt modelId="{C1E286C9-423C-4ED5-8C58-CBEE03BEBBE6}" type="pres">
      <dgm:prSet presAssocID="{82F69DF9-5B3E-499F-9383-3A884537A22A}" presName="parentText" presStyleLbl="node1" presStyleIdx="2" presStyleCnt="4" custScaleX="64906" custScaleY="78037">
        <dgm:presLayoutVars>
          <dgm:chMax val="0"/>
          <dgm:bulletEnabled val="1"/>
        </dgm:presLayoutVars>
      </dgm:prSet>
      <dgm:spPr/>
    </dgm:pt>
    <dgm:pt modelId="{FEF8FB7E-9910-4F2D-B6F1-451663E6F652}" type="pres">
      <dgm:prSet presAssocID="{82F69DF9-5B3E-499F-9383-3A884537A22A}" presName="negativeSpace" presStyleCnt="0"/>
      <dgm:spPr/>
    </dgm:pt>
    <dgm:pt modelId="{C73D1385-F919-4CE5-817B-90CD5E857EEC}" type="pres">
      <dgm:prSet presAssocID="{82F69DF9-5B3E-499F-9383-3A884537A22A}" presName="childText" presStyleLbl="conFgAcc1" presStyleIdx="2" presStyleCnt="4" custScaleX="64278" custScaleY="80153" custLinFactNeighborX="368" custLinFactNeighborY="-17924">
        <dgm:presLayoutVars>
          <dgm:bulletEnabled val="1"/>
        </dgm:presLayoutVars>
      </dgm:prSet>
      <dgm:spPr/>
    </dgm:pt>
    <dgm:pt modelId="{2B053F02-DF74-4A99-B672-9A2954C6DC85}" type="pres">
      <dgm:prSet presAssocID="{29538F1F-4C92-4709-8636-8A301C873749}" presName="spaceBetweenRectangles" presStyleCnt="0"/>
      <dgm:spPr/>
    </dgm:pt>
    <dgm:pt modelId="{2193BF18-D664-479A-B861-9059B7925F88}" type="pres">
      <dgm:prSet presAssocID="{A29C2D7A-C35E-48A2-95B4-401D7701F7A8}" presName="parentLin" presStyleCnt="0"/>
      <dgm:spPr/>
    </dgm:pt>
    <dgm:pt modelId="{EBA67363-9787-4379-8F6B-6052E4E68137}" type="pres">
      <dgm:prSet presAssocID="{A29C2D7A-C35E-48A2-95B4-401D7701F7A8}" presName="parentLeftMargin" presStyleLbl="node1" presStyleIdx="2" presStyleCnt="4" custScaleX="67682" custScaleY="54249" custLinFactNeighborX="-47792"/>
      <dgm:spPr/>
    </dgm:pt>
    <dgm:pt modelId="{82DD450B-D478-4DB2-960F-DAD034404CA4}" type="pres">
      <dgm:prSet presAssocID="{A29C2D7A-C35E-48A2-95B4-401D7701F7A8}" presName="parentText" presStyleLbl="node1" presStyleIdx="3" presStyleCnt="4" custScaleX="64906" custScaleY="78037">
        <dgm:presLayoutVars>
          <dgm:chMax val="0"/>
          <dgm:bulletEnabled val="1"/>
        </dgm:presLayoutVars>
      </dgm:prSet>
      <dgm:spPr/>
    </dgm:pt>
    <dgm:pt modelId="{77BFA496-099B-4504-9755-1F95CD81CA79}" type="pres">
      <dgm:prSet presAssocID="{A29C2D7A-C35E-48A2-95B4-401D7701F7A8}" presName="negativeSpace" presStyleCnt="0"/>
      <dgm:spPr/>
    </dgm:pt>
    <dgm:pt modelId="{4C16EA06-7EF7-4F95-B266-0566C419F0A5}" type="pres">
      <dgm:prSet presAssocID="{A29C2D7A-C35E-48A2-95B4-401D7701F7A8}" presName="childText" presStyleLbl="conFgAcc1" presStyleIdx="3" presStyleCnt="4" custScaleX="64220" custScaleY="78870" custLinFactNeighborX="368" custLinFactNeighborY="-6558">
        <dgm:presLayoutVars>
          <dgm:bulletEnabled val="1"/>
        </dgm:presLayoutVars>
      </dgm:prSet>
      <dgm:spPr/>
    </dgm:pt>
  </dgm:ptLst>
  <dgm:cxnLst>
    <dgm:cxn modelId="{1DEBB50E-057D-40C1-82F5-49C1C49322A2}" type="presOf" srcId="{A29C2D7A-C35E-48A2-95B4-401D7701F7A8}" destId="{EBA67363-9787-4379-8F6B-6052E4E68137}" srcOrd="0" destOrd="0" presId="urn:microsoft.com/office/officeart/2005/8/layout/list1"/>
    <dgm:cxn modelId="{D0239424-6F32-47B4-9DBD-E84BDF2C3969}" srcId="{271CDC7A-A62D-49D5-B8BB-2EEB0CF6903C}" destId="{A29C2D7A-C35E-48A2-95B4-401D7701F7A8}" srcOrd="3" destOrd="0" parTransId="{59B997C9-DE40-4E28-9F1C-7E9254169C87}" sibTransId="{BF4C2DAC-5916-42BE-9D08-247460FE2C60}"/>
    <dgm:cxn modelId="{56BD4826-859C-4493-AD3D-6B935D50F4AA}" srcId="{82F69DF9-5B3E-499F-9383-3A884537A22A}" destId="{AC550CC5-C518-45C1-BAA6-6DFA477FEF49}" srcOrd="0" destOrd="0" parTransId="{E1C16418-C5D7-4A14-853F-994F8FFBCB56}" sibTransId="{93300A3E-8F27-4766-BE86-17E511ABBA2F}"/>
    <dgm:cxn modelId="{05B0F83A-16B8-4759-9425-3CE21E5344DB}" srcId="{EC0AD24C-1AE5-4E0A-8496-01B9E4D58C18}" destId="{8DF0B3FC-0EE6-4BBC-A091-C61A026142BB}" srcOrd="0" destOrd="0" parTransId="{5E5D09B2-CE61-45B9-ABA1-46C369B87715}" sibTransId="{4E3CA78B-8D41-4CE3-8555-994696EA8256}"/>
    <dgm:cxn modelId="{87B1145E-AE41-4B23-954D-8E32502497B6}" srcId="{271CDC7A-A62D-49D5-B8BB-2EEB0CF6903C}" destId="{DE490EA3-C119-4553-B5EC-E3CEEFE2BFF3}" srcOrd="0" destOrd="0" parTransId="{6DD2717D-8EA3-48F1-A47B-5EF79E0F32B7}" sibTransId="{68E6F64D-CAB9-488D-B969-764BE23F2E58}"/>
    <dgm:cxn modelId="{93D15E62-9122-4873-91BD-1B8C2D2AAAB3}" type="presOf" srcId="{EC0AD24C-1AE5-4E0A-8496-01B9E4D58C18}" destId="{832765AA-5DAC-44CA-82A3-B423CF9AE0E2}" srcOrd="0" destOrd="0" presId="urn:microsoft.com/office/officeart/2005/8/layout/list1"/>
    <dgm:cxn modelId="{DE488974-76C1-4002-B869-CFFE5823E34B}" srcId="{A29C2D7A-C35E-48A2-95B4-401D7701F7A8}" destId="{367BCB30-6123-46A1-9F6E-053A74D39628}" srcOrd="0" destOrd="0" parTransId="{CF95D5C6-F37B-44B0-8115-36471A8CCC18}" sibTransId="{78B97635-9CE2-4CB5-85D6-E03CC6155230}"/>
    <dgm:cxn modelId="{44D62485-B23B-44FA-99F2-7BC3E500513F}" type="presOf" srcId="{271CDC7A-A62D-49D5-B8BB-2EEB0CF6903C}" destId="{26B05301-5D49-4F1A-9518-81B0ABF2CF59}" srcOrd="0" destOrd="0" presId="urn:microsoft.com/office/officeart/2005/8/layout/list1"/>
    <dgm:cxn modelId="{F913F786-CEA0-403F-9CBC-980AC1B7E44A}" type="presOf" srcId="{82F69DF9-5B3E-499F-9383-3A884537A22A}" destId="{C1E286C9-423C-4ED5-8C58-CBEE03BEBBE6}" srcOrd="1" destOrd="0" presId="urn:microsoft.com/office/officeart/2005/8/layout/list1"/>
    <dgm:cxn modelId="{C32C6F8D-CBDD-469C-BA7F-2FA76D33CEAB}" type="presOf" srcId="{367BCB30-6123-46A1-9F6E-053A74D39628}" destId="{4C16EA06-7EF7-4F95-B266-0566C419F0A5}" srcOrd="0" destOrd="0" presId="urn:microsoft.com/office/officeart/2005/8/layout/list1"/>
    <dgm:cxn modelId="{2AAA14AD-30AB-4B02-AA34-D21105DA4AC7}" srcId="{DE490EA3-C119-4553-B5EC-E3CEEFE2BFF3}" destId="{DA9001DB-5EF1-4775-9201-781BA7AFA66C}" srcOrd="0" destOrd="0" parTransId="{5EE41E83-C700-44B8-A8FD-CAF2EC9B5670}" sibTransId="{24ABC082-B45F-47FE-AF04-AEDE8917CDB8}"/>
    <dgm:cxn modelId="{4D941DB6-99FB-4682-85B2-31C5BF3C9413}" srcId="{271CDC7A-A62D-49D5-B8BB-2EEB0CF6903C}" destId="{EC0AD24C-1AE5-4E0A-8496-01B9E4D58C18}" srcOrd="1" destOrd="0" parTransId="{C95D4ECE-F773-4DDA-B88B-37180FCA3DB8}" sibTransId="{DA253AC3-F73B-4566-9D88-DF7EC2B6AC2D}"/>
    <dgm:cxn modelId="{0DEB7EBA-EEDD-4F84-9D22-04F6A6423D3C}" type="presOf" srcId="{EC0AD24C-1AE5-4E0A-8496-01B9E4D58C18}" destId="{66851F6E-C52F-40F9-80DE-AF1AA60F1965}" srcOrd="1" destOrd="0" presId="urn:microsoft.com/office/officeart/2005/8/layout/list1"/>
    <dgm:cxn modelId="{F50254C1-8D36-4EA8-B7B5-94AB52F94AD6}" type="presOf" srcId="{DA9001DB-5EF1-4775-9201-781BA7AFA66C}" destId="{29C0E5C3-07FC-435D-9C04-70EAF8BAD93E}" srcOrd="0" destOrd="0" presId="urn:microsoft.com/office/officeart/2005/8/layout/list1"/>
    <dgm:cxn modelId="{33C182CF-B272-4B41-8DB4-2BAB1EEA00E3}" srcId="{271CDC7A-A62D-49D5-B8BB-2EEB0CF6903C}" destId="{82F69DF9-5B3E-499F-9383-3A884537A22A}" srcOrd="2" destOrd="0" parTransId="{14BCE5CE-62A5-46E3-8FB8-5CC364B2EB33}" sibTransId="{29538F1F-4C92-4709-8636-8A301C873749}"/>
    <dgm:cxn modelId="{E708EBD4-1C11-4C65-B765-A408E0C56FC5}" type="presOf" srcId="{DE490EA3-C119-4553-B5EC-E3CEEFE2BFF3}" destId="{61F52192-1E8B-426D-A077-8586C6128E67}" srcOrd="0" destOrd="0" presId="urn:microsoft.com/office/officeart/2005/8/layout/list1"/>
    <dgm:cxn modelId="{B793A7D6-8C50-4A42-B93D-3ADCCA2C530F}" type="presOf" srcId="{A29C2D7A-C35E-48A2-95B4-401D7701F7A8}" destId="{82DD450B-D478-4DB2-960F-DAD034404CA4}" srcOrd="1" destOrd="0" presId="urn:microsoft.com/office/officeart/2005/8/layout/list1"/>
    <dgm:cxn modelId="{2328FCD8-0609-4A74-86CE-2AA6C81DB130}" type="presOf" srcId="{8DF0B3FC-0EE6-4BBC-A091-C61A026142BB}" destId="{B1D6F258-1816-4783-9901-5147B2B7A95A}" srcOrd="0" destOrd="0" presId="urn:microsoft.com/office/officeart/2005/8/layout/list1"/>
    <dgm:cxn modelId="{BAEDBEDA-DC71-4796-9E8D-07DDB870D8C5}" type="presOf" srcId="{82F69DF9-5B3E-499F-9383-3A884537A22A}" destId="{1E308032-3718-4A38-A283-D6B7CE2CB51C}" srcOrd="0" destOrd="0" presId="urn:microsoft.com/office/officeart/2005/8/layout/list1"/>
    <dgm:cxn modelId="{65F9AEE6-C360-443B-9BC2-068F3AAC7026}" type="presOf" srcId="{DE490EA3-C119-4553-B5EC-E3CEEFE2BFF3}" destId="{129A06D8-36C7-4572-8D3A-79FCA43AD0CE}" srcOrd="1" destOrd="0" presId="urn:microsoft.com/office/officeart/2005/8/layout/list1"/>
    <dgm:cxn modelId="{2C1B37F8-4CDE-41E2-BADC-8CA1F52F77AA}" type="presOf" srcId="{AC550CC5-C518-45C1-BAA6-6DFA477FEF49}" destId="{C73D1385-F919-4CE5-817B-90CD5E857EEC}" srcOrd="0" destOrd="0" presId="urn:microsoft.com/office/officeart/2005/8/layout/list1"/>
    <dgm:cxn modelId="{7CDCF3BF-F463-4DCA-8F34-2D41DB12B964}" type="presParOf" srcId="{26B05301-5D49-4F1A-9518-81B0ABF2CF59}" destId="{0D886FAA-EAF4-4FFD-8B7E-BC6CDC645DB5}" srcOrd="0" destOrd="0" presId="urn:microsoft.com/office/officeart/2005/8/layout/list1"/>
    <dgm:cxn modelId="{128E66F0-A770-430E-B91A-8879A3FE3191}" type="presParOf" srcId="{0D886FAA-EAF4-4FFD-8B7E-BC6CDC645DB5}" destId="{61F52192-1E8B-426D-A077-8586C6128E67}" srcOrd="0" destOrd="0" presId="urn:microsoft.com/office/officeart/2005/8/layout/list1"/>
    <dgm:cxn modelId="{F27D813D-2D9B-41FD-B04D-6CCFC805286B}" type="presParOf" srcId="{0D886FAA-EAF4-4FFD-8B7E-BC6CDC645DB5}" destId="{129A06D8-36C7-4572-8D3A-79FCA43AD0CE}" srcOrd="1" destOrd="0" presId="urn:microsoft.com/office/officeart/2005/8/layout/list1"/>
    <dgm:cxn modelId="{D71E51AE-998B-41FF-A769-1A48784CAC20}" type="presParOf" srcId="{26B05301-5D49-4F1A-9518-81B0ABF2CF59}" destId="{2CE03196-7666-4578-8B10-7804431CFE09}" srcOrd="1" destOrd="0" presId="urn:microsoft.com/office/officeart/2005/8/layout/list1"/>
    <dgm:cxn modelId="{54581B1C-C57E-4A27-B022-F25163AE9F13}" type="presParOf" srcId="{26B05301-5D49-4F1A-9518-81B0ABF2CF59}" destId="{29C0E5C3-07FC-435D-9C04-70EAF8BAD93E}" srcOrd="2" destOrd="0" presId="urn:microsoft.com/office/officeart/2005/8/layout/list1"/>
    <dgm:cxn modelId="{AB05098A-EA64-4EF7-B1E8-8B5DC82827D4}" type="presParOf" srcId="{26B05301-5D49-4F1A-9518-81B0ABF2CF59}" destId="{DED0D2BC-BDC4-4474-9AAB-9707B2D513CC}" srcOrd="3" destOrd="0" presId="urn:microsoft.com/office/officeart/2005/8/layout/list1"/>
    <dgm:cxn modelId="{E965D38B-C637-476A-BD2B-10D497AB82CD}" type="presParOf" srcId="{26B05301-5D49-4F1A-9518-81B0ABF2CF59}" destId="{99B07155-06FF-4B28-B1E2-11943FFA8502}" srcOrd="4" destOrd="0" presId="urn:microsoft.com/office/officeart/2005/8/layout/list1"/>
    <dgm:cxn modelId="{5454BAAB-A4F5-47B2-B09F-9CD9750466EA}" type="presParOf" srcId="{99B07155-06FF-4B28-B1E2-11943FFA8502}" destId="{832765AA-5DAC-44CA-82A3-B423CF9AE0E2}" srcOrd="0" destOrd="0" presId="urn:microsoft.com/office/officeart/2005/8/layout/list1"/>
    <dgm:cxn modelId="{71CBC39F-6B92-405D-AFEF-6E35324C8417}" type="presParOf" srcId="{99B07155-06FF-4B28-B1E2-11943FFA8502}" destId="{66851F6E-C52F-40F9-80DE-AF1AA60F1965}" srcOrd="1" destOrd="0" presId="urn:microsoft.com/office/officeart/2005/8/layout/list1"/>
    <dgm:cxn modelId="{76A44CD0-D873-4DAE-89DB-585A6A27D7F3}" type="presParOf" srcId="{26B05301-5D49-4F1A-9518-81B0ABF2CF59}" destId="{7EDEF638-949C-4F2F-9829-5BE5468375EE}" srcOrd="5" destOrd="0" presId="urn:microsoft.com/office/officeart/2005/8/layout/list1"/>
    <dgm:cxn modelId="{1989EA17-73EE-475D-93DC-4F57D5D002D6}" type="presParOf" srcId="{26B05301-5D49-4F1A-9518-81B0ABF2CF59}" destId="{B1D6F258-1816-4783-9901-5147B2B7A95A}" srcOrd="6" destOrd="0" presId="urn:microsoft.com/office/officeart/2005/8/layout/list1"/>
    <dgm:cxn modelId="{597C9DE1-023F-490A-8354-3FD8FFCBDE5D}" type="presParOf" srcId="{26B05301-5D49-4F1A-9518-81B0ABF2CF59}" destId="{1FE0D5D1-7F19-4313-9D42-4037A6B953BB}" srcOrd="7" destOrd="0" presId="urn:microsoft.com/office/officeart/2005/8/layout/list1"/>
    <dgm:cxn modelId="{1B7D8A9E-4F9D-4BA7-850D-7D16BB61331B}" type="presParOf" srcId="{26B05301-5D49-4F1A-9518-81B0ABF2CF59}" destId="{953B41BD-D930-4EDE-8BAB-04A65F8BAF70}" srcOrd="8" destOrd="0" presId="urn:microsoft.com/office/officeart/2005/8/layout/list1"/>
    <dgm:cxn modelId="{FF7F66E1-FFC6-4057-B4F9-E343D0A085D6}" type="presParOf" srcId="{953B41BD-D930-4EDE-8BAB-04A65F8BAF70}" destId="{1E308032-3718-4A38-A283-D6B7CE2CB51C}" srcOrd="0" destOrd="0" presId="urn:microsoft.com/office/officeart/2005/8/layout/list1"/>
    <dgm:cxn modelId="{9813C18D-2FAE-453D-9D0C-384F2D4FE6E2}" type="presParOf" srcId="{953B41BD-D930-4EDE-8BAB-04A65F8BAF70}" destId="{C1E286C9-423C-4ED5-8C58-CBEE03BEBBE6}" srcOrd="1" destOrd="0" presId="urn:microsoft.com/office/officeart/2005/8/layout/list1"/>
    <dgm:cxn modelId="{AFC81525-66BD-4D32-AD1D-E2B21F49800A}" type="presParOf" srcId="{26B05301-5D49-4F1A-9518-81B0ABF2CF59}" destId="{FEF8FB7E-9910-4F2D-B6F1-451663E6F652}" srcOrd="9" destOrd="0" presId="urn:microsoft.com/office/officeart/2005/8/layout/list1"/>
    <dgm:cxn modelId="{024C1099-5937-4280-AC91-3C62B79C61EA}" type="presParOf" srcId="{26B05301-5D49-4F1A-9518-81B0ABF2CF59}" destId="{C73D1385-F919-4CE5-817B-90CD5E857EEC}" srcOrd="10" destOrd="0" presId="urn:microsoft.com/office/officeart/2005/8/layout/list1"/>
    <dgm:cxn modelId="{A464A3E7-BBEE-4C7F-94ED-9DDC7A78F88C}" type="presParOf" srcId="{26B05301-5D49-4F1A-9518-81B0ABF2CF59}" destId="{2B053F02-DF74-4A99-B672-9A2954C6DC85}" srcOrd="11" destOrd="0" presId="urn:microsoft.com/office/officeart/2005/8/layout/list1"/>
    <dgm:cxn modelId="{C483F0A6-58FD-40D6-AE8A-1B3BD3BDCB2B}" type="presParOf" srcId="{26B05301-5D49-4F1A-9518-81B0ABF2CF59}" destId="{2193BF18-D664-479A-B861-9059B7925F88}" srcOrd="12" destOrd="0" presId="urn:microsoft.com/office/officeart/2005/8/layout/list1"/>
    <dgm:cxn modelId="{E0C1E0A1-2561-46A1-B416-9A287F22B168}" type="presParOf" srcId="{2193BF18-D664-479A-B861-9059B7925F88}" destId="{EBA67363-9787-4379-8F6B-6052E4E68137}" srcOrd="0" destOrd="0" presId="urn:microsoft.com/office/officeart/2005/8/layout/list1"/>
    <dgm:cxn modelId="{41F3C891-E162-45A8-8755-7E97C853DE52}" type="presParOf" srcId="{2193BF18-D664-479A-B861-9059B7925F88}" destId="{82DD450B-D478-4DB2-960F-DAD034404CA4}" srcOrd="1" destOrd="0" presId="urn:microsoft.com/office/officeart/2005/8/layout/list1"/>
    <dgm:cxn modelId="{805051E0-FAAD-4250-99E3-3757B7868E75}" type="presParOf" srcId="{26B05301-5D49-4F1A-9518-81B0ABF2CF59}" destId="{77BFA496-099B-4504-9755-1F95CD81CA79}" srcOrd="13" destOrd="0" presId="urn:microsoft.com/office/officeart/2005/8/layout/list1"/>
    <dgm:cxn modelId="{1210DF30-A181-4112-BEFD-84411EDF494F}" type="presParOf" srcId="{26B05301-5D49-4F1A-9518-81B0ABF2CF59}" destId="{4C16EA06-7EF7-4F95-B266-0566C419F0A5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C0E5C3-07FC-435D-9C04-70EAF8BAD93E}">
      <dsp:nvSpPr>
        <dsp:cNvPr id="0" name=""/>
        <dsp:cNvSpPr/>
      </dsp:nvSpPr>
      <dsp:spPr>
        <a:xfrm>
          <a:off x="0" y="384029"/>
          <a:ext cx="8732797" cy="148209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9801" tIns="624840" rIns="1049801" bIns="21336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TW" altLang="en-US" sz="3000" kern="1200" dirty="0">
              <a:latin typeface="+mj-ea"/>
              <a:ea typeface="+mj-ea"/>
            </a:rPr>
            <a:t>分成六個難度</a:t>
          </a:r>
        </a:p>
      </dsp:txBody>
      <dsp:txXfrm>
        <a:off x="0" y="384029"/>
        <a:ext cx="8732797" cy="1482093"/>
      </dsp:txXfrm>
    </dsp:sp>
    <dsp:sp modelId="{129A06D8-36C7-4572-8D3A-79FCA43AD0CE}">
      <dsp:nvSpPr>
        <dsp:cNvPr id="0" name=""/>
        <dsp:cNvSpPr/>
      </dsp:nvSpPr>
      <dsp:spPr>
        <a:xfrm>
          <a:off x="499429" y="0"/>
          <a:ext cx="6145624" cy="94449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7887" tIns="0" rIns="357887" bIns="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900" kern="1200" dirty="0">
              <a:solidFill>
                <a:srgbClr val="000000"/>
              </a:solidFill>
              <a:latin typeface="+mj-ea"/>
              <a:ea typeface="+mj-ea"/>
              <a:cs typeface="+mn-cs"/>
            </a:rPr>
            <a:t>分類題庫</a:t>
          </a:r>
        </a:p>
      </dsp:txBody>
      <dsp:txXfrm>
        <a:off x="545536" y="46107"/>
        <a:ext cx="6053410" cy="852283"/>
      </dsp:txXfrm>
    </dsp:sp>
    <dsp:sp modelId="{B1D6F258-1816-4783-9901-5147B2B7A95A}">
      <dsp:nvSpPr>
        <dsp:cNvPr id="0" name=""/>
        <dsp:cNvSpPr/>
      </dsp:nvSpPr>
      <dsp:spPr>
        <a:xfrm>
          <a:off x="49777" y="2376111"/>
          <a:ext cx="8680179" cy="153884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9801" tIns="624840" rIns="1049801" bIns="21336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TW" altLang="en-US" sz="3000" kern="1200" dirty="0">
              <a:latin typeface="+mj-ea"/>
              <a:ea typeface="+mj-ea"/>
            </a:rPr>
            <a:t>利用流程圖確定開發程式的底層架構</a:t>
          </a:r>
        </a:p>
      </dsp:txBody>
      <dsp:txXfrm>
        <a:off x="49777" y="2376111"/>
        <a:ext cx="8680179" cy="1538848"/>
      </dsp:txXfrm>
    </dsp:sp>
    <dsp:sp modelId="{66851F6E-C52F-40F9-80DE-AF1AA60F1965}">
      <dsp:nvSpPr>
        <dsp:cNvPr id="0" name=""/>
        <dsp:cNvSpPr/>
      </dsp:nvSpPr>
      <dsp:spPr>
        <a:xfrm>
          <a:off x="415910" y="2076457"/>
          <a:ext cx="6145624" cy="94449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7887" tIns="0" rIns="357887" bIns="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3000" kern="1200" dirty="0">
              <a:solidFill>
                <a:schemeClr val="tx1"/>
              </a:solidFill>
              <a:latin typeface="+mj-ea"/>
              <a:ea typeface="+mj-ea"/>
            </a:rPr>
            <a:t>撰寫電腦化適性測驗</a:t>
          </a:r>
        </a:p>
      </dsp:txBody>
      <dsp:txXfrm>
        <a:off x="462017" y="2122564"/>
        <a:ext cx="6053410" cy="852283"/>
      </dsp:txXfrm>
    </dsp:sp>
    <dsp:sp modelId="{C73D1385-F919-4CE5-817B-90CD5E857EEC}">
      <dsp:nvSpPr>
        <dsp:cNvPr id="0" name=""/>
        <dsp:cNvSpPr/>
      </dsp:nvSpPr>
      <dsp:spPr>
        <a:xfrm>
          <a:off x="49777" y="4475696"/>
          <a:ext cx="8694517" cy="142336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9801" tIns="624840" rIns="1049801" bIns="21336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TW" altLang="en-US" sz="3000" kern="1200" dirty="0">
              <a:latin typeface="+mj-ea"/>
              <a:ea typeface="+mj-ea"/>
            </a:rPr>
            <a:t>加入調整題目難度的算法</a:t>
          </a:r>
        </a:p>
      </dsp:txBody>
      <dsp:txXfrm>
        <a:off x="49777" y="4475696"/>
        <a:ext cx="8694517" cy="1423366"/>
      </dsp:txXfrm>
    </dsp:sp>
    <dsp:sp modelId="{C1E286C9-423C-4ED5-8C58-CBEE03BEBBE6}">
      <dsp:nvSpPr>
        <dsp:cNvPr id="0" name=""/>
        <dsp:cNvSpPr/>
      </dsp:nvSpPr>
      <dsp:spPr>
        <a:xfrm>
          <a:off x="457747" y="4176042"/>
          <a:ext cx="6145624" cy="94449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7887" tIns="0" rIns="357887" bIns="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900" kern="1200" dirty="0">
              <a:solidFill>
                <a:srgbClr val="000000"/>
              </a:solidFill>
              <a:latin typeface="+mj-ea"/>
              <a:ea typeface="+mj-ea"/>
              <a:cs typeface="+mn-cs"/>
            </a:rPr>
            <a:t>更改程式</a:t>
          </a:r>
        </a:p>
      </dsp:txBody>
      <dsp:txXfrm>
        <a:off x="503854" y="4222149"/>
        <a:ext cx="6053410" cy="852283"/>
      </dsp:txXfrm>
    </dsp:sp>
    <dsp:sp modelId="{4C16EA06-7EF7-4F95-B266-0566C419F0A5}">
      <dsp:nvSpPr>
        <dsp:cNvPr id="0" name=""/>
        <dsp:cNvSpPr/>
      </dsp:nvSpPr>
      <dsp:spPr>
        <a:xfrm>
          <a:off x="49777" y="6459798"/>
          <a:ext cx="8686672" cy="140058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9801" tIns="624840" rIns="1049801" bIns="21336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TW" altLang="en-US" sz="3000" kern="1200" dirty="0">
              <a:latin typeface="+mj-ea"/>
              <a:ea typeface="+mj-ea"/>
            </a:rPr>
            <a:t>利用</a:t>
          </a:r>
          <a:r>
            <a:rPr lang="en-US" altLang="zh-TW" sz="3000" kern="12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rPr>
            <a:t>Python</a:t>
          </a:r>
          <a:r>
            <a:rPr lang="zh-TW" altLang="en-US" sz="3000" kern="1200" dirty="0">
              <a:latin typeface="+mj-ea"/>
              <a:ea typeface="+mj-ea"/>
            </a:rPr>
            <a:t>製作答題機器人模擬反應</a:t>
          </a:r>
        </a:p>
      </dsp:txBody>
      <dsp:txXfrm>
        <a:off x="49777" y="6459798"/>
        <a:ext cx="8686672" cy="1400583"/>
      </dsp:txXfrm>
    </dsp:sp>
    <dsp:sp modelId="{82DD450B-D478-4DB2-960F-DAD034404CA4}">
      <dsp:nvSpPr>
        <dsp:cNvPr id="0" name=""/>
        <dsp:cNvSpPr/>
      </dsp:nvSpPr>
      <dsp:spPr>
        <a:xfrm>
          <a:off x="457747" y="6160147"/>
          <a:ext cx="6145624" cy="94449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7887" tIns="0" rIns="357887" bIns="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900" kern="1200" dirty="0">
              <a:solidFill>
                <a:srgbClr val="000000"/>
              </a:solidFill>
              <a:latin typeface="+mj-ea"/>
              <a:ea typeface="+mj-ea"/>
              <a:cs typeface="+mn-cs"/>
            </a:rPr>
            <a:t>製作答題機器人模擬反應</a:t>
          </a:r>
        </a:p>
      </dsp:txBody>
      <dsp:txXfrm>
        <a:off x="503854" y="6206254"/>
        <a:ext cx="6053410" cy="8522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6C8D80B-4A1B-038E-6FCD-0F6191F619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25765" y="7070727"/>
            <a:ext cx="17551400" cy="1504156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04C5A7A-181D-E5D3-627E-690D2C626E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25765" y="22693313"/>
            <a:ext cx="17551400" cy="104314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217DC12-507A-2CB6-EDD7-17DBB572E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EFAB972-4F60-5EE1-28C8-50469B508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0096B63-0613-3402-D079-368C0C48A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A30BFD-7AE7-41E6-BB95-1145A31B1F16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36887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F0153DF-479B-5906-60C1-F0924BDB4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8F1DB10-EDAB-F1FC-ACBB-C23CB744F2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A31E7E2-16F4-83DB-E737-46B495818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6A2ADFC-0086-B69D-ED37-B16A6005E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34EA866-8ACE-DA1E-87DA-5372F74D4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244086-A8D4-4B28-B8B1-E6F8E90D4F85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55160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1B7A0ACE-D4C2-610B-B5DC-BADEC81018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6968788" y="1730377"/>
            <a:ext cx="5264150" cy="368649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3E69005-8BE5-123B-44E0-4F2DC691BC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71577" y="1730377"/>
            <a:ext cx="15644813" cy="368649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A37741D-BFD8-7B96-9E9F-E5097A2E1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2486327-299F-8F6F-4957-B0C0C04F4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B3BBC2D-6FFC-80F4-5717-89EB0F968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4F82F5-4CB7-4E4A-8435-119D4EE3B507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12423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F2805CB-D3FE-88CB-2BAB-E3546D603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5AC3346-FA04-1B42-0C26-B864700568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3ACECC7-80CB-DC26-2D9D-83D164A95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E1820E7-EBCF-A9A1-E7A5-0063A0885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2A5AF6A-20B1-FC8E-DC31-682AB0E6C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410491-EA73-46C2-8EA0-171DF977D01C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79717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333FED-3FC8-C940-1EAC-9926EB5FB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7027" y="10771188"/>
            <a:ext cx="20185063" cy="1797208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3D26119-E8E0-ADF0-364D-E3A01B79E4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7027" y="28913140"/>
            <a:ext cx="20185063" cy="9451975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33CFBCB-CD7E-2941-C688-9BAEE31B0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C195040-778B-BEFE-1D88-B23F4DE0B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0891E8A-EBCE-E775-32C0-F16345B06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15D896-8190-40F9-8759-4791E37F27C0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47232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9B8189-45DA-6789-D7F0-386485E1A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2261D33-151A-D28A-11A7-69838685D7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71575" y="10080627"/>
            <a:ext cx="10453688" cy="2851467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AFDED58-7A7A-27E2-2835-13C53B7CC3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777665" y="10080627"/>
            <a:ext cx="10455275" cy="2851467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54E1065-309C-00E0-AE68-C9F069D1B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B102815-6DD9-57AE-EC14-6C9F4370D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BD3E0C6-2F89-77FE-6496-3D9FD8BBA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600A83-354D-43B3-8548-829C11B79954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54525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7897778-56FE-97F3-5838-88F28D332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1313" y="2300288"/>
            <a:ext cx="20185062" cy="835183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2687B08-1F34-47A3-AE64-E14BE872E9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11315" y="10591800"/>
            <a:ext cx="9901237" cy="51895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3E1B69C-CD7C-6247-DD5E-75DAEC468E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11315" y="15781340"/>
            <a:ext cx="9901237" cy="2321401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84A0ED95-E16F-4A33-094C-020A3D29E2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1847513" y="10591800"/>
            <a:ext cx="9948862" cy="51895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95C9975C-3D5A-7A28-81C7-53E3702805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1847513" y="15781340"/>
            <a:ext cx="9948862" cy="2321401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079B47EF-DB5C-0534-D7BE-7EC14A996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497F64FA-556A-7C13-457A-68A95E7A8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5D2F950A-8F9F-9829-8603-B80A6517B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A1FCE2-787C-4353-BC6C-21CADF0F8E72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126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060ED1B-74E4-6554-9A37-C73FE9BE1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C42FA333-3C72-6DB1-2D1D-1E3E45195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32D9975C-F3E8-CC36-D3FE-B94CE9AE8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E53D4C7-0E12-671C-5F75-B158CA13E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0062A4-F9EF-4699-B8F3-F72932DD5589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51147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0AA12DF3-CC07-4D05-56EF-B7560D5E0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43AA847E-F806-6A8F-DC3A-B92B943CB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284058E-6D01-71F4-A89D-CA1F32A40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0BF630-2AB3-46D5-B041-F60F11685A7E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61163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42D4D89-F955-5C0C-0E8B-93EF2A360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1313" y="2879727"/>
            <a:ext cx="7548562" cy="1008221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A4E67E6-8579-B8CF-1675-962DD7A9C3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48863" y="6221415"/>
            <a:ext cx="11847512" cy="307038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3626A62-CD00-932D-3F75-FE1676C9E1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11313" y="12961938"/>
            <a:ext cx="7548562" cy="24012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EF8F67A-13B1-C8E6-3029-228BE23C5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CED728A-9AB6-E20A-DBDB-56F666162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9D45B85-D9FC-57DD-3405-E400066CA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3D8AE6-8FF2-48AD-B4DA-E98DDBBFD8D0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55826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F81F246-ABCC-1A80-778C-D8F3F2046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1313" y="2879727"/>
            <a:ext cx="7548562" cy="1008221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85B59ED4-391C-304F-4A40-34EC572FF0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9948863" y="6221415"/>
            <a:ext cx="11847512" cy="3070383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C86807B-4E3E-039E-9764-04ED328D8F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11313" y="12961938"/>
            <a:ext cx="7548562" cy="24012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FAFF80C-FEB1-36D3-9649-3EC08289F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27AF768-7BEE-F852-5F07-3B5B4D88D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119B12F-45A6-B760-6526-D11D93386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E0F871-C56E-49B8-B055-F8A2DC2FD836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79200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FFFAECCD-2753-F16D-62EE-4D7312DF08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171575" y="1730375"/>
            <a:ext cx="21061363" cy="7200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01193" tIns="200597" rIns="401193" bIns="20059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930EF7A0-341E-8822-3DB5-312542738D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171575" y="10080627"/>
            <a:ext cx="21061363" cy="28514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01193" tIns="200597" rIns="401193" bIns="20059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B3D15A9C-7175-6903-1F7F-40AC36EEE284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71577" y="39344600"/>
            <a:ext cx="5459413" cy="300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01193" tIns="200597" rIns="401193" bIns="200597" numCol="1" anchor="t" anchorCtr="0" compatLnSpc="1">
            <a:prstTxWarp prst="textNoShape">
              <a:avLst/>
            </a:prstTxWarp>
          </a:bodyPr>
          <a:lstStyle>
            <a:lvl1pPr defTabSz="4011613">
              <a:defRPr sz="6100"/>
            </a:lvl1pPr>
          </a:lstStyle>
          <a:p>
            <a:endParaRPr lang="en-US" altLang="zh-TW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28984697-F348-6350-FBEA-8DA64647948A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996240" y="39344600"/>
            <a:ext cx="7410450" cy="300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01193" tIns="200597" rIns="401193" bIns="200597" numCol="1" anchor="t" anchorCtr="0" compatLnSpc="1">
            <a:prstTxWarp prst="textNoShape">
              <a:avLst/>
            </a:prstTxWarp>
          </a:bodyPr>
          <a:lstStyle>
            <a:lvl1pPr algn="ctr" defTabSz="4011613">
              <a:defRPr sz="6100"/>
            </a:lvl1pPr>
          </a:lstStyle>
          <a:p>
            <a:endParaRPr lang="en-US" altLang="zh-TW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4381CE3C-9751-51B7-2BF5-BD03FA61F6C9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6773525" y="39344600"/>
            <a:ext cx="5459413" cy="300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01193" tIns="200597" rIns="401193" bIns="200597" numCol="1" anchor="t" anchorCtr="0" compatLnSpc="1">
            <a:prstTxWarp prst="textNoShape">
              <a:avLst/>
            </a:prstTxWarp>
          </a:bodyPr>
          <a:lstStyle>
            <a:lvl1pPr algn="r" defTabSz="4011613">
              <a:defRPr sz="6100"/>
            </a:lvl1pPr>
          </a:lstStyle>
          <a:p>
            <a:fld id="{250CD55E-762A-497B-8097-27E6E54958C0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011613" rtl="0" fontAlgn="base">
        <a:spcBef>
          <a:spcPct val="0"/>
        </a:spcBef>
        <a:spcAft>
          <a:spcPct val="0"/>
        </a:spcAft>
        <a:defRPr kumimoji="1" sz="193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defTabSz="4011613" rtl="0" fontAlgn="base">
        <a:spcBef>
          <a:spcPct val="0"/>
        </a:spcBef>
        <a:spcAft>
          <a:spcPct val="0"/>
        </a:spcAft>
        <a:defRPr kumimoji="1" sz="19300">
          <a:solidFill>
            <a:schemeClr val="tx2"/>
          </a:solidFill>
          <a:latin typeface="Arial" panose="020B0604020202020204" pitchFamily="34" charset="0"/>
          <a:ea typeface="新細明體" panose="02020500000000000000" pitchFamily="18" charset="-120"/>
        </a:defRPr>
      </a:lvl2pPr>
      <a:lvl3pPr algn="ctr" defTabSz="4011613" rtl="0" fontAlgn="base">
        <a:spcBef>
          <a:spcPct val="0"/>
        </a:spcBef>
        <a:spcAft>
          <a:spcPct val="0"/>
        </a:spcAft>
        <a:defRPr kumimoji="1" sz="19300">
          <a:solidFill>
            <a:schemeClr val="tx2"/>
          </a:solidFill>
          <a:latin typeface="Arial" panose="020B0604020202020204" pitchFamily="34" charset="0"/>
          <a:ea typeface="新細明體" panose="02020500000000000000" pitchFamily="18" charset="-120"/>
        </a:defRPr>
      </a:lvl3pPr>
      <a:lvl4pPr algn="ctr" defTabSz="4011613" rtl="0" fontAlgn="base">
        <a:spcBef>
          <a:spcPct val="0"/>
        </a:spcBef>
        <a:spcAft>
          <a:spcPct val="0"/>
        </a:spcAft>
        <a:defRPr kumimoji="1" sz="19300">
          <a:solidFill>
            <a:schemeClr val="tx2"/>
          </a:solidFill>
          <a:latin typeface="Arial" panose="020B0604020202020204" pitchFamily="34" charset="0"/>
          <a:ea typeface="新細明體" panose="02020500000000000000" pitchFamily="18" charset="-120"/>
        </a:defRPr>
      </a:lvl4pPr>
      <a:lvl5pPr algn="ctr" defTabSz="4011613" rtl="0" fontAlgn="base">
        <a:spcBef>
          <a:spcPct val="0"/>
        </a:spcBef>
        <a:spcAft>
          <a:spcPct val="0"/>
        </a:spcAft>
        <a:defRPr kumimoji="1" sz="19300">
          <a:solidFill>
            <a:schemeClr val="tx2"/>
          </a:solidFill>
          <a:latin typeface="Arial" panose="020B0604020202020204" pitchFamily="34" charset="0"/>
          <a:ea typeface="新細明體" panose="02020500000000000000" pitchFamily="18" charset="-120"/>
        </a:defRPr>
      </a:lvl5pPr>
      <a:lvl6pPr marL="457200" algn="ctr" defTabSz="4011613" rtl="0" fontAlgn="base">
        <a:spcBef>
          <a:spcPct val="0"/>
        </a:spcBef>
        <a:spcAft>
          <a:spcPct val="0"/>
        </a:spcAft>
        <a:defRPr kumimoji="1" sz="19300">
          <a:solidFill>
            <a:schemeClr val="tx2"/>
          </a:solidFill>
          <a:latin typeface="Arial" panose="020B0604020202020204" pitchFamily="34" charset="0"/>
          <a:ea typeface="新細明體" panose="02020500000000000000" pitchFamily="18" charset="-120"/>
        </a:defRPr>
      </a:lvl6pPr>
      <a:lvl7pPr marL="914400" algn="ctr" defTabSz="4011613" rtl="0" fontAlgn="base">
        <a:spcBef>
          <a:spcPct val="0"/>
        </a:spcBef>
        <a:spcAft>
          <a:spcPct val="0"/>
        </a:spcAft>
        <a:defRPr kumimoji="1" sz="19300">
          <a:solidFill>
            <a:schemeClr val="tx2"/>
          </a:solidFill>
          <a:latin typeface="Arial" panose="020B0604020202020204" pitchFamily="34" charset="0"/>
          <a:ea typeface="新細明體" panose="02020500000000000000" pitchFamily="18" charset="-120"/>
        </a:defRPr>
      </a:lvl7pPr>
      <a:lvl8pPr marL="1371600" algn="ctr" defTabSz="4011613" rtl="0" fontAlgn="base">
        <a:spcBef>
          <a:spcPct val="0"/>
        </a:spcBef>
        <a:spcAft>
          <a:spcPct val="0"/>
        </a:spcAft>
        <a:defRPr kumimoji="1" sz="19300">
          <a:solidFill>
            <a:schemeClr val="tx2"/>
          </a:solidFill>
          <a:latin typeface="Arial" panose="020B0604020202020204" pitchFamily="34" charset="0"/>
          <a:ea typeface="新細明體" panose="02020500000000000000" pitchFamily="18" charset="-120"/>
        </a:defRPr>
      </a:lvl8pPr>
      <a:lvl9pPr marL="1828800" algn="ctr" defTabSz="4011613" rtl="0" fontAlgn="base">
        <a:spcBef>
          <a:spcPct val="0"/>
        </a:spcBef>
        <a:spcAft>
          <a:spcPct val="0"/>
        </a:spcAft>
        <a:defRPr kumimoji="1" sz="19300">
          <a:solidFill>
            <a:schemeClr val="tx2"/>
          </a:solidFill>
          <a:latin typeface="Arial" panose="020B0604020202020204" pitchFamily="34" charset="0"/>
          <a:ea typeface="新細明體" panose="02020500000000000000" pitchFamily="18" charset="-120"/>
        </a:defRPr>
      </a:lvl9pPr>
    </p:titleStyle>
    <p:bodyStyle>
      <a:lvl1pPr marL="1504950" indent="-1504950" algn="l" defTabSz="4011613" rtl="0" fontAlgn="base">
        <a:spcBef>
          <a:spcPct val="20000"/>
        </a:spcBef>
        <a:spcAft>
          <a:spcPct val="0"/>
        </a:spcAft>
        <a:buChar char="•"/>
        <a:defRPr kumimoji="1" sz="14000" kern="1200">
          <a:solidFill>
            <a:schemeClr val="tx1"/>
          </a:solidFill>
          <a:latin typeface="+mn-lt"/>
          <a:ea typeface="+mn-ea"/>
          <a:cs typeface="+mn-cs"/>
        </a:defRPr>
      </a:lvl1pPr>
      <a:lvl2pPr marL="3259138" indent="-1252538" algn="l" defTabSz="4011613" rtl="0" fontAlgn="base">
        <a:spcBef>
          <a:spcPct val="20000"/>
        </a:spcBef>
        <a:spcAft>
          <a:spcPct val="0"/>
        </a:spcAft>
        <a:buChar char="–"/>
        <a:defRPr kumimoji="1" sz="12300" kern="1200">
          <a:solidFill>
            <a:schemeClr val="tx1"/>
          </a:solidFill>
          <a:latin typeface="+mn-lt"/>
          <a:ea typeface="+mn-ea"/>
          <a:cs typeface="+mn-cs"/>
        </a:defRPr>
      </a:lvl2pPr>
      <a:lvl3pPr marL="5014913" indent="-1003300" algn="l" defTabSz="4011613" rtl="0" fontAlgn="base">
        <a:spcBef>
          <a:spcPct val="20000"/>
        </a:spcBef>
        <a:spcAft>
          <a:spcPct val="0"/>
        </a:spcAft>
        <a:buChar char="•"/>
        <a:defRPr kumimoji="1" sz="10500" kern="1200">
          <a:solidFill>
            <a:schemeClr val="tx1"/>
          </a:solidFill>
          <a:latin typeface="+mn-lt"/>
          <a:ea typeface="+mn-ea"/>
          <a:cs typeface="+mn-cs"/>
        </a:defRPr>
      </a:lvl3pPr>
      <a:lvl4pPr marL="7021513" indent="-1003300" algn="l" defTabSz="4011613" rtl="0" fontAlgn="base">
        <a:spcBef>
          <a:spcPct val="20000"/>
        </a:spcBef>
        <a:spcAft>
          <a:spcPct val="0"/>
        </a:spcAft>
        <a:buChar char="–"/>
        <a:defRPr kumimoji="1" sz="8800" kern="1200">
          <a:solidFill>
            <a:schemeClr val="tx1"/>
          </a:solidFill>
          <a:latin typeface="+mn-lt"/>
          <a:ea typeface="+mn-ea"/>
          <a:cs typeface="+mn-cs"/>
        </a:defRPr>
      </a:lvl4pPr>
      <a:lvl5pPr marL="9026525" indent="-1003300" algn="l" defTabSz="4011613" rtl="0" fontAlgn="base">
        <a:spcBef>
          <a:spcPct val="20000"/>
        </a:spcBef>
        <a:spcAft>
          <a:spcPct val="0"/>
        </a:spcAft>
        <a:buChar char="»"/>
        <a:defRPr kumimoji="1" sz="8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image" Target="../media/image2.png"/><Relationship Id="rId7" Type="http://schemas.openxmlformats.org/officeDocument/2006/relationships/diagramLayout" Target="../diagrams/layou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diagramData" Target="../diagrams/data1.xml"/><Relationship Id="rId5" Type="http://schemas.openxmlformats.org/officeDocument/2006/relationships/image" Target="../media/image4.png"/><Relationship Id="rId10" Type="http://schemas.microsoft.com/office/2007/relationships/diagramDrawing" Target="../diagrams/drawing1.xml"/><Relationship Id="rId4" Type="http://schemas.openxmlformats.org/officeDocument/2006/relationships/image" Target="../media/image3.emf"/><Relationship Id="rId9" Type="http://schemas.openxmlformats.org/officeDocument/2006/relationships/diagramColors" Target="../diagrams/colors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E11479-B8E3-13F8-E077-5B61CA064E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139A28FE-F0EE-927D-E14B-E4E891834DBF}"/>
              </a:ext>
            </a:extLst>
          </p:cNvPr>
          <p:cNvSpPr/>
          <p:nvPr/>
        </p:nvSpPr>
        <p:spPr bwMode="auto">
          <a:xfrm>
            <a:off x="3196" y="648372"/>
            <a:ext cx="23402925" cy="122413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4011613"/>
            <a:endParaRPr lang="zh-TW" altLang="en-US" sz="7900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BA300D9C-FE3A-2249-C582-13A44993C34D}"/>
              </a:ext>
            </a:extLst>
          </p:cNvPr>
          <p:cNvSpPr txBox="1"/>
          <p:nvPr/>
        </p:nvSpPr>
        <p:spPr>
          <a:xfrm>
            <a:off x="-6392" y="504356"/>
            <a:ext cx="23406121" cy="11912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TW" altLang="en-US" sz="5400" b="1" dirty="0"/>
              <a:t>研究動機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0CB91E8-6253-3DE2-6125-F53052AAFF06}"/>
              </a:ext>
            </a:extLst>
          </p:cNvPr>
          <p:cNvSpPr/>
          <p:nvPr/>
        </p:nvSpPr>
        <p:spPr bwMode="auto">
          <a:xfrm>
            <a:off x="3196" y="5832948"/>
            <a:ext cx="23402925" cy="122413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4011613"/>
            <a:endParaRPr lang="zh-TW" altLang="en-US" sz="7900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409DBB09-08F5-8AAE-4103-EF16951D308A}"/>
              </a:ext>
            </a:extLst>
          </p:cNvPr>
          <p:cNvSpPr txBox="1"/>
          <p:nvPr/>
        </p:nvSpPr>
        <p:spPr>
          <a:xfrm>
            <a:off x="-6392" y="5688932"/>
            <a:ext cx="23406121" cy="11912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TW" altLang="en-US" sz="5400" b="1" dirty="0"/>
              <a:t>研究目的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AC88A9CE-94BC-A312-50BD-5E7803456F83}"/>
              </a:ext>
            </a:extLst>
          </p:cNvPr>
          <p:cNvSpPr txBox="1"/>
          <p:nvPr/>
        </p:nvSpPr>
        <p:spPr>
          <a:xfrm>
            <a:off x="324198" y="2304556"/>
            <a:ext cx="22538504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600" dirty="0"/>
              <a:t>	</a:t>
            </a:r>
            <a:r>
              <a:rPr lang="zh-TW" altLang="en-US" sz="4600" dirty="0"/>
              <a:t>台灣城鄉教育資源不均的問題一直存在，偏遠地區的學童往往缺乏良好的學習機會。現今的電腦化適性測驗的試題參數可能過時，影響測驗效度。為了改善這一現況，本研究旨在探討如何利改良電腦化適性測驗</a:t>
            </a:r>
            <a:r>
              <a:rPr lang="zh-TW" altLang="en-US" sz="46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（</a:t>
            </a:r>
            <a:r>
              <a:rPr lang="en-US" altLang="zh-TW" sz="46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Computerized Adaptive Testing, CAT</a:t>
            </a:r>
            <a:r>
              <a:rPr lang="zh-TW" altLang="en-US" sz="46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）</a:t>
            </a:r>
            <a:r>
              <a:rPr lang="zh-TW" altLang="en-US" sz="4600" dirty="0"/>
              <a:t>來提升偏遠地區學童的英語學習成效。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D11CA26D-3403-DFCC-6337-F7912047071E}"/>
              </a:ext>
            </a:extLst>
          </p:cNvPr>
          <p:cNvSpPr txBox="1"/>
          <p:nvPr/>
        </p:nvSpPr>
        <p:spPr>
          <a:xfrm>
            <a:off x="324198" y="7397670"/>
            <a:ext cx="28483815" cy="22159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371600" indent="-1371600">
              <a:buFont typeface="+mj-lt"/>
              <a:buAutoNum type="arabicPeriod"/>
            </a:pPr>
            <a:r>
              <a:rPr lang="zh-TW" altLang="en-US" sz="4600" dirty="0"/>
              <a:t>填補現有電腦化適性測驗在考生母群變化方面的缺口。</a:t>
            </a:r>
          </a:p>
          <a:p>
            <a:pPr marL="1371600" indent="-1371600">
              <a:buFont typeface="+mj-lt"/>
              <a:buAutoNum type="arabicPeriod"/>
            </a:pPr>
            <a:r>
              <a:rPr lang="zh-TW" altLang="en-US" sz="4600" dirty="0"/>
              <a:t>提供個人化學習體驗與即時回饋。</a:t>
            </a:r>
          </a:p>
          <a:p>
            <a:pPr marL="1371600" indent="-1371600">
              <a:buFont typeface="+mj-lt"/>
              <a:buAutoNum type="arabicPeriod"/>
            </a:pPr>
            <a:r>
              <a:rPr lang="zh-TW" altLang="en-US" sz="4600" dirty="0"/>
              <a:t>讓電腦化適性測驗能自動調整題目難度。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0E6157AD-1ACA-94C1-1812-27E910D4DBCC}"/>
              </a:ext>
            </a:extLst>
          </p:cNvPr>
          <p:cNvSpPr/>
          <p:nvPr/>
        </p:nvSpPr>
        <p:spPr bwMode="auto">
          <a:xfrm>
            <a:off x="-26254" y="10081420"/>
            <a:ext cx="23402925" cy="122413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4011613"/>
            <a:endParaRPr lang="zh-TW" altLang="en-US" sz="7900" dirty="0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8C476A9D-D83C-9876-A0F3-60284D103161}"/>
              </a:ext>
            </a:extLst>
          </p:cNvPr>
          <p:cNvSpPr txBox="1"/>
          <p:nvPr/>
        </p:nvSpPr>
        <p:spPr>
          <a:xfrm>
            <a:off x="-35842" y="9937404"/>
            <a:ext cx="23406121" cy="11912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TW" altLang="en-US" sz="5400" b="1" dirty="0"/>
              <a:t>研究設備與器材</a:t>
            </a:r>
          </a:p>
        </p:txBody>
      </p:sp>
      <p:sp>
        <p:nvSpPr>
          <p:cNvPr id="22" name="矩形: 圓角 21">
            <a:extLst>
              <a:ext uri="{FF2B5EF4-FFF2-40B4-BE49-F238E27FC236}">
                <a16:creationId xmlns:a16="http://schemas.microsoft.com/office/drawing/2014/main" id="{B699278E-25EF-BD35-5056-30DE9DCD33A2}"/>
              </a:ext>
            </a:extLst>
          </p:cNvPr>
          <p:cNvSpPr/>
          <p:nvPr/>
        </p:nvSpPr>
        <p:spPr bwMode="auto">
          <a:xfrm>
            <a:off x="540223" y="11692675"/>
            <a:ext cx="4392487" cy="36004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011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TW" altLang="en-US" sz="4600" dirty="0">
                <a:latin typeface="+mj-ea"/>
                <a:ea typeface="+mj-ea"/>
              </a:rPr>
              <a:t>硬體：</a:t>
            </a:r>
            <a:endParaRPr lang="en-US" altLang="zh-TW" sz="4600" dirty="0">
              <a:latin typeface="+mj-ea"/>
              <a:ea typeface="+mj-ea"/>
            </a:endParaRPr>
          </a:p>
          <a:p>
            <a:pPr marL="0" marR="0" indent="0" algn="l" defTabSz="4011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TW" altLang="en-US" sz="4600" dirty="0">
                <a:latin typeface="+mj-ea"/>
                <a:ea typeface="+mj-ea"/>
              </a:rPr>
              <a:t>筆記型電腦</a:t>
            </a:r>
          </a:p>
        </p:txBody>
      </p:sp>
      <p:sp>
        <p:nvSpPr>
          <p:cNvPr id="23" name="矩形: 圓角 22">
            <a:extLst>
              <a:ext uri="{FF2B5EF4-FFF2-40B4-BE49-F238E27FC236}">
                <a16:creationId xmlns:a16="http://schemas.microsoft.com/office/drawing/2014/main" id="{D1E7D758-2E25-C8D7-F79B-A0FE3D57D996}"/>
              </a:ext>
            </a:extLst>
          </p:cNvPr>
          <p:cNvSpPr/>
          <p:nvPr/>
        </p:nvSpPr>
        <p:spPr bwMode="auto">
          <a:xfrm>
            <a:off x="5237510" y="11672406"/>
            <a:ext cx="17625192" cy="3620669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011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TW" altLang="en-US" sz="4600" dirty="0">
                <a:latin typeface="+mj-ea"/>
                <a:ea typeface="+mj-ea"/>
              </a:rPr>
              <a:t>軟體：</a:t>
            </a:r>
            <a:endParaRPr lang="en-US" altLang="zh-TW" sz="4600" dirty="0">
              <a:latin typeface="+mj-ea"/>
              <a:ea typeface="+mj-ea"/>
            </a:endParaRPr>
          </a:p>
          <a:p>
            <a:pPr defTabSz="4011613"/>
            <a:r>
              <a:rPr lang="zh-TW" altLang="en-US" sz="4600" dirty="0">
                <a:latin typeface="+mj-ea"/>
                <a:ea typeface="+mj-ea"/>
              </a:rPr>
              <a:t>程式語言</a:t>
            </a:r>
            <a:r>
              <a:rPr lang="en-US" altLang="zh-TW" sz="46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Dart(3.8.0)</a:t>
            </a:r>
            <a:r>
              <a:rPr lang="en-US" altLang="zh-TW" sz="4600" dirty="0">
                <a:latin typeface="+mj-ea"/>
                <a:ea typeface="+mj-ea"/>
              </a:rPr>
              <a:t>	</a:t>
            </a:r>
            <a:r>
              <a:rPr lang="zh-TW" altLang="zh-TW" sz="4600" dirty="0">
                <a:effectLst/>
                <a:latin typeface="+mj-ea"/>
                <a:ea typeface="+mj-ea"/>
              </a:rPr>
              <a:t>程式語言</a:t>
            </a:r>
            <a:r>
              <a:rPr lang="en-US" altLang="zh-TW" sz="46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Python</a:t>
            </a:r>
          </a:p>
          <a:p>
            <a:pPr marL="0" marR="0" indent="0" algn="l" defTabSz="4011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46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Flutter</a:t>
            </a:r>
            <a:r>
              <a:rPr lang="zh-TW" altLang="zh-TW" sz="4600" dirty="0">
                <a:latin typeface="+mj-ea"/>
                <a:ea typeface="+mj-ea"/>
              </a:rPr>
              <a:t>框架</a:t>
            </a:r>
            <a:r>
              <a:rPr lang="en-US" altLang="zh-TW" sz="4600" dirty="0">
                <a:latin typeface="+mj-ea"/>
                <a:ea typeface="+mj-ea"/>
              </a:rPr>
              <a:t>		</a:t>
            </a:r>
            <a:r>
              <a:rPr lang="zh-TW" altLang="en-US" sz="4600" dirty="0">
                <a:latin typeface="+mj-ea"/>
                <a:ea typeface="+mj-ea"/>
              </a:rPr>
              <a:t>版本控制系統</a:t>
            </a:r>
            <a:r>
              <a:rPr lang="en-US" altLang="zh-TW" sz="46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Git</a:t>
            </a:r>
          </a:p>
          <a:p>
            <a:pPr marL="0" marR="0" indent="0" algn="l" defTabSz="4011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46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Visual Studio Code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DEA5A347-FA91-261F-6965-D95F5CABE4AB}"/>
              </a:ext>
            </a:extLst>
          </p:cNvPr>
          <p:cNvSpPr/>
          <p:nvPr/>
        </p:nvSpPr>
        <p:spPr bwMode="auto">
          <a:xfrm>
            <a:off x="-26254" y="15941147"/>
            <a:ext cx="23402925" cy="122413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4011613"/>
            <a:endParaRPr lang="zh-TW" altLang="en-US" sz="7900" dirty="0"/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F52CC6F8-BCC0-DA0C-551A-86A8543C80F4}"/>
              </a:ext>
            </a:extLst>
          </p:cNvPr>
          <p:cNvSpPr txBox="1"/>
          <p:nvPr/>
        </p:nvSpPr>
        <p:spPr>
          <a:xfrm>
            <a:off x="122887" y="15792118"/>
            <a:ext cx="23406121" cy="11912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TW" altLang="en-US" sz="5400" b="1" dirty="0"/>
              <a:t>研究過程與方法</a:t>
            </a:r>
          </a:p>
        </p:txBody>
      </p:sp>
      <p:pic>
        <p:nvPicPr>
          <p:cNvPr id="30" name="圖片 29">
            <a:extLst>
              <a:ext uri="{FF2B5EF4-FFF2-40B4-BE49-F238E27FC236}">
                <a16:creationId xmlns:a16="http://schemas.microsoft.com/office/drawing/2014/main" id="{D3F1BBCC-ED31-48E7-B5DA-288622182B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893" b="22167"/>
          <a:stretch/>
        </p:blipFill>
        <p:spPr bwMode="auto">
          <a:xfrm>
            <a:off x="9325198" y="17595069"/>
            <a:ext cx="13833279" cy="247350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1" name="圖片 30" descr="一張含有 文字, 螢幕擷取畫面, 字型, 電子藍 的圖片&#10;&#10;自動產生的描述">
            <a:extLst>
              <a:ext uri="{FF2B5EF4-FFF2-40B4-BE49-F238E27FC236}">
                <a16:creationId xmlns:a16="http://schemas.microsoft.com/office/drawing/2014/main" id="{901AFD40-13B2-2A8A-03FA-9D00D17ABC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8100" y="21054070"/>
            <a:ext cx="14101556" cy="4165505"/>
          </a:xfrm>
          <a:prstGeom prst="rect">
            <a:avLst/>
          </a:prstGeom>
        </p:spPr>
      </p:pic>
      <p:sp>
        <p:nvSpPr>
          <p:cNvPr id="36" name="文字方塊 35">
            <a:extLst>
              <a:ext uri="{FF2B5EF4-FFF2-40B4-BE49-F238E27FC236}">
                <a16:creationId xmlns:a16="http://schemas.microsoft.com/office/drawing/2014/main" id="{5FD8A193-FDD1-0906-E4F0-A5164F44CFCF}"/>
              </a:ext>
            </a:extLst>
          </p:cNvPr>
          <p:cNvSpPr txBox="1"/>
          <p:nvPr/>
        </p:nvSpPr>
        <p:spPr>
          <a:xfrm>
            <a:off x="14512969" y="19847141"/>
            <a:ext cx="11953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/>
              <a:t>研究流程圖</a:t>
            </a:r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FE957193-CB3E-E61A-FD03-3EA003C0072B}"/>
              </a:ext>
            </a:extLst>
          </p:cNvPr>
          <p:cNvSpPr txBox="1"/>
          <p:nvPr/>
        </p:nvSpPr>
        <p:spPr>
          <a:xfrm>
            <a:off x="14022361" y="25219575"/>
            <a:ext cx="11953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/>
              <a:t>測驗程式開發流程圖</a:t>
            </a:r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F906CB7B-BE20-F300-7155-0BEF69A1F3D8}"/>
              </a:ext>
            </a:extLst>
          </p:cNvPr>
          <p:cNvSpPr txBox="1"/>
          <p:nvPr/>
        </p:nvSpPr>
        <p:spPr>
          <a:xfrm>
            <a:off x="540223" y="17449041"/>
            <a:ext cx="8539514" cy="8703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304800" algn="just">
              <a:lnSpc>
                <a:spcPct val="150000"/>
              </a:lnSpc>
            </a:pPr>
            <a:r>
              <a:rPr lang="zh-TW" altLang="en-US" sz="4200" b="1" dirty="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一、</a:t>
            </a:r>
            <a:r>
              <a:rPr lang="zh-TW" altLang="zh-TW" sz="42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Arial" panose="020B0604020202020204" pitchFamily="34" charset="0"/>
              </a:rPr>
              <a:t>需求分析</a:t>
            </a:r>
            <a:r>
              <a:rPr lang="zh-TW" altLang="zh-TW" sz="4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Arial" panose="020B0604020202020204" pitchFamily="34" charset="0"/>
              </a:rPr>
              <a:t>，我們會通過大量的討論及查找資料，確定大致方向</a:t>
            </a:r>
            <a:endParaRPr lang="en-US" altLang="zh-TW" sz="4200" dirty="0">
              <a:solidFill>
                <a:srgbClr val="000000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indent="304800" algn="just">
              <a:lnSpc>
                <a:spcPct val="150000"/>
              </a:lnSpc>
            </a:pPr>
            <a:r>
              <a:rPr lang="zh-TW" altLang="en-US" sz="42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Arial" panose="020B0604020202020204" pitchFamily="34" charset="0"/>
              </a:rPr>
              <a:t>二、</a:t>
            </a:r>
            <a:r>
              <a:rPr lang="zh-TW" altLang="zh-TW" sz="42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Arial" panose="020B0604020202020204" pitchFamily="34" charset="0"/>
              </a:rPr>
              <a:t>設計與開發</a:t>
            </a:r>
            <a:r>
              <a:rPr lang="zh-TW" altLang="zh-TW" sz="4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Arial" panose="020B0604020202020204" pitchFamily="34" charset="0"/>
              </a:rPr>
              <a:t>，我們運用</a:t>
            </a:r>
            <a:r>
              <a:rPr lang="en-US" altLang="zh-TW" sz="4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Arial" panose="020B0604020202020204" pitchFamily="34" charset="0"/>
              </a:rPr>
              <a:t>Flutter</a:t>
            </a:r>
            <a:r>
              <a:rPr lang="zh-TW" altLang="zh-TW" sz="4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Arial" panose="020B0604020202020204" pitchFamily="34" charset="0"/>
              </a:rPr>
              <a:t>製作</a:t>
            </a:r>
            <a:r>
              <a:rPr lang="en-US" altLang="zh-TW" sz="4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Arial" panose="020B0604020202020204" pitchFamily="34" charset="0"/>
              </a:rPr>
              <a:t>APP</a:t>
            </a:r>
            <a:r>
              <a:rPr lang="zh-TW" altLang="zh-TW" sz="4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Arial" panose="020B0604020202020204" pitchFamily="34" charset="0"/>
              </a:rPr>
              <a:t>，包括其中的算法及測驗的架構，同時會開始運用</a:t>
            </a:r>
            <a:r>
              <a:rPr lang="en-US" altLang="zh-TW" sz="4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Arial" panose="020B0604020202020204" pitchFamily="34" charset="0"/>
              </a:rPr>
              <a:t>Python</a:t>
            </a:r>
            <a:r>
              <a:rPr lang="zh-TW" altLang="zh-TW" sz="4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Arial" panose="020B0604020202020204" pitchFamily="34" charset="0"/>
              </a:rPr>
              <a:t>製作答題機器人</a:t>
            </a:r>
            <a:endParaRPr lang="en-US" altLang="zh-TW" sz="4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新細明體" panose="02020500000000000000" pitchFamily="18" charset="-120"/>
              <a:cs typeface="Arial" panose="020B0604020202020204" pitchFamily="34" charset="0"/>
            </a:endParaRPr>
          </a:p>
          <a:p>
            <a:pPr indent="304800" algn="just">
              <a:lnSpc>
                <a:spcPct val="150000"/>
              </a:lnSpc>
            </a:pPr>
            <a:r>
              <a:rPr lang="zh-TW" altLang="en-US" sz="4200" b="1" dirty="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三、</a:t>
            </a:r>
            <a:r>
              <a:rPr lang="zh-TW" altLang="zh-TW" sz="42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Arial" panose="020B0604020202020204" pitchFamily="34" charset="0"/>
              </a:rPr>
              <a:t>測試及改良</a:t>
            </a:r>
            <a:r>
              <a:rPr lang="zh-TW" altLang="zh-TW" sz="4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Arial" panose="020B0604020202020204" pitchFamily="34" charset="0"/>
              </a:rPr>
              <a:t>，則是會進行大量測試，透過測試來發現</a:t>
            </a:r>
            <a:r>
              <a:rPr lang="en-US" altLang="zh-TW" sz="4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Arial" panose="020B0604020202020204" pitchFamily="34" charset="0"/>
              </a:rPr>
              <a:t>Bug</a:t>
            </a:r>
            <a:r>
              <a:rPr lang="zh-TW" altLang="zh-TW" sz="4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Arial" panose="020B0604020202020204" pitchFamily="34" charset="0"/>
              </a:rPr>
              <a:t>並開始</a:t>
            </a:r>
            <a:r>
              <a:rPr lang="en-US" altLang="zh-TW" sz="4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Arial" panose="020B0604020202020204" pitchFamily="34" charset="0"/>
              </a:rPr>
              <a:t>Debug</a:t>
            </a:r>
            <a:r>
              <a:rPr lang="zh-TW" altLang="zh-TW" sz="4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Arial" panose="020B0604020202020204" pitchFamily="34" charset="0"/>
              </a:rPr>
              <a:t>。</a:t>
            </a:r>
            <a:endParaRPr lang="zh-TW" altLang="zh-TW" sz="4200" dirty="0">
              <a:effectLst/>
              <a:latin typeface="新細明體" panose="02020500000000000000" pitchFamily="18" charset="-120"/>
              <a:ea typeface="新細明體" panose="02020500000000000000" pitchFamily="18" charset="-120"/>
              <a:cs typeface="新細明體" panose="02020500000000000000" pitchFamily="18" charset="-120"/>
            </a:endParaRPr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3862BFA9-5E88-EBFE-46C8-5869C51794F0}"/>
              </a:ext>
            </a:extLst>
          </p:cNvPr>
          <p:cNvSpPr txBox="1"/>
          <p:nvPr/>
        </p:nvSpPr>
        <p:spPr>
          <a:xfrm>
            <a:off x="122887" y="26495459"/>
            <a:ext cx="11953329" cy="3020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81100" indent="-5715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zh-TW" sz="4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Arial" panose="020B0604020202020204" pitchFamily="34" charset="0"/>
              </a:rPr>
              <a:t>題庫</a:t>
            </a:r>
            <a:r>
              <a:rPr lang="zh-TW" altLang="en-US" sz="4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Arial" panose="020B0604020202020204" pitchFamily="34" charset="0"/>
              </a:rPr>
              <a:t>準備</a:t>
            </a:r>
            <a:endParaRPr lang="en-US" altLang="zh-TW" sz="4400" b="1" dirty="0">
              <a:latin typeface="新細明體" panose="02020500000000000000" pitchFamily="18" charset="-120"/>
              <a:cs typeface="Arial" panose="020B0604020202020204" pitchFamily="34" charset="0"/>
            </a:endParaRPr>
          </a:p>
          <a:p>
            <a:pPr marL="609600" algn="just">
              <a:lnSpc>
                <a:spcPct val="150000"/>
              </a:lnSpc>
            </a:pPr>
            <a:r>
              <a:rPr lang="zh-TW" altLang="zh-TW" sz="4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Arial" panose="020B0604020202020204" pitchFamily="34" charset="0"/>
              </a:rPr>
              <a:t>從歷屆會考以及學測英文測驗中挑選</a:t>
            </a:r>
            <a:r>
              <a:rPr lang="en-US" altLang="zh-TW" sz="4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Arial" panose="020B0604020202020204" pitchFamily="34" charset="0"/>
              </a:rPr>
              <a:t>44</a:t>
            </a:r>
            <a:r>
              <a:rPr lang="zh-TW" altLang="zh-TW" sz="4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Arial" panose="020B0604020202020204" pitchFamily="34" charset="0"/>
              </a:rPr>
              <a:t>題關於文法的選擇題。將題目轉換成</a:t>
            </a:r>
            <a:r>
              <a:rPr lang="zh-TW" altLang="en-US" sz="4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Arial" panose="020B0604020202020204" pitchFamily="34" charset="0"/>
              </a:rPr>
              <a:t>右圖格式</a:t>
            </a:r>
            <a:r>
              <a:rPr lang="zh-TW" altLang="zh-TW" sz="4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Arial" panose="020B0604020202020204" pitchFamily="34" charset="0"/>
              </a:rPr>
              <a:t>。</a:t>
            </a:r>
            <a:endParaRPr lang="zh-TW" altLang="zh-TW" sz="4400" dirty="0">
              <a:effectLst/>
              <a:latin typeface="新細明體" panose="02020500000000000000" pitchFamily="18" charset="-120"/>
              <a:ea typeface="新細明體" panose="02020500000000000000" pitchFamily="18" charset="-120"/>
              <a:cs typeface="新細明體" panose="02020500000000000000" pitchFamily="18" charset="-120"/>
            </a:endParaRPr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5F0185A7-CA09-6144-0960-C46FB8F6659B}"/>
              </a:ext>
            </a:extLst>
          </p:cNvPr>
          <p:cNvSpPr txBox="1"/>
          <p:nvPr/>
        </p:nvSpPr>
        <p:spPr>
          <a:xfrm>
            <a:off x="124673" y="29982989"/>
            <a:ext cx="11953329" cy="50516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81100" indent="-5715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zh-TW" sz="4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Arial" panose="020B0604020202020204" pitchFamily="34" charset="0"/>
              </a:rPr>
              <a:t>定義初始難度</a:t>
            </a:r>
            <a:endParaRPr lang="en-US" altLang="zh-TW" sz="4400" b="1" dirty="0">
              <a:latin typeface="新細明體" panose="02020500000000000000" pitchFamily="18" charset="-120"/>
              <a:cs typeface="Arial" panose="020B0604020202020204" pitchFamily="34" charset="0"/>
            </a:endParaRPr>
          </a:p>
          <a:p>
            <a:pPr marL="609600" algn="just">
              <a:lnSpc>
                <a:spcPct val="150000"/>
              </a:lnSpc>
            </a:pPr>
            <a:r>
              <a:rPr lang="zh-TW" altLang="zh-TW" sz="4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Arial" panose="020B0604020202020204" pitchFamily="34" charset="0"/>
              </a:rPr>
              <a:t>將題目整理後做成前測交給受試者，將受試者回答的內容放入</a:t>
            </a:r>
            <a:r>
              <a:rPr lang="en-US" altLang="zh-TW" sz="4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Arial" panose="020B0604020202020204" pitchFamily="34" charset="0"/>
              </a:rPr>
              <a:t>Excel</a:t>
            </a:r>
            <a:r>
              <a:rPr lang="zh-TW" altLang="zh-TW" sz="4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Arial" panose="020B0604020202020204" pitchFamily="34" charset="0"/>
              </a:rPr>
              <a:t>進行分析，透過各題</a:t>
            </a:r>
            <a:r>
              <a:rPr lang="en-US" altLang="zh-TW" sz="4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Arial" panose="020B0604020202020204" pitchFamily="34" charset="0"/>
              </a:rPr>
              <a:t>P</a:t>
            </a:r>
            <a:r>
              <a:rPr lang="zh-TW" altLang="zh-TW" sz="4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Arial" panose="020B0604020202020204" pitchFamily="34" charset="0"/>
              </a:rPr>
              <a:t>值，將題目排名，並且將題目分為六個難度，每個難度</a:t>
            </a:r>
            <a:r>
              <a:rPr lang="en-US" altLang="zh-TW" sz="4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Arial" panose="020B0604020202020204" pitchFamily="34" charset="0"/>
              </a:rPr>
              <a:t>7</a:t>
            </a:r>
            <a:r>
              <a:rPr lang="zh-TW" altLang="zh-TW" sz="4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Arial" panose="020B0604020202020204" pitchFamily="34" charset="0"/>
              </a:rPr>
              <a:t>題左右。</a:t>
            </a:r>
            <a:endParaRPr lang="zh-TW" altLang="zh-TW" sz="4400" dirty="0">
              <a:effectLst/>
              <a:latin typeface="新細明體" panose="02020500000000000000" pitchFamily="18" charset="-120"/>
              <a:ea typeface="新細明體" panose="02020500000000000000" pitchFamily="18" charset="-120"/>
              <a:cs typeface="新細明體" panose="02020500000000000000" pitchFamily="18" charset="-120"/>
            </a:endParaRPr>
          </a:p>
        </p:txBody>
      </p:sp>
      <p:pic>
        <p:nvPicPr>
          <p:cNvPr id="3149" name="圖片 3148">
            <a:extLst>
              <a:ext uri="{FF2B5EF4-FFF2-40B4-BE49-F238E27FC236}">
                <a16:creationId xmlns:a16="http://schemas.microsoft.com/office/drawing/2014/main" id="{FA645839-D386-1EB8-BEAD-0A159C5F823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7745"/>
          <a:stretch/>
        </p:blipFill>
        <p:spPr>
          <a:xfrm>
            <a:off x="12767230" y="27186494"/>
            <a:ext cx="10250570" cy="6149561"/>
          </a:xfrm>
          <a:prstGeom prst="rect">
            <a:avLst/>
          </a:prstGeom>
        </p:spPr>
      </p:pic>
      <p:sp>
        <p:nvSpPr>
          <p:cNvPr id="3150" name="文字方塊 3149">
            <a:extLst>
              <a:ext uri="{FF2B5EF4-FFF2-40B4-BE49-F238E27FC236}">
                <a16:creationId xmlns:a16="http://schemas.microsoft.com/office/drawing/2014/main" id="{2EACD8EF-0F98-68A9-A0EC-BDC888DE231D}"/>
              </a:ext>
            </a:extLst>
          </p:cNvPr>
          <p:cNvSpPr txBox="1"/>
          <p:nvPr/>
        </p:nvSpPr>
        <p:spPr>
          <a:xfrm>
            <a:off x="16241837" y="33484922"/>
            <a:ext cx="11953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/>
              <a:t>題目轉換後格式</a:t>
            </a:r>
          </a:p>
        </p:txBody>
      </p:sp>
      <p:grpSp>
        <p:nvGrpSpPr>
          <p:cNvPr id="3157" name="群組 3156">
            <a:extLst>
              <a:ext uri="{FF2B5EF4-FFF2-40B4-BE49-F238E27FC236}">
                <a16:creationId xmlns:a16="http://schemas.microsoft.com/office/drawing/2014/main" id="{71A6DFAF-4EB3-4795-4D8F-5170CCEAC21A}"/>
              </a:ext>
            </a:extLst>
          </p:cNvPr>
          <p:cNvGrpSpPr/>
          <p:nvPr/>
        </p:nvGrpSpPr>
        <p:grpSpPr>
          <a:xfrm>
            <a:off x="11413430" y="35588877"/>
            <a:ext cx="17917110" cy="6644299"/>
            <a:chOff x="14146249" y="31687539"/>
            <a:chExt cx="13973037" cy="5181697"/>
          </a:xfrm>
        </p:grpSpPr>
        <p:pic>
          <p:nvPicPr>
            <p:cNvPr id="61" name="圖片 60" descr="一張含有 文字, 螢幕擷取畫面, 字型, 圖表 的圖片&#10;&#10;自動產生的描述">
              <a:extLst>
                <a:ext uri="{FF2B5EF4-FFF2-40B4-BE49-F238E27FC236}">
                  <a16:creationId xmlns:a16="http://schemas.microsoft.com/office/drawing/2014/main" id="{1C7FD221-F251-F024-D515-7123502DD12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146249" y="31687539"/>
              <a:ext cx="9049913" cy="479586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151" name="文字方塊 3150">
              <a:extLst>
                <a:ext uri="{FF2B5EF4-FFF2-40B4-BE49-F238E27FC236}">
                  <a16:creationId xmlns:a16="http://schemas.microsoft.com/office/drawing/2014/main" id="{F1AB2DDC-46F6-A1AD-9602-6264ED888D3F}"/>
                </a:ext>
              </a:extLst>
            </p:cNvPr>
            <p:cNvSpPr txBox="1"/>
            <p:nvPr/>
          </p:nvSpPr>
          <p:spPr>
            <a:xfrm>
              <a:off x="16165958" y="36222905"/>
              <a:ext cx="1195332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3600" dirty="0"/>
                <a:t>前測其中一題選項選擇率</a:t>
              </a:r>
            </a:p>
          </p:txBody>
        </p:sp>
      </p:grpSp>
      <p:graphicFrame>
        <p:nvGraphicFramePr>
          <p:cNvPr id="3155" name="資料庫圖表 3154">
            <a:extLst>
              <a:ext uri="{FF2B5EF4-FFF2-40B4-BE49-F238E27FC236}">
                <a16:creationId xmlns:a16="http://schemas.microsoft.com/office/drawing/2014/main" id="{A7DB045E-1E6B-7C6A-243E-93656739F17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85815616"/>
              </p:ext>
            </p:extLst>
          </p:nvPr>
        </p:nvGraphicFramePr>
        <p:xfrm>
          <a:off x="2052390" y="35140793"/>
          <a:ext cx="13526428" cy="79336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3156" name="文字方塊 3155">
            <a:extLst>
              <a:ext uri="{FF2B5EF4-FFF2-40B4-BE49-F238E27FC236}">
                <a16:creationId xmlns:a16="http://schemas.microsoft.com/office/drawing/2014/main" id="{FECAA464-4FC0-8296-9706-0A9692E8EECD}"/>
              </a:ext>
            </a:extLst>
          </p:cNvPr>
          <p:cNvSpPr txBox="1"/>
          <p:nvPr/>
        </p:nvSpPr>
        <p:spPr>
          <a:xfrm>
            <a:off x="1098283" y="35807730"/>
            <a:ext cx="954107" cy="640871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TW" altLang="en-US" sz="5000" dirty="0"/>
              <a:t>研究方法</a:t>
            </a:r>
          </a:p>
        </p:txBody>
      </p:sp>
    </p:spTree>
    <p:extLst>
      <p:ext uri="{BB962C8B-B14F-4D97-AF65-F5344CB8AC3E}">
        <p14:creationId xmlns:p14="http://schemas.microsoft.com/office/powerpoint/2010/main" val="573757724"/>
      </p:ext>
    </p:extLst>
  </p:cSld>
  <p:clrMapOvr>
    <a:masterClrMapping/>
  </p:clrMapOvr>
</p:sld>
</file>

<file path=ppt/theme/theme1.xml><?xml version="1.0" encoding="utf-8"?>
<a:theme xmlns:a="http://schemas.openxmlformats.org/drawingml/2006/main" name="預設簡報設計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預設簡報設計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01161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79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新細明體" panose="02020500000000000000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01161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79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新細明體" panose="02020500000000000000" pitchFamily="18" charset="-120"/>
          </a:defRPr>
        </a:defPPr>
      </a:lstStyle>
    </a:lnDef>
  </a:objectDefaults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503</TotalTime>
  <Words>359</Words>
  <Application>Microsoft Office PowerPoint</Application>
  <PresentationFormat>自訂</PresentationFormat>
  <Paragraphs>34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5" baseType="lpstr">
      <vt:lpstr>新細明體</vt:lpstr>
      <vt:lpstr>Arial</vt:lpstr>
      <vt:lpstr>Times New Roman</vt:lpstr>
      <vt:lpstr>預設簡報設計</vt:lpstr>
      <vt:lpstr>PowerPoint 簡報</vt:lpstr>
    </vt:vector>
  </TitlesOfParts>
  <Company>no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 </dc:creator>
  <cp:lastModifiedBy>熹 謝</cp:lastModifiedBy>
  <cp:revision>35</cp:revision>
  <dcterms:created xsi:type="dcterms:W3CDTF">2006-06-28T10:44:31Z</dcterms:created>
  <dcterms:modified xsi:type="dcterms:W3CDTF">2024-02-18T06:33:22Z</dcterms:modified>
</cp:coreProperties>
</file>