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68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0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26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65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10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7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0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D358-6D4F-4A04-A838-FE4A7DCF3CE2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0D14-BD23-4448-8BD9-F266F2BF7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17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結束點 5"/>
          <p:cNvSpPr/>
          <p:nvPr/>
        </p:nvSpPr>
        <p:spPr>
          <a:xfrm>
            <a:off x="172894" y="298317"/>
            <a:ext cx="1440000" cy="54000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7" name="流程圖: 顯示 6"/>
          <p:cNvSpPr/>
          <p:nvPr/>
        </p:nvSpPr>
        <p:spPr>
          <a:xfrm>
            <a:off x="2991162" y="118317"/>
            <a:ext cx="1260000" cy="900000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顯示遊戲規則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3081162" y="1301258"/>
            <a:ext cx="1080000" cy="9000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主畫面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流程圖: 顯示 9"/>
          <p:cNvSpPr/>
          <p:nvPr/>
        </p:nvSpPr>
        <p:spPr>
          <a:xfrm flipH="1">
            <a:off x="1518200" y="1391258"/>
            <a:ext cx="1080000" cy="720000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顯示商店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>
            <a:stCxn id="6" idx="3"/>
            <a:endCxn id="7" idx="1"/>
          </p:cNvCxnSpPr>
          <p:nvPr/>
        </p:nvCxnSpPr>
        <p:spPr>
          <a:xfrm>
            <a:off x="1612894" y="568317"/>
            <a:ext cx="13782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9" idx="0"/>
          </p:cNvCxnSpPr>
          <p:nvPr/>
        </p:nvCxnSpPr>
        <p:spPr>
          <a:xfrm>
            <a:off x="3621162" y="1018317"/>
            <a:ext cx="0" cy="282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1"/>
            <a:endCxn id="10" idx="1"/>
          </p:cNvCxnSpPr>
          <p:nvPr/>
        </p:nvCxnSpPr>
        <p:spPr>
          <a:xfrm flipH="1">
            <a:off x="2598200" y="1751258"/>
            <a:ext cx="4829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317901" y="1391258"/>
            <a:ext cx="72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購買商品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/>
          <p:cNvCxnSpPr>
            <a:stCxn id="10" idx="3"/>
            <a:endCxn id="18" idx="3"/>
          </p:cNvCxnSpPr>
          <p:nvPr/>
        </p:nvCxnSpPr>
        <p:spPr>
          <a:xfrm flipH="1">
            <a:off x="1037901" y="1751258"/>
            <a:ext cx="480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8" idx="2"/>
            <a:endCxn id="35" idx="1"/>
          </p:cNvCxnSpPr>
          <p:nvPr/>
        </p:nvCxnSpPr>
        <p:spPr>
          <a:xfrm rot="16200000" flipH="1">
            <a:off x="252177" y="2536982"/>
            <a:ext cx="1331058" cy="4796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程序 34"/>
          <p:cNvSpPr/>
          <p:nvPr/>
        </p:nvSpPr>
        <p:spPr>
          <a:xfrm>
            <a:off x="1157511" y="3172316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更改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skin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、道具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9" name="肘形接點 38"/>
          <p:cNvCxnSpPr>
            <a:stCxn id="35" idx="3"/>
            <a:endCxn id="9" idx="2"/>
          </p:cNvCxnSpPr>
          <p:nvPr/>
        </p:nvCxnSpPr>
        <p:spPr>
          <a:xfrm flipV="1">
            <a:off x="2957511" y="2201258"/>
            <a:ext cx="663651" cy="12410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流程圖: 顯示 39"/>
          <p:cNvSpPr/>
          <p:nvPr/>
        </p:nvSpPr>
        <p:spPr>
          <a:xfrm>
            <a:off x="7982560" y="203543"/>
            <a:ext cx="1080000" cy="720000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遊戲畫面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流程圖: 決策 40"/>
          <p:cNvSpPr/>
          <p:nvPr/>
        </p:nvSpPr>
        <p:spPr>
          <a:xfrm>
            <a:off x="10147396" y="1307767"/>
            <a:ext cx="540000" cy="5400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贏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肘形接點 42"/>
          <p:cNvCxnSpPr>
            <a:stCxn id="40" idx="3"/>
            <a:endCxn id="41" idx="0"/>
          </p:cNvCxnSpPr>
          <p:nvPr/>
        </p:nvCxnSpPr>
        <p:spPr>
          <a:xfrm>
            <a:off x="9062560" y="563543"/>
            <a:ext cx="1354836" cy="7442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圖: 程序 45"/>
          <p:cNvSpPr/>
          <p:nvPr/>
        </p:nvSpPr>
        <p:spPr>
          <a:xfrm>
            <a:off x="6500523" y="2304201"/>
            <a:ext cx="72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加總香腸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00523" y="1972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選擇難度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9" name="肘形接點 78"/>
          <p:cNvCxnSpPr>
            <a:stCxn id="41" idx="1"/>
            <a:endCxn id="89" idx="3"/>
          </p:cNvCxnSpPr>
          <p:nvPr/>
        </p:nvCxnSpPr>
        <p:spPr>
          <a:xfrm rot="10800000" flipV="1">
            <a:off x="9551196" y="1577767"/>
            <a:ext cx="596200" cy="1086434"/>
          </a:xfrm>
          <a:prstGeom prst="bentConnector3">
            <a:avLst>
              <a:gd name="adj1" fmla="val 485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流程圖: 決策 88"/>
          <p:cNvSpPr/>
          <p:nvPr/>
        </p:nvSpPr>
        <p:spPr>
          <a:xfrm>
            <a:off x="7931196" y="2304201"/>
            <a:ext cx="1620000" cy="7200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突發事件</a:t>
            </a:r>
          </a:p>
        </p:txBody>
      </p:sp>
      <p:sp>
        <p:nvSpPr>
          <p:cNvPr id="100" name="流程圖: 程序 99"/>
          <p:cNvSpPr/>
          <p:nvPr/>
        </p:nvSpPr>
        <p:spPr>
          <a:xfrm>
            <a:off x="7448035" y="1217768"/>
            <a:ext cx="72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影響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2" name="肘形接點 101"/>
          <p:cNvCxnSpPr>
            <a:stCxn id="89" idx="0"/>
            <a:endCxn id="100" idx="3"/>
          </p:cNvCxnSpPr>
          <p:nvPr/>
        </p:nvCxnSpPr>
        <p:spPr>
          <a:xfrm rot="16200000" flipV="1">
            <a:off x="8091400" y="1654404"/>
            <a:ext cx="726433" cy="57316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肘形接點 103"/>
          <p:cNvCxnSpPr>
            <a:stCxn id="100" idx="1"/>
            <a:endCxn id="46" idx="0"/>
          </p:cNvCxnSpPr>
          <p:nvPr/>
        </p:nvCxnSpPr>
        <p:spPr>
          <a:xfrm rot="10800000" flipV="1">
            <a:off x="6860523" y="1577767"/>
            <a:ext cx="587512" cy="7264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89" idx="1"/>
            <a:endCxn id="46" idx="3"/>
          </p:cNvCxnSpPr>
          <p:nvPr/>
        </p:nvCxnSpPr>
        <p:spPr>
          <a:xfrm flipH="1">
            <a:off x="7220523" y="2664201"/>
            <a:ext cx="710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流程圖: 決策 173"/>
          <p:cNvSpPr/>
          <p:nvPr/>
        </p:nvSpPr>
        <p:spPr>
          <a:xfrm>
            <a:off x="9873762" y="3102847"/>
            <a:ext cx="1080000" cy="7200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破產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9" name="肘形接點 178"/>
          <p:cNvCxnSpPr>
            <a:stCxn id="41" idx="3"/>
            <a:endCxn id="174" idx="3"/>
          </p:cNvCxnSpPr>
          <p:nvPr/>
        </p:nvCxnSpPr>
        <p:spPr>
          <a:xfrm>
            <a:off x="10687396" y="1577767"/>
            <a:ext cx="266366" cy="1885080"/>
          </a:xfrm>
          <a:prstGeom prst="bentConnector3">
            <a:avLst>
              <a:gd name="adj1" fmla="val 21883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肘形接點 180"/>
          <p:cNvCxnSpPr>
            <a:stCxn id="174" idx="1"/>
            <a:endCxn id="89" idx="2"/>
          </p:cNvCxnSpPr>
          <p:nvPr/>
        </p:nvCxnSpPr>
        <p:spPr>
          <a:xfrm rot="10800000">
            <a:off x="8741196" y="3024201"/>
            <a:ext cx="1132566" cy="438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流程圖: 結束點 188"/>
          <p:cNvSpPr/>
          <p:nvPr/>
        </p:nvSpPr>
        <p:spPr>
          <a:xfrm>
            <a:off x="1248200" y="5040869"/>
            <a:ext cx="1620000" cy="54000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GAME OVER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5" name="流程圖: 決策 194"/>
          <p:cNvSpPr/>
          <p:nvPr/>
        </p:nvSpPr>
        <p:spPr>
          <a:xfrm>
            <a:off x="9870716" y="4860869"/>
            <a:ext cx="1080000" cy="9000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器官</a:t>
            </a:r>
          </a:p>
        </p:txBody>
      </p:sp>
      <p:cxnSp>
        <p:nvCxnSpPr>
          <p:cNvPr id="197" name="直線單箭頭接點 196"/>
          <p:cNvCxnSpPr>
            <a:stCxn id="174" idx="2"/>
            <a:endCxn id="195" idx="0"/>
          </p:cNvCxnSpPr>
          <p:nvPr/>
        </p:nvCxnSpPr>
        <p:spPr>
          <a:xfrm flipH="1">
            <a:off x="10410716" y="3822847"/>
            <a:ext cx="3046" cy="1038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肘形接點 201"/>
          <p:cNvCxnSpPr>
            <a:stCxn id="195" idx="2"/>
            <a:endCxn id="346" idx="1"/>
          </p:cNvCxnSpPr>
          <p:nvPr/>
        </p:nvCxnSpPr>
        <p:spPr>
          <a:xfrm rot="5400000">
            <a:off x="7122319" y="2993846"/>
            <a:ext cx="521374" cy="60554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流程圖: 決策 202"/>
          <p:cNvSpPr/>
          <p:nvPr/>
        </p:nvSpPr>
        <p:spPr>
          <a:xfrm>
            <a:off x="8201196" y="4951184"/>
            <a:ext cx="1080000" cy="7200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存活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5" name="直線單箭頭接點 204"/>
          <p:cNvCxnSpPr>
            <a:stCxn id="195" idx="1"/>
            <a:endCxn id="203" idx="3"/>
          </p:cNvCxnSpPr>
          <p:nvPr/>
        </p:nvCxnSpPr>
        <p:spPr>
          <a:xfrm flipH="1">
            <a:off x="9281196" y="5310869"/>
            <a:ext cx="589520" cy="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流程圖: 程序 210"/>
          <p:cNvSpPr/>
          <p:nvPr/>
        </p:nvSpPr>
        <p:spPr>
          <a:xfrm>
            <a:off x="8381196" y="3733948"/>
            <a:ext cx="72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增加香腸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13" name="直線單箭頭接點 212"/>
          <p:cNvCxnSpPr>
            <a:stCxn id="203" idx="0"/>
            <a:endCxn id="211" idx="2"/>
          </p:cNvCxnSpPr>
          <p:nvPr/>
        </p:nvCxnSpPr>
        <p:spPr>
          <a:xfrm flipV="1">
            <a:off x="8741196" y="4453948"/>
            <a:ext cx="0" cy="497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>
            <a:stCxn id="211" idx="0"/>
            <a:endCxn id="89" idx="2"/>
          </p:cNvCxnSpPr>
          <p:nvPr/>
        </p:nvCxnSpPr>
        <p:spPr>
          <a:xfrm flipV="1">
            <a:off x="8741196" y="3024201"/>
            <a:ext cx="0" cy="709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流程圖: 決策 243"/>
          <p:cNvSpPr/>
          <p:nvPr/>
        </p:nvSpPr>
        <p:spPr>
          <a:xfrm>
            <a:off x="6320523" y="3729627"/>
            <a:ext cx="1080000" cy="7200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破產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3" name="流程圖: 決策 252"/>
          <p:cNvSpPr/>
          <p:nvPr/>
        </p:nvSpPr>
        <p:spPr>
          <a:xfrm>
            <a:off x="6329245" y="4854469"/>
            <a:ext cx="1080000" cy="9000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器官</a:t>
            </a:r>
          </a:p>
        </p:txBody>
      </p:sp>
      <p:cxnSp>
        <p:nvCxnSpPr>
          <p:cNvPr id="256" name="直線單箭頭接點 255"/>
          <p:cNvCxnSpPr>
            <a:stCxn id="244" idx="2"/>
            <a:endCxn id="253" idx="0"/>
          </p:cNvCxnSpPr>
          <p:nvPr/>
        </p:nvCxnSpPr>
        <p:spPr>
          <a:xfrm>
            <a:off x="6860523" y="4449627"/>
            <a:ext cx="8722" cy="40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肘形接點 290"/>
          <p:cNvCxnSpPr>
            <a:stCxn id="203" idx="2"/>
            <a:endCxn id="346" idx="1"/>
          </p:cNvCxnSpPr>
          <p:nvPr/>
        </p:nvCxnSpPr>
        <p:spPr>
          <a:xfrm rot="5400000">
            <a:off x="6242717" y="3783763"/>
            <a:ext cx="611059" cy="43859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流程圖: 顯示 345"/>
          <p:cNvSpPr/>
          <p:nvPr/>
        </p:nvSpPr>
        <p:spPr>
          <a:xfrm flipH="1">
            <a:off x="2887027" y="6012243"/>
            <a:ext cx="1468268" cy="540000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排行榜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4" name="肘形接點 353"/>
          <p:cNvCxnSpPr>
            <a:stCxn id="346" idx="3"/>
            <a:endCxn id="189" idx="2"/>
          </p:cNvCxnSpPr>
          <p:nvPr/>
        </p:nvCxnSpPr>
        <p:spPr>
          <a:xfrm rot="10800000">
            <a:off x="2058201" y="5580869"/>
            <a:ext cx="828827" cy="7013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肘形接點 355"/>
          <p:cNvCxnSpPr>
            <a:stCxn id="253" idx="2"/>
            <a:endCxn id="346" idx="1"/>
          </p:cNvCxnSpPr>
          <p:nvPr/>
        </p:nvCxnSpPr>
        <p:spPr>
          <a:xfrm rot="5400000">
            <a:off x="5348383" y="4761381"/>
            <a:ext cx="527774" cy="25139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直線單箭頭接點 363"/>
          <p:cNvCxnSpPr>
            <a:stCxn id="253" idx="3"/>
            <a:endCxn id="203" idx="1"/>
          </p:cNvCxnSpPr>
          <p:nvPr/>
        </p:nvCxnSpPr>
        <p:spPr>
          <a:xfrm>
            <a:off x="7409245" y="5304469"/>
            <a:ext cx="791951" cy="6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直線單箭頭接點 383"/>
          <p:cNvCxnSpPr>
            <a:stCxn id="46" idx="2"/>
            <a:endCxn id="244" idx="0"/>
          </p:cNvCxnSpPr>
          <p:nvPr/>
        </p:nvCxnSpPr>
        <p:spPr>
          <a:xfrm>
            <a:off x="6860523" y="3024201"/>
            <a:ext cx="0" cy="705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流程圖: 決策 387"/>
          <p:cNvSpPr/>
          <p:nvPr/>
        </p:nvSpPr>
        <p:spPr>
          <a:xfrm>
            <a:off x="4617847" y="2992317"/>
            <a:ext cx="1080000" cy="9000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錢夠多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90" name="肘形接點 389"/>
          <p:cNvCxnSpPr>
            <a:stCxn id="244" idx="1"/>
            <a:endCxn id="388" idx="3"/>
          </p:cNvCxnSpPr>
          <p:nvPr/>
        </p:nvCxnSpPr>
        <p:spPr>
          <a:xfrm rot="10800000">
            <a:off x="5697847" y="3442317"/>
            <a:ext cx="622676" cy="64731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肘形接點 391"/>
          <p:cNvCxnSpPr>
            <a:stCxn id="388" idx="1"/>
            <a:endCxn id="9" idx="2"/>
          </p:cNvCxnSpPr>
          <p:nvPr/>
        </p:nvCxnSpPr>
        <p:spPr>
          <a:xfrm rot="10800000">
            <a:off x="3621163" y="2201259"/>
            <a:ext cx="996685" cy="124105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流程圖: 顯示 392"/>
          <p:cNvSpPr/>
          <p:nvPr/>
        </p:nvSpPr>
        <p:spPr>
          <a:xfrm flipH="1">
            <a:off x="4437057" y="4920157"/>
            <a:ext cx="1440000" cy="720000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令傑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大香腸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98" name="直線單箭頭接點 397"/>
          <p:cNvCxnSpPr>
            <a:stCxn id="388" idx="2"/>
            <a:endCxn id="393" idx="0"/>
          </p:cNvCxnSpPr>
          <p:nvPr/>
        </p:nvCxnSpPr>
        <p:spPr>
          <a:xfrm flipH="1">
            <a:off x="5157057" y="3892317"/>
            <a:ext cx="790" cy="1027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肘形接點 399"/>
          <p:cNvCxnSpPr>
            <a:stCxn id="393" idx="3"/>
            <a:endCxn id="9" idx="2"/>
          </p:cNvCxnSpPr>
          <p:nvPr/>
        </p:nvCxnSpPr>
        <p:spPr>
          <a:xfrm rot="10800000">
            <a:off x="3621163" y="2201259"/>
            <a:ext cx="815895" cy="307889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文字方塊 407"/>
          <p:cNvSpPr txBox="1"/>
          <p:nvPr/>
        </p:nvSpPr>
        <p:spPr>
          <a:xfrm>
            <a:off x="9821197" y="12439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9" name="文字方塊 408"/>
          <p:cNvSpPr txBox="1"/>
          <p:nvPr/>
        </p:nvSpPr>
        <p:spPr>
          <a:xfrm>
            <a:off x="10373992" y="37659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0" name="文字方塊 409"/>
          <p:cNvSpPr txBox="1"/>
          <p:nvPr/>
        </p:nvSpPr>
        <p:spPr>
          <a:xfrm>
            <a:off x="9572967" y="4951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1" name="文字方塊 410"/>
          <p:cNvSpPr txBox="1"/>
          <p:nvPr/>
        </p:nvSpPr>
        <p:spPr>
          <a:xfrm>
            <a:off x="8702478" y="46057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2" name="文字方塊 411"/>
          <p:cNvSpPr txBox="1"/>
          <p:nvPr/>
        </p:nvSpPr>
        <p:spPr>
          <a:xfrm>
            <a:off x="6821974" y="4399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3" name="文字方塊 412"/>
          <p:cNvSpPr txBox="1"/>
          <p:nvPr/>
        </p:nvSpPr>
        <p:spPr>
          <a:xfrm>
            <a:off x="7291496" y="4951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4" name="文字方塊 413"/>
          <p:cNvSpPr txBox="1"/>
          <p:nvPr/>
        </p:nvSpPr>
        <p:spPr>
          <a:xfrm>
            <a:off x="4810647" y="38522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5" name="文字方塊 414"/>
          <p:cNvSpPr txBox="1"/>
          <p:nvPr/>
        </p:nvSpPr>
        <p:spPr>
          <a:xfrm>
            <a:off x="8699901" y="1939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6" name="文字方塊 415"/>
          <p:cNvSpPr txBox="1"/>
          <p:nvPr/>
        </p:nvSpPr>
        <p:spPr>
          <a:xfrm>
            <a:off x="10576014" y="1251553"/>
            <a:ext cx="357833" cy="3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7" name="文字方塊 416"/>
          <p:cNvSpPr txBox="1"/>
          <p:nvPr/>
        </p:nvSpPr>
        <p:spPr>
          <a:xfrm>
            <a:off x="9498687" y="31196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8" name="文字方塊 417"/>
          <p:cNvSpPr txBox="1"/>
          <p:nvPr/>
        </p:nvSpPr>
        <p:spPr>
          <a:xfrm>
            <a:off x="10351843" y="5717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9" name="文字方塊 418"/>
          <p:cNvSpPr txBox="1"/>
          <p:nvPr/>
        </p:nvSpPr>
        <p:spPr>
          <a:xfrm>
            <a:off x="8682709" y="55968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0" name="文字方塊 419"/>
          <p:cNvSpPr txBox="1"/>
          <p:nvPr/>
        </p:nvSpPr>
        <p:spPr>
          <a:xfrm>
            <a:off x="6796348" y="57048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1" name="文字方塊 420"/>
          <p:cNvSpPr txBox="1"/>
          <p:nvPr/>
        </p:nvSpPr>
        <p:spPr>
          <a:xfrm>
            <a:off x="4314263" y="3111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2" name="文字方塊 421"/>
          <p:cNvSpPr txBox="1"/>
          <p:nvPr/>
        </p:nvSpPr>
        <p:spPr>
          <a:xfrm>
            <a:off x="6031642" y="3732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3" name="文字方塊 422"/>
          <p:cNvSpPr txBox="1"/>
          <p:nvPr/>
        </p:nvSpPr>
        <p:spPr>
          <a:xfrm>
            <a:off x="7635231" y="2294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7" name="流程圖: 顯示 426"/>
          <p:cNvSpPr/>
          <p:nvPr/>
        </p:nvSpPr>
        <p:spPr>
          <a:xfrm>
            <a:off x="4617057" y="1391258"/>
            <a:ext cx="1080000" cy="720000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顯示遊戲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9" name="直線單箭頭接點 428"/>
          <p:cNvCxnSpPr>
            <a:stCxn id="9" idx="3"/>
            <a:endCxn id="427" idx="1"/>
          </p:cNvCxnSpPr>
          <p:nvPr/>
        </p:nvCxnSpPr>
        <p:spPr>
          <a:xfrm>
            <a:off x="4161162" y="1751258"/>
            <a:ext cx="4558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肘形接點 431"/>
          <p:cNvCxnSpPr>
            <a:stCxn id="427" idx="3"/>
            <a:endCxn id="48" idx="1"/>
          </p:cNvCxnSpPr>
          <p:nvPr/>
        </p:nvCxnSpPr>
        <p:spPr>
          <a:xfrm flipV="1">
            <a:off x="5697057" y="557262"/>
            <a:ext cx="803466" cy="11939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直線單箭頭接點 433"/>
          <p:cNvCxnSpPr>
            <a:stCxn id="48" idx="3"/>
            <a:endCxn id="40" idx="1"/>
          </p:cNvCxnSpPr>
          <p:nvPr/>
        </p:nvCxnSpPr>
        <p:spPr>
          <a:xfrm>
            <a:off x="7220523" y="557262"/>
            <a:ext cx="762037" cy="6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35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</Words>
  <Application>Microsoft Office PowerPoint</Application>
  <PresentationFormat>寬螢幕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cp:lastPrinted>2020-12-22T16:22:28Z</cp:lastPrinted>
  <dcterms:created xsi:type="dcterms:W3CDTF">2020-12-22T15:21:24Z</dcterms:created>
  <dcterms:modified xsi:type="dcterms:W3CDTF">2020-12-22T16:22:45Z</dcterms:modified>
</cp:coreProperties>
</file>